
<file path=[Content_Types].xml><?xml version="1.0" encoding="utf-8"?>
<Types xmlns="http://schemas.openxmlformats.org/package/2006/content-types">
  <Default Extension="png" ContentType="image/png"/>
  <Default Extension="bin" ContentType="application/vnd.openxmlformats-officedocument.oleObject"/>
  <Default Extension="svg" ContentType="image/svg+xml"/>
  <Default Extension="jpeg" ContentType="image/jpeg"/>
  <Default Extension="wmf" ContentType="image/x-wmf"/>
  <Default Extension="emf" ContentType="image/x-emf"/>
  <Default Extension="rels" ContentType="application/vnd.openxmlformats-package.relationships+xml"/>
  <Default Extension="xml" ContentType="application/xml"/>
  <Default Extension="gif" ContentType="image/gif"/>
  <Default Extension="vml" ContentType="application/vnd.openxmlformats-officedocument.vmlDrawing"/>
  <Default Extension="doc" ContentType="application/msword"/>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3.xml" ContentType="application/vnd.openxmlformats-officedocument.theme+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4.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theme/theme5.xml" ContentType="application/vnd.openxmlformats-officedocument.theme+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6.xml" ContentType="application/vnd.openxmlformats-officedocument.theme+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theme/theme7.xml" ContentType="application/vnd.openxmlformats-officedocument.theme+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theme/theme8.xml" ContentType="application/vnd.openxmlformats-officedocument.theme+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theme/theme9.xml" ContentType="application/vnd.openxmlformats-officedocument.theme+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theme/theme10.xml" ContentType="application/vnd.openxmlformats-officedocument.theme+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theme/theme11.xml" ContentType="application/vnd.openxmlformats-officedocument.theme+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theme/theme12.xml" ContentType="application/vnd.openxmlformats-officedocument.theme+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13.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theme/theme14.xml" ContentType="application/vnd.openxmlformats-officedocument.theme+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theme/theme15.xml" ContentType="application/vnd.openxmlformats-officedocument.theme+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16.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theme/theme17.xml" ContentType="application/vnd.openxmlformats-officedocument.theme+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18.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theme/theme19.xml" ContentType="application/vnd.openxmlformats-officedocument.theme+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theme/theme20.xml" ContentType="application/vnd.openxmlformats-officedocument.theme+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theme/theme21.xml" ContentType="application/vnd.openxmlformats-officedocument.theme+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theme/theme22.xml" ContentType="application/vnd.openxmlformats-officedocument.theme+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theme/theme23.xml" ContentType="application/vnd.openxmlformats-officedocument.theme+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theme/theme24.xml" ContentType="application/vnd.openxmlformats-officedocument.theme+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theme/theme25.xml" ContentType="application/vnd.openxmlformats-officedocument.theme+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theme/theme26.xml" ContentType="application/vnd.openxmlformats-officedocument.theme+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theme/theme27.xml" ContentType="application/vnd.openxmlformats-officedocument.theme+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theme/theme28.xml" ContentType="application/vnd.openxmlformats-officedocument.theme+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theme/theme29.xml" ContentType="application/vnd.openxmlformats-officedocument.theme+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theme/theme30.xml" ContentType="application/vnd.openxmlformats-officedocument.theme+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theme/theme31.xml" ContentType="application/vnd.openxmlformats-officedocument.theme+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theme/theme32.xml" ContentType="application/vnd.openxmlformats-officedocument.theme+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theme/theme33.xml" ContentType="application/vnd.openxmlformats-officedocument.theme+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theme/theme34.xml" ContentType="application/vnd.openxmlformats-officedocument.theme+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theme/theme35.xml" ContentType="application/vnd.openxmlformats-officedocument.theme+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36.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theme/theme37.xml" ContentType="application/vnd.openxmlformats-officedocument.theme+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theme/theme38.xml" ContentType="application/vnd.openxmlformats-officedocument.theme+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theme/theme39.xml" ContentType="application/vnd.openxmlformats-officedocument.theme+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theme/theme40.xml" ContentType="application/vnd.openxmlformats-officedocument.theme+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theme/theme41.xml" ContentType="application/vnd.openxmlformats-officedocument.theme+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theme/theme42.xml" ContentType="application/vnd.openxmlformats-officedocument.theme+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theme/theme43.xml" ContentType="application/vnd.openxmlformats-officedocument.theme+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theme/theme44.xml" ContentType="application/vnd.openxmlformats-officedocument.theme+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theme/theme45.xml" ContentType="application/vnd.openxmlformats-officedocument.theme+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theme/theme46.xml" ContentType="application/vnd.openxmlformats-officedocument.theme+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theme/theme47.xml" ContentType="application/vnd.openxmlformats-officedocument.theme+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theme/theme48.xml" ContentType="application/vnd.openxmlformats-officedocument.theme+xml"/>
  <Override PartName="/ppt/theme/theme4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83" r:id="rId1"/>
    <p:sldMasterId id="2147484636" r:id="rId2"/>
    <p:sldMasterId id="2147484663" r:id="rId3"/>
    <p:sldMasterId id="2147484710" r:id="rId4"/>
    <p:sldMasterId id="2147484722" r:id="rId5"/>
    <p:sldMasterId id="2147484755" r:id="rId6"/>
    <p:sldMasterId id="2147484789" r:id="rId7"/>
    <p:sldMasterId id="2147484835" r:id="rId8"/>
    <p:sldMasterId id="2147484876" r:id="rId9"/>
    <p:sldMasterId id="2147484888" r:id="rId10"/>
    <p:sldMasterId id="2147484901" r:id="rId11"/>
    <p:sldMasterId id="2147484927" r:id="rId12"/>
    <p:sldMasterId id="2147484948" r:id="rId13"/>
    <p:sldMasterId id="2147484966" r:id="rId14"/>
    <p:sldMasterId id="2147484984" r:id="rId15"/>
    <p:sldMasterId id="2147485010" r:id="rId16"/>
    <p:sldMasterId id="2147485025" r:id="rId17"/>
    <p:sldMasterId id="2147485045" r:id="rId18"/>
    <p:sldMasterId id="2147485073" r:id="rId19"/>
    <p:sldMasterId id="2147485099" r:id="rId20"/>
    <p:sldMasterId id="2147485121" r:id="rId21"/>
    <p:sldMasterId id="2147485139" r:id="rId22"/>
    <p:sldMasterId id="2147485151" r:id="rId23"/>
    <p:sldMasterId id="2147485164" r:id="rId24"/>
    <p:sldMasterId id="2147485181" r:id="rId25"/>
    <p:sldMasterId id="2147485198" r:id="rId26"/>
    <p:sldMasterId id="2147485210" r:id="rId27"/>
    <p:sldMasterId id="2147485223" r:id="rId28"/>
    <p:sldMasterId id="2147485236" r:id="rId29"/>
    <p:sldMasterId id="2147485254" r:id="rId30"/>
    <p:sldMasterId id="2147485267" r:id="rId31"/>
    <p:sldMasterId id="2147485280" r:id="rId32"/>
    <p:sldMasterId id="2147485292" r:id="rId33"/>
    <p:sldMasterId id="2147485318" r:id="rId34"/>
    <p:sldMasterId id="2147485342" r:id="rId35"/>
    <p:sldMasterId id="2147485354" r:id="rId36"/>
    <p:sldMasterId id="2147485372" r:id="rId37"/>
    <p:sldMasterId id="2147485385" r:id="rId38"/>
    <p:sldMasterId id="2147485397" r:id="rId39"/>
    <p:sldMasterId id="2147485410" r:id="rId40"/>
    <p:sldMasterId id="2147485432" r:id="rId41"/>
    <p:sldMasterId id="2147485482" r:id="rId42"/>
    <p:sldMasterId id="2147485494" r:id="rId43"/>
    <p:sldMasterId id="2147485501" r:id="rId44"/>
    <p:sldMasterId id="2147485520" r:id="rId45"/>
    <p:sldMasterId id="2147485599" r:id="rId46"/>
    <p:sldMasterId id="2147485617" r:id="rId47"/>
    <p:sldMasterId id="2147485635" r:id="rId48"/>
  </p:sldMasterIdLst>
  <p:notesMasterIdLst>
    <p:notesMasterId r:id="rId166"/>
  </p:notesMasterIdLst>
  <p:sldIdLst>
    <p:sldId id="1031" r:id="rId49"/>
    <p:sldId id="837" r:id="rId50"/>
    <p:sldId id="477" r:id="rId51"/>
    <p:sldId id="1035" r:id="rId52"/>
    <p:sldId id="1033" r:id="rId53"/>
    <p:sldId id="1034" r:id="rId54"/>
    <p:sldId id="509" r:id="rId55"/>
    <p:sldId id="878" r:id="rId56"/>
    <p:sldId id="280" r:id="rId57"/>
    <p:sldId id="263" r:id="rId58"/>
    <p:sldId id="439" r:id="rId59"/>
    <p:sldId id="503" r:id="rId60"/>
    <p:sldId id="467" r:id="rId61"/>
    <p:sldId id="601" r:id="rId62"/>
    <p:sldId id="504" r:id="rId63"/>
    <p:sldId id="1036" r:id="rId64"/>
    <p:sldId id="1032" r:id="rId65"/>
    <p:sldId id="474" r:id="rId66"/>
    <p:sldId id="410" r:id="rId67"/>
    <p:sldId id="464" r:id="rId68"/>
    <p:sldId id="363" r:id="rId69"/>
    <p:sldId id="261" r:id="rId70"/>
    <p:sldId id="256" r:id="rId71"/>
    <p:sldId id="1089" r:id="rId72"/>
    <p:sldId id="321" r:id="rId73"/>
    <p:sldId id="476" r:id="rId74"/>
    <p:sldId id="479" r:id="rId75"/>
    <p:sldId id="1037" r:id="rId76"/>
    <p:sldId id="309" r:id="rId77"/>
    <p:sldId id="522" r:id="rId78"/>
    <p:sldId id="483" r:id="rId79"/>
    <p:sldId id="275" r:id="rId80"/>
    <p:sldId id="496" r:id="rId81"/>
    <p:sldId id="465" r:id="rId82"/>
    <p:sldId id="510" r:id="rId83"/>
    <p:sldId id="486" r:id="rId84"/>
    <p:sldId id="367" r:id="rId85"/>
    <p:sldId id="1039" r:id="rId86"/>
    <p:sldId id="314" r:id="rId87"/>
    <p:sldId id="360" r:id="rId88"/>
    <p:sldId id="268" r:id="rId89"/>
    <p:sldId id="417" r:id="rId90"/>
    <p:sldId id="421" r:id="rId91"/>
    <p:sldId id="1090" r:id="rId92"/>
    <p:sldId id="493" r:id="rId93"/>
    <p:sldId id="468" r:id="rId94"/>
    <p:sldId id="491" r:id="rId95"/>
    <p:sldId id="505" r:id="rId96"/>
    <p:sldId id="1040" r:id="rId97"/>
    <p:sldId id="328" r:id="rId98"/>
    <p:sldId id="471" r:id="rId99"/>
    <p:sldId id="527" r:id="rId100"/>
    <p:sldId id="270" r:id="rId101"/>
    <p:sldId id="329" r:id="rId102"/>
    <p:sldId id="273" r:id="rId103"/>
    <p:sldId id="279" r:id="rId104"/>
    <p:sldId id="298" r:id="rId105"/>
    <p:sldId id="1042" r:id="rId106"/>
    <p:sldId id="508" r:id="rId107"/>
    <p:sldId id="271" r:id="rId108"/>
    <p:sldId id="881" r:id="rId109"/>
    <p:sldId id="1044" r:id="rId110"/>
    <p:sldId id="553" r:id="rId111"/>
    <p:sldId id="963" r:id="rId112"/>
    <p:sldId id="1045" r:id="rId113"/>
    <p:sldId id="1046" r:id="rId114"/>
    <p:sldId id="506" r:id="rId115"/>
    <p:sldId id="260" r:id="rId116"/>
    <p:sldId id="1047" r:id="rId117"/>
    <p:sldId id="283" r:id="rId118"/>
    <p:sldId id="1048" r:id="rId119"/>
    <p:sldId id="964" r:id="rId120"/>
    <p:sldId id="982" r:id="rId121"/>
    <p:sldId id="780" r:id="rId122"/>
    <p:sldId id="717" r:id="rId123"/>
    <p:sldId id="1049" r:id="rId124"/>
    <p:sldId id="896" r:id="rId125"/>
    <p:sldId id="1050" r:id="rId126"/>
    <p:sldId id="1052" r:id="rId127"/>
    <p:sldId id="1053" r:id="rId128"/>
    <p:sldId id="1062" r:id="rId129"/>
    <p:sldId id="1063" r:id="rId130"/>
    <p:sldId id="1064" r:id="rId131"/>
    <p:sldId id="391" r:id="rId132"/>
    <p:sldId id="1065" r:id="rId133"/>
    <p:sldId id="1066" r:id="rId134"/>
    <p:sldId id="1067" r:id="rId135"/>
    <p:sldId id="1068" r:id="rId136"/>
    <p:sldId id="1073" r:id="rId137"/>
    <p:sldId id="1072" r:id="rId138"/>
    <p:sldId id="594" r:id="rId139"/>
    <p:sldId id="596" r:id="rId140"/>
    <p:sldId id="1074" r:id="rId141"/>
    <p:sldId id="1075" r:id="rId142"/>
    <p:sldId id="846" r:id="rId143"/>
    <p:sldId id="1076" r:id="rId144"/>
    <p:sldId id="603" r:id="rId145"/>
    <p:sldId id="1077" r:id="rId146"/>
    <p:sldId id="1078" r:id="rId147"/>
    <p:sldId id="1079" r:id="rId148"/>
    <p:sldId id="413" r:id="rId149"/>
    <p:sldId id="1081" r:id="rId150"/>
    <p:sldId id="611" r:id="rId151"/>
    <p:sldId id="416" r:id="rId152"/>
    <p:sldId id="617" r:id="rId153"/>
    <p:sldId id="1069" r:id="rId154"/>
    <p:sldId id="1087" r:id="rId155"/>
    <p:sldId id="1086" r:id="rId156"/>
    <p:sldId id="1085" r:id="rId157"/>
    <p:sldId id="1088" r:id="rId158"/>
    <p:sldId id="1083" r:id="rId159"/>
    <p:sldId id="581" r:id="rId160"/>
    <p:sldId id="1084" r:id="rId161"/>
    <p:sldId id="1071" r:id="rId162"/>
    <p:sldId id="431" r:id="rId163"/>
    <p:sldId id="1070" r:id="rId164"/>
    <p:sldId id="720" r:id="rId165"/>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6442D393-988E-4A1C-BE43-7A2924DDD9AE}">
          <p14:sldIdLst>
            <p14:sldId id="1031"/>
            <p14:sldId id="837"/>
            <p14:sldId id="477"/>
            <p14:sldId id="1035"/>
            <p14:sldId id="1033"/>
            <p14:sldId id="1034"/>
            <p14:sldId id="509"/>
            <p14:sldId id="878"/>
            <p14:sldId id="280"/>
            <p14:sldId id="263"/>
            <p14:sldId id="439"/>
            <p14:sldId id="503"/>
            <p14:sldId id="467"/>
            <p14:sldId id="601"/>
            <p14:sldId id="504"/>
            <p14:sldId id="1036"/>
            <p14:sldId id="1032"/>
            <p14:sldId id="474"/>
            <p14:sldId id="410"/>
            <p14:sldId id="464"/>
            <p14:sldId id="363"/>
            <p14:sldId id="261"/>
            <p14:sldId id="256"/>
            <p14:sldId id="1089"/>
            <p14:sldId id="321"/>
            <p14:sldId id="476"/>
            <p14:sldId id="479"/>
            <p14:sldId id="1037"/>
            <p14:sldId id="309"/>
            <p14:sldId id="522"/>
            <p14:sldId id="483"/>
            <p14:sldId id="275"/>
            <p14:sldId id="496"/>
            <p14:sldId id="465"/>
            <p14:sldId id="510"/>
            <p14:sldId id="486"/>
            <p14:sldId id="367"/>
            <p14:sldId id="1039"/>
            <p14:sldId id="314"/>
            <p14:sldId id="360"/>
            <p14:sldId id="268"/>
            <p14:sldId id="417"/>
            <p14:sldId id="421"/>
            <p14:sldId id="1090"/>
            <p14:sldId id="493"/>
            <p14:sldId id="468"/>
            <p14:sldId id="491"/>
            <p14:sldId id="505"/>
            <p14:sldId id="1040"/>
            <p14:sldId id="328"/>
            <p14:sldId id="471"/>
            <p14:sldId id="527"/>
            <p14:sldId id="270"/>
            <p14:sldId id="329"/>
            <p14:sldId id="273"/>
            <p14:sldId id="279"/>
            <p14:sldId id="298"/>
            <p14:sldId id="1042"/>
            <p14:sldId id="508"/>
            <p14:sldId id="271"/>
            <p14:sldId id="881"/>
            <p14:sldId id="1044"/>
            <p14:sldId id="553"/>
            <p14:sldId id="963"/>
            <p14:sldId id="1045"/>
            <p14:sldId id="1046"/>
            <p14:sldId id="506"/>
            <p14:sldId id="260"/>
            <p14:sldId id="1047"/>
            <p14:sldId id="283"/>
            <p14:sldId id="1048"/>
            <p14:sldId id="964"/>
            <p14:sldId id="982"/>
            <p14:sldId id="780"/>
            <p14:sldId id="717"/>
            <p14:sldId id="1049"/>
            <p14:sldId id="896"/>
            <p14:sldId id="1050"/>
            <p14:sldId id="1052"/>
            <p14:sldId id="1053"/>
            <p14:sldId id="1062"/>
            <p14:sldId id="1063"/>
            <p14:sldId id="1064"/>
            <p14:sldId id="391"/>
            <p14:sldId id="1065"/>
            <p14:sldId id="1066"/>
            <p14:sldId id="1067"/>
            <p14:sldId id="1068"/>
            <p14:sldId id="1073"/>
            <p14:sldId id="1072"/>
            <p14:sldId id="594"/>
            <p14:sldId id="596"/>
            <p14:sldId id="1074"/>
            <p14:sldId id="1075"/>
            <p14:sldId id="846"/>
            <p14:sldId id="1076"/>
            <p14:sldId id="603"/>
            <p14:sldId id="1077"/>
            <p14:sldId id="1078"/>
            <p14:sldId id="1079"/>
            <p14:sldId id="413"/>
            <p14:sldId id="1081"/>
            <p14:sldId id="611"/>
            <p14:sldId id="416"/>
            <p14:sldId id="617"/>
            <p14:sldId id="1069"/>
            <p14:sldId id="1087"/>
            <p14:sldId id="1086"/>
            <p14:sldId id="1085"/>
            <p14:sldId id="1088"/>
          </p14:sldIdLst>
        </p14:section>
        <p14:section name="Untitled Section" id="{66C31C0D-2A73-436B-8ECD-0FAD5DC4A5A8}">
          <p14:sldIdLst>
            <p14:sldId id="1083"/>
            <p14:sldId id="581"/>
            <p14:sldId id="1084"/>
            <p14:sldId id="1071"/>
            <p14:sldId id="431"/>
            <p14:sldId id="1070"/>
            <p14:sldId id="720"/>
          </p14:sldIdLst>
        </p14:section>
      </p14:sectionLst>
    </p:ext>
    <p:ext uri="{EFAFB233-063F-42B5-8137-9DF3F51BA10A}">
      <p15:sldGuideLst xmlns="" xmlns:p15="http://schemas.microsoft.com/office/powerpoint/2012/main">
        <p15:guide id="1" orient="horz" pos="2352" userDrawn="1">
          <p15:clr>
            <a:srgbClr val="A4A3A4"/>
          </p15:clr>
        </p15:guide>
        <p15:guide id="2" pos="3840"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Admin" initials="A" lastIdx="4" clrIdx="0">
    <p:extLst>
      <p:ext uri="{19B8F6BF-5375-455C-9EA6-DF929625EA0E}">
        <p15:presenceInfo xmlns="" xmlns:p15="http://schemas.microsoft.com/office/powerpoint/2012/main" userId="Admin"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66"/>
    <a:srgbClr val="006600"/>
    <a:srgbClr val="008000"/>
    <a:srgbClr val="0033CC"/>
    <a:srgbClr val="000000"/>
    <a:srgbClr val="663300"/>
    <a:srgbClr val="CC6600"/>
    <a:srgbClr val="FFFFFF"/>
    <a:srgbClr val="00CC00"/>
    <a:srgbClr val="FFC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1"/>
    </p:ext>
  </p:extLst>
</p:presentationPr>
</file>

<file path=ppt/tableStyles.xml><?xml version="1.0" encoding="utf-8"?>
<a:tblStyleLst xmlns:a="http://schemas.openxmlformats.org/drawingml/2006/main" def="{5C22544A-7EE6-4342-B048-85BDC9FD1C3A}">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535" autoAdjust="0"/>
    <p:restoredTop sz="99174" autoAdjust="0"/>
  </p:normalViewPr>
  <p:slideViewPr>
    <p:cSldViewPr snapToGrid="0">
      <p:cViewPr varScale="1">
        <p:scale>
          <a:sx n="62" d="100"/>
          <a:sy n="62" d="100"/>
        </p:scale>
        <p:origin x="-624" y="-90"/>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6.xml"/><Relationship Id="rId117" Type="http://schemas.openxmlformats.org/officeDocument/2006/relationships/slide" Target="slides/slide69.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47" Type="http://schemas.openxmlformats.org/officeDocument/2006/relationships/slideMaster" Target="slideMasters/slideMaster47.xml"/><Relationship Id="rId63" Type="http://schemas.openxmlformats.org/officeDocument/2006/relationships/slide" Target="slides/slide15.xml"/><Relationship Id="rId68" Type="http://schemas.openxmlformats.org/officeDocument/2006/relationships/slide" Target="slides/slide20.xml"/><Relationship Id="rId84" Type="http://schemas.openxmlformats.org/officeDocument/2006/relationships/slide" Target="slides/slide36.xml"/><Relationship Id="rId89" Type="http://schemas.openxmlformats.org/officeDocument/2006/relationships/slide" Target="slides/slide41.xml"/><Relationship Id="rId112" Type="http://schemas.openxmlformats.org/officeDocument/2006/relationships/slide" Target="slides/slide64.xml"/><Relationship Id="rId133" Type="http://schemas.openxmlformats.org/officeDocument/2006/relationships/slide" Target="slides/slide85.xml"/><Relationship Id="rId138" Type="http://schemas.openxmlformats.org/officeDocument/2006/relationships/slide" Target="slides/slide90.xml"/><Relationship Id="rId154" Type="http://schemas.openxmlformats.org/officeDocument/2006/relationships/slide" Target="slides/slide106.xml"/><Relationship Id="rId159" Type="http://schemas.openxmlformats.org/officeDocument/2006/relationships/slide" Target="slides/slide111.xml"/><Relationship Id="rId170" Type="http://schemas.openxmlformats.org/officeDocument/2006/relationships/theme" Target="theme/theme1.xml"/><Relationship Id="rId16" Type="http://schemas.openxmlformats.org/officeDocument/2006/relationships/slideMaster" Target="slideMasters/slideMaster16.xml"/><Relationship Id="rId107" Type="http://schemas.openxmlformats.org/officeDocument/2006/relationships/slide" Target="slides/slide59.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37" Type="http://schemas.openxmlformats.org/officeDocument/2006/relationships/slideMaster" Target="slideMasters/slideMaster37.xml"/><Relationship Id="rId53" Type="http://schemas.openxmlformats.org/officeDocument/2006/relationships/slide" Target="slides/slide5.xml"/><Relationship Id="rId58" Type="http://schemas.openxmlformats.org/officeDocument/2006/relationships/slide" Target="slides/slide10.xml"/><Relationship Id="rId74" Type="http://schemas.openxmlformats.org/officeDocument/2006/relationships/slide" Target="slides/slide26.xml"/><Relationship Id="rId79" Type="http://schemas.openxmlformats.org/officeDocument/2006/relationships/slide" Target="slides/slide31.xml"/><Relationship Id="rId102" Type="http://schemas.openxmlformats.org/officeDocument/2006/relationships/slide" Target="slides/slide54.xml"/><Relationship Id="rId123" Type="http://schemas.openxmlformats.org/officeDocument/2006/relationships/slide" Target="slides/slide75.xml"/><Relationship Id="rId128" Type="http://schemas.openxmlformats.org/officeDocument/2006/relationships/slide" Target="slides/slide80.xml"/><Relationship Id="rId144" Type="http://schemas.openxmlformats.org/officeDocument/2006/relationships/slide" Target="slides/slide96.xml"/><Relationship Id="rId149" Type="http://schemas.openxmlformats.org/officeDocument/2006/relationships/slide" Target="slides/slide101.xml"/><Relationship Id="rId5" Type="http://schemas.openxmlformats.org/officeDocument/2006/relationships/slideMaster" Target="slideMasters/slideMaster5.xml"/><Relationship Id="rId90" Type="http://schemas.openxmlformats.org/officeDocument/2006/relationships/slide" Target="slides/slide42.xml"/><Relationship Id="rId95" Type="http://schemas.openxmlformats.org/officeDocument/2006/relationships/slide" Target="slides/slide47.xml"/><Relationship Id="rId160" Type="http://schemas.openxmlformats.org/officeDocument/2006/relationships/slide" Target="slides/slide112.xml"/><Relationship Id="rId165" Type="http://schemas.openxmlformats.org/officeDocument/2006/relationships/slide" Target="slides/slide117.xml"/><Relationship Id="rId22" Type="http://schemas.openxmlformats.org/officeDocument/2006/relationships/slideMaster" Target="slideMasters/slideMaster22.xml"/><Relationship Id="rId27" Type="http://schemas.openxmlformats.org/officeDocument/2006/relationships/slideMaster" Target="slideMasters/slideMaster27.xml"/><Relationship Id="rId43" Type="http://schemas.openxmlformats.org/officeDocument/2006/relationships/slideMaster" Target="slideMasters/slideMaster43.xml"/><Relationship Id="rId48" Type="http://schemas.openxmlformats.org/officeDocument/2006/relationships/slideMaster" Target="slideMasters/slideMaster48.xml"/><Relationship Id="rId64" Type="http://schemas.openxmlformats.org/officeDocument/2006/relationships/slide" Target="slides/slide16.xml"/><Relationship Id="rId69" Type="http://schemas.openxmlformats.org/officeDocument/2006/relationships/slide" Target="slides/slide21.xml"/><Relationship Id="rId113" Type="http://schemas.openxmlformats.org/officeDocument/2006/relationships/slide" Target="slides/slide65.xml"/><Relationship Id="rId118" Type="http://schemas.openxmlformats.org/officeDocument/2006/relationships/slide" Target="slides/slide70.xml"/><Relationship Id="rId134" Type="http://schemas.openxmlformats.org/officeDocument/2006/relationships/slide" Target="slides/slide86.xml"/><Relationship Id="rId139" Type="http://schemas.openxmlformats.org/officeDocument/2006/relationships/slide" Target="slides/slide91.xml"/><Relationship Id="rId80" Type="http://schemas.openxmlformats.org/officeDocument/2006/relationships/slide" Target="slides/slide32.xml"/><Relationship Id="rId85" Type="http://schemas.openxmlformats.org/officeDocument/2006/relationships/slide" Target="slides/slide37.xml"/><Relationship Id="rId150" Type="http://schemas.openxmlformats.org/officeDocument/2006/relationships/slide" Target="slides/slide102.xml"/><Relationship Id="rId155" Type="http://schemas.openxmlformats.org/officeDocument/2006/relationships/slide" Target="slides/slide107.xml"/><Relationship Id="rId171" Type="http://schemas.openxmlformats.org/officeDocument/2006/relationships/tableStyles" Target="tableStyles.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Master" Target="slideMasters/slideMaster33.xml"/><Relationship Id="rId38" Type="http://schemas.openxmlformats.org/officeDocument/2006/relationships/slideMaster" Target="slideMasters/slideMaster38.xml"/><Relationship Id="rId59" Type="http://schemas.openxmlformats.org/officeDocument/2006/relationships/slide" Target="slides/slide11.xml"/><Relationship Id="rId103" Type="http://schemas.openxmlformats.org/officeDocument/2006/relationships/slide" Target="slides/slide55.xml"/><Relationship Id="rId108" Type="http://schemas.openxmlformats.org/officeDocument/2006/relationships/slide" Target="slides/slide60.xml"/><Relationship Id="rId124" Type="http://schemas.openxmlformats.org/officeDocument/2006/relationships/slide" Target="slides/slide76.xml"/><Relationship Id="rId129" Type="http://schemas.openxmlformats.org/officeDocument/2006/relationships/slide" Target="slides/slide81.xml"/><Relationship Id="rId54" Type="http://schemas.openxmlformats.org/officeDocument/2006/relationships/slide" Target="slides/slide6.xml"/><Relationship Id="rId70" Type="http://schemas.openxmlformats.org/officeDocument/2006/relationships/slide" Target="slides/slide22.xml"/><Relationship Id="rId75" Type="http://schemas.openxmlformats.org/officeDocument/2006/relationships/slide" Target="slides/slide27.xml"/><Relationship Id="rId91" Type="http://schemas.openxmlformats.org/officeDocument/2006/relationships/slide" Target="slides/slide43.xml"/><Relationship Id="rId96" Type="http://schemas.openxmlformats.org/officeDocument/2006/relationships/slide" Target="slides/slide48.xml"/><Relationship Id="rId140" Type="http://schemas.openxmlformats.org/officeDocument/2006/relationships/slide" Target="slides/slide92.xml"/><Relationship Id="rId145" Type="http://schemas.openxmlformats.org/officeDocument/2006/relationships/slide" Target="slides/slide97.xml"/><Relationship Id="rId161" Type="http://schemas.openxmlformats.org/officeDocument/2006/relationships/slide" Target="slides/slide113.xml"/><Relationship Id="rId166"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36" Type="http://schemas.openxmlformats.org/officeDocument/2006/relationships/slideMaster" Target="slideMasters/slideMaster36.xml"/><Relationship Id="rId49" Type="http://schemas.openxmlformats.org/officeDocument/2006/relationships/slide" Target="slides/slide1.xml"/><Relationship Id="rId57" Type="http://schemas.openxmlformats.org/officeDocument/2006/relationships/slide" Target="slides/slide9.xml"/><Relationship Id="rId106" Type="http://schemas.openxmlformats.org/officeDocument/2006/relationships/slide" Target="slides/slide58.xml"/><Relationship Id="rId114" Type="http://schemas.openxmlformats.org/officeDocument/2006/relationships/slide" Target="slides/slide66.xml"/><Relationship Id="rId119" Type="http://schemas.openxmlformats.org/officeDocument/2006/relationships/slide" Target="slides/slide71.xml"/><Relationship Id="rId127" Type="http://schemas.openxmlformats.org/officeDocument/2006/relationships/slide" Target="slides/slide79.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44" Type="http://schemas.openxmlformats.org/officeDocument/2006/relationships/slideMaster" Target="slideMasters/slideMaster44.xml"/><Relationship Id="rId52" Type="http://schemas.openxmlformats.org/officeDocument/2006/relationships/slide" Target="slides/slide4.xml"/><Relationship Id="rId60" Type="http://schemas.openxmlformats.org/officeDocument/2006/relationships/slide" Target="slides/slide12.xml"/><Relationship Id="rId65" Type="http://schemas.openxmlformats.org/officeDocument/2006/relationships/slide" Target="slides/slide17.xml"/><Relationship Id="rId73" Type="http://schemas.openxmlformats.org/officeDocument/2006/relationships/slide" Target="slides/slide25.xml"/><Relationship Id="rId78" Type="http://schemas.openxmlformats.org/officeDocument/2006/relationships/slide" Target="slides/slide30.xml"/><Relationship Id="rId81" Type="http://schemas.openxmlformats.org/officeDocument/2006/relationships/slide" Target="slides/slide33.xml"/><Relationship Id="rId86" Type="http://schemas.openxmlformats.org/officeDocument/2006/relationships/slide" Target="slides/slide38.xml"/><Relationship Id="rId94" Type="http://schemas.openxmlformats.org/officeDocument/2006/relationships/slide" Target="slides/slide46.xml"/><Relationship Id="rId99" Type="http://schemas.openxmlformats.org/officeDocument/2006/relationships/slide" Target="slides/slide51.xml"/><Relationship Id="rId101" Type="http://schemas.openxmlformats.org/officeDocument/2006/relationships/slide" Target="slides/slide53.xml"/><Relationship Id="rId122" Type="http://schemas.openxmlformats.org/officeDocument/2006/relationships/slide" Target="slides/slide74.xml"/><Relationship Id="rId130" Type="http://schemas.openxmlformats.org/officeDocument/2006/relationships/slide" Target="slides/slide82.xml"/><Relationship Id="rId135" Type="http://schemas.openxmlformats.org/officeDocument/2006/relationships/slide" Target="slides/slide87.xml"/><Relationship Id="rId143" Type="http://schemas.openxmlformats.org/officeDocument/2006/relationships/slide" Target="slides/slide95.xml"/><Relationship Id="rId148" Type="http://schemas.openxmlformats.org/officeDocument/2006/relationships/slide" Target="slides/slide100.xml"/><Relationship Id="rId151" Type="http://schemas.openxmlformats.org/officeDocument/2006/relationships/slide" Target="slides/slide103.xml"/><Relationship Id="rId156" Type="http://schemas.openxmlformats.org/officeDocument/2006/relationships/slide" Target="slides/slide108.xml"/><Relationship Id="rId164" Type="http://schemas.openxmlformats.org/officeDocument/2006/relationships/slide" Target="slides/slide116.xml"/><Relationship Id="rId169"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109" Type="http://schemas.openxmlformats.org/officeDocument/2006/relationships/slide" Target="slides/slide61.xml"/><Relationship Id="rId34" Type="http://schemas.openxmlformats.org/officeDocument/2006/relationships/slideMaster" Target="slideMasters/slideMaster34.xml"/><Relationship Id="rId50" Type="http://schemas.openxmlformats.org/officeDocument/2006/relationships/slide" Target="slides/slide2.xml"/><Relationship Id="rId55" Type="http://schemas.openxmlformats.org/officeDocument/2006/relationships/slide" Target="slides/slide7.xml"/><Relationship Id="rId76" Type="http://schemas.openxmlformats.org/officeDocument/2006/relationships/slide" Target="slides/slide28.xml"/><Relationship Id="rId97" Type="http://schemas.openxmlformats.org/officeDocument/2006/relationships/slide" Target="slides/slide49.xml"/><Relationship Id="rId104" Type="http://schemas.openxmlformats.org/officeDocument/2006/relationships/slide" Target="slides/slide56.xml"/><Relationship Id="rId120" Type="http://schemas.openxmlformats.org/officeDocument/2006/relationships/slide" Target="slides/slide72.xml"/><Relationship Id="rId125" Type="http://schemas.openxmlformats.org/officeDocument/2006/relationships/slide" Target="slides/slide77.xml"/><Relationship Id="rId141" Type="http://schemas.openxmlformats.org/officeDocument/2006/relationships/slide" Target="slides/slide93.xml"/><Relationship Id="rId146" Type="http://schemas.openxmlformats.org/officeDocument/2006/relationships/slide" Target="slides/slide98.xml"/><Relationship Id="rId167" Type="http://schemas.openxmlformats.org/officeDocument/2006/relationships/commentAuthors" Target="commentAuthors.xml"/><Relationship Id="rId7" Type="http://schemas.openxmlformats.org/officeDocument/2006/relationships/slideMaster" Target="slideMasters/slideMaster7.xml"/><Relationship Id="rId71" Type="http://schemas.openxmlformats.org/officeDocument/2006/relationships/slide" Target="slides/slide23.xml"/><Relationship Id="rId92" Type="http://schemas.openxmlformats.org/officeDocument/2006/relationships/slide" Target="slides/slide44.xml"/><Relationship Id="rId162" Type="http://schemas.openxmlformats.org/officeDocument/2006/relationships/slide" Target="slides/slide114.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Master" Target="slideMasters/slideMaster40.xml"/><Relationship Id="rId45" Type="http://schemas.openxmlformats.org/officeDocument/2006/relationships/slideMaster" Target="slideMasters/slideMaster45.xml"/><Relationship Id="rId66" Type="http://schemas.openxmlformats.org/officeDocument/2006/relationships/slide" Target="slides/slide18.xml"/><Relationship Id="rId87" Type="http://schemas.openxmlformats.org/officeDocument/2006/relationships/slide" Target="slides/slide39.xml"/><Relationship Id="rId110" Type="http://schemas.openxmlformats.org/officeDocument/2006/relationships/slide" Target="slides/slide62.xml"/><Relationship Id="rId115" Type="http://schemas.openxmlformats.org/officeDocument/2006/relationships/slide" Target="slides/slide67.xml"/><Relationship Id="rId131" Type="http://schemas.openxmlformats.org/officeDocument/2006/relationships/slide" Target="slides/slide83.xml"/><Relationship Id="rId136" Type="http://schemas.openxmlformats.org/officeDocument/2006/relationships/slide" Target="slides/slide88.xml"/><Relationship Id="rId157" Type="http://schemas.openxmlformats.org/officeDocument/2006/relationships/slide" Target="slides/slide109.xml"/><Relationship Id="rId61" Type="http://schemas.openxmlformats.org/officeDocument/2006/relationships/slide" Target="slides/slide13.xml"/><Relationship Id="rId82" Type="http://schemas.openxmlformats.org/officeDocument/2006/relationships/slide" Target="slides/slide34.xml"/><Relationship Id="rId152" Type="http://schemas.openxmlformats.org/officeDocument/2006/relationships/slide" Target="slides/slide104.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 Target="slides/slide8.xml"/><Relationship Id="rId77" Type="http://schemas.openxmlformats.org/officeDocument/2006/relationships/slide" Target="slides/slide29.xml"/><Relationship Id="rId100" Type="http://schemas.openxmlformats.org/officeDocument/2006/relationships/slide" Target="slides/slide52.xml"/><Relationship Id="rId105" Type="http://schemas.openxmlformats.org/officeDocument/2006/relationships/slide" Target="slides/slide57.xml"/><Relationship Id="rId126" Type="http://schemas.openxmlformats.org/officeDocument/2006/relationships/slide" Target="slides/slide78.xml"/><Relationship Id="rId147" Type="http://schemas.openxmlformats.org/officeDocument/2006/relationships/slide" Target="slides/slide99.xml"/><Relationship Id="rId168" Type="http://schemas.openxmlformats.org/officeDocument/2006/relationships/presProps" Target="presProps.xml"/><Relationship Id="rId8" Type="http://schemas.openxmlformats.org/officeDocument/2006/relationships/slideMaster" Target="slideMasters/slideMaster8.xml"/><Relationship Id="rId51" Type="http://schemas.openxmlformats.org/officeDocument/2006/relationships/slide" Target="slides/slide3.xml"/><Relationship Id="rId72" Type="http://schemas.openxmlformats.org/officeDocument/2006/relationships/slide" Target="slides/slide24.xml"/><Relationship Id="rId93" Type="http://schemas.openxmlformats.org/officeDocument/2006/relationships/slide" Target="slides/slide45.xml"/><Relationship Id="rId98" Type="http://schemas.openxmlformats.org/officeDocument/2006/relationships/slide" Target="slides/slide50.xml"/><Relationship Id="rId121" Type="http://schemas.openxmlformats.org/officeDocument/2006/relationships/slide" Target="slides/slide73.xml"/><Relationship Id="rId142" Type="http://schemas.openxmlformats.org/officeDocument/2006/relationships/slide" Target="slides/slide94.xml"/><Relationship Id="rId163" Type="http://schemas.openxmlformats.org/officeDocument/2006/relationships/slide" Target="slides/slide115.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 Target="slides/slide19.xml"/><Relationship Id="rId116" Type="http://schemas.openxmlformats.org/officeDocument/2006/relationships/slide" Target="slides/slide68.xml"/><Relationship Id="rId137" Type="http://schemas.openxmlformats.org/officeDocument/2006/relationships/slide" Target="slides/slide89.xml"/><Relationship Id="rId158" Type="http://schemas.openxmlformats.org/officeDocument/2006/relationships/slide" Target="slides/slide110.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14.xml"/><Relationship Id="rId83" Type="http://schemas.openxmlformats.org/officeDocument/2006/relationships/slide" Target="slides/slide35.xml"/><Relationship Id="rId88" Type="http://schemas.openxmlformats.org/officeDocument/2006/relationships/slide" Target="slides/slide40.xml"/><Relationship Id="rId111" Type="http://schemas.openxmlformats.org/officeDocument/2006/relationships/slide" Target="slides/slide63.xml"/><Relationship Id="rId132" Type="http://schemas.openxmlformats.org/officeDocument/2006/relationships/slide" Target="slides/slide84.xml"/><Relationship Id="rId153" Type="http://schemas.openxmlformats.org/officeDocument/2006/relationships/slide" Target="slides/slide105.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9212DAA-F6C7-4793-8330-B0B00392C79A}" type="doc">
      <dgm:prSet loTypeId="urn:microsoft.com/office/officeart/2005/8/layout/orgChart1" loCatId="hierarchy" qsTypeId="urn:microsoft.com/office/officeart/2005/8/quickstyle/simple1" qsCatId="simple" csTypeId="urn:microsoft.com/office/officeart/2005/8/colors/accent1_2" csCatId="accent1" phldr="1"/>
      <dgm:spPr/>
    </dgm:pt>
    <dgm:pt modelId="{8CA76606-101F-4784-B2B5-A752FFB08325}">
      <dgm:prSet custT="1"/>
      <dgm:spPr>
        <a:solidFill>
          <a:srgbClr val="FF0066"/>
        </a:solidFill>
        <a:ln>
          <a:solidFill>
            <a:srgbClr val="FFCCFF"/>
          </a:solidFill>
        </a:ln>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vi-VN" altLang="en-US" sz="2200" b="1" i="0" u="none" strike="noStrike" cap="none" normalizeH="0" baseline="0" dirty="0">
              <a:ln>
                <a:noFill/>
              </a:ln>
              <a:solidFill>
                <a:schemeClr val="bg1"/>
              </a:solidFill>
              <a:effectLst/>
              <a:latin typeface="+mn-lt"/>
              <a:cs typeface="Times New Roman" panose="02020603050405020304" pitchFamily="18" charset="0"/>
            </a:rPr>
            <a:t>Lợi nhuận </a:t>
          </a:r>
          <a:endParaRPr kumimoji="0" lang="en-US" altLang="en-US" sz="2200" b="1" i="0" u="none" strike="noStrike" cap="none" normalizeH="0" baseline="0" dirty="0">
            <a:ln>
              <a:noFill/>
            </a:ln>
            <a:solidFill>
              <a:schemeClr val="bg1"/>
            </a:solidFill>
            <a:effectLst/>
            <a:latin typeface="+mn-lt"/>
            <a:cs typeface="Times New Roman" panose="02020603050405020304"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vi-VN" altLang="en-US" sz="2200" b="1" i="0" u="none" strike="noStrike" cap="none" normalizeH="0" baseline="0" dirty="0">
              <a:ln>
                <a:noFill/>
              </a:ln>
              <a:solidFill>
                <a:schemeClr val="bg1"/>
              </a:solidFill>
              <a:effectLst/>
              <a:latin typeface="+mn-lt"/>
              <a:cs typeface="Times New Roman" panose="02020603050405020304" pitchFamily="18" charset="0"/>
            </a:rPr>
            <a:t>thương nghiệp</a:t>
          </a:r>
          <a:endParaRPr kumimoji="0" lang="en-US" altLang="en-US" sz="2200" b="1" i="0" u="none" strike="noStrike" cap="none" normalizeH="0" baseline="0" dirty="0">
            <a:ln>
              <a:noFill/>
            </a:ln>
            <a:solidFill>
              <a:schemeClr val="bg1"/>
            </a:solidFill>
            <a:effectLst/>
            <a:latin typeface="+mn-lt"/>
            <a:cs typeface="Times New Roman" panose="02020603050405020304" pitchFamily="18" charset="0"/>
          </a:endParaRPr>
        </a:p>
      </dgm:t>
    </dgm:pt>
    <dgm:pt modelId="{90637938-51E0-4E9F-A6A5-B1AE13680629}" type="parTrans" cxnId="{6FE6A228-9C99-4B15-AF4B-1D206295625B}">
      <dgm:prSet/>
      <dgm:spPr/>
      <dgm:t>
        <a:bodyPr/>
        <a:lstStyle/>
        <a:p>
          <a:endParaRPr lang="en-US"/>
        </a:p>
      </dgm:t>
    </dgm:pt>
    <dgm:pt modelId="{FA7FDB6C-7BB1-4C17-A47E-8204A9C3F244}" type="sibTrans" cxnId="{6FE6A228-9C99-4B15-AF4B-1D206295625B}">
      <dgm:prSet/>
      <dgm:spPr/>
      <dgm:t>
        <a:bodyPr/>
        <a:lstStyle/>
        <a:p>
          <a:endParaRPr lang="en-US"/>
        </a:p>
      </dgm:t>
    </dgm:pt>
    <dgm:pt modelId="{CFF00D50-C4E7-4826-8257-59B3BC267361}">
      <dgm:prSet custT="1"/>
      <dgm:spPr>
        <a:solidFill>
          <a:srgbClr val="0070C0"/>
        </a:solidFill>
      </dgm:spPr>
      <dgm:t>
        <a:bodyPr/>
        <a:lstStyle/>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100" b="1" i="0" u="none" strike="noStrike" cap="none" normalizeH="0" baseline="0" dirty="0" err="1">
              <a:ln>
                <a:noFill/>
              </a:ln>
              <a:solidFill>
                <a:schemeClr val="bg1"/>
              </a:solidFill>
              <a:effectLst/>
              <a:latin typeface="+mj-lt"/>
              <a:cs typeface="Times New Roman" panose="02020603050405020304" pitchFamily="18" charset="0"/>
            </a:rPr>
            <a:t>Bản</a:t>
          </a:r>
          <a:r>
            <a:rPr kumimoji="0" lang="en-US" altLang="en-US" sz="2100" b="1" i="0" u="none" strike="noStrike" cap="none" normalizeH="0" baseline="0" dirty="0">
              <a:ln>
                <a:noFill/>
              </a:ln>
              <a:solidFill>
                <a:schemeClr val="bg1"/>
              </a:solidFill>
              <a:effectLst/>
              <a:latin typeface="+mj-lt"/>
              <a:cs typeface="Times New Roman" panose="02020603050405020304" pitchFamily="18" charset="0"/>
            </a:rPr>
            <a:t> </a:t>
          </a:r>
          <a:r>
            <a:rPr kumimoji="0" lang="en-US" altLang="en-US" sz="2100" b="1" i="0" u="none" strike="noStrike" cap="none" normalizeH="0" baseline="0" dirty="0" err="1">
              <a:ln>
                <a:noFill/>
              </a:ln>
              <a:solidFill>
                <a:schemeClr val="bg1"/>
              </a:solidFill>
              <a:effectLst/>
              <a:latin typeface="+mj-lt"/>
              <a:cs typeface="Times New Roman" panose="02020603050405020304" pitchFamily="18" charset="0"/>
            </a:rPr>
            <a:t>chất</a:t>
          </a:r>
          <a:endParaRPr kumimoji="0" lang="en-US" altLang="en-US" sz="2100" b="1" i="0" u="none" strike="noStrike" cap="none" normalizeH="0" baseline="0" dirty="0">
            <a:ln>
              <a:noFill/>
            </a:ln>
            <a:solidFill>
              <a:schemeClr val="bg1"/>
            </a:solidFill>
            <a:effectLst/>
            <a:latin typeface="+mj-lt"/>
            <a:cs typeface="Times New Roman" panose="02020603050405020304" pitchFamily="18"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P</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hần m</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tạo ra trong </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SX</a:t>
          </a:r>
        </a:p>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mà </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TB CN</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nhường cho</a:t>
          </a:r>
          <a:endPar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TB </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thương nghiệp</a:t>
          </a:r>
          <a:endPar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dgm:t>
    </dgm:pt>
    <dgm:pt modelId="{8682D283-70F5-48A3-AF70-E8D0491E2387}" type="parTrans" cxnId="{9F434E48-68A5-4125-BB85-EDBDC2410AB9}">
      <dgm:prSet/>
      <dgm:spPr/>
      <dgm:t>
        <a:bodyPr/>
        <a:lstStyle/>
        <a:p>
          <a:endParaRPr lang="en-US"/>
        </a:p>
      </dgm:t>
    </dgm:pt>
    <dgm:pt modelId="{ED611E95-38B2-44CF-95BE-BE89274CEAD7}" type="sibTrans" cxnId="{9F434E48-68A5-4125-BB85-EDBDC2410AB9}">
      <dgm:prSet/>
      <dgm:spPr/>
      <dgm:t>
        <a:bodyPr/>
        <a:lstStyle/>
        <a:p>
          <a:endParaRPr lang="en-US"/>
        </a:p>
      </dgm:t>
    </dgm:pt>
    <dgm:pt modelId="{6D288533-78BD-4506-90F8-E5B6A0B10D61}">
      <dgm:prSet custT="1"/>
      <dgm:spPr>
        <a:solidFill>
          <a:srgbClr val="CC6600"/>
        </a:solidFill>
      </dgm:spPr>
      <dgm:t>
        <a:bodyPr/>
        <a:lstStyle/>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200" b="1" i="0" u="none" strike="noStrike" cap="none" normalizeH="0" baseline="0" dirty="0" err="1">
              <a:ln>
                <a:noFill/>
              </a:ln>
              <a:solidFill>
                <a:schemeClr val="bg1"/>
              </a:solidFill>
              <a:effectLst/>
              <a:latin typeface="+mj-lt"/>
              <a:cs typeface="Times New Roman" panose="02020603050405020304" pitchFamily="18" charset="0"/>
            </a:rPr>
            <a:t>Phương</a:t>
          </a:r>
          <a:r>
            <a:rPr kumimoji="0" lang="en-US" altLang="en-US" sz="2200" b="1" i="0" u="none" strike="noStrike" cap="none" normalizeH="0" baseline="0" dirty="0">
              <a:ln>
                <a:noFill/>
              </a:ln>
              <a:solidFill>
                <a:schemeClr val="bg1"/>
              </a:solidFill>
              <a:effectLst/>
              <a:latin typeface="+mj-lt"/>
              <a:cs typeface="Times New Roman" panose="02020603050405020304" pitchFamily="18" charset="0"/>
            </a:rPr>
            <a:t> </a:t>
          </a:r>
          <a:r>
            <a:rPr kumimoji="0" lang="en-US" altLang="en-US" sz="2200" b="1" i="0" u="none" strike="noStrike" cap="none" normalizeH="0" baseline="0" dirty="0" err="1">
              <a:ln>
                <a:noFill/>
              </a:ln>
              <a:solidFill>
                <a:schemeClr val="bg1"/>
              </a:solidFill>
              <a:effectLst/>
              <a:latin typeface="+mj-lt"/>
              <a:cs typeface="Times New Roman" panose="02020603050405020304" pitchFamily="18" charset="0"/>
            </a:rPr>
            <a:t>thức</a:t>
          </a:r>
          <a:endParaRPr kumimoji="0" lang="en-US" altLang="en-US" sz="2200" b="1" i="0" u="none" strike="noStrike" cap="none" normalizeH="0" baseline="0" dirty="0">
            <a:ln>
              <a:noFill/>
            </a:ln>
            <a:solidFill>
              <a:schemeClr val="bg1"/>
            </a:solidFill>
            <a:effectLst/>
            <a:latin typeface="+mj-lt"/>
            <a:cs typeface="Times New Roman" panose="02020603050405020304" pitchFamily="18"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TBTN</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en-US" altLang="en-US" sz="2000" b="0" i="0" u="none" strike="noStrike" cap="none" normalizeH="0" baseline="0" dirty="0" err="1">
              <a:ln>
                <a:noFill/>
              </a:ln>
              <a:solidFill>
                <a:schemeClr val="bg1"/>
              </a:solidFill>
              <a:effectLst/>
              <a:latin typeface="Arial" panose="020B0604020202020204" pitchFamily="34" charset="0"/>
              <a:cs typeface="Arial" panose="020B0604020202020204" pitchFamily="34" charset="0"/>
            </a:rPr>
            <a:t>mua</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hàng hóa </a:t>
          </a:r>
          <a:endPar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thấp hơn giá trị thực tế, bán đúng giá trị</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a:t>
          </a:r>
        </a:p>
      </dgm:t>
    </dgm:pt>
    <dgm:pt modelId="{D9AD00B2-DF66-49DE-82BA-D62997829524}" type="parTrans" cxnId="{D99E6D24-4587-4552-B312-88A1B9E69A68}">
      <dgm:prSet/>
      <dgm:spPr/>
      <dgm:t>
        <a:bodyPr/>
        <a:lstStyle/>
        <a:p>
          <a:endParaRPr lang="en-US"/>
        </a:p>
      </dgm:t>
    </dgm:pt>
    <dgm:pt modelId="{A637062E-EBA5-4EDF-927F-DAA745E886D7}" type="sibTrans" cxnId="{D99E6D24-4587-4552-B312-88A1B9E69A68}">
      <dgm:prSet/>
      <dgm:spPr/>
      <dgm:t>
        <a:bodyPr/>
        <a:lstStyle/>
        <a:p>
          <a:endParaRPr lang="en-US"/>
        </a:p>
      </dgm:t>
    </dgm:pt>
    <dgm:pt modelId="{AEEBADB0-834F-41BD-B0B8-75EB3735B46D}">
      <dgm:prSet custT="1"/>
      <dgm:spPr>
        <a:solidFill>
          <a:srgbClr val="7030A0"/>
        </a:solidFill>
      </dgm:spPr>
      <dgm:t>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en-US" altLang="en-US" sz="2200" b="1" i="0" u="none" strike="noStrike" cap="none" normalizeH="0" baseline="0" dirty="0">
              <a:ln>
                <a:noFill/>
              </a:ln>
              <a:solidFill>
                <a:schemeClr val="bg1"/>
              </a:solidFill>
              <a:effectLst/>
              <a:latin typeface="Arial" panose="020B0604020202020204" pitchFamily="34" charset="0"/>
              <a:cs typeface="Arial" panose="020B0604020202020204" pitchFamily="34" charset="0"/>
            </a:rPr>
            <a:t>H</a:t>
          </a:r>
          <a:r>
            <a:rPr kumimoji="0" lang="vi-VN" altLang="en-US" sz="2200" b="1" i="0" u="none" strike="noStrike" cap="none" normalizeH="0" baseline="0" dirty="0">
              <a:ln>
                <a:noFill/>
              </a:ln>
              <a:solidFill>
                <a:schemeClr val="bg1"/>
              </a:solidFill>
              <a:effectLst/>
              <a:latin typeface="Arial" panose="020B0604020202020204" pitchFamily="34" charset="0"/>
              <a:cs typeface="Arial" panose="020B0604020202020204" pitchFamily="34" charset="0"/>
            </a:rPr>
            <a:t>ình thức</a:t>
          </a:r>
          <a:endParaRPr kumimoji="0" lang="en-US" altLang="en-US" sz="2200" b="1"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20000"/>
            </a:spcBef>
            <a:spcAft>
              <a:spcPct val="0"/>
            </a:spcAft>
            <a:buClrTx/>
            <a:buSzTx/>
            <a:buFontTx/>
            <a:buNone/>
            <a:tabLst/>
          </a:pP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B</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iến tướng của</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m. </a:t>
          </a:r>
          <a:endPar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endParaRPr kumimoji="0" lang="en-US" altLang="en-US" sz="1900" b="0" i="0" u="none" strike="noStrike" cap="none" normalizeH="0" baseline="0" dirty="0">
            <a:ln>
              <a:noFill/>
            </a:ln>
            <a:solidFill>
              <a:schemeClr val="bg1"/>
            </a:solidFill>
            <a:effectLst/>
            <a:latin typeface="Times New Roman" panose="02020603050405020304" pitchFamily="18" charset="0"/>
            <a:cs typeface="Times New Roman" panose="02020603050405020304" pitchFamily="18" charset="0"/>
          </a:endParaRPr>
        </a:p>
      </dgm:t>
    </dgm:pt>
    <dgm:pt modelId="{5DFBEFD2-0844-43DE-8F32-1F91D2B942E1}" type="parTrans" cxnId="{412DFDDA-8061-46C4-AE42-410148020223}">
      <dgm:prSet/>
      <dgm:spPr/>
      <dgm:t>
        <a:bodyPr/>
        <a:lstStyle/>
        <a:p>
          <a:endParaRPr lang="en-US"/>
        </a:p>
      </dgm:t>
    </dgm:pt>
    <dgm:pt modelId="{71BBA6E5-A72D-4364-89DE-43AE4688CD18}" type="sibTrans" cxnId="{412DFDDA-8061-46C4-AE42-410148020223}">
      <dgm:prSet/>
      <dgm:spPr/>
      <dgm:t>
        <a:bodyPr/>
        <a:lstStyle/>
        <a:p>
          <a:endParaRPr lang="en-US"/>
        </a:p>
      </dgm:t>
    </dgm:pt>
    <dgm:pt modelId="{807588B6-EF90-4D91-85DF-44F438F4C825}" type="pres">
      <dgm:prSet presAssocID="{09212DAA-F6C7-4793-8330-B0B00392C79A}" presName="hierChild1" presStyleCnt="0">
        <dgm:presLayoutVars>
          <dgm:orgChart val="1"/>
          <dgm:chPref val="1"/>
          <dgm:dir/>
          <dgm:animOne val="branch"/>
          <dgm:animLvl val="lvl"/>
          <dgm:resizeHandles/>
        </dgm:presLayoutVars>
      </dgm:prSet>
      <dgm:spPr/>
    </dgm:pt>
    <dgm:pt modelId="{8D8F7F1D-46F1-4ABD-9DB3-FC81FF117765}" type="pres">
      <dgm:prSet presAssocID="{8CA76606-101F-4784-B2B5-A752FFB08325}" presName="hierRoot1" presStyleCnt="0">
        <dgm:presLayoutVars>
          <dgm:hierBranch/>
        </dgm:presLayoutVars>
      </dgm:prSet>
      <dgm:spPr/>
    </dgm:pt>
    <dgm:pt modelId="{5639A89E-612C-4CA6-95B9-C930672980EC}" type="pres">
      <dgm:prSet presAssocID="{8CA76606-101F-4784-B2B5-A752FFB08325}" presName="rootComposite1" presStyleCnt="0"/>
      <dgm:spPr/>
    </dgm:pt>
    <dgm:pt modelId="{4863FD5B-9C58-4F7F-8DB2-C43DA0E74E71}" type="pres">
      <dgm:prSet presAssocID="{8CA76606-101F-4784-B2B5-A752FFB08325}" presName="rootText1" presStyleLbl="node0" presStyleIdx="0" presStyleCnt="1" custLinFactNeighborX="3206" custLinFactNeighborY="12949">
        <dgm:presLayoutVars>
          <dgm:chPref val="3"/>
        </dgm:presLayoutVars>
      </dgm:prSet>
      <dgm:spPr/>
      <dgm:t>
        <a:bodyPr/>
        <a:lstStyle/>
        <a:p>
          <a:endParaRPr lang="en-US"/>
        </a:p>
      </dgm:t>
    </dgm:pt>
    <dgm:pt modelId="{3114E71E-3A1A-4B78-B548-71FC92FDEF04}" type="pres">
      <dgm:prSet presAssocID="{8CA76606-101F-4784-B2B5-A752FFB08325}" presName="rootConnector1" presStyleLbl="node1" presStyleIdx="0" presStyleCnt="0"/>
      <dgm:spPr/>
      <dgm:t>
        <a:bodyPr/>
        <a:lstStyle/>
        <a:p>
          <a:endParaRPr lang="en-US"/>
        </a:p>
      </dgm:t>
    </dgm:pt>
    <dgm:pt modelId="{B7B91F4E-51AE-45EC-86FC-25E7EF7C80E6}" type="pres">
      <dgm:prSet presAssocID="{8CA76606-101F-4784-B2B5-A752FFB08325}" presName="hierChild2" presStyleCnt="0"/>
      <dgm:spPr/>
    </dgm:pt>
    <dgm:pt modelId="{FF35AB3F-D69D-456A-957B-8CD6D2C6DB3A}" type="pres">
      <dgm:prSet presAssocID="{8682D283-70F5-48A3-AF70-E8D0491E2387}" presName="Name35" presStyleLbl="parChTrans1D2" presStyleIdx="0" presStyleCnt="3"/>
      <dgm:spPr/>
      <dgm:t>
        <a:bodyPr/>
        <a:lstStyle/>
        <a:p>
          <a:endParaRPr lang="en-US"/>
        </a:p>
      </dgm:t>
    </dgm:pt>
    <dgm:pt modelId="{FB80DCC9-82A9-457B-B4B6-351EF4F2F7C7}" type="pres">
      <dgm:prSet presAssocID="{CFF00D50-C4E7-4826-8257-59B3BC267361}" presName="hierRoot2" presStyleCnt="0">
        <dgm:presLayoutVars>
          <dgm:hierBranch/>
        </dgm:presLayoutVars>
      </dgm:prSet>
      <dgm:spPr/>
    </dgm:pt>
    <dgm:pt modelId="{A64E2E38-9E50-474E-948B-8F6446FCDFD5}" type="pres">
      <dgm:prSet presAssocID="{CFF00D50-C4E7-4826-8257-59B3BC267361}" presName="rootComposite" presStyleCnt="0"/>
      <dgm:spPr/>
    </dgm:pt>
    <dgm:pt modelId="{B68BFC1A-2B36-4AF1-9477-BF7349706EFC}" type="pres">
      <dgm:prSet presAssocID="{CFF00D50-C4E7-4826-8257-59B3BC267361}" presName="rootText" presStyleLbl="node2" presStyleIdx="0" presStyleCnt="3">
        <dgm:presLayoutVars>
          <dgm:chPref val="3"/>
        </dgm:presLayoutVars>
      </dgm:prSet>
      <dgm:spPr/>
      <dgm:t>
        <a:bodyPr/>
        <a:lstStyle/>
        <a:p>
          <a:endParaRPr lang="en-US"/>
        </a:p>
      </dgm:t>
    </dgm:pt>
    <dgm:pt modelId="{E5DBA80C-E967-449F-A81D-D6BFD37C4050}" type="pres">
      <dgm:prSet presAssocID="{CFF00D50-C4E7-4826-8257-59B3BC267361}" presName="rootConnector" presStyleLbl="node2" presStyleIdx="0" presStyleCnt="3"/>
      <dgm:spPr/>
      <dgm:t>
        <a:bodyPr/>
        <a:lstStyle/>
        <a:p>
          <a:endParaRPr lang="en-US"/>
        </a:p>
      </dgm:t>
    </dgm:pt>
    <dgm:pt modelId="{1D3817CB-0246-40E3-B6F2-6F8ACA2EC29C}" type="pres">
      <dgm:prSet presAssocID="{CFF00D50-C4E7-4826-8257-59B3BC267361}" presName="hierChild4" presStyleCnt="0"/>
      <dgm:spPr/>
    </dgm:pt>
    <dgm:pt modelId="{985A6A0F-7027-4B0D-ABDE-DEA791B5563C}" type="pres">
      <dgm:prSet presAssocID="{CFF00D50-C4E7-4826-8257-59B3BC267361}" presName="hierChild5" presStyleCnt="0"/>
      <dgm:spPr/>
    </dgm:pt>
    <dgm:pt modelId="{1E15D02E-4AFB-4678-B150-5B6DB76C10A3}" type="pres">
      <dgm:prSet presAssocID="{D9AD00B2-DF66-49DE-82BA-D62997829524}" presName="Name35" presStyleLbl="parChTrans1D2" presStyleIdx="1" presStyleCnt="3"/>
      <dgm:spPr/>
      <dgm:t>
        <a:bodyPr/>
        <a:lstStyle/>
        <a:p>
          <a:endParaRPr lang="en-US"/>
        </a:p>
      </dgm:t>
    </dgm:pt>
    <dgm:pt modelId="{9542C25E-8524-4204-9EEB-AB1E045A8EC1}" type="pres">
      <dgm:prSet presAssocID="{6D288533-78BD-4506-90F8-E5B6A0B10D61}" presName="hierRoot2" presStyleCnt="0">
        <dgm:presLayoutVars>
          <dgm:hierBranch/>
        </dgm:presLayoutVars>
      </dgm:prSet>
      <dgm:spPr/>
    </dgm:pt>
    <dgm:pt modelId="{A4F07EAC-89EF-4404-B614-870902BBE336}" type="pres">
      <dgm:prSet presAssocID="{6D288533-78BD-4506-90F8-E5B6A0B10D61}" presName="rootComposite" presStyleCnt="0"/>
      <dgm:spPr/>
    </dgm:pt>
    <dgm:pt modelId="{D51E1A6C-1528-446B-A3BA-8227119F619A}" type="pres">
      <dgm:prSet presAssocID="{6D288533-78BD-4506-90F8-E5B6A0B10D61}" presName="rootText" presStyleLbl="node2" presStyleIdx="1" presStyleCnt="3" custScaleY="95515">
        <dgm:presLayoutVars>
          <dgm:chPref val="3"/>
        </dgm:presLayoutVars>
      </dgm:prSet>
      <dgm:spPr/>
      <dgm:t>
        <a:bodyPr/>
        <a:lstStyle/>
        <a:p>
          <a:endParaRPr lang="en-US"/>
        </a:p>
      </dgm:t>
    </dgm:pt>
    <dgm:pt modelId="{EA565E74-8ABE-4256-8355-9E85EE1ACB77}" type="pres">
      <dgm:prSet presAssocID="{6D288533-78BD-4506-90F8-E5B6A0B10D61}" presName="rootConnector" presStyleLbl="node2" presStyleIdx="1" presStyleCnt="3"/>
      <dgm:spPr/>
      <dgm:t>
        <a:bodyPr/>
        <a:lstStyle/>
        <a:p>
          <a:endParaRPr lang="en-US"/>
        </a:p>
      </dgm:t>
    </dgm:pt>
    <dgm:pt modelId="{C7EEC87A-7D21-4099-88B3-27168CE26220}" type="pres">
      <dgm:prSet presAssocID="{6D288533-78BD-4506-90F8-E5B6A0B10D61}" presName="hierChild4" presStyleCnt="0"/>
      <dgm:spPr/>
    </dgm:pt>
    <dgm:pt modelId="{588F69AC-8E75-410C-8D57-1569675D5A68}" type="pres">
      <dgm:prSet presAssocID="{6D288533-78BD-4506-90F8-E5B6A0B10D61}" presName="hierChild5" presStyleCnt="0"/>
      <dgm:spPr/>
    </dgm:pt>
    <dgm:pt modelId="{FCF8700C-1CBC-4194-B288-5E1DF4585F5A}" type="pres">
      <dgm:prSet presAssocID="{5DFBEFD2-0844-43DE-8F32-1F91D2B942E1}" presName="Name35" presStyleLbl="parChTrans1D2" presStyleIdx="2" presStyleCnt="3"/>
      <dgm:spPr/>
      <dgm:t>
        <a:bodyPr/>
        <a:lstStyle/>
        <a:p>
          <a:endParaRPr lang="en-US"/>
        </a:p>
      </dgm:t>
    </dgm:pt>
    <dgm:pt modelId="{D26FAFD7-9352-4888-866D-8FF086000209}" type="pres">
      <dgm:prSet presAssocID="{AEEBADB0-834F-41BD-B0B8-75EB3735B46D}" presName="hierRoot2" presStyleCnt="0">
        <dgm:presLayoutVars>
          <dgm:hierBranch/>
        </dgm:presLayoutVars>
      </dgm:prSet>
      <dgm:spPr/>
    </dgm:pt>
    <dgm:pt modelId="{3923FF52-CE07-472A-9728-66152ED685A1}" type="pres">
      <dgm:prSet presAssocID="{AEEBADB0-834F-41BD-B0B8-75EB3735B46D}" presName="rootComposite" presStyleCnt="0"/>
      <dgm:spPr/>
    </dgm:pt>
    <dgm:pt modelId="{5CD2E4D9-BD6B-4893-B2B0-90D1F0D05F4B}" type="pres">
      <dgm:prSet presAssocID="{AEEBADB0-834F-41BD-B0B8-75EB3735B46D}" presName="rootText" presStyleLbl="node2" presStyleIdx="2" presStyleCnt="3">
        <dgm:presLayoutVars>
          <dgm:chPref val="3"/>
        </dgm:presLayoutVars>
      </dgm:prSet>
      <dgm:spPr/>
      <dgm:t>
        <a:bodyPr/>
        <a:lstStyle/>
        <a:p>
          <a:endParaRPr lang="en-US"/>
        </a:p>
      </dgm:t>
    </dgm:pt>
    <dgm:pt modelId="{E95A7ED1-323D-4FB3-B988-0F8D77111654}" type="pres">
      <dgm:prSet presAssocID="{AEEBADB0-834F-41BD-B0B8-75EB3735B46D}" presName="rootConnector" presStyleLbl="node2" presStyleIdx="2" presStyleCnt="3"/>
      <dgm:spPr/>
      <dgm:t>
        <a:bodyPr/>
        <a:lstStyle/>
        <a:p>
          <a:endParaRPr lang="en-US"/>
        </a:p>
      </dgm:t>
    </dgm:pt>
    <dgm:pt modelId="{6A187746-D2A3-4380-907F-9DB14F43F74B}" type="pres">
      <dgm:prSet presAssocID="{AEEBADB0-834F-41BD-B0B8-75EB3735B46D}" presName="hierChild4" presStyleCnt="0"/>
      <dgm:spPr/>
    </dgm:pt>
    <dgm:pt modelId="{844BBF0F-9EAF-43B8-B9ED-77D260E4FAF0}" type="pres">
      <dgm:prSet presAssocID="{AEEBADB0-834F-41BD-B0B8-75EB3735B46D}" presName="hierChild5" presStyleCnt="0"/>
      <dgm:spPr/>
    </dgm:pt>
    <dgm:pt modelId="{4A71579F-7180-4995-BB2A-6A2B8B43C9A0}" type="pres">
      <dgm:prSet presAssocID="{8CA76606-101F-4784-B2B5-A752FFB08325}" presName="hierChild3" presStyleCnt="0"/>
      <dgm:spPr/>
    </dgm:pt>
  </dgm:ptLst>
  <dgm:cxnLst>
    <dgm:cxn modelId="{7DD8C2A2-763E-4DF9-B07E-5D3A36D5735A}" type="presOf" srcId="{8682D283-70F5-48A3-AF70-E8D0491E2387}" destId="{FF35AB3F-D69D-456A-957B-8CD6D2C6DB3A}" srcOrd="0" destOrd="0" presId="urn:microsoft.com/office/officeart/2005/8/layout/orgChart1"/>
    <dgm:cxn modelId="{4D2E63E4-5AE4-410D-8147-9B6F91C17905}" type="presOf" srcId="{5DFBEFD2-0844-43DE-8F32-1F91D2B942E1}" destId="{FCF8700C-1CBC-4194-B288-5E1DF4585F5A}" srcOrd="0" destOrd="0" presId="urn:microsoft.com/office/officeart/2005/8/layout/orgChart1"/>
    <dgm:cxn modelId="{6FE6A228-9C99-4B15-AF4B-1D206295625B}" srcId="{09212DAA-F6C7-4793-8330-B0B00392C79A}" destId="{8CA76606-101F-4784-B2B5-A752FFB08325}" srcOrd="0" destOrd="0" parTransId="{90637938-51E0-4E9F-A6A5-B1AE13680629}" sibTransId="{FA7FDB6C-7BB1-4C17-A47E-8204A9C3F244}"/>
    <dgm:cxn modelId="{DCDAE25E-6528-4F98-9F65-94C85130B5A6}" type="presOf" srcId="{CFF00D50-C4E7-4826-8257-59B3BC267361}" destId="{E5DBA80C-E967-449F-A81D-D6BFD37C4050}" srcOrd="1" destOrd="0" presId="urn:microsoft.com/office/officeart/2005/8/layout/orgChart1"/>
    <dgm:cxn modelId="{75FE80EE-35F6-433F-9E60-8E3225956CCC}" type="presOf" srcId="{6D288533-78BD-4506-90F8-E5B6A0B10D61}" destId="{EA565E74-8ABE-4256-8355-9E85EE1ACB77}" srcOrd="1" destOrd="0" presId="urn:microsoft.com/office/officeart/2005/8/layout/orgChart1"/>
    <dgm:cxn modelId="{CA9D18D6-07BF-4C9C-A401-6DA87EDFF5DA}" type="presOf" srcId="{6D288533-78BD-4506-90F8-E5B6A0B10D61}" destId="{D51E1A6C-1528-446B-A3BA-8227119F619A}" srcOrd="0" destOrd="0" presId="urn:microsoft.com/office/officeart/2005/8/layout/orgChart1"/>
    <dgm:cxn modelId="{412DFDDA-8061-46C4-AE42-410148020223}" srcId="{8CA76606-101F-4784-B2B5-A752FFB08325}" destId="{AEEBADB0-834F-41BD-B0B8-75EB3735B46D}" srcOrd="2" destOrd="0" parTransId="{5DFBEFD2-0844-43DE-8F32-1F91D2B942E1}" sibTransId="{71BBA6E5-A72D-4364-89DE-43AE4688CD18}"/>
    <dgm:cxn modelId="{22EFAC5B-48F6-49D0-BB40-45EBCCF5F7F5}" type="presOf" srcId="{D9AD00B2-DF66-49DE-82BA-D62997829524}" destId="{1E15D02E-4AFB-4678-B150-5B6DB76C10A3}" srcOrd="0" destOrd="0" presId="urn:microsoft.com/office/officeart/2005/8/layout/orgChart1"/>
    <dgm:cxn modelId="{AA9F7160-972D-4F75-8093-B84745B8526C}" type="presOf" srcId="{8CA76606-101F-4784-B2B5-A752FFB08325}" destId="{3114E71E-3A1A-4B78-B548-71FC92FDEF04}" srcOrd="1" destOrd="0" presId="urn:microsoft.com/office/officeart/2005/8/layout/orgChart1"/>
    <dgm:cxn modelId="{B4AC7F99-F125-4782-B120-64163607877C}" type="presOf" srcId="{CFF00D50-C4E7-4826-8257-59B3BC267361}" destId="{B68BFC1A-2B36-4AF1-9477-BF7349706EFC}" srcOrd="0" destOrd="0" presId="urn:microsoft.com/office/officeart/2005/8/layout/orgChart1"/>
    <dgm:cxn modelId="{D99E6D24-4587-4552-B312-88A1B9E69A68}" srcId="{8CA76606-101F-4784-B2B5-A752FFB08325}" destId="{6D288533-78BD-4506-90F8-E5B6A0B10D61}" srcOrd="1" destOrd="0" parTransId="{D9AD00B2-DF66-49DE-82BA-D62997829524}" sibTransId="{A637062E-EBA5-4EDF-927F-DAA745E886D7}"/>
    <dgm:cxn modelId="{4381ACDD-5AEB-4E47-BBBB-A3A4A0D94176}" type="presOf" srcId="{AEEBADB0-834F-41BD-B0B8-75EB3735B46D}" destId="{5CD2E4D9-BD6B-4893-B2B0-90D1F0D05F4B}" srcOrd="0" destOrd="0" presId="urn:microsoft.com/office/officeart/2005/8/layout/orgChart1"/>
    <dgm:cxn modelId="{FAE1A4F3-C45D-4FF9-B6AF-08B44B56BA81}" type="presOf" srcId="{AEEBADB0-834F-41BD-B0B8-75EB3735B46D}" destId="{E95A7ED1-323D-4FB3-B988-0F8D77111654}" srcOrd="1" destOrd="0" presId="urn:microsoft.com/office/officeart/2005/8/layout/orgChart1"/>
    <dgm:cxn modelId="{6DB30472-D921-4A74-8076-1C6B12F586B9}" type="presOf" srcId="{8CA76606-101F-4784-B2B5-A752FFB08325}" destId="{4863FD5B-9C58-4F7F-8DB2-C43DA0E74E71}" srcOrd="0" destOrd="0" presId="urn:microsoft.com/office/officeart/2005/8/layout/orgChart1"/>
    <dgm:cxn modelId="{9ABDBE8E-1245-4678-876B-E3BD3CF9A4CA}" type="presOf" srcId="{09212DAA-F6C7-4793-8330-B0B00392C79A}" destId="{807588B6-EF90-4D91-85DF-44F438F4C825}" srcOrd="0" destOrd="0" presId="urn:microsoft.com/office/officeart/2005/8/layout/orgChart1"/>
    <dgm:cxn modelId="{9F434E48-68A5-4125-BB85-EDBDC2410AB9}" srcId="{8CA76606-101F-4784-B2B5-A752FFB08325}" destId="{CFF00D50-C4E7-4826-8257-59B3BC267361}" srcOrd="0" destOrd="0" parTransId="{8682D283-70F5-48A3-AF70-E8D0491E2387}" sibTransId="{ED611E95-38B2-44CF-95BE-BE89274CEAD7}"/>
    <dgm:cxn modelId="{EEE64B65-0E21-4848-8A6C-A2D0B4BAA1B1}" type="presParOf" srcId="{807588B6-EF90-4D91-85DF-44F438F4C825}" destId="{8D8F7F1D-46F1-4ABD-9DB3-FC81FF117765}" srcOrd="0" destOrd="0" presId="urn:microsoft.com/office/officeart/2005/8/layout/orgChart1"/>
    <dgm:cxn modelId="{28F52828-6D2A-43D5-938D-EC341B16F631}" type="presParOf" srcId="{8D8F7F1D-46F1-4ABD-9DB3-FC81FF117765}" destId="{5639A89E-612C-4CA6-95B9-C930672980EC}" srcOrd="0" destOrd="0" presId="urn:microsoft.com/office/officeart/2005/8/layout/orgChart1"/>
    <dgm:cxn modelId="{D1E08D3C-387E-4984-A390-7CDAA877F855}" type="presParOf" srcId="{5639A89E-612C-4CA6-95B9-C930672980EC}" destId="{4863FD5B-9C58-4F7F-8DB2-C43DA0E74E71}" srcOrd="0" destOrd="0" presId="urn:microsoft.com/office/officeart/2005/8/layout/orgChart1"/>
    <dgm:cxn modelId="{2103A004-3F09-4A94-8524-7CDACDB8A58B}" type="presParOf" srcId="{5639A89E-612C-4CA6-95B9-C930672980EC}" destId="{3114E71E-3A1A-4B78-B548-71FC92FDEF04}" srcOrd="1" destOrd="0" presId="urn:microsoft.com/office/officeart/2005/8/layout/orgChart1"/>
    <dgm:cxn modelId="{1D7D1328-247A-415E-BF00-FFA26EB40DC7}" type="presParOf" srcId="{8D8F7F1D-46F1-4ABD-9DB3-FC81FF117765}" destId="{B7B91F4E-51AE-45EC-86FC-25E7EF7C80E6}" srcOrd="1" destOrd="0" presId="urn:microsoft.com/office/officeart/2005/8/layout/orgChart1"/>
    <dgm:cxn modelId="{8D0EAA2D-3D27-4DA8-935A-F528EB5A9618}" type="presParOf" srcId="{B7B91F4E-51AE-45EC-86FC-25E7EF7C80E6}" destId="{FF35AB3F-D69D-456A-957B-8CD6D2C6DB3A}" srcOrd="0" destOrd="0" presId="urn:microsoft.com/office/officeart/2005/8/layout/orgChart1"/>
    <dgm:cxn modelId="{65971A67-BABB-4022-B765-22FD70FC314C}" type="presParOf" srcId="{B7B91F4E-51AE-45EC-86FC-25E7EF7C80E6}" destId="{FB80DCC9-82A9-457B-B4B6-351EF4F2F7C7}" srcOrd="1" destOrd="0" presId="urn:microsoft.com/office/officeart/2005/8/layout/orgChart1"/>
    <dgm:cxn modelId="{2217B7C4-3397-474D-993D-C3D0541794D3}" type="presParOf" srcId="{FB80DCC9-82A9-457B-B4B6-351EF4F2F7C7}" destId="{A64E2E38-9E50-474E-948B-8F6446FCDFD5}" srcOrd="0" destOrd="0" presId="urn:microsoft.com/office/officeart/2005/8/layout/orgChart1"/>
    <dgm:cxn modelId="{C9C697AD-C87A-4D83-A618-1C4DC6DF87CB}" type="presParOf" srcId="{A64E2E38-9E50-474E-948B-8F6446FCDFD5}" destId="{B68BFC1A-2B36-4AF1-9477-BF7349706EFC}" srcOrd="0" destOrd="0" presId="urn:microsoft.com/office/officeart/2005/8/layout/orgChart1"/>
    <dgm:cxn modelId="{59C7FCA8-B4AE-4373-B00D-5B2A90181098}" type="presParOf" srcId="{A64E2E38-9E50-474E-948B-8F6446FCDFD5}" destId="{E5DBA80C-E967-449F-A81D-D6BFD37C4050}" srcOrd="1" destOrd="0" presId="urn:microsoft.com/office/officeart/2005/8/layout/orgChart1"/>
    <dgm:cxn modelId="{BB6B7019-3939-494A-9B51-023B7D29888D}" type="presParOf" srcId="{FB80DCC9-82A9-457B-B4B6-351EF4F2F7C7}" destId="{1D3817CB-0246-40E3-B6F2-6F8ACA2EC29C}" srcOrd="1" destOrd="0" presId="urn:microsoft.com/office/officeart/2005/8/layout/orgChart1"/>
    <dgm:cxn modelId="{CA59CDD7-B1DD-4114-AD67-287848FFB2E3}" type="presParOf" srcId="{FB80DCC9-82A9-457B-B4B6-351EF4F2F7C7}" destId="{985A6A0F-7027-4B0D-ABDE-DEA791B5563C}" srcOrd="2" destOrd="0" presId="urn:microsoft.com/office/officeart/2005/8/layout/orgChart1"/>
    <dgm:cxn modelId="{F2AF2B73-271F-42CD-BEF0-432762010345}" type="presParOf" srcId="{B7B91F4E-51AE-45EC-86FC-25E7EF7C80E6}" destId="{1E15D02E-4AFB-4678-B150-5B6DB76C10A3}" srcOrd="2" destOrd="0" presId="urn:microsoft.com/office/officeart/2005/8/layout/orgChart1"/>
    <dgm:cxn modelId="{579B1952-9C7B-484F-AA76-EB93C6798162}" type="presParOf" srcId="{B7B91F4E-51AE-45EC-86FC-25E7EF7C80E6}" destId="{9542C25E-8524-4204-9EEB-AB1E045A8EC1}" srcOrd="3" destOrd="0" presId="urn:microsoft.com/office/officeart/2005/8/layout/orgChart1"/>
    <dgm:cxn modelId="{2045F597-24AD-4FCB-B657-A7425B28BC9A}" type="presParOf" srcId="{9542C25E-8524-4204-9EEB-AB1E045A8EC1}" destId="{A4F07EAC-89EF-4404-B614-870902BBE336}" srcOrd="0" destOrd="0" presId="urn:microsoft.com/office/officeart/2005/8/layout/orgChart1"/>
    <dgm:cxn modelId="{9A3CEBDB-3CF5-4DD1-9D8A-3CDC316628BF}" type="presParOf" srcId="{A4F07EAC-89EF-4404-B614-870902BBE336}" destId="{D51E1A6C-1528-446B-A3BA-8227119F619A}" srcOrd="0" destOrd="0" presId="urn:microsoft.com/office/officeart/2005/8/layout/orgChart1"/>
    <dgm:cxn modelId="{DF283F2C-A598-4F50-B0A6-15739AD6659C}" type="presParOf" srcId="{A4F07EAC-89EF-4404-B614-870902BBE336}" destId="{EA565E74-8ABE-4256-8355-9E85EE1ACB77}" srcOrd="1" destOrd="0" presId="urn:microsoft.com/office/officeart/2005/8/layout/orgChart1"/>
    <dgm:cxn modelId="{126B39CC-809A-48D8-8718-1682A1CD37EB}" type="presParOf" srcId="{9542C25E-8524-4204-9EEB-AB1E045A8EC1}" destId="{C7EEC87A-7D21-4099-88B3-27168CE26220}" srcOrd="1" destOrd="0" presId="urn:microsoft.com/office/officeart/2005/8/layout/orgChart1"/>
    <dgm:cxn modelId="{E32C9866-1296-41B6-81FF-13FCEEF75DB0}" type="presParOf" srcId="{9542C25E-8524-4204-9EEB-AB1E045A8EC1}" destId="{588F69AC-8E75-410C-8D57-1569675D5A68}" srcOrd="2" destOrd="0" presId="urn:microsoft.com/office/officeart/2005/8/layout/orgChart1"/>
    <dgm:cxn modelId="{B4C2A0FD-973B-48B0-8B7E-20F8BF42A037}" type="presParOf" srcId="{B7B91F4E-51AE-45EC-86FC-25E7EF7C80E6}" destId="{FCF8700C-1CBC-4194-B288-5E1DF4585F5A}" srcOrd="4" destOrd="0" presId="urn:microsoft.com/office/officeart/2005/8/layout/orgChart1"/>
    <dgm:cxn modelId="{745351EE-503C-40FB-9F26-FCBF9CE7AB67}" type="presParOf" srcId="{B7B91F4E-51AE-45EC-86FC-25E7EF7C80E6}" destId="{D26FAFD7-9352-4888-866D-8FF086000209}" srcOrd="5" destOrd="0" presId="urn:microsoft.com/office/officeart/2005/8/layout/orgChart1"/>
    <dgm:cxn modelId="{552CF0A6-1605-4F69-B41D-551BEC187280}" type="presParOf" srcId="{D26FAFD7-9352-4888-866D-8FF086000209}" destId="{3923FF52-CE07-472A-9728-66152ED685A1}" srcOrd="0" destOrd="0" presId="urn:microsoft.com/office/officeart/2005/8/layout/orgChart1"/>
    <dgm:cxn modelId="{DD2AF083-490A-4D91-8802-594A40676AFE}" type="presParOf" srcId="{3923FF52-CE07-472A-9728-66152ED685A1}" destId="{5CD2E4D9-BD6B-4893-B2B0-90D1F0D05F4B}" srcOrd="0" destOrd="0" presId="urn:microsoft.com/office/officeart/2005/8/layout/orgChart1"/>
    <dgm:cxn modelId="{70A6FAF3-2A0A-45F7-A400-41E3DED555C1}" type="presParOf" srcId="{3923FF52-CE07-472A-9728-66152ED685A1}" destId="{E95A7ED1-323D-4FB3-B988-0F8D77111654}" srcOrd="1" destOrd="0" presId="urn:microsoft.com/office/officeart/2005/8/layout/orgChart1"/>
    <dgm:cxn modelId="{CEAD4B6E-6D37-40F3-A268-71AEC4051857}" type="presParOf" srcId="{D26FAFD7-9352-4888-866D-8FF086000209}" destId="{6A187746-D2A3-4380-907F-9DB14F43F74B}" srcOrd="1" destOrd="0" presId="urn:microsoft.com/office/officeart/2005/8/layout/orgChart1"/>
    <dgm:cxn modelId="{4558FD4F-8507-4C3C-904E-4C5E6219FD02}" type="presParOf" srcId="{D26FAFD7-9352-4888-866D-8FF086000209}" destId="{844BBF0F-9EAF-43B8-B9ED-77D260E4FAF0}" srcOrd="2" destOrd="0" presId="urn:microsoft.com/office/officeart/2005/8/layout/orgChart1"/>
    <dgm:cxn modelId="{021E31CE-A276-4957-8716-EB061898816E}" type="presParOf" srcId="{8D8F7F1D-46F1-4ABD-9DB3-FC81FF117765}" destId="{4A71579F-7180-4995-BB2A-6A2B8B43C9A0}" srcOrd="2" destOrd="0" presId="urn:microsoft.com/office/officeart/2005/8/layout/orgChar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CF8700C-1CBC-4194-B288-5E1DF4585F5A}">
      <dsp:nvSpPr>
        <dsp:cNvPr id="0" name=""/>
        <dsp:cNvSpPr/>
      </dsp:nvSpPr>
      <dsp:spPr>
        <a:xfrm>
          <a:off x="4921435" y="1839143"/>
          <a:ext cx="3327320" cy="410300"/>
        </a:xfrm>
        <a:custGeom>
          <a:avLst/>
          <a:gdLst/>
          <a:ahLst/>
          <a:cxnLst/>
          <a:rect l="0" t="0" r="0" b="0"/>
          <a:pathLst>
            <a:path>
              <a:moveTo>
                <a:pt x="0" y="0"/>
              </a:moveTo>
              <a:lnTo>
                <a:pt x="0" y="113708"/>
              </a:lnTo>
              <a:lnTo>
                <a:pt x="3327320" y="113708"/>
              </a:lnTo>
              <a:lnTo>
                <a:pt x="3327320" y="41030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1E15D02E-4AFB-4678-B150-5B6DB76C10A3}">
      <dsp:nvSpPr>
        <dsp:cNvPr id="0" name=""/>
        <dsp:cNvSpPr/>
      </dsp:nvSpPr>
      <dsp:spPr>
        <a:xfrm>
          <a:off x="4785155" y="1839143"/>
          <a:ext cx="91440" cy="410300"/>
        </a:xfrm>
        <a:custGeom>
          <a:avLst/>
          <a:gdLst/>
          <a:ahLst/>
          <a:cxnLst/>
          <a:rect l="0" t="0" r="0" b="0"/>
          <a:pathLst>
            <a:path>
              <a:moveTo>
                <a:pt x="136279" y="0"/>
              </a:moveTo>
              <a:lnTo>
                <a:pt x="136279" y="113708"/>
              </a:lnTo>
              <a:lnTo>
                <a:pt x="45720" y="113708"/>
              </a:lnTo>
              <a:lnTo>
                <a:pt x="45720" y="41030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FF35AB3F-D69D-456A-957B-8CD6D2C6DB3A}">
      <dsp:nvSpPr>
        <dsp:cNvPr id="0" name=""/>
        <dsp:cNvSpPr/>
      </dsp:nvSpPr>
      <dsp:spPr>
        <a:xfrm>
          <a:off x="1412995" y="1839143"/>
          <a:ext cx="3508439" cy="410300"/>
        </a:xfrm>
        <a:custGeom>
          <a:avLst/>
          <a:gdLst/>
          <a:ahLst/>
          <a:cxnLst/>
          <a:rect l="0" t="0" r="0" b="0"/>
          <a:pathLst>
            <a:path>
              <a:moveTo>
                <a:pt x="3508439" y="0"/>
              </a:moveTo>
              <a:lnTo>
                <a:pt x="3508439" y="113708"/>
              </a:lnTo>
              <a:lnTo>
                <a:pt x="0" y="113708"/>
              </a:lnTo>
              <a:lnTo>
                <a:pt x="0" y="41030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63FD5B-9C58-4F7F-8DB2-C43DA0E74E71}">
      <dsp:nvSpPr>
        <dsp:cNvPr id="0" name=""/>
        <dsp:cNvSpPr/>
      </dsp:nvSpPr>
      <dsp:spPr>
        <a:xfrm>
          <a:off x="3509088" y="426796"/>
          <a:ext cx="2824694" cy="1412347"/>
        </a:xfrm>
        <a:prstGeom prst="rect">
          <a:avLst/>
        </a:prstGeom>
        <a:solidFill>
          <a:srgbClr val="FF0066"/>
        </a:solidFill>
        <a:ln w="25400" cap="flat" cmpd="sng" algn="ctr">
          <a:solidFill>
            <a:srgbClr val="FFCCF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vi-VN" altLang="en-US" sz="2200" b="1" i="0" u="none" strike="noStrike" kern="1200" cap="none" normalizeH="0" baseline="0" dirty="0">
              <a:ln>
                <a:noFill/>
              </a:ln>
              <a:solidFill>
                <a:schemeClr val="bg1"/>
              </a:solidFill>
              <a:effectLst/>
              <a:latin typeface="+mn-lt"/>
              <a:cs typeface="Times New Roman" panose="02020603050405020304" pitchFamily="18" charset="0"/>
            </a:rPr>
            <a:t>Lợi nhuận </a:t>
          </a:r>
          <a:endParaRPr kumimoji="0" lang="en-US" altLang="en-US" sz="2200" b="1" i="0" u="none" strike="noStrike" kern="1200" cap="none" normalizeH="0" baseline="0" dirty="0">
            <a:ln>
              <a:noFill/>
            </a:ln>
            <a:solidFill>
              <a:schemeClr val="bg1"/>
            </a:solidFill>
            <a:effectLst/>
            <a:latin typeface="+mn-lt"/>
            <a:cs typeface="Times New Roman" panose="02020603050405020304"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vi-VN" altLang="en-US" sz="2200" b="1" i="0" u="none" strike="noStrike" kern="1200" cap="none" normalizeH="0" baseline="0" dirty="0">
              <a:ln>
                <a:noFill/>
              </a:ln>
              <a:solidFill>
                <a:schemeClr val="bg1"/>
              </a:solidFill>
              <a:effectLst/>
              <a:latin typeface="+mn-lt"/>
              <a:cs typeface="Times New Roman" panose="02020603050405020304" pitchFamily="18" charset="0"/>
            </a:rPr>
            <a:t>thương nghiệp</a:t>
          </a:r>
          <a:endParaRPr kumimoji="0" lang="en-US" altLang="en-US" sz="2200" b="1" i="0" u="none" strike="noStrike" kern="1200" cap="none" normalizeH="0" baseline="0" dirty="0">
            <a:ln>
              <a:noFill/>
            </a:ln>
            <a:solidFill>
              <a:schemeClr val="bg1"/>
            </a:solidFill>
            <a:effectLst/>
            <a:latin typeface="+mn-lt"/>
            <a:cs typeface="Times New Roman" panose="02020603050405020304" pitchFamily="18" charset="0"/>
          </a:endParaRPr>
        </a:p>
      </dsp:txBody>
      <dsp:txXfrm>
        <a:off x="3509088" y="426796"/>
        <a:ext cx="2824694" cy="1412347"/>
      </dsp:txXfrm>
    </dsp:sp>
    <dsp:sp modelId="{B68BFC1A-2B36-4AF1-9477-BF7349706EFC}">
      <dsp:nvSpPr>
        <dsp:cNvPr id="0" name=""/>
        <dsp:cNvSpPr/>
      </dsp:nvSpPr>
      <dsp:spPr>
        <a:xfrm>
          <a:off x="648" y="2249444"/>
          <a:ext cx="2824694" cy="1412347"/>
        </a:xfrm>
        <a:prstGeom prst="rect">
          <a:avLst/>
        </a:prstGeom>
        <a:solidFill>
          <a:srgbClr val="0070C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335" tIns="13335" rIns="13335" bIns="13335" numCol="1" spcCol="1270" anchor="ctr" anchorCtr="0">
          <a:noAutofit/>
        </a:bodyPr>
        <a:lstStyle/>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100" b="1" i="0" u="none" strike="noStrike" kern="1200" cap="none" normalizeH="0" baseline="0" dirty="0" err="1">
              <a:ln>
                <a:noFill/>
              </a:ln>
              <a:solidFill>
                <a:schemeClr val="bg1"/>
              </a:solidFill>
              <a:effectLst/>
              <a:latin typeface="+mj-lt"/>
              <a:cs typeface="Times New Roman" panose="02020603050405020304" pitchFamily="18" charset="0"/>
            </a:rPr>
            <a:t>Bản</a:t>
          </a:r>
          <a:r>
            <a:rPr kumimoji="0" lang="en-US" altLang="en-US" sz="2100" b="1" i="0" u="none" strike="noStrike" kern="1200" cap="none" normalizeH="0" baseline="0" dirty="0">
              <a:ln>
                <a:noFill/>
              </a:ln>
              <a:solidFill>
                <a:schemeClr val="bg1"/>
              </a:solidFill>
              <a:effectLst/>
              <a:latin typeface="+mj-lt"/>
              <a:cs typeface="Times New Roman" panose="02020603050405020304" pitchFamily="18" charset="0"/>
            </a:rPr>
            <a:t> </a:t>
          </a:r>
          <a:r>
            <a:rPr kumimoji="0" lang="en-US" altLang="en-US" sz="2100" b="1" i="0" u="none" strike="noStrike" kern="1200" cap="none" normalizeH="0" baseline="0" dirty="0" err="1">
              <a:ln>
                <a:noFill/>
              </a:ln>
              <a:solidFill>
                <a:schemeClr val="bg1"/>
              </a:solidFill>
              <a:effectLst/>
              <a:latin typeface="+mj-lt"/>
              <a:cs typeface="Times New Roman" panose="02020603050405020304" pitchFamily="18" charset="0"/>
            </a:rPr>
            <a:t>chất</a:t>
          </a:r>
          <a:endParaRPr kumimoji="0" lang="en-US" altLang="en-US" sz="2100" b="1" i="0" u="none" strike="noStrike" kern="1200" cap="none" normalizeH="0" baseline="0" dirty="0">
            <a:ln>
              <a:noFill/>
            </a:ln>
            <a:solidFill>
              <a:schemeClr val="bg1"/>
            </a:solidFill>
            <a:effectLst/>
            <a:latin typeface="+mj-lt"/>
            <a:cs typeface="Times New Roman" panose="02020603050405020304" pitchFamily="18"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P</a:t>
          </a: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hần m</a:t>
          </a: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tạo ra trong </a:t>
          </a: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SX</a:t>
          </a:r>
        </a:p>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mà </a:t>
          </a: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TB CN</a:t>
          </a: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 nhường cho</a:t>
          </a:r>
          <a:endPar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TB </a:t>
          </a: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thương nghiệp</a:t>
          </a:r>
          <a:endPar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endParaRPr>
        </a:p>
      </dsp:txBody>
      <dsp:txXfrm>
        <a:off x="648" y="2249444"/>
        <a:ext cx="2824694" cy="1412347"/>
      </dsp:txXfrm>
    </dsp:sp>
    <dsp:sp modelId="{D51E1A6C-1528-446B-A3BA-8227119F619A}">
      <dsp:nvSpPr>
        <dsp:cNvPr id="0" name=""/>
        <dsp:cNvSpPr/>
      </dsp:nvSpPr>
      <dsp:spPr>
        <a:xfrm>
          <a:off x="3418528" y="2249444"/>
          <a:ext cx="2824694" cy="1349003"/>
        </a:xfrm>
        <a:prstGeom prst="rect">
          <a:avLst/>
        </a:prstGeom>
        <a:solidFill>
          <a:srgbClr val="CC66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200" b="1" i="0" u="none" strike="noStrike" kern="1200" cap="none" normalizeH="0" baseline="0" dirty="0" err="1">
              <a:ln>
                <a:noFill/>
              </a:ln>
              <a:solidFill>
                <a:schemeClr val="bg1"/>
              </a:solidFill>
              <a:effectLst/>
              <a:latin typeface="+mj-lt"/>
              <a:cs typeface="Times New Roman" panose="02020603050405020304" pitchFamily="18" charset="0"/>
            </a:rPr>
            <a:t>Phương</a:t>
          </a:r>
          <a:r>
            <a:rPr kumimoji="0" lang="en-US" altLang="en-US" sz="2200" b="1" i="0" u="none" strike="noStrike" kern="1200" cap="none" normalizeH="0" baseline="0" dirty="0">
              <a:ln>
                <a:noFill/>
              </a:ln>
              <a:solidFill>
                <a:schemeClr val="bg1"/>
              </a:solidFill>
              <a:effectLst/>
              <a:latin typeface="+mj-lt"/>
              <a:cs typeface="Times New Roman" panose="02020603050405020304" pitchFamily="18" charset="0"/>
            </a:rPr>
            <a:t> </a:t>
          </a:r>
          <a:r>
            <a:rPr kumimoji="0" lang="en-US" altLang="en-US" sz="2200" b="1" i="0" u="none" strike="noStrike" kern="1200" cap="none" normalizeH="0" baseline="0" dirty="0" err="1">
              <a:ln>
                <a:noFill/>
              </a:ln>
              <a:solidFill>
                <a:schemeClr val="bg1"/>
              </a:solidFill>
              <a:effectLst/>
              <a:latin typeface="+mj-lt"/>
              <a:cs typeface="Times New Roman" panose="02020603050405020304" pitchFamily="18" charset="0"/>
            </a:rPr>
            <a:t>thức</a:t>
          </a:r>
          <a:endParaRPr kumimoji="0" lang="en-US" altLang="en-US" sz="2200" b="1" i="0" u="none" strike="noStrike" kern="1200" cap="none" normalizeH="0" baseline="0" dirty="0">
            <a:ln>
              <a:noFill/>
            </a:ln>
            <a:solidFill>
              <a:schemeClr val="bg1"/>
            </a:solidFill>
            <a:effectLst/>
            <a:latin typeface="+mj-lt"/>
            <a:cs typeface="Times New Roman" panose="02020603050405020304" pitchFamily="18"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TBTN</a:t>
          </a: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en-US" altLang="en-US" sz="2000" b="0" i="0" u="none" strike="noStrike" kern="1200" cap="none" normalizeH="0" baseline="0" dirty="0" err="1">
              <a:ln>
                <a:noFill/>
              </a:ln>
              <a:solidFill>
                <a:schemeClr val="bg1"/>
              </a:solidFill>
              <a:effectLst/>
              <a:latin typeface="Arial" panose="020B0604020202020204" pitchFamily="34" charset="0"/>
              <a:cs typeface="Arial" panose="020B0604020202020204" pitchFamily="34" charset="0"/>
            </a:rPr>
            <a:t>mua</a:t>
          </a: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 hàng hóa </a:t>
          </a:r>
          <a:endPar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thấp hơn giá trị thực tế, bán đúng giá trị</a:t>
          </a: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a:t>
          </a:r>
        </a:p>
      </dsp:txBody>
      <dsp:txXfrm>
        <a:off x="3418528" y="2249444"/>
        <a:ext cx="2824694" cy="1349003"/>
      </dsp:txXfrm>
    </dsp:sp>
    <dsp:sp modelId="{5CD2E4D9-BD6B-4893-B2B0-90D1F0D05F4B}">
      <dsp:nvSpPr>
        <dsp:cNvPr id="0" name=""/>
        <dsp:cNvSpPr/>
      </dsp:nvSpPr>
      <dsp:spPr>
        <a:xfrm>
          <a:off x="6836408" y="2249444"/>
          <a:ext cx="2824694" cy="1412347"/>
        </a:xfrm>
        <a:prstGeom prst="rect">
          <a:avLst/>
        </a:prstGeom>
        <a:solidFill>
          <a:srgbClr val="7030A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200" b="1"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H</a:t>
          </a:r>
          <a:r>
            <a:rPr kumimoji="0" lang="vi-VN" altLang="en-US" sz="2200" b="1"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ình thức</a:t>
          </a:r>
          <a:endParaRPr kumimoji="0" lang="en-US" altLang="en-US" sz="2200" b="1" i="0" u="none" strike="noStrike" kern="1200"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B</a:t>
          </a: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iến tướng của</a:t>
          </a:r>
          <a:r>
            <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vi-VN"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rPr>
            <a:t>m. </a:t>
          </a:r>
          <a:endParaRPr kumimoji="0" lang="en-US" altLang="en-US" sz="2000" b="0" i="0" u="none" strike="noStrike" kern="1200"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endParaRPr kumimoji="0" lang="en-US" altLang="en-US" sz="1900" b="0" i="0" u="none" strike="noStrike" kern="1200" cap="none" normalizeH="0" baseline="0" dirty="0">
            <a:ln>
              <a:noFill/>
            </a:ln>
            <a:solidFill>
              <a:schemeClr val="bg1"/>
            </a:solidFill>
            <a:effectLst/>
            <a:latin typeface="Times New Roman" panose="02020603050405020304" pitchFamily="18" charset="0"/>
            <a:cs typeface="Times New Roman" panose="02020603050405020304" pitchFamily="18" charset="0"/>
          </a:endParaRPr>
        </a:p>
      </dsp:txBody>
      <dsp:txXfrm>
        <a:off x="6836408" y="2249444"/>
        <a:ext cx="2824694" cy="1412347"/>
      </dsp:txXfrm>
    </dsp:sp>
  </dsp:spTree>
</dsp:drawing>
</file>

<file path=ppt/diagrams/layout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2" Type="http://schemas.openxmlformats.org/officeDocument/2006/relationships/image" Target="../media/image272.wmf"/><Relationship Id="rId1" Type="http://schemas.openxmlformats.org/officeDocument/2006/relationships/image" Target="../media/image271.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273.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277.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278.wmf"/></Relationships>
</file>

<file path=ppt/drawings/_rels/vmlDrawing5.vml.rels><?xml version="1.0" encoding="UTF-8" standalone="yes"?>
<Relationships xmlns="http://schemas.openxmlformats.org/package/2006/relationships"><Relationship Id="rId3" Type="http://schemas.openxmlformats.org/officeDocument/2006/relationships/image" Target="../media/image283.wmf"/><Relationship Id="rId2" Type="http://schemas.openxmlformats.org/officeDocument/2006/relationships/image" Target="../media/image282.wmf"/><Relationship Id="rId1" Type="http://schemas.openxmlformats.org/officeDocument/2006/relationships/image" Target="../media/image281.wmf"/><Relationship Id="rId4" Type="http://schemas.openxmlformats.org/officeDocument/2006/relationships/image" Target="../media/image284.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8/24/2024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2</a:t>
            </a:fld>
            <a:endParaRPr lang="en-US"/>
          </a:p>
        </p:txBody>
      </p:sp>
    </p:spTree>
    <p:extLst>
      <p:ext uri="{BB962C8B-B14F-4D97-AF65-F5344CB8AC3E}">
        <p14:creationId xmlns:p14="http://schemas.microsoft.com/office/powerpoint/2010/main" val="249842447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
        <p:cNvGrpSpPr/>
        <p:nvPr/>
      </p:nvGrpSpPr>
      <p:grpSpPr>
        <a:xfrm>
          <a:off x="0" y="0"/>
          <a:ext cx="0" cy="0"/>
          <a:chOff x="0" y="0"/>
          <a:chExt cx="0" cy="0"/>
        </a:xfrm>
      </p:grpSpPr>
      <p:sp>
        <p:nvSpPr>
          <p:cNvPr id="236" name="Google Shape;236;g35ed75ccf_0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 name="Google Shape;237;g35ed75ccf_0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8615313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6036994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313975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7"/>
        <p:cNvGrpSpPr/>
        <p:nvPr/>
      </p:nvGrpSpPr>
      <p:grpSpPr>
        <a:xfrm>
          <a:off x="0" y="0"/>
          <a:ext cx="0" cy="0"/>
          <a:chOff x="0" y="0"/>
          <a:chExt cx="0" cy="0"/>
        </a:xfrm>
      </p:grpSpPr>
      <p:sp>
        <p:nvSpPr>
          <p:cNvPr id="328" name="Google Shape;328;g72c83dbae3_0_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9" name="Google Shape;329;g72c83dbae3_0_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Slide Image Placeholder 1">
            <a:extLst>
              <a:ext uri="{FF2B5EF4-FFF2-40B4-BE49-F238E27FC236}">
                <a16:creationId xmlns="" xmlns:a16="http://schemas.microsoft.com/office/drawing/2014/main" id="{F5BE6AE8-306F-469C-9A3D-151AF0B8B28D}"/>
              </a:ext>
            </a:extLst>
          </p:cNvPr>
          <p:cNvSpPr>
            <a:spLocks noGrp="1" noRot="1" noChangeAspect="1" noTextEdit="1"/>
          </p:cNvSpPr>
          <p:nvPr>
            <p:ph type="sldImg"/>
          </p:nvPr>
        </p:nvSpPr>
        <p:spPr>
          <a:ln/>
        </p:spPr>
      </p:sp>
      <p:sp>
        <p:nvSpPr>
          <p:cNvPr id="50179" name="Notes Placeholder 2">
            <a:extLst>
              <a:ext uri="{FF2B5EF4-FFF2-40B4-BE49-F238E27FC236}">
                <a16:creationId xmlns="" xmlns:a16="http://schemas.microsoft.com/office/drawing/2014/main" id="{D15D2384-E2C1-430D-A187-A40DE4217296}"/>
              </a:ext>
            </a:extLst>
          </p:cNvPr>
          <p:cNvSpPr>
            <a:spLocks noGrp="1"/>
          </p:cNvSpPr>
          <p:nvPr>
            <p:ph type="body" idx="1"/>
          </p:nvPr>
        </p:nvSpPr>
        <p:spPr>
          <a:noFill/>
        </p:spPr>
        <p:txBody>
          <a:bodyPr/>
          <a:lstStyle/>
          <a:p>
            <a:endParaRPr lang="en-US" altLang="en-US">
              <a:latin typeface="Arial" panose="020B0604020202020204" pitchFamily="34" charset="0"/>
            </a:endParaRPr>
          </a:p>
        </p:txBody>
      </p:sp>
      <p:sp>
        <p:nvSpPr>
          <p:cNvPr id="50180" name="Slide Number Placeholder 3">
            <a:extLst>
              <a:ext uri="{FF2B5EF4-FFF2-40B4-BE49-F238E27FC236}">
                <a16:creationId xmlns="" xmlns:a16="http://schemas.microsoft.com/office/drawing/2014/main" id="{6D3B96FB-802D-4AB9-8A11-0825AFBB0832}"/>
              </a:ext>
            </a:extLst>
          </p:cNvPr>
          <p:cNvSpPr>
            <a:spLocks noGrp="1"/>
          </p:cNvSpPr>
          <p:nvPr>
            <p:ph type="sldNum" sz="quarter" idx="5"/>
          </p:nvPr>
        </p:nvSpPr>
        <p:spPr>
          <a:noFill/>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D8E4E0F-69A0-45FE-A978-6EE94380511D}"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12</a:t>
            </a:fld>
            <a:endParaRPr lang="en-US"/>
          </a:p>
        </p:txBody>
      </p:sp>
    </p:spTree>
    <p:extLst>
      <p:ext uri="{BB962C8B-B14F-4D97-AF65-F5344CB8AC3E}">
        <p14:creationId xmlns:p14="http://schemas.microsoft.com/office/powerpoint/2010/main" val="304096390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8263562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
        <p:cNvGrpSpPr/>
        <p:nvPr/>
      </p:nvGrpSpPr>
      <p:grpSpPr>
        <a:xfrm>
          <a:off x="0" y="0"/>
          <a:ext cx="0" cy="0"/>
          <a:chOff x="0" y="0"/>
          <a:chExt cx="0" cy="0"/>
        </a:xfrm>
      </p:grpSpPr>
      <p:sp>
        <p:nvSpPr>
          <p:cNvPr id="422" name="Google Shape;422;g35ed75ccf_01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3" name="Google Shape;423;g35ed75ccf_0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9606984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791EA49-0B42-4DC1-9E8E-8A67A21A4927}" type="slidenum">
              <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7970" name="Rectangle 2"/>
          <p:cNvSpPr>
            <a:spLocks noGrp="1" noRot="1" noChangeAspect="1" noChangeArrowheads="1" noTextEdit="1"/>
          </p:cNvSpPr>
          <p:nvPr>
            <p:ph type="sldImg"/>
          </p:nvPr>
        </p:nvSpPr>
        <p:spPr>
          <a:xfrm>
            <a:off x="2578100" y="514350"/>
            <a:ext cx="4572000" cy="2571750"/>
          </a:xfrm>
          <a:ln/>
        </p:spPr>
      </p:sp>
      <p:sp>
        <p:nvSpPr>
          <p:cNvPr id="1107971" name="Rectangle 3"/>
          <p:cNvSpPr>
            <a:spLocks noGrp="1" noChangeArrowheads="1"/>
          </p:cNvSpPr>
          <p:nvPr>
            <p:ph type="body" idx="1"/>
          </p:nvPr>
        </p:nvSpPr>
        <p:spPr>
          <a:xfrm>
            <a:off x="973138" y="3257550"/>
            <a:ext cx="7777162" cy="3086100"/>
          </a:xfrm>
        </p:spPr>
        <p:txBody>
          <a:bodyPr/>
          <a:lstStyle/>
          <a:p>
            <a:r>
              <a:rPr lang="en-US"/>
              <a:t>Content Layouts</a:t>
            </a:r>
          </a:p>
        </p:txBody>
      </p:sp>
    </p:spTree>
    <p:extLst>
      <p:ext uri="{BB962C8B-B14F-4D97-AF65-F5344CB8AC3E}">
        <p14:creationId xmlns:p14="http://schemas.microsoft.com/office/powerpoint/2010/main" val="369656422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50882" name="Shape 211">
            <a:extLst>
              <a:ext uri="{FF2B5EF4-FFF2-40B4-BE49-F238E27FC236}">
                <a16:creationId xmlns="" xmlns:a16="http://schemas.microsoft.com/office/drawing/2014/main" id="{72DECCE8-16D3-4B7F-BDA0-C7D901416C9A}"/>
              </a:ext>
            </a:extLst>
          </p:cNvPr>
          <p:cNvSpPr>
            <a:spLocks noGrp="1" noRot="1" noChangeAspect="1" noTextEdit="1"/>
          </p:cNvSpPr>
          <p:nvPr>
            <p:ph type="sldImg" idx="2"/>
          </p:nvPr>
        </p:nvSpPr>
        <p:spPr>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 name="T15" fmla="*/ 0 w 120000"/>
              <a:gd name="T16" fmla="*/ 0 h 120000"/>
              <a:gd name="T17" fmla="*/ 120000 w 120000"/>
              <a:gd name="T18" fmla="*/ 120000 h 120000"/>
            </a:gdLst>
            <a:ahLst/>
            <a:cxnLst>
              <a:cxn ang="T10">
                <a:pos x="T0" y="T1"/>
              </a:cxn>
              <a:cxn ang="T11">
                <a:pos x="T2" y="T3"/>
              </a:cxn>
              <a:cxn ang="T12">
                <a:pos x="T4" y="T5"/>
              </a:cxn>
              <a:cxn ang="T13">
                <a:pos x="T6" y="T7"/>
              </a:cxn>
              <a:cxn ang="T14">
                <a:pos x="T8" y="T9"/>
              </a:cxn>
            </a:cxnLst>
            <a:rect l="T15" t="T16" r="T17" b="T18"/>
            <a:pathLst>
              <a:path w="120000" h="120000" extrusionOk="0">
                <a:moveTo>
                  <a:pt x="0" y="0"/>
                </a:moveTo>
                <a:lnTo>
                  <a:pt x="120000" y="0"/>
                </a:lnTo>
                <a:lnTo>
                  <a:pt x="120000" y="120000"/>
                </a:lnTo>
                <a:lnTo>
                  <a:pt x="0" y="120000"/>
                </a:lnTo>
                <a:lnTo>
                  <a:pt x="0" y="0"/>
                </a:lnTo>
                <a:close/>
              </a:path>
            </a:pathLst>
          </a:custGeom>
          <a:noFill/>
          <a:ln cap="flat">
            <a:round/>
            <a:headEnd type="none" w="med" len="med"/>
            <a:tailEnd type="none" w="med" len="med"/>
          </a:ln>
        </p:spPr>
      </p:sp>
      <p:sp>
        <p:nvSpPr>
          <p:cNvPr id="250883" name="Shape 212">
            <a:extLst>
              <a:ext uri="{FF2B5EF4-FFF2-40B4-BE49-F238E27FC236}">
                <a16:creationId xmlns="" xmlns:a16="http://schemas.microsoft.com/office/drawing/2014/main" id="{9CE3AEEC-C881-462D-AF11-D9EE04199D33}"/>
              </a:ext>
            </a:extLst>
          </p:cNvPr>
          <p:cNvSpPr>
            <a:spLocks noGrp="1"/>
          </p:cNvSpPr>
          <p:nvPr>
            <p:ph type="body" idx="1"/>
          </p:nvPr>
        </p:nvSpPr>
        <p:spPr>
          <a:noFill/>
        </p:spPr>
        <p:txBody>
          <a:bodyPr lIns="91425" tIns="91425" rIns="91425" bIns="91425"/>
          <a:lstStyle/>
          <a:p>
            <a:pPr>
              <a:spcBef>
                <a:spcPct val="0"/>
              </a:spcBef>
            </a:pPr>
            <a:endParaRPr lang="en-US" altLang="en-US">
              <a:latin typeface="Arial" panose="020B0604020202020204" pitchFamily="34"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33</a:t>
            </a:fld>
            <a:endParaRPr lang="en-US"/>
          </a:p>
        </p:txBody>
      </p:sp>
    </p:spTree>
    <p:extLst>
      <p:ext uri="{BB962C8B-B14F-4D97-AF65-F5344CB8AC3E}">
        <p14:creationId xmlns:p14="http://schemas.microsoft.com/office/powerpoint/2010/main" val="424932932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34</a:t>
            </a:fld>
            <a:endParaRPr lang="en-US"/>
          </a:p>
        </p:txBody>
      </p:sp>
    </p:spTree>
    <p:extLst>
      <p:ext uri="{BB962C8B-B14F-4D97-AF65-F5344CB8AC3E}">
        <p14:creationId xmlns:p14="http://schemas.microsoft.com/office/powerpoint/2010/main" val="398668297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6950466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9"/>
        <p:cNvGrpSpPr/>
        <p:nvPr/>
      </p:nvGrpSpPr>
      <p:grpSpPr>
        <a:xfrm>
          <a:off x="0" y="0"/>
          <a:ext cx="0" cy="0"/>
          <a:chOff x="0" y="0"/>
          <a:chExt cx="0" cy="0"/>
        </a:xfrm>
      </p:grpSpPr>
      <p:sp>
        <p:nvSpPr>
          <p:cNvPr id="900" name="Google Shape;900;g3de7457949_0_7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1" name="Google Shape;901;g3de7457949_0_7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41</a:t>
            </a:fld>
            <a:endParaRPr lang="en-US"/>
          </a:p>
        </p:txBody>
      </p:sp>
    </p:spTree>
    <p:extLst>
      <p:ext uri="{BB962C8B-B14F-4D97-AF65-F5344CB8AC3E}">
        <p14:creationId xmlns:p14="http://schemas.microsoft.com/office/powerpoint/2010/main" val="372594597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50</a:t>
            </a:fld>
            <a:endParaRPr lang="en-US"/>
          </a:p>
        </p:txBody>
      </p:sp>
    </p:spTree>
    <p:extLst>
      <p:ext uri="{BB962C8B-B14F-4D97-AF65-F5344CB8AC3E}">
        <p14:creationId xmlns:p14="http://schemas.microsoft.com/office/powerpoint/2010/main" val="363174412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
        <p:cNvGrpSpPr/>
        <p:nvPr/>
      </p:nvGrpSpPr>
      <p:grpSpPr>
        <a:xfrm>
          <a:off x="0" y="0"/>
          <a:ext cx="0" cy="0"/>
          <a:chOff x="0" y="0"/>
          <a:chExt cx="0" cy="0"/>
        </a:xfrm>
      </p:grpSpPr>
      <p:sp>
        <p:nvSpPr>
          <p:cNvPr id="447" name="Google Shape;447;gded0d38746_0_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 name="Google Shape;448;gded0d38746_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484532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
        <p:cNvGrpSpPr/>
        <p:nvPr/>
      </p:nvGrpSpPr>
      <p:grpSpPr>
        <a:xfrm>
          <a:off x="0" y="0"/>
          <a:ext cx="0" cy="0"/>
          <a:chOff x="0" y="0"/>
          <a:chExt cx="0" cy="0"/>
        </a:xfrm>
      </p:grpSpPr>
      <p:sp>
        <p:nvSpPr>
          <p:cNvPr id="206" name="Google Shape;206;g35f391192_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 name="Google Shape;207;g35f391192_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203642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
        <p:cNvGrpSpPr/>
        <p:nvPr/>
      </p:nvGrpSpPr>
      <p:grpSpPr>
        <a:xfrm>
          <a:off x="0" y="0"/>
          <a:ext cx="0" cy="0"/>
          <a:chOff x="0" y="0"/>
          <a:chExt cx="0" cy="0"/>
        </a:xfrm>
      </p:grpSpPr>
      <p:sp>
        <p:nvSpPr>
          <p:cNvPr id="188" name="Google Shape;188;g57473f0d57_0_2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 name="Google Shape;189;g57473f0d57_0_2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a:extLst>
              <a:ext uri="{FF2B5EF4-FFF2-40B4-BE49-F238E27FC236}">
                <a16:creationId xmlns="" xmlns:a16="http://schemas.microsoft.com/office/drawing/2014/main" id="{70DD7C96-5C27-4F6B-946A-F1F56752FB4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a:extLst>
              <a:ext uri="{FF2B5EF4-FFF2-40B4-BE49-F238E27FC236}">
                <a16:creationId xmlns="" xmlns:a16="http://schemas.microsoft.com/office/drawing/2014/main" id="{6AFDF30C-B784-487A-9230-E98B89716FF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574468" name="Slide Number Placeholder 3">
            <a:extLst>
              <a:ext uri="{FF2B5EF4-FFF2-40B4-BE49-F238E27FC236}">
                <a16:creationId xmlns="" xmlns:a16="http://schemas.microsoft.com/office/drawing/2014/main" id="{CFB81559-29A8-4CA9-8475-8A5A5BA17F5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8AE7A65-EF9D-4551-BA03-51BCD1B4FCEE}" type="slidenum">
              <a:rPr kumimoji="0" lang="en-US" altLang="en-US" sz="1200" b="0" i="0" u="none" strike="noStrike" kern="1200" cap="none" spc="0" normalizeH="0" baseline="0" noProof="0" smtClean="0">
                <a:ln>
                  <a:noFill/>
                </a:ln>
                <a:solidFill>
                  <a:prstClr val="black"/>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75</a:t>
            </a:fld>
            <a:endParaRPr kumimoji="0" lang="en-US" altLang="en-US" sz="12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11650" name="Google Shape;184;g1c3e5f588f_0_281:notes">
            <a:extLst>
              <a:ext uri="{FF2B5EF4-FFF2-40B4-BE49-F238E27FC236}">
                <a16:creationId xmlns="" xmlns:a16="http://schemas.microsoft.com/office/drawing/2014/main" id="{092660E1-D350-43A6-BDFC-6F343A3773B5}"/>
              </a:ext>
            </a:extLst>
          </p:cNvPr>
          <p:cNvSpPr>
            <a:spLocks noGrp="1" noRot="1" noChangeAspect="1" noTextEdit="1"/>
          </p:cNvSpPr>
          <p:nvPr>
            <p:ph type="sldImg" idx="2"/>
          </p:nvPr>
        </p:nvSpPr>
        <p:spPr bwMode="auto">
          <a:custGeom>
            <a:avLst/>
            <a:gdLst>
              <a:gd name="T0" fmla="*/ 0 w 120000"/>
              <a:gd name="T1" fmla="*/ 0 h 120000"/>
              <a:gd name="T2" fmla="*/ 4572000 w 120000"/>
              <a:gd name="T3" fmla="*/ 0 h 120000"/>
              <a:gd name="T4" fmla="*/ 4572000 w 120000"/>
              <a:gd name="T5" fmla="*/ 3429000 h 120000"/>
              <a:gd name="T6" fmla="*/ 0 w 120000"/>
              <a:gd name="T7" fmla="*/ 3429000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411651" name="Google Shape;185;g1c3e5f588f_0_281:notes">
            <a:extLst>
              <a:ext uri="{FF2B5EF4-FFF2-40B4-BE49-F238E27FC236}">
                <a16:creationId xmlns="" xmlns:a16="http://schemas.microsoft.com/office/drawing/2014/main" id="{15DE797E-78AD-4EC3-8903-8D816741B66A}"/>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36226" name="Google Shape;132;p:notes">
            <a:extLst>
              <a:ext uri="{FF2B5EF4-FFF2-40B4-BE49-F238E27FC236}">
                <a16:creationId xmlns="" xmlns:a16="http://schemas.microsoft.com/office/drawing/2014/main" id="{3BDE73C4-CAEA-4932-9051-12F63FE8B53D}"/>
              </a:ext>
            </a:extLst>
          </p:cNvPr>
          <p:cNvSpPr>
            <a:spLocks noGrp="1" noRot="1" noChangeAspect="1" noTextEdit="1"/>
          </p:cNvSpPr>
          <p:nvPr>
            <p:ph type="sldImg" idx="2"/>
          </p:nvPr>
        </p:nvSpPr>
        <p:spPr bwMode="auto">
          <a:custGeom>
            <a:avLst/>
            <a:gdLst>
              <a:gd name="T0" fmla="*/ 0 w 120000"/>
              <a:gd name="T1" fmla="*/ 0 h 120000"/>
              <a:gd name="T2" fmla="*/ 4572000 w 120000"/>
              <a:gd name="T3" fmla="*/ 0 h 120000"/>
              <a:gd name="T4" fmla="*/ 4572000 w 120000"/>
              <a:gd name="T5" fmla="*/ 3429000 h 120000"/>
              <a:gd name="T6" fmla="*/ 0 w 120000"/>
              <a:gd name="T7" fmla="*/ 3429000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436227" name="Google Shape;133;p:notes">
            <a:extLst>
              <a:ext uri="{FF2B5EF4-FFF2-40B4-BE49-F238E27FC236}">
                <a16:creationId xmlns="" xmlns:a16="http://schemas.microsoft.com/office/drawing/2014/main" id="{948CADF4-EDF9-4A87-B92A-BE9025B433B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8263562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
        <p:cNvGrpSpPr/>
        <p:nvPr/>
      </p:nvGrpSpPr>
      <p:grpSpPr>
        <a:xfrm>
          <a:off x="0" y="0"/>
          <a:ext cx="0" cy="0"/>
          <a:chOff x="0" y="0"/>
          <a:chExt cx="0" cy="0"/>
        </a:xfrm>
      </p:grpSpPr>
      <p:sp>
        <p:nvSpPr>
          <p:cNvPr id="236" name="Google Shape;236;g35ed75ccf_0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 name="Google Shape;237;g35ed75ccf_0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58483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
        <p:cNvGrpSpPr/>
        <p:nvPr/>
      </p:nvGrpSpPr>
      <p:grpSpPr>
        <a:xfrm>
          <a:off x="0" y="0"/>
          <a:ext cx="0" cy="0"/>
          <a:chOff x="0" y="0"/>
          <a:chExt cx="0" cy="0"/>
        </a:xfrm>
      </p:grpSpPr>
      <p:sp>
        <p:nvSpPr>
          <p:cNvPr id="447" name="Google Shape;447;gded0d38746_0_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 name="Google Shape;448;gded0d38746_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6152899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2824511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47522" name="Google Shape;219;g33d9a80511_5_6:notes">
            <a:extLst>
              <a:ext uri="{FF2B5EF4-FFF2-40B4-BE49-F238E27FC236}">
                <a16:creationId xmlns="" xmlns:a16="http://schemas.microsoft.com/office/drawing/2014/main" id="{427ADC2E-08BA-4ED4-8AF3-A3A29D9F1C63}"/>
              </a:ext>
            </a:extLst>
          </p:cNvPr>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47523" name="Google Shape;220;g33d9a80511_5_6:notes">
            <a:extLst>
              <a:ext uri="{FF2B5EF4-FFF2-40B4-BE49-F238E27FC236}">
                <a16:creationId xmlns="" xmlns:a16="http://schemas.microsoft.com/office/drawing/2014/main" id="{63A9086F-447B-4DB9-83A6-0EBB1FE40637}"/>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88596521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85</a:t>
            </a:fld>
            <a:endParaRPr lang="en-US"/>
          </a:p>
        </p:txBody>
      </p:sp>
    </p:spTree>
    <p:extLst>
      <p:ext uri="{BB962C8B-B14F-4D97-AF65-F5344CB8AC3E}">
        <p14:creationId xmlns:p14="http://schemas.microsoft.com/office/powerpoint/2010/main" val="142932001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
        <p:cNvGrpSpPr/>
        <p:nvPr/>
      </p:nvGrpSpPr>
      <p:grpSpPr>
        <a:xfrm>
          <a:off x="0" y="0"/>
          <a:ext cx="0" cy="0"/>
          <a:chOff x="0" y="0"/>
          <a:chExt cx="0" cy="0"/>
        </a:xfrm>
      </p:grpSpPr>
      <p:sp>
        <p:nvSpPr>
          <p:cNvPr id="988" name="Google Shape;988;g6e62f1ddca_0_2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 name="Google Shape;989;g6e62f1ddca_0_2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553911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9048913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DAD74B-4254-4A15-B920-236F271C9A39}" type="slidenum">
              <a:rPr kumimoji="0" lang="id-ID"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750744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74146" name="Google Shape;751;g56c92a5e06_0_496:notes">
            <a:extLst>
              <a:ext uri="{FF2B5EF4-FFF2-40B4-BE49-F238E27FC236}">
                <a16:creationId xmlns="" xmlns:a16="http://schemas.microsoft.com/office/drawing/2014/main" id="{B6D13EFA-CD36-4FC9-A8BC-C612D26C82A3}"/>
              </a:ext>
            </a:extLst>
          </p:cNvPr>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74147" name="Google Shape;752;g56c92a5e06_0_496:notes">
            <a:extLst>
              <a:ext uri="{FF2B5EF4-FFF2-40B4-BE49-F238E27FC236}">
                <a16:creationId xmlns="" xmlns:a16="http://schemas.microsoft.com/office/drawing/2014/main" id="{7F3089D9-A1D7-408A-8A58-7896212AB638}"/>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08282867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74146" name="Google Shape;751;g56c92a5e06_0_496:notes">
            <a:extLst>
              <a:ext uri="{FF2B5EF4-FFF2-40B4-BE49-F238E27FC236}">
                <a16:creationId xmlns="" xmlns:a16="http://schemas.microsoft.com/office/drawing/2014/main" id="{B6D13EFA-CD36-4FC9-A8BC-C612D26C82A3}"/>
              </a:ext>
            </a:extLst>
          </p:cNvPr>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74147" name="Google Shape;752;g56c92a5e06_0_496:notes">
            <a:extLst>
              <a:ext uri="{FF2B5EF4-FFF2-40B4-BE49-F238E27FC236}">
                <a16:creationId xmlns="" xmlns:a16="http://schemas.microsoft.com/office/drawing/2014/main" id="{7F3089D9-A1D7-408A-8A58-7896212AB638}"/>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191626797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3"/>
        <p:cNvGrpSpPr/>
        <p:nvPr/>
      </p:nvGrpSpPr>
      <p:grpSpPr>
        <a:xfrm>
          <a:off x="0" y="0"/>
          <a:ext cx="0" cy="0"/>
          <a:chOff x="0" y="0"/>
          <a:chExt cx="0" cy="0"/>
        </a:xfrm>
      </p:grpSpPr>
      <p:sp>
        <p:nvSpPr>
          <p:cNvPr id="404" name="Google Shape;404;gded0d38746_0_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 name="Google Shape;405;gded0d38746_0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5157735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DAD74B-4254-4A15-B920-236F271C9A39}" type="slidenum">
              <a:rPr kumimoji="0" lang="id-ID"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584300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6"/>
        <p:cNvGrpSpPr/>
        <p:nvPr/>
      </p:nvGrpSpPr>
      <p:grpSpPr>
        <a:xfrm>
          <a:off x="0" y="0"/>
          <a:ext cx="0" cy="0"/>
          <a:chOff x="0" y="0"/>
          <a:chExt cx="0" cy="0"/>
        </a:xfrm>
      </p:grpSpPr>
      <p:sp>
        <p:nvSpPr>
          <p:cNvPr id="487" name="Google Shape;487;gded0d38746_0_1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8" name="Google Shape;488;gded0d38746_0_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2080921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6"/>
        <p:cNvGrpSpPr/>
        <p:nvPr/>
      </p:nvGrpSpPr>
      <p:grpSpPr>
        <a:xfrm>
          <a:off x="0" y="0"/>
          <a:ext cx="0" cy="0"/>
          <a:chOff x="0" y="0"/>
          <a:chExt cx="0" cy="0"/>
        </a:xfrm>
      </p:grpSpPr>
      <p:sp>
        <p:nvSpPr>
          <p:cNvPr id="487" name="Google Shape;487;gded0d38746_0_1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8" name="Google Shape;488;gded0d38746_0_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4599670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3"/>
        <p:cNvGrpSpPr/>
        <p:nvPr/>
      </p:nvGrpSpPr>
      <p:grpSpPr>
        <a:xfrm>
          <a:off x="0" y="0"/>
          <a:ext cx="0" cy="0"/>
          <a:chOff x="0" y="0"/>
          <a:chExt cx="0" cy="0"/>
        </a:xfrm>
      </p:grpSpPr>
      <p:sp>
        <p:nvSpPr>
          <p:cNvPr id="404" name="Google Shape;404;gded0d38746_0_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 name="Google Shape;405;gded0d38746_0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18918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
        <p:cNvGrpSpPr/>
        <p:nvPr/>
      </p:nvGrpSpPr>
      <p:grpSpPr>
        <a:xfrm>
          <a:off x="0" y="0"/>
          <a:ext cx="0" cy="0"/>
          <a:chOff x="0" y="0"/>
          <a:chExt cx="0" cy="0"/>
        </a:xfrm>
      </p:grpSpPr>
      <p:sp>
        <p:nvSpPr>
          <p:cNvPr id="134" name="Google Shape;134;g35f391192_0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 name="Google Shape;135;g35f391192_0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418679409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4" Type="http://schemas.openxmlformats.org/officeDocument/2006/relationships/hyperlink" Target="http://bit.ly/2TtBDfr" TargetMode="Externa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jpeg"/><Relationship Id="rId1" Type="http://schemas.openxmlformats.org/officeDocument/2006/relationships/slideMaster" Target="../slideMasters/slideMaster4.xml"/><Relationship Id="rId6" Type="http://schemas.openxmlformats.org/officeDocument/2006/relationships/image" Target="../media/image13.png"/><Relationship Id="rId5" Type="http://schemas.openxmlformats.org/officeDocument/2006/relationships/image" Target="../media/image11.jpeg"/><Relationship Id="rId4" Type="http://schemas.openxmlformats.org/officeDocument/2006/relationships/image" Target="../media/image9.jpe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Master" Target="../slideMasters/slideMaster5.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Master" Target="../slideMasters/slideMaster9.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1.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jpeg"/><Relationship Id="rId1" Type="http://schemas.openxmlformats.org/officeDocument/2006/relationships/slideMaster" Target="../slideMasters/slideMaster11.xml"/><Relationship Id="rId4" Type="http://schemas.openxmlformats.org/officeDocument/2006/relationships/image" Target="../media/image32.png"/></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11.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2.xml"/><Relationship Id="rId4" Type="http://schemas.openxmlformats.org/officeDocument/2006/relationships/hyperlink" Target="http://bit.ly/2TtBDfr" TargetMode="Externa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Master" Target="../slideMasters/slideMaster12.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14.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14.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14.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4.xml"/></Relationships>
</file>

<file path=ppt/slideLayouts/_rels/slideLayout22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14.xml"/></Relationships>
</file>

<file path=ppt/slideLayouts/_rels/slideLayout22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14.xml"/></Relationships>
</file>

<file path=ppt/slideLayouts/_rels/slideLayout23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14.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4.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14.xml"/></Relationships>
</file>

<file path=ppt/slideLayouts/_rels/slideLayout23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4.xml"/></Relationships>
</file>

<file path=ppt/slideLayouts/_rels/slideLayout23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0.png"/><Relationship Id="rId1" Type="http://schemas.openxmlformats.org/officeDocument/2006/relationships/slideMaster" Target="../slideMasters/slideMaster14.xml"/></Relationships>
</file>

<file path=ppt/slideLayouts/_rels/slideLayout23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14.xml"/></Relationships>
</file>

<file path=ppt/slideLayouts/_rels/slideLayout23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14.xml"/></Relationships>
</file>

<file path=ppt/slideLayouts/_rels/slideLayout23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14.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9.xml.rels><?xml version="1.0" encoding="UTF-8" standalone="yes"?>
<Relationships xmlns="http://schemas.openxmlformats.org/package/2006/relationships"><Relationship Id="rId3" Type="http://schemas.openxmlformats.org/officeDocument/2006/relationships/image" Target="../media/image46.png"/><Relationship Id="rId7" Type="http://schemas.openxmlformats.org/officeDocument/2006/relationships/image" Target="../media/image50.png"/><Relationship Id="rId2" Type="http://schemas.openxmlformats.org/officeDocument/2006/relationships/image" Target="../media/image45.png"/><Relationship Id="rId1" Type="http://schemas.openxmlformats.org/officeDocument/2006/relationships/slideMaster" Target="../slideMasters/slideMaster15.xml"/><Relationship Id="rId6" Type="http://schemas.openxmlformats.org/officeDocument/2006/relationships/image" Target="../media/image49.png"/><Relationship Id="rId5" Type="http://schemas.openxmlformats.org/officeDocument/2006/relationships/image" Target="../media/image48.png"/><Relationship Id="rId4" Type="http://schemas.openxmlformats.org/officeDocument/2006/relationships/image" Target="../media/image47.png"/></Relationships>
</file>

<file path=ppt/slideLayouts/_rels/slideLayout24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Master" Target="../slideMasters/slideMaster15.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Layouts/_rels/slideLayout24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Master" Target="../slideMasters/slideMaster15.xml"/></Relationships>
</file>

<file path=ppt/slideLayouts/_rels/slideLayout242.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Master" Target="../slideMasters/slideMaster15.xml"/></Relationships>
</file>

<file path=ppt/slideLayouts/_rels/slideLayout243.xml.rels><?xml version="1.0" encoding="UTF-8" standalone="yes"?>
<Relationships xmlns="http://schemas.openxmlformats.org/package/2006/relationships"><Relationship Id="rId3" Type="http://schemas.openxmlformats.org/officeDocument/2006/relationships/image" Target="../media/image56.png"/><Relationship Id="rId7" Type="http://schemas.openxmlformats.org/officeDocument/2006/relationships/image" Target="../media/image64.png"/><Relationship Id="rId2" Type="http://schemas.openxmlformats.org/officeDocument/2006/relationships/image" Target="../media/image60.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Master" Target="../slideMasters/slideMaster15.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Layouts/_rels/slideLayout24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Master" Target="../slideMasters/slideMaster15.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2.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Master" Target="../slideMasters/slideMaster15.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Master" Target="../slideMasters/slideMaster15.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1.xml.rels><?xml version="1.0" encoding="UTF-8" standalone="yes"?>
<Relationships xmlns="http://schemas.openxmlformats.org/package/2006/relationships"><Relationship Id="rId3" Type="http://schemas.openxmlformats.org/officeDocument/2006/relationships/image" Target="../media/image56.png"/><Relationship Id="rId7" Type="http://schemas.openxmlformats.org/officeDocument/2006/relationships/image" Target="../media/image64.png"/><Relationship Id="rId2" Type="http://schemas.openxmlformats.org/officeDocument/2006/relationships/image" Target="../media/image60.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65.jpg"/><Relationship Id="rId1" Type="http://schemas.openxmlformats.org/officeDocument/2006/relationships/slideMaster" Target="../slideMasters/slideMaster16.xml"/></Relationships>
</file>

<file path=ppt/slideLayouts/_rels/slideLayout265.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jpg"/><Relationship Id="rId1" Type="http://schemas.openxmlformats.org/officeDocument/2006/relationships/slideMaster" Target="../slideMasters/slideMaster16.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66.jpg"/><Relationship Id="rId1" Type="http://schemas.openxmlformats.org/officeDocument/2006/relationships/slideMaster" Target="../slideMasters/slideMaster16.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69.jpg"/><Relationship Id="rId1" Type="http://schemas.openxmlformats.org/officeDocument/2006/relationships/slideMaster" Target="../slideMasters/slideMaster1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5.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72.jpg"/><Relationship Id="rId1" Type="http://schemas.openxmlformats.org/officeDocument/2006/relationships/slideMaster" Target="../slideMasters/slideMaster17.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73.jpg"/><Relationship Id="rId1" Type="http://schemas.openxmlformats.org/officeDocument/2006/relationships/slideMaster" Target="../slideMasters/slideMaster17.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74.jpg"/><Relationship Id="rId1" Type="http://schemas.openxmlformats.org/officeDocument/2006/relationships/slideMaster" Target="../slideMasters/slideMaster17.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75.jpg"/><Relationship Id="rId1" Type="http://schemas.openxmlformats.org/officeDocument/2006/relationships/slideMaster" Target="../slideMasters/slideMaster17.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76.jpg"/><Relationship Id="rId1" Type="http://schemas.openxmlformats.org/officeDocument/2006/relationships/slideMaster" Target="../slideMasters/slideMaster17.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77.jpg"/><Relationship Id="rId1" Type="http://schemas.openxmlformats.org/officeDocument/2006/relationships/slideMaster" Target="../slideMasters/slideMaster1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78.jpg"/><Relationship Id="rId1" Type="http://schemas.openxmlformats.org/officeDocument/2006/relationships/slideMaster" Target="../slideMasters/slideMaster18.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79.jpg"/><Relationship Id="rId1" Type="http://schemas.openxmlformats.org/officeDocument/2006/relationships/slideMaster" Target="../slideMasters/slideMaster18.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80.jpg"/><Relationship Id="rId1" Type="http://schemas.openxmlformats.org/officeDocument/2006/relationships/slideMaster" Target="../slideMasters/slideMaster18.xml"/></Relationships>
</file>

<file path=ppt/slideLayouts/_rels/slideLayout303.xml.rels><?xml version="1.0" encoding="UTF-8" standalone="yes"?>
<Relationships xmlns="http://schemas.openxmlformats.org/package/2006/relationships"><Relationship Id="rId2" Type="http://schemas.openxmlformats.org/officeDocument/2006/relationships/image" Target="../media/image81.jpg"/><Relationship Id="rId1" Type="http://schemas.openxmlformats.org/officeDocument/2006/relationships/slideMaster" Target="../slideMasters/slideMaster18.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82.jpg"/><Relationship Id="rId1" Type="http://schemas.openxmlformats.org/officeDocument/2006/relationships/slideMaster" Target="../slideMasters/slideMaster18.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83.jpg"/><Relationship Id="rId1" Type="http://schemas.openxmlformats.org/officeDocument/2006/relationships/slideMaster" Target="../slideMasters/slideMaster18.xml"/></Relationships>
</file>

<file path=ppt/slideLayouts/_rels/slideLayout306.xml.rels><?xml version="1.0" encoding="UTF-8" standalone="yes"?>
<Relationships xmlns="http://schemas.openxmlformats.org/package/2006/relationships"><Relationship Id="rId2" Type="http://schemas.openxmlformats.org/officeDocument/2006/relationships/image" Target="../media/image84.jpg"/><Relationship Id="rId1" Type="http://schemas.openxmlformats.org/officeDocument/2006/relationships/slideMaster" Target="../slideMasters/slideMaster18.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8.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9.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0.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370.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85.png"/><Relationship Id="rId1" Type="http://schemas.openxmlformats.org/officeDocument/2006/relationships/slideMaster" Target="../slideMasters/slideMaster21.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Master" Target="../slideMasters/slideMaster21.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21.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89.png"/><Relationship Id="rId1" Type="http://schemas.openxmlformats.org/officeDocument/2006/relationships/slideMaster" Target="../slideMasters/slideMaster21.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21.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4.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21.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8.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jpeg"/><Relationship Id="rId1" Type="http://schemas.openxmlformats.org/officeDocument/2006/relationships/slideMaster" Target="../slideMasters/slideMaster24.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4.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Master" Target="../slideMasters/slideMaster25.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1.xml.rels><?xml version="1.0" encoding="UTF-8" standalone="yes"?>
<Relationships xmlns="http://schemas.openxmlformats.org/package/2006/relationships"><Relationship Id="rId8" Type="http://schemas.openxmlformats.org/officeDocument/2006/relationships/image" Target="../media/image110.png"/><Relationship Id="rId3" Type="http://schemas.openxmlformats.org/officeDocument/2006/relationships/image" Target="../media/image106.png"/><Relationship Id="rId7" Type="http://schemas.openxmlformats.org/officeDocument/2006/relationships/image" Target="../media/image109.png"/><Relationship Id="rId12" Type="http://schemas.openxmlformats.org/officeDocument/2006/relationships/image" Target="../media/image114.png"/><Relationship Id="rId2" Type="http://schemas.openxmlformats.org/officeDocument/2006/relationships/image" Target="../media/image105.jpeg"/><Relationship Id="rId1" Type="http://schemas.openxmlformats.org/officeDocument/2006/relationships/slideMaster" Target="../slideMasters/slideMaster27.xml"/><Relationship Id="rId6" Type="http://schemas.openxmlformats.org/officeDocument/2006/relationships/image" Target="../media/image108.png"/><Relationship Id="rId11" Type="http://schemas.openxmlformats.org/officeDocument/2006/relationships/image" Target="../media/image113.png"/><Relationship Id="rId5" Type="http://schemas.openxmlformats.org/officeDocument/2006/relationships/image" Target="../media/image107.png"/><Relationship Id="rId10" Type="http://schemas.openxmlformats.org/officeDocument/2006/relationships/image" Target="../media/image112.png"/><Relationship Id="rId4" Type="http://schemas.openxmlformats.org/officeDocument/2006/relationships/image" Target="../media/image99.png"/><Relationship Id="rId9" Type="http://schemas.openxmlformats.org/officeDocument/2006/relationships/image" Target="../media/image111.png"/></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3.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Master" Target="../slideMasters/slideMaster28.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7.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29.xml"/></Relationships>
</file>

<file path=ppt/slideLayouts/_rels/slideLayout488.xml.rels><?xml version="1.0" encoding="UTF-8" standalone="yes"?>
<Relationships xmlns="http://schemas.openxmlformats.org/package/2006/relationships"><Relationship Id="rId2" Type="http://schemas.openxmlformats.org/officeDocument/2006/relationships/image" Target="../media/image116.png"/><Relationship Id="rId1" Type="http://schemas.openxmlformats.org/officeDocument/2006/relationships/slideMaster" Target="../slideMasters/slideMaster29.xml"/></Relationships>
</file>

<file path=ppt/slideLayouts/_rels/slideLayout489.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29.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118.jpg"/><Relationship Id="rId1" Type="http://schemas.openxmlformats.org/officeDocument/2006/relationships/slideMaster" Target="../slideMasters/slideMaster30.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119.jpg"/><Relationship Id="rId1" Type="http://schemas.openxmlformats.org/officeDocument/2006/relationships/slideMaster" Target="../slideMasters/slideMaster30.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120.jpg"/><Relationship Id="rId1" Type="http://schemas.openxmlformats.org/officeDocument/2006/relationships/slideMaster" Target="../slideMasters/slideMaster30.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121.jpg"/><Relationship Id="rId1" Type="http://schemas.openxmlformats.org/officeDocument/2006/relationships/slideMaster" Target="../slideMasters/slideMaster30.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122.jpg"/><Relationship Id="rId1" Type="http://schemas.openxmlformats.org/officeDocument/2006/relationships/slideMaster" Target="../slideMasters/slideMaster30.xml"/></Relationships>
</file>

<file path=ppt/slideLayouts/_rels/slideLayout501.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123.png"/><Relationship Id="rId1" Type="http://schemas.openxmlformats.org/officeDocument/2006/relationships/slideMaster" Target="../slideMasters/slideMaster30.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Master" Target="../slideMasters/slideMaster30.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33.xml"/></Relationships>
</file>

<file path=ppt/slideLayouts/_rels/slideLayout54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jpeg"/><Relationship Id="rId1" Type="http://schemas.openxmlformats.org/officeDocument/2006/relationships/slideMaster" Target="../slideMasters/slideMaster33.xml"/><Relationship Id="rId4" Type="http://schemas.openxmlformats.org/officeDocument/2006/relationships/image" Target="../media/image32.png"/></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0.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33.xml"/></Relationships>
</file>

<file path=ppt/slideLayouts/_rels/slideLayout551.xml.rels><?xml version="1.0" encoding="UTF-8" standalone="yes"?>
<Relationships xmlns="http://schemas.openxmlformats.org/package/2006/relationships"><Relationship Id="rId2" Type="http://schemas.openxmlformats.org/officeDocument/2006/relationships/image" Target="../media/image126.jpeg"/><Relationship Id="rId1" Type="http://schemas.openxmlformats.org/officeDocument/2006/relationships/slideMaster" Target="../slideMasters/slideMaster33.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36.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Master" Target="../slideMasters/slideMaster36.xml"/></Relationships>
</file>

<file path=ppt/slideLayouts/_rels/slideLayout586.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36.xml"/></Relationships>
</file>

<file path=ppt/slideLayouts/_rels/slideLayout587.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36.xml"/></Relationships>
</file>

<file path=ppt/slideLayouts/_rels/slideLayout588.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Master" Target="../slideMasters/slideMaster36.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6.xml"/></Relationships>
</file>

<file path=ppt/slideLayouts/_rels/slideLayout59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36.xml"/></Relationships>
</file>

<file path=ppt/slideLayouts/_rels/slideLayout59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36.xml"/></Relationships>
</file>

<file path=ppt/slideLayouts/_rels/slideLayout59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36.xml"/></Relationships>
</file>

<file path=ppt/slideLayouts/_rels/slideLayout59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6.xml"/></Relationships>
</file>

<file path=ppt/slideLayouts/_rels/slideLayout59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36.xml"/></Relationships>
</file>

<file path=ppt/slideLayouts/_rels/slideLayout59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6.xml"/></Relationships>
</file>

<file path=ppt/slideLayouts/_rels/slideLayout59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0.png"/><Relationship Id="rId1" Type="http://schemas.openxmlformats.org/officeDocument/2006/relationships/slideMaster" Target="../slideMasters/slideMaster36.xml"/></Relationships>
</file>

<file path=ppt/slideLayouts/_rels/slideLayout59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36.xml"/></Relationships>
</file>

<file path=ppt/slideLayouts/_rels/slideLayout59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36.xml"/></Relationships>
</file>

<file path=ppt/slideLayouts/_rels/slideLayout59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3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01.xml.rels><?xml version="1.0" encoding="UTF-8" standalone="yes"?>
<Relationships xmlns="http://schemas.openxmlformats.org/package/2006/relationships"><Relationship Id="rId8" Type="http://schemas.openxmlformats.org/officeDocument/2006/relationships/image" Target="../media/image146.png"/><Relationship Id="rId3" Type="http://schemas.openxmlformats.org/officeDocument/2006/relationships/image" Target="../media/image141.png"/><Relationship Id="rId7" Type="http://schemas.openxmlformats.org/officeDocument/2006/relationships/image" Target="../media/image145.png"/><Relationship Id="rId2" Type="http://schemas.openxmlformats.org/officeDocument/2006/relationships/image" Target="../media/image140.jpeg"/><Relationship Id="rId1" Type="http://schemas.openxmlformats.org/officeDocument/2006/relationships/slideMaster" Target="../slideMasters/slideMaster37.xml"/><Relationship Id="rId6" Type="http://schemas.openxmlformats.org/officeDocument/2006/relationships/image" Target="../media/image144.png"/><Relationship Id="rId11" Type="http://schemas.openxmlformats.org/officeDocument/2006/relationships/image" Target="../media/image139.png"/><Relationship Id="rId5" Type="http://schemas.openxmlformats.org/officeDocument/2006/relationships/image" Target="../media/image143.png"/><Relationship Id="rId10" Type="http://schemas.openxmlformats.org/officeDocument/2006/relationships/image" Target="../media/image138.png"/><Relationship Id="rId4" Type="http://schemas.openxmlformats.org/officeDocument/2006/relationships/image" Target="../media/image142.png"/><Relationship Id="rId9" Type="http://schemas.openxmlformats.org/officeDocument/2006/relationships/image" Target="../media/image147.png"/></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jpeg"/><Relationship Id="rId1" Type="http://schemas.openxmlformats.org/officeDocument/2006/relationships/slideMaster" Target="../slideMasters/slideMaster38.xml"/><Relationship Id="rId6" Type="http://schemas.openxmlformats.org/officeDocument/2006/relationships/image" Target="../media/image13.png"/><Relationship Id="rId5" Type="http://schemas.openxmlformats.org/officeDocument/2006/relationships/image" Target="../media/image11.jpeg"/><Relationship Id="rId4" Type="http://schemas.openxmlformats.org/officeDocument/2006/relationships/image" Target="../media/image9.jpeg"/></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0.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7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jpeg"/><Relationship Id="rId1" Type="http://schemas.openxmlformats.org/officeDocument/2006/relationships/slideMaster" Target="../slideMasters/slideMaster42.xml"/><Relationship Id="rId6" Type="http://schemas.openxmlformats.org/officeDocument/2006/relationships/image" Target="../media/image13.png"/><Relationship Id="rId5" Type="http://schemas.openxmlformats.org/officeDocument/2006/relationships/image" Target="../media/image11.jpeg"/><Relationship Id="rId4" Type="http://schemas.openxmlformats.org/officeDocument/2006/relationships/image" Target="../media/image9.jpeg"/></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rgbClr val="3333CC"/>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609600" y="838201"/>
            <a:ext cx="10363200" cy="1470025"/>
          </a:xfrm>
        </p:spPr>
        <p:txBody>
          <a:bodyPr/>
          <a:lstStyle>
            <a:lvl1pPr>
              <a:defRPr>
                <a:solidFill>
                  <a:schemeClr val="bg1"/>
                </a:solidFill>
              </a:defRPr>
            </a:lvl1pPr>
          </a:lstStyle>
          <a:p>
            <a:r>
              <a:rPr lang="en-US"/>
              <a:t>Click to edit Master title style</a:t>
            </a:r>
          </a:p>
        </p:txBody>
      </p:sp>
      <p:sp>
        <p:nvSpPr>
          <p:cNvPr id="4099" name="Rectangle 3"/>
          <p:cNvSpPr>
            <a:spLocks noGrp="1" noChangeArrowheads="1"/>
          </p:cNvSpPr>
          <p:nvPr>
            <p:ph type="subTitle" idx="1"/>
          </p:nvPr>
        </p:nvSpPr>
        <p:spPr>
          <a:xfrm>
            <a:off x="1625600" y="2743200"/>
            <a:ext cx="8534400" cy="1752600"/>
          </a:xfrm>
        </p:spPr>
        <p:txBody>
          <a:bodyPr/>
          <a:lstStyle>
            <a:lvl1pPr marL="0" indent="60325" algn="ctr">
              <a:defRPr>
                <a:solidFill>
                  <a:schemeClr val="bg1"/>
                </a:solidFill>
              </a:defRPr>
            </a:lvl1pPr>
          </a:lstStyle>
          <a:p>
            <a:r>
              <a:rPr lang="en-US"/>
              <a:t>Click to edit Master subtitle style</a:t>
            </a:r>
          </a:p>
        </p:txBody>
      </p:sp>
      <p:sp>
        <p:nvSpPr>
          <p:cNvPr id="4" name="Rectangle 4"/>
          <p:cNvSpPr>
            <a:spLocks noGrp="1" noChangeArrowheads="1"/>
          </p:cNvSpPr>
          <p:nvPr>
            <p:ph type="dt" sz="half" idx="10"/>
          </p:nvPr>
        </p:nvSpPr>
        <p:spPr bwMode="auto">
          <a:xfrm>
            <a:off x="609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bwMode="auto">
          <a:xfrm>
            <a:off x="4165600" y="6245225"/>
            <a:ext cx="3860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ct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bwMode="auto">
          <a:xfrm>
            <a:off x="8737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r" eaLnBrk="1" hangingPunct="1">
              <a:defRPr sz="1400"/>
            </a:lvl1pPr>
          </a:lstStyle>
          <a:p>
            <a:pPr defTabSz="914400" fontAlgn="base">
              <a:spcBef>
                <a:spcPct val="0"/>
              </a:spcBef>
              <a:spcAft>
                <a:spcPct val="0"/>
              </a:spcAft>
              <a:defRPr/>
            </a:pPr>
            <a:fld id="{944F57EA-B8E9-43E4-BA5B-3E328EED9906}" type="slidenum">
              <a:rPr lang="en-US" smtClean="0">
                <a:solidFill>
                  <a:srgbClr val="000000"/>
                </a:solidFill>
                <a:latin typeface="Arial" panose="020B0604020202020204" pitchFamily="34" charset="0"/>
              </a:rPr>
              <a:pPr defTabSz="914400" fontAlgn="base">
                <a:spcBef>
                  <a:spcPct val="0"/>
                </a:spcBef>
                <a:spcAft>
                  <a:spcPct val="0"/>
                </a:spcAft>
                <a:defRPr/>
              </a:pPr>
              <a:t>‹#›</a:t>
            </a:fld>
            <a:endParaRPr lang="en-US">
              <a:solidFill>
                <a:srgbClr val="000000"/>
              </a:solidFill>
              <a:latin typeface="Arial" panose="020B0604020202020204" pitchFamily="34" charset="0"/>
            </a:endParaRPr>
          </a:p>
        </p:txBody>
      </p:sp>
    </p:spTree>
    <p:extLst>
      <p:ext uri="{BB962C8B-B14F-4D97-AF65-F5344CB8AC3E}">
        <p14:creationId xmlns:p14="http://schemas.microsoft.com/office/powerpoint/2010/main" val="288119428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7819417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419580027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08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0501426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5856184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2115404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282614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89664911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43573328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6200363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13800" y="274639"/>
            <a:ext cx="2768600" cy="5470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08000" y="274639"/>
            <a:ext cx="8102600" cy="5470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1544373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able Placeholder 2"/>
          <p:cNvSpPr>
            <a:spLocks noGrp="1"/>
          </p:cNvSpPr>
          <p:nvPr>
            <p:ph type="tbl" idx="1"/>
          </p:nvPr>
        </p:nvSpPr>
        <p:spPr>
          <a:xfrm>
            <a:off x="508000" y="1219201"/>
            <a:ext cx="10972800" cy="4525963"/>
          </a:xfrm>
        </p:spPr>
        <p:txBody>
          <a:bodyPr/>
          <a:lstStyle/>
          <a:p>
            <a:pPr lvl="0"/>
            <a:endParaRPr lang="en-US" noProof="0"/>
          </a:p>
        </p:txBody>
      </p:sp>
    </p:spTree>
    <p:extLst>
      <p:ext uri="{BB962C8B-B14F-4D97-AF65-F5344CB8AC3E}">
        <p14:creationId xmlns:p14="http://schemas.microsoft.com/office/powerpoint/2010/main" val="10799687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ext Placeholder 2"/>
          <p:cNvSpPr>
            <a:spLocks noGrp="1"/>
          </p:cNvSpPr>
          <p:nvPr>
            <p:ph type="body" sz="half" idx="1"/>
          </p:nvPr>
        </p:nvSpPr>
        <p:spPr>
          <a:xfrm>
            <a:off x="508000" y="1219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096000" y="1219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0" y="3557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8882040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13625496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54769291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78308985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3606903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3017235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61982754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noFill/>
        <a:effectLst/>
      </p:bgPr>
    </p:bg>
    <p:spTree>
      <p:nvGrpSpPr>
        <p:cNvPr id="1" name="Shape 32"/>
        <p:cNvGrpSpPr/>
        <p:nvPr/>
      </p:nvGrpSpPr>
      <p:grpSpPr>
        <a:xfrm>
          <a:off x="0" y="0"/>
          <a:ext cx="0" cy="0"/>
          <a:chOff x="0" y="0"/>
          <a:chExt cx="0" cy="0"/>
        </a:xfrm>
      </p:grpSpPr>
      <p:sp>
        <p:nvSpPr>
          <p:cNvPr id="33" name="Google Shape;33;p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35" name="Google Shape;35;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36" name="Google Shape;36;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4737129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251126357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80707801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294786789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52526403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7139334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84148048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5904334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4566159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6492217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29101929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56393853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963465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5575835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19734" y="2043114"/>
            <a:ext cx="1947333" cy="146208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6" name="Rectangle 332"/>
          <p:cNvSpPr>
            <a:spLocks noChangeArrowheads="1"/>
          </p:cNvSpPr>
          <p:nvPr/>
        </p:nvSpPr>
        <p:spPr bwMode="gray">
          <a:xfrm>
            <a:off x="5774267" y="2043114"/>
            <a:ext cx="1947333" cy="14620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1"/>
            <a:ext cx="3251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1" y="3424238"/>
            <a:ext cx="11010900" cy="119062"/>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234" y="557214"/>
            <a:ext cx="1947333" cy="146208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pic>
        <p:nvPicPr>
          <p:cNvPr id="16" name="Picture 424" descr="0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2"/>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8"/>
          </a:xfrm>
        </p:spPr>
        <p:txBody>
          <a:bodyPr/>
          <a:lstStyle>
            <a:lvl1pPr eaLnBrk="0" hangingPunct="0">
              <a:defRPr>
                <a:latin typeface=".VnTime" pitchFamily="34" charset="0"/>
              </a:defRPr>
            </a:lvl1pPr>
          </a:lstStyle>
          <a:p>
            <a:pPr>
              <a:defRPr/>
            </a:pPr>
            <a:fld id="{53DFF851-0CF6-4C46-8A24-54DBB11BF61E}" type="slidenum">
              <a:rPr lang="en-US"/>
              <a:pPr>
                <a:defRPr/>
              </a:pPr>
              <a:t>‹#›</a:t>
            </a:fld>
            <a:endParaRPr lang="en-US"/>
          </a:p>
        </p:txBody>
      </p:sp>
      <p:sp>
        <p:nvSpPr>
          <p:cNvPr id="20" name="Rectangle 374"/>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1672020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A439202C-1BC8-4EE5-BEC4-D5E51DF8C08F}"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85982205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735DD58F-4596-4953-8F45-925D04C21449}"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64532332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F1C87E7E-EB24-4558-BD6F-06CF4882E300}"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6239120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itchFamily="34" charset="0"/>
              </a:defRPr>
            </a:lvl1pPr>
          </a:lstStyle>
          <a:p>
            <a:pPr>
              <a:defRPr/>
            </a:pPr>
            <a:fld id="{01230200-4CBA-4015-96C8-73E5A4A0D45F}" type="slidenum">
              <a:rPr lang="en-US"/>
              <a:pPr>
                <a:defRPr/>
              </a:pPr>
              <a:t>‹#›</a:t>
            </a:fld>
            <a:endParaRPr 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156422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itchFamily="34" charset="0"/>
              </a:defRPr>
            </a:lvl1pPr>
          </a:lstStyle>
          <a:p>
            <a:pPr>
              <a:defRPr/>
            </a:pPr>
            <a:fld id="{E816FD4B-F79C-4CF9-AE38-D36CF5F2051C}" type="slidenum">
              <a:rPr lang="en-US"/>
              <a:pPr>
                <a:defRPr/>
              </a:pPr>
              <a:t>‹#›</a:t>
            </a:fld>
            <a:endParaRPr 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6530321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itchFamily="34" charset="0"/>
              </a:defRPr>
            </a:lvl1pPr>
          </a:lstStyle>
          <a:p>
            <a:pPr>
              <a:defRPr/>
            </a:pPr>
            <a:fld id="{394CC368-48D0-49C6-B2D9-8AADC21D918C}" type="slidenum">
              <a:rPr lang="en-US"/>
              <a:pPr>
                <a:defRPr/>
              </a:pPr>
              <a:t>‹#›</a:t>
            </a:fld>
            <a:endParaRPr 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49054756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328EFBF6-135A-4D72-A44E-F7211FC1E946}"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1091267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E64E00A7-C9BE-4A9D-A6A2-7BC9DD5C360D}"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78683036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66588E3B-9EA5-4EE3-AF8A-0BCF4788D723}"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05718380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00CE7261-60C1-4E2C-A72E-894FFFEB43BC}"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48688018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4191917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705954855"/>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35521521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60919723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269944022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217137524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375227079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3968737437"/>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98877277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260250239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94642206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 xmlns:a16="http://schemas.microsoft.com/office/drawing/2014/main"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 xmlns:a16="http://schemas.microsoft.com/office/drawing/2014/main"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0250036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7298549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9171347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 xmlns:a16="http://schemas.microsoft.com/office/drawing/2014/main"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92944754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 xmlns:a16="http://schemas.microsoft.com/office/drawing/2014/main"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 xmlns:a16="http://schemas.microsoft.com/office/drawing/2014/main"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 xmlns:a16="http://schemas.microsoft.com/office/drawing/2014/main"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 xmlns:a16="http://schemas.microsoft.com/office/drawing/2014/main"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 xmlns:a16="http://schemas.microsoft.com/office/drawing/2014/main"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 xmlns:a16="http://schemas.microsoft.com/office/drawing/2014/main"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 xmlns:a16="http://schemas.microsoft.com/office/drawing/2014/main"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 xmlns:a16="http://schemas.microsoft.com/office/drawing/2014/main"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 xmlns:a16="http://schemas.microsoft.com/office/drawing/2014/main"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 xmlns:a16="http://schemas.microsoft.com/office/drawing/2014/main"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 xmlns:a16="http://schemas.microsoft.com/office/drawing/2014/main"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 xmlns:a16="http://schemas.microsoft.com/office/drawing/2014/main"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 xmlns:a16="http://schemas.microsoft.com/office/drawing/2014/main"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 xmlns:a16="http://schemas.microsoft.com/office/drawing/2014/main"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 xmlns:a16="http://schemas.microsoft.com/office/drawing/2014/main"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 xmlns:a16="http://schemas.microsoft.com/office/drawing/2014/main"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 xmlns:a16="http://schemas.microsoft.com/office/drawing/2014/main"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 xmlns:a16="http://schemas.microsoft.com/office/drawing/2014/main"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 xmlns:a16="http://schemas.microsoft.com/office/drawing/2014/main"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 xmlns:a16="http://schemas.microsoft.com/office/drawing/2014/main"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 xmlns:a16="http://schemas.microsoft.com/office/drawing/2014/main"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 xmlns:a16="http://schemas.microsoft.com/office/drawing/2014/main"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 xmlns:a16="http://schemas.microsoft.com/office/drawing/2014/main"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 xmlns:a16="http://schemas.microsoft.com/office/drawing/2014/main"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 xmlns:a16="http://schemas.microsoft.com/office/drawing/2014/main"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 xmlns:a16="http://schemas.microsoft.com/office/drawing/2014/main"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 xmlns:a16="http://schemas.microsoft.com/office/drawing/2014/main"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 xmlns:a16="http://schemas.microsoft.com/office/drawing/2014/main"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 xmlns:a16="http://schemas.microsoft.com/office/drawing/2014/main"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 xmlns:a16="http://schemas.microsoft.com/office/drawing/2014/main"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 xmlns:a16="http://schemas.microsoft.com/office/drawing/2014/main"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 xmlns:a16="http://schemas.microsoft.com/office/drawing/2014/main"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 xmlns:a16="http://schemas.microsoft.com/office/drawing/2014/main"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 xmlns:a16="http://schemas.microsoft.com/office/drawing/2014/main"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 xmlns:a16="http://schemas.microsoft.com/office/drawing/2014/main"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 xmlns:a16="http://schemas.microsoft.com/office/drawing/2014/main"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 xmlns:a16="http://schemas.microsoft.com/office/drawing/2014/main"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 xmlns:a16="http://schemas.microsoft.com/office/drawing/2014/main"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 xmlns:a16="http://schemas.microsoft.com/office/drawing/2014/main"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 xmlns:a16="http://schemas.microsoft.com/office/drawing/2014/main"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 xmlns:a16="http://schemas.microsoft.com/office/drawing/2014/main"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 xmlns:a16="http://schemas.microsoft.com/office/drawing/2014/main"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 xmlns:a16="http://schemas.microsoft.com/office/drawing/2014/main"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 xmlns:a16="http://schemas.microsoft.com/office/drawing/2014/main"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 xmlns:a16="http://schemas.microsoft.com/office/drawing/2014/main"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 xmlns:a16="http://schemas.microsoft.com/office/drawing/2014/main"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 xmlns:a16="http://schemas.microsoft.com/office/drawing/2014/main"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 xmlns:a16="http://schemas.microsoft.com/office/drawing/2014/main"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 xmlns:a16="http://schemas.microsoft.com/office/drawing/2014/main"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 xmlns:a16="http://schemas.microsoft.com/office/drawing/2014/main"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 xmlns:a16="http://schemas.microsoft.com/office/drawing/2014/main"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 xmlns:a16="http://schemas.microsoft.com/office/drawing/2014/main"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 xmlns:a16="http://schemas.microsoft.com/office/drawing/2014/main"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 xmlns:a16="http://schemas.microsoft.com/office/drawing/2014/main"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 xmlns:a16="http://schemas.microsoft.com/office/drawing/2014/main"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 xmlns:a16="http://schemas.microsoft.com/office/drawing/2014/main"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 xmlns:a16="http://schemas.microsoft.com/office/drawing/2014/main"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 xmlns:a16="http://schemas.microsoft.com/office/drawing/2014/main"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 xmlns:a16="http://schemas.microsoft.com/office/drawing/2014/main"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 xmlns:a16="http://schemas.microsoft.com/office/drawing/2014/main"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 xmlns:a16="http://schemas.microsoft.com/office/drawing/2014/main"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 xmlns:a16="http://schemas.microsoft.com/office/drawing/2014/main"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 xmlns:a16="http://schemas.microsoft.com/office/drawing/2014/main"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 xmlns:a16="http://schemas.microsoft.com/office/drawing/2014/main"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 xmlns:a16="http://schemas.microsoft.com/office/drawing/2014/main"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 xmlns:a16="http://schemas.microsoft.com/office/drawing/2014/main"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 xmlns:a16="http://schemas.microsoft.com/office/drawing/2014/main"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 xmlns:a16="http://schemas.microsoft.com/office/drawing/2014/main"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 xmlns:a16="http://schemas.microsoft.com/office/drawing/2014/main"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 xmlns:a16="http://schemas.microsoft.com/office/drawing/2014/main"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 xmlns:a16="http://schemas.microsoft.com/office/drawing/2014/main"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 xmlns:a16="http://schemas.microsoft.com/office/drawing/2014/main"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 xmlns:a16="http://schemas.microsoft.com/office/drawing/2014/main"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 xmlns:a16="http://schemas.microsoft.com/office/drawing/2014/main"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 xmlns:a16="http://schemas.microsoft.com/office/drawing/2014/main"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 xmlns:a16="http://schemas.microsoft.com/office/drawing/2014/main"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 xmlns:a16="http://schemas.microsoft.com/office/drawing/2014/main"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 xmlns:a16="http://schemas.microsoft.com/office/drawing/2014/main"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 xmlns:a16="http://schemas.microsoft.com/office/drawing/2014/main"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 xmlns:a16="http://schemas.microsoft.com/office/drawing/2014/main"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 xmlns:a16="http://schemas.microsoft.com/office/drawing/2014/main"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 xmlns:a16="http://schemas.microsoft.com/office/drawing/2014/main"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 xmlns:a16="http://schemas.microsoft.com/office/drawing/2014/main"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 xmlns:a16="http://schemas.microsoft.com/office/drawing/2014/main"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 xmlns:a16="http://schemas.microsoft.com/office/drawing/2014/main"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 xmlns:a16="http://schemas.microsoft.com/office/drawing/2014/main"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 xmlns:a16="http://schemas.microsoft.com/office/drawing/2014/main"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 xmlns:a16="http://schemas.microsoft.com/office/drawing/2014/main"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 xmlns:a16="http://schemas.microsoft.com/office/drawing/2014/main"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 xmlns:a16="http://schemas.microsoft.com/office/drawing/2014/main"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 xmlns:a16="http://schemas.microsoft.com/office/drawing/2014/main"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 xmlns:a16="http://schemas.microsoft.com/office/drawing/2014/main"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 xmlns:a16="http://schemas.microsoft.com/office/drawing/2014/main"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 xmlns:a16="http://schemas.microsoft.com/office/drawing/2014/main"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 xmlns:a16="http://schemas.microsoft.com/office/drawing/2014/main"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 xmlns:a16="http://schemas.microsoft.com/office/drawing/2014/main"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 xmlns:a16="http://schemas.microsoft.com/office/drawing/2014/main"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 xmlns:a16="http://schemas.microsoft.com/office/drawing/2014/main"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 xmlns:a16="http://schemas.microsoft.com/office/drawing/2014/main"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 xmlns:a16="http://schemas.microsoft.com/office/drawing/2014/main"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 xmlns:a16="http://schemas.microsoft.com/office/drawing/2014/main"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389962181"/>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 xmlns:a16="http://schemas.microsoft.com/office/drawing/2014/main"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 xmlns:a16="http://schemas.microsoft.com/office/drawing/2014/main"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 xmlns:a16="http://schemas.microsoft.com/office/drawing/2014/main"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 xmlns:a16="http://schemas.microsoft.com/office/drawing/2014/main"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 xmlns:a16="http://schemas.microsoft.com/office/drawing/2014/main"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 xmlns:a16="http://schemas.microsoft.com/office/drawing/2014/main"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 xmlns:a16="http://schemas.microsoft.com/office/drawing/2014/main"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 xmlns:a16="http://schemas.microsoft.com/office/drawing/2014/main"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 xmlns:a16="http://schemas.microsoft.com/office/drawing/2014/main"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 xmlns:a16="http://schemas.microsoft.com/office/drawing/2014/main"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 xmlns:a16="http://schemas.microsoft.com/office/drawing/2014/main"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2352407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 xmlns:a16="http://schemas.microsoft.com/office/drawing/2014/main"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 xmlns:a16="http://schemas.microsoft.com/office/drawing/2014/main"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 xmlns:a16="http://schemas.microsoft.com/office/drawing/2014/main"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145986196"/>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58790056"/>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 xmlns:a16="http://schemas.microsoft.com/office/drawing/2014/main"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9746157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 xmlns:a16="http://schemas.microsoft.com/office/drawing/2014/main"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796730305"/>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 xmlns:a16="http://schemas.microsoft.com/office/drawing/2014/main"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 xmlns:a16="http://schemas.microsoft.com/office/drawing/2014/main"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 xmlns:a16="http://schemas.microsoft.com/office/drawing/2014/main"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4684119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 xmlns:a16="http://schemas.microsoft.com/office/drawing/2014/main"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80235776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 xmlns:a16="http://schemas.microsoft.com/office/drawing/2014/main"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 xmlns:a16="http://schemas.microsoft.com/office/drawing/2014/main"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 xmlns:a16="http://schemas.microsoft.com/office/drawing/2014/main"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 xmlns:a16="http://schemas.microsoft.com/office/drawing/2014/main"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91381530"/>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 xmlns:a16="http://schemas.microsoft.com/office/drawing/2014/main"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243935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8830540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 xmlns:a16="http://schemas.microsoft.com/office/drawing/2014/main"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01053947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2759482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031019307"/>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 xmlns:a16="http://schemas.microsoft.com/office/drawing/2014/main"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 xmlns:a16="http://schemas.microsoft.com/office/drawing/2014/main"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28625541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4608743"/>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58054315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5916125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62800500"/>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6661292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3685615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50337235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99477201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6755551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2256940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88071230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5797011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6902354"/>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73415322"/>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85611639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296792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5521456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79033527"/>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9761941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5072423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09494482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59FF20F8-B465-4FD5-988A-E787A8605949}"/>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9721D009-4FA7-4C92-9725-4DB99607A38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D0743F2F-87E0-4373-956E-CF98E129267D}"/>
              </a:ext>
            </a:extLst>
          </p:cNvPr>
          <p:cNvSpPr>
            <a:spLocks noGrp="1"/>
          </p:cNvSpPr>
          <p:nvPr>
            <p:ph type="sldNum" sz="quarter" idx="12"/>
          </p:nvPr>
        </p:nvSpPr>
        <p:spPr/>
        <p:txBody>
          <a:bodyPr/>
          <a:lstStyle>
            <a:lvl1pPr>
              <a:defRPr>
                <a:latin typeface=".VnTime" panose="020B7200000000000000" pitchFamily="34" charset="0"/>
              </a:defRPr>
            </a:lvl1pPr>
          </a:lstStyle>
          <a:p>
            <a:fld id="{306F7723-3E3D-4615-B6FF-171D8183EBDD}" type="slidenum">
              <a:rPr lang="en-US" altLang="en-US"/>
              <a:pPr/>
              <a:t>‹#›</a:t>
            </a:fld>
            <a:endParaRPr lang="en-US" altLang="en-US"/>
          </a:p>
        </p:txBody>
      </p:sp>
    </p:spTree>
    <p:extLst>
      <p:ext uri="{BB962C8B-B14F-4D97-AF65-F5344CB8AC3E}">
        <p14:creationId xmlns:p14="http://schemas.microsoft.com/office/powerpoint/2010/main" val="42991634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12503839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41380674"/>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7296861"/>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5" name="Group 4">
            <a:extLst>
              <a:ext uri="{FF2B5EF4-FFF2-40B4-BE49-F238E27FC236}">
                <a16:creationId xmlns="" xmlns:a16="http://schemas.microsoft.com/office/drawing/2014/main" id="{9242AE78-78C5-4911-B617-90D14010A947}"/>
              </a:ext>
            </a:extLst>
          </p:cNvPr>
          <p:cNvGrpSpPr/>
          <p:nvPr userDrawn="1"/>
        </p:nvGrpSpPr>
        <p:grpSpPr>
          <a:xfrm flipH="1">
            <a:off x="10856438" y="5136827"/>
            <a:ext cx="1174335" cy="1584931"/>
            <a:chOff x="10073923" y="4329846"/>
            <a:chExt cx="1822803" cy="2460131"/>
          </a:xfrm>
          <a:solidFill>
            <a:schemeClr val="accent1"/>
          </a:solidFill>
        </p:grpSpPr>
        <p:sp>
          <p:nvSpPr>
            <p:cNvPr id="6" name="Freeform: Shape 5">
              <a:extLst>
                <a:ext uri="{FF2B5EF4-FFF2-40B4-BE49-F238E27FC236}">
                  <a16:creationId xmlns="" xmlns:a16="http://schemas.microsoft.com/office/drawing/2014/main" id="{DE0C48E1-C97E-4AE3-8E59-52BB45A6FE56}"/>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72D00879-9F70-419E-802C-A97259DEE847}"/>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
        <p:nvSpPr>
          <p:cNvPr id="8" name="Rectangle 7">
            <a:extLst>
              <a:ext uri="{FF2B5EF4-FFF2-40B4-BE49-F238E27FC236}">
                <a16:creationId xmlns="" xmlns:a16="http://schemas.microsoft.com/office/drawing/2014/main" id="{EE194F9D-92C5-494D-A71F-52F797241779}"/>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Shape 8">
            <a:extLst>
              <a:ext uri="{FF2B5EF4-FFF2-40B4-BE49-F238E27FC236}">
                <a16:creationId xmlns="" xmlns:a16="http://schemas.microsoft.com/office/drawing/2014/main" id="{F965DE85-99CD-45CA-B40D-D66A355C3F5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149637108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2163705635"/>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867327593"/>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69741172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5228199"/>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77783395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196312510"/>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3746928244"/>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145557577"/>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14710763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33949773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38409808"/>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89238349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6880923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85815926"/>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44251195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802223225"/>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084427975"/>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a:extLst>
              <a:ext uri="{FF2B5EF4-FFF2-40B4-BE49-F238E27FC236}">
                <a16:creationId xmlns="" xmlns:a16="http://schemas.microsoft.com/office/drawing/2014/main" id="{D5DEBCFC-B26A-4CBE-99A4-AC1D94B03CAC}"/>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370">
            <a:extLst>
              <a:ext uri="{FF2B5EF4-FFF2-40B4-BE49-F238E27FC236}">
                <a16:creationId xmlns="" xmlns:a16="http://schemas.microsoft.com/office/drawing/2014/main" id="{AE992583-E581-42E7-B51D-FE7334EF0DB2}"/>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71">
            <a:extLst>
              <a:ext uri="{FF2B5EF4-FFF2-40B4-BE49-F238E27FC236}">
                <a16:creationId xmlns="" xmlns:a16="http://schemas.microsoft.com/office/drawing/2014/main" id="{B02B9630-8470-453E-8E77-E994353B4A55}"/>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372">
            <a:extLst>
              <a:ext uri="{FF2B5EF4-FFF2-40B4-BE49-F238E27FC236}">
                <a16:creationId xmlns="" xmlns:a16="http://schemas.microsoft.com/office/drawing/2014/main" id="{FFE6E2C7-2FA8-4C48-886C-B9C86A9F2101}"/>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73">
            <a:extLst>
              <a:ext uri="{FF2B5EF4-FFF2-40B4-BE49-F238E27FC236}">
                <a16:creationId xmlns="" xmlns:a16="http://schemas.microsoft.com/office/drawing/2014/main" id="{3543106E-864E-4FA2-A95D-5810375F6897}"/>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374">
            <a:extLst>
              <a:ext uri="{FF2B5EF4-FFF2-40B4-BE49-F238E27FC236}">
                <a16:creationId xmlns="" xmlns:a16="http://schemas.microsoft.com/office/drawing/2014/main" id="{6434C040-3673-4BF0-A822-49A7E52548F0}"/>
              </a:ext>
            </a:extLst>
          </p:cNvPr>
          <p:cNvGrpSpPr>
            <a:grpSpLocks/>
          </p:cNvGrpSpPr>
          <p:nvPr/>
        </p:nvGrpSpPr>
        <p:grpSpPr bwMode="auto">
          <a:xfrm>
            <a:off x="-12699" y="5949950"/>
            <a:ext cx="12223751" cy="793750"/>
            <a:chOff x="-9525" y="4462475"/>
            <a:chExt cx="9167825" cy="595300"/>
          </a:xfrm>
        </p:grpSpPr>
        <p:sp>
          <p:nvSpPr>
            <p:cNvPr id="8" name="Shape 375">
              <a:extLst>
                <a:ext uri="{FF2B5EF4-FFF2-40B4-BE49-F238E27FC236}">
                  <a16:creationId xmlns="" xmlns:a16="http://schemas.microsoft.com/office/drawing/2014/main" id="{BCFE9E52-E14F-4609-92CA-D6250063568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376">
              <a:extLst>
                <a:ext uri="{FF2B5EF4-FFF2-40B4-BE49-F238E27FC236}">
                  <a16:creationId xmlns="" xmlns:a16="http://schemas.microsoft.com/office/drawing/2014/main" id="{D96B88A4-F8A4-4C61-9061-958F37CFC17D}"/>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77">
              <a:extLst>
                <a:ext uri="{FF2B5EF4-FFF2-40B4-BE49-F238E27FC236}">
                  <a16:creationId xmlns="" xmlns:a16="http://schemas.microsoft.com/office/drawing/2014/main" id="{A3148122-477B-458F-8B95-651C41B28337}"/>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378">
            <a:extLst>
              <a:ext uri="{FF2B5EF4-FFF2-40B4-BE49-F238E27FC236}">
                <a16:creationId xmlns="" xmlns:a16="http://schemas.microsoft.com/office/drawing/2014/main" id="{F59E3C66-FA07-46B8-AB34-3F806C13EF83}"/>
              </a:ext>
            </a:extLst>
          </p:cNvPr>
          <p:cNvGrpSpPr>
            <a:grpSpLocks/>
          </p:cNvGrpSpPr>
          <p:nvPr/>
        </p:nvGrpSpPr>
        <p:grpSpPr bwMode="auto">
          <a:xfrm>
            <a:off x="-57151" y="5924550"/>
            <a:ext cx="12306301" cy="857250"/>
            <a:chOff x="-42837" y="4443487"/>
            <a:chExt cx="9229574" cy="642787"/>
          </a:xfrm>
        </p:grpSpPr>
        <p:sp>
          <p:nvSpPr>
            <p:cNvPr id="12" name="Shape 379">
              <a:extLst>
                <a:ext uri="{FF2B5EF4-FFF2-40B4-BE49-F238E27FC236}">
                  <a16:creationId xmlns="" xmlns:a16="http://schemas.microsoft.com/office/drawing/2014/main" id="{8DD63EF1-1B12-410C-B8C0-5FEEB2040D31}"/>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a:extLst>
                <a:ext uri="{FF2B5EF4-FFF2-40B4-BE49-F238E27FC236}">
                  <a16:creationId xmlns="" xmlns:a16="http://schemas.microsoft.com/office/drawing/2014/main" id="{8E1AE6FB-9109-49AC-8813-880066A02ED9}"/>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a:extLst>
                <a:ext uri="{FF2B5EF4-FFF2-40B4-BE49-F238E27FC236}">
                  <a16:creationId xmlns="" xmlns:a16="http://schemas.microsoft.com/office/drawing/2014/main" id="{5BDA0EE3-0A7A-4D08-9FE0-07A072D069EA}"/>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a:extLst>
                <a:ext uri="{FF2B5EF4-FFF2-40B4-BE49-F238E27FC236}">
                  <a16:creationId xmlns="" xmlns:a16="http://schemas.microsoft.com/office/drawing/2014/main" id="{6D90B124-EF3F-4439-B715-9EB3324CE5CB}"/>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a:extLst>
                <a:ext uri="{FF2B5EF4-FFF2-40B4-BE49-F238E27FC236}">
                  <a16:creationId xmlns="" xmlns:a16="http://schemas.microsoft.com/office/drawing/2014/main" id="{CBBB33EF-5D5C-4069-BA3D-8392454E94AA}"/>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a:extLst>
                <a:ext uri="{FF2B5EF4-FFF2-40B4-BE49-F238E27FC236}">
                  <a16:creationId xmlns="" xmlns:a16="http://schemas.microsoft.com/office/drawing/2014/main" id="{1286D8F6-FB28-4271-B7DD-DF12B8E6DB98}"/>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a:extLst>
                <a:ext uri="{FF2B5EF4-FFF2-40B4-BE49-F238E27FC236}">
                  <a16:creationId xmlns="" xmlns:a16="http://schemas.microsoft.com/office/drawing/2014/main" id="{36C8BFDA-6EC2-403E-9808-C1FAD6933C1B}"/>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a:extLst>
                <a:ext uri="{FF2B5EF4-FFF2-40B4-BE49-F238E27FC236}">
                  <a16:creationId xmlns="" xmlns:a16="http://schemas.microsoft.com/office/drawing/2014/main" id="{FB55FD7A-3647-43D5-96C6-C2ADC2860A30}"/>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a:extLst>
                <a:ext uri="{FF2B5EF4-FFF2-40B4-BE49-F238E27FC236}">
                  <a16:creationId xmlns="" xmlns:a16="http://schemas.microsoft.com/office/drawing/2014/main" id="{5849B9ED-DB21-42C0-8736-A57276B340AB}"/>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a:extLst>
                <a:ext uri="{FF2B5EF4-FFF2-40B4-BE49-F238E27FC236}">
                  <a16:creationId xmlns="" xmlns:a16="http://schemas.microsoft.com/office/drawing/2014/main" id="{7244305E-1B35-4A5D-A190-60EE8EA6DF16}"/>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a:extLst>
                <a:ext uri="{FF2B5EF4-FFF2-40B4-BE49-F238E27FC236}">
                  <a16:creationId xmlns="" xmlns:a16="http://schemas.microsoft.com/office/drawing/2014/main" id="{2BEBD588-2B95-4454-BCE2-621E51045439}"/>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a:extLst>
                <a:ext uri="{FF2B5EF4-FFF2-40B4-BE49-F238E27FC236}">
                  <a16:creationId xmlns="" xmlns:a16="http://schemas.microsoft.com/office/drawing/2014/main" id="{0A9BCFDB-97D2-46B5-942A-9BA4D57F77A5}"/>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a:extLst>
                <a:ext uri="{FF2B5EF4-FFF2-40B4-BE49-F238E27FC236}">
                  <a16:creationId xmlns="" xmlns:a16="http://schemas.microsoft.com/office/drawing/2014/main" id="{F7575215-E3FC-4F01-9BA9-B00002A3FE6C}"/>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a:extLst>
                <a:ext uri="{FF2B5EF4-FFF2-40B4-BE49-F238E27FC236}">
                  <a16:creationId xmlns="" xmlns:a16="http://schemas.microsoft.com/office/drawing/2014/main" id="{2E5A13B5-8F44-4467-95C7-2FD8C1F6E50C}"/>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a:extLst>
                <a:ext uri="{FF2B5EF4-FFF2-40B4-BE49-F238E27FC236}">
                  <a16:creationId xmlns="" xmlns:a16="http://schemas.microsoft.com/office/drawing/2014/main" id="{24758A0B-8CD3-4260-A0C5-7475BCD97875}"/>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a:extLst>
                <a:ext uri="{FF2B5EF4-FFF2-40B4-BE49-F238E27FC236}">
                  <a16:creationId xmlns="" xmlns:a16="http://schemas.microsoft.com/office/drawing/2014/main" id="{D48FC2FD-C5CF-429E-88EF-7DA18F3D2ABD}"/>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a:extLst>
                <a:ext uri="{FF2B5EF4-FFF2-40B4-BE49-F238E27FC236}">
                  <a16:creationId xmlns="" xmlns:a16="http://schemas.microsoft.com/office/drawing/2014/main" id="{38295750-6AD1-4D78-9809-4BF43D4F5C29}"/>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a:extLst>
                <a:ext uri="{FF2B5EF4-FFF2-40B4-BE49-F238E27FC236}">
                  <a16:creationId xmlns="" xmlns:a16="http://schemas.microsoft.com/office/drawing/2014/main" id="{4D7A8740-BBB4-47B6-8B61-D689E6D52E3F}"/>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a:extLst>
                <a:ext uri="{FF2B5EF4-FFF2-40B4-BE49-F238E27FC236}">
                  <a16:creationId xmlns="" xmlns:a16="http://schemas.microsoft.com/office/drawing/2014/main" id="{E0038423-88D5-4BF2-B67A-58831148C219}"/>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a:extLst>
                <a:ext uri="{FF2B5EF4-FFF2-40B4-BE49-F238E27FC236}">
                  <a16:creationId xmlns="" xmlns:a16="http://schemas.microsoft.com/office/drawing/2014/main" id="{F0FDBB66-EA3B-44EA-8E30-E7065FC4AC9D}"/>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a:extLst>
                <a:ext uri="{FF2B5EF4-FFF2-40B4-BE49-F238E27FC236}">
                  <a16:creationId xmlns="" xmlns:a16="http://schemas.microsoft.com/office/drawing/2014/main" id="{13F6B1A8-62D4-41A4-9ED7-8EA87463E6BB}"/>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a:extLst>
                <a:ext uri="{FF2B5EF4-FFF2-40B4-BE49-F238E27FC236}">
                  <a16:creationId xmlns="" xmlns:a16="http://schemas.microsoft.com/office/drawing/2014/main" id="{0791452B-F737-4A0B-BB4A-522F7D46A4F0}"/>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a:extLst>
                <a:ext uri="{FF2B5EF4-FFF2-40B4-BE49-F238E27FC236}">
                  <a16:creationId xmlns="" xmlns:a16="http://schemas.microsoft.com/office/drawing/2014/main" id="{3AD51464-CB14-4C2D-BEE8-8819C56D3084}"/>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a:extLst>
                <a:ext uri="{FF2B5EF4-FFF2-40B4-BE49-F238E27FC236}">
                  <a16:creationId xmlns="" xmlns:a16="http://schemas.microsoft.com/office/drawing/2014/main" id="{8FACDA87-2372-474B-8AF5-981CDF9FC554}"/>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a:extLst>
                <a:ext uri="{FF2B5EF4-FFF2-40B4-BE49-F238E27FC236}">
                  <a16:creationId xmlns="" xmlns:a16="http://schemas.microsoft.com/office/drawing/2014/main" id="{C4BC1D9B-C3C1-412E-B0FA-EC4771356E0D}"/>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a:extLst>
              <a:ext uri="{FF2B5EF4-FFF2-40B4-BE49-F238E27FC236}">
                <a16:creationId xmlns="" xmlns:a16="http://schemas.microsoft.com/office/drawing/2014/main" id="{75D10B49-93A0-464F-BB1C-C26D701CC781}"/>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a:extLst>
              <a:ext uri="{FF2B5EF4-FFF2-40B4-BE49-F238E27FC236}">
                <a16:creationId xmlns="" xmlns:a16="http://schemas.microsoft.com/office/drawing/2014/main" id="{53A20565-C26E-4BDD-B237-14E29C27593A}"/>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a:extLst>
              <a:ext uri="{FF2B5EF4-FFF2-40B4-BE49-F238E27FC236}">
                <a16:creationId xmlns="" xmlns:a16="http://schemas.microsoft.com/office/drawing/2014/main" id="{7F36628D-5CC0-40CF-B006-59C92CE3897B}"/>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a:extLst>
              <a:ext uri="{FF2B5EF4-FFF2-40B4-BE49-F238E27FC236}">
                <a16:creationId xmlns="" xmlns:a16="http://schemas.microsoft.com/office/drawing/2014/main" id="{26B93127-5D3C-44DA-A5D6-5B6119348406}"/>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3580602737"/>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16385536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a:extLst>
              <a:ext uri="{FF2B5EF4-FFF2-40B4-BE49-F238E27FC236}">
                <a16:creationId xmlns="" xmlns:a16="http://schemas.microsoft.com/office/drawing/2014/main" id="{27DCEDDC-5766-4E0F-9D77-CE111DA8E21C}"/>
              </a:ext>
            </a:extLst>
          </p:cNvPr>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5" name="Group 36">
            <a:extLst>
              <a:ext uri="{FF2B5EF4-FFF2-40B4-BE49-F238E27FC236}">
                <a16:creationId xmlns="" xmlns:a16="http://schemas.microsoft.com/office/drawing/2014/main" id="{0CA1BE2B-2559-4743-A6F8-C2E677F2044C}"/>
              </a:ext>
            </a:extLst>
          </p:cNvPr>
          <p:cNvGrpSpPr>
            <a:grpSpLocks/>
          </p:cNvGrpSpPr>
          <p:nvPr/>
        </p:nvGrpSpPr>
        <p:grpSpPr bwMode="auto">
          <a:xfrm>
            <a:off x="0" y="0"/>
            <a:ext cx="7266517" cy="6858000"/>
            <a:chOff x="0" y="0"/>
            <a:chExt cx="3433" cy="4320"/>
          </a:xfrm>
        </p:grpSpPr>
        <p:pic>
          <p:nvPicPr>
            <p:cNvPr id="6" name="Picture 30" descr="11">
              <a:extLst>
                <a:ext uri="{FF2B5EF4-FFF2-40B4-BE49-F238E27FC236}">
                  <a16:creationId xmlns="" xmlns:a16="http://schemas.microsoft.com/office/drawing/2014/main" id="{3188A50C-F260-41A0-B517-3859AE1586C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a:extLst>
                <a:ext uri="{FF2B5EF4-FFF2-40B4-BE49-F238E27FC236}">
                  <a16:creationId xmlns="" xmlns:a16="http://schemas.microsoft.com/office/drawing/2014/main" id="{35E0B7D3-4FFE-42C0-8989-00531EDE12DC}"/>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a:extLst>
              <a:ext uri="{FF2B5EF4-FFF2-40B4-BE49-F238E27FC236}">
                <a16:creationId xmlns="" xmlns:a16="http://schemas.microsoft.com/office/drawing/2014/main" id="{222FD7EF-8593-428C-B14D-579FCA06B11B}"/>
              </a:ext>
            </a:extLst>
          </p:cNvPr>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9" name="Oval 18">
            <a:extLst>
              <a:ext uri="{FF2B5EF4-FFF2-40B4-BE49-F238E27FC236}">
                <a16:creationId xmlns="" xmlns:a16="http://schemas.microsoft.com/office/drawing/2014/main" id="{96BA26F4-377C-459A-9DF2-F967105401F9}"/>
              </a:ext>
            </a:extLst>
          </p:cNvPr>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10" name="Text Box 23">
            <a:extLst>
              <a:ext uri="{FF2B5EF4-FFF2-40B4-BE49-F238E27FC236}">
                <a16:creationId xmlns="" xmlns:a16="http://schemas.microsoft.com/office/drawing/2014/main" id="{A5583377-C21E-46D4-AE2A-1B8ECC3147E5}"/>
              </a:ext>
            </a:extLst>
          </p:cNvPr>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r>
              <a:rPr lang="en-US" altLang="en-US" sz="1800">
                <a:solidFill>
                  <a:srgbClr val="000000"/>
                </a:solidFill>
                <a:latin typeface="Arial" panose="020B0604020202020204" pitchFamily="34" charset="0"/>
              </a:rPr>
              <a:t>L/O/G/O</a:t>
            </a:r>
          </a:p>
        </p:txBody>
      </p:sp>
      <p:pic>
        <p:nvPicPr>
          <p:cNvPr id="11" name="Picture 26" descr="09">
            <a:extLst>
              <a:ext uri="{FF2B5EF4-FFF2-40B4-BE49-F238E27FC236}">
                <a16:creationId xmlns="" xmlns:a16="http://schemas.microsoft.com/office/drawing/2014/main" id="{6212915A-1A28-4356-8451-89C6D622F35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a:extLst>
              <a:ext uri="{FF2B5EF4-FFF2-40B4-BE49-F238E27FC236}">
                <a16:creationId xmlns="" xmlns:a16="http://schemas.microsoft.com/office/drawing/2014/main" id="{B6F02002-A81E-4212-A66C-801238053B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a:extLst>
              <a:ext uri="{FF2B5EF4-FFF2-40B4-BE49-F238E27FC236}">
                <a16:creationId xmlns="" xmlns:a16="http://schemas.microsoft.com/office/drawing/2014/main" id="{D02D87F2-A0D6-41CD-85DD-1302AE9FB73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a:extLst>
              <a:ext uri="{FF2B5EF4-FFF2-40B4-BE49-F238E27FC236}">
                <a16:creationId xmlns="" xmlns:a16="http://schemas.microsoft.com/office/drawing/2014/main" id="{8EEA259D-26CF-4D6E-B2D0-A8CE9A124DB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a:extLst>
              <a:ext uri="{FF2B5EF4-FFF2-40B4-BE49-F238E27FC236}">
                <a16:creationId xmlns="" xmlns:a16="http://schemas.microsoft.com/office/drawing/2014/main" id="{48485A26-0C1B-4185-97A4-40CC6815803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a:extLst>
              <a:ext uri="{FF2B5EF4-FFF2-40B4-BE49-F238E27FC236}">
                <a16:creationId xmlns="" xmlns:a16="http://schemas.microsoft.com/office/drawing/2014/main" id="{1A606505-248C-482F-A701-3B99D1B3522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a:extLst>
              <a:ext uri="{FF2B5EF4-FFF2-40B4-BE49-F238E27FC236}">
                <a16:creationId xmlns="" xmlns:a16="http://schemas.microsoft.com/office/drawing/2014/main" id="{4437EE29-11B3-422A-ACAF-77E31E33F38D}"/>
              </a:ext>
            </a:extLst>
          </p:cNvPr>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a:extLst>
              <a:ext uri="{FF2B5EF4-FFF2-40B4-BE49-F238E27FC236}">
                <a16:creationId xmlns="" xmlns:a16="http://schemas.microsoft.com/office/drawing/2014/main" id="{20DA2A7D-7CA9-482F-81C5-FC38EF0A122B}"/>
              </a:ext>
            </a:extLst>
          </p:cNvPr>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a:extLst>
              <a:ext uri="{FF2B5EF4-FFF2-40B4-BE49-F238E27FC236}">
                <a16:creationId xmlns="" xmlns:a16="http://schemas.microsoft.com/office/drawing/2014/main" id="{71212C1E-E1B3-4466-9153-1A4599F3ADBF}"/>
              </a:ext>
            </a:extLst>
          </p:cNvPr>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a:extLst>
              <a:ext uri="{FF2B5EF4-FFF2-40B4-BE49-F238E27FC236}">
                <a16:creationId xmlns="" xmlns:a16="http://schemas.microsoft.com/office/drawing/2014/main" id="{A928036A-80AD-4BE7-B5E6-EBC8A2A49D54}"/>
              </a:ext>
            </a:extLst>
          </p:cNvPr>
          <p:cNvSpPr>
            <a:spLocks noGrp="1" noChangeArrowheads="1"/>
          </p:cNvSpPr>
          <p:nvPr>
            <p:ph type="sldNum" sz="quarter" idx="12"/>
          </p:nvPr>
        </p:nvSpPr>
        <p:spPr/>
        <p:txBody>
          <a:bodyPr/>
          <a:lstStyle>
            <a:lvl1pPr eaLnBrk="0" hangingPunct="0">
              <a:defRPr sz="1000">
                <a:latin typeface=".VnTime" panose="020B7200000000000000" pitchFamily="34" charset="0"/>
              </a:defRPr>
            </a:lvl1pPr>
          </a:lstStyle>
          <a:p>
            <a:fld id="{3C14C6BC-4656-4459-9645-919969CF4A39}" type="slidenum">
              <a:rPr lang="en-US" altLang="en-US"/>
              <a:pPr/>
              <a:t>‹#›</a:t>
            </a:fld>
            <a:endParaRPr lang="en-US" altLang="en-US"/>
          </a:p>
        </p:txBody>
      </p:sp>
    </p:spTree>
    <p:extLst>
      <p:ext uri="{BB962C8B-B14F-4D97-AF65-F5344CB8AC3E}">
        <p14:creationId xmlns:p14="http://schemas.microsoft.com/office/powerpoint/2010/main" val="13723816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1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8583457-91E2-4904-97A5-BA9FC74ACF78}"/>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DEA4AA71-F446-4FE3-B9FE-860177896787}"/>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7159D1D5-81BD-4B10-A01D-CBD1A265E44C}"/>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178E78CA-04FB-45CE-8DE8-9523CF5C7747}" type="slidenum">
              <a:rPr lang="en-US" altLang="en-US"/>
              <a:pPr/>
              <a:t>‹#›</a:t>
            </a:fld>
            <a:endParaRPr lang="en-US" altLang="en-US"/>
          </a:p>
        </p:txBody>
      </p:sp>
    </p:spTree>
    <p:extLst>
      <p:ext uri="{BB962C8B-B14F-4D97-AF65-F5344CB8AC3E}">
        <p14:creationId xmlns:p14="http://schemas.microsoft.com/office/powerpoint/2010/main" val="235592699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9CA87A13-8C10-4912-BF2A-BA2D60610AC1}"/>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95630DF3-E6B1-4296-9869-76C54DAE3270}"/>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39C596EE-515D-4B19-A4D3-BFAC9D90541B}"/>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01942BEF-74FF-465A-B6F6-9F3F5EA3C8F5}" type="slidenum">
              <a:rPr lang="en-US" altLang="en-US"/>
              <a:pPr/>
              <a:t>‹#›</a:t>
            </a:fld>
            <a:endParaRPr lang="en-US" altLang="en-US"/>
          </a:p>
        </p:txBody>
      </p:sp>
    </p:spTree>
    <p:extLst>
      <p:ext uri="{BB962C8B-B14F-4D97-AF65-F5344CB8AC3E}">
        <p14:creationId xmlns:p14="http://schemas.microsoft.com/office/powerpoint/2010/main" val="126827936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AFD61FE9-03EE-4E40-90D6-A70D1B8BA5E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629014B0-6444-47C2-8141-5128F5EBB32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7BDCCD00-3B60-44D8-BDF2-AFBBFF738930}"/>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7B1B3327-7B9E-4109-B08B-563C1114F2AF}" type="slidenum">
              <a:rPr lang="en-US" altLang="en-US"/>
              <a:pPr/>
              <a:t>‹#›</a:t>
            </a:fld>
            <a:endParaRPr lang="en-US" altLang="en-US"/>
          </a:p>
        </p:txBody>
      </p:sp>
    </p:spTree>
    <p:extLst>
      <p:ext uri="{BB962C8B-B14F-4D97-AF65-F5344CB8AC3E}">
        <p14:creationId xmlns:p14="http://schemas.microsoft.com/office/powerpoint/2010/main" val="138995371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E126677D-7F01-4D93-A390-DBCE6BC671B0}"/>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a:extLst>
              <a:ext uri="{FF2B5EF4-FFF2-40B4-BE49-F238E27FC236}">
                <a16:creationId xmlns="" xmlns:a16="http://schemas.microsoft.com/office/drawing/2014/main" id="{294FABBB-383F-4110-8A8C-AF6274429921}"/>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9172F352-82A4-4768-B696-3F3EF342290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D54DEE6B-1E3E-48C5-AEE0-F335AE04E14F}" type="slidenum">
              <a:rPr lang="en-US" altLang="en-US"/>
              <a:pPr/>
              <a:t>‹#›</a:t>
            </a:fld>
            <a:endParaRPr lang="en-US" altLang="en-US"/>
          </a:p>
        </p:txBody>
      </p:sp>
    </p:spTree>
    <p:extLst>
      <p:ext uri="{BB962C8B-B14F-4D97-AF65-F5344CB8AC3E}">
        <p14:creationId xmlns:p14="http://schemas.microsoft.com/office/powerpoint/2010/main" val="353920557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FE300A12-79DD-4CF9-AA66-33AA184F0923}"/>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a:extLst>
              <a:ext uri="{FF2B5EF4-FFF2-40B4-BE49-F238E27FC236}">
                <a16:creationId xmlns="" xmlns:a16="http://schemas.microsoft.com/office/drawing/2014/main" id="{A08B5618-87D1-4A6B-8667-81BB73013568}"/>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8451CC16-0DA9-485B-9621-7CC1D159175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8FC90689-169B-4A0C-B3FF-DFBC9F1E30B1}" type="slidenum">
              <a:rPr lang="en-US" altLang="en-US"/>
              <a:pPr/>
              <a:t>‹#›</a:t>
            </a:fld>
            <a:endParaRPr lang="en-US" altLang="en-US"/>
          </a:p>
        </p:txBody>
      </p:sp>
    </p:spTree>
    <p:extLst>
      <p:ext uri="{BB962C8B-B14F-4D97-AF65-F5344CB8AC3E}">
        <p14:creationId xmlns:p14="http://schemas.microsoft.com/office/powerpoint/2010/main" val="3583863467"/>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D3023785-C079-47E9-91B1-09451B5FBAB5}"/>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a:extLst>
              <a:ext uri="{FF2B5EF4-FFF2-40B4-BE49-F238E27FC236}">
                <a16:creationId xmlns="" xmlns:a16="http://schemas.microsoft.com/office/drawing/2014/main" id="{1BBA7A7D-2C9A-4B50-83D2-FC5ED71CBC28}"/>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5C5D86C0-D9BA-4D93-9335-BC95EFA98A1E}"/>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2FF86838-AC84-4908-8B37-CE5BA96521F6}" type="slidenum">
              <a:rPr lang="en-US" altLang="en-US"/>
              <a:pPr/>
              <a:t>‹#›</a:t>
            </a:fld>
            <a:endParaRPr lang="en-US" altLang="en-US"/>
          </a:p>
        </p:txBody>
      </p:sp>
    </p:spTree>
    <p:extLst>
      <p:ext uri="{BB962C8B-B14F-4D97-AF65-F5344CB8AC3E}">
        <p14:creationId xmlns:p14="http://schemas.microsoft.com/office/powerpoint/2010/main" val="74475786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F9005C8A-DCF4-4457-97F3-0BCFBED216C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CD9908BF-6FB6-4363-9CDF-EA7002657E59}"/>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E2B0D144-75BD-45AB-95BB-87C0A46221B8}"/>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ECCA7AEC-D8FE-418E-8834-59670BBAA875}" type="slidenum">
              <a:rPr lang="en-US" altLang="en-US"/>
              <a:pPr/>
              <a:t>‹#›</a:t>
            </a:fld>
            <a:endParaRPr lang="en-US" altLang="en-US"/>
          </a:p>
        </p:txBody>
      </p:sp>
    </p:spTree>
    <p:extLst>
      <p:ext uri="{BB962C8B-B14F-4D97-AF65-F5344CB8AC3E}">
        <p14:creationId xmlns:p14="http://schemas.microsoft.com/office/powerpoint/2010/main" val="2587667935"/>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A9C835DD-9542-4E26-B690-67D7045FBCC9}"/>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F7FB45FB-CA57-4F1F-A669-CD58940806CF}"/>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5F73EFF4-C0FD-476F-B1C8-6A0D60CDD05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69AC78E7-FA81-4CD9-AA52-9E5A12B7ED12}" type="slidenum">
              <a:rPr lang="en-US" altLang="en-US"/>
              <a:pPr/>
              <a:t>‹#›</a:t>
            </a:fld>
            <a:endParaRPr lang="en-US" altLang="en-US"/>
          </a:p>
        </p:txBody>
      </p:sp>
    </p:spTree>
    <p:extLst>
      <p:ext uri="{BB962C8B-B14F-4D97-AF65-F5344CB8AC3E}">
        <p14:creationId xmlns:p14="http://schemas.microsoft.com/office/powerpoint/2010/main" val="3683027571"/>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85F34F40-6EE2-475F-A83A-C7F4C89437B4}"/>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D2AA376A-0C5E-45B4-9C9C-9AD179A17911}"/>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4521BB94-A3BE-412D-9F61-D9357C094B0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62702F33-961E-464A-8DDD-3C3A63016E76}" type="slidenum">
              <a:rPr lang="en-US" altLang="en-US"/>
              <a:pPr/>
              <a:t>‹#›</a:t>
            </a:fld>
            <a:endParaRPr lang="en-US" altLang="en-US"/>
          </a:p>
        </p:txBody>
      </p:sp>
    </p:spTree>
    <p:extLst>
      <p:ext uri="{BB962C8B-B14F-4D97-AF65-F5344CB8AC3E}">
        <p14:creationId xmlns:p14="http://schemas.microsoft.com/office/powerpoint/2010/main" val="48625474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1C029947-BDE0-434B-B33C-67FE4AF9ECC3}"/>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6AA2A994-C20F-4DE5-832C-8C5DC2943F2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BC042B4C-DBBD-45BD-8564-74E2CF6C14ED}"/>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A0D9B5F8-FEA6-4578-91C7-2D7679DA95C2}" type="slidenum">
              <a:rPr lang="en-US" altLang="en-US"/>
              <a:pPr/>
              <a:t>‹#›</a:t>
            </a:fld>
            <a:endParaRPr lang="en-US" altLang="en-US"/>
          </a:p>
        </p:txBody>
      </p:sp>
    </p:spTree>
    <p:extLst>
      <p:ext uri="{BB962C8B-B14F-4D97-AF65-F5344CB8AC3E}">
        <p14:creationId xmlns:p14="http://schemas.microsoft.com/office/powerpoint/2010/main" val="3961339900"/>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 xmlns:a16="http://schemas.microsoft.com/office/drawing/2014/main" id="{18C2679E-C561-4FC8-8AFC-1F87DDC80C93}"/>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 xmlns:a16="http://schemas.microsoft.com/office/drawing/2014/main" id="{A3651B65-8F6A-4A6A-B040-E405EF578E5D}"/>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8/24/2024</a:t>
            </a:fld>
            <a:endParaRPr lang="en-US"/>
          </a:p>
        </p:txBody>
      </p:sp>
      <p:sp>
        <p:nvSpPr>
          <p:cNvPr id="6" name="Footer Placeholder 4">
            <a:extLst>
              <a:ext uri="{FF2B5EF4-FFF2-40B4-BE49-F238E27FC236}">
                <a16:creationId xmlns="" xmlns:a16="http://schemas.microsoft.com/office/drawing/2014/main" id="{6DBAC264-2D53-4BD6-B720-C23D300A976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D6F819DD-60FC-44A0-95DD-295E306F1BDA}"/>
              </a:ext>
            </a:extLst>
          </p:cNvPr>
          <p:cNvSpPr>
            <a:spLocks noGrp="1"/>
          </p:cNvSpPr>
          <p:nvPr>
            <p:ph type="sldNum" sz="quarter" idx="12"/>
          </p:nvPr>
        </p:nvSpPr>
        <p:spPr/>
        <p:txBody>
          <a:bodyPr/>
          <a:lstStyle>
            <a:lvl1pPr>
              <a:defRPr>
                <a:latin typeface=".VnTime" panose="020B7200000000000000" pitchFamily="34" charset="0"/>
              </a:defRPr>
            </a:lvl1pPr>
          </a:lstStyle>
          <a:p>
            <a:fld id="{7A22B5BE-E179-4314-BEF8-BA6C572AC0C9}" type="slidenum">
              <a:rPr lang="en-US" altLang="en-US"/>
              <a:pPr/>
              <a:t>‹#›</a:t>
            </a:fld>
            <a:endParaRPr lang="en-US" altLang="en-US"/>
          </a:p>
        </p:txBody>
      </p:sp>
    </p:spTree>
    <p:extLst>
      <p:ext uri="{BB962C8B-B14F-4D97-AF65-F5344CB8AC3E}">
        <p14:creationId xmlns:p14="http://schemas.microsoft.com/office/powerpoint/2010/main" val="1653670546"/>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59FF20F8-B465-4FD5-988A-E787A8605949}"/>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9721D009-4FA7-4C92-9725-4DB99607A38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D0743F2F-87E0-4373-956E-CF98E129267D}"/>
              </a:ext>
            </a:extLst>
          </p:cNvPr>
          <p:cNvSpPr>
            <a:spLocks noGrp="1"/>
          </p:cNvSpPr>
          <p:nvPr>
            <p:ph type="sldNum" sz="quarter" idx="12"/>
          </p:nvPr>
        </p:nvSpPr>
        <p:spPr/>
        <p:txBody>
          <a:bodyPr/>
          <a:lstStyle>
            <a:lvl1pPr>
              <a:defRPr>
                <a:latin typeface=".VnTime" panose="020B7200000000000000" pitchFamily="34" charset="0"/>
              </a:defRPr>
            </a:lvl1pPr>
          </a:lstStyle>
          <a:p>
            <a:fld id="{306F7723-3E3D-4615-B6FF-171D8183EBDD}" type="slidenum">
              <a:rPr lang="en-US" altLang="en-US"/>
              <a:pPr/>
              <a:t>‹#›</a:t>
            </a:fld>
            <a:endParaRPr lang="en-US" altLang="en-US"/>
          </a:p>
        </p:txBody>
      </p:sp>
    </p:spTree>
    <p:extLst>
      <p:ext uri="{BB962C8B-B14F-4D97-AF65-F5344CB8AC3E}">
        <p14:creationId xmlns:p14="http://schemas.microsoft.com/office/powerpoint/2010/main" val="371439593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DD55949A-33D2-4F66-AC4C-1DC9EA6929A0}"/>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670A16BE-BA4A-49A6-AB0E-51D17F2005A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D4D1B4AF-FB9E-4C45-8C79-77443A425BCA}"/>
              </a:ext>
            </a:extLst>
          </p:cNvPr>
          <p:cNvSpPr>
            <a:spLocks noGrp="1"/>
          </p:cNvSpPr>
          <p:nvPr>
            <p:ph type="sldNum" sz="quarter" idx="12"/>
          </p:nvPr>
        </p:nvSpPr>
        <p:spPr/>
        <p:txBody>
          <a:bodyPr/>
          <a:lstStyle>
            <a:lvl1pPr>
              <a:defRPr>
                <a:latin typeface=".VnTime" panose="020B7200000000000000" pitchFamily="34" charset="0"/>
              </a:defRPr>
            </a:lvl1pPr>
          </a:lstStyle>
          <a:p>
            <a:fld id="{2AAE944C-FD42-42C0-AF2B-7796173CC22D}" type="slidenum">
              <a:rPr lang="en-US" altLang="en-US"/>
              <a:pPr/>
              <a:t>‹#›</a:t>
            </a:fld>
            <a:endParaRPr lang="en-US" altLang="en-US"/>
          </a:p>
        </p:txBody>
      </p:sp>
    </p:spTree>
    <p:extLst>
      <p:ext uri="{BB962C8B-B14F-4D97-AF65-F5344CB8AC3E}">
        <p14:creationId xmlns:p14="http://schemas.microsoft.com/office/powerpoint/2010/main" val="298362560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3312D4F1-AD51-4149-A5EA-E10CDD0D91FE}"/>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8/24/2024</a:t>
            </a:fld>
            <a:endParaRPr lang="en-US"/>
          </a:p>
        </p:txBody>
      </p:sp>
      <p:sp>
        <p:nvSpPr>
          <p:cNvPr id="6" name="Footer Placeholder 4">
            <a:extLst>
              <a:ext uri="{FF2B5EF4-FFF2-40B4-BE49-F238E27FC236}">
                <a16:creationId xmlns="" xmlns:a16="http://schemas.microsoft.com/office/drawing/2014/main" id="{984D5E98-CFEB-43C1-A5B2-34914EBCC753}"/>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F077C3D4-7C05-4BF4-AE99-F07869919B99}"/>
              </a:ext>
            </a:extLst>
          </p:cNvPr>
          <p:cNvSpPr>
            <a:spLocks noGrp="1"/>
          </p:cNvSpPr>
          <p:nvPr>
            <p:ph type="sldNum" sz="quarter" idx="12"/>
          </p:nvPr>
        </p:nvSpPr>
        <p:spPr/>
        <p:txBody>
          <a:bodyPr/>
          <a:lstStyle>
            <a:lvl1pPr>
              <a:defRPr>
                <a:latin typeface=".VnTime" panose="020B7200000000000000" pitchFamily="34" charset="0"/>
              </a:defRPr>
            </a:lvl1pPr>
          </a:lstStyle>
          <a:p>
            <a:fld id="{E3BC2399-BF2A-4152-AFD8-6CB6319342B4}" type="slidenum">
              <a:rPr lang="en-US" altLang="en-US"/>
              <a:pPr/>
              <a:t>‹#›</a:t>
            </a:fld>
            <a:endParaRPr lang="en-US" altLang="en-US"/>
          </a:p>
        </p:txBody>
      </p:sp>
    </p:spTree>
    <p:extLst>
      <p:ext uri="{BB962C8B-B14F-4D97-AF65-F5344CB8AC3E}">
        <p14:creationId xmlns:p14="http://schemas.microsoft.com/office/powerpoint/2010/main" val="226475173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4A3FBE77-8B2C-482E-AB92-DC69B740E741}"/>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8/24/2024</a:t>
            </a:fld>
            <a:endParaRPr lang="en-US"/>
          </a:p>
        </p:txBody>
      </p:sp>
      <p:sp>
        <p:nvSpPr>
          <p:cNvPr id="8" name="Footer Placeholder 4">
            <a:extLst>
              <a:ext uri="{FF2B5EF4-FFF2-40B4-BE49-F238E27FC236}">
                <a16:creationId xmlns="" xmlns:a16="http://schemas.microsoft.com/office/drawing/2014/main" id="{2627D612-20A9-4B2A-A4D1-CB11C853CF7C}"/>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FCBAA3AC-D80F-4AE8-ABB6-DB352743076E}"/>
              </a:ext>
            </a:extLst>
          </p:cNvPr>
          <p:cNvSpPr>
            <a:spLocks noGrp="1"/>
          </p:cNvSpPr>
          <p:nvPr>
            <p:ph type="sldNum" sz="quarter" idx="12"/>
          </p:nvPr>
        </p:nvSpPr>
        <p:spPr/>
        <p:txBody>
          <a:bodyPr/>
          <a:lstStyle>
            <a:lvl1pPr>
              <a:defRPr>
                <a:latin typeface=".VnTime" panose="020B7200000000000000" pitchFamily="34" charset="0"/>
              </a:defRPr>
            </a:lvl1pPr>
          </a:lstStyle>
          <a:p>
            <a:fld id="{DE6627EA-70C9-4616-9A21-F0A17FD8BDDF}" type="slidenum">
              <a:rPr lang="en-US" altLang="en-US"/>
              <a:pPr/>
              <a:t>‹#›</a:t>
            </a:fld>
            <a:endParaRPr lang="en-US" altLang="en-US"/>
          </a:p>
        </p:txBody>
      </p:sp>
    </p:spTree>
    <p:extLst>
      <p:ext uri="{BB962C8B-B14F-4D97-AF65-F5344CB8AC3E}">
        <p14:creationId xmlns:p14="http://schemas.microsoft.com/office/powerpoint/2010/main" val="1158086415"/>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96DB301C-34B8-429B-8395-5D36E4CD6C5E}"/>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8/24/2024</a:t>
            </a:fld>
            <a:endParaRPr lang="en-US"/>
          </a:p>
        </p:txBody>
      </p:sp>
      <p:sp>
        <p:nvSpPr>
          <p:cNvPr id="4" name="Footer Placeholder 4">
            <a:extLst>
              <a:ext uri="{FF2B5EF4-FFF2-40B4-BE49-F238E27FC236}">
                <a16:creationId xmlns="" xmlns:a16="http://schemas.microsoft.com/office/drawing/2014/main" id="{7E94D881-2A36-4FCE-AC38-4613B65CD5FF}"/>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24A3E8FB-D4AA-4D86-BC14-9A1B3245211D}"/>
              </a:ext>
            </a:extLst>
          </p:cNvPr>
          <p:cNvSpPr>
            <a:spLocks noGrp="1"/>
          </p:cNvSpPr>
          <p:nvPr>
            <p:ph type="sldNum" sz="quarter" idx="12"/>
          </p:nvPr>
        </p:nvSpPr>
        <p:spPr/>
        <p:txBody>
          <a:bodyPr/>
          <a:lstStyle>
            <a:lvl1pPr>
              <a:defRPr>
                <a:latin typeface=".VnTime" panose="020B7200000000000000" pitchFamily="34" charset="0"/>
              </a:defRPr>
            </a:lvl1pPr>
          </a:lstStyle>
          <a:p>
            <a:fld id="{E58665BD-4807-4435-B676-A531E90E6839}" type="slidenum">
              <a:rPr lang="en-US" altLang="en-US"/>
              <a:pPr/>
              <a:t>‹#›</a:t>
            </a:fld>
            <a:endParaRPr lang="en-US" altLang="en-US"/>
          </a:p>
        </p:txBody>
      </p:sp>
    </p:spTree>
    <p:extLst>
      <p:ext uri="{BB962C8B-B14F-4D97-AF65-F5344CB8AC3E}">
        <p14:creationId xmlns:p14="http://schemas.microsoft.com/office/powerpoint/2010/main" val="1838212046"/>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9EEF0ED4-D441-43C5-BEC6-46D2EDB184AE}"/>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8/24/2024</a:t>
            </a:fld>
            <a:endParaRPr lang="en-US"/>
          </a:p>
        </p:txBody>
      </p:sp>
      <p:sp>
        <p:nvSpPr>
          <p:cNvPr id="3" name="Footer Placeholder 4">
            <a:extLst>
              <a:ext uri="{FF2B5EF4-FFF2-40B4-BE49-F238E27FC236}">
                <a16:creationId xmlns="" xmlns:a16="http://schemas.microsoft.com/office/drawing/2014/main" id="{FA4065D0-B71E-4B5E-AD9D-9718307C840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11B8CA38-F0F5-402F-A778-187317311AB6}"/>
              </a:ext>
            </a:extLst>
          </p:cNvPr>
          <p:cNvSpPr>
            <a:spLocks noGrp="1"/>
          </p:cNvSpPr>
          <p:nvPr>
            <p:ph type="sldNum" sz="quarter" idx="12"/>
          </p:nvPr>
        </p:nvSpPr>
        <p:spPr/>
        <p:txBody>
          <a:bodyPr/>
          <a:lstStyle>
            <a:lvl1pPr>
              <a:defRPr>
                <a:latin typeface=".VnTime" panose="020B7200000000000000" pitchFamily="34" charset="0"/>
              </a:defRPr>
            </a:lvl1pPr>
          </a:lstStyle>
          <a:p>
            <a:fld id="{8F4CF8A8-64BC-4B3D-A876-58B2900D2DA6}" type="slidenum">
              <a:rPr lang="en-US" altLang="en-US"/>
              <a:pPr/>
              <a:t>‹#›</a:t>
            </a:fld>
            <a:endParaRPr lang="en-US" altLang="en-US"/>
          </a:p>
        </p:txBody>
      </p:sp>
    </p:spTree>
    <p:extLst>
      <p:ext uri="{BB962C8B-B14F-4D97-AF65-F5344CB8AC3E}">
        <p14:creationId xmlns:p14="http://schemas.microsoft.com/office/powerpoint/2010/main" val="3588840528"/>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65E78058-E53E-47A5-A63E-F1EF1446F82E}"/>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8/24/2024</a:t>
            </a:fld>
            <a:endParaRPr lang="en-US"/>
          </a:p>
        </p:txBody>
      </p:sp>
      <p:sp>
        <p:nvSpPr>
          <p:cNvPr id="6" name="Footer Placeholder 4">
            <a:extLst>
              <a:ext uri="{FF2B5EF4-FFF2-40B4-BE49-F238E27FC236}">
                <a16:creationId xmlns="" xmlns:a16="http://schemas.microsoft.com/office/drawing/2014/main" id="{19F239C1-C8A6-4C95-8113-54F5C6EAF76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6E43581A-B350-43E4-9431-6B24B960961C}"/>
              </a:ext>
            </a:extLst>
          </p:cNvPr>
          <p:cNvSpPr>
            <a:spLocks noGrp="1"/>
          </p:cNvSpPr>
          <p:nvPr>
            <p:ph type="sldNum" sz="quarter" idx="12"/>
          </p:nvPr>
        </p:nvSpPr>
        <p:spPr/>
        <p:txBody>
          <a:bodyPr/>
          <a:lstStyle>
            <a:lvl1pPr>
              <a:defRPr>
                <a:latin typeface=".VnTime" panose="020B7200000000000000" pitchFamily="34" charset="0"/>
              </a:defRPr>
            </a:lvl1pPr>
          </a:lstStyle>
          <a:p>
            <a:fld id="{FFCDBD70-15BB-4A81-BB56-946327392E20}" type="slidenum">
              <a:rPr lang="en-US" altLang="en-US"/>
              <a:pPr/>
              <a:t>‹#›</a:t>
            </a:fld>
            <a:endParaRPr lang="en-US" altLang="en-US"/>
          </a:p>
        </p:txBody>
      </p:sp>
    </p:spTree>
    <p:extLst>
      <p:ext uri="{BB962C8B-B14F-4D97-AF65-F5344CB8AC3E}">
        <p14:creationId xmlns:p14="http://schemas.microsoft.com/office/powerpoint/2010/main" val="3646669071"/>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7CCFCAB6-972D-4EC1-BB40-0E1220439F14}"/>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8/24/2024</a:t>
            </a:fld>
            <a:endParaRPr lang="en-US"/>
          </a:p>
        </p:txBody>
      </p:sp>
      <p:sp>
        <p:nvSpPr>
          <p:cNvPr id="6" name="Footer Placeholder 4">
            <a:extLst>
              <a:ext uri="{FF2B5EF4-FFF2-40B4-BE49-F238E27FC236}">
                <a16:creationId xmlns="" xmlns:a16="http://schemas.microsoft.com/office/drawing/2014/main" id="{30C8AACE-0448-4703-97C8-9B23ED44893E}"/>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4DF27D39-8037-4FE6-98FB-99D8B74E5182}"/>
              </a:ext>
            </a:extLst>
          </p:cNvPr>
          <p:cNvSpPr>
            <a:spLocks noGrp="1"/>
          </p:cNvSpPr>
          <p:nvPr>
            <p:ph type="sldNum" sz="quarter" idx="12"/>
          </p:nvPr>
        </p:nvSpPr>
        <p:spPr/>
        <p:txBody>
          <a:bodyPr/>
          <a:lstStyle>
            <a:lvl1pPr>
              <a:defRPr>
                <a:latin typeface=".VnTime" panose="020B7200000000000000" pitchFamily="34" charset="0"/>
              </a:defRPr>
            </a:lvl1pPr>
          </a:lstStyle>
          <a:p>
            <a:fld id="{7A8654F1-E137-4DFF-811B-60232AE8E804}" type="slidenum">
              <a:rPr lang="en-US" altLang="en-US"/>
              <a:pPr/>
              <a:t>‹#›</a:t>
            </a:fld>
            <a:endParaRPr lang="en-US" altLang="en-US"/>
          </a:p>
        </p:txBody>
      </p:sp>
    </p:spTree>
    <p:extLst>
      <p:ext uri="{BB962C8B-B14F-4D97-AF65-F5344CB8AC3E}">
        <p14:creationId xmlns:p14="http://schemas.microsoft.com/office/powerpoint/2010/main" val="1418779631"/>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D54A880-218F-4809-ADB6-33A7E59365D1}"/>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591E9E7A-9D43-4747-BF6F-F4AFB8CDBCD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038A491-B4C8-4305-A93C-05B52CD36F91}"/>
              </a:ext>
            </a:extLst>
          </p:cNvPr>
          <p:cNvSpPr>
            <a:spLocks noGrp="1"/>
          </p:cNvSpPr>
          <p:nvPr>
            <p:ph type="sldNum" sz="quarter" idx="12"/>
          </p:nvPr>
        </p:nvSpPr>
        <p:spPr/>
        <p:txBody>
          <a:bodyPr/>
          <a:lstStyle>
            <a:lvl1pPr>
              <a:defRPr>
                <a:latin typeface=".VnTime" panose="020B7200000000000000" pitchFamily="34" charset="0"/>
              </a:defRPr>
            </a:lvl1pPr>
          </a:lstStyle>
          <a:p>
            <a:fld id="{DB461B41-EE41-40F0-95C4-9C8D995D7922}" type="slidenum">
              <a:rPr lang="en-US" altLang="en-US"/>
              <a:pPr/>
              <a:t>‹#›</a:t>
            </a:fld>
            <a:endParaRPr lang="en-US" altLang="en-US"/>
          </a:p>
        </p:txBody>
      </p:sp>
    </p:spTree>
    <p:extLst>
      <p:ext uri="{BB962C8B-B14F-4D97-AF65-F5344CB8AC3E}">
        <p14:creationId xmlns:p14="http://schemas.microsoft.com/office/powerpoint/2010/main" val="2884474020"/>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7F67BB1-EC14-4568-9E0B-9EB8F98FB3B3}"/>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EFB60D3E-21A8-4E9A-8680-E2643FFF81DC}"/>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E208ECD4-98B9-4E8D-86AE-88F6612AFB0D}"/>
              </a:ext>
            </a:extLst>
          </p:cNvPr>
          <p:cNvSpPr>
            <a:spLocks noGrp="1"/>
          </p:cNvSpPr>
          <p:nvPr>
            <p:ph type="sldNum" sz="quarter" idx="12"/>
          </p:nvPr>
        </p:nvSpPr>
        <p:spPr/>
        <p:txBody>
          <a:bodyPr/>
          <a:lstStyle>
            <a:lvl1pPr>
              <a:defRPr>
                <a:latin typeface=".VnTime" panose="020B7200000000000000" pitchFamily="34" charset="0"/>
              </a:defRPr>
            </a:lvl1pPr>
          </a:lstStyle>
          <a:p>
            <a:fld id="{CF3A3726-99E1-4E8B-B2BC-79A77614F871}" type="slidenum">
              <a:rPr lang="en-US" altLang="en-US"/>
              <a:pPr/>
              <a:t>‹#›</a:t>
            </a:fld>
            <a:endParaRPr lang="en-US" altLang="en-US"/>
          </a:p>
        </p:txBody>
      </p:sp>
    </p:spTree>
    <p:extLst>
      <p:ext uri="{BB962C8B-B14F-4D97-AF65-F5344CB8AC3E}">
        <p14:creationId xmlns:p14="http://schemas.microsoft.com/office/powerpoint/2010/main" val="207759755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8D9DB5BF-65A3-44EB-95C2-1113EA317A4E}"/>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8/24/2024</a:t>
            </a:fld>
            <a:endParaRPr lang="en-US"/>
          </a:p>
        </p:txBody>
      </p:sp>
      <p:sp>
        <p:nvSpPr>
          <p:cNvPr id="4" name="Footer Placeholder 4">
            <a:extLst>
              <a:ext uri="{FF2B5EF4-FFF2-40B4-BE49-F238E27FC236}">
                <a16:creationId xmlns="" xmlns:a16="http://schemas.microsoft.com/office/drawing/2014/main" id="{7B66DC99-9838-43CB-84FB-887C44E68B14}"/>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34DB1FEE-2DEB-49F0-B3F1-96210D64D5A1}"/>
              </a:ext>
            </a:extLst>
          </p:cNvPr>
          <p:cNvSpPr>
            <a:spLocks noGrp="1"/>
          </p:cNvSpPr>
          <p:nvPr>
            <p:ph type="sldNum" sz="quarter" idx="12"/>
          </p:nvPr>
        </p:nvSpPr>
        <p:spPr/>
        <p:txBody>
          <a:bodyPr/>
          <a:lstStyle>
            <a:lvl1pPr>
              <a:defRPr/>
            </a:lvl1pPr>
          </a:lstStyle>
          <a:p>
            <a:fld id="{5CAFA004-7D88-4A17-860B-2211C0EEA6E1}" type="slidenum">
              <a:rPr lang="en-US" altLang="en-US"/>
              <a:pPr/>
              <a:t>‹#›</a:t>
            </a:fld>
            <a:endParaRPr lang="en-US" altLang="en-US"/>
          </a:p>
        </p:txBody>
      </p:sp>
    </p:spTree>
    <p:extLst>
      <p:ext uri="{BB962C8B-B14F-4D97-AF65-F5344CB8AC3E}">
        <p14:creationId xmlns:p14="http://schemas.microsoft.com/office/powerpoint/2010/main" val="2361254740"/>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602832762"/>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25242326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0378605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206120294"/>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8769960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17079107"/>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33017398"/>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58507012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60636034"/>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431310258"/>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727366940"/>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701786760"/>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558290684"/>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16739493"/>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460065769"/>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923473332"/>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52502592"/>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21686894"/>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659574067"/>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826773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268701528"/>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rgbClr val="C66E5C"/>
        </a:solidFill>
        <a:effectLst/>
      </p:bgPr>
    </p:bg>
    <p:spTree>
      <p:nvGrpSpPr>
        <p:cNvPr id="1" name="Shape 8"/>
        <p:cNvGrpSpPr/>
        <p:nvPr/>
      </p:nvGrpSpPr>
      <p:grpSpPr>
        <a:xfrm>
          <a:off x="0" y="0"/>
          <a:ext cx="0" cy="0"/>
          <a:chOff x="0" y="0"/>
          <a:chExt cx="0" cy="0"/>
        </a:xfrm>
      </p:grpSpPr>
      <p:grpSp>
        <p:nvGrpSpPr>
          <p:cNvPr id="4" name="Google Shape;9;p2">
            <a:extLst>
              <a:ext uri="{FF2B5EF4-FFF2-40B4-BE49-F238E27FC236}">
                <a16:creationId xmlns="" xmlns:a16="http://schemas.microsoft.com/office/drawing/2014/main" id="{CFC2624C-E550-46AF-A1FA-AE488C0487B5}"/>
              </a:ext>
            </a:extLst>
          </p:cNvPr>
          <p:cNvGrpSpPr>
            <a:grpSpLocks/>
          </p:cNvGrpSpPr>
          <p:nvPr/>
        </p:nvGrpSpPr>
        <p:grpSpPr bwMode="auto">
          <a:xfrm>
            <a:off x="-630238" y="-608013"/>
            <a:ext cx="13452476" cy="8074026"/>
            <a:chOff x="-472426" y="-456061"/>
            <a:chExt cx="10088872" cy="6055617"/>
          </a:xfrm>
        </p:grpSpPr>
        <p:pic>
          <p:nvPicPr>
            <p:cNvPr id="5" name="Google Shape;10;p2">
              <a:extLst>
                <a:ext uri="{FF2B5EF4-FFF2-40B4-BE49-F238E27FC236}">
                  <a16:creationId xmlns="" xmlns:a16="http://schemas.microsoft.com/office/drawing/2014/main" id="{E9248F13-0D8F-48FC-8001-89272AEC8EB3}"/>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426" y="-456061"/>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Google Shape;11;p2">
              <a:extLst>
                <a:ext uri="{FF2B5EF4-FFF2-40B4-BE49-F238E27FC236}">
                  <a16:creationId xmlns="" xmlns:a16="http://schemas.microsoft.com/office/drawing/2014/main" id="{5F3E72E2-320F-4C70-8742-747B6E22DD27}"/>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0800000">
              <a:off x="5889297" y="1757282"/>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Google Shape;12;p2"/>
          <p:cNvSpPr txBox="1">
            <a:spLocks noGrp="1"/>
          </p:cNvSpPr>
          <p:nvPr>
            <p:ph type="subTitle" idx="1"/>
          </p:nvPr>
        </p:nvSpPr>
        <p:spPr>
          <a:xfrm>
            <a:off x="3404800" y="3739212"/>
            <a:ext cx="5382400" cy="527600"/>
          </a:xfrm>
          <a:prstGeom prst="rect">
            <a:avLst/>
          </a:prstGeom>
        </p:spPr>
        <p:txBody>
          <a:bodyPr spcFirstLastPara="1" lIns="91425" tIns="91425" rIns="91425" bIns="91425">
            <a:noAutofit/>
          </a:bodyPr>
          <a:lstStyle>
            <a:lvl1pPr lvl="0" algn="ctr" rtl="0">
              <a:lnSpc>
                <a:spcPct val="100000"/>
              </a:lnSpc>
              <a:spcBef>
                <a:spcPts val="0"/>
              </a:spcBef>
              <a:spcAft>
                <a:spcPts val="0"/>
              </a:spcAft>
              <a:buNone/>
              <a:defRPr sz="2133">
                <a:solidFill>
                  <a:srgbClr val="FFF2EB"/>
                </a:solidFill>
                <a:latin typeface="Josefin Sans Thin"/>
                <a:ea typeface="Josefin Sans Thin"/>
                <a:cs typeface="Josefin Sans Thin"/>
                <a:sym typeface="Josefin Sans Thin"/>
              </a:defRPr>
            </a:lvl1pPr>
            <a:lvl2pPr lvl="1"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2pPr>
            <a:lvl3pPr lvl="2"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3pPr>
            <a:lvl4pPr lvl="3"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4pPr>
            <a:lvl5pPr lvl="4"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5pPr>
            <a:lvl6pPr lvl="5"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6pPr>
            <a:lvl7pPr lvl="6"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7pPr>
            <a:lvl8pPr lvl="7"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8pPr>
            <a:lvl9pPr lvl="8" algn="ctr" rtl="0">
              <a:lnSpc>
                <a:spcPct val="100000"/>
              </a:lnSpc>
              <a:spcBef>
                <a:spcPts val="2133"/>
              </a:spcBef>
              <a:spcAft>
                <a:spcPts val="2133"/>
              </a:spcAft>
              <a:buNone/>
              <a:defRPr sz="2133">
                <a:solidFill>
                  <a:srgbClr val="FFF2EB"/>
                </a:solidFill>
                <a:latin typeface="Josefin Sans Thin"/>
                <a:ea typeface="Josefin Sans Thin"/>
                <a:cs typeface="Josefin Sans Thin"/>
                <a:sym typeface="Josefin Sans Thin"/>
              </a:defRPr>
            </a:lvl9pPr>
          </a:lstStyle>
          <a:p>
            <a:endParaRPr/>
          </a:p>
        </p:txBody>
      </p:sp>
      <p:sp>
        <p:nvSpPr>
          <p:cNvPr id="13" name="Google Shape;13;p2"/>
          <p:cNvSpPr txBox="1">
            <a:spLocks noGrp="1"/>
          </p:cNvSpPr>
          <p:nvPr>
            <p:ph type="ctrTitle"/>
          </p:nvPr>
        </p:nvSpPr>
        <p:spPr>
          <a:xfrm>
            <a:off x="1433400" y="2761184"/>
            <a:ext cx="9325200" cy="978000"/>
          </a:xfrm>
          <a:prstGeom prst="rect">
            <a:avLst/>
          </a:prstGeom>
        </p:spPr>
        <p:txBody>
          <a:bodyPr spcFirstLastPara="1" lIns="91425" tIns="91425" rIns="91425" bIns="91425" anchor="b">
            <a:noAutofit/>
          </a:bodyPr>
          <a:lstStyle>
            <a:lvl1pPr lvl="0" algn="ctr" rtl="0">
              <a:spcBef>
                <a:spcPts val="0"/>
              </a:spcBef>
              <a:spcAft>
                <a:spcPts val="0"/>
              </a:spcAft>
              <a:buSzPts val="6000"/>
              <a:buNone/>
              <a:defRPr sz="4800" b="0">
                <a:solidFill>
                  <a:srgbClr val="FFF2EB"/>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Tree>
    <p:extLst>
      <p:ext uri="{BB962C8B-B14F-4D97-AF65-F5344CB8AC3E}">
        <p14:creationId xmlns:p14="http://schemas.microsoft.com/office/powerpoint/2010/main" val="1373179212"/>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a:extLst>
              <a:ext uri="{FF2B5EF4-FFF2-40B4-BE49-F238E27FC236}">
                <a16:creationId xmlns="" xmlns:a16="http://schemas.microsoft.com/office/drawing/2014/main" id="{F6A190DD-D17E-4EEB-945B-B2C7A1BBDC3B}"/>
              </a:ext>
            </a:extLst>
          </p:cNvPr>
          <p:cNvGrpSpPr>
            <a:grpSpLocks/>
          </p:cNvGrpSpPr>
          <p:nvPr/>
        </p:nvGrpSpPr>
        <p:grpSpPr bwMode="auto">
          <a:xfrm>
            <a:off x="8466138" y="2476500"/>
            <a:ext cx="4546600" cy="5554663"/>
            <a:chOff x="6349925" y="1857024"/>
            <a:chExt cx="3410000" cy="4166203"/>
          </a:xfrm>
        </p:grpSpPr>
        <p:pic>
          <p:nvPicPr>
            <p:cNvPr id="11" name="Google Shape;51;p12">
              <a:extLst>
                <a:ext uri="{FF2B5EF4-FFF2-40B4-BE49-F238E27FC236}">
                  <a16:creationId xmlns="" xmlns:a16="http://schemas.microsoft.com/office/drawing/2014/main" id="{85B28768-19C3-4DF1-AC5E-89506E8688DE}"/>
                </a:ext>
              </a:extLst>
            </p:cNvPr>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a:extLst>
                <a:ext uri="{FF2B5EF4-FFF2-40B4-BE49-F238E27FC236}">
                  <a16:creationId xmlns="" xmlns:a16="http://schemas.microsoft.com/office/drawing/2014/main" id="{7982BB0A-A0E2-4DBE-AB3B-1275E39BCE41}"/>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26227973"/>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3134025258"/>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2453809749"/>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16179231"/>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14880443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78897499"/>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521898792"/>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noFill/>
        <a:effectLst/>
      </p:bgPr>
    </p:bg>
    <p:spTree>
      <p:nvGrpSpPr>
        <p:cNvPr id="1" name="Shape 32"/>
        <p:cNvGrpSpPr/>
        <p:nvPr/>
      </p:nvGrpSpPr>
      <p:grpSpPr>
        <a:xfrm>
          <a:off x="0" y="0"/>
          <a:ext cx="0" cy="0"/>
          <a:chOff x="0" y="0"/>
          <a:chExt cx="0" cy="0"/>
        </a:xfrm>
      </p:grpSpPr>
      <p:sp>
        <p:nvSpPr>
          <p:cNvPr id="33" name="Google Shape;33;p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35" name="Google Shape;35;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36" name="Google Shape;36;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84885595"/>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2370847105"/>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468451254"/>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1204862298"/>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65495576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16517920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1008441026"/>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53267924"/>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1478925"/>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72232253"/>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94130241"/>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191743077"/>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276995640"/>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marL="0" lvl="0" indent="0" algn="l" rtl="0">
              <a:lnSpc>
                <a:spcPct val="100000"/>
              </a:lnSpc>
              <a:spcBef>
                <a:spcPts val="400"/>
              </a:spcBef>
              <a:spcAft>
                <a:spcPts val="0"/>
              </a:spcAft>
              <a:buNone/>
            </a:pPr>
            <a:r>
              <a:rPr lang="en" sz="1200">
                <a:solidFill>
                  <a:schemeClr val="dk1"/>
                </a:solidFill>
                <a:latin typeface="Roboto Slab Regular"/>
                <a:ea typeface="Roboto Slab Regular"/>
                <a:cs typeface="Roboto Slab Regular"/>
                <a:sym typeface="Roboto Slab Regular"/>
              </a:rPr>
              <a:t>CREDITS: This presentation template was created by </a:t>
            </a:r>
            <a:r>
              <a:rPr lang="en" sz="1200">
                <a:solidFill>
                  <a:schemeClr val="dk1"/>
                </a:solidFill>
                <a:uFill>
                  <a:noFill/>
                </a:uFill>
                <a:latin typeface="Roboto Slab Regular"/>
                <a:ea typeface="Roboto Slab Regular"/>
                <a:cs typeface="Roboto Slab Regular"/>
                <a:sym typeface="Roboto Slab Regular"/>
                <a:hlinkClick r:id="rId2"/>
              </a:rPr>
              <a:t>Slidesgo</a:t>
            </a:r>
            <a:r>
              <a:rPr lang="en" sz="1200">
                <a:solidFill>
                  <a:schemeClr val="dk1"/>
                </a:solidFill>
                <a:latin typeface="Roboto Slab Regular"/>
                <a:ea typeface="Roboto Slab Regular"/>
                <a:cs typeface="Roboto Slab Regular"/>
                <a:sym typeface="Roboto Slab Regular"/>
              </a:rPr>
              <a:t>, including icons by </a:t>
            </a:r>
            <a:r>
              <a:rPr lang="en" sz="1200">
                <a:solidFill>
                  <a:schemeClr val="dk1"/>
                </a:solidFill>
                <a:uFill>
                  <a:noFill/>
                </a:uFill>
                <a:latin typeface="Roboto Slab Regular"/>
                <a:ea typeface="Roboto Slab Regular"/>
                <a:cs typeface="Roboto Slab Regular"/>
                <a:sym typeface="Roboto Slab Regular"/>
                <a:hlinkClick r:id="rId3"/>
              </a:rPr>
              <a:t>Flaticon</a:t>
            </a:r>
            <a:r>
              <a:rPr lang="en" sz="1200">
                <a:solidFill>
                  <a:schemeClr val="dk1"/>
                </a:solidFill>
                <a:latin typeface="Roboto Slab Regular"/>
                <a:ea typeface="Roboto Slab Regular"/>
                <a:cs typeface="Roboto Slab Regular"/>
                <a:sym typeface="Roboto Slab Regular"/>
              </a:rPr>
              <a:t>, and infographics &amp; images by </a:t>
            </a:r>
            <a:r>
              <a:rPr lang="en" sz="1200">
                <a:solidFill>
                  <a:schemeClr val="dk1"/>
                </a:solidFill>
                <a:uFill>
                  <a:noFill/>
                </a:uFill>
                <a:latin typeface="Roboto Slab Regular"/>
                <a:ea typeface="Roboto Slab Regular"/>
                <a:cs typeface="Roboto Slab Regular"/>
                <a:sym typeface="Roboto Slab Regular"/>
                <a:hlinkClick r:id="rId4"/>
              </a:rPr>
              <a:t>Freepik</a:t>
            </a:r>
            <a:endParaRPr sz="1200">
              <a:solidFill>
                <a:schemeClr val="dk1"/>
              </a:solidFill>
              <a:latin typeface="Roboto Slab Regular"/>
              <a:ea typeface="Roboto Slab Regular"/>
              <a:cs typeface="Roboto Slab Regular"/>
              <a:sym typeface="Roboto Slab Regular"/>
            </a:endParaRPr>
          </a:p>
          <a:p>
            <a:pPr marL="0" lvl="0" indent="0" algn="l" rtl="0">
              <a:lnSpc>
                <a:spcPct val="100000"/>
              </a:lnSpc>
              <a:spcBef>
                <a:spcPts val="0"/>
              </a:spcBef>
              <a:spcAft>
                <a:spcPts val="0"/>
              </a:spcAft>
              <a:buNone/>
            </a:pPr>
            <a:endParaRPr sz="1200">
              <a:solidFill>
                <a:schemeClr val="dk1"/>
              </a:solidFill>
              <a:latin typeface="Roboto Slab Regular"/>
              <a:ea typeface="Roboto Slab Regular"/>
              <a:cs typeface="Roboto Slab Regular"/>
              <a:sym typeface="Roboto Slab Regular"/>
            </a:endParaRPr>
          </a:p>
          <a:p>
            <a:pPr marL="0" lvl="0" indent="0" algn="l" rtl="0">
              <a:lnSpc>
                <a:spcPct val="100000"/>
              </a:lnSpc>
              <a:spcBef>
                <a:spcPts val="400"/>
              </a:spcBef>
              <a:spcAft>
                <a:spcPts val="0"/>
              </a:spcAft>
              <a:buNone/>
            </a:pPr>
            <a:endParaRPr sz="1200">
              <a:solidFill>
                <a:schemeClr val="dk1"/>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46769175"/>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89350439"/>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a:extLst>
              <a:ext uri="{FF2B5EF4-FFF2-40B4-BE49-F238E27FC236}">
                <a16:creationId xmlns="" xmlns:a16="http://schemas.microsoft.com/office/drawing/2014/main" id="{08C16960-7429-421B-A359-2F03D9D8ED23}"/>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4">
            <a:extLst>
              <a:ext uri="{FF2B5EF4-FFF2-40B4-BE49-F238E27FC236}">
                <a16:creationId xmlns="" xmlns:a16="http://schemas.microsoft.com/office/drawing/2014/main" id="{DCB4E483-C949-4C76-8B7F-6B9B4101E2BD}"/>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5">
            <a:extLst>
              <a:ext uri="{FF2B5EF4-FFF2-40B4-BE49-F238E27FC236}">
                <a16:creationId xmlns="" xmlns:a16="http://schemas.microsoft.com/office/drawing/2014/main" id="{E76AD7F0-1FE8-4DE7-AD02-D243A0033A73}"/>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6">
            <a:extLst>
              <a:ext uri="{FF2B5EF4-FFF2-40B4-BE49-F238E27FC236}">
                <a16:creationId xmlns="" xmlns:a16="http://schemas.microsoft.com/office/drawing/2014/main" id="{776211BB-3288-4980-8FE6-625804CF2F47}"/>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7">
            <a:extLst>
              <a:ext uri="{FF2B5EF4-FFF2-40B4-BE49-F238E27FC236}">
                <a16:creationId xmlns="" xmlns:a16="http://schemas.microsoft.com/office/drawing/2014/main" id="{FBDD42C9-7668-4B42-BEE7-45134D9AEA13}"/>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8">
            <a:extLst>
              <a:ext uri="{FF2B5EF4-FFF2-40B4-BE49-F238E27FC236}">
                <a16:creationId xmlns="" xmlns:a16="http://schemas.microsoft.com/office/drawing/2014/main" id="{3371D966-A701-4635-B4DF-C52C725F79C8}"/>
              </a:ext>
            </a:extLst>
          </p:cNvPr>
          <p:cNvGrpSpPr>
            <a:grpSpLocks/>
          </p:cNvGrpSpPr>
          <p:nvPr/>
        </p:nvGrpSpPr>
        <p:grpSpPr bwMode="auto">
          <a:xfrm>
            <a:off x="-12699" y="2698750"/>
            <a:ext cx="12223751" cy="793750"/>
            <a:chOff x="-9525" y="4462475"/>
            <a:chExt cx="9167825" cy="595300"/>
          </a:xfrm>
        </p:grpSpPr>
        <p:sp>
          <p:nvSpPr>
            <p:cNvPr id="9" name="Shape 39">
              <a:extLst>
                <a:ext uri="{FF2B5EF4-FFF2-40B4-BE49-F238E27FC236}">
                  <a16:creationId xmlns="" xmlns:a16="http://schemas.microsoft.com/office/drawing/2014/main" id="{3D13B96A-5716-4B04-98D3-A9FA4463F7C0}"/>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0">
              <a:extLst>
                <a:ext uri="{FF2B5EF4-FFF2-40B4-BE49-F238E27FC236}">
                  <a16:creationId xmlns="" xmlns:a16="http://schemas.microsoft.com/office/drawing/2014/main" id="{D85FB2F5-69DD-405E-BC5F-31F8FF482B29}"/>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41">
              <a:extLst>
                <a:ext uri="{FF2B5EF4-FFF2-40B4-BE49-F238E27FC236}">
                  <a16:creationId xmlns="" xmlns:a16="http://schemas.microsoft.com/office/drawing/2014/main" id="{0A7140EF-99E2-4CD1-89F6-AC8C5F5DA8C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42">
            <a:extLst>
              <a:ext uri="{FF2B5EF4-FFF2-40B4-BE49-F238E27FC236}">
                <a16:creationId xmlns="" xmlns:a16="http://schemas.microsoft.com/office/drawing/2014/main" id="{CE0F0AC6-579F-4B30-A19E-57818F536529}"/>
              </a:ext>
            </a:extLst>
          </p:cNvPr>
          <p:cNvGrpSpPr>
            <a:grpSpLocks/>
          </p:cNvGrpSpPr>
          <p:nvPr/>
        </p:nvGrpSpPr>
        <p:grpSpPr bwMode="auto">
          <a:xfrm>
            <a:off x="-57151" y="2673350"/>
            <a:ext cx="12306301" cy="857250"/>
            <a:chOff x="-42837" y="4443487"/>
            <a:chExt cx="9229574" cy="642787"/>
          </a:xfrm>
        </p:grpSpPr>
        <p:sp>
          <p:nvSpPr>
            <p:cNvPr id="13" name="Shape 43">
              <a:extLst>
                <a:ext uri="{FF2B5EF4-FFF2-40B4-BE49-F238E27FC236}">
                  <a16:creationId xmlns="" xmlns:a16="http://schemas.microsoft.com/office/drawing/2014/main" id="{B13A2EF6-D580-4508-91F7-463469B09DF7}"/>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a:extLst>
                <a:ext uri="{FF2B5EF4-FFF2-40B4-BE49-F238E27FC236}">
                  <a16:creationId xmlns="" xmlns:a16="http://schemas.microsoft.com/office/drawing/2014/main" id="{19A9D819-5448-4C07-BF66-B558E961F72B}"/>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a:extLst>
                <a:ext uri="{FF2B5EF4-FFF2-40B4-BE49-F238E27FC236}">
                  <a16:creationId xmlns="" xmlns:a16="http://schemas.microsoft.com/office/drawing/2014/main" id="{97F7B37B-8AAB-46E7-ACCE-6080D8414D38}"/>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a:extLst>
                <a:ext uri="{FF2B5EF4-FFF2-40B4-BE49-F238E27FC236}">
                  <a16:creationId xmlns="" xmlns:a16="http://schemas.microsoft.com/office/drawing/2014/main" id="{2514A812-F1B4-4E90-86C0-448F8F830F74}"/>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a:extLst>
                <a:ext uri="{FF2B5EF4-FFF2-40B4-BE49-F238E27FC236}">
                  <a16:creationId xmlns="" xmlns:a16="http://schemas.microsoft.com/office/drawing/2014/main" id="{D8427DE8-D856-4140-B43C-0DC8EF06DE8E}"/>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a:extLst>
                <a:ext uri="{FF2B5EF4-FFF2-40B4-BE49-F238E27FC236}">
                  <a16:creationId xmlns="" xmlns:a16="http://schemas.microsoft.com/office/drawing/2014/main" id="{A50CEC84-2FA7-4CAD-9C38-95786D2633F3}"/>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a:extLst>
                <a:ext uri="{FF2B5EF4-FFF2-40B4-BE49-F238E27FC236}">
                  <a16:creationId xmlns="" xmlns:a16="http://schemas.microsoft.com/office/drawing/2014/main" id="{8839C447-D8A4-4C56-8332-82C8A5154F27}"/>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a:extLst>
                <a:ext uri="{FF2B5EF4-FFF2-40B4-BE49-F238E27FC236}">
                  <a16:creationId xmlns="" xmlns:a16="http://schemas.microsoft.com/office/drawing/2014/main" id="{FBCAD1D6-0178-454F-912C-B79B67AF50CA}"/>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a:extLst>
                <a:ext uri="{FF2B5EF4-FFF2-40B4-BE49-F238E27FC236}">
                  <a16:creationId xmlns="" xmlns:a16="http://schemas.microsoft.com/office/drawing/2014/main" id="{8B8BCF80-F520-44BC-B73E-EE17087FEB25}"/>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a:extLst>
                <a:ext uri="{FF2B5EF4-FFF2-40B4-BE49-F238E27FC236}">
                  <a16:creationId xmlns="" xmlns:a16="http://schemas.microsoft.com/office/drawing/2014/main" id="{36BFB4A3-01CD-4A84-A4B0-16FC74F27BFB}"/>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a:extLst>
                <a:ext uri="{FF2B5EF4-FFF2-40B4-BE49-F238E27FC236}">
                  <a16:creationId xmlns="" xmlns:a16="http://schemas.microsoft.com/office/drawing/2014/main" id="{A8DF5C4D-2C7A-4F23-9157-F21DD5E69873}"/>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a:extLst>
                <a:ext uri="{FF2B5EF4-FFF2-40B4-BE49-F238E27FC236}">
                  <a16:creationId xmlns="" xmlns:a16="http://schemas.microsoft.com/office/drawing/2014/main" id="{39549C5B-9A4B-4709-B241-2704364E3D54}"/>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a:extLst>
                <a:ext uri="{FF2B5EF4-FFF2-40B4-BE49-F238E27FC236}">
                  <a16:creationId xmlns="" xmlns:a16="http://schemas.microsoft.com/office/drawing/2014/main" id="{33906957-C292-4A29-BBFD-ECE06043067D}"/>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a:extLst>
                <a:ext uri="{FF2B5EF4-FFF2-40B4-BE49-F238E27FC236}">
                  <a16:creationId xmlns="" xmlns:a16="http://schemas.microsoft.com/office/drawing/2014/main" id="{955499DA-ADA8-4FF8-9EE2-74C8D2081538}"/>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a:extLst>
                <a:ext uri="{FF2B5EF4-FFF2-40B4-BE49-F238E27FC236}">
                  <a16:creationId xmlns="" xmlns:a16="http://schemas.microsoft.com/office/drawing/2014/main" id="{D2E8EA09-3419-45C5-8209-5EA72060273F}"/>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a:extLst>
                <a:ext uri="{FF2B5EF4-FFF2-40B4-BE49-F238E27FC236}">
                  <a16:creationId xmlns="" xmlns:a16="http://schemas.microsoft.com/office/drawing/2014/main" id="{93799A6A-3634-439D-80C0-EE607933CCE1}"/>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a:extLst>
                <a:ext uri="{FF2B5EF4-FFF2-40B4-BE49-F238E27FC236}">
                  <a16:creationId xmlns="" xmlns:a16="http://schemas.microsoft.com/office/drawing/2014/main" id="{EA44699A-6DA8-4424-9993-00D096533C6C}"/>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a:extLst>
                <a:ext uri="{FF2B5EF4-FFF2-40B4-BE49-F238E27FC236}">
                  <a16:creationId xmlns="" xmlns:a16="http://schemas.microsoft.com/office/drawing/2014/main" id="{ED8F68C3-31FA-47D7-8A5A-C2EFCA825F0F}"/>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a:extLst>
                <a:ext uri="{FF2B5EF4-FFF2-40B4-BE49-F238E27FC236}">
                  <a16:creationId xmlns="" xmlns:a16="http://schemas.microsoft.com/office/drawing/2014/main" id="{8CADDEFB-8021-4C76-9CB7-EF29B9F9B0BF}"/>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a:extLst>
                <a:ext uri="{FF2B5EF4-FFF2-40B4-BE49-F238E27FC236}">
                  <a16:creationId xmlns="" xmlns:a16="http://schemas.microsoft.com/office/drawing/2014/main" id="{693A59A7-7D93-4B73-BFD7-CEE1966DCA23}"/>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a:extLst>
                <a:ext uri="{FF2B5EF4-FFF2-40B4-BE49-F238E27FC236}">
                  <a16:creationId xmlns="" xmlns:a16="http://schemas.microsoft.com/office/drawing/2014/main" id="{BF142A6B-9916-4079-BB24-97863653AC62}"/>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a:extLst>
                <a:ext uri="{FF2B5EF4-FFF2-40B4-BE49-F238E27FC236}">
                  <a16:creationId xmlns="" xmlns:a16="http://schemas.microsoft.com/office/drawing/2014/main" id="{E868E1A0-8B07-4CBA-B39B-5EA8BF070B1C}"/>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a:extLst>
                <a:ext uri="{FF2B5EF4-FFF2-40B4-BE49-F238E27FC236}">
                  <a16:creationId xmlns="" xmlns:a16="http://schemas.microsoft.com/office/drawing/2014/main" id="{CA8B124C-3C32-4DF5-9446-7773AE96E6A8}"/>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a:extLst>
                <a:ext uri="{FF2B5EF4-FFF2-40B4-BE49-F238E27FC236}">
                  <a16:creationId xmlns="" xmlns:a16="http://schemas.microsoft.com/office/drawing/2014/main" id="{CC4F0818-D98B-4692-A98D-14307EF42F94}"/>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a:extLst>
                <a:ext uri="{FF2B5EF4-FFF2-40B4-BE49-F238E27FC236}">
                  <a16:creationId xmlns="" xmlns:a16="http://schemas.microsoft.com/office/drawing/2014/main" id="{6543B1AE-AD33-4EC2-98D2-0DACC91B5444}"/>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a:extLst>
              <a:ext uri="{FF2B5EF4-FFF2-40B4-BE49-F238E27FC236}">
                <a16:creationId xmlns="" xmlns:a16="http://schemas.microsoft.com/office/drawing/2014/main" id="{B8E7F4AD-584D-4BF4-9E4D-DF863DB14D60}"/>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a:extLst>
              <a:ext uri="{FF2B5EF4-FFF2-40B4-BE49-F238E27FC236}">
                <a16:creationId xmlns="" xmlns:a16="http://schemas.microsoft.com/office/drawing/2014/main" id="{912CC316-F3A5-4EA7-8429-4DE1D0435645}"/>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a:extLst>
              <a:ext uri="{FF2B5EF4-FFF2-40B4-BE49-F238E27FC236}">
                <a16:creationId xmlns="" xmlns:a16="http://schemas.microsoft.com/office/drawing/2014/main" id="{B1AC9909-F46C-4D26-AC19-9943A3D2DB5C}"/>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a:extLst>
              <a:ext uri="{FF2B5EF4-FFF2-40B4-BE49-F238E27FC236}">
                <a16:creationId xmlns="" xmlns:a16="http://schemas.microsoft.com/office/drawing/2014/main" id="{A08B4AFB-DE7F-4DA0-88EB-89166A226BA3}"/>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2" name="Shape 72"/>
          <p:cNvSpPr txBox="1">
            <a:spLocks noGrp="1"/>
          </p:cNvSpPr>
          <p:nvPr>
            <p:ph type="ctrTitle"/>
          </p:nvPr>
        </p:nvSpPr>
        <p:spPr>
          <a:xfrm>
            <a:off x="3797300" y="4484568"/>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75462989"/>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a:extLst>
              <a:ext uri="{FF2B5EF4-FFF2-40B4-BE49-F238E27FC236}">
                <a16:creationId xmlns="" xmlns:a16="http://schemas.microsoft.com/office/drawing/2014/main" id="{DC00A33F-17A0-4735-B091-C7DACC1833A2}"/>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75">
            <a:extLst>
              <a:ext uri="{FF2B5EF4-FFF2-40B4-BE49-F238E27FC236}">
                <a16:creationId xmlns="" xmlns:a16="http://schemas.microsoft.com/office/drawing/2014/main" id="{8BB2BD41-0952-4E29-BCE9-6901D01D1925}"/>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76">
            <a:extLst>
              <a:ext uri="{FF2B5EF4-FFF2-40B4-BE49-F238E27FC236}">
                <a16:creationId xmlns="" xmlns:a16="http://schemas.microsoft.com/office/drawing/2014/main" id="{1C43C839-322F-41E6-9220-91C4B6C5C5F7}"/>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77">
            <a:extLst>
              <a:ext uri="{FF2B5EF4-FFF2-40B4-BE49-F238E27FC236}">
                <a16:creationId xmlns="" xmlns:a16="http://schemas.microsoft.com/office/drawing/2014/main" id="{54C5B2E1-4CC6-441C-A63D-0C6B41184E55}"/>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78">
            <a:extLst>
              <a:ext uri="{FF2B5EF4-FFF2-40B4-BE49-F238E27FC236}">
                <a16:creationId xmlns="" xmlns:a16="http://schemas.microsoft.com/office/drawing/2014/main" id="{8AB4B940-3BA2-4114-9820-8ED7A60AEF3A}"/>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79">
            <a:extLst>
              <a:ext uri="{FF2B5EF4-FFF2-40B4-BE49-F238E27FC236}">
                <a16:creationId xmlns="" xmlns:a16="http://schemas.microsoft.com/office/drawing/2014/main" id="{7BC90283-A20F-48D1-8771-147B0EE944B8}"/>
              </a:ext>
            </a:extLst>
          </p:cNvPr>
          <p:cNvGrpSpPr>
            <a:grpSpLocks/>
          </p:cNvGrpSpPr>
          <p:nvPr/>
        </p:nvGrpSpPr>
        <p:grpSpPr bwMode="auto">
          <a:xfrm>
            <a:off x="-12699" y="2698750"/>
            <a:ext cx="12223751" cy="793750"/>
            <a:chOff x="-9525" y="4462475"/>
            <a:chExt cx="9167825" cy="595300"/>
          </a:xfrm>
        </p:grpSpPr>
        <p:sp>
          <p:nvSpPr>
            <p:cNvPr id="10" name="Shape 80">
              <a:extLst>
                <a:ext uri="{FF2B5EF4-FFF2-40B4-BE49-F238E27FC236}">
                  <a16:creationId xmlns="" xmlns:a16="http://schemas.microsoft.com/office/drawing/2014/main" id="{BEF407EC-3BC0-4065-80B1-108593C406B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81">
              <a:extLst>
                <a:ext uri="{FF2B5EF4-FFF2-40B4-BE49-F238E27FC236}">
                  <a16:creationId xmlns="" xmlns:a16="http://schemas.microsoft.com/office/drawing/2014/main" id="{A09A63E6-2948-429B-8A9D-AA8218E53B0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82">
              <a:extLst>
                <a:ext uri="{FF2B5EF4-FFF2-40B4-BE49-F238E27FC236}">
                  <a16:creationId xmlns="" xmlns:a16="http://schemas.microsoft.com/office/drawing/2014/main" id="{03222634-6771-4362-9401-6C1FE4E08A0C}"/>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83">
            <a:extLst>
              <a:ext uri="{FF2B5EF4-FFF2-40B4-BE49-F238E27FC236}">
                <a16:creationId xmlns="" xmlns:a16="http://schemas.microsoft.com/office/drawing/2014/main" id="{131948B8-B5A9-48A4-836D-92E1E653D5A5}"/>
              </a:ext>
            </a:extLst>
          </p:cNvPr>
          <p:cNvGrpSpPr>
            <a:grpSpLocks/>
          </p:cNvGrpSpPr>
          <p:nvPr/>
        </p:nvGrpSpPr>
        <p:grpSpPr bwMode="auto">
          <a:xfrm>
            <a:off x="-57151" y="2673350"/>
            <a:ext cx="12306301" cy="857250"/>
            <a:chOff x="-42837" y="4443487"/>
            <a:chExt cx="9229574" cy="642787"/>
          </a:xfrm>
        </p:grpSpPr>
        <p:sp>
          <p:nvSpPr>
            <p:cNvPr id="14" name="Shape 84">
              <a:extLst>
                <a:ext uri="{FF2B5EF4-FFF2-40B4-BE49-F238E27FC236}">
                  <a16:creationId xmlns="" xmlns:a16="http://schemas.microsoft.com/office/drawing/2014/main" id="{01DABF3F-5626-4C97-BBB3-303FC056089F}"/>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a:extLst>
                <a:ext uri="{FF2B5EF4-FFF2-40B4-BE49-F238E27FC236}">
                  <a16:creationId xmlns="" xmlns:a16="http://schemas.microsoft.com/office/drawing/2014/main" id="{A8AFA2D4-9E18-4945-8CF0-225E90933695}"/>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a:extLst>
                <a:ext uri="{FF2B5EF4-FFF2-40B4-BE49-F238E27FC236}">
                  <a16:creationId xmlns="" xmlns:a16="http://schemas.microsoft.com/office/drawing/2014/main" id="{946ED896-30D1-4855-A8DD-883665EA3B9C}"/>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a:extLst>
                <a:ext uri="{FF2B5EF4-FFF2-40B4-BE49-F238E27FC236}">
                  <a16:creationId xmlns="" xmlns:a16="http://schemas.microsoft.com/office/drawing/2014/main" id="{FDB79BD3-E732-4DF7-8467-136C0565ABFD}"/>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a:extLst>
                <a:ext uri="{FF2B5EF4-FFF2-40B4-BE49-F238E27FC236}">
                  <a16:creationId xmlns="" xmlns:a16="http://schemas.microsoft.com/office/drawing/2014/main" id="{6956B043-F840-4B11-8DD8-F1BC2B5138C6}"/>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a:extLst>
                <a:ext uri="{FF2B5EF4-FFF2-40B4-BE49-F238E27FC236}">
                  <a16:creationId xmlns="" xmlns:a16="http://schemas.microsoft.com/office/drawing/2014/main" id="{F575D335-4232-4D25-8903-7BD4F27B6B4F}"/>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a:extLst>
                <a:ext uri="{FF2B5EF4-FFF2-40B4-BE49-F238E27FC236}">
                  <a16:creationId xmlns="" xmlns:a16="http://schemas.microsoft.com/office/drawing/2014/main" id="{C8A6783D-4E5C-4EC9-A4FC-8FA151C3C799}"/>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a:extLst>
                <a:ext uri="{FF2B5EF4-FFF2-40B4-BE49-F238E27FC236}">
                  <a16:creationId xmlns="" xmlns:a16="http://schemas.microsoft.com/office/drawing/2014/main" id="{30C9B202-877E-4677-9EC0-96DF664EF82A}"/>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a:extLst>
                <a:ext uri="{FF2B5EF4-FFF2-40B4-BE49-F238E27FC236}">
                  <a16:creationId xmlns="" xmlns:a16="http://schemas.microsoft.com/office/drawing/2014/main" id="{5016E631-FAB7-4940-BEF3-96F982D52A0E}"/>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a:extLst>
                <a:ext uri="{FF2B5EF4-FFF2-40B4-BE49-F238E27FC236}">
                  <a16:creationId xmlns="" xmlns:a16="http://schemas.microsoft.com/office/drawing/2014/main" id="{873AA164-FC3D-4CA6-9C55-4664580FB0D0}"/>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a:extLst>
                <a:ext uri="{FF2B5EF4-FFF2-40B4-BE49-F238E27FC236}">
                  <a16:creationId xmlns="" xmlns:a16="http://schemas.microsoft.com/office/drawing/2014/main" id="{8E3D5513-9296-4E5C-B525-4A2146EB609E}"/>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a:extLst>
                <a:ext uri="{FF2B5EF4-FFF2-40B4-BE49-F238E27FC236}">
                  <a16:creationId xmlns="" xmlns:a16="http://schemas.microsoft.com/office/drawing/2014/main" id="{5160B91C-3FF6-4ED5-BF89-91528B26B435}"/>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a:extLst>
                <a:ext uri="{FF2B5EF4-FFF2-40B4-BE49-F238E27FC236}">
                  <a16:creationId xmlns="" xmlns:a16="http://schemas.microsoft.com/office/drawing/2014/main" id="{8067D5AC-8A48-4E71-8CEC-5C76262B64A4}"/>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a:extLst>
                <a:ext uri="{FF2B5EF4-FFF2-40B4-BE49-F238E27FC236}">
                  <a16:creationId xmlns="" xmlns:a16="http://schemas.microsoft.com/office/drawing/2014/main" id="{04C6C8D9-87AA-4D90-867A-86ACF6315D87}"/>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a:extLst>
                <a:ext uri="{FF2B5EF4-FFF2-40B4-BE49-F238E27FC236}">
                  <a16:creationId xmlns="" xmlns:a16="http://schemas.microsoft.com/office/drawing/2014/main" id="{0C004D04-D2B6-4F3D-8006-12BD7037ABE1}"/>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a:extLst>
                <a:ext uri="{FF2B5EF4-FFF2-40B4-BE49-F238E27FC236}">
                  <a16:creationId xmlns="" xmlns:a16="http://schemas.microsoft.com/office/drawing/2014/main" id="{58D4189A-A21F-4327-BB41-ECB90AE65307}"/>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a:extLst>
                <a:ext uri="{FF2B5EF4-FFF2-40B4-BE49-F238E27FC236}">
                  <a16:creationId xmlns="" xmlns:a16="http://schemas.microsoft.com/office/drawing/2014/main" id="{5B9FB4A8-25E8-43AE-B6B7-FFEDD5B3723E}"/>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a:extLst>
                <a:ext uri="{FF2B5EF4-FFF2-40B4-BE49-F238E27FC236}">
                  <a16:creationId xmlns="" xmlns:a16="http://schemas.microsoft.com/office/drawing/2014/main" id="{C7310015-6664-45C0-A68B-B08BF7618FC9}"/>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a:extLst>
                <a:ext uri="{FF2B5EF4-FFF2-40B4-BE49-F238E27FC236}">
                  <a16:creationId xmlns="" xmlns:a16="http://schemas.microsoft.com/office/drawing/2014/main" id="{7A8E980B-DA15-462C-9845-54107852E7FE}"/>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a:extLst>
                <a:ext uri="{FF2B5EF4-FFF2-40B4-BE49-F238E27FC236}">
                  <a16:creationId xmlns="" xmlns:a16="http://schemas.microsoft.com/office/drawing/2014/main" id="{DA57E239-C0F5-4CF4-8C61-06CE0247F1D9}"/>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a:extLst>
                <a:ext uri="{FF2B5EF4-FFF2-40B4-BE49-F238E27FC236}">
                  <a16:creationId xmlns="" xmlns:a16="http://schemas.microsoft.com/office/drawing/2014/main" id="{6E499518-AE07-4037-B7D3-973EE6EA6B5F}"/>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a:extLst>
                <a:ext uri="{FF2B5EF4-FFF2-40B4-BE49-F238E27FC236}">
                  <a16:creationId xmlns="" xmlns:a16="http://schemas.microsoft.com/office/drawing/2014/main" id="{66DC1A55-00C9-415F-AFCB-034BF4A67F27}"/>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a:extLst>
                <a:ext uri="{FF2B5EF4-FFF2-40B4-BE49-F238E27FC236}">
                  <a16:creationId xmlns="" xmlns:a16="http://schemas.microsoft.com/office/drawing/2014/main" id="{77D8657B-8128-49DE-AB64-64EABD0363CC}"/>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a:extLst>
                <a:ext uri="{FF2B5EF4-FFF2-40B4-BE49-F238E27FC236}">
                  <a16:creationId xmlns="" xmlns:a16="http://schemas.microsoft.com/office/drawing/2014/main" id="{0457E98D-43FF-4341-A4DB-2C772DE80A60}"/>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a:extLst>
                <a:ext uri="{FF2B5EF4-FFF2-40B4-BE49-F238E27FC236}">
                  <a16:creationId xmlns="" xmlns:a16="http://schemas.microsoft.com/office/drawing/2014/main" id="{3A82DB20-5B5A-4202-8A73-FE5F02398EA6}"/>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a:extLst>
              <a:ext uri="{FF2B5EF4-FFF2-40B4-BE49-F238E27FC236}">
                <a16:creationId xmlns="" xmlns:a16="http://schemas.microsoft.com/office/drawing/2014/main" id="{9ECFBC90-B334-4D19-90C8-1561115CA69B}"/>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a:extLst>
              <a:ext uri="{FF2B5EF4-FFF2-40B4-BE49-F238E27FC236}">
                <a16:creationId xmlns="" xmlns:a16="http://schemas.microsoft.com/office/drawing/2014/main" id="{AEDABF36-918E-4AA4-98C5-8A524093903D}"/>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a:extLst>
              <a:ext uri="{FF2B5EF4-FFF2-40B4-BE49-F238E27FC236}">
                <a16:creationId xmlns="" xmlns:a16="http://schemas.microsoft.com/office/drawing/2014/main" id="{4233717E-8D3C-4E96-9F9F-7E91C078F7A6}"/>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a:extLst>
              <a:ext uri="{FF2B5EF4-FFF2-40B4-BE49-F238E27FC236}">
                <a16:creationId xmlns="" xmlns:a16="http://schemas.microsoft.com/office/drawing/2014/main" id="{6254CBD0-5D08-4E14-8347-5F0D7C7302D3}"/>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13" name="Shape 113"/>
          <p:cNvSpPr txBox="1">
            <a:spLocks noGrp="1"/>
          </p:cNvSpPr>
          <p:nvPr>
            <p:ph type="ctrTitle"/>
          </p:nvPr>
        </p:nvSpPr>
        <p:spPr>
          <a:xfrm>
            <a:off x="3079135" y="4041535"/>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5"/>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1871074773"/>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a:extLst>
              <a:ext uri="{FF2B5EF4-FFF2-40B4-BE49-F238E27FC236}">
                <a16:creationId xmlns="" xmlns:a16="http://schemas.microsoft.com/office/drawing/2014/main" id="{1AD1A96C-25C8-4030-B451-3415734DB7BF}"/>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161">
            <a:extLst>
              <a:ext uri="{FF2B5EF4-FFF2-40B4-BE49-F238E27FC236}">
                <a16:creationId xmlns="" xmlns:a16="http://schemas.microsoft.com/office/drawing/2014/main" id="{515A7629-6BCA-4F19-BFA5-668AF107BE08}"/>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162">
            <a:extLst>
              <a:ext uri="{FF2B5EF4-FFF2-40B4-BE49-F238E27FC236}">
                <a16:creationId xmlns="" xmlns:a16="http://schemas.microsoft.com/office/drawing/2014/main" id="{9BE91CEE-E7C0-4D0C-AB1C-7FCBA523AA79}"/>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163">
            <a:extLst>
              <a:ext uri="{FF2B5EF4-FFF2-40B4-BE49-F238E27FC236}">
                <a16:creationId xmlns="" xmlns:a16="http://schemas.microsoft.com/office/drawing/2014/main" id="{2F2693C9-C5B3-4C62-B23E-1CDC38D43A84}"/>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164">
            <a:extLst>
              <a:ext uri="{FF2B5EF4-FFF2-40B4-BE49-F238E27FC236}">
                <a16:creationId xmlns="" xmlns:a16="http://schemas.microsoft.com/office/drawing/2014/main" id="{54D14A05-CC74-4FDF-9C48-552C677E1746}"/>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165">
            <a:extLst>
              <a:ext uri="{FF2B5EF4-FFF2-40B4-BE49-F238E27FC236}">
                <a16:creationId xmlns="" xmlns:a16="http://schemas.microsoft.com/office/drawing/2014/main" id="{EFD73B50-2594-4202-A919-57D061580EB5}"/>
              </a:ext>
            </a:extLst>
          </p:cNvPr>
          <p:cNvGrpSpPr>
            <a:grpSpLocks/>
          </p:cNvGrpSpPr>
          <p:nvPr/>
        </p:nvGrpSpPr>
        <p:grpSpPr bwMode="auto">
          <a:xfrm>
            <a:off x="-12699" y="5949950"/>
            <a:ext cx="12223751" cy="793750"/>
            <a:chOff x="-9525" y="4462475"/>
            <a:chExt cx="9167825" cy="595300"/>
          </a:xfrm>
        </p:grpSpPr>
        <p:sp>
          <p:nvSpPr>
            <p:cNvPr id="10" name="Shape 166">
              <a:extLst>
                <a:ext uri="{FF2B5EF4-FFF2-40B4-BE49-F238E27FC236}">
                  <a16:creationId xmlns="" xmlns:a16="http://schemas.microsoft.com/office/drawing/2014/main" id="{8780CA07-EF9F-4723-B065-082656109327}"/>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167">
              <a:extLst>
                <a:ext uri="{FF2B5EF4-FFF2-40B4-BE49-F238E27FC236}">
                  <a16:creationId xmlns="" xmlns:a16="http://schemas.microsoft.com/office/drawing/2014/main" id="{D58E74B8-8057-4D52-A7B1-A3C3E1ADF49C}"/>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168">
              <a:extLst>
                <a:ext uri="{FF2B5EF4-FFF2-40B4-BE49-F238E27FC236}">
                  <a16:creationId xmlns="" xmlns:a16="http://schemas.microsoft.com/office/drawing/2014/main" id="{C4CD6DD9-D46A-4561-A460-B3332908C005}"/>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169">
            <a:extLst>
              <a:ext uri="{FF2B5EF4-FFF2-40B4-BE49-F238E27FC236}">
                <a16:creationId xmlns="" xmlns:a16="http://schemas.microsoft.com/office/drawing/2014/main" id="{59C7CF30-2939-43DC-862E-FE93973B5640}"/>
              </a:ext>
            </a:extLst>
          </p:cNvPr>
          <p:cNvGrpSpPr>
            <a:grpSpLocks/>
          </p:cNvGrpSpPr>
          <p:nvPr/>
        </p:nvGrpSpPr>
        <p:grpSpPr bwMode="auto">
          <a:xfrm>
            <a:off x="-57151" y="5924550"/>
            <a:ext cx="12306301" cy="857250"/>
            <a:chOff x="-42837" y="4443487"/>
            <a:chExt cx="9229574" cy="642787"/>
          </a:xfrm>
        </p:grpSpPr>
        <p:sp>
          <p:nvSpPr>
            <p:cNvPr id="14" name="Shape 170">
              <a:extLst>
                <a:ext uri="{FF2B5EF4-FFF2-40B4-BE49-F238E27FC236}">
                  <a16:creationId xmlns="" xmlns:a16="http://schemas.microsoft.com/office/drawing/2014/main" id="{4E4FD682-3B4B-4BFA-AA23-ACC922A67C93}"/>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a:extLst>
                <a:ext uri="{FF2B5EF4-FFF2-40B4-BE49-F238E27FC236}">
                  <a16:creationId xmlns="" xmlns:a16="http://schemas.microsoft.com/office/drawing/2014/main" id="{CC0ACB3F-3FFD-453B-9136-21BCC0E6A66A}"/>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a:extLst>
                <a:ext uri="{FF2B5EF4-FFF2-40B4-BE49-F238E27FC236}">
                  <a16:creationId xmlns="" xmlns:a16="http://schemas.microsoft.com/office/drawing/2014/main" id="{DE25A3C3-8FEB-482C-90B7-21D2C426D302}"/>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a:extLst>
                <a:ext uri="{FF2B5EF4-FFF2-40B4-BE49-F238E27FC236}">
                  <a16:creationId xmlns="" xmlns:a16="http://schemas.microsoft.com/office/drawing/2014/main" id="{FC7F87AE-62F1-4A02-B802-0A44998A8D9E}"/>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a:extLst>
                <a:ext uri="{FF2B5EF4-FFF2-40B4-BE49-F238E27FC236}">
                  <a16:creationId xmlns="" xmlns:a16="http://schemas.microsoft.com/office/drawing/2014/main" id="{8D40D1A8-D5E2-48A3-9509-ED8C19C9345B}"/>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a:extLst>
                <a:ext uri="{FF2B5EF4-FFF2-40B4-BE49-F238E27FC236}">
                  <a16:creationId xmlns="" xmlns:a16="http://schemas.microsoft.com/office/drawing/2014/main" id="{98E9B5D9-C8E6-460A-96F0-659C7BF9BAF9}"/>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a:extLst>
                <a:ext uri="{FF2B5EF4-FFF2-40B4-BE49-F238E27FC236}">
                  <a16:creationId xmlns="" xmlns:a16="http://schemas.microsoft.com/office/drawing/2014/main" id="{46F81E6F-D51B-482E-A18B-F4A062007A89}"/>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a:extLst>
                <a:ext uri="{FF2B5EF4-FFF2-40B4-BE49-F238E27FC236}">
                  <a16:creationId xmlns="" xmlns:a16="http://schemas.microsoft.com/office/drawing/2014/main" id="{E0B4C9E3-1463-4527-B13F-EF16FEA23B20}"/>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a:extLst>
                <a:ext uri="{FF2B5EF4-FFF2-40B4-BE49-F238E27FC236}">
                  <a16:creationId xmlns="" xmlns:a16="http://schemas.microsoft.com/office/drawing/2014/main" id="{B8CFD59B-8183-48E3-BBA2-EA60774C3D0E}"/>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a:extLst>
                <a:ext uri="{FF2B5EF4-FFF2-40B4-BE49-F238E27FC236}">
                  <a16:creationId xmlns="" xmlns:a16="http://schemas.microsoft.com/office/drawing/2014/main" id="{328419A0-AFE0-48A9-97DC-02F3EDD83A96}"/>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a:extLst>
                <a:ext uri="{FF2B5EF4-FFF2-40B4-BE49-F238E27FC236}">
                  <a16:creationId xmlns="" xmlns:a16="http://schemas.microsoft.com/office/drawing/2014/main" id="{1CEAC6C5-C57E-43E9-9D4A-EFAD09A37334}"/>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a:extLst>
                <a:ext uri="{FF2B5EF4-FFF2-40B4-BE49-F238E27FC236}">
                  <a16:creationId xmlns="" xmlns:a16="http://schemas.microsoft.com/office/drawing/2014/main" id="{CC075EFE-21F5-4655-AE35-A8C9B5C92150}"/>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a:extLst>
                <a:ext uri="{FF2B5EF4-FFF2-40B4-BE49-F238E27FC236}">
                  <a16:creationId xmlns="" xmlns:a16="http://schemas.microsoft.com/office/drawing/2014/main" id="{B51FA4ED-5634-4DE8-BB7E-AE246F190C02}"/>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a:extLst>
                <a:ext uri="{FF2B5EF4-FFF2-40B4-BE49-F238E27FC236}">
                  <a16:creationId xmlns="" xmlns:a16="http://schemas.microsoft.com/office/drawing/2014/main" id="{D5C3735E-32CF-4034-A493-F0C797F2121E}"/>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a:extLst>
                <a:ext uri="{FF2B5EF4-FFF2-40B4-BE49-F238E27FC236}">
                  <a16:creationId xmlns="" xmlns:a16="http://schemas.microsoft.com/office/drawing/2014/main" id="{EF980540-2878-4975-B598-698BA73DC070}"/>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a:extLst>
                <a:ext uri="{FF2B5EF4-FFF2-40B4-BE49-F238E27FC236}">
                  <a16:creationId xmlns="" xmlns:a16="http://schemas.microsoft.com/office/drawing/2014/main" id="{B23BB94E-F084-4FE0-997A-DE4CAF058230}"/>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a:extLst>
                <a:ext uri="{FF2B5EF4-FFF2-40B4-BE49-F238E27FC236}">
                  <a16:creationId xmlns="" xmlns:a16="http://schemas.microsoft.com/office/drawing/2014/main" id="{6C8323AC-FDED-4F52-BEAB-DEFA9E4ABAB4}"/>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a:extLst>
                <a:ext uri="{FF2B5EF4-FFF2-40B4-BE49-F238E27FC236}">
                  <a16:creationId xmlns="" xmlns:a16="http://schemas.microsoft.com/office/drawing/2014/main" id="{2E7A371D-1FD8-44C4-9010-6CCFA22807BD}"/>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a:extLst>
                <a:ext uri="{FF2B5EF4-FFF2-40B4-BE49-F238E27FC236}">
                  <a16:creationId xmlns="" xmlns:a16="http://schemas.microsoft.com/office/drawing/2014/main" id="{D852906B-0BF9-4367-89E6-F17DC3C9D417}"/>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a:extLst>
                <a:ext uri="{FF2B5EF4-FFF2-40B4-BE49-F238E27FC236}">
                  <a16:creationId xmlns="" xmlns:a16="http://schemas.microsoft.com/office/drawing/2014/main" id="{254D0F03-44F4-4944-97AE-E4F8C0BB6BC0}"/>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a:extLst>
                <a:ext uri="{FF2B5EF4-FFF2-40B4-BE49-F238E27FC236}">
                  <a16:creationId xmlns="" xmlns:a16="http://schemas.microsoft.com/office/drawing/2014/main" id="{CC9816A4-9228-4481-936A-DC945237103C}"/>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a:extLst>
                <a:ext uri="{FF2B5EF4-FFF2-40B4-BE49-F238E27FC236}">
                  <a16:creationId xmlns="" xmlns:a16="http://schemas.microsoft.com/office/drawing/2014/main" id="{6F40C8A8-6D84-47C2-91B8-FD6AAA7034CF}"/>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a:extLst>
                <a:ext uri="{FF2B5EF4-FFF2-40B4-BE49-F238E27FC236}">
                  <a16:creationId xmlns="" xmlns:a16="http://schemas.microsoft.com/office/drawing/2014/main" id="{931CD1D8-B0D6-46BF-B758-06B06C569BBE}"/>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a:extLst>
                <a:ext uri="{FF2B5EF4-FFF2-40B4-BE49-F238E27FC236}">
                  <a16:creationId xmlns="" xmlns:a16="http://schemas.microsoft.com/office/drawing/2014/main" id="{7AA69949-3C58-485B-A2EC-BD3952CC5EE7}"/>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a:extLst>
                <a:ext uri="{FF2B5EF4-FFF2-40B4-BE49-F238E27FC236}">
                  <a16:creationId xmlns="" xmlns:a16="http://schemas.microsoft.com/office/drawing/2014/main" id="{BF8C22A5-F7DA-4C43-8A60-C23AF9C5E8AA}"/>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a:extLst>
              <a:ext uri="{FF2B5EF4-FFF2-40B4-BE49-F238E27FC236}">
                <a16:creationId xmlns="" xmlns:a16="http://schemas.microsoft.com/office/drawing/2014/main" id="{82E48425-3EB9-4E3F-87C7-17F6CCC32A41}"/>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a:extLst>
              <a:ext uri="{FF2B5EF4-FFF2-40B4-BE49-F238E27FC236}">
                <a16:creationId xmlns="" xmlns:a16="http://schemas.microsoft.com/office/drawing/2014/main" id="{4A4CE137-57BE-45B2-B956-0AF6CC412EA4}"/>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a:extLst>
              <a:ext uri="{FF2B5EF4-FFF2-40B4-BE49-F238E27FC236}">
                <a16:creationId xmlns="" xmlns:a16="http://schemas.microsoft.com/office/drawing/2014/main" id="{BCE5EA79-FF35-4C96-944B-CB5BDD2E443A}"/>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a:extLst>
              <a:ext uri="{FF2B5EF4-FFF2-40B4-BE49-F238E27FC236}">
                <a16:creationId xmlns="" xmlns:a16="http://schemas.microsoft.com/office/drawing/2014/main" id="{D2D42780-B66E-4431-9EF4-F8BD1D9440A4}"/>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8"/>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08153377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a:extLst>
              <a:ext uri="{FF2B5EF4-FFF2-40B4-BE49-F238E27FC236}">
                <a16:creationId xmlns="" xmlns:a16="http://schemas.microsoft.com/office/drawing/2014/main" id="{694F75F3-BDAE-47AC-808F-8B52CCF9B29A}"/>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204">
            <a:extLst>
              <a:ext uri="{FF2B5EF4-FFF2-40B4-BE49-F238E27FC236}">
                <a16:creationId xmlns="" xmlns:a16="http://schemas.microsoft.com/office/drawing/2014/main" id="{20F55EA9-3F02-4228-93AF-9AE1FEDF36E3}"/>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05">
            <a:extLst>
              <a:ext uri="{FF2B5EF4-FFF2-40B4-BE49-F238E27FC236}">
                <a16:creationId xmlns="" xmlns:a16="http://schemas.microsoft.com/office/drawing/2014/main" id="{A485D671-E9C0-4C48-A811-BFC2DCC992C6}"/>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206">
            <a:extLst>
              <a:ext uri="{FF2B5EF4-FFF2-40B4-BE49-F238E27FC236}">
                <a16:creationId xmlns="" xmlns:a16="http://schemas.microsoft.com/office/drawing/2014/main" id="{D7B682A6-46F3-4325-8B75-DB31B1CCF207}"/>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07">
            <a:extLst>
              <a:ext uri="{FF2B5EF4-FFF2-40B4-BE49-F238E27FC236}">
                <a16:creationId xmlns="" xmlns:a16="http://schemas.microsoft.com/office/drawing/2014/main" id="{FEC6F02C-2FF1-4EF3-9DF8-18BFF16BD64E}"/>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0" name="Shape 208">
            <a:extLst>
              <a:ext uri="{FF2B5EF4-FFF2-40B4-BE49-F238E27FC236}">
                <a16:creationId xmlns="" xmlns:a16="http://schemas.microsoft.com/office/drawing/2014/main" id="{726294D9-73EC-4A83-BC63-7AB4E14EABC4}"/>
              </a:ext>
            </a:extLst>
          </p:cNvPr>
          <p:cNvGrpSpPr>
            <a:grpSpLocks/>
          </p:cNvGrpSpPr>
          <p:nvPr/>
        </p:nvGrpSpPr>
        <p:grpSpPr bwMode="auto">
          <a:xfrm>
            <a:off x="-12699" y="5949950"/>
            <a:ext cx="12223751" cy="793750"/>
            <a:chOff x="-9525" y="4462475"/>
            <a:chExt cx="9167825" cy="595300"/>
          </a:xfrm>
        </p:grpSpPr>
        <p:sp>
          <p:nvSpPr>
            <p:cNvPr id="11" name="Shape 209">
              <a:extLst>
                <a:ext uri="{FF2B5EF4-FFF2-40B4-BE49-F238E27FC236}">
                  <a16:creationId xmlns="" xmlns:a16="http://schemas.microsoft.com/office/drawing/2014/main" id="{CC26DF32-6E97-497E-839D-53FD79F9578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210">
              <a:extLst>
                <a:ext uri="{FF2B5EF4-FFF2-40B4-BE49-F238E27FC236}">
                  <a16:creationId xmlns="" xmlns:a16="http://schemas.microsoft.com/office/drawing/2014/main" id="{4560582A-247D-4B8C-8FF1-61A224EE3A34}"/>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11">
              <a:extLst>
                <a:ext uri="{FF2B5EF4-FFF2-40B4-BE49-F238E27FC236}">
                  <a16:creationId xmlns="" xmlns:a16="http://schemas.microsoft.com/office/drawing/2014/main" id="{AD3331B1-92BE-4FE2-AF2A-434E92B1C348}"/>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4" name="Shape 212">
            <a:extLst>
              <a:ext uri="{FF2B5EF4-FFF2-40B4-BE49-F238E27FC236}">
                <a16:creationId xmlns="" xmlns:a16="http://schemas.microsoft.com/office/drawing/2014/main" id="{ABE2F793-8BF3-4639-B0FE-7F54923B308D}"/>
              </a:ext>
            </a:extLst>
          </p:cNvPr>
          <p:cNvGrpSpPr>
            <a:grpSpLocks/>
          </p:cNvGrpSpPr>
          <p:nvPr/>
        </p:nvGrpSpPr>
        <p:grpSpPr bwMode="auto">
          <a:xfrm>
            <a:off x="-57151" y="5924550"/>
            <a:ext cx="12306301" cy="857250"/>
            <a:chOff x="-42837" y="4443487"/>
            <a:chExt cx="9229574" cy="642787"/>
          </a:xfrm>
        </p:grpSpPr>
        <p:sp>
          <p:nvSpPr>
            <p:cNvPr id="15" name="Shape 213">
              <a:extLst>
                <a:ext uri="{FF2B5EF4-FFF2-40B4-BE49-F238E27FC236}">
                  <a16:creationId xmlns="" xmlns:a16="http://schemas.microsoft.com/office/drawing/2014/main" id="{CB57EECB-75C7-46CB-A250-C13FAE71DF49}"/>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a:extLst>
                <a:ext uri="{FF2B5EF4-FFF2-40B4-BE49-F238E27FC236}">
                  <a16:creationId xmlns="" xmlns:a16="http://schemas.microsoft.com/office/drawing/2014/main" id="{38514C08-EEE8-4B6E-9334-35D50B836E50}"/>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a:extLst>
                <a:ext uri="{FF2B5EF4-FFF2-40B4-BE49-F238E27FC236}">
                  <a16:creationId xmlns="" xmlns:a16="http://schemas.microsoft.com/office/drawing/2014/main" id="{849E0423-BB0E-48E4-8225-D44A219FE03E}"/>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a:extLst>
                <a:ext uri="{FF2B5EF4-FFF2-40B4-BE49-F238E27FC236}">
                  <a16:creationId xmlns="" xmlns:a16="http://schemas.microsoft.com/office/drawing/2014/main" id="{DD4A24EC-7AC0-4554-83CF-C3C3FEDE6338}"/>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a:extLst>
                <a:ext uri="{FF2B5EF4-FFF2-40B4-BE49-F238E27FC236}">
                  <a16:creationId xmlns="" xmlns:a16="http://schemas.microsoft.com/office/drawing/2014/main" id="{A8D8EA8A-E1C2-4DC3-A7ED-9BABD039604A}"/>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a:extLst>
                <a:ext uri="{FF2B5EF4-FFF2-40B4-BE49-F238E27FC236}">
                  <a16:creationId xmlns="" xmlns:a16="http://schemas.microsoft.com/office/drawing/2014/main" id="{76120ADE-3F93-4E1C-9BFA-A6E0877F7DE8}"/>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a:extLst>
                <a:ext uri="{FF2B5EF4-FFF2-40B4-BE49-F238E27FC236}">
                  <a16:creationId xmlns="" xmlns:a16="http://schemas.microsoft.com/office/drawing/2014/main" id="{B7662968-07C8-4EE6-9D85-F60C980A8DA4}"/>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a:extLst>
                <a:ext uri="{FF2B5EF4-FFF2-40B4-BE49-F238E27FC236}">
                  <a16:creationId xmlns="" xmlns:a16="http://schemas.microsoft.com/office/drawing/2014/main" id="{E5222EBE-B1AA-40AF-8466-283F6652D23C}"/>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a:extLst>
                <a:ext uri="{FF2B5EF4-FFF2-40B4-BE49-F238E27FC236}">
                  <a16:creationId xmlns="" xmlns:a16="http://schemas.microsoft.com/office/drawing/2014/main" id="{E5F77157-7EE9-4677-967D-4CBC810BE02A}"/>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a:extLst>
                <a:ext uri="{FF2B5EF4-FFF2-40B4-BE49-F238E27FC236}">
                  <a16:creationId xmlns="" xmlns:a16="http://schemas.microsoft.com/office/drawing/2014/main" id="{2ED3B5FA-F566-4819-BB41-7CCA174B9E07}"/>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a:extLst>
                <a:ext uri="{FF2B5EF4-FFF2-40B4-BE49-F238E27FC236}">
                  <a16:creationId xmlns="" xmlns:a16="http://schemas.microsoft.com/office/drawing/2014/main" id="{4C3E4F8D-691E-4CA8-9953-6324FC978F80}"/>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a:extLst>
                <a:ext uri="{FF2B5EF4-FFF2-40B4-BE49-F238E27FC236}">
                  <a16:creationId xmlns="" xmlns:a16="http://schemas.microsoft.com/office/drawing/2014/main" id="{F448CFBC-8F40-46FE-BF44-0112D19C27A3}"/>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a:extLst>
                <a:ext uri="{FF2B5EF4-FFF2-40B4-BE49-F238E27FC236}">
                  <a16:creationId xmlns="" xmlns:a16="http://schemas.microsoft.com/office/drawing/2014/main" id="{9A5A6C21-DE60-457F-B235-E4D708F2AB06}"/>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a:extLst>
                <a:ext uri="{FF2B5EF4-FFF2-40B4-BE49-F238E27FC236}">
                  <a16:creationId xmlns="" xmlns:a16="http://schemas.microsoft.com/office/drawing/2014/main" id="{89827FD2-4471-4C86-8F91-D35E7A0D8E58}"/>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a:extLst>
                <a:ext uri="{FF2B5EF4-FFF2-40B4-BE49-F238E27FC236}">
                  <a16:creationId xmlns="" xmlns:a16="http://schemas.microsoft.com/office/drawing/2014/main" id="{E104DC64-E239-4E35-8CBB-BE7827CC5E79}"/>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a:extLst>
                <a:ext uri="{FF2B5EF4-FFF2-40B4-BE49-F238E27FC236}">
                  <a16:creationId xmlns="" xmlns:a16="http://schemas.microsoft.com/office/drawing/2014/main" id="{16FBD49A-53F6-4DA0-BD11-8EB2B33FDB29}"/>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a:extLst>
                <a:ext uri="{FF2B5EF4-FFF2-40B4-BE49-F238E27FC236}">
                  <a16:creationId xmlns="" xmlns:a16="http://schemas.microsoft.com/office/drawing/2014/main" id="{8795F1E9-4ACC-4C34-BB08-A206670A1C8D}"/>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a:extLst>
                <a:ext uri="{FF2B5EF4-FFF2-40B4-BE49-F238E27FC236}">
                  <a16:creationId xmlns="" xmlns:a16="http://schemas.microsoft.com/office/drawing/2014/main" id="{C816746B-076D-4862-ABB7-C82D7487BC50}"/>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a:extLst>
                <a:ext uri="{FF2B5EF4-FFF2-40B4-BE49-F238E27FC236}">
                  <a16:creationId xmlns="" xmlns:a16="http://schemas.microsoft.com/office/drawing/2014/main" id="{702D5066-A669-4CDB-A7B6-3D1398F4D877}"/>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a:extLst>
                <a:ext uri="{FF2B5EF4-FFF2-40B4-BE49-F238E27FC236}">
                  <a16:creationId xmlns="" xmlns:a16="http://schemas.microsoft.com/office/drawing/2014/main" id="{DB72B34B-D0F6-4590-B691-0F4D0FE6BBDC}"/>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a:extLst>
                <a:ext uri="{FF2B5EF4-FFF2-40B4-BE49-F238E27FC236}">
                  <a16:creationId xmlns="" xmlns:a16="http://schemas.microsoft.com/office/drawing/2014/main" id="{99D975B3-1148-48B8-A922-A1B5785379C4}"/>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a:extLst>
                <a:ext uri="{FF2B5EF4-FFF2-40B4-BE49-F238E27FC236}">
                  <a16:creationId xmlns="" xmlns:a16="http://schemas.microsoft.com/office/drawing/2014/main" id="{266BB178-9862-4667-B33F-A033BA9267A1}"/>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a:extLst>
                <a:ext uri="{FF2B5EF4-FFF2-40B4-BE49-F238E27FC236}">
                  <a16:creationId xmlns="" xmlns:a16="http://schemas.microsoft.com/office/drawing/2014/main" id="{DF12A4AE-85F6-4B18-A00A-6D34E43DDF51}"/>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a:extLst>
                <a:ext uri="{FF2B5EF4-FFF2-40B4-BE49-F238E27FC236}">
                  <a16:creationId xmlns="" xmlns:a16="http://schemas.microsoft.com/office/drawing/2014/main" id="{620A7AC9-9E64-4EDC-8816-6EFFF4FAA7B7}"/>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a:extLst>
                <a:ext uri="{FF2B5EF4-FFF2-40B4-BE49-F238E27FC236}">
                  <a16:creationId xmlns="" xmlns:a16="http://schemas.microsoft.com/office/drawing/2014/main" id="{2421D70E-D5E6-41A2-9DEE-DC07DA634C82}"/>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a:extLst>
              <a:ext uri="{FF2B5EF4-FFF2-40B4-BE49-F238E27FC236}">
                <a16:creationId xmlns="" xmlns:a16="http://schemas.microsoft.com/office/drawing/2014/main" id="{7A8367F6-9A5F-4420-BF61-E09427C9C4C0}"/>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a:extLst>
              <a:ext uri="{FF2B5EF4-FFF2-40B4-BE49-F238E27FC236}">
                <a16:creationId xmlns="" xmlns:a16="http://schemas.microsoft.com/office/drawing/2014/main" id="{88757486-4E80-4936-8DA5-E47275E38F0C}"/>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a:extLst>
              <a:ext uri="{FF2B5EF4-FFF2-40B4-BE49-F238E27FC236}">
                <a16:creationId xmlns="" xmlns:a16="http://schemas.microsoft.com/office/drawing/2014/main" id="{95A6E4BA-5667-45C1-B7A0-887199ADC57F}"/>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a:extLst>
              <a:ext uri="{FF2B5EF4-FFF2-40B4-BE49-F238E27FC236}">
                <a16:creationId xmlns="" xmlns:a16="http://schemas.microsoft.com/office/drawing/2014/main" id="{CA4CB322-ED8D-4680-8B65-D3A57D988400}"/>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999688588"/>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a:extLst>
              <a:ext uri="{FF2B5EF4-FFF2-40B4-BE49-F238E27FC236}">
                <a16:creationId xmlns="" xmlns:a16="http://schemas.microsoft.com/office/drawing/2014/main" id="{91FFDE14-0A3E-4114-BD10-04FDAB0CB45A}"/>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48">
            <a:extLst>
              <a:ext uri="{FF2B5EF4-FFF2-40B4-BE49-F238E27FC236}">
                <a16:creationId xmlns="" xmlns:a16="http://schemas.microsoft.com/office/drawing/2014/main" id="{E85FD2EE-DDAE-4ED5-95FA-28FFBB7CEDE6}"/>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8" name="Shape 249">
            <a:extLst>
              <a:ext uri="{FF2B5EF4-FFF2-40B4-BE49-F238E27FC236}">
                <a16:creationId xmlns="" xmlns:a16="http://schemas.microsoft.com/office/drawing/2014/main" id="{8ACBF3C3-8097-47E8-A2D4-A287F6CB0707}"/>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50">
            <a:extLst>
              <a:ext uri="{FF2B5EF4-FFF2-40B4-BE49-F238E27FC236}">
                <a16:creationId xmlns="" xmlns:a16="http://schemas.microsoft.com/office/drawing/2014/main" id="{BACE537C-93B6-4655-B49F-58AEE0D38C66}"/>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0" name="Shape 251">
            <a:extLst>
              <a:ext uri="{FF2B5EF4-FFF2-40B4-BE49-F238E27FC236}">
                <a16:creationId xmlns="" xmlns:a16="http://schemas.microsoft.com/office/drawing/2014/main" id="{B7D756DB-0786-4CA7-9C07-EA9A7B103719}"/>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1" name="Shape 252">
            <a:extLst>
              <a:ext uri="{FF2B5EF4-FFF2-40B4-BE49-F238E27FC236}">
                <a16:creationId xmlns="" xmlns:a16="http://schemas.microsoft.com/office/drawing/2014/main" id="{0BE266EF-4C8C-4C95-A49B-BCE7A981B9FA}"/>
              </a:ext>
            </a:extLst>
          </p:cNvPr>
          <p:cNvGrpSpPr>
            <a:grpSpLocks/>
          </p:cNvGrpSpPr>
          <p:nvPr/>
        </p:nvGrpSpPr>
        <p:grpSpPr bwMode="auto">
          <a:xfrm>
            <a:off x="-12699" y="5949950"/>
            <a:ext cx="12223751" cy="793750"/>
            <a:chOff x="-9525" y="4462475"/>
            <a:chExt cx="9167825" cy="595300"/>
          </a:xfrm>
        </p:grpSpPr>
        <p:sp>
          <p:nvSpPr>
            <p:cNvPr id="12" name="Shape 253">
              <a:extLst>
                <a:ext uri="{FF2B5EF4-FFF2-40B4-BE49-F238E27FC236}">
                  <a16:creationId xmlns="" xmlns:a16="http://schemas.microsoft.com/office/drawing/2014/main" id="{0A74300E-D48D-4465-9FB1-92D1F8B2C28A}"/>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54">
              <a:extLst>
                <a:ext uri="{FF2B5EF4-FFF2-40B4-BE49-F238E27FC236}">
                  <a16:creationId xmlns="" xmlns:a16="http://schemas.microsoft.com/office/drawing/2014/main" id="{1C55D6FF-8183-4843-BDB8-84499594FC7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4" name="Shape 255">
              <a:extLst>
                <a:ext uri="{FF2B5EF4-FFF2-40B4-BE49-F238E27FC236}">
                  <a16:creationId xmlns="" xmlns:a16="http://schemas.microsoft.com/office/drawing/2014/main" id="{B1E09878-9F4D-4648-B90F-3ECAF47FBFD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5" name="Shape 256">
            <a:extLst>
              <a:ext uri="{FF2B5EF4-FFF2-40B4-BE49-F238E27FC236}">
                <a16:creationId xmlns="" xmlns:a16="http://schemas.microsoft.com/office/drawing/2014/main" id="{F5193EE1-722B-4842-9ACD-5BF3B8DB4595}"/>
              </a:ext>
            </a:extLst>
          </p:cNvPr>
          <p:cNvGrpSpPr>
            <a:grpSpLocks/>
          </p:cNvGrpSpPr>
          <p:nvPr/>
        </p:nvGrpSpPr>
        <p:grpSpPr bwMode="auto">
          <a:xfrm>
            <a:off x="-57151" y="5924550"/>
            <a:ext cx="12306301" cy="857250"/>
            <a:chOff x="-42837" y="4443487"/>
            <a:chExt cx="9229574" cy="642787"/>
          </a:xfrm>
        </p:grpSpPr>
        <p:sp>
          <p:nvSpPr>
            <p:cNvPr id="16" name="Shape 257">
              <a:extLst>
                <a:ext uri="{FF2B5EF4-FFF2-40B4-BE49-F238E27FC236}">
                  <a16:creationId xmlns="" xmlns:a16="http://schemas.microsoft.com/office/drawing/2014/main" id="{9AA369EB-A070-412A-A11E-62DEB05601AE}"/>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a:extLst>
                <a:ext uri="{FF2B5EF4-FFF2-40B4-BE49-F238E27FC236}">
                  <a16:creationId xmlns="" xmlns:a16="http://schemas.microsoft.com/office/drawing/2014/main" id="{760FB5F2-B446-41BF-A3B2-AA7AF7BBD1A8}"/>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a:extLst>
                <a:ext uri="{FF2B5EF4-FFF2-40B4-BE49-F238E27FC236}">
                  <a16:creationId xmlns="" xmlns:a16="http://schemas.microsoft.com/office/drawing/2014/main" id="{169124F7-3635-4F34-A8BB-1B9871F0F356}"/>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a:extLst>
                <a:ext uri="{FF2B5EF4-FFF2-40B4-BE49-F238E27FC236}">
                  <a16:creationId xmlns="" xmlns:a16="http://schemas.microsoft.com/office/drawing/2014/main" id="{ABF97742-1F1B-464D-A001-CF5156D0A2FE}"/>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a:extLst>
                <a:ext uri="{FF2B5EF4-FFF2-40B4-BE49-F238E27FC236}">
                  <a16:creationId xmlns="" xmlns:a16="http://schemas.microsoft.com/office/drawing/2014/main" id="{7B99D842-811B-4E7F-87C8-9F0C0E34CFE6}"/>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a:extLst>
                <a:ext uri="{FF2B5EF4-FFF2-40B4-BE49-F238E27FC236}">
                  <a16:creationId xmlns="" xmlns:a16="http://schemas.microsoft.com/office/drawing/2014/main" id="{88B243F6-955B-43BA-BEB9-8F52149D66BF}"/>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a:extLst>
                <a:ext uri="{FF2B5EF4-FFF2-40B4-BE49-F238E27FC236}">
                  <a16:creationId xmlns="" xmlns:a16="http://schemas.microsoft.com/office/drawing/2014/main" id="{F5E399B0-8EC9-4A44-8432-EC8A3EE5A86E}"/>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a:extLst>
                <a:ext uri="{FF2B5EF4-FFF2-40B4-BE49-F238E27FC236}">
                  <a16:creationId xmlns="" xmlns:a16="http://schemas.microsoft.com/office/drawing/2014/main" id="{A90F1A46-50B2-49AD-AB3D-868667E75529}"/>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a:extLst>
                <a:ext uri="{FF2B5EF4-FFF2-40B4-BE49-F238E27FC236}">
                  <a16:creationId xmlns="" xmlns:a16="http://schemas.microsoft.com/office/drawing/2014/main" id="{F2C5FF5A-C4EC-48BD-B40D-85D3C97E79C3}"/>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a:extLst>
                <a:ext uri="{FF2B5EF4-FFF2-40B4-BE49-F238E27FC236}">
                  <a16:creationId xmlns="" xmlns:a16="http://schemas.microsoft.com/office/drawing/2014/main" id="{70B05FA9-5A23-4058-95DE-8E39C9BC70FE}"/>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a:extLst>
                <a:ext uri="{FF2B5EF4-FFF2-40B4-BE49-F238E27FC236}">
                  <a16:creationId xmlns="" xmlns:a16="http://schemas.microsoft.com/office/drawing/2014/main" id="{0AFE6B50-9122-411F-B996-ED8CA51E2CBE}"/>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a:extLst>
                <a:ext uri="{FF2B5EF4-FFF2-40B4-BE49-F238E27FC236}">
                  <a16:creationId xmlns="" xmlns:a16="http://schemas.microsoft.com/office/drawing/2014/main" id="{44066FFE-51D5-4DDA-8E20-1AC1A43259C3}"/>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a:extLst>
                <a:ext uri="{FF2B5EF4-FFF2-40B4-BE49-F238E27FC236}">
                  <a16:creationId xmlns="" xmlns:a16="http://schemas.microsoft.com/office/drawing/2014/main" id="{3C45AC42-4BED-4801-A9DB-52F68860E430}"/>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a:extLst>
                <a:ext uri="{FF2B5EF4-FFF2-40B4-BE49-F238E27FC236}">
                  <a16:creationId xmlns="" xmlns:a16="http://schemas.microsoft.com/office/drawing/2014/main" id="{B01E4983-B1C1-4539-A94B-E635BA71A041}"/>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a:extLst>
                <a:ext uri="{FF2B5EF4-FFF2-40B4-BE49-F238E27FC236}">
                  <a16:creationId xmlns="" xmlns:a16="http://schemas.microsoft.com/office/drawing/2014/main" id="{D9C757BC-C398-47C8-8057-050971A110B4}"/>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a:extLst>
                <a:ext uri="{FF2B5EF4-FFF2-40B4-BE49-F238E27FC236}">
                  <a16:creationId xmlns="" xmlns:a16="http://schemas.microsoft.com/office/drawing/2014/main" id="{1402CDB4-1D70-492D-8038-E361731A3D99}"/>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a:extLst>
                <a:ext uri="{FF2B5EF4-FFF2-40B4-BE49-F238E27FC236}">
                  <a16:creationId xmlns="" xmlns:a16="http://schemas.microsoft.com/office/drawing/2014/main" id="{592C042E-CBA1-459F-8A15-F0A65A7D3270}"/>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a:extLst>
                <a:ext uri="{FF2B5EF4-FFF2-40B4-BE49-F238E27FC236}">
                  <a16:creationId xmlns="" xmlns:a16="http://schemas.microsoft.com/office/drawing/2014/main" id="{28DBE439-AF5A-4E6E-95E0-C7D1BA56965F}"/>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a:extLst>
                <a:ext uri="{FF2B5EF4-FFF2-40B4-BE49-F238E27FC236}">
                  <a16:creationId xmlns="" xmlns:a16="http://schemas.microsoft.com/office/drawing/2014/main" id="{9793B0E7-8DA4-44A6-8F24-0CEA57A1AD43}"/>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a:extLst>
                <a:ext uri="{FF2B5EF4-FFF2-40B4-BE49-F238E27FC236}">
                  <a16:creationId xmlns="" xmlns:a16="http://schemas.microsoft.com/office/drawing/2014/main" id="{402799D2-DE24-40D4-86BD-6C6E23536582}"/>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a:extLst>
                <a:ext uri="{FF2B5EF4-FFF2-40B4-BE49-F238E27FC236}">
                  <a16:creationId xmlns="" xmlns:a16="http://schemas.microsoft.com/office/drawing/2014/main" id="{AE5370CA-1642-45AF-AF90-9174E2163F0A}"/>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a:extLst>
                <a:ext uri="{FF2B5EF4-FFF2-40B4-BE49-F238E27FC236}">
                  <a16:creationId xmlns="" xmlns:a16="http://schemas.microsoft.com/office/drawing/2014/main" id="{1BDF4DC6-FB72-46D7-BD09-27D1C3B09A9A}"/>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a:extLst>
                <a:ext uri="{FF2B5EF4-FFF2-40B4-BE49-F238E27FC236}">
                  <a16:creationId xmlns="" xmlns:a16="http://schemas.microsoft.com/office/drawing/2014/main" id="{F8BB0F60-26A2-41BA-95D2-A1B0A6F49883}"/>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a:extLst>
                <a:ext uri="{FF2B5EF4-FFF2-40B4-BE49-F238E27FC236}">
                  <a16:creationId xmlns="" xmlns:a16="http://schemas.microsoft.com/office/drawing/2014/main" id="{5B556479-57A3-4810-B54F-A3793FE99C98}"/>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a:extLst>
                <a:ext uri="{FF2B5EF4-FFF2-40B4-BE49-F238E27FC236}">
                  <a16:creationId xmlns="" xmlns:a16="http://schemas.microsoft.com/office/drawing/2014/main" id="{D758E837-0D96-4B1B-B295-F8597AC1A8AD}"/>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a:extLst>
              <a:ext uri="{FF2B5EF4-FFF2-40B4-BE49-F238E27FC236}">
                <a16:creationId xmlns="" xmlns:a16="http://schemas.microsoft.com/office/drawing/2014/main" id="{C9CBB3F5-D2C8-471C-8D4E-8A40454B2DE2}"/>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a:extLst>
              <a:ext uri="{FF2B5EF4-FFF2-40B4-BE49-F238E27FC236}">
                <a16:creationId xmlns="" xmlns:a16="http://schemas.microsoft.com/office/drawing/2014/main" id="{E5E5765E-3D2A-49D6-A636-0090AE6DA808}"/>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a:extLst>
              <a:ext uri="{FF2B5EF4-FFF2-40B4-BE49-F238E27FC236}">
                <a16:creationId xmlns="" xmlns:a16="http://schemas.microsoft.com/office/drawing/2014/main" id="{E6DF1BB6-8F44-4943-BBD3-3BE2CAB2C388}"/>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a:extLst>
              <a:ext uri="{FF2B5EF4-FFF2-40B4-BE49-F238E27FC236}">
                <a16:creationId xmlns="" xmlns:a16="http://schemas.microsoft.com/office/drawing/2014/main" id="{AA9D1E8B-63DD-4494-AFA4-EA8754F3143E}"/>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2626263784"/>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a:extLst>
              <a:ext uri="{FF2B5EF4-FFF2-40B4-BE49-F238E27FC236}">
                <a16:creationId xmlns="" xmlns:a16="http://schemas.microsoft.com/office/drawing/2014/main" id="{9D7BE188-27B1-4F74-BC5B-888727FDB192}"/>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289">
            <a:extLst>
              <a:ext uri="{FF2B5EF4-FFF2-40B4-BE49-F238E27FC236}">
                <a16:creationId xmlns="" xmlns:a16="http://schemas.microsoft.com/office/drawing/2014/main" id="{C34E051B-3739-4AD9-8D07-807FCE4FCBC9}"/>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290">
            <a:extLst>
              <a:ext uri="{FF2B5EF4-FFF2-40B4-BE49-F238E27FC236}">
                <a16:creationId xmlns="" xmlns:a16="http://schemas.microsoft.com/office/drawing/2014/main" id="{597624E9-B5F5-417A-8811-209A30388B32}"/>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291">
            <a:extLst>
              <a:ext uri="{FF2B5EF4-FFF2-40B4-BE49-F238E27FC236}">
                <a16:creationId xmlns="" xmlns:a16="http://schemas.microsoft.com/office/drawing/2014/main" id="{EB6BD716-6D16-492D-9C6E-B4215671B5DA}"/>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292">
            <a:extLst>
              <a:ext uri="{FF2B5EF4-FFF2-40B4-BE49-F238E27FC236}">
                <a16:creationId xmlns="" xmlns:a16="http://schemas.microsoft.com/office/drawing/2014/main" id="{D15D3120-A87F-44C9-A0B9-20A28C843048}"/>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293">
            <a:extLst>
              <a:ext uri="{FF2B5EF4-FFF2-40B4-BE49-F238E27FC236}">
                <a16:creationId xmlns="" xmlns:a16="http://schemas.microsoft.com/office/drawing/2014/main" id="{1692E5AD-922B-4394-8F76-26AEDE131DCA}"/>
              </a:ext>
            </a:extLst>
          </p:cNvPr>
          <p:cNvGrpSpPr>
            <a:grpSpLocks/>
          </p:cNvGrpSpPr>
          <p:nvPr/>
        </p:nvGrpSpPr>
        <p:grpSpPr bwMode="auto">
          <a:xfrm>
            <a:off x="-12699" y="5949950"/>
            <a:ext cx="12223751" cy="793750"/>
            <a:chOff x="-9525" y="4462475"/>
            <a:chExt cx="9167825" cy="595300"/>
          </a:xfrm>
        </p:grpSpPr>
        <p:sp>
          <p:nvSpPr>
            <p:cNvPr id="9" name="Shape 294">
              <a:extLst>
                <a:ext uri="{FF2B5EF4-FFF2-40B4-BE49-F238E27FC236}">
                  <a16:creationId xmlns="" xmlns:a16="http://schemas.microsoft.com/office/drawing/2014/main" id="{A8CC14AA-09DB-4089-9642-53D13FA307B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295">
              <a:extLst>
                <a:ext uri="{FF2B5EF4-FFF2-40B4-BE49-F238E27FC236}">
                  <a16:creationId xmlns="" xmlns:a16="http://schemas.microsoft.com/office/drawing/2014/main" id="{85D78AA1-1D9C-42EC-B437-82AC347E180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296">
              <a:extLst>
                <a:ext uri="{FF2B5EF4-FFF2-40B4-BE49-F238E27FC236}">
                  <a16:creationId xmlns="" xmlns:a16="http://schemas.microsoft.com/office/drawing/2014/main" id="{566F2220-7C03-421D-BDA2-272780E9E2B3}"/>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297">
            <a:extLst>
              <a:ext uri="{FF2B5EF4-FFF2-40B4-BE49-F238E27FC236}">
                <a16:creationId xmlns="" xmlns:a16="http://schemas.microsoft.com/office/drawing/2014/main" id="{77082140-2947-426F-9D41-CE0DE3146AAC}"/>
              </a:ext>
            </a:extLst>
          </p:cNvPr>
          <p:cNvGrpSpPr>
            <a:grpSpLocks/>
          </p:cNvGrpSpPr>
          <p:nvPr/>
        </p:nvGrpSpPr>
        <p:grpSpPr bwMode="auto">
          <a:xfrm>
            <a:off x="-57151" y="5924550"/>
            <a:ext cx="12306301" cy="857250"/>
            <a:chOff x="-42837" y="4443487"/>
            <a:chExt cx="9229574" cy="642787"/>
          </a:xfrm>
        </p:grpSpPr>
        <p:sp>
          <p:nvSpPr>
            <p:cNvPr id="13" name="Shape 298">
              <a:extLst>
                <a:ext uri="{FF2B5EF4-FFF2-40B4-BE49-F238E27FC236}">
                  <a16:creationId xmlns="" xmlns:a16="http://schemas.microsoft.com/office/drawing/2014/main" id="{365A7973-512D-4EF7-9CBD-D956B38E54A3}"/>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a:extLst>
                <a:ext uri="{FF2B5EF4-FFF2-40B4-BE49-F238E27FC236}">
                  <a16:creationId xmlns="" xmlns:a16="http://schemas.microsoft.com/office/drawing/2014/main" id="{73C5C72B-E034-4B40-B76D-8230FFC579F5}"/>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a:extLst>
                <a:ext uri="{FF2B5EF4-FFF2-40B4-BE49-F238E27FC236}">
                  <a16:creationId xmlns="" xmlns:a16="http://schemas.microsoft.com/office/drawing/2014/main" id="{5070A6BC-B2FA-4506-9704-224348E30225}"/>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a:extLst>
                <a:ext uri="{FF2B5EF4-FFF2-40B4-BE49-F238E27FC236}">
                  <a16:creationId xmlns="" xmlns:a16="http://schemas.microsoft.com/office/drawing/2014/main" id="{DDEB73D1-DD34-47B1-9F49-2A03366C170F}"/>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a:extLst>
                <a:ext uri="{FF2B5EF4-FFF2-40B4-BE49-F238E27FC236}">
                  <a16:creationId xmlns="" xmlns:a16="http://schemas.microsoft.com/office/drawing/2014/main" id="{DB2C8AC3-466E-4EDE-948E-BF47BEAA1AB6}"/>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a:extLst>
                <a:ext uri="{FF2B5EF4-FFF2-40B4-BE49-F238E27FC236}">
                  <a16:creationId xmlns="" xmlns:a16="http://schemas.microsoft.com/office/drawing/2014/main" id="{38A528A8-C03C-46B1-A405-2DAB315F39F6}"/>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a:extLst>
                <a:ext uri="{FF2B5EF4-FFF2-40B4-BE49-F238E27FC236}">
                  <a16:creationId xmlns="" xmlns:a16="http://schemas.microsoft.com/office/drawing/2014/main" id="{D8EDC638-FA69-4175-81BE-4A72247BC4A0}"/>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a:extLst>
                <a:ext uri="{FF2B5EF4-FFF2-40B4-BE49-F238E27FC236}">
                  <a16:creationId xmlns="" xmlns:a16="http://schemas.microsoft.com/office/drawing/2014/main" id="{67326AF2-50CC-4288-B282-8FB3C4D21253}"/>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a:extLst>
                <a:ext uri="{FF2B5EF4-FFF2-40B4-BE49-F238E27FC236}">
                  <a16:creationId xmlns="" xmlns:a16="http://schemas.microsoft.com/office/drawing/2014/main" id="{895017B4-D358-40D3-A5C5-AC682CA26CFC}"/>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a:extLst>
                <a:ext uri="{FF2B5EF4-FFF2-40B4-BE49-F238E27FC236}">
                  <a16:creationId xmlns="" xmlns:a16="http://schemas.microsoft.com/office/drawing/2014/main" id="{038E2382-5363-49C1-939F-DAF495AE59DE}"/>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a:extLst>
                <a:ext uri="{FF2B5EF4-FFF2-40B4-BE49-F238E27FC236}">
                  <a16:creationId xmlns="" xmlns:a16="http://schemas.microsoft.com/office/drawing/2014/main" id="{CC1CA102-1ACD-4DE6-AD69-3FCDAC54DADD}"/>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a:extLst>
                <a:ext uri="{FF2B5EF4-FFF2-40B4-BE49-F238E27FC236}">
                  <a16:creationId xmlns="" xmlns:a16="http://schemas.microsoft.com/office/drawing/2014/main" id="{969FD911-69DB-4217-9452-834F32F6EC1D}"/>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a:extLst>
                <a:ext uri="{FF2B5EF4-FFF2-40B4-BE49-F238E27FC236}">
                  <a16:creationId xmlns="" xmlns:a16="http://schemas.microsoft.com/office/drawing/2014/main" id="{8A2BA573-D0F7-4406-BA34-6E4694701A02}"/>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a:extLst>
                <a:ext uri="{FF2B5EF4-FFF2-40B4-BE49-F238E27FC236}">
                  <a16:creationId xmlns="" xmlns:a16="http://schemas.microsoft.com/office/drawing/2014/main" id="{D1CEEF7B-7E0D-4907-9B2B-03C7FFD0E649}"/>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a:extLst>
                <a:ext uri="{FF2B5EF4-FFF2-40B4-BE49-F238E27FC236}">
                  <a16:creationId xmlns="" xmlns:a16="http://schemas.microsoft.com/office/drawing/2014/main" id="{E7585C17-ADD9-42A7-AC08-6AADD5B81993}"/>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a:extLst>
                <a:ext uri="{FF2B5EF4-FFF2-40B4-BE49-F238E27FC236}">
                  <a16:creationId xmlns="" xmlns:a16="http://schemas.microsoft.com/office/drawing/2014/main" id="{425B8F9F-CC07-4D68-A34D-81DA0E6D0BC1}"/>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a:extLst>
                <a:ext uri="{FF2B5EF4-FFF2-40B4-BE49-F238E27FC236}">
                  <a16:creationId xmlns="" xmlns:a16="http://schemas.microsoft.com/office/drawing/2014/main" id="{CF945A6D-CCDF-432D-B6E3-3A3607F102D5}"/>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a:extLst>
                <a:ext uri="{FF2B5EF4-FFF2-40B4-BE49-F238E27FC236}">
                  <a16:creationId xmlns="" xmlns:a16="http://schemas.microsoft.com/office/drawing/2014/main" id="{1712A4B4-E9C3-4C1D-BB3E-47D0FDFADF8E}"/>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a:extLst>
                <a:ext uri="{FF2B5EF4-FFF2-40B4-BE49-F238E27FC236}">
                  <a16:creationId xmlns="" xmlns:a16="http://schemas.microsoft.com/office/drawing/2014/main" id="{E6393C21-036F-42EB-B78E-05FBFDC707F4}"/>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a:extLst>
                <a:ext uri="{FF2B5EF4-FFF2-40B4-BE49-F238E27FC236}">
                  <a16:creationId xmlns="" xmlns:a16="http://schemas.microsoft.com/office/drawing/2014/main" id="{DF989508-DD19-4DE1-8DB0-0AC2EEDCB667}"/>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a:extLst>
                <a:ext uri="{FF2B5EF4-FFF2-40B4-BE49-F238E27FC236}">
                  <a16:creationId xmlns="" xmlns:a16="http://schemas.microsoft.com/office/drawing/2014/main" id="{37B742C7-F4CA-496F-B2FE-5B0970BF5F5D}"/>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a:extLst>
                <a:ext uri="{FF2B5EF4-FFF2-40B4-BE49-F238E27FC236}">
                  <a16:creationId xmlns="" xmlns:a16="http://schemas.microsoft.com/office/drawing/2014/main" id="{ABB0EA59-F65D-4439-AD24-40B5C3471878}"/>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a:extLst>
                <a:ext uri="{FF2B5EF4-FFF2-40B4-BE49-F238E27FC236}">
                  <a16:creationId xmlns="" xmlns:a16="http://schemas.microsoft.com/office/drawing/2014/main" id="{E51836C4-DCBD-4610-9B5B-9D0855CDF383}"/>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a:extLst>
                <a:ext uri="{FF2B5EF4-FFF2-40B4-BE49-F238E27FC236}">
                  <a16:creationId xmlns="" xmlns:a16="http://schemas.microsoft.com/office/drawing/2014/main" id="{D7B19E79-06BB-4E45-9A91-ED3012B7C300}"/>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a:extLst>
                <a:ext uri="{FF2B5EF4-FFF2-40B4-BE49-F238E27FC236}">
                  <a16:creationId xmlns="" xmlns:a16="http://schemas.microsoft.com/office/drawing/2014/main" id="{F2E03CFF-ECA9-4B56-80E3-EA854C5B66CB}"/>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a:extLst>
              <a:ext uri="{FF2B5EF4-FFF2-40B4-BE49-F238E27FC236}">
                <a16:creationId xmlns="" xmlns:a16="http://schemas.microsoft.com/office/drawing/2014/main" id="{C9E88378-354E-406A-8849-C5CD45A3EDE5}"/>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a:extLst>
              <a:ext uri="{FF2B5EF4-FFF2-40B4-BE49-F238E27FC236}">
                <a16:creationId xmlns="" xmlns:a16="http://schemas.microsoft.com/office/drawing/2014/main" id="{8F2B3364-0249-4527-A82A-2B075D61A390}"/>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a:extLst>
              <a:ext uri="{FF2B5EF4-FFF2-40B4-BE49-F238E27FC236}">
                <a16:creationId xmlns="" xmlns:a16="http://schemas.microsoft.com/office/drawing/2014/main" id="{3C110D3E-D12B-4666-AA2A-6FF33F2E4600}"/>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a:extLst>
              <a:ext uri="{FF2B5EF4-FFF2-40B4-BE49-F238E27FC236}">
                <a16:creationId xmlns="" xmlns:a16="http://schemas.microsoft.com/office/drawing/2014/main" id="{B5F31645-288D-404C-B07C-079E5126399A}"/>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849193627"/>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a:extLst>
              <a:ext uri="{FF2B5EF4-FFF2-40B4-BE49-F238E27FC236}">
                <a16:creationId xmlns="" xmlns:a16="http://schemas.microsoft.com/office/drawing/2014/main" id="{6B58A5F0-B3C7-4827-A271-BC126E306739}"/>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30">
            <a:extLst>
              <a:ext uri="{FF2B5EF4-FFF2-40B4-BE49-F238E27FC236}">
                <a16:creationId xmlns="" xmlns:a16="http://schemas.microsoft.com/office/drawing/2014/main" id="{AB23B2BD-6DD0-421D-BC2C-333C3972E53C}"/>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31">
            <a:extLst>
              <a:ext uri="{FF2B5EF4-FFF2-40B4-BE49-F238E27FC236}">
                <a16:creationId xmlns="" xmlns:a16="http://schemas.microsoft.com/office/drawing/2014/main" id="{2C009EA9-FC80-4296-A360-27284C154312}"/>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32">
            <a:extLst>
              <a:ext uri="{FF2B5EF4-FFF2-40B4-BE49-F238E27FC236}">
                <a16:creationId xmlns="" xmlns:a16="http://schemas.microsoft.com/office/drawing/2014/main" id="{53FFA902-BDDB-471D-AF57-EE08A3ECA804}"/>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33">
            <a:extLst>
              <a:ext uri="{FF2B5EF4-FFF2-40B4-BE49-F238E27FC236}">
                <a16:creationId xmlns="" xmlns:a16="http://schemas.microsoft.com/office/drawing/2014/main" id="{4EA582B8-E03F-4AF2-BBA9-04C142C6050E}"/>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34">
            <a:extLst>
              <a:ext uri="{FF2B5EF4-FFF2-40B4-BE49-F238E27FC236}">
                <a16:creationId xmlns="" xmlns:a16="http://schemas.microsoft.com/office/drawing/2014/main" id="{FA6C0166-4D48-4614-B4A8-6BE551F5A777}"/>
              </a:ext>
            </a:extLst>
          </p:cNvPr>
          <p:cNvGrpSpPr>
            <a:grpSpLocks/>
          </p:cNvGrpSpPr>
          <p:nvPr/>
        </p:nvGrpSpPr>
        <p:grpSpPr bwMode="auto">
          <a:xfrm>
            <a:off x="-12699" y="5949950"/>
            <a:ext cx="12223751" cy="793750"/>
            <a:chOff x="-9525" y="4462475"/>
            <a:chExt cx="9167825" cy="595300"/>
          </a:xfrm>
        </p:grpSpPr>
        <p:sp>
          <p:nvSpPr>
            <p:cNvPr id="9" name="Shape 335">
              <a:extLst>
                <a:ext uri="{FF2B5EF4-FFF2-40B4-BE49-F238E27FC236}">
                  <a16:creationId xmlns="" xmlns:a16="http://schemas.microsoft.com/office/drawing/2014/main" id="{246D8734-75D6-45EA-B3F2-BFE9C9DBC98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36">
              <a:extLst>
                <a:ext uri="{FF2B5EF4-FFF2-40B4-BE49-F238E27FC236}">
                  <a16:creationId xmlns="" xmlns:a16="http://schemas.microsoft.com/office/drawing/2014/main" id="{FA5CB902-EDC8-475C-8C39-FBD60C8491C0}"/>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337">
              <a:extLst>
                <a:ext uri="{FF2B5EF4-FFF2-40B4-BE49-F238E27FC236}">
                  <a16:creationId xmlns="" xmlns:a16="http://schemas.microsoft.com/office/drawing/2014/main" id="{C3EE39D2-55EC-4317-9309-4345C6752A65}"/>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338">
            <a:extLst>
              <a:ext uri="{FF2B5EF4-FFF2-40B4-BE49-F238E27FC236}">
                <a16:creationId xmlns="" xmlns:a16="http://schemas.microsoft.com/office/drawing/2014/main" id="{3BE3E47E-A45D-47AA-A897-CFD8829CD220}"/>
              </a:ext>
            </a:extLst>
          </p:cNvPr>
          <p:cNvGrpSpPr>
            <a:grpSpLocks/>
          </p:cNvGrpSpPr>
          <p:nvPr/>
        </p:nvGrpSpPr>
        <p:grpSpPr bwMode="auto">
          <a:xfrm>
            <a:off x="-57151" y="5924550"/>
            <a:ext cx="12306301" cy="857250"/>
            <a:chOff x="-42837" y="4443487"/>
            <a:chExt cx="9229574" cy="642787"/>
          </a:xfrm>
        </p:grpSpPr>
        <p:sp>
          <p:nvSpPr>
            <p:cNvPr id="13" name="Shape 339">
              <a:extLst>
                <a:ext uri="{FF2B5EF4-FFF2-40B4-BE49-F238E27FC236}">
                  <a16:creationId xmlns="" xmlns:a16="http://schemas.microsoft.com/office/drawing/2014/main" id="{7A6757F0-294F-4B5A-AD33-21A569FF3CA8}"/>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a:extLst>
                <a:ext uri="{FF2B5EF4-FFF2-40B4-BE49-F238E27FC236}">
                  <a16:creationId xmlns="" xmlns:a16="http://schemas.microsoft.com/office/drawing/2014/main" id="{D2E115C1-DB61-4653-B521-63BB81B6AEB5}"/>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a:extLst>
                <a:ext uri="{FF2B5EF4-FFF2-40B4-BE49-F238E27FC236}">
                  <a16:creationId xmlns="" xmlns:a16="http://schemas.microsoft.com/office/drawing/2014/main" id="{D68C6D97-0582-4205-98B9-3972BEC205AB}"/>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a:extLst>
                <a:ext uri="{FF2B5EF4-FFF2-40B4-BE49-F238E27FC236}">
                  <a16:creationId xmlns="" xmlns:a16="http://schemas.microsoft.com/office/drawing/2014/main" id="{3B8D7A98-737A-4C61-9ACE-AF5FA857C6D6}"/>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a:extLst>
                <a:ext uri="{FF2B5EF4-FFF2-40B4-BE49-F238E27FC236}">
                  <a16:creationId xmlns="" xmlns:a16="http://schemas.microsoft.com/office/drawing/2014/main" id="{B4B2C35C-13C1-4CE4-B9E9-25797503743B}"/>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a:extLst>
                <a:ext uri="{FF2B5EF4-FFF2-40B4-BE49-F238E27FC236}">
                  <a16:creationId xmlns="" xmlns:a16="http://schemas.microsoft.com/office/drawing/2014/main" id="{AD7C3CE4-5245-4B8A-92AE-92D46F237FB2}"/>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a:extLst>
                <a:ext uri="{FF2B5EF4-FFF2-40B4-BE49-F238E27FC236}">
                  <a16:creationId xmlns="" xmlns:a16="http://schemas.microsoft.com/office/drawing/2014/main" id="{4B2C6EA7-41D3-41FC-8C56-AC33FCF336F1}"/>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a:extLst>
                <a:ext uri="{FF2B5EF4-FFF2-40B4-BE49-F238E27FC236}">
                  <a16:creationId xmlns="" xmlns:a16="http://schemas.microsoft.com/office/drawing/2014/main" id="{6645F9FD-70F5-418B-AC2E-C74A39EF798C}"/>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a:extLst>
                <a:ext uri="{FF2B5EF4-FFF2-40B4-BE49-F238E27FC236}">
                  <a16:creationId xmlns="" xmlns:a16="http://schemas.microsoft.com/office/drawing/2014/main" id="{9341216E-09E9-4697-A6A9-87A9A52DDC1F}"/>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a:extLst>
                <a:ext uri="{FF2B5EF4-FFF2-40B4-BE49-F238E27FC236}">
                  <a16:creationId xmlns="" xmlns:a16="http://schemas.microsoft.com/office/drawing/2014/main" id="{D1A15BBB-98E4-43A8-B7BF-11818411DB96}"/>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a:extLst>
                <a:ext uri="{FF2B5EF4-FFF2-40B4-BE49-F238E27FC236}">
                  <a16:creationId xmlns="" xmlns:a16="http://schemas.microsoft.com/office/drawing/2014/main" id="{7464EBB3-3882-40A9-83F2-01069BD29349}"/>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a:extLst>
                <a:ext uri="{FF2B5EF4-FFF2-40B4-BE49-F238E27FC236}">
                  <a16:creationId xmlns="" xmlns:a16="http://schemas.microsoft.com/office/drawing/2014/main" id="{0CE6187B-907B-464B-B412-5FE06A172E31}"/>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a:extLst>
                <a:ext uri="{FF2B5EF4-FFF2-40B4-BE49-F238E27FC236}">
                  <a16:creationId xmlns="" xmlns:a16="http://schemas.microsoft.com/office/drawing/2014/main" id="{39DD5EBB-2F4D-474A-8479-21ADEFDE3F5E}"/>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a:extLst>
                <a:ext uri="{FF2B5EF4-FFF2-40B4-BE49-F238E27FC236}">
                  <a16:creationId xmlns="" xmlns:a16="http://schemas.microsoft.com/office/drawing/2014/main" id="{BB6FB7D2-31E0-4AB3-8F75-6CAC439C52D2}"/>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a:extLst>
                <a:ext uri="{FF2B5EF4-FFF2-40B4-BE49-F238E27FC236}">
                  <a16:creationId xmlns="" xmlns:a16="http://schemas.microsoft.com/office/drawing/2014/main" id="{6CAF676D-7E1D-4D60-9A04-88235C2EA3B6}"/>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a:extLst>
                <a:ext uri="{FF2B5EF4-FFF2-40B4-BE49-F238E27FC236}">
                  <a16:creationId xmlns="" xmlns:a16="http://schemas.microsoft.com/office/drawing/2014/main" id="{53018DE2-4B6F-4ED6-AF33-A89A264637AE}"/>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a:extLst>
                <a:ext uri="{FF2B5EF4-FFF2-40B4-BE49-F238E27FC236}">
                  <a16:creationId xmlns="" xmlns:a16="http://schemas.microsoft.com/office/drawing/2014/main" id="{CF621399-E59E-418E-B183-4EA6EE0E773C}"/>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a:extLst>
                <a:ext uri="{FF2B5EF4-FFF2-40B4-BE49-F238E27FC236}">
                  <a16:creationId xmlns="" xmlns:a16="http://schemas.microsoft.com/office/drawing/2014/main" id="{E4E1641D-2CCA-4D23-8D7C-A1DB6241B992}"/>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a:extLst>
                <a:ext uri="{FF2B5EF4-FFF2-40B4-BE49-F238E27FC236}">
                  <a16:creationId xmlns="" xmlns:a16="http://schemas.microsoft.com/office/drawing/2014/main" id="{1DFDFF88-D7C4-4AF7-81CC-7A20BC2D023E}"/>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a:extLst>
                <a:ext uri="{FF2B5EF4-FFF2-40B4-BE49-F238E27FC236}">
                  <a16:creationId xmlns="" xmlns:a16="http://schemas.microsoft.com/office/drawing/2014/main" id="{22F9BCF3-6A56-45EC-A740-F58900EDA475}"/>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a:extLst>
                <a:ext uri="{FF2B5EF4-FFF2-40B4-BE49-F238E27FC236}">
                  <a16:creationId xmlns="" xmlns:a16="http://schemas.microsoft.com/office/drawing/2014/main" id="{63676010-1219-428D-9B6A-76B3D5E217C5}"/>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a:extLst>
                <a:ext uri="{FF2B5EF4-FFF2-40B4-BE49-F238E27FC236}">
                  <a16:creationId xmlns="" xmlns:a16="http://schemas.microsoft.com/office/drawing/2014/main" id="{491FCBF5-3E14-42FD-95D0-25F768B9DDFA}"/>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a:extLst>
                <a:ext uri="{FF2B5EF4-FFF2-40B4-BE49-F238E27FC236}">
                  <a16:creationId xmlns="" xmlns:a16="http://schemas.microsoft.com/office/drawing/2014/main" id="{2D0691D7-6744-4E5B-90FB-5C547737659A}"/>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a:extLst>
                <a:ext uri="{FF2B5EF4-FFF2-40B4-BE49-F238E27FC236}">
                  <a16:creationId xmlns="" xmlns:a16="http://schemas.microsoft.com/office/drawing/2014/main" id="{106AEDB6-2A5B-458B-9602-66E8EC0299EA}"/>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a:extLst>
                <a:ext uri="{FF2B5EF4-FFF2-40B4-BE49-F238E27FC236}">
                  <a16:creationId xmlns="" xmlns:a16="http://schemas.microsoft.com/office/drawing/2014/main" id="{EF39E046-B745-4E11-AE0A-7F985E220526}"/>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a:extLst>
              <a:ext uri="{FF2B5EF4-FFF2-40B4-BE49-F238E27FC236}">
                <a16:creationId xmlns="" xmlns:a16="http://schemas.microsoft.com/office/drawing/2014/main" id="{FB9B5C05-D610-4F84-A012-992355E6588C}"/>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a:extLst>
              <a:ext uri="{FF2B5EF4-FFF2-40B4-BE49-F238E27FC236}">
                <a16:creationId xmlns="" xmlns:a16="http://schemas.microsoft.com/office/drawing/2014/main" id="{D8572894-38BE-44A9-82E5-6B4E794044C7}"/>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a:extLst>
              <a:ext uri="{FF2B5EF4-FFF2-40B4-BE49-F238E27FC236}">
                <a16:creationId xmlns="" xmlns:a16="http://schemas.microsoft.com/office/drawing/2014/main" id="{41CCE979-EB0B-4DD8-B0C6-23B26172F8DE}"/>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a:extLst>
              <a:ext uri="{FF2B5EF4-FFF2-40B4-BE49-F238E27FC236}">
                <a16:creationId xmlns="" xmlns:a16="http://schemas.microsoft.com/office/drawing/2014/main" id="{E1E7F51D-B8D4-4BDC-964D-9C3B533633C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328" name="Shape 328"/>
          <p:cNvSpPr txBox="1">
            <a:spLocks noGrp="1"/>
          </p:cNvSpPr>
          <p:nvPr>
            <p:ph type="body" idx="1"/>
          </p:nvPr>
        </p:nvSpPr>
        <p:spPr>
          <a:xfrm>
            <a:off x="609600" y="5137106"/>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318309637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a:extLst>
              <a:ext uri="{FF2B5EF4-FFF2-40B4-BE49-F238E27FC236}">
                <a16:creationId xmlns="" xmlns:a16="http://schemas.microsoft.com/office/drawing/2014/main" id="{C5C35DCB-29F3-4B49-8180-85D056BD2FC8}"/>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370">
            <a:extLst>
              <a:ext uri="{FF2B5EF4-FFF2-40B4-BE49-F238E27FC236}">
                <a16:creationId xmlns="" xmlns:a16="http://schemas.microsoft.com/office/drawing/2014/main" id="{9201046D-0FDF-4FD7-84CB-768A2739F1BC}"/>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71">
            <a:extLst>
              <a:ext uri="{FF2B5EF4-FFF2-40B4-BE49-F238E27FC236}">
                <a16:creationId xmlns="" xmlns:a16="http://schemas.microsoft.com/office/drawing/2014/main" id="{2F8A500A-18BB-42F7-84B6-A61C07F58735}"/>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372">
            <a:extLst>
              <a:ext uri="{FF2B5EF4-FFF2-40B4-BE49-F238E27FC236}">
                <a16:creationId xmlns="" xmlns:a16="http://schemas.microsoft.com/office/drawing/2014/main" id="{A12F18D0-C057-4D8C-9939-054156E9326B}"/>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73">
            <a:extLst>
              <a:ext uri="{FF2B5EF4-FFF2-40B4-BE49-F238E27FC236}">
                <a16:creationId xmlns="" xmlns:a16="http://schemas.microsoft.com/office/drawing/2014/main" id="{83BD8CAB-38D1-47E2-9B61-86C83124B83F}"/>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374">
            <a:extLst>
              <a:ext uri="{FF2B5EF4-FFF2-40B4-BE49-F238E27FC236}">
                <a16:creationId xmlns="" xmlns:a16="http://schemas.microsoft.com/office/drawing/2014/main" id="{0B15148D-95B2-404C-B839-E0ABC468ABD0}"/>
              </a:ext>
            </a:extLst>
          </p:cNvPr>
          <p:cNvGrpSpPr>
            <a:grpSpLocks/>
          </p:cNvGrpSpPr>
          <p:nvPr/>
        </p:nvGrpSpPr>
        <p:grpSpPr bwMode="auto">
          <a:xfrm>
            <a:off x="-12699" y="5949950"/>
            <a:ext cx="12223751" cy="793750"/>
            <a:chOff x="-9525" y="4462475"/>
            <a:chExt cx="9167825" cy="595300"/>
          </a:xfrm>
        </p:grpSpPr>
        <p:sp>
          <p:nvSpPr>
            <p:cNvPr id="8" name="Shape 375">
              <a:extLst>
                <a:ext uri="{FF2B5EF4-FFF2-40B4-BE49-F238E27FC236}">
                  <a16:creationId xmlns="" xmlns:a16="http://schemas.microsoft.com/office/drawing/2014/main" id="{DA9C085C-A6BD-4DD3-9531-7C8FC3D6310D}"/>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376">
              <a:extLst>
                <a:ext uri="{FF2B5EF4-FFF2-40B4-BE49-F238E27FC236}">
                  <a16:creationId xmlns="" xmlns:a16="http://schemas.microsoft.com/office/drawing/2014/main" id="{B983AFB9-594D-471B-AD17-C98EC05F14D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77">
              <a:extLst>
                <a:ext uri="{FF2B5EF4-FFF2-40B4-BE49-F238E27FC236}">
                  <a16:creationId xmlns="" xmlns:a16="http://schemas.microsoft.com/office/drawing/2014/main" id="{32451827-6017-43F8-AB9D-D199082F28D0}"/>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378">
            <a:extLst>
              <a:ext uri="{FF2B5EF4-FFF2-40B4-BE49-F238E27FC236}">
                <a16:creationId xmlns="" xmlns:a16="http://schemas.microsoft.com/office/drawing/2014/main" id="{050E307F-9031-473A-A110-0359FE1EE313}"/>
              </a:ext>
            </a:extLst>
          </p:cNvPr>
          <p:cNvGrpSpPr>
            <a:grpSpLocks/>
          </p:cNvGrpSpPr>
          <p:nvPr/>
        </p:nvGrpSpPr>
        <p:grpSpPr bwMode="auto">
          <a:xfrm>
            <a:off x="-57151" y="5924550"/>
            <a:ext cx="12306301" cy="857250"/>
            <a:chOff x="-42837" y="4443487"/>
            <a:chExt cx="9229574" cy="642787"/>
          </a:xfrm>
        </p:grpSpPr>
        <p:sp>
          <p:nvSpPr>
            <p:cNvPr id="12" name="Shape 379">
              <a:extLst>
                <a:ext uri="{FF2B5EF4-FFF2-40B4-BE49-F238E27FC236}">
                  <a16:creationId xmlns="" xmlns:a16="http://schemas.microsoft.com/office/drawing/2014/main" id="{594A829F-9946-4DCB-9E5C-55EFEA5F86BD}"/>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a:extLst>
                <a:ext uri="{FF2B5EF4-FFF2-40B4-BE49-F238E27FC236}">
                  <a16:creationId xmlns="" xmlns:a16="http://schemas.microsoft.com/office/drawing/2014/main" id="{5D826F2F-431B-4767-8A1A-DF75103BA545}"/>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a:extLst>
                <a:ext uri="{FF2B5EF4-FFF2-40B4-BE49-F238E27FC236}">
                  <a16:creationId xmlns="" xmlns:a16="http://schemas.microsoft.com/office/drawing/2014/main" id="{7E9570D4-A94C-46E6-A03B-23D91A1B5BFC}"/>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a:extLst>
                <a:ext uri="{FF2B5EF4-FFF2-40B4-BE49-F238E27FC236}">
                  <a16:creationId xmlns="" xmlns:a16="http://schemas.microsoft.com/office/drawing/2014/main" id="{26B2F5E1-2C94-4858-9563-8D0CB92E753C}"/>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a:extLst>
                <a:ext uri="{FF2B5EF4-FFF2-40B4-BE49-F238E27FC236}">
                  <a16:creationId xmlns="" xmlns:a16="http://schemas.microsoft.com/office/drawing/2014/main" id="{C47AD746-CFAA-41F8-B30E-2D00216E9D64}"/>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a:extLst>
                <a:ext uri="{FF2B5EF4-FFF2-40B4-BE49-F238E27FC236}">
                  <a16:creationId xmlns="" xmlns:a16="http://schemas.microsoft.com/office/drawing/2014/main" id="{455530B6-1D0B-4C30-BD9B-EA63166A5292}"/>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a:extLst>
                <a:ext uri="{FF2B5EF4-FFF2-40B4-BE49-F238E27FC236}">
                  <a16:creationId xmlns="" xmlns:a16="http://schemas.microsoft.com/office/drawing/2014/main" id="{80A06FE5-5328-4F37-8544-5BC44825BA77}"/>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a:extLst>
                <a:ext uri="{FF2B5EF4-FFF2-40B4-BE49-F238E27FC236}">
                  <a16:creationId xmlns="" xmlns:a16="http://schemas.microsoft.com/office/drawing/2014/main" id="{A3612BAC-D9C6-4611-8F7F-D6CF20BCDA4A}"/>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a:extLst>
                <a:ext uri="{FF2B5EF4-FFF2-40B4-BE49-F238E27FC236}">
                  <a16:creationId xmlns="" xmlns:a16="http://schemas.microsoft.com/office/drawing/2014/main" id="{90B3E505-2738-438B-8D7D-D0383F6C9A3C}"/>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a:extLst>
                <a:ext uri="{FF2B5EF4-FFF2-40B4-BE49-F238E27FC236}">
                  <a16:creationId xmlns="" xmlns:a16="http://schemas.microsoft.com/office/drawing/2014/main" id="{8158D0E8-9F3B-4C71-8423-35CD4F9E8166}"/>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a:extLst>
                <a:ext uri="{FF2B5EF4-FFF2-40B4-BE49-F238E27FC236}">
                  <a16:creationId xmlns="" xmlns:a16="http://schemas.microsoft.com/office/drawing/2014/main" id="{2DFBF827-DFC6-4335-AD59-AA9C0F972ED6}"/>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a:extLst>
                <a:ext uri="{FF2B5EF4-FFF2-40B4-BE49-F238E27FC236}">
                  <a16:creationId xmlns="" xmlns:a16="http://schemas.microsoft.com/office/drawing/2014/main" id="{7C06CB46-AB88-4959-AA23-CF8790347646}"/>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a:extLst>
                <a:ext uri="{FF2B5EF4-FFF2-40B4-BE49-F238E27FC236}">
                  <a16:creationId xmlns="" xmlns:a16="http://schemas.microsoft.com/office/drawing/2014/main" id="{869443B0-00B7-4F18-9129-60A9247B590E}"/>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a:extLst>
                <a:ext uri="{FF2B5EF4-FFF2-40B4-BE49-F238E27FC236}">
                  <a16:creationId xmlns="" xmlns:a16="http://schemas.microsoft.com/office/drawing/2014/main" id="{622A4E95-7F5B-4654-8D10-15B129FFF26F}"/>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a:extLst>
                <a:ext uri="{FF2B5EF4-FFF2-40B4-BE49-F238E27FC236}">
                  <a16:creationId xmlns="" xmlns:a16="http://schemas.microsoft.com/office/drawing/2014/main" id="{E3973A77-893A-488F-BD4C-7BC90D4BD05E}"/>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a:extLst>
                <a:ext uri="{FF2B5EF4-FFF2-40B4-BE49-F238E27FC236}">
                  <a16:creationId xmlns="" xmlns:a16="http://schemas.microsoft.com/office/drawing/2014/main" id="{3CF97E2A-870A-471D-9BEF-DC8115A01A74}"/>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a:extLst>
                <a:ext uri="{FF2B5EF4-FFF2-40B4-BE49-F238E27FC236}">
                  <a16:creationId xmlns="" xmlns:a16="http://schemas.microsoft.com/office/drawing/2014/main" id="{F5115D29-1237-426E-AAFC-D5DDA0E4D462}"/>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a:extLst>
                <a:ext uri="{FF2B5EF4-FFF2-40B4-BE49-F238E27FC236}">
                  <a16:creationId xmlns="" xmlns:a16="http://schemas.microsoft.com/office/drawing/2014/main" id="{C6EB6BE0-B0C8-45E0-8336-27E048D7E22B}"/>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a:extLst>
                <a:ext uri="{FF2B5EF4-FFF2-40B4-BE49-F238E27FC236}">
                  <a16:creationId xmlns="" xmlns:a16="http://schemas.microsoft.com/office/drawing/2014/main" id="{4AFF43AB-1651-419B-B528-F4ECDC88EA85}"/>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a:extLst>
                <a:ext uri="{FF2B5EF4-FFF2-40B4-BE49-F238E27FC236}">
                  <a16:creationId xmlns="" xmlns:a16="http://schemas.microsoft.com/office/drawing/2014/main" id="{BDA2F510-6F2F-4EA1-9971-1F5507E109A3}"/>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a:extLst>
                <a:ext uri="{FF2B5EF4-FFF2-40B4-BE49-F238E27FC236}">
                  <a16:creationId xmlns="" xmlns:a16="http://schemas.microsoft.com/office/drawing/2014/main" id="{655D3B9D-0F35-46E2-82C3-EEA31D1EB017}"/>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a:extLst>
                <a:ext uri="{FF2B5EF4-FFF2-40B4-BE49-F238E27FC236}">
                  <a16:creationId xmlns="" xmlns:a16="http://schemas.microsoft.com/office/drawing/2014/main" id="{210D27F9-D2C8-4F6C-95BC-E7AE503F7AEC}"/>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a:extLst>
                <a:ext uri="{FF2B5EF4-FFF2-40B4-BE49-F238E27FC236}">
                  <a16:creationId xmlns="" xmlns:a16="http://schemas.microsoft.com/office/drawing/2014/main" id="{EF22FEB3-09DA-4764-84FC-89AF357D4D17}"/>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a:extLst>
                <a:ext uri="{FF2B5EF4-FFF2-40B4-BE49-F238E27FC236}">
                  <a16:creationId xmlns="" xmlns:a16="http://schemas.microsoft.com/office/drawing/2014/main" id="{EFDEEA9F-22BD-493C-8CEF-B3E7525E538A}"/>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a:extLst>
                <a:ext uri="{FF2B5EF4-FFF2-40B4-BE49-F238E27FC236}">
                  <a16:creationId xmlns="" xmlns:a16="http://schemas.microsoft.com/office/drawing/2014/main" id="{E52BF327-73B0-4322-9D3E-602162E73860}"/>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a:extLst>
              <a:ext uri="{FF2B5EF4-FFF2-40B4-BE49-F238E27FC236}">
                <a16:creationId xmlns="" xmlns:a16="http://schemas.microsoft.com/office/drawing/2014/main" id="{40E16D7D-7FA0-4F3E-BA74-C09E023FA3B6}"/>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a:extLst>
              <a:ext uri="{FF2B5EF4-FFF2-40B4-BE49-F238E27FC236}">
                <a16:creationId xmlns="" xmlns:a16="http://schemas.microsoft.com/office/drawing/2014/main" id="{7F5396E8-98FD-4414-BBAD-E385DED9728F}"/>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a:extLst>
              <a:ext uri="{FF2B5EF4-FFF2-40B4-BE49-F238E27FC236}">
                <a16:creationId xmlns="" xmlns:a16="http://schemas.microsoft.com/office/drawing/2014/main" id="{9DD400F6-D9A6-42C4-AA15-F58B3511C6FE}"/>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a:extLst>
              <a:ext uri="{FF2B5EF4-FFF2-40B4-BE49-F238E27FC236}">
                <a16:creationId xmlns="" xmlns:a16="http://schemas.microsoft.com/office/drawing/2014/main" id="{88EDE451-EB7F-4AA5-AA80-8F28C1B5560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1195116511"/>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a:extLst>
              <a:ext uri="{FF2B5EF4-FFF2-40B4-BE49-F238E27FC236}">
                <a16:creationId xmlns="" xmlns:a16="http://schemas.microsoft.com/office/drawing/2014/main" id="{7CA81F05-22D0-4637-9FC1-8061D2E5EFC4}"/>
              </a:ext>
            </a:extLst>
          </p:cNvPr>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410">
            <a:extLst>
              <a:ext uri="{FF2B5EF4-FFF2-40B4-BE49-F238E27FC236}">
                <a16:creationId xmlns="" xmlns:a16="http://schemas.microsoft.com/office/drawing/2014/main" id="{EA39EE60-249C-47D1-A11A-558D1CACB2F6}"/>
              </a:ext>
            </a:extLst>
          </p:cNvPr>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411">
            <a:extLst>
              <a:ext uri="{FF2B5EF4-FFF2-40B4-BE49-F238E27FC236}">
                <a16:creationId xmlns="" xmlns:a16="http://schemas.microsoft.com/office/drawing/2014/main" id="{3C9E1934-AA8E-4E3E-8067-F0BCB86B17C7}"/>
              </a:ext>
            </a:extLst>
          </p:cNvPr>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412">
            <a:extLst>
              <a:ext uri="{FF2B5EF4-FFF2-40B4-BE49-F238E27FC236}">
                <a16:creationId xmlns="" xmlns:a16="http://schemas.microsoft.com/office/drawing/2014/main" id="{6F131B87-A609-4C7A-BD95-410B20F4B10F}"/>
              </a:ext>
            </a:extLst>
          </p:cNvPr>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413">
            <a:extLst>
              <a:ext uri="{FF2B5EF4-FFF2-40B4-BE49-F238E27FC236}">
                <a16:creationId xmlns="" xmlns:a16="http://schemas.microsoft.com/office/drawing/2014/main" id="{0881B05E-50E8-494E-AE18-0C89D23ACE11}"/>
              </a:ext>
            </a:extLst>
          </p:cNvPr>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414">
            <a:extLst>
              <a:ext uri="{FF2B5EF4-FFF2-40B4-BE49-F238E27FC236}">
                <a16:creationId xmlns="" xmlns:a16="http://schemas.microsoft.com/office/drawing/2014/main" id="{7FE93E15-217F-419E-BB38-707BBE339CCB}"/>
              </a:ext>
            </a:extLst>
          </p:cNvPr>
          <p:cNvGrpSpPr>
            <a:grpSpLocks/>
          </p:cNvGrpSpPr>
          <p:nvPr/>
        </p:nvGrpSpPr>
        <p:grpSpPr bwMode="auto">
          <a:xfrm>
            <a:off x="-12699" y="869950"/>
            <a:ext cx="12223751" cy="793750"/>
            <a:chOff x="-9525" y="4462475"/>
            <a:chExt cx="9167825" cy="595300"/>
          </a:xfrm>
        </p:grpSpPr>
        <p:sp>
          <p:nvSpPr>
            <p:cNvPr id="8" name="Shape 415">
              <a:extLst>
                <a:ext uri="{FF2B5EF4-FFF2-40B4-BE49-F238E27FC236}">
                  <a16:creationId xmlns="" xmlns:a16="http://schemas.microsoft.com/office/drawing/2014/main" id="{FDC0D4A1-1DFE-48F8-9D1D-7BDBC4C83E80}"/>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416">
              <a:extLst>
                <a:ext uri="{FF2B5EF4-FFF2-40B4-BE49-F238E27FC236}">
                  <a16:creationId xmlns="" xmlns:a16="http://schemas.microsoft.com/office/drawing/2014/main" id="{6D6E351D-D068-40ED-8CC3-FFC3E877836D}"/>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17">
              <a:extLst>
                <a:ext uri="{FF2B5EF4-FFF2-40B4-BE49-F238E27FC236}">
                  <a16:creationId xmlns="" xmlns:a16="http://schemas.microsoft.com/office/drawing/2014/main" id="{C9AF0D61-4B1C-4B57-A470-2173DFFE674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418">
            <a:extLst>
              <a:ext uri="{FF2B5EF4-FFF2-40B4-BE49-F238E27FC236}">
                <a16:creationId xmlns="" xmlns:a16="http://schemas.microsoft.com/office/drawing/2014/main" id="{65E623B0-59C9-457E-9CEB-DD225EAA6C06}"/>
              </a:ext>
            </a:extLst>
          </p:cNvPr>
          <p:cNvGrpSpPr>
            <a:grpSpLocks/>
          </p:cNvGrpSpPr>
          <p:nvPr/>
        </p:nvGrpSpPr>
        <p:grpSpPr bwMode="auto">
          <a:xfrm>
            <a:off x="-57151" y="844550"/>
            <a:ext cx="12306301" cy="857250"/>
            <a:chOff x="-42837" y="4443487"/>
            <a:chExt cx="9229574" cy="642787"/>
          </a:xfrm>
        </p:grpSpPr>
        <p:sp>
          <p:nvSpPr>
            <p:cNvPr id="12" name="Shape 419">
              <a:extLst>
                <a:ext uri="{FF2B5EF4-FFF2-40B4-BE49-F238E27FC236}">
                  <a16:creationId xmlns="" xmlns:a16="http://schemas.microsoft.com/office/drawing/2014/main" id="{4AA604E2-AFB5-4983-BBAD-0BEBC9F99814}"/>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a:extLst>
                <a:ext uri="{FF2B5EF4-FFF2-40B4-BE49-F238E27FC236}">
                  <a16:creationId xmlns="" xmlns:a16="http://schemas.microsoft.com/office/drawing/2014/main" id="{85955820-15FF-4B88-A861-A88ECF5D5183}"/>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a:extLst>
                <a:ext uri="{FF2B5EF4-FFF2-40B4-BE49-F238E27FC236}">
                  <a16:creationId xmlns="" xmlns:a16="http://schemas.microsoft.com/office/drawing/2014/main" id="{E5FDCF63-C2A0-4132-924C-D3B35B1B9FE7}"/>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a:extLst>
                <a:ext uri="{FF2B5EF4-FFF2-40B4-BE49-F238E27FC236}">
                  <a16:creationId xmlns="" xmlns:a16="http://schemas.microsoft.com/office/drawing/2014/main" id="{53B1D851-FEC2-4892-9F8B-FAFE1EA6668F}"/>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a:extLst>
                <a:ext uri="{FF2B5EF4-FFF2-40B4-BE49-F238E27FC236}">
                  <a16:creationId xmlns="" xmlns:a16="http://schemas.microsoft.com/office/drawing/2014/main" id="{39DE565B-BB4E-4522-92DF-0720C492695C}"/>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a:extLst>
                <a:ext uri="{FF2B5EF4-FFF2-40B4-BE49-F238E27FC236}">
                  <a16:creationId xmlns="" xmlns:a16="http://schemas.microsoft.com/office/drawing/2014/main" id="{EE506FF8-D8EF-452D-A78B-225302349393}"/>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a:extLst>
                <a:ext uri="{FF2B5EF4-FFF2-40B4-BE49-F238E27FC236}">
                  <a16:creationId xmlns="" xmlns:a16="http://schemas.microsoft.com/office/drawing/2014/main" id="{DBC2E41A-DA3C-4482-898D-FD15E7CF66D0}"/>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a:extLst>
                <a:ext uri="{FF2B5EF4-FFF2-40B4-BE49-F238E27FC236}">
                  <a16:creationId xmlns="" xmlns:a16="http://schemas.microsoft.com/office/drawing/2014/main" id="{861EE8D7-9B5B-421B-BE63-324B5B68C8C6}"/>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a:extLst>
                <a:ext uri="{FF2B5EF4-FFF2-40B4-BE49-F238E27FC236}">
                  <a16:creationId xmlns="" xmlns:a16="http://schemas.microsoft.com/office/drawing/2014/main" id="{3A744A03-0310-406A-B6C5-3AD587AB09DC}"/>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a:extLst>
                <a:ext uri="{FF2B5EF4-FFF2-40B4-BE49-F238E27FC236}">
                  <a16:creationId xmlns="" xmlns:a16="http://schemas.microsoft.com/office/drawing/2014/main" id="{485675B6-9427-4553-90A9-A344FBE031E5}"/>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a:extLst>
                <a:ext uri="{FF2B5EF4-FFF2-40B4-BE49-F238E27FC236}">
                  <a16:creationId xmlns="" xmlns:a16="http://schemas.microsoft.com/office/drawing/2014/main" id="{4B78B536-B54A-4434-988D-AC73ED9D13B7}"/>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a:extLst>
                <a:ext uri="{FF2B5EF4-FFF2-40B4-BE49-F238E27FC236}">
                  <a16:creationId xmlns="" xmlns:a16="http://schemas.microsoft.com/office/drawing/2014/main" id="{206A64AA-5E0A-4AC5-AA5E-01BDA16F8711}"/>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a:extLst>
                <a:ext uri="{FF2B5EF4-FFF2-40B4-BE49-F238E27FC236}">
                  <a16:creationId xmlns="" xmlns:a16="http://schemas.microsoft.com/office/drawing/2014/main" id="{8160D2EA-455A-4298-AC14-6FC732F10970}"/>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a:extLst>
                <a:ext uri="{FF2B5EF4-FFF2-40B4-BE49-F238E27FC236}">
                  <a16:creationId xmlns="" xmlns:a16="http://schemas.microsoft.com/office/drawing/2014/main" id="{83344318-4123-4FD5-9F65-48ECC8B88805}"/>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a:extLst>
                <a:ext uri="{FF2B5EF4-FFF2-40B4-BE49-F238E27FC236}">
                  <a16:creationId xmlns="" xmlns:a16="http://schemas.microsoft.com/office/drawing/2014/main" id="{49ACAAFB-1436-4254-ADA1-705B39A469EE}"/>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a:extLst>
                <a:ext uri="{FF2B5EF4-FFF2-40B4-BE49-F238E27FC236}">
                  <a16:creationId xmlns="" xmlns:a16="http://schemas.microsoft.com/office/drawing/2014/main" id="{78054076-0F58-4764-82F8-AD22B3E5F355}"/>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a:extLst>
                <a:ext uri="{FF2B5EF4-FFF2-40B4-BE49-F238E27FC236}">
                  <a16:creationId xmlns="" xmlns:a16="http://schemas.microsoft.com/office/drawing/2014/main" id="{D5A7B861-9872-4C73-A1B2-EC0C46972E41}"/>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a:extLst>
                <a:ext uri="{FF2B5EF4-FFF2-40B4-BE49-F238E27FC236}">
                  <a16:creationId xmlns="" xmlns:a16="http://schemas.microsoft.com/office/drawing/2014/main" id="{D968E984-1483-4170-838B-8759F2F7FFA3}"/>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a:extLst>
                <a:ext uri="{FF2B5EF4-FFF2-40B4-BE49-F238E27FC236}">
                  <a16:creationId xmlns="" xmlns:a16="http://schemas.microsoft.com/office/drawing/2014/main" id="{23917247-DB99-4065-9EE8-5DFD260FA4D4}"/>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a:extLst>
                <a:ext uri="{FF2B5EF4-FFF2-40B4-BE49-F238E27FC236}">
                  <a16:creationId xmlns="" xmlns:a16="http://schemas.microsoft.com/office/drawing/2014/main" id="{0AF0B43E-368A-44D4-98FF-13F90DEB299B}"/>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a:extLst>
                <a:ext uri="{FF2B5EF4-FFF2-40B4-BE49-F238E27FC236}">
                  <a16:creationId xmlns="" xmlns:a16="http://schemas.microsoft.com/office/drawing/2014/main" id="{0762E7C5-BFD8-4649-8072-37B2302DF344}"/>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a:extLst>
                <a:ext uri="{FF2B5EF4-FFF2-40B4-BE49-F238E27FC236}">
                  <a16:creationId xmlns="" xmlns:a16="http://schemas.microsoft.com/office/drawing/2014/main" id="{9C7F4DD6-9E2B-4489-8CE2-168E949A8D9A}"/>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a:extLst>
                <a:ext uri="{FF2B5EF4-FFF2-40B4-BE49-F238E27FC236}">
                  <a16:creationId xmlns="" xmlns:a16="http://schemas.microsoft.com/office/drawing/2014/main" id="{9E2B8352-6283-41ED-9FE7-65EFD131B2A8}"/>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a:extLst>
                <a:ext uri="{FF2B5EF4-FFF2-40B4-BE49-F238E27FC236}">
                  <a16:creationId xmlns="" xmlns:a16="http://schemas.microsoft.com/office/drawing/2014/main" id="{6657824F-5264-411A-B176-9156FA822EE6}"/>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a:extLst>
                <a:ext uri="{FF2B5EF4-FFF2-40B4-BE49-F238E27FC236}">
                  <a16:creationId xmlns="" xmlns:a16="http://schemas.microsoft.com/office/drawing/2014/main" id="{BAEB3A2E-98E9-4A41-8B18-B4E3C5849497}"/>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a:extLst>
              <a:ext uri="{FF2B5EF4-FFF2-40B4-BE49-F238E27FC236}">
                <a16:creationId xmlns="" xmlns:a16="http://schemas.microsoft.com/office/drawing/2014/main" id="{3E9180EA-112D-47A1-9F11-AF35E9711219}"/>
              </a:ext>
            </a:extLst>
          </p:cNvPr>
          <p:cNvSpPr>
            <a:spLocks noChangeArrowheads="1"/>
          </p:cNvSpPr>
          <p:nvPr/>
        </p:nvSpPr>
        <p:spPr bwMode="auto">
          <a:xfrm>
            <a:off x="3987800" y="103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a:extLst>
              <a:ext uri="{FF2B5EF4-FFF2-40B4-BE49-F238E27FC236}">
                <a16:creationId xmlns="" xmlns:a16="http://schemas.microsoft.com/office/drawing/2014/main" id="{E18960CB-F581-4A83-BAFC-FC0880FED578}"/>
              </a:ext>
            </a:extLst>
          </p:cNvPr>
          <p:cNvSpPr>
            <a:spLocks noChangeArrowheads="1"/>
          </p:cNvSpPr>
          <p:nvPr/>
        </p:nvSpPr>
        <p:spPr bwMode="auto">
          <a:xfrm>
            <a:off x="1447800" y="141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a:extLst>
              <a:ext uri="{FF2B5EF4-FFF2-40B4-BE49-F238E27FC236}">
                <a16:creationId xmlns="" xmlns:a16="http://schemas.microsoft.com/office/drawing/2014/main" id="{5280DEE2-42E1-4E03-B005-3D03450CD389}"/>
              </a:ext>
            </a:extLst>
          </p:cNvPr>
          <p:cNvSpPr>
            <a:spLocks noChangeArrowheads="1"/>
          </p:cNvSpPr>
          <p:nvPr/>
        </p:nvSpPr>
        <p:spPr bwMode="auto">
          <a:xfrm>
            <a:off x="6527800" y="94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a:extLst>
              <a:ext uri="{FF2B5EF4-FFF2-40B4-BE49-F238E27FC236}">
                <a16:creationId xmlns="" xmlns:a16="http://schemas.microsoft.com/office/drawing/2014/main" id="{CA66A558-4F12-40B7-9B22-BE714778099D}"/>
              </a:ext>
            </a:extLst>
          </p:cNvPr>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349006382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628916419"/>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CC704D7D-FD0B-4B0B-816F-775CF2A4AD99}"/>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 xmlns:a16="http://schemas.microsoft.com/office/drawing/2014/main" id="{53050022-F4F7-4E80-8994-392CCB6FC328}"/>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 xmlns:a16="http://schemas.microsoft.com/office/drawing/2014/main" id="{B3378338-B4AD-4274-A29A-33E3782B0BBA}"/>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a:lvl1pPr>
          </a:lstStyle>
          <a:p>
            <a:fld id="{745B47E5-8387-4A0F-970A-B58A01DAE83F}" type="slidenum">
              <a:rPr lang="en-US" altLang="en-US"/>
              <a:pPr/>
              <a:t>‹#›</a:t>
            </a:fld>
            <a:endParaRPr lang="en-US" altLang="en-US"/>
          </a:p>
        </p:txBody>
      </p:sp>
    </p:spTree>
    <p:extLst>
      <p:ext uri="{BB962C8B-B14F-4D97-AF65-F5344CB8AC3E}">
        <p14:creationId xmlns:p14="http://schemas.microsoft.com/office/powerpoint/2010/main" val="1022807712"/>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 xmlns:a16="http://schemas.microsoft.com/office/drawing/2014/main" id="{A5B65E52-3D6F-40E6-871B-775045D8F62C}"/>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 xmlns:a16="http://schemas.microsoft.com/office/drawing/2014/main" id="{569442D9-E88B-4CE9-9FC1-6ED5AA7E820B}"/>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 xmlns:a16="http://schemas.microsoft.com/office/drawing/2014/main" id="{E88EA14F-2FB5-40F3-94E4-8C92D16F7AA7}"/>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a:lvl1pPr>
          </a:lstStyle>
          <a:p>
            <a:fld id="{1508B696-007C-4AA0-B86E-A474C89B04CF}" type="slidenum">
              <a:rPr lang="en-US" altLang="en-US"/>
              <a:pPr/>
              <a:t>‹#›</a:t>
            </a:fld>
            <a:endParaRPr lang="en-US" altLang="en-US"/>
          </a:p>
        </p:txBody>
      </p:sp>
    </p:spTree>
    <p:extLst>
      <p:ext uri="{BB962C8B-B14F-4D97-AF65-F5344CB8AC3E}">
        <p14:creationId xmlns:p14="http://schemas.microsoft.com/office/powerpoint/2010/main" val="743315547"/>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408115A0-6169-4CAD-AAB7-AE93FC9B31AC}"/>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6" name="Footer Placeholder 5">
            <a:extLst>
              <a:ext uri="{FF2B5EF4-FFF2-40B4-BE49-F238E27FC236}">
                <a16:creationId xmlns="" xmlns:a16="http://schemas.microsoft.com/office/drawing/2014/main" id="{090FDAC2-278D-493B-899A-CC6A7B5126A4}"/>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7" name="Slide Number Placeholder 6">
            <a:extLst>
              <a:ext uri="{FF2B5EF4-FFF2-40B4-BE49-F238E27FC236}">
                <a16:creationId xmlns="" xmlns:a16="http://schemas.microsoft.com/office/drawing/2014/main" id="{4C35EAE4-9895-47CE-A501-6B9917398FA8}"/>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a:lvl1pPr>
          </a:lstStyle>
          <a:p>
            <a:fld id="{C1C896D7-4788-48A7-B621-8E97A8AFC3F2}" type="slidenum">
              <a:rPr lang="en-US" altLang="en-US"/>
              <a:pPr/>
              <a:t>‹#›</a:t>
            </a:fld>
            <a:endParaRPr lang="en-US" altLang="en-US"/>
          </a:p>
        </p:txBody>
      </p:sp>
    </p:spTree>
    <p:extLst>
      <p:ext uri="{BB962C8B-B14F-4D97-AF65-F5344CB8AC3E}">
        <p14:creationId xmlns:p14="http://schemas.microsoft.com/office/powerpoint/2010/main" val="2637957966"/>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a:extLst>
              <a:ext uri="{FF2B5EF4-FFF2-40B4-BE49-F238E27FC236}">
                <a16:creationId xmlns="" xmlns:a16="http://schemas.microsoft.com/office/drawing/2014/main" id="{B3E7DFE7-8654-4771-A9F9-3A9019FB7E7B}"/>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7" name="Rectangle 5">
            <a:extLst>
              <a:ext uri="{FF2B5EF4-FFF2-40B4-BE49-F238E27FC236}">
                <a16:creationId xmlns="" xmlns:a16="http://schemas.microsoft.com/office/drawing/2014/main" id="{49FE6191-13CB-4835-8DEB-AEA0FC91A8D2}"/>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8" name="Rectangle 6">
            <a:extLst>
              <a:ext uri="{FF2B5EF4-FFF2-40B4-BE49-F238E27FC236}">
                <a16:creationId xmlns="" xmlns:a16="http://schemas.microsoft.com/office/drawing/2014/main" id="{F614909D-8E38-49EB-9CB8-485C432C38E6}"/>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a:lvl1pPr>
          </a:lstStyle>
          <a:p>
            <a:fld id="{0AA4CC5E-5B47-402C-81BB-244D7455BCAC}" type="slidenum">
              <a:rPr lang="en-US" altLang="en-US"/>
              <a:pPr/>
              <a:t>‹#›</a:t>
            </a:fld>
            <a:endParaRPr lang="en-US" altLang="en-US"/>
          </a:p>
        </p:txBody>
      </p:sp>
    </p:spTree>
    <p:extLst>
      <p:ext uri="{BB962C8B-B14F-4D97-AF65-F5344CB8AC3E}">
        <p14:creationId xmlns:p14="http://schemas.microsoft.com/office/powerpoint/2010/main" val="346135354"/>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76200"/>
            <a:ext cx="11582400" cy="381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37266632"/>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grpSp>
        <p:nvGrpSpPr>
          <p:cNvPr id="3" name="Group 27">
            <a:extLst>
              <a:ext uri="{FF2B5EF4-FFF2-40B4-BE49-F238E27FC236}">
                <a16:creationId xmlns="" xmlns:a16="http://schemas.microsoft.com/office/drawing/2014/main" id="{75542737-F89B-4657-B74F-3BC1DA30C31E}"/>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 xmlns:a16="http://schemas.microsoft.com/office/drawing/2014/main" id="{1BC260A7-DD9E-48D8-A466-B23C6B893433}"/>
                </a:ext>
              </a:extLst>
            </p:cNvPr>
            <p:cNvSpPr>
              <a:spLocks/>
            </p:cNvSpPr>
            <p:nvPr/>
          </p:nvSpPr>
          <p:spPr bwMode="auto">
            <a:xfrm>
              <a:off x="6913640" y="4905446"/>
              <a:ext cx="4642147" cy="1714429"/>
            </a:xfrm>
            <a:custGeom>
              <a:avLst/>
              <a:gdLst>
                <a:gd name="T0" fmla="*/ 3313655 w 4797505"/>
                <a:gd name="T1" fmla="*/ 48899 h 1771805"/>
                <a:gd name="T2" fmla="*/ 3219714 w 4797505"/>
                <a:gd name="T3" fmla="*/ 4301 h 1771805"/>
                <a:gd name="T4" fmla="*/ 3214023 w 4797505"/>
                <a:gd name="T5" fmla="*/ 58863 h 1771805"/>
                <a:gd name="T6" fmla="*/ 3291356 w 4797505"/>
                <a:gd name="T7" fmla="*/ 70722 h 1771805"/>
                <a:gd name="T8" fmla="*/ 3246759 w 4797505"/>
                <a:gd name="T9" fmla="*/ 317906 h 1771805"/>
                <a:gd name="T10" fmla="*/ 3211651 w 4797505"/>
                <a:gd name="T11" fmla="*/ 353015 h 1771805"/>
                <a:gd name="T12" fmla="*/ 2963993 w 4797505"/>
                <a:gd name="T13" fmla="*/ 351117 h 1771805"/>
                <a:gd name="T14" fmla="*/ 2928884 w 4797505"/>
                <a:gd name="T15" fmla="*/ 316009 h 1771805"/>
                <a:gd name="T16" fmla="*/ 2882865 w 4797505"/>
                <a:gd name="T17" fmla="*/ 69299 h 1771805"/>
                <a:gd name="T18" fmla="*/ 2960673 w 4797505"/>
                <a:gd name="T19" fmla="*/ 57439 h 1771805"/>
                <a:gd name="T20" fmla="*/ 2954979 w 4797505"/>
                <a:gd name="T21" fmla="*/ 2878 h 1771805"/>
                <a:gd name="T22" fmla="*/ 2861040 w 4797505"/>
                <a:gd name="T23" fmla="*/ 47474 h 1771805"/>
                <a:gd name="T24" fmla="*/ 2921768 w 4797505"/>
                <a:gd name="T25" fmla="*/ 362030 h 1771805"/>
                <a:gd name="T26" fmla="*/ 3057459 w 4797505"/>
                <a:gd name="T27" fmla="*/ 459763 h 1771805"/>
                <a:gd name="T28" fmla="*/ 3006693 w 4797505"/>
                <a:gd name="T29" fmla="*/ 717861 h 1771805"/>
                <a:gd name="T30" fmla="*/ 2533202 w 4797505"/>
                <a:gd name="T31" fmla="*/ 468781 h 1771805"/>
                <a:gd name="T32" fmla="*/ 2509480 w 4797505"/>
                <a:gd name="T33" fmla="*/ 450276 h 1771805"/>
                <a:gd name="T34" fmla="*/ 2493824 w 4797505"/>
                <a:gd name="T35" fmla="*/ 455969 h 1771805"/>
                <a:gd name="T36" fmla="*/ 2439738 w 4797505"/>
                <a:gd name="T37" fmla="*/ 717387 h 1771805"/>
                <a:gd name="T38" fmla="*/ 2278428 w 4797505"/>
                <a:gd name="T39" fmla="*/ 222543 h 1771805"/>
                <a:gd name="T40" fmla="*/ 2254707 w 4797505"/>
                <a:gd name="T41" fmla="*/ 202145 h 1771805"/>
                <a:gd name="T42" fmla="*/ 2230984 w 4797505"/>
                <a:gd name="T43" fmla="*/ 222543 h 1771805"/>
                <a:gd name="T44" fmla="*/ 2120914 w 4797505"/>
                <a:gd name="T45" fmla="*/ 724977 h 1771805"/>
                <a:gd name="T46" fmla="*/ 2097192 w 4797505"/>
                <a:gd name="T47" fmla="*/ 702679 h 1771805"/>
                <a:gd name="T48" fmla="*/ 2068252 w 4797505"/>
                <a:gd name="T49" fmla="*/ 702202 h 1771805"/>
                <a:gd name="T50" fmla="*/ 2025552 w 4797505"/>
                <a:gd name="T51" fmla="*/ 702202 h 1771805"/>
                <a:gd name="T52" fmla="*/ 974195 w 4797505"/>
                <a:gd name="T53" fmla="*/ 702202 h 1771805"/>
                <a:gd name="T54" fmla="*/ 945727 w 4797505"/>
                <a:gd name="T55" fmla="*/ 707897 h 1771805"/>
                <a:gd name="T56" fmla="*/ 870291 w 4797505"/>
                <a:gd name="T57" fmla="*/ 1040955 h 1771805"/>
                <a:gd name="T58" fmla="*/ 746462 w 4797505"/>
                <a:gd name="T59" fmla="*/ 380059 h 1771805"/>
                <a:gd name="T60" fmla="*/ 730332 w 4797505"/>
                <a:gd name="T61" fmla="*/ 374366 h 1771805"/>
                <a:gd name="T62" fmla="*/ 714201 w 4797505"/>
                <a:gd name="T63" fmla="*/ 381006 h 1771805"/>
                <a:gd name="T64" fmla="*/ 680990 w 4797505"/>
                <a:gd name="T65" fmla="*/ 702679 h 1771805"/>
                <a:gd name="T66" fmla="*/ 610299 w 4797505"/>
                <a:gd name="T67" fmla="*/ 708371 h 1771805"/>
                <a:gd name="T68" fmla="*/ 560481 w 4797505"/>
                <a:gd name="T69" fmla="*/ 897675 h 1771805"/>
                <a:gd name="T70" fmla="*/ 531067 w 4797505"/>
                <a:gd name="T71" fmla="*/ 719283 h 1771805"/>
                <a:gd name="T72" fmla="*/ 2542 w 4797505"/>
                <a:gd name="T73" fmla="*/ 714064 h 1771805"/>
                <a:gd name="T74" fmla="*/ 496432 w 4797505"/>
                <a:gd name="T75" fmla="*/ 762458 h 1771805"/>
                <a:gd name="T76" fmla="*/ 548622 w 4797505"/>
                <a:gd name="T77" fmla="*/ 1049021 h 1771805"/>
                <a:gd name="T78" fmla="*/ 579460 w 4797505"/>
                <a:gd name="T79" fmla="*/ 1048545 h 1771805"/>
                <a:gd name="T80" fmla="*/ 646832 w 4797505"/>
                <a:gd name="T81" fmla="*/ 752020 h 1771805"/>
                <a:gd name="T82" fmla="*/ 719420 w 4797505"/>
                <a:gd name="T83" fmla="*/ 745853 h 1771805"/>
                <a:gd name="T84" fmla="*/ 736500 w 4797505"/>
                <a:gd name="T85" fmla="*/ 619649 h 1771805"/>
                <a:gd name="T86" fmla="*/ 855110 w 4797505"/>
                <a:gd name="T87" fmla="*/ 1226462 h 1771805"/>
                <a:gd name="T88" fmla="*/ 886421 w 4797505"/>
                <a:gd name="T89" fmla="*/ 1225986 h 1771805"/>
                <a:gd name="T90" fmla="*/ 981784 w 4797505"/>
                <a:gd name="T91" fmla="*/ 751071 h 1771805"/>
                <a:gd name="T92" fmla="*/ 2044529 w 4797505"/>
                <a:gd name="T93" fmla="*/ 751071 h 1771805"/>
                <a:gd name="T94" fmla="*/ 2066828 w 4797505"/>
                <a:gd name="T95" fmla="*/ 750597 h 1771805"/>
                <a:gd name="T96" fmla="*/ 2099564 w 4797505"/>
                <a:gd name="T97" fmla="*/ 1042378 h 1771805"/>
                <a:gd name="T98" fmla="*/ 2122812 w 4797505"/>
                <a:gd name="T99" fmla="*/ 1064203 h 1771805"/>
                <a:gd name="T100" fmla="*/ 2123760 w 4797505"/>
                <a:gd name="T101" fmla="*/ 1064203 h 1771805"/>
                <a:gd name="T102" fmla="*/ 2147483 w 4797505"/>
                <a:gd name="T103" fmla="*/ 1043802 h 1771805"/>
                <a:gd name="T104" fmla="*/ 2325396 w 4797505"/>
                <a:gd name="T105" fmla="*/ 743953 h 1771805"/>
                <a:gd name="T106" fmla="*/ 2349118 w 4797505"/>
                <a:gd name="T107" fmla="*/ 764829 h 1771805"/>
                <a:gd name="T108" fmla="*/ 2475320 w 4797505"/>
                <a:gd name="T109" fmla="*/ 759137 h 1771805"/>
                <a:gd name="T110" fmla="*/ 2511378 w 4797505"/>
                <a:gd name="T111" fmla="*/ 586440 h 1771805"/>
                <a:gd name="T112" fmla="*/ 2554551 w 4797505"/>
                <a:gd name="T113" fmla="*/ 759610 h 1771805"/>
                <a:gd name="T114" fmla="*/ 3012386 w 4797505"/>
                <a:gd name="T115" fmla="*/ 764829 h 1771805"/>
                <a:gd name="T116" fmla="*/ 3104903 w 4797505"/>
                <a:gd name="T117" fmla="*/ 706948 h 1771805"/>
                <a:gd name="T118" fmla="*/ 3248182 w 4797505"/>
                <a:gd name="T119" fmla="*/ 384330 h 1771805"/>
                <a:gd name="T120" fmla="*/ 3337851 w 4797505"/>
                <a:gd name="T121" fmla="*/ 128603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29">
              <a:extLst>
                <a:ext uri="{FF2B5EF4-FFF2-40B4-BE49-F238E27FC236}">
                  <a16:creationId xmlns="" xmlns:a16="http://schemas.microsoft.com/office/drawing/2014/main" id="{D2B5D462-133B-4636-87BF-047908FBE948}"/>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 xmlns:a16="http://schemas.microsoft.com/office/drawing/2014/main" id="{CD98CD40-2F46-4021-A781-0634ACDE2322}"/>
                  </a:ext>
                </a:extLst>
              </p:cNvPr>
              <p:cNvSpPr>
                <a:spLocks/>
              </p:cNvSpPr>
              <p:nvPr/>
            </p:nvSpPr>
            <p:spPr bwMode="auto">
              <a:xfrm>
                <a:off x="6456816" y="5667609"/>
                <a:ext cx="517913" cy="517912"/>
              </a:xfrm>
              <a:custGeom>
                <a:avLst/>
                <a:gdLst>
                  <a:gd name="T0" fmla="*/ 460488 w 517912"/>
                  <a:gd name="T1" fmla="*/ 259443 h 517912"/>
                  <a:gd name="T2" fmla="*/ 259456 w 517912"/>
                  <a:gd name="T3" fmla="*/ 460475 h 517912"/>
                  <a:gd name="T4" fmla="*/ 58411 w 517912"/>
                  <a:gd name="T5" fmla="*/ 259443 h 517912"/>
                  <a:gd name="T6" fmla="*/ 259456 w 517912"/>
                  <a:gd name="T7" fmla="*/ 58411 h 517912"/>
                  <a:gd name="T8" fmla="*/ 460488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 xmlns:a16="http://schemas.microsoft.com/office/drawing/2014/main" id="{D146A188-B948-4300-8C02-7BDEE7EF5257}"/>
                  </a:ext>
                </a:extLst>
              </p:cNvPr>
              <p:cNvSpPr/>
              <p:nvPr/>
            </p:nvSpPr>
            <p:spPr>
              <a:xfrm>
                <a:off x="6806050"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 xmlns:a16="http://schemas.microsoft.com/office/drawing/2014/main" id="{21744729-A283-48EB-8263-2A62C4F25BE9}"/>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33">
            <a:extLst>
              <a:ext uri="{FF2B5EF4-FFF2-40B4-BE49-F238E27FC236}">
                <a16:creationId xmlns="" xmlns:a16="http://schemas.microsoft.com/office/drawing/2014/main" id="{FCEDCCC8-45E9-4EC9-A699-C677A5D89F2F}"/>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 xmlns:a16="http://schemas.microsoft.com/office/drawing/2014/main" id="{BF7FC444-7156-4683-957B-D1AEE8707A1D}"/>
                </a:ext>
              </a:extLst>
            </p:cNvPr>
            <p:cNvSpPr>
              <a:spLocks/>
            </p:cNvSpPr>
            <p:nvPr/>
          </p:nvSpPr>
          <p:spPr bwMode="auto">
            <a:xfrm>
              <a:off x="6913640" y="4905446"/>
              <a:ext cx="4642147" cy="1714429"/>
            </a:xfrm>
            <a:custGeom>
              <a:avLst/>
              <a:gdLst>
                <a:gd name="T0" fmla="*/ 3313655 w 4797505"/>
                <a:gd name="T1" fmla="*/ 48899 h 1771805"/>
                <a:gd name="T2" fmla="*/ 3219714 w 4797505"/>
                <a:gd name="T3" fmla="*/ 4301 h 1771805"/>
                <a:gd name="T4" fmla="*/ 3214023 w 4797505"/>
                <a:gd name="T5" fmla="*/ 58863 h 1771805"/>
                <a:gd name="T6" fmla="*/ 3291356 w 4797505"/>
                <a:gd name="T7" fmla="*/ 70722 h 1771805"/>
                <a:gd name="T8" fmla="*/ 3246759 w 4797505"/>
                <a:gd name="T9" fmla="*/ 317906 h 1771805"/>
                <a:gd name="T10" fmla="*/ 3211651 w 4797505"/>
                <a:gd name="T11" fmla="*/ 353015 h 1771805"/>
                <a:gd name="T12" fmla="*/ 2963993 w 4797505"/>
                <a:gd name="T13" fmla="*/ 351117 h 1771805"/>
                <a:gd name="T14" fmla="*/ 2928884 w 4797505"/>
                <a:gd name="T15" fmla="*/ 316009 h 1771805"/>
                <a:gd name="T16" fmla="*/ 2882865 w 4797505"/>
                <a:gd name="T17" fmla="*/ 69299 h 1771805"/>
                <a:gd name="T18" fmla="*/ 2960673 w 4797505"/>
                <a:gd name="T19" fmla="*/ 57439 h 1771805"/>
                <a:gd name="T20" fmla="*/ 2954979 w 4797505"/>
                <a:gd name="T21" fmla="*/ 2878 h 1771805"/>
                <a:gd name="T22" fmla="*/ 2861040 w 4797505"/>
                <a:gd name="T23" fmla="*/ 47474 h 1771805"/>
                <a:gd name="T24" fmla="*/ 2921768 w 4797505"/>
                <a:gd name="T25" fmla="*/ 362030 h 1771805"/>
                <a:gd name="T26" fmla="*/ 3057459 w 4797505"/>
                <a:gd name="T27" fmla="*/ 459763 h 1771805"/>
                <a:gd name="T28" fmla="*/ 3006693 w 4797505"/>
                <a:gd name="T29" fmla="*/ 717861 h 1771805"/>
                <a:gd name="T30" fmla="*/ 2533202 w 4797505"/>
                <a:gd name="T31" fmla="*/ 468781 h 1771805"/>
                <a:gd name="T32" fmla="*/ 2509480 w 4797505"/>
                <a:gd name="T33" fmla="*/ 450276 h 1771805"/>
                <a:gd name="T34" fmla="*/ 2493824 w 4797505"/>
                <a:gd name="T35" fmla="*/ 455969 h 1771805"/>
                <a:gd name="T36" fmla="*/ 2439738 w 4797505"/>
                <a:gd name="T37" fmla="*/ 717387 h 1771805"/>
                <a:gd name="T38" fmla="*/ 2278428 w 4797505"/>
                <a:gd name="T39" fmla="*/ 222543 h 1771805"/>
                <a:gd name="T40" fmla="*/ 2254707 w 4797505"/>
                <a:gd name="T41" fmla="*/ 202145 h 1771805"/>
                <a:gd name="T42" fmla="*/ 2230984 w 4797505"/>
                <a:gd name="T43" fmla="*/ 222543 h 1771805"/>
                <a:gd name="T44" fmla="*/ 2120914 w 4797505"/>
                <a:gd name="T45" fmla="*/ 724977 h 1771805"/>
                <a:gd name="T46" fmla="*/ 2097192 w 4797505"/>
                <a:gd name="T47" fmla="*/ 702679 h 1771805"/>
                <a:gd name="T48" fmla="*/ 2068252 w 4797505"/>
                <a:gd name="T49" fmla="*/ 702202 h 1771805"/>
                <a:gd name="T50" fmla="*/ 2025552 w 4797505"/>
                <a:gd name="T51" fmla="*/ 702202 h 1771805"/>
                <a:gd name="T52" fmla="*/ 974195 w 4797505"/>
                <a:gd name="T53" fmla="*/ 702202 h 1771805"/>
                <a:gd name="T54" fmla="*/ 945727 w 4797505"/>
                <a:gd name="T55" fmla="*/ 707897 h 1771805"/>
                <a:gd name="T56" fmla="*/ 870291 w 4797505"/>
                <a:gd name="T57" fmla="*/ 1040955 h 1771805"/>
                <a:gd name="T58" fmla="*/ 746462 w 4797505"/>
                <a:gd name="T59" fmla="*/ 380059 h 1771805"/>
                <a:gd name="T60" fmla="*/ 730332 w 4797505"/>
                <a:gd name="T61" fmla="*/ 374366 h 1771805"/>
                <a:gd name="T62" fmla="*/ 714201 w 4797505"/>
                <a:gd name="T63" fmla="*/ 381006 h 1771805"/>
                <a:gd name="T64" fmla="*/ 680990 w 4797505"/>
                <a:gd name="T65" fmla="*/ 702679 h 1771805"/>
                <a:gd name="T66" fmla="*/ 610299 w 4797505"/>
                <a:gd name="T67" fmla="*/ 708371 h 1771805"/>
                <a:gd name="T68" fmla="*/ 560481 w 4797505"/>
                <a:gd name="T69" fmla="*/ 897675 h 1771805"/>
                <a:gd name="T70" fmla="*/ 531067 w 4797505"/>
                <a:gd name="T71" fmla="*/ 719283 h 1771805"/>
                <a:gd name="T72" fmla="*/ 2542 w 4797505"/>
                <a:gd name="T73" fmla="*/ 714064 h 1771805"/>
                <a:gd name="T74" fmla="*/ 496432 w 4797505"/>
                <a:gd name="T75" fmla="*/ 762458 h 1771805"/>
                <a:gd name="T76" fmla="*/ 548622 w 4797505"/>
                <a:gd name="T77" fmla="*/ 1049021 h 1771805"/>
                <a:gd name="T78" fmla="*/ 579460 w 4797505"/>
                <a:gd name="T79" fmla="*/ 1048545 h 1771805"/>
                <a:gd name="T80" fmla="*/ 646832 w 4797505"/>
                <a:gd name="T81" fmla="*/ 752020 h 1771805"/>
                <a:gd name="T82" fmla="*/ 719420 w 4797505"/>
                <a:gd name="T83" fmla="*/ 745853 h 1771805"/>
                <a:gd name="T84" fmla="*/ 736500 w 4797505"/>
                <a:gd name="T85" fmla="*/ 619649 h 1771805"/>
                <a:gd name="T86" fmla="*/ 855110 w 4797505"/>
                <a:gd name="T87" fmla="*/ 1226462 h 1771805"/>
                <a:gd name="T88" fmla="*/ 886421 w 4797505"/>
                <a:gd name="T89" fmla="*/ 1225986 h 1771805"/>
                <a:gd name="T90" fmla="*/ 981784 w 4797505"/>
                <a:gd name="T91" fmla="*/ 751071 h 1771805"/>
                <a:gd name="T92" fmla="*/ 2044529 w 4797505"/>
                <a:gd name="T93" fmla="*/ 751071 h 1771805"/>
                <a:gd name="T94" fmla="*/ 2066828 w 4797505"/>
                <a:gd name="T95" fmla="*/ 750597 h 1771805"/>
                <a:gd name="T96" fmla="*/ 2099564 w 4797505"/>
                <a:gd name="T97" fmla="*/ 1042378 h 1771805"/>
                <a:gd name="T98" fmla="*/ 2122812 w 4797505"/>
                <a:gd name="T99" fmla="*/ 1064203 h 1771805"/>
                <a:gd name="T100" fmla="*/ 2123760 w 4797505"/>
                <a:gd name="T101" fmla="*/ 1064203 h 1771805"/>
                <a:gd name="T102" fmla="*/ 2147483 w 4797505"/>
                <a:gd name="T103" fmla="*/ 1043802 h 1771805"/>
                <a:gd name="T104" fmla="*/ 2325396 w 4797505"/>
                <a:gd name="T105" fmla="*/ 743953 h 1771805"/>
                <a:gd name="T106" fmla="*/ 2349118 w 4797505"/>
                <a:gd name="T107" fmla="*/ 764829 h 1771805"/>
                <a:gd name="T108" fmla="*/ 2475320 w 4797505"/>
                <a:gd name="T109" fmla="*/ 759137 h 1771805"/>
                <a:gd name="T110" fmla="*/ 2511378 w 4797505"/>
                <a:gd name="T111" fmla="*/ 586440 h 1771805"/>
                <a:gd name="T112" fmla="*/ 2554551 w 4797505"/>
                <a:gd name="T113" fmla="*/ 759610 h 1771805"/>
                <a:gd name="T114" fmla="*/ 3012386 w 4797505"/>
                <a:gd name="T115" fmla="*/ 764829 h 1771805"/>
                <a:gd name="T116" fmla="*/ 3104903 w 4797505"/>
                <a:gd name="T117" fmla="*/ 706948 h 1771805"/>
                <a:gd name="T118" fmla="*/ 3248182 w 4797505"/>
                <a:gd name="T119" fmla="*/ 384330 h 1771805"/>
                <a:gd name="T120" fmla="*/ 3337851 w 4797505"/>
                <a:gd name="T121" fmla="*/ 128603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35">
              <a:extLst>
                <a:ext uri="{FF2B5EF4-FFF2-40B4-BE49-F238E27FC236}">
                  <a16:creationId xmlns="" xmlns:a16="http://schemas.microsoft.com/office/drawing/2014/main" id="{FB853114-A91E-4C28-8117-F37C819385E4}"/>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 xmlns:a16="http://schemas.microsoft.com/office/drawing/2014/main" id="{A370DAFE-2ED4-4EE2-A976-01D0F36064EB}"/>
                  </a:ext>
                </a:extLst>
              </p:cNvPr>
              <p:cNvSpPr>
                <a:spLocks/>
              </p:cNvSpPr>
              <p:nvPr/>
            </p:nvSpPr>
            <p:spPr bwMode="auto">
              <a:xfrm>
                <a:off x="6456816" y="5667609"/>
                <a:ext cx="517913" cy="517912"/>
              </a:xfrm>
              <a:custGeom>
                <a:avLst/>
                <a:gdLst>
                  <a:gd name="T0" fmla="*/ 460488 w 517912"/>
                  <a:gd name="T1" fmla="*/ 259443 h 517912"/>
                  <a:gd name="T2" fmla="*/ 259456 w 517912"/>
                  <a:gd name="T3" fmla="*/ 460475 h 517912"/>
                  <a:gd name="T4" fmla="*/ 58411 w 517912"/>
                  <a:gd name="T5" fmla="*/ 259443 h 517912"/>
                  <a:gd name="T6" fmla="*/ 259456 w 517912"/>
                  <a:gd name="T7" fmla="*/ 58411 h 517912"/>
                  <a:gd name="T8" fmla="*/ 460488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 xmlns:a16="http://schemas.microsoft.com/office/drawing/2014/main" id="{55901C85-4C24-4CDC-9A2D-C5E409B2221D}"/>
                  </a:ext>
                </a:extLst>
              </p:cNvPr>
              <p:cNvSpPr/>
              <p:nvPr/>
            </p:nvSpPr>
            <p:spPr>
              <a:xfrm>
                <a:off x="6915449" y="5830594"/>
                <a:ext cx="197757" cy="12945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 xmlns:a16="http://schemas.microsoft.com/office/drawing/2014/main" id="{1031E652-E31D-4A3F-9A1E-F144FA5413B4}"/>
                </a:ext>
              </a:extLst>
            </p:cNvPr>
            <p:cNvSpPr/>
            <p:nvPr/>
          </p:nvSpPr>
          <p:spPr>
            <a:xfrm>
              <a:off x="9399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4186929550"/>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304800" y="76200"/>
            <a:ext cx="11582400" cy="609600"/>
          </a:xfrm>
        </p:spPr>
        <p:txBody>
          <a:bodyPr/>
          <a:lstStyle/>
          <a:p>
            <a:r>
              <a:rPr lang="en-US"/>
              <a:t>Click to edit Master title style</a:t>
            </a:r>
          </a:p>
        </p:txBody>
      </p:sp>
      <p:sp>
        <p:nvSpPr>
          <p:cNvPr id="3" name="Content Placeholder 2"/>
          <p:cNvSpPr>
            <a:spLocks noGrp="1"/>
          </p:cNvSpPr>
          <p:nvPr>
            <p:ph sz="quarter" idx="1"/>
          </p:nvPr>
        </p:nvSpPr>
        <p:spPr>
          <a:xfrm>
            <a:off x="5080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2484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5080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2484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98781690"/>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358059881"/>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758055457"/>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4137407868"/>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078878437"/>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1975357603"/>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397651525"/>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579737239"/>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13749667"/>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306440702"/>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161609937"/>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3774124309"/>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167876348"/>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467910056"/>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258469652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665242670"/>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1839873428"/>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034161201"/>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92283983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48463711"/>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90189721"/>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63767298"/>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19921536"/>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923427487"/>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690457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042987410"/>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074686749"/>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875239486"/>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4964012"/>
      </p:ext>
    </p:extLst>
  </p:cSld>
  <p:clrMapOvr>
    <a:masterClrMapping/>
  </p:clrMapOvr>
  <p:extLst>
    <p:ext uri="{DCECCB84-F9BA-43D5-87BE-67443E8EF086}">
      <p15:sldGuideLst xmlns="" xmlns:p15="http://schemas.microsoft.com/office/powerpoint/2012/main">
        <p15:guide id="1" orient="horz" pos="2341">
          <p15:clr>
            <a:srgbClr val="FBAE40"/>
          </p15:clr>
        </p15:guide>
        <p15:guide id="2" pos="3840">
          <p15:clr>
            <a:srgbClr val="FBAE4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21339239"/>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316322475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9578218"/>
      </p:ext>
    </p:extLst>
  </p:cSld>
  <p:clrMapOvr>
    <a:masterClrMapping/>
  </p:clrMapOvr>
  <p:extLst>
    <p:ext uri="{DCECCB84-F9BA-43D5-87BE-67443E8EF086}">
      <p15:sldGuideLst xmlns="" xmlns:p15="http://schemas.microsoft.com/office/powerpoint/2012/main">
        <p15:guide id="1" orient="horz" pos="2341">
          <p15:clr>
            <a:srgbClr val="FBAE40"/>
          </p15:clr>
        </p15:guide>
        <p15:guide id="2" pos="3840">
          <p15:clr>
            <a:srgbClr val="FBAE40"/>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112862995"/>
      </p:ext>
    </p:extLst>
  </p:cSld>
  <p:clrMapOvr>
    <a:masterClrMapping/>
  </p:clrMapOvr>
  <p:extLst>
    <p:ext uri="{DCECCB84-F9BA-43D5-87BE-67443E8EF086}">
      <p15:sldGuideLst xmlns="" xmlns:p15="http://schemas.microsoft.com/office/powerpoint/2012/main">
        <p15:guide id="1" orient="horz" pos="2341">
          <p15:clr>
            <a:srgbClr val="FBAE40"/>
          </p15:clr>
        </p15:guide>
        <p15:guide id="2" pos="3840">
          <p15:clr>
            <a:srgbClr val="FBAE4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087819565"/>
      </p:ext>
    </p:extLst>
  </p:cSld>
  <p:clrMapOvr>
    <a:masterClrMapping/>
  </p:clrMapOvr>
  <p:extLst>
    <p:ext uri="{DCECCB84-F9BA-43D5-87BE-67443E8EF086}">
      <p15:sldGuideLst xmlns="" xmlns:p15="http://schemas.microsoft.com/office/powerpoint/2012/main">
        <p15:guide id="1" orient="horz" pos="2341">
          <p15:clr>
            <a:srgbClr val="FBAE40"/>
          </p15:clr>
        </p15:guide>
        <p15:guide id="2" pos="3840">
          <p15:clr>
            <a:srgbClr val="FBAE40"/>
          </p15:clr>
        </p15:guide>
      </p15:sldGuideLst>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95531131"/>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753328689"/>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631137054"/>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4010278707"/>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09373354"/>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994549911"/>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848415502"/>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81344886"/>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90622961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029207484"/>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400706985"/>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098343564"/>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940663100"/>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880655617"/>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115639463"/>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41890746"/>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404859658"/>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85680916"/>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97652213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9682677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774920045"/>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 xmlns:a16="http://schemas.microsoft.com/office/drawing/2014/main"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 xmlns:a16="http://schemas.microsoft.com/office/drawing/2014/main"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 xmlns:a16="http://schemas.microsoft.com/office/drawing/2014/main"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 xmlns:a16="http://schemas.microsoft.com/office/drawing/2014/main"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 xmlns:a16="http://schemas.microsoft.com/office/drawing/2014/main"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 xmlns:a16="http://schemas.microsoft.com/office/drawing/2014/main"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 xmlns:a16="http://schemas.microsoft.com/office/drawing/2014/main"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 xmlns:a16="http://schemas.microsoft.com/office/drawing/2014/main"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 xmlns:a16="http://schemas.microsoft.com/office/drawing/2014/main"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 xmlns:a16="http://schemas.microsoft.com/office/drawing/2014/main"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 xmlns:a16="http://schemas.microsoft.com/office/drawing/2014/main"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 xmlns:a16="http://schemas.microsoft.com/office/drawing/2014/main"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 xmlns:a16="http://schemas.microsoft.com/office/drawing/2014/main"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 xmlns:a16="http://schemas.microsoft.com/office/drawing/2014/main"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 xmlns:a16="http://schemas.microsoft.com/office/drawing/2014/main"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 xmlns:a16="http://schemas.microsoft.com/office/drawing/2014/main"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 xmlns:a16="http://schemas.microsoft.com/office/drawing/2014/main"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 xmlns:a16="http://schemas.microsoft.com/office/drawing/2014/main"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 xmlns:a16="http://schemas.microsoft.com/office/drawing/2014/main"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 xmlns:a16="http://schemas.microsoft.com/office/drawing/2014/main"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 xmlns:a16="http://schemas.microsoft.com/office/drawing/2014/main"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 xmlns:a16="http://schemas.microsoft.com/office/drawing/2014/main"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 xmlns:a16="http://schemas.microsoft.com/office/drawing/2014/main"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 xmlns:a16="http://schemas.microsoft.com/office/drawing/2014/main"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 xmlns:a16="http://schemas.microsoft.com/office/drawing/2014/main"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 xmlns:a16="http://schemas.microsoft.com/office/drawing/2014/main"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 xmlns:a16="http://schemas.microsoft.com/office/drawing/2014/main"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 xmlns:a16="http://schemas.microsoft.com/office/drawing/2014/main"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 xmlns:a16="http://schemas.microsoft.com/office/drawing/2014/main"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 xmlns:a16="http://schemas.microsoft.com/office/drawing/2014/main"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 xmlns:a16="http://schemas.microsoft.com/office/drawing/2014/main"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 xmlns:a16="http://schemas.microsoft.com/office/drawing/2014/main"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 xmlns:a16="http://schemas.microsoft.com/office/drawing/2014/main"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 xmlns:a16="http://schemas.microsoft.com/office/drawing/2014/main"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 xmlns:a16="http://schemas.microsoft.com/office/drawing/2014/main"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 xmlns:a16="http://schemas.microsoft.com/office/drawing/2014/main"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 xmlns:a16="http://schemas.microsoft.com/office/drawing/2014/main"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 xmlns:a16="http://schemas.microsoft.com/office/drawing/2014/main"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 xmlns:a16="http://schemas.microsoft.com/office/drawing/2014/main"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 xmlns:a16="http://schemas.microsoft.com/office/drawing/2014/main"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 xmlns:a16="http://schemas.microsoft.com/office/drawing/2014/main"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 xmlns:a16="http://schemas.microsoft.com/office/drawing/2014/main"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 xmlns:a16="http://schemas.microsoft.com/office/drawing/2014/main"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 xmlns:a16="http://schemas.microsoft.com/office/drawing/2014/main"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 xmlns:a16="http://schemas.microsoft.com/office/drawing/2014/main"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 xmlns:a16="http://schemas.microsoft.com/office/drawing/2014/main"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 xmlns:a16="http://schemas.microsoft.com/office/drawing/2014/main"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 xmlns:a16="http://schemas.microsoft.com/office/drawing/2014/main"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 xmlns:a16="http://schemas.microsoft.com/office/drawing/2014/main"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 xmlns:a16="http://schemas.microsoft.com/office/drawing/2014/main"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 xmlns:a16="http://schemas.microsoft.com/office/drawing/2014/main"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 xmlns:a16="http://schemas.microsoft.com/office/drawing/2014/main"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 xmlns:a16="http://schemas.microsoft.com/office/drawing/2014/main"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 xmlns:a16="http://schemas.microsoft.com/office/drawing/2014/main"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 xmlns:a16="http://schemas.microsoft.com/office/drawing/2014/main"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 xmlns:a16="http://schemas.microsoft.com/office/drawing/2014/main"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 xmlns:a16="http://schemas.microsoft.com/office/drawing/2014/main"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 xmlns:a16="http://schemas.microsoft.com/office/drawing/2014/main"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 xmlns:a16="http://schemas.microsoft.com/office/drawing/2014/main"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 xmlns:a16="http://schemas.microsoft.com/office/drawing/2014/main"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 xmlns:a16="http://schemas.microsoft.com/office/drawing/2014/main"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 xmlns:a16="http://schemas.microsoft.com/office/drawing/2014/main"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 xmlns:a16="http://schemas.microsoft.com/office/drawing/2014/main"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 xmlns:a16="http://schemas.microsoft.com/office/drawing/2014/main"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 xmlns:a16="http://schemas.microsoft.com/office/drawing/2014/main"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 xmlns:a16="http://schemas.microsoft.com/office/drawing/2014/main"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 xmlns:a16="http://schemas.microsoft.com/office/drawing/2014/main"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 xmlns:a16="http://schemas.microsoft.com/office/drawing/2014/main"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 xmlns:a16="http://schemas.microsoft.com/office/drawing/2014/main"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 xmlns:a16="http://schemas.microsoft.com/office/drawing/2014/main"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 xmlns:a16="http://schemas.microsoft.com/office/drawing/2014/main"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 xmlns:a16="http://schemas.microsoft.com/office/drawing/2014/main"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 xmlns:a16="http://schemas.microsoft.com/office/drawing/2014/main"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 xmlns:a16="http://schemas.microsoft.com/office/drawing/2014/main"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 xmlns:a16="http://schemas.microsoft.com/office/drawing/2014/main"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 xmlns:a16="http://schemas.microsoft.com/office/drawing/2014/main"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 xmlns:a16="http://schemas.microsoft.com/office/drawing/2014/main"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 xmlns:a16="http://schemas.microsoft.com/office/drawing/2014/main"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 xmlns:a16="http://schemas.microsoft.com/office/drawing/2014/main"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 xmlns:a16="http://schemas.microsoft.com/office/drawing/2014/main"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 xmlns:a16="http://schemas.microsoft.com/office/drawing/2014/main"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 xmlns:a16="http://schemas.microsoft.com/office/drawing/2014/main"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 xmlns:a16="http://schemas.microsoft.com/office/drawing/2014/main"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 xmlns:a16="http://schemas.microsoft.com/office/drawing/2014/main"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 xmlns:a16="http://schemas.microsoft.com/office/drawing/2014/main"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 xmlns:a16="http://schemas.microsoft.com/office/drawing/2014/main"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 xmlns:a16="http://schemas.microsoft.com/office/drawing/2014/main"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 xmlns:a16="http://schemas.microsoft.com/office/drawing/2014/main"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 xmlns:a16="http://schemas.microsoft.com/office/drawing/2014/main"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 xmlns:a16="http://schemas.microsoft.com/office/drawing/2014/main"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 xmlns:a16="http://schemas.microsoft.com/office/drawing/2014/main"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 xmlns:a16="http://schemas.microsoft.com/office/drawing/2014/main"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 xmlns:a16="http://schemas.microsoft.com/office/drawing/2014/main"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 xmlns:a16="http://schemas.microsoft.com/office/drawing/2014/main"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 xmlns:a16="http://schemas.microsoft.com/office/drawing/2014/main"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 xmlns:a16="http://schemas.microsoft.com/office/drawing/2014/main"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 xmlns:a16="http://schemas.microsoft.com/office/drawing/2014/main"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 xmlns:a16="http://schemas.microsoft.com/office/drawing/2014/main"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 xmlns:a16="http://schemas.microsoft.com/office/drawing/2014/main"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 xmlns:a16="http://schemas.microsoft.com/office/drawing/2014/main"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 xmlns:a16="http://schemas.microsoft.com/office/drawing/2014/main"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 xmlns:a16="http://schemas.microsoft.com/office/drawing/2014/main"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 xmlns:a16="http://schemas.microsoft.com/office/drawing/2014/main"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 xmlns:a16="http://schemas.microsoft.com/office/drawing/2014/main"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 xmlns:a16="http://schemas.microsoft.com/office/drawing/2014/main"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 xmlns:a16="http://schemas.microsoft.com/office/drawing/2014/main"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 xmlns:a16="http://schemas.microsoft.com/office/drawing/2014/main"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 xmlns:a16="http://schemas.microsoft.com/office/drawing/2014/main"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 xmlns:a16="http://schemas.microsoft.com/office/drawing/2014/main"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 xmlns:a16="http://schemas.microsoft.com/office/drawing/2014/main"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 xmlns:a16="http://schemas.microsoft.com/office/drawing/2014/main"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 xmlns:a16="http://schemas.microsoft.com/office/drawing/2014/main"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 xmlns:a16="http://schemas.microsoft.com/office/drawing/2014/main"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 xmlns:a16="http://schemas.microsoft.com/office/drawing/2014/main"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 xmlns:a16="http://schemas.microsoft.com/office/drawing/2014/main"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 xmlns:a16="http://schemas.microsoft.com/office/drawing/2014/main"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 xmlns:a16="http://schemas.microsoft.com/office/drawing/2014/main"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 xmlns:a16="http://schemas.microsoft.com/office/drawing/2014/main"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 xmlns:a16="http://schemas.microsoft.com/office/drawing/2014/main"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 xmlns:a16="http://schemas.microsoft.com/office/drawing/2014/main"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 xmlns:a16="http://schemas.microsoft.com/office/drawing/2014/main"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 xmlns:a16="http://schemas.microsoft.com/office/drawing/2014/main"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 xmlns:a16="http://schemas.microsoft.com/office/drawing/2014/main"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 xmlns:a16="http://schemas.microsoft.com/office/drawing/2014/main"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 xmlns:a16="http://schemas.microsoft.com/office/drawing/2014/main"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 xmlns:a16="http://schemas.microsoft.com/office/drawing/2014/main"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 xmlns:a16="http://schemas.microsoft.com/office/drawing/2014/main"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 xmlns:a16="http://schemas.microsoft.com/office/drawing/2014/main"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 xmlns:a16="http://schemas.microsoft.com/office/drawing/2014/main"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 xmlns:a16="http://schemas.microsoft.com/office/drawing/2014/main"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 xmlns:a16="http://schemas.microsoft.com/office/drawing/2014/main"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 xmlns:a16="http://schemas.microsoft.com/office/drawing/2014/main"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 xmlns:a16="http://schemas.microsoft.com/office/drawing/2014/main"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 xmlns:a16="http://schemas.microsoft.com/office/drawing/2014/main"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 xmlns:a16="http://schemas.microsoft.com/office/drawing/2014/main"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 xmlns:a16="http://schemas.microsoft.com/office/drawing/2014/main"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 xmlns:a16="http://schemas.microsoft.com/office/drawing/2014/main"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 xmlns:a16="http://schemas.microsoft.com/office/drawing/2014/main"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 xmlns:a16="http://schemas.microsoft.com/office/drawing/2014/main"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 xmlns:a16="http://schemas.microsoft.com/office/drawing/2014/main"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 xmlns:a16="http://schemas.microsoft.com/office/drawing/2014/main"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 xmlns:a16="http://schemas.microsoft.com/office/drawing/2014/main"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 xmlns:a16="http://schemas.microsoft.com/office/drawing/2014/main"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 xmlns:a16="http://schemas.microsoft.com/office/drawing/2014/main"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 xmlns:a16="http://schemas.microsoft.com/office/drawing/2014/main"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 xmlns:a16="http://schemas.microsoft.com/office/drawing/2014/main"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 xmlns:a16="http://schemas.microsoft.com/office/drawing/2014/main"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 xmlns:a16="http://schemas.microsoft.com/office/drawing/2014/main"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 xmlns:a16="http://schemas.microsoft.com/office/drawing/2014/main"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 xmlns:a16="http://schemas.microsoft.com/office/drawing/2014/main"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 xmlns:a16="http://schemas.microsoft.com/office/drawing/2014/main"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 xmlns:a16="http://schemas.microsoft.com/office/drawing/2014/main"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 xmlns:a16="http://schemas.microsoft.com/office/drawing/2014/main"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 xmlns:a16="http://schemas.microsoft.com/office/drawing/2014/main"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 xmlns:a16="http://schemas.microsoft.com/office/drawing/2014/main"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 xmlns:a16="http://schemas.microsoft.com/office/drawing/2014/main"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 xmlns:a16="http://schemas.microsoft.com/office/drawing/2014/main"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 xmlns:a16="http://schemas.microsoft.com/office/drawing/2014/main"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 xmlns:a16="http://schemas.microsoft.com/office/drawing/2014/main"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 xmlns:a16="http://schemas.microsoft.com/office/drawing/2014/main"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 xmlns:a16="http://schemas.microsoft.com/office/drawing/2014/main"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 xmlns:a16="http://schemas.microsoft.com/office/drawing/2014/main"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 xmlns:a16="http://schemas.microsoft.com/office/drawing/2014/main"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 xmlns:a16="http://schemas.microsoft.com/office/drawing/2014/main"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 xmlns:a16="http://schemas.microsoft.com/office/drawing/2014/main"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 xmlns:a16="http://schemas.microsoft.com/office/drawing/2014/main"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 xmlns:a16="http://schemas.microsoft.com/office/drawing/2014/main"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 xmlns:a16="http://schemas.microsoft.com/office/drawing/2014/main"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 xmlns:a16="http://schemas.microsoft.com/office/drawing/2014/main"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 xmlns:a16="http://schemas.microsoft.com/office/drawing/2014/main"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 xmlns:a16="http://schemas.microsoft.com/office/drawing/2014/main"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 xmlns:a16="http://schemas.microsoft.com/office/drawing/2014/main"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 xmlns:a16="http://schemas.microsoft.com/office/drawing/2014/main"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 xmlns:a16="http://schemas.microsoft.com/office/drawing/2014/main"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 xmlns:a16="http://schemas.microsoft.com/office/drawing/2014/main"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 xmlns:a16="http://schemas.microsoft.com/office/drawing/2014/main"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 xmlns:a16="http://schemas.microsoft.com/office/drawing/2014/main"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 xmlns:a16="http://schemas.microsoft.com/office/drawing/2014/main"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 xmlns:a16="http://schemas.microsoft.com/office/drawing/2014/main"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 xmlns:a16="http://schemas.microsoft.com/office/drawing/2014/main"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 xmlns:a16="http://schemas.microsoft.com/office/drawing/2014/main"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 xmlns:a16="http://schemas.microsoft.com/office/drawing/2014/main"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 xmlns:a16="http://schemas.microsoft.com/office/drawing/2014/main"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 xmlns:a16="http://schemas.microsoft.com/office/drawing/2014/main"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 xmlns:a16="http://schemas.microsoft.com/office/drawing/2014/main"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 xmlns:a16="http://schemas.microsoft.com/office/drawing/2014/main"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 xmlns:a16="http://schemas.microsoft.com/office/drawing/2014/main"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 xmlns:a16="http://schemas.microsoft.com/office/drawing/2014/main"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454866383"/>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64874970"/>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7214188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88665844"/>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71880394"/>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39131565"/>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42612377"/>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12522353"/>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80710739"/>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325685136"/>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95941817"/>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 xmlns:a16="http://schemas.microsoft.com/office/drawing/2014/main"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80168762"/>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831321648"/>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9605128"/>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 xmlns:a16="http://schemas.microsoft.com/office/drawing/2014/main"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 xmlns:a16="http://schemas.microsoft.com/office/drawing/2014/main"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 xmlns:a16="http://schemas.microsoft.com/office/drawing/2014/main"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 xmlns:a16="http://schemas.microsoft.com/office/drawing/2014/main"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584589295"/>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 xmlns:a16="http://schemas.microsoft.com/office/drawing/2014/main"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738633809"/>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 xmlns:a16="http://schemas.microsoft.com/office/drawing/2014/main"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 xmlns:a16="http://schemas.microsoft.com/office/drawing/2014/main"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737126473"/>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371934410"/>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 xmlns:a16="http://schemas.microsoft.com/office/drawing/2014/main"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 xmlns:a16="http://schemas.microsoft.com/office/drawing/2014/main"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4979140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297.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8" name="Freeform: Shape 17">
            <a:extLst>
              <a:ext uri="{FF2B5EF4-FFF2-40B4-BE49-F238E27FC236}">
                <a16:creationId xmlns="" xmlns:a16="http://schemas.microsoft.com/office/drawing/2014/main" id="{1C5A825F-0EE8-4E3A-83EF-07BE4BC281E3}"/>
              </a:ext>
            </a:extLst>
          </p:cNvPr>
          <p:cNvSpPr/>
          <p:nvPr userDrawn="1"/>
        </p:nvSpPr>
        <p:spPr>
          <a:xfrm rot="8736033">
            <a:off x="47290" y="-101596"/>
            <a:ext cx="2062039" cy="1342703"/>
          </a:xfrm>
          <a:custGeom>
            <a:avLst/>
            <a:gdLst>
              <a:gd name="connsiteX0" fmla="*/ 211797 w 2062038"/>
              <a:gd name="connsiteY0" fmla="*/ 827255 h 1342703"/>
              <a:gd name="connsiteX1" fmla="*/ 0 w 2062038"/>
              <a:gd name="connsiteY1" fmla="*/ 682237 h 1342703"/>
              <a:gd name="connsiteX2" fmla="*/ 2296 w 2062038"/>
              <a:gd name="connsiteY2" fmla="*/ 674390 h 1342703"/>
              <a:gd name="connsiteX3" fmla="*/ 605953 w 2062038"/>
              <a:gd name="connsiteY3" fmla="*/ 352769 h 1342703"/>
              <a:gd name="connsiteX4" fmla="*/ 754394 w 2062038"/>
              <a:gd name="connsiteY4" fmla="*/ 290919 h 1342703"/>
              <a:gd name="connsiteX5" fmla="*/ 1754511 w 2062038"/>
              <a:gd name="connsiteY5" fmla="*/ 137531 h 1342703"/>
              <a:gd name="connsiteX6" fmla="*/ 1987686 w 2062038"/>
              <a:gd name="connsiteY6" fmla="*/ 716449 h 1342703"/>
              <a:gd name="connsiteX7" fmla="*/ 1968512 w 2062038"/>
              <a:gd name="connsiteY7" fmla="*/ 837675 h 1342703"/>
              <a:gd name="connsiteX8" fmla="*/ 2029483 w 2062038"/>
              <a:gd name="connsiteY8" fmla="*/ 1050942 h 1342703"/>
              <a:gd name="connsiteX9" fmla="*/ 2062038 w 2062038"/>
              <a:gd name="connsiteY9" fmla="*/ 1074205 h 1342703"/>
              <a:gd name="connsiteX10" fmla="*/ 1878198 w 2062038"/>
              <a:gd name="connsiteY10" fmla="*/ 1342703 h 1342703"/>
              <a:gd name="connsiteX11" fmla="*/ 1878114 w 2062038"/>
              <a:gd name="connsiteY11" fmla="*/ 1342595 h 1342703"/>
              <a:gd name="connsiteX12" fmla="*/ 1847286 w 2062038"/>
              <a:gd name="connsiteY12" fmla="*/ 1315158 h 1342703"/>
              <a:gd name="connsiteX13" fmla="*/ 1693279 w 2062038"/>
              <a:gd name="connsiteY13" fmla="*/ 1233516 h 1342703"/>
              <a:gd name="connsiteX14" fmla="*/ 1639470 w 2062038"/>
              <a:gd name="connsiteY14" fmla="*/ 953335 h 1342703"/>
              <a:gd name="connsiteX15" fmla="*/ 1646892 w 2062038"/>
              <a:gd name="connsiteY15" fmla="*/ 542031 h 1342703"/>
              <a:gd name="connsiteX16" fmla="*/ 1085910 w 2062038"/>
              <a:gd name="connsiteY16" fmla="*/ 319370 h 1342703"/>
              <a:gd name="connsiteX17" fmla="*/ 879950 w 2062038"/>
              <a:gd name="connsiteY17" fmla="*/ 612540 h 1342703"/>
              <a:gd name="connsiteX18" fmla="*/ 879950 w 2062038"/>
              <a:gd name="connsiteY18" fmla="*/ 619344 h 1342703"/>
              <a:gd name="connsiteX19" fmla="*/ 673370 w 2062038"/>
              <a:gd name="connsiteY19" fmla="*/ 697275 h 1342703"/>
              <a:gd name="connsiteX20" fmla="*/ 274436 w 2062038"/>
              <a:gd name="connsiteY20" fmla="*/ 704697 h 1342703"/>
              <a:gd name="connsiteX21" fmla="*/ 224124 w 2062038"/>
              <a:gd name="connsiteY21" fmla="*/ 786493 h 134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62038" h="1342703">
                <a:moveTo>
                  <a:pt x="211797" y="827255"/>
                </a:moveTo>
                <a:lnTo>
                  <a:pt x="0" y="682237"/>
                </a:lnTo>
                <a:lnTo>
                  <a:pt x="2296" y="674390"/>
                </a:lnTo>
                <a:cubicBezTo>
                  <a:pt x="155684" y="303908"/>
                  <a:pt x="374015" y="338544"/>
                  <a:pt x="605953" y="352769"/>
                </a:cubicBezTo>
                <a:cubicBezTo>
                  <a:pt x="662237" y="355862"/>
                  <a:pt x="717283" y="332977"/>
                  <a:pt x="754394" y="290919"/>
                </a:cubicBezTo>
                <a:cubicBezTo>
                  <a:pt x="969014" y="46611"/>
                  <a:pt x="1336404" y="-138321"/>
                  <a:pt x="1754511" y="137531"/>
                </a:cubicBezTo>
                <a:cubicBezTo>
                  <a:pt x="1902951" y="235254"/>
                  <a:pt x="1999438" y="582852"/>
                  <a:pt x="1987686" y="716449"/>
                </a:cubicBezTo>
                <a:cubicBezTo>
                  <a:pt x="1982738" y="768403"/>
                  <a:pt x="1975316" y="806749"/>
                  <a:pt x="1968512" y="837675"/>
                </a:cubicBezTo>
                <a:cubicBezTo>
                  <a:pt x="1951349" y="916070"/>
                  <a:pt x="1975586" y="996205"/>
                  <a:pt x="2029483" y="1050942"/>
                </a:cubicBezTo>
                <a:lnTo>
                  <a:pt x="2062038" y="1074205"/>
                </a:lnTo>
                <a:lnTo>
                  <a:pt x="1878198" y="1342703"/>
                </a:lnTo>
                <a:lnTo>
                  <a:pt x="1878114" y="1342595"/>
                </a:lnTo>
                <a:cubicBezTo>
                  <a:pt x="1868740" y="1332553"/>
                  <a:pt x="1858419" y="1323353"/>
                  <a:pt x="1847286" y="1315158"/>
                </a:cubicBezTo>
                <a:cubicBezTo>
                  <a:pt x="1797187" y="1278048"/>
                  <a:pt x="1745233" y="1246505"/>
                  <a:pt x="1693279" y="1233516"/>
                </a:cubicBezTo>
                <a:cubicBezTo>
                  <a:pt x="1471237" y="1178469"/>
                  <a:pt x="1427323" y="1103012"/>
                  <a:pt x="1639470" y="953335"/>
                </a:cubicBezTo>
                <a:cubicBezTo>
                  <a:pt x="1810794" y="833345"/>
                  <a:pt x="1722349" y="669442"/>
                  <a:pt x="1646892" y="542031"/>
                </a:cubicBezTo>
                <a:cubicBezTo>
                  <a:pt x="1523191" y="332359"/>
                  <a:pt x="1305479" y="295867"/>
                  <a:pt x="1085910" y="319370"/>
                </a:cubicBezTo>
                <a:cubicBezTo>
                  <a:pt x="923863" y="336070"/>
                  <a:pt x="886135" y="464719"/>
                  <a:pt x="879950" y="612540"/>
                </a:cubicBezTo>
                <a:cubicBezTo>
                  <a:pt x="879950" y="615014"/>
                  <a:pt x="879950" y="616870"/>
                  <a:pt x="879950" y="619344"/>
                </a:cubicBezTo>
                <a:cubicBezTo>
                  <a:pt x="878713" y="726963"/>
                  <a:pt x="746972" y="775206"/>
                  <a:pt x="673370" y="697275"/>
                </a:cubicBezTo>
                <a:cubicBezTo>
                  <a:pt x="584306" y="603263"/>
                  <a:pt x="452565" y="475851"/>
                  <a:pt x="274436" y="704697"/>
                </a:cubicBezTo>
                <a:cubicBezTo>
                  <a:pt x="252789" y="732452"/>
                  <a:pt x="236234" y="759773"/>
                  <a:pt x="224124" y="786493"/>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9" name="Freeform: Shape 18">
            <a:extLst>
              <a:ext uri="{FF2B5EF4-FFF2-40B4-BE49-F238E27FC236}">
                <a16:creationId xmlns="" xmlns:a16="http://schemas.microsoft.com/office/drawing/2014/main" id="{6DB54B7C-B64B-465F-BA40-97AA6D6E0E7E}"/>
              </a:ext>
            </a:extLst>
          </p:cNvPr>
          <p:cNvSpPr/>
          <p:nvPr userDrawn="1"/>
        </p:nvSpPr>
        <p:spPr>
          <a:xfrm rot="19928977">
            <a:off x="11013436" y="5741878"/>
            <a:ext cx="1157545" cy="778623"/>
          </a:xfrm>
          <a:custGeom>
            <a:avLst/>
            <a:gdLst>
              <a:gd name="connsiteX0" fmla="*/ 928294 w 1157545"/>
              <a:gd name="connsiteY0" fmla="*/ 31386 h 778623"/>
              <a:gd name="connsiteX1" fmla="*/ 1016454 w 1157545"/>
              <a:gd name="connsiteY1" fmla="*/ 78623 h 778623"/>
              <a:gd name="connsiteX2" fmla="*/ 1149755 w 1157545"/>
              <a:gd name="connsiteY2" fmla="*/ 409578 h 778623"/>
              <a:gd name="connsiteX3" fmla="*/ 1138793 w 1157545"/>
              <a:gd name="connsiteY3" fmla="*/ 478879 h 778623"/>
              <a:gd name="connsiteX4" fmla="*/ 1148739 w 1157545"/>
              <a:gd name="connsiteY4" fmla="*/ 565242 h 778623"/>
              <a:gd name="connsiteX5" fmla="*/ 1157545 w 1157545"/>
              <a:gd name="connsiteY5" fmla="*/ 577813 h 778623"/>
              <a:gd name="connsiteX6" fmla="*/ 1066593 w 1157545"/>
              <a:gd name="connsiteY6" fmla="*/ 749952 h 778623"/>
              <a:gd name="connsiteX7" fmla="*/ 1025869 w 1157545"/>
              <a:gd name="connsiteY7" fmla="*/ 723338 h 778623"/>
              <a:gd name="connsiteX8" fmla="*/ 981449 w 1157545"/>
              <a:gd name="connsiteY8" fmla="*/ 705173 h 778623"/>
              <a:gd name="connsiteX9" fmla="*/ 950688 w 1157545"/>
              <a:gd name="connsiteY9" fmla="*/ 544999 h 778623"/>
              <a:gd name="connsiteX10" fmla="*/ 954930 w 1157545"/>
              <a:gd name="connsiteY10" fmla="*/ 309866 h 778623"/>
              <a:gd name="connsiteX11" fmla="*/ 634231 w 1157545"/>
              <a:gd name="connsiteY11" fmla="*/ 182577 h 778623"/>
              <a:gd name="connsiteX12" fmla="*/ 516488 w 1157545"/>
              <a:gd name="connsiteY12" fmla="*/ 350175 h 778623"/>
              <a:gd name="connsiteX13" fmla="*/ 516488 w 1157545"/>
              <a:gd name="connsiteY13" fmla="*/ 354065 h 778623"/>
              <a:gd name="connsiteX14" fmla="*/ 398391 w 1157545"/>
              <a:gd name="connsiteY14" fmla="*/ 398616 h 778623"/>
              <a:gd name="connsiteX15" fmla="*/ 170330 w 1157545"/>
              <a:gd name="connsiteY15" fmla="*/ 402859 h 778623"/>
              <a:gd name="connsiteX16" fmla="*/ 242461 w 1157545"/>
              <a:gd name="connsiteY16" fmla="*/ 687493 h 778623"/>
              <a:gd name="connsiteX17" fmla="*/ 270107 w 1157545"/>
              <a:gd name="connsiteY17" fmla="*/ 777988 h 778623"/>
              <a:gd name="connsiteX18" fmla="*/ 269524 w 1157545"/>
              <a:gd name="connsiteY18" fmla="*/ 778623 h 778623"/>
              <a:gd name="connsiteX19" fmla="*/ 32151 w 1157545"/>
              <a:gd name="connsiteY19" fmla="*/ 653204 h 778623"/>
              <a:gd name="connsiteX20" fmla="*/ 26776 w 1157545"/>
              <a:gd name="connsiteY20" fmla="*/ 645063 h 778623"/>
              <a:gd name="connsiteX21" fmla="*/ 14753 w 1157545"/>
              <a:gd name="connsiteY21" fmla="*/ 385533 h 778623"/>
              <a:gd name="connsiteX22" fmla="*/ 359851 w 1157545"/>
              <a:gd name="connsiteY22" fmla="*/ 201670 h 778623"/>
              <a:gd name="connsiteX23" fmla="*/ 444710 w 1157545"/>
              <a:gd name="connsiteY23" fmla="*/ 166312 h 778623"/>
              <a:gd name="connsiteX24" fmla="*/ 928294 w 1157545"/>
              <a:gd name="connsiteY24" fmla="*/ 31386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57545" h="778623">
                <a:moveTo>
                  <a:pt x="928294" y="31386"/>
                </a:moveTo>
                <a:cubicBezTo>
                  <a:pt x="957152" y="43315"/>
                  <a:pt x="986576" y="58911"/>
                  <a:pt x="1016454" y="78623"/>
                </a:cubicBezTo>
                <a:cubicBezTo>
                  <a:pt x="1101314" y="134489"/>
                  <a:pt x="1156473" y="333203"/>
                  <a:pt x="1149755" y="409578"/>
                </a:cubicBezTo>
                <a:cubicBezTo>
                  <a:pt x="1146927" y="439278"/>
                  <a:pt x="1142684" y="461200"/>
                  <a:pt x="1138793" y="478879"/>
                </a:cubicBezTo>
                <a:cubicBezTo>
                  <a:pt x="1132253" y="508757"/>
                  <a:pt x="1136230" y="539077"/>
                  <a:pt x="1148739" y="565242"/>
                </a:cubicBezTo>
                <a:lnTo>
                  <a:pt x="1157545" y="577813"/>
                </a:lnTo>
                <a:lnTo>
                  <a:pt x="1066593" y="749952"/>
                </a:lnTo>
                <a:lnTo>
                  <a:pt x="1025869" y="723338"/>
                </a:lnTo>
                <a:cubicBezTo>
                  <a:pt x="1011151" y="715250"/>
                  <a:pt x="996300" y="708885"/>
                  <a:pt x="981449" y="705173"/>
                </a:cubicBezTo>
                <a:cubicBezTo>
                  <a:pt x="854513" y="673704"/>
                  <a:pt x="829409" y="630567"/>
                  <a:pt x="950688" y="544999"/>
                </a:cubicBezTo>
                <a:cubicBezTo>
                  <a:pt x="1048630" y="476404"/>
                  <a:pt x="998068" y="382704"/>
                  <a:pt x="954930" y="309866"/>
                </a:cubicBezTo>
                <a:cubicBezTo>
                  <a:pt x="884215" y="190002"/>
                  <a:pt x="759753" y="169140"/>
                  <a:pt x="634231" y="182577"/>
                </a:cubicBezTo>
                <a:cubicBezTo>
                  <a:pt x="541592" y="192123"/>
                  <a:pt x="520024" y="265669"/>
                  <a:pt x="516488" y="350175"/>
                </a:cubicBezTo>
                <a:cubicBezTo>
                  <a:pt x="516488" y="351590"/>
                  <a:pt x="516488" y="352650"/>
                  <a:pt x="516488" y="354065"/>
                </a:cubicBezTo>
                <a:cubicBezTo>
                  <a:pt x="515781" y="415588"/>
                  <a:pt x="440468" y="443168"/>
                  <a:pt x="398391" y="398616"/>
                </a:cubicBezTo>
                <a:cubicBezTo>
                  <a:pt x="347475" y="344871"/>
                  <a:pt x="272162" y="272033"/>
                  <a:pt x="170330" y="402859"/>
                </a:cubicBezTo>
                <a:cubicBezTo>
                  <a:pt x="71327" y="529795"/>
                  <a:pt x="158662" y="640820"/>
                  <a:pt x="242461" y="687493"/>
                </a:cubicBezTo>
                <a:cubicBezTo>
                  <a:pt x="276140" y="706322"/>
                  <a:pt x="285753" y="747227"/>
                  <a:pt x="270107" y="777988"/>
                </a:cubicBezTo>
                <a:lnTo>
                  <a:pt x="269524" y="778623"/>
                </a:lnTo>
                <a:lnTo>
                  <a:pt x="32151" y="653204"/>
                </a:lnTo>
                <a:lnTo>
                  <a:pt x="26776" y="645063"/>
                </a:lnTo>
                <a:cubicBezTo>
                  <a:pt x="-3986" y="595208"/>
                  <a:pt x="-8583" y="442460"/>
                  <a:pt x="14753" y="385533"/>
                </a:cubicBezTo>
                <a:cubicBezTo>
                  <a:pt x="102442" y="173737"/>
                  <a:pt x="227257" y="193538"/>
                  <a:pt x="359851" y="201670"/>
                </a:cubicBezTo>
                <a:cubicBezTo>
                  <a:pt x="392027" y="203438"/>
                  <a:pt x="423496" y="190356"/>
                  <a:pt x="444710" y="166312"/>
                </a:cubicBezTo>
                <a:cubicBezTo>
                  <a:pt x="552067" y="44105"/>
                  <a:pt x="726289" y="-52114"/>
                  <a:pt x="928294" y="31386"/>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3" name="Graphic 1">
            <a:extLst>
              <a:ext uri="{FF2B5EF4-FFF2-40B4-BE49-F238E27FC236}">
                <a16:creationId xmlns="" xmlns:a16="http://schemas.microsoft.com/office/drawing/2014/main" id="{22076317-9A77-4E39-AE9D-46F30709B4B1}"/>
              </a:ext>
            </a:extLst>
          </p:cNvPr>
          <p:cNvSpPr/>
          <p:nvPr userDrawn="1"/>
        </p:nvSpPr>
        <p:spPr>
          <a:xfrm rot="17307127">
            <a:off x="10163006" y="5715989"/>
            <a:ext cx="842153" cy="797239"/>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4" name="Graphic 1">
            <a:extLst>
              <a:ext uri="{FF2B5EF4-FFF2-40B4-BE49-F238E27FC236}">
                <a16:creationId xmlns="" xmlns:a16="http://schemas.microsoft.com/office/drawing/2014/main" id="{17643AFC-76CD-4508-BA40-5AF32458912A}"/>
              </a:ext>
            </a:extLst>
          </p:cNvPr>
          <p:cNvSpPr/>
          <p:nvPr userDrawn="1"/>
        </p:nvSpPr>
        <p:spPr>
          <a:xfrm rot="20336913">
            <a:off x="10928531" y="5061567"/>
            <a:ext cx="661037" cy="685620"/>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20" name="Rectangle 19">
            <a:extLst>
              <a:ext uri="{FF2B5EF4-FFF2-40B4-BE49-F238E27FC236}">
                <a16:creationId xmlns="" xmlns:a16="http://schemas.microsoft.com/office/drawing/2014/main"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Tree>
    <p:extLst>
      <p:ext uri="{BB962C8B-B14F-4D97-AF65-F5344CB8AC3E}">
        <p14:creationId xmlns:p14="http://schemas.microsoft.com/office/powerpoint/2010/main" val="2243810207"/>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757556033"/>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663662"/>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8746148"/>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83664181"/>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6880385"/>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92037690"/>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574128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36308213"/>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7977653"/>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C2C52B6D-34FB-4FDE-831C-0BC7BB7E8FCC}"/>
              </a:ext>
            </a:extLst>
          </p:cNvPr>
          <p:cNvGrpSpPr/>
          <p:nvPr userDrawn="1"/>
        </p:nvGrpSpPr>
        <p:grpSpPr>
          <a:xfrm>
            <a:off x="0" y="5735952"/>
            <a:ext cx="12192000" cy="723192"/>
            <a:chOff x="0" y="5808144"/>
            <a:chExt cx="12192000" cy="723192"/>
          </a:xfrm>
        </p:grpSpPr>
        <p:sp>
          <p:nvSpPr>
            <p:cNvPr id="5" name="Freeform: Shape 4">
              <a:extLst>
                <a:ext uri="{FF2B5EF4-FFF2-40B4-BE49-F238E27FC236}">
                  <a16:creationId xmlns=""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1">
                <a:lumMod val="90000"/>
              </a:schemeClr>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41275" cap="flat">
              <a:solidFill>
                <a:schemeClr val="accent1">
                  <a:lumMod val="90000"/>
                </a:schemeClr>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1">
                <a:lumMod val="90000"/>
              </a:schemeClr>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145145785"/>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863646853"/>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98932848"/>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 xmlns:a16="http://schemas.microsoft.com/office/drawing/2014/main"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3559299955"/>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 xmlns:a16="http://schemas.microsoft.com/office/drawing/2014/main"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74183567"/>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 xmlns:a16="http://schemas.microsoft.com/office/drawing/2014/main"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 xmlns:a16="http://schemas.microsoft.com/office/drawing/2014/main"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146396972"/>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 xmlns:a16="http://schemas.microsoft.com/office/drawing/2014/main"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3863169556"/>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28490131"/>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4180271236"/>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 xmlns:a16="http://schemas.microsoft.com/office/drawing/2014/main"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 xmlns:a16="http://schemas.microsoft.com/office/drawing/2014/main"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 xmlns:a16="http://schemas.microsoft.com/office/drawing/2014/main"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7385893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 xmlns:a16="http://schemas.microsoft.com/office/drawing/2014/main"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 xmlns:a16="http://schemas.microsoft.com/office/drawing/2014/main"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979931735"/>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 xmlns:a16="http://schemas.microsoft.com/office/drawing/2014/main"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065201143"/>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 xmlns:a16="http://schemas.microsoft.com/office/drawing/2014/main"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 xmlns:a16="http://schemas.microsoft.com/office/drawing/2014/main"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 xmlns:a16="http://schemas.microsoft.com/office/drawing/2014/main"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 xmlns:a16="http://schemas.microsoft.com/office/drawing/2014/main"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 xmlns:a16="http://schemas.microsoft.com/office/drawing/2014/main"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 xmlns:a16="http://schemas.microsoft.com/office/drawing/2014/main"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 xmlns:a16="http://schemas.microsoft.com/office/drawing/2014/main"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 xmlns:a16="http://schemas.microsoft.com/office/drawing/2014/main"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 xmlns:a16="http://schemas.microsoft.com/office/drawing/2014/main"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879529185"/>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659006533"/>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 xmlns:a16="http://schemas.microsoft.com/office/drawing/2014/main"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629724261"/>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 xmlns:a16="http://schemas.microsoft.com/office/drawing/2014/main"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4185232524"/>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809376424"/>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33969848"/>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cxnSp>
        <p:nvCxnSpPr>
          <p:cNvPr id="4" name="Straight Connector 3">
            <a:extLst>
              <a:ext uri="{FF2B5EF4-FFF2-40B4-BE49-F238E27FC236}">
                <a16:creationId xmlns="" xmlns:a16="http://schemas.microsoft.com/office/drawing/2014/main" id="{6A097D61-A77F-4CCF-862A-C13BF1B7CC70}"/>
              </a:ext>
            </a:extLst>
          </p:cNvPr>
          <p:cNvCxnSpPr>
            <a:cxnSpLocks/>
          </p:cNvCxnSpPr>
          <p:nvPr userDrawn="1"/>
        </p:nvCxnSpPr>
        <p:spPr>
          <a:xfrm>
            <a:off x="0" y="6580735"/>
            <a:ext cx="12192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 xmlns:a16="http://schemas.microsoft.com/office/drawing/2014/main" id="{B8A915E4-A011-4B29-A581-D31DC5E7F504}"/>
              </a:ext>
            </a:extLst>
          </p:cNvPr>
          <p:cNvGrpSpPr/>
          <p:nvPr userDrawn="1"/>
        </p:nvGrpSpPr>
        <p:grpSpPr>
          <a:xfrm flipH="1">
            <a:off x="10933406" y="4452597"/>
            <a:ext cx="1143919" cy="2230161"/>
            <a:chOff x="331796" y="2976958"/>
            <a:chExt cx="1859025" cy="3624317"/>
          </a:xfrm>
        </p:grpSpPr>
        <p:grpSp>
          <p:nvGrpSpPr>
            <p:cNvPr id="7" name="Group 6">
              <a:extLst>
                <a:ext uri="{FF2B5EF4-FFF2-40B4-BE49-F238E27FC236}">
                  <a16:creationId xmlns="" xmlns:a16="http://schemas.microsoft.com/office/drawing/2014/main" id="{2D02FF46-1784-47C6-965C-1377B170CE0C}"/>
                </a:ext>
              </a:extLst>
            </p:cNvPr>
            <p:cNvGrpSpPr/>
            <p:nvPr/>
          </p:nvGrpSpPr>
          <p:grpSpPr>
            <a:xfrm>
              <a:off x="331796" y="2976958"/>
              <a:ext cx="1859025" cy="3624317"/>
              <a:chOff x="331796" y="2976958"/>
              <a:chExt cx="1859025" cy="3624317"/>
            </a:xfrm>
          </p:grpSpPr>
          <p:sp>
            <p:nvSpPr>
              <p:cNvPr id="9" name="Graphic 20">
                <a:extLst>
                  <a:ext uri="{FF2B5EF4-FFF2-40B4-BE49-F238E27FC236}">
                    <a16:creationId xmlns="" xmlns:a16="http://schemas.microsoft.com/office/drawing/2014/main" id="{A6FA9A50-A555-4229-81BB-F90EF56F2EE4}"/>
                  </a:ext>
                </a:extLst>
              </p:cNvPr>
              <p:cNvSpPr/>
              <p:nvPr/>
            </p:nvSpPr>
            <p:spPr>
              <a:xfrm>
                <a:off x="331796" y="2976958"/>
                <a:ext cx="1859025" cy="3624317"/>
              </a:xfrm>
              <a:custGeom>
                <a:avLst/>
                <a:gdLst>
                  <a:gd name="connsiteX0" fmla="*/ 1109922 w 1133475"/>
                  <a:gd name="connsiteY0" fmla="*/ 750223 h 2209800"/>
                  <a:gd name="connsiteX1" fmla="*/ 806075 w 1133475"/>
                  <a:gd name="connsiteY1" fmla="*/ 754033 h 2209800"/>
                  <a:gd name="connsiteX2" fmla="*/ 882275 w 1133475"/>
                  <a:gd name="connsiteY2" fmla="*/ 799753 h 2209800"/>
                  <a:gd name="connsiteX3" fmla="*/ 781310 w 1133475"/>
                  <a:gd name="connsiteY3" fmla="*/ 832138 h 2209800"/>
                  <a:gd name="connsiteX4" fmla="*/ 643197 w 1133475"/>
                  <a:gd name="connsiteY4" fmla="*/ 733078 h 2209800"/>
                  <a:gd name="connsiteX5" fmla="*/ 586047 w 1133475"/>
                  <a:gd name="connsiteY5" fmla="*/ 523528 h 2209800"/>
                  <a:gd name="connsiteX6" fmla="*/ 522230 w 1133475"/>
                  <a:gd name="connsiteY6" fmla="*/ 442566 h 2209800"/>
                  <a:gd name="connsiteX7" fmla="*/ 523182 w 1133475"/>
                  <a:gd name="connsiteY7" fmla="*/ 442566 h 2209800"/>
                  <a:gd name="connsiteX8" fmla="*/ 558425 w 1133475"/>
                  <a:gd name="connsiteY8" fmla="*/ 395893 h 2209800"/>
                  <a:gd name="connsiteX9" fmla="*/ 566997 w 1133475"/>
                  <a:gd name="connsiteY9" fmla="*/ 383511 h 2209800"/>
                  <a:gd name="connsiteX10" fmla="*/ 585095 w 1133475"/>
                  <a:gd name="connsiteY10" fmla="*/ 318741 h 2209800"/>
                  <a:gd name="connsiteX11" fmla="*/ 596525 w 1133475"/>
                  <a:gd name="connsiteY11" fmla="*/ 54898 h 2209800"/>
                  <a:gd name="connsiteX12" fmla="*/ 576522 w 1133475"/>
                  <a:gd name="connsiteY12" fmla="*/ 26323 h 2209800"/>
                  <a:gd name="connsiteX13" fmla="*/ 433647 w 1133475"/>
                  <a:gd name="connsiteY13" fmla="*/ 87283 h 2209800"/>
                  <a:gd name="connsiteX14" fmla="*/ 405072 w 1133475"/>
                  <a:gd name="connsiteY14" fmla="*/ 176818 h 2209800"/>
                  <a:gd name="connsiteX15" fmla="*/ 371735 w 1133475"/>
                  <a:gd name="connsiteY15" fmla="*/ 336838 h 2209800"/>
                  <a:gd name="connsiteX16" fmla="*/ 401262 w 1133475"/>
                  <a:gd name="connsiteY16" fmla="*/ 420658 h 2209800"/>
                  <a:gd name="connsiteX17" fmla="*/ 320300 w 1133475"/>
                  <a:gd name="connsiteY17" fmla="*/ 492096 h 2209800"/>
                  <a:gd name="connsiteX18" fmla="*/ 20262 w 1133475"/>
                  <a:gd name="connsiteY18" fmla="*/ 750223 h 2209800"/>
                  <a:gd name="connsiteX19" fmla="*/ 26930 w 1133475"/>
                  <a:gd name="connsiteY19" fmla="*/ 830233 h 2209800"/>
                  <a:gd name="connsiteX20" fmla="*/ 275532 w 1133475"/>
                  <a:gd name="connsiteY20" fmla="*/ 939771 h 2209800"/>
                  <a:gd name="connsiteX21" fmla="*/ 307917 w 1133475"/>
                  <a:gd name="connsiteY21" fmla="*/ 1035021 h 2209800"/>
                  <a:gd name="connsiteX22" fmla="*/ 280295 w 1133475"/>
                  <a:gd name="connsiteY22" fmla="*/ 1157893 h 2209800"/>
                  <a:gd name="connsiteX23" fmla="*/ 247910 w 1133475"/>
                  <a:gd name="connsiteY23" fmla="*/ 1575088 h 2209800"/>
                  <a:gd name="connsiteX24" fmla="*/ 246005 w 1133475"/>
                  <a:gd name="connsiteY24" fmla="*/ 1602711 h 2209800"/>
                  <a:gd name="connsiteX25" fmla="*/ 271722 w 1133475"/>
                  <a:gd name="connsiteY25" fmla="*/ 1602711 h 2209800"/>
                  <a:gd name="connsiteX26" fmla="*/ 275532 w 1133475"/>
                  <a:gd name="connsiteY26" fmla="*/ 1858933 h 2209800"/>
                  <a:gd name="connsiteX27" fmla="*/ 279342 w 1133475"/>
                  <a:gd name="connsiteY27" fmla="*/ 1916083 h 2209800"/>
                  <a:gd name="connsiteX28" fmla="*/ 289820 w 1133475"/>
                  <a:gd name="connsiteY28" fmla="*/ 2094201 h 2209800"/>
                  <a:gd name="connsiteX29" fmla="*/ 326967 w 1133475"/>
                  <a:gd name="connsiteY29" fmla="*/ 2193261 h 2209800"/>
                  <a:gd name="connsiteX30" fmla="*/ 423170 w 1133475"/>
                  <a:gd name="connsiteY30" fmla="*/ 2189451 h 2209800"/>
                  <a:gd name="connsiteX31" fmla="*/ 397452 w 1133475"/>
                  <a:gd name="connsiteY31" fmla="*/ 2089438 h 2209800"/>
                  <a:gd name="connsiteX32" fmla="*/ 403167 w 1133475"/>
                  <a:gd name="connsiteY32" fmla="*/ 1921798 h 2209800"/>
                  <a:gd name="connsiteX33" fmla="*/ 400310 w 1133475"/>
                  <a:gd name="connsiteY33" fmla="*/ 1817023 h 2209800"/>
                  <a:gd name="connsiteX34" fmla="*/ 421265 w 1133475"/>
                  <a:gd name="connsiteY34" fmla="*/ 1603663 h 2209800"/>
                  <a:gd name="connsiteX35" fmla="*/ 470795 w 1133475"/>
                  <a:gd name="connsiteY35" fmla="*/ 1603663 h 2209800"/>
                  <a:gd name="connsiteX36" fmla="*/ 472700 w 1133475"/>
                  <a:gd name="connsiteY36" fmla="*/ 1610331 h 2209800"/>
                  <a:gd name="connsiteX37" fmla="*/ 471747 w 1133475"/>
                  <a:gd name="connsiteY37" fmla="*/ 1608426 h 2209800"/>
                  <a:gd name="connsiteX38" fmla="*/ 473652 w 1133475"/>
                  <a:gd name="connsiteY38" fmla="*/ 1851313 h 2209800"/>
                  <a:gd name="connsiteX39" fmla="*/ 479367 w 1133475"/>
                  <a:gd name="connsiteY39" fmla="*/ 1927513 h 2209800"/>
                  <a:gd name="connsiteX40" fmla="*/ 482225 w 1133475"/>
                  <a:gd name="connsiteY40" fmla="*/ 2052291 h 2209800"/>
                  <a:gd name="connsiteX41" fmla="*/ 482225 w 1133475"/>
                  <a:gd name="connsiteY41" fmla="*/ 2086581 h 2209800"/>
                  <a:gd name="connsiteX42" fmla="*/ 533660 w 1133475"/>
                  <a:gd name="connsiteY42" fmla="*/ 2124681 h 2209800"/>
                  <a:gd name="connsiteX43" fmla="*/ 654627 w 1133475"/>
                  <a:gd name="connsiteY43" fmla="*/ 2171353 h 2209800"/>
                  <a:gd name="connsiteX44" fmla="*/ 704157 w 1133475"/>
                  <a:gd name="connsiteY44" fmla="*/ 2158971 h 2209800"/>
                  <a:gd name="connsiteX45" fmla="*/ 677487 w 1133475"/>
                  <a:gd name="connsiteY45" fmla="*/ 2114203 h 2209800"/>
                  <a:gd name="connsiteX46" fmla="*/ 601287 w 1133475"/>
                  <a:gd name="connsiteY46" fmla="*/ 1846551 h 2209800"/>
                  <a:gd name="connsiteX47" fmla="*/ 614622 w 1133475"/>
                  <a:gd name="connsiteY47" fmla="*/ 1631286 h 2209800"/>
                  <a:gd name="connsiteX48" fmla="*/ 626052 w 1133475"/>
                  <a:gd name="connsiteY48" fmla="*/ 1593186 h 2209800"/>
                  <a:gd name="connsiteX49" fmla="*/ 666057 w 1133475"/>
                  <a:gd name="connsiteY49" fmla="*/ 1549371 h 2209800"/>
                  <a:gd name="connsiteX50" fmla="*/ 634625 w 1133475"/>
                  <a:gd name="connsiteY50" fmla="*/ 1023591 h 2209800"/>
                  <a:gd name="connsiteX51" fmla="*/ 690822 w 1133475"/>
                  <a:gd name="connsiteY51" fmla="*/ 928341 h 2209800"/>
                  <a:gd name="connsiteX52" fmla="*/ 1009910 w 1133475"/>
                  <a:gd name="connsiteY52" fmla="*/ 814993 h 2209800"/>
                  <a:gd name="connsiteX53" fmla="*/ 1059440 w 1133475"/>
                  <a:gd name="connsiteY53" fmla="*/ 800706 h 2209800"/>
                  <a:gd name="connsiteX54" fmla="*/ 1115637 w 1133475"/>
                  <a:gd name="connsiteY54" fmla="*/ 780703 h 2209800"/>
                  <a:gd name="connsiteX55" fmla="*/ 1109922 w 1133475"/>
                  <a:gd name="connsiteY55" fmla="*/ 750223 h 2209800"/>
                  <a:gd name="connsiteX56" fmla="*/ 334587 w 1133475"/>
                  <a:gd name="connsiteY56" fmla="*/ 871191 h 2209800"/>
                  <a:gd name="connsiteX57" fmla="*/ 137420 w 1133475"/>
                  <a:gd name="connsiteY57" fmla="*/ 780703 h 2209800"/>
                  <a:gd name="connsiteX58" fmla="*/ 278390 w 1133475"/>
                  <a:gd name="connsiteY58" fmla="*/ 688311 h 2209800"/>
                  <a:gd name="connsiteX59" fmla="*/ 334587 w 1133475"/>
                  <a:gd name="connsiteY59" fmla="*/ 871191 h 220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33475" h="2209800">
                    <a:moveTo>
                      <a:pt x="1109922" y="750223"/>
                    </a:moveTo>
                    <a:cubicBezTo>
                      <a:pt x="1056582" y="753081"/>
                      <a:pt x="878465" y="754033"/>
                      <a:pt x="806075" y="754033"/>
                    </a:cubicBezTo>
                    <a:cubicBezTo>
                      <a:pt x="828935" y="805468"/>
                      <a:pt x="866082" y="773083"/>
                      <a:pt x="882275" y="799753"/>
                    </a:cubicBezTo>
                    <a:cubicBezTo>
                      <a:pt x="851795" y="838806"/>
                      <a:pt x="818457" y="826423"/>
                      <a:pt x="781310" y="832138"/>
                    </a:cubicBezTo>
                    <a:cubicBezTo>
                      <a:pt x="648912" y="852141"/>
                      <a:pt x="634625" y="866428"/>
                      <a:pt x="643197" y="733078"/>
                    </a:cubicBezTo>
                    <a:cubicBezTo>
                      <a:pt x="647960" y="650211"/>
                      <a:pt x="683202" y="548293"/>
                      <a:pt x="586047" y="523528"/>
                    </a:cubicBezTo>
                    <a:cubicBezTo>
                      <a:pt x="524135" y="507336"/>
                      <a:pt x="519372" y="474951"/>
                      <a:pt x="522230" y="442566"/>
                    </a:cubicBezTo>
                    <a:cubicBezTo>
                      <a:pt x="522230" y="442566"/>
                      <a:pt x="523182" y="442566"/>
                      <a:pt x="523182" y="442566"/>
                    </a:cubicBezTo>
                    <a:cubicBezTo>
                      <a:pt x="525087" y="429231"/>
                      <a:pt x="548900" y="413991"/>
                      <a:pt x="558425" y="395893"/>
                    </a:cubicBezTo>
                    <a:cubicBezTo>
                      <a:pt x="561282" y="392083"/>
                      <a:pt x="564140" y="387321"/>
                      <a:pt x="566997" y="383511"/>
                    </a:cubicBezTo>
                    <a:cubicBezTo>
                      <a:pt x="583190" y="362556"/>
                      <a:pt x="582237" y="340648"/>
                      <a:pt x="585095" y="318741"/>
                    </a:cubicBezTo>
                    <a:cubicBezTo>
                      <a:pt x="611765" y="214918"/>
                      <a:pt x="586047" y="144433"/>
                      <a:pt x="596525" y="54898"/>
                    </a:cubicBezTo>
                    <a:cubicBezTo>
                      <a:pt x="598430" y="40611"/>
                      <a:pt x="590810" y="32038"/>
                      <a:pt x="576522" y="26323"/>
                    </a:cubicBezTo>
                    <a:cubicBezTo>
                      <a:pt x="480320" y="-9872"/>
                      <a:pt x="454602" y="-24159"/>
                      <a:pt x="433647" y="87283"/>
                    </a:cubicBezTo>
                    <a:cubicBezTo>
                      <a:pt x="426980" y="120621"/>
                      <a:pt x="409835" y="143481"/>
                      <a:pt x="405072" y="176818"/>
                    </a:cubicBezTo>
                    <a:cubicBezTo>
                      <a:pt x="398405" y="232063"/>
                      <a:pt x="351732" y="280641"/>
                      <a:pt x="371735" y="336838"/>
                    </a:cubicBezTo>
                    <a:cubicBezTo>
                      <a:pt x="382212" y="367318"/>
                      <a:pt x="396500" y="417801"/>
                      <a:pt x="401262" y="420658"/>
                    </a:cubicBezTo>
                    <a:cubicBezTo>
                      <a:pt x="396500" y="448281"/>
                      <a:pt x="414597" y="471141"/>
                      <a:pt x="320300" y="492096"/>
                    </a:cubicBezTo>
                    <a:cubicBezTo>
                      <a:pt x="178377" y="524481"/>
                      <a:pt x="113607" y="646401"/>
                      <a:pt x="20262" y="750223"/>
                    </a:cubicBezTo>
                    <a:cubicBezTo>
                      <a:pt x="-6408" y="779751"/>
                      <a:pt x="-9265" y="807373"/>
                      <a:pt x="26930" y="830233"/>
                    </a:cubicBezTo>
                    <a:cubicBezTo>
                      <a:pt x="115512" y="886431"/>
                      <a:pt x="193617" y="900718"/>
                      <a:pt x="275532" y="939771"/>
                    </a:cubicBezTo>
                    <a:cubicBezTo>
                      <a:pt x="351732" y="975966"/>
                      <a:pt x="336492" y="955011"/>
                      <a:pt x="307917" y="1035021"/>
                    </a:cubicBezTo>
                    <a:cubicBezTo>
                      <a:pt x="293630" y="1075026"/>
                      <a:pt x="284105" y="1115031"/>
                      <a:pt x="280295" y="1157893"/>
                    </a:cubicBezTo>
                    <a:cubicBezTo>
                      <a:pt x="267912" y="1306483"/>
                      <a:pt x="265055" y="1427451"/>
                      <a:pt x="247910" y="1575088"/>
                    </a:cubicBezTo>
                    <a:cubicBezTo>
                      <a:pt x="248862" y="1575088"/>
                      <a:pt x="246005" y="1602711"/>
                      <a:pt x="246005" y="1602711"/>
                    </a:cubicBezTo>
                    <a:lnTo>
                      <a:pt x="271722" y="1602711"/>
                    </a:lnTo>
                    <a:cubicBezTo>
                      <a:pt x="269817" y="1688436"/>
                      <a:pt x="277437" y="1773208"/>
                      <a:pt x="275532" y="1858933"/>
                    </a:cubicBezTo>
                    <a:cubicBezTo>
                      <a:pt x="275532" y="1877983"/>
                      <a:pt x="271722" y="1900843"/>
                      <a:pt x="279342" y="1916083"/>
                    </a:cubicBezTo>
                    <a:cubicBezTo>
                      <a:pt x="308870" y="1973233"/>
                      <a:pt x="296487" y="2032288"/>
                      <a:pt x="289820" y="2094201"/>
                    </a:cubicBezTo>
                    <a:cubicBezTo>
                      <a:pt x="286010" y="2130396"/>
                      <a:pt x="294582" y="2167544"/>
                      <a:pt x="326967" y="2193261"/>
                    </a:cubicBezTo>
                    <a:cubicBezTo>
                      <a:pt x="362210" y="2204691"/>
                      <a:pt x="388880" y="2226599"/>
                      <a:pt x="423170" y="2189451"/>
                    </a:cubicBezTo>
                    <a:cubicBezTo>
                      <a:pt x="417455" y="2156113"/>
                      <a:pt x="403167" y="2122776"/>
                      <a:pt x="397452" y="2089438"/>
                    </a:cubicBezTo>
                    <a:cubicBezTo>
                      <a:pt x="388880" y="2058958"/>
                      <a:pt x="394595" y="1957041"/>
                      <a:pt x="403167" y="1921798"/>
                    </a:cubicBezTo>
                    <a:cubicBezTo>
                      <a:pt x="406025" y="1888461"/>
                      <a:pt x="397452" y="1820833"/>
                      <a:pt x="400310" y="1817023"/>
                    </a:cubicBezTo>
                    <a:cubicBezTo>
                      <a:pt x="390785" y="1734156"/>
                      <a:pt x="403167" y="1682721"/>
                      <a:pt x="421265" y="1603663"/>
                    </a:cubicBezTo>
                    <a:lnTo>
                      <a:pt x="470795" y="1603663"/>
                    </a:lnTo>
                    <a:cubicBezTo>
                      <a:pt x="471747" y="1605568"/>
                      <a:pt x="471747" y="1608426"/>
                      <a:pt x="472700" y="1610331"/>
                    </a:cubicBezTo>
                    <a:lnTo>
                      <a:pt x="471747" y="1608426"/>
                    </a:lnTo>
                    <a:cubicBezTo>
                      <a:pt x="491750" y="1692246"/>
                      <a:pt x="464127" y="1767493"/>
                      <a:pt x="473652" y="1851313"/>
                    </a:cubicBezTo>
                    <a:cubicBezTo>
                      <a:pt x="483177" y="1876078"/>
                      <a:pt x="455555" y="1903701"/>
                      <a:pt x="479367" y="1927513"/>
                    </a:cubicBezTo>
                    <a:cubicBezTo>
                      <a:pt x="494607" y="1965613"/>
                      <a:pt x="466032" y="2014191"/>
                      <a:pt x="482225" y="2052291"/>
                    </a:cubicBezTo>
                    <a:cubicBezTo>
                      <a:pt x="482225" y="2060863"/>
                      <a:pt x="482225" y="2078008"/>
                      <a:pt x="482225" y="2086581"/>
                    </a:cubicBezTo>
                    <a:cubicBezTo>
                      <a:pt x="483177" y="2125633"/>
                      <a:pt x="518420" y="2109441"/>
                      <a:pt x="533660" y="2124681"/>
                    </a:cubicBezTo>
                    <a:cubicBezTo>
                      <a:pt x="589857" y="2123728"/>
                      <a:pt x="596525" y="2176116"/>
                      <a:pt x="654627" y="2171353"/>
                    </a:cubicBezTo>
                    <a:cubicBezTo>
                      <a:pt x="671772" y="2169449"/>
                      <a:pt x="695585" y="2178021"/>
                      <a:pt x="704157" y="2158971"/>
                    </a:cubicBezTo>
                    <a:cubicBezTo>
                      <a:pt x="713682" y="2138016"/>
                      <a:pt x="691775" y="2123728"/>
                      <a:pt x="677487" y="2114203"/>
                    </a:cubicBezTo>
                    <a:cubicBezTo>
                      <a:pt x="562235" y="2034193"/>
                      <a:pt x="588905" y="1957993"/>
                      <a:pt x="601287" y="1846551"/>
                    </a:cubicBezTo>
                    <a:cubicBezTo>
                      <a:pt x="608907" y="1775113"/>
                      <a:pt x="611765" y="1703676"/>
                      <a:pt x="614622" y="1631286"/>
                    </a:cubicBezTo>
                    <a:cubicBezTo>
                      <a:pt x="615575" y="1618903"/>
                      <a:pt x="625100" y="1606521"/>
                      <a:pt x="626052" y="1593186"/>
                    </a:cubicBezTo>
                    <a:cubicBezTo>
                      <a:pt x="649865" y="1575088"/>
                      <a:pt x="666057" y="1576041"/>
                      <a:pt x="666057" y="1549371"/>
                    </a:cubicBezTo>
                    <a:cubicBezTo>
                      <a:pt x="666057" y="1383636"/>
                      <a:pt x="655580" y="1188373"/>
                      <a:pt x="634625" y="1023591"/>
                    </a:cubicBezTo>
                    <a:cubicBezTo>
                      <a:pt x="627005" y="965488"/>
                      <a:pt x="634625" y="938818"/>
                      <a:pt x="690822" y="928341"/>
                    </a:cubicBezTo>
                    <a:cubicBezTo>
                      <a:pt x="798455" y="906433"/>
                      <a:pt x="910850" y="865476"/>
                      <a:pt x="1009910" y="814993"/>
                    </a:cubicBezTo>
                    <a:cubicBezTo>
                      <a:pt x="1030865" y="816898"/>
                      <a:pt x="1046105" y="814993"/>
                      <a:pt x="1059440" y="800706"/>
                    </a:cubicBezTo>
                    <a:cubicBezTo>
                      <a:pt x="1093730" y="774036"/>
                      <a:pt x="1078490" y="791181"/>
                      <a:pt x="1115637" y="780703"/>
                    </a:cubicBezTo>
                    <a:cubicBezTo>
                      <a:pt x="1156595" y="759748"/>
                      <a:pt x="1137545" y="749271"/>
                      <a:pt x="1109922" y="750223"/>
                    </a:cubicBezTo>
                    <a:close/>
                    <a:moveTo>
                      <a:pt x="334587" y="871191"/>
                    </a:moveTo>
                    <a:cubicBezTo>
                      <a:pt x="313632" y="896908"/>
                      <a:pt x="173615" y="802611"/>
                      <a:pt x="137420" y="780703"/>
                    </a:cubicBezTo>
                    <a:cubicBezTo>
                      <a:pt x="178377" y="740698"/>
                      <a:pt x="237432" y="658783"/>
                      <a:pt x="278390" y="688311"/>
                    </a:cubicBezTo>
                    <a:cubicBezTo>
                      <a:pt x="307917" y="710218"/>
                      <a:pt x="364115" y="834996"/>
                      <a:pt x="334587" y="871191"/>
                    </a:cubicBezTo>
                    <a:close/>
                  </a:path>
                </a:pathLst>
              </a:custGeom>
              <a:solidFill>
                <a:schemeClr val="accent2"/>
              </a:solidFill>
              <a:ln w="9525" cap="flat">
                <a:noFill/>
                <a:prstDash val="solid"/>
                <a:miter/>
              </a:ln>
            </p:spPr>
            <p:txBody>
              <a:bodyPr rtlCol="0" anchor="ctr"/>
              <a:lstStyle/>
              <a:p>
                <a:pPr latinLnBrk="0"/>
                <a:endParaRPr lang="en-US" sz="1800">
                  <a:solidFill>
                    <a:prstClr val="black"/>
                  </a:solidFill>
                </a:endParaRPr>
              </a:p>
            </p:txBody>
          </p:sp>
          <p:sp>
            <p:nvSpPr>
              <p:cNvPr id="10" name="Freeform: Shape 9">
                <a:extLst>
                  <a:ext uri="{FF2B5EF4-FFF2-40B4-BE49-F238E27FC236}">
                    <a16:creationId xmlns="" xmlns:a16="http://schemas.microsoft.com/office/drawing/2014/main" id="{529D5682-EF49-497F-BDD1-D4E2FFEBD265}"/>
                  </a:ext>
                </a:extLst>
              </p:cNvPr>
              <p:cNvSpPr/>
              <p:nvPr/>
            </p:nvSpPr>
            <p:spPr>
              <a:xfrm>
                <a:off x="872487" y="3756991"/>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dirty="0">
                  <a:solidFill>
                    <a:prstClr val="white"/>
                  </a:solidFill>
                </a:endParaRPr>
              </a:p>
            </p:txBody>
          </p:sp>
        </p:grpSp>
        <p:sp>
          <p:nvSpPr>
            <p:cNvPr id="8" name="Freeform: Shape 7">
              <a:extLst>
                <a:ext uri="{FF2B5EF4-FFF2-40B4-BE49-F238E27FC236}">
                  <a16:creationId xmlns="" xmlns:a16="http://schemas.microsoft.com/office/drawing/2014/main" id="{526D5786-7D08-4DB1-992A-602F927BBAD6}"/>
                </a:ext>
              </a:extLst>
            </p:cNvPr>
            <p:cNvSpPr/>
            <p:nvPr/>
          </p:nvSpPr>
          <p:spPr>
            <a:xfrm>
              <a:off x="1666217" y="3867149"/>
              <a:ext cx="521429" cy="319685"/>
            </a:xfrm>
            <a:custGeom>
              <a:avLst/>
              <a:gdLst>
                <a:gd name="connsiteX0" fmla="*/ 266379 w 551393"/>
                <a:gd name="connsiteY0" fmla="*/ 0 h 338056"/>
                <a:gd name="connsiteX1" fmla="*/ 285013 w 551393"/>
                <a:gd name="connsiteY1" fmla="*/ 0 h 338056"/>
                <a:gd name="connsiteX2" fmla="*/ 303894 w 551393"/>
                <a:gd name="connsiteY2" fmla="*/ 18881 h 338056"/>
                <a:gd name="connsiteX3" fmla="*/ 303894 w 551393"/>
                <a:gd name="connsiteY3" fmla="*/ 45787 h 338056"/>
                <a:gd name="connsiteX4" fmla="*/ 331259 w 551393"/>
                <a:gd name="connsiteY4" fmla="*/ 48545 h 338056"/>
                <a:gd name="connsiteX5" fmla="*/ 551393 w 551393"/>
                <a:gd name="connsiteY5" fmla="*/ 318641 h 338056"/>
                <a:gd name="connsiteX6" fmla="*/ 549436 w 551393"/>
                <a:gd name="connsiteY6" fmla="*/ 338056 h 338056"/>
                <a:gd name="connsiteX7" fmla="*/ 1957 w 551393"/>
                <a:gd name="connsiteY7" fmla="*/ 338056 h 338056"/>
                <a:gd name="connsiteX8" fmla="*/ 0 w 551393"/>
                <a:gd name="connsiteY8" fmla="*/ 318641 h 338056"/>
                <a:gd name="connsiteX9" fmla="*/ 220134 w 551393"/>
                <a:gd name="connsiteY9" fmla="*/ 48545 h 338056"/>
                <a:gd name="connsiteX10" fmla="*/ 247498 w 551393"/>
                <a:gd name="connsiteY10" fmla="*/ 45787 h 338056"/>
                <a:gd name="connsiteX11" fmla="*/ 247498 w 551393"/>
                <a:gd name="connsiteY11" fmla="*/ 18881 h 338056"/>
                <a:gd name="connsiteX12" fmla="*/ 266379 w 551393"/>
                <a:gd name="connsiteY12" fmla="*/ 0 h 33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1393" h="338056">
                  <a:moveTo>
                    <a:pt x="266379" y="0"/>
                  </a:moveTo>
                  <a:lnTo>
                    <a:pt x="285013" y="0"/>
                  </a:lnTo>
                  <a:cubicBezTo>
                    <a:pt x="295441" y="0"/>
                    <a:pt x="303894" y="8453"/>
                    <a:pt x="303894" y="18881"/>
                  </a:cubicBezTo>
                  <a:lnTo>
                    <a:pt x="303894" y="45787"/>
                  </a:lnTo>
                  <a:lnTo>
                    <a:pt x="331259" y="48545"/>
                  </a:lnTo>
                  <a:cubicBezTo>
                    <a:pt x="456889" y="74253"/>
                    <a:pt x="551393" y="185410"/>
                    <a:pt x="551393" y="318641"/>
                  </a:cubicBezTo>
                  <a:lnTo>
                    <a:pt x="549436" y="338056"/>
                  </a:lnTo>
                  <a:lnTo>
                    <a:pt x="1957" y="338056"/>
                  </a:lnTo>
                  <a:lnTo>
                    <a:pt x="0" y="318641"/>
                  </a:lnTo>
                  <a:cubicBezTo>
                    <a:pt x="0" y="185410"/>
                    <a:pt x="94504" y="74253"/>
                    <a:pt x="220134" y="48545"/>
                  </a:cubicBezTo>
                  <a:lnTo>
                    <a:pt x="247498" y="45787"/>
                  </a:lnTo>
                  <a:lnTo>
                    <a:pt x="247498" y="18881"/>
                  </a:lnTo>
                  <a:cubicBezTo>
                    <a:pt x="247498" y="8453"/>
                    <a:pt x="255951" y="0"/>
                    <a:pt x="26637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spTree>
    <p:extLst>
      <p:ext uri="{BB962C8B-B14F-4D97-AF65-F5344CB8AC3E}">
        <p14:creationId xmlns:p14="http://schemas.microsoft.com/office/powerpoint/2010/main" val="223676691"/>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8" name="Freeform: Shape 17">
            <a:extLst>
              <a:ext uri="{FF2B5EF4-FFF2-40B4-BE49-F238E27FC236}">
                <a16:creationId xmlns="" xmlns:a16="http://schemas.microsoft.com/office/drawing/2014/main" id="{1C5A825F-0EE8-4E3A-83EF-07BE4BC281E3}"/>
              </a:ext>
            </a:extLst>
          </p:cNvPr>
          <p:cNvSpPr/>
          <p:nvPr userDrawn="1"/>
        </p:nvSpPr>
        <p:spPr>
          <a:xfrm rot="8736033">
            <a:off x="47290" y="-101596"/>
            <a:ext cx="2062039" cy="1342703"/>
          </a:xfrm>
          <a:custGeom>
            <a:avLst/>
            <a:gdLst>
              <a:gd name="connsiteX0" fmla="*/ 211797 w 2062038"/>
              <a:gd name="connsiteY0" fmla="*/ 827255 h 1342703"/>
              <a:gd name="connsiteX1" fmla="*/ 0 w 2062038"/>
              <a:gd name="connsiteY1" fmla="*/ 682237 h 1342703"/>
              <a:gd name="connsiteX2" fmla="*/ 2296 w 2062038"/>
              <a:gd name="connsiteY2" fmla="*/ 674390 h 1342703"/>
              <a:gd name="connsiteX3" fmla="*/ 605953 w 2062038"/>
              <a:gd name="connsiteY3" fmla="*/ 352769 h 1342703"/>
              <a:gd name="connsiteX4" fmla="*/ 754394 w 2062038"/>
              <a:gd name="connsiteY4" fmla="*/ 290919 h 1342703"/>
              <a:gd name="connsiteX5" fmla="*/ 1754511 w 2062038"/>
              <a:gd name="connsiteY5" fmla="*/ 137531 h 1342703"/>
              <a:gd name="connsiteX6" fmla="*/ 1987686 w 2062038"/>
              <a:gd name="connsiteY6" fmla="*/ 716449 h 1342703"/>
              <a:gd name="connsiteX7" fmla="*/ 1968512 w 2062038"/>
              <a:gd name="connsiteY7" fmla="*/ 837675 h 1342703"/>
              <a:gd name="connsiteX8" fmla="*/ 2029483 w 2062038"/>
              <a:gd name="connsiteY8" fmla="*/ 1050942 h 1342703"/>
              <a:gd name="connsiteX9" fmla="*/ 2062038 w 2062038"/>
              <a:gd name="connsiteY9" fmla="*/ 1074205 h 1342703"/>
              <a:gd name="connsiteX10" fmla="*/ 1878198 w 2062038"/>
              <a:gd name="connsiteY10" fmla="*/ 1342703 h 1342703"/>
              <a:gd name="connsiteX11" fmla="*/ 1878114 w 2062038"/>
              <a:gd name="connsiteY11" fmla="*/ 1342595 h 1342703"/>
              <a:gd name="connsiteX12" fmla="*/ 1847286 w 2062038"/>
              <a:gd name="connsiteY12" fmla="*/ 1315158 h 1342703"/>
              <a:gd name="connsiteX13" fmla="*/ 1693279 w 2062038"/>
              <a:gd name="connsiteY13" fmla="*/ 1233516 h 1342703"/>
              <a:gd name="connsiteX14" fmla="*/ 1639470 w 2062038"/>
              <a:gd name="connsiteY14" fmla="*/ 953335 h 1342703"/>
              <a:gd name="connsiteX15" fmla="*/ 1646892 w 2062038"/>
              <a:gd name="connsiteY15" fmla="*/ 542031 h 1342703"/>
              <a:gd name="connsiteX16" fmla="*/ 1085910 w 2062038"/>
              <a:gd name="connsiteY16" fmla="*/ 319370 h 1342703"/>
              <a:gd name="connsiteX17" fmla="*/ 879950 w 2062038"/>
              <a:gd name="connsiteY17" fmla="*/ 612540 h 1342703"/>
              <a:gd name="connsiteX18" fmla="*/ 879950 w 2062038"/>
              <a:gd name="connsiteY18" fmla="*/ 619344 h 1342703"/>
              <a:gd name="connsiteX19" fmla="*/ 673370 w 2062038"/>
              <a:gd name="connsiteY19" fmla="*/ 697275 h 1342703"/>
              <a:gd name="connsiteX20" fmla="*/ 274436 w 2062038"/>
              <a:gd name="connsiteY20" fmla="*/ 704697 h 1342703"/>
              <a:gd name="connsiteX21" fmla="*/ 224124 w 2062038"/>
              <a:gd name="connsiteY21" fmla="*/ 786493 h 134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62038" h="1342703">
                <a:moveTo>
                  <a:pt x="211797" y="827255"/>
                </a:moveTo>
                <a:lnTo>
                  <a:pt x="0" y="682237"/>
                </a:lnTo>
                <a:lnTo>
                  <a:pt x="2296" y="674390"/>
                </a:lnTo>
                <a:cubicBezTo>
                  <a:pt x="155684" y="303908"/>
                  <a:pt x="374015" y="338544"/>
                  <a:pt x="605953" y="352769"/>
                </a:cubicBezTo>
                <a:cubicBezTo>
                  <a:pt x="662237" y="355862"/>
                  <a:pt x="717283" y="332977"/>
                  <a:pt x="754394" y="290919"/>
                </a:cubicBezTo>
                <a:cubicBezTo>
                  <a:pt x="969014" y="46611"/>
                  <a:pt x="1336404" y="-138321"/>
                  <a:pt x="1754511" y="137531"/>
                </a:cubicBezTo>
                <a:cubicBezTo>
                  <a:pt x="1902951" y="235254"/>
                  <a:pt x="1999438" y="582852"/>
                  <a:pt x="1987686" y="716449"/>
                </a:cubicBezTo>
                <a:cubicBezTo>
                  <a:pt x="1982738" y="768403"/>
                  <a:pt x="1975316" y="806749"/>
                  <a:pt x="1968512" y="837675"/>
                </a:cubicBezTo>
                <a:cubicBezTo>
                  <a:pt x="1951349" y="916070"/>
                  <a:pt x="1975586" y="996205"/>
                  <a:pt x="2029483" y="1050942"/>
                </a:cubicBezTo>
                <a:lnTo>
                  <a:pt x="2062038" y="1074205"/>
                </a:lnTo>
                <a:lnTo>
                  <a:pt x="1878198" y="1342703"/>
                </a:lnTo>
                <a:lnTo>
                  <a:pt x="1878114" y="1342595"/>
                </a:lnTo>
                <a:cubicBezTo>
                  <a:pt x="1868740" y="1332553"/>
                  <a:pt x="1858419" y="1323353"/>
                  <a:pt x="1847286" y="1315158"/>
                </a:cubicBezTo>
                <a:cubicBezTo>
                  <a:pt x="1797187" y="1278048"/>
                  <a:pt x="1745233" y="1246505"/>
                  <a:pt x="1693279" y="1233516"/>
                </a:cubicBezTo>
                <a:cubicBezTo>
                  <a:pt x="1471237" y="1178469"/>
                  <a:pt x="1427323" y="1103012"/>
                  <a:pt x="1639470" y="953335"/>
                </a:cubicBezTo>
                <a:cubicBezTo>
                  <a:pt x="1810794" y="833345"/>
                  <a:pt x="1722349" y="669442"/>
                  <a:pt x="1646892" y="542031"/>
                </a:cubicBezTo>
                <a:cubicBezTo>
                  <a:pt x="1523191" y="332359"/>
                  <a:pt x="1305479" y="295867"/>
                  <a:pt x="1085910" y="319370"/>
                </a:cubicBezTo>
                <a:cubicBezTo>
                  <a:pt x="923863" y="336070"/>
                  <a:pt x="886135" y="464719"/>
                  <a:pt x="879950" y="612540"/>
                </a:cubicBezTo>
                <a:cubicBezTo>
                  <a:pt x="879950" y="615014"/>
                  <a:pt x="879950" y="616870"/>
                  <a:pt x="879950" y="619344"/>
                </a:cubicBezTo>
                <a:cubicBezTo>
                  <a:pt x="878713" y="726963"/>
                  <a:pt x="746972" y="775206"/>
                  <a:pt x="673370" y="697275"/>
                </a:cubicBezTo>
                <a:cubicBezTo>
                  <a:pt x="584306" y="603263"/>
                  <a:pt x="452565" y="475851"/>
                  <a:pt x="274436" y="704697"/>
                </a:cubicBezTo>
                <a:cubicBezTo>
                  <a:pt x="252789" y="732452"/>
                  <a:pt x="236234" y="759773"/>
                  <a:pt x="224124" y="786493"/>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9" name="Freeform: Shape 18">
            <a:extLst>
              <a:ext uri="{FF2B5EF4-FFF2-40B4-BE49-F238E27FC236}">
                <a16:creationId xmlns="" xmlns:a16="http://schemas.microsoft.com/office/drawing/2014/main" id="{6DB54B7C-B64B-465F-BA40-97AA6D6E0E7E}"/>
              </a:ext>
            </a:extLst>
          </p:cNvPr>
          <p:cNvSpPr/>
          <p:nvPr userDrawn="1"/>
        </p:nvSpPr>
        <p:spPr>
          <a:xfrm rot="19928977">
            <a:off x="11013436" y="5741878"/>
            <a:ext cx="1157545" cy="778623"/>
          </a:xfrm>
          <a:custGeom>
            <a:avLst/>
            <a:gdLst>
              <a:gd name="connsiteX0" fmla="*/ 928294 w 1157545"/>
              <a:gd name="connsiteY0" fmla="*/ 31386 h 778623"/>
              <a:gd name="connsiteX1" fmla="*/ 1016454 w 1157545"/>
              <a:gd name="connsiteY1" fmla="*/ 78623 h 778623"/>
              <a:gd name="connsiteX2" fmla="*/ 1149755 w 1157545"/>
              <a:gd name="connsiteY2" fmla="*/ 409578 h 778623"/>
              <a:gd name="connsiteX3" fmla="*/ 1138793 w 1157545"/>
              <a:gd name="connsiteY3" fmla="*/ 478879 h 778623"/>
              <a:gd name="connsiteX4" fmla="*/ 1148739 w 1157545"/>
              <a:gd name="connsiteY4" fmla="*/ 565242 h 778623"/>
              <a:gd name="connsiteX5" fmla="*/ 1157545 w 1157545"/>
              <a:gd name="connsiteY5" fmla="*/ 577813 h 778623"/>
              <a:gd name="connsiteX6" fmla="*/ 1066593 w 1157545"/>
              <a:gd name="connsiteY6" fmla="*/ 749952 h 778623"/>
              <a:gd name="connsiteX7" fmla="*/ 1025869 w 1157545"/>
              <a:gd name="connsiteY7" fmla="*/ 723338 h 778623"/>
              <a:gd name="connsiteX8" fmla="*/ 981449 w 1157545"/>
              <a:gd name="connsiteY8" fmla="*/ 705173 h 778623"/>
              <a:gd name="connsiteX9" fmla="*/ 950688 w 1157545"/>
              <a:gd name="connsiteY9" fmla="*/ 544999 h 778623"/>
              <a:gd name="connsiteX10" fmla="*/ 954930 w 1157545"/>
              <a:gd name="connsiteY10" fmla="*/ 309866 h 778623"/>
              <a:gd name="connsiteX11" fmla="*/ 634231 w 1157545"/>
              <a:gd name="connsiteY11" fmla="*/ 182577 h 778623"/>
              <a:gd name="connsiteX12" fmla="*/ 516488 w 1157545"/>
              <a:gd name="connsiteY12" fmla="*/ 350175 h 778623"/>
              <a:gd name="connsiteX13" fmla="*/ 516488 w 1157545"/>
              <a:gd name="connsiteY13" fmla="*/ 354065 h 778623"/>
              <a:gd name="connsiteX14" fmla="*/ 398391 w 1157545"/>
              <a:gd name="connsiteY14" fmla="*/ 398616 h 778623"/>
              <a:gd name="connsiteX15" fmla="*/ 170330 w 1157545"/>
              <a:gd name="connsiteY15" fmla="*/ 402859 h 778623"/>
              <a:gd name="connsiteX16" fmla="*/ 242461 w 1157545"/>
              <a:gd name="connsiteY16" fmla="*/ 687493 h 778623"/>
              <a:gd name="connsiteX17" fmla="*/ 270107 w 1157545"/>
              <a:gd name="connsiteY17" fmla="*/ 777988 h 778623"/>
              <a:gd name="connsiteX18" fmla="*/ 269524 w 1157545"/>
              <a:gd name="connsiteY18" fmla="*/ 778623 h 778623"/>
              <a:gd name="connsiteX19" fmla="*/ 32151 w 1157545"/>
              <a:gd name="connsiteY19" fmla="*/ 653204 h 778623"/>
              <a:gd name="connsiteX20" fmla="*/ 26776 w 1157545"/>
              <a:gd name="connsiteY20" fmla="*/ 645063 h 778623"/>
              <a:gd name="connsiteX21" fmla="*/ 14753 w 1157545"/>
              <a:gd name="connsiteY21" fmla="*/ 385533 h 778623"/>
              <a:gd name="connsiteX22" fmla="*/ 359851 w 1157545"/>
              <a:gd name="connsiteY22" fmla="*/ 201670 h 778623"/>
              <a:gd name="connsiteX23" fmla="*/ 444710 w 1157545"/>
              <a:gd name="connsiteY23" fmla="*/ 166312 h 778623"/>
              <a:gd name="connsiteX24" fmla="*/ 928294 w 1157545"/>
              <a:gd name="connsiteY24" fmla="*/ 31386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57545" h="778623">
                <a:moveTo>
                  <a:pt x="928294" y="31386"/>
                </a:moveTo>
                <a:cubicBezTo>
                  <a:pt x="957152" y="43315"/>
                  <a:pt x="986576" y="58911"/>
                  <a:pt x="1016454" y="78623"/>
                </a:cubicBezTo>
                <a:cubicBezTo>
                  <a:pt x="1101314" y="134489"/>
                  <a:pt x="1156473" y="333203"/>
                  <a:pt x="1149755" y="409578"/>
                </a:cubicBezTo>
                <a:cubicBezTo>
                  <a:pt x="1146927" y="439278"/>
                  <a:pt x="1142684" y="461200"/>
                  <a:pt x="1138793" y="478879"/>
                </a:cubicBezTo>
                <a:cubicBezTo>
                  <a:pt x="1132253" y="508757"/>
                  <a:pt x="1136230" y="539077"/>
                  <a:pt x="1148739" y="565242"/>
                </a:cubicBezTo>
                <a:lnTo>
                  <a:pt x="1157545" y="577813"/>
                </a:lnTo>
                <a:lnTo>
                  <a:pt x="1066593" y="749952"/>
                </a:lnTo>
                <a:lnTo>
                  <a:pt x="1025869" y="723338"/>
                </a:lnTo>
                <a:cubicBezTo>
                  <a:pt x="1011151" y="715250"/>
                  <a:pt x="996300" y="708885"/>
                  <a:pt x="981449" y="705173"/>
                </a:cubicBezTo>
                <a:cubicBezTo>
                  <a:pt x="854513" y="673704"/>
                  <a:pt x="829409" y="630567"/>
                  <a:pt x="950688" y="544999"/>
                </a:cubicBezTo>
                <a:cubicBezTo>
                  <a:pt x="1048630" y="476404"/>
                  <a:pt x="998068" y="382704"/>
                  <a:pt x="954930" y="309866"/>
                </a:cubicBezTo>
                <a:cubicBezTo>
                  <a:pt x="884215" y="190002"/>
                  <a:pt x="759753" y="169140"/>
                  <a:pt x="634231" y="182577"/>
                </a:cubicBezTo>
                <a:cubicBezTo>
                  <a:pt x="541592" y="192123"/>
                  <a:pt x="520024" y="265669"/>
                  <a:pt x="516488" y="350175"/>
                </a:cubicBezTo>
                <a:cubicBezTo>
                  <a:pt x="516488" y="351590"/>
                  <a:pt x="516488" y="352650"/>
                  <a:pt x="516488" y="354065"/>
                </a:cubicBezTo>
                <a:cubicBezTo>
                  <a:pt x="515781" y="415588"/>
                  <a:pt x="440468" y="443168"/>
                  <a:pt x="398391" y="398616"/>
                </a:cubicBezTo>
                <a:cubicBezTo>
                  <a:pt x="347475" y="344871"/>
                  <a:pt x="272162" y="272033"/>
                  <a:pt x="170330" y="402859"/>
                </a:cubicBezTo>
                <a:cubicBezTo>
                  <a:pt x="71327" y="529795"/>
                  <a:pt x="158662" y="640820"/>
                  <a:pt x="242461" y="687493"/>
                </a:cubicBezTo>
                <a:cubicBezTo>
                  <a:pt x="276140" y="706322"/>
                  <a:pt x="285753" y="747227"/>
                  <a:pt x="270107" y="777988"/>
                </a:cubicBezTo>
                <a:lnTo>
                  <a:pt x="269524" y="778623"/>
                </a:lnTo>
                <a:lnTo>
                  <a:pt x="32151" y="653204"/>
                </a:lnTo>
                <a:lnTo>
                  <a:pt x="26776" y="645063"/>
                </a:lnTo>
                <a:cubicBezTo>
                  <a:pt x="-3986" y="595208"/>
                  <a:pt x="-8583" y="442460"/>
                  <a:pt x="14753" y="385533"/>
                </a:cubicBezTo>
                <a:cubicBezTo>
                  <a:pt x="102442" y="173737"/>
                  <a:pt x="227257" y="193538"/>
                  <a:pt x="359851" y="201670"/>
                </a:cubicBezTo>
                <a:cubicBezTo>
                  <a:pt x="392027" y="203438"/>
                  <a:pt x="423496" y="190356"/>
                  <a:pt x="444710" y="166312"/>
                </a:cubicBezTo>
                <a:cubicBezTo>
                  <a:pt x="552067" y="44105"/>
                  <a:pt x="726289" y="-52114"/>
                  <a:pt x="928294" y="31386"/>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3" name="Graphic 1">
            <a:extLst>
              <a:ext uri="{FF2B5EF4-FFF2-40B4-BE49-F238E27FC236}">
                <a16:creationId xmlns="" xmlns:a16="http://schemas.microsoft.com/office/drawing/2014/main" id="{22076317-9A77-4E39-AE9D-46F30709B4B1}"/>
              </a:ext>
            </a:extLst>
          </p:cNvPr>
          <p:cNvSpPr/>
          <p:nvPr userDrawn="1"/>
        </p:nvSpPr>
        <p:spPr>
          <a:xfrm rot="17307127">
            <a:off x="10163006" y="5715989"/>
            <a:ext cx="842153" cy="797239"/>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4" name="Graphic 1">
            <a:extLst>
              <a:ext uri="{FF2B5EF4-FFF2-40B4-BE49-F238E27FC236}">
                <a16:creationId xmlns="" xmlns:a16="http://schemas.microsoft.com/office/drawing/2014/main" id="{17643AFC-76CD-4508-BA40-5AF32458912A}"/>
              </a:ext>
            </a:extLst>
          </p:cNvPr>
          <p:cNvSpPr/>
          <p:nvPr userDrawn="1"/>
        </p:nvSpPr>
        <p:spPr>
          <a:xfrm rot="20336913">
            <a:off x="10928531" y="5061567"/>
            <a:ext cx="661037" cy="685620"/>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20" name="Rectangle 19">
            <a:extLst>
              <a:ext uri="{FF2B5EF4-FFF2-40B4-BE49-F238E27FC236}">
                <a16:creationId xmlns="" xmlns:a16="http://schemas.microsoft.com/office/drawing/2014/main"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Tree>
    <p:extLst>
      <p:ext uri="{BB962C8B-B14F-4D97-AF65-F5344CB8AC3E}">
        <p14:creationId xmlns:p14="http://schemas.microsoft.com/office/powerpoint/2010/main" val="1365456574"/>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20" name="Rectangle 19">
            <a:extLst>
              <a:ext uri="{FF2B5EF4-FFF2-40B4-BE49-F238E27FC236}">
                <a16:creationId xmlns="" xmlns:a16="http://schemas.microsoft.com/office/drawing/2014/main"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Tree>
    <p:extLst>
      <p:ext uri="{BB962C8B-B14F-4D97-AF65-F5344CB8AC3E}">
        <p14:creationId xmlns:p14="http://schemas.microsoft.com/office/powerpoint/2010/main" val="609293330"/>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3403563"/>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DCF63D7C-03BD-46C9-81A3-4C80D86C9B6B}"/>
              </a:ext>
            </a:extLst>
          </p:cNvPr>
          <p:cNvSpPr/>
          <p:nvPr userDrawn="1"/>
        </p:nvSpPr>
        <p:spPr>
          <a:xfrm>
            <a:off x="1" y="0"/>
            <a:ext cx="279082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nvGrpSpPr>
          <p:cNvPr id="8" name="Group 7">
            <a:extLst>
              <a:ext uri="{FF2B5EF4-FFF2-40B4-BE49-F238E27FC236}">
                <a16:creationId xmlns="" xmlns:a16="http://schemas.microsoft.com/office/drawing/2014/main" id="{09B126FC-0C68-4086-B516-E515B98DB12E}"/>
              </a:ext>
            </a:extLst>
          </p:cNvPr>
          <p:cNvGrpSpPr/>
          <p:nvPr userDrawn="1"/>
        </p:nvGrpSpPr>
        <p:grpSpPr>
          <a:xfrm>
            <a:off x="1029917" y="4717957"/>
            <a:ext cx="2400531" cy="1651187"/>
            <a:chOff x="1029916" y="4879881"/>
            <a:chExt cx="2400531" cy="1651187"/>
          </a:xfrm>
        </p:grpSpPr>
        <p:sp>
          <p:nvSpPr>
            <p:cNvPr id="3" name="Freeform: Shape 2">
              <a:extLst>
                <a:ext uri="{FF2B5EF4-FFF2-40B4-BE49-F238E27FC236}">
                  <a16:creationId xmlns="" xmlns:a16="http://schemas.microsoft.com/office/drawing/2014/main" id="{DC9BD590-B57C-46D2-9FDF-5B64473A6DF5}"/>
                </a:ext>
              </a:extLst>
            </p:cNvPr>
            <p:cNvSpPr/>
            <p:nvPr userDrawn="1"/>
          </p:nvSpPr>
          <p:spPr>
            <a:xfrm>
              <a:off x="1029916" y="4879881"/>
              <a:ext cx="2400531" cy="1651187"/>
            </a:xfrm>
            <a:custGeom>
              <a:avLst/>
              <a:gdLst>
                <a:gd name="connsiteX0" fmla="*/ 1229776 w 1753617"/>
                <a:gd name="connsiteY0" fmla="*/ 474039 h 1206212"/>
                <a:gd name="connsiteX1" fmla="*/ 1118650 w 1753617"/>
                <a:gd name="connsiteY1" fmla="*/ 1037577 h 1206212"/>
                <a:gd name="connsiteX2" fmla="*/ 1227679 w 1753617"/>
                <a:gd name="connsiteY2" fmla="*/ 1039321 h 1206212"/>
                <a:gd name="connsiteX3" fmla="*/ 1229776 w 1753617"/>
                <a:gd name="connsiteY3" fmla="*/ 474039 h 1206212"/>
                <a:gd name="connsiteX4" fmla="*/ 861560 w 1753617"/>
                <a:gd name="connsiteY4" fmla="*/ 0 h 1206212"/>
                <a:gd name="connsiteX5" fmla="*/ 1192678 w 1753617"/>
                <a:gd name="connsiteY5" fmla="*/ 235268 h 1206212"/>
                <a:gd name="connsiteX6" fmla="*/ 1395270 w 1753617"/>
                <a:gd name="connsiteY6" fmla="*/ 172094 h 1206212"/>
                <a:gd name="connsiteX7" fmla="*/ 1753617 w 1753617"/>
                <a:gd name="connsiteY7" fmla="*/ 530443 h 1206212"/>
                <a:gd name="connsiteX8" fmla="*/ 1395270 w 1753617"/>
                <a:gd name="connsiteY8" fmla="*/ 888790 h 1206212"/>
                <a:gd name="connsiteX9" fmla="*/ 1372396 w 1753617"/>
                <a:gd name="connsiteY9" fmla="*/ 887701 h 1206212"/>
                <a:gd name="connsiteX10" fmla="*/ 1372396 w 1753617"/>
                <a:gd name="connsiteY10" fmla="*/ 1206212 h 1206212"/>
                <a:gd name="connsiteX11" fmla="*/ 1231543 w 1753617"/>
                <a:gd name="connsiteY11" fmla="*/ 1206212 h 1206212"/>
                <a:gd name="connsiteX12" fmla="*/ 1227789 w 1753617"/>
                <a:gd name="connsiteY12" fmla="*/ 1039789 h 1206212"/>
                <a:gd name="connsiteX13" fmla="*/ 1176875 w 1753617"/>
                <a:gd name="connsiteY13" fmla="*/ 1039789 h 1206212"/>
                <a:gd name="connsiteX14" fmla="*/ 1173122 w 1753617"/>
                <a:gd name="connsiteY14" fmla="*/ 1206212 h 1206212"/>
                <a:gd name="connsiteX15" fmla="*/ 973672 w 1753617"/>
                <a:gd name="connsiteY15" fmla="*/ 1206212 h 1206212"/>
                <a:gd name="connsiteX16" fmla="*/ 968149 w 1753617"/>
                <a:gd name="connsiteY16" fmla="*/ 929147 h 1206212"/>
                <a:gd name="connsiteX17" fmla="*/ 968017 w 1753617"/>
                <a:gd name="connsiteY17" fmla="*/ 929147 h 1206212"/>
                <a:gd name="connsiteX18" fmla="*/ 1030077 w 1753617"/>
                <a:gd name="connsiteY18" fmla="*/ 836491 h 1206212"/>
                <a:gd name="connsiteX19" fmla="*/ 1016753 w 1753617"/>
                <a:gd name="connsiteY19" fmla="*/ 510027 h 1206212"/>
                <a:gd name="connsiteX20" fmla="*/ 1006625 w 1753617"/>
                <a:gd name="connsiteY20" fmla="*/ 501207 h 1206212"/>
                <a:gd name="connsiteX21" fmla="*/ 999463 w 1753617"/>
                <a:gd name="connsiteY21" fmla="*/ 503790 h 1206212"/>
                <a:gd name="connsiteX22" fmla="*/ 996664 w 1753617"/>
                <a:gd name="connsiteY22" fmla="*/ 509676 h 1206212"/>
                <a:gd name="connsiteX23" fmla="*/ 996664 w 1753617"/>
                <a:gd name="connsiteY23" fmla="*/ 733486 h 1206212"/>
                <a:gd name="connsiteX24" fmla="*/ 985982 w 1753617"/>
                <a:gd name="connsiteY24" fmla="*/ 742788 h 1206212"/>
                <a:gd name="connsiteX25" fmla="*/ 975300 w 1753617"/>
                <a:gd name="connsiteY25" fmla="*/ 733486 h 1206212"/>
                <a:gd name="connsiteX26" fmla="*/ 975300 w 1753617"/>
                <a:gd name="connsiteY26" fmla="*/ 509660 h 1206212"/>
                <a:gd name="connsiteX27" fmla="*/ 972509 w 1753617"/>
                <a:gd name="connsiteY27" fmla="*/ 503790 h 1206212"/>
                <a:gd name="connsiteX28" fmla="*/ 965347 w 1753617"/>
                <a:gd name="connsiteY28" fmla="*/ 501207 h 1206212"/>
                <a:gd name="connsiteX29" fmla="*/ 958185 w 1753617"/>
                <a:gd name="connsiteY29" fmla="*/ 503790 h 1206212"/>
                <a:gd name="connsiteX30" fmla="*/ 955762 w 1753617"/>
                <a:gd name="connsiteY30" fmla="*/ 508885 h 1206212"/>
                <a:gd name="connsiteX31" fmla="*/ 955762 w 1753617"/>
                <a:gd name="connsiteY31" fmla="*/ 735600 h 1206212"/>
                <a:gd name="connsiteX32" fmla="*/ 945080 w 1753617"/>
                <a:gd name="connsiteY32" fmla="*/ 744903 h 1206212"/>
                <a:gd name="connsiteX33" fmla="*/ 934398 w 1753617"/>
                <a:gd name="connsiteY33" fmla="*/ 735600 h 1206212"/>
                <a:gd name="connsiteX34" fmla="*/ 934398 w 1753617"/>
                <a:gd name="connsiteY34" fmla="*/ 508546 h 1206212"/>
                <a:gd name="connsiteX35" fmla="*/ 932136 w 1753617"/>
                <a:gd name="connsiteY35" fmla="*/ 503790 h 1206212"/>
                <a:gd name="connsiteX36" fmla="*/ 924974 w 1753617"/>
                <a:gd name="connsiteY36" fmla="*/ 501207 h 1206212"/>
                <a:gd name="connsiteX37" fmla="*/ 917812 w 1753617"/>
                <a:gd name="connsiteY37" fmla="*/ 503790 h 1206212"/>
                <a:gd name="connsiteX38" fmla="*/ 914860 w 1753617"/>
                <a:gd name="connsiteY38" fmla="*/ 509998 h 1206212"/>
                <a:gd name="connsiteX39" fmla="*/ 914860 w 1753617"/>
                <a:gd name="connsiteY39" fmla="*/ 735693 h 1206212"/>
                <a:gd name="connsiteX40" fmla="*/ 904178 w 1753617"/>
                <a:gd name="connsiteY40" fmla="*/ 744995 h 1206212"/>
                <a:gd name="connsiteX41" fmla="*/ 893497 w 1753617"/>
                <a:gd name="connsiteY41" fmla="*/ 735693 h 1206212"/>
                <a:gd name="connsiteX42" fmla="*/ 893497 w 1753617"/>
                <a:gd name="connsiteY42" fmla="*/ 509338 h 1206212"/>
                <a:gd name="connsiteX43" fmla="*/ 890858 w 1753617"/>
                <a:gd name="connsiteY43" fmla="*/ 503790 h 1206212"/>
                <a:gd name="connsiteX44" fmla="*/ 883696 w 1753617"/>
                <a:gd name="connsiteY44" fmla="*/ 501207 h 1206212"/>
                <a:gd name="connsiteX45" fmla="*/ 873568 w 1753617"/>
                <a:gd name="connsiteY45" fmla="*/ 510027 h 1206212"/>
                <a:gd name="connsiteX46" fmla="*/ 858045 w 1753617"/>
                <a:gd name="connsiteY46" fmla="*/ 836491 h 1206212"/>
                <a:gd name="connsiteX47" fmla="*/ 920104 w 1753617"/>
                <a:gd name="connsiteY47" fmla="*/ 929147 h 1206212"/>
                <a:gd name="connsiteX48" fmla="*/ 919971 w 1753617"/>
                <a:gd name="connsiteY48" fmla="*/ 929147 h 1206212"/>
                <a:gd name="connsiteX49" fmla="*/ 914449 w 1753617"/>
                <a:gd name="connsiteY49" fmla="*/ 1206212 h 1206212"/>
                <a:gd name="connsiteX50" fmla="*/ 687243 w 1753617"/>
                <a:gd name="connsiteY50" fmla="*/ 1206212 h 1206212"/>
                <a:gd name="connsiteX51" fmla="*/ 680994 w 1753617"/>
                <a:gd name="connsiteY51" fmla="*/ 892690 h 1206212"/>
                <a:gd name="connsiteX52" fmla="*/ 672455 w 1753617"/>
                <a:gd name="connsiteY52" fmla="*/ 892690 h 1206212"/>
                <a:gd name="connsiteX53" fmla="*/ 703265 w 1753617"/>
                <a:gd name="connsiteY53" fmla="*/ 880906 h 1206212"/>
                <a:gd name="connsiteX54" fmla="*/ 779494 w 1753617"/>
                <a:gd name="connsiteY54" fmla="*/ 701153 h 1206212"/>
                <a:gd name="connsiteX55" fmla="*/ 659906 w 1753617"/>
                <a:gd name="connsiteY55" fmla="*/ 495891 h 1206212"/>
                <a:gd name="connsiteX56" fmla="*/ 531113 w 1753617"/>
                <a:gd name="connsiteY56" fmla="*/ 696668 h 1206212"/>
                <a:gd name="connsiteX57" fmla="*/ 611609 w 1753617"/>
                <a:gd name="connsiteY57" fmla="*/ 881068 h 1206212"/>
                <a:gd name="connsiteX58" fmla="*/ 642424 w 1753617"/>
                <a:gd name="connsiteY58" fmla="*/ 892690 h 1206212"/>
                <a:gd name="connsiteX59" fmla="*/ 629610 w 1753617"/>
                <a:gd name="connsiteY59" fmla="*/ 892690 h 1206212"/>
                <a:gd name="connsiteX60" fmla="*/ 623362 w 1753617"/>
                <a:gd name="connsiteY60" fmla="*/ 1206212 h 1206212"/>
                <a:gd name="connsiteX61" fmla="*/ 400827 w 1753617"/>
                <a:gd name="connsiteY61" fmla="*/ 1206212 h 1206212"/>
                <a:gd name="connsiteX62" fmla="*/ 400827 w 1753617"/>
                <a:gd name="connsiteY62" fmla="*/ 886611 h 1206212"/>
                <a:gd name="connsiteX63" fmla="*/ 358348 w 1753617"/>
                <a:gd name="connsiteY63" fmla="*/ 888790 h 1206212"/>
                <a:gd name="connsiteX64" fmla="*/ 0 w 1753617"/>
                <a:gd name="connsiteY64" fmla="*/ 530443 h 1206212"/>
                <a:gd name="connsiteX65" fmla="*/ 358348 w 1753617"/>
                <a:gd name="connsiteY65" fmla="*/ 172094 h 1206212"/>
                <a:gd name="connsiteX66" fmla="*/ 536978 w 1753617"/>
                <a:gd name="connsiteY66" fmla="*/ 220019 h 1206212"/>
                <a:gd name="connsiteX67" fmla="*/ 861560 w 1753617"/>
                <a:gd name="connsiteY67" fmla="*/ 0 h 120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753617" h="1206212">
                  <a:moveTo>
                    <a:pt x="1229776" y="474039"/>
                  </a:moveTo>
                  <a:cubicBezTo>
                    <a:pt x="1143811" y="476947"/>
                    <a:pt x="1106070" y="792156"/>
                    <a:pt x="1118650" y="1037577"/>
                  </a:cubicBezTo>
                  <a:cubicBezTo>
                    <a:pt x="1151499" y="1041648"/>
                    <a:pt x="1192735" y="1038740"/>
                    <a:pt x="1227679" y="1039321"/>
                  </a:cubicBezTo>
                  <a:cubicBezTo>
                    <a:pt x="1233271" y="829958"/>
                    <a:pt x="1236766" y="475784"/>
                    <a:pt x="1229776" y="474039"/>
                  </a:cubicBezTo>
                  <a:close/>
                  <a:moveTo>
                    <a:pt x="861560" y="0"/>
                  </a:moveTo>
                  <a:cubicBezTo>
                    <a:pt x="1015137" y="0"/>
                    <a:pt x="1144753" y="98028"/>
                    <a:pt x="1192678" y="235268"/>
                  </a:cubicBezTo>
                  <a:cubicBezTo>
                    <a:pt x="1250405" y="194968"/>
                    <a:pt x="1320114" y="172094"/>
                    <a:pt x="1395270" y="172094"/>
                  </a:cubicBezTo>
                  <a:cubicBezTo>
                    <a:pt x="1593505" y="172094"/>
                    <a:pt x="1753617" y="332207"/>
                    <a:pt x="1753617" y="530443"/>
                  </a:cubicBezTo>
                  <a:cubicBezTo>
                    <a:pt x="1753617" y="728677"/>
                    <a:pt x="1593505" y="888790"/>
                    <a:pt x="1395270" y="888790"/>
                  </a:cubicBezTo>
                  <a:cubicBezTo>
                    <a:pt x="1387645" y="888790"/>
                    <a:pt x="1380021" y="887701"/>
                    <a:pt x="1372396" y="887701"/>
                  </a:cubicBezTo>
                  <a:lnTo>
                    <a:pt x="1372396" y="1206212"/>
                  </a:lnTo>
                  <a:lnTo>
                    <a:pt x="1231543" y="1206212"/>
                  </a:lnTo>
                  <a:lnTo>
                    <a:pt x="1227789" y="1039789"/>
                  </a:lnTo>
                  <a:lnTo>
                    <a:pt x="1176875" y="1039789"/>
                  </a:lnTo>
                  <a:lnTo>
                    <a:pt x="1173122" y="1206212"/>
                  </a:lnTo>
                  <a:lnTo>
                    <a:pt x="973672" y="1206212"/>
                  </a:lnTo>
                  <a:lnTo>
                    <a:pt x="968149" y="929147"/>
                  </a:lnTo>
                  <a:lnTo>
                    <a:pt x="968017" y="929147"/>
                  </a:lnTo>
                  <a:cubicBezTo>
                    <a:pt x="988704" y="898262"/>
                    <a:pt x="1030225" y="854754"/>
                    <a:pt x="1030077" y="836491"/>
                  </a:cubicBezTo>
                  <a:lnTo>
                    <a:pt x="1016753" y="510027"/>
                  </a:lnTo>
                  <a:cubicBezTo>
                    <a:pt x="1016753" y="505156"/>
                    <a:pt x="1012219" y="501207"/>
                    <a:pt x="1006625" y="501207"/>
                  </a:cubicBezTo>
                  <a:cubicBezTo>
                    <a:pt x="1003828" y="501207"/>
                    <a:pt x="1001296" y="502194"/>
                    <a:pt x="999463" y="503790"/>
                  </a:cubicBezTo>
                  <a:lnTo>
                    <a:pt x="996664" y="509676"/>
                  </a:lnTo>
                  <a:lnTo>
                    <a:pt x="996664" y="733486"/>
                  </a:lnTo>
                  <a:cubicBezTo>
                    <a:pt x="996664" y="738623"/>
                    <a:pt x="991881" y="742788"/>
                    <a:pt x="985982" y="742788"/>
                  </a:cubicBezTo>
                  <a:cubicBezTo>
                    <a:pt x="980083" y="742788"/>
                    <a:pt x="975300" y="738623"/>
                    <a:pt x="975300" y="733486"/>
                  </a:cubicBezTo>
                  <a:cubicBezTo>
                    <a:pt x="975300" y="658877"/>
                    <a:pt x="975300" y="584268"/>
                    <a:pt x="975300" y="509660"/>
                  </a:cubicBezTo>
                  <a:lnTo>
                    <a:pt x="972509" y="503790"/>
                  </a:lnTo>
                  <a:cubicBezTo>
                    <a:pt x="970676" y="502194"/>
                    <a:pt x="968144" y="501207"/>
                    <a:pt x="965347" y="501207"/>
                  </a:cubicBezTo>
                  <a:cubicBezTo>
                    <a:pt x="962550" y="501207"/>
                    <a:pt x="960018" y="502194"/>
                    <a:pt x="958185" y="503790"/>
                  </a:cubicBezTo>
                  <a:lnTo>
                    <a:pt x="955762" y="508885"/>
                  </a:lnTo>
                  <a:lnTo>
                    <a:pt x="955762" y="735600"/>
                  </a:lnTo>
                  <a:cubicBezTo>
                    <a:pt x="955762" y="740738"/>
                    <a:pt x="950979" y="744903"/>
                    <a:pt x="945080" y="744903"/>
                  </a:cubicBezTo>
                  <a:cubicBezTo>
                    <a:pt x="939180" y="744903"/>
                    <a:pt x="934398" y="740738"/>
                    <a:pt x="934398" y="735600"/>
                  </a:cubicBezTo>
                  <a:cubicBezTo>
                    <a:pt x="934398" y="659916"/>
                    <a:pt x="934398" y="584231"/>
                    <a:pt x="934398" y="508546"/>
                  </a:cubicBezTo>
                  <a:lnTo>
                    <a:pt x="932136" y="503790"/>
                  </a:lnTo>
                  <a:cubicBezTo>
                    <a:pt x="930304" y="502194"/>
                    <a:pt x="927771" y="501207"/>
                    <a:pt x="924974" y="501207"/>
                  </a:cubicBezTo>
                  <a:cubicBezTo>
                    <a:pt x="922177" y="501207"/>
                    <a:pt x="919645" y="502194"/>
                    <a:pt x="917812" y="503790"/>
                  </a:cubicBezTo>
                  <a:lnTo>
                    <a:pt x="914860" y="509998"/>
                  </a:lnTo>
                  <a:lnTo>
                    <a:pt x="914860" y="735693"/>
                  </a:lnTo>
                  <a:cubicBezTo>
                    <a:pt x="914860" y="740830"/>
                    <a:pt x="910078" y="744995"/>
                    <a:pt x="904178" y="744995"/>
                  </a:cubicBezTo>
                  <a:cubicBezTo>
                    <a:pt x="898278" y="744995"/>
                    <a:pt x="893497" y="740830"/>
                    <a:pt x="893497" y="735693"/>
                  </a:cubicBezTo>
                  <a:cubicBezTo>
                    <a:pt x="893497" y="660241"/>
                    <a:pt x="893497" y="584789"/>
                    <a:pt x="893497" y="509338"/>
                  </a:cubicBezTo>
                  <a:lnTo>
                    <a:pt x="890858" y="503790"/>
                  </a:lnTo>
                  <a:cubicBezTo>
                    <a:pt x="889025" y="502194"/>
                    <a:pt x="886493" y="501207"/>
                    <a:pt x="883696" y="501207"/>
                  </a:cubicBezTo>
                  <a:cubicBezTo>
                    <a:pt x="878102" y="501207"/>
                    <a:pt x="873568" y="505156"/>
                    <a:pt x="873568" y="510027"/>
                  </a:cubicBezTo>
                  <a:lnTo>
                    <a:pt x="858045" y="836491"/>
                  </a:lnTo>
                  <a:cubicBezTo>
                    <a:pt x="856991" y="853176"/>
                    <a:pt x="899418" y="898262"/>
                    <a:pt x="920104" y="929147"/>
                  </a:cubicBezTo>
                  <a:lnTo>
                    <a:pt x="919971" y="929147"/>
                  </a:lnTo>
                  <a:lnTo>
                    <a:pt x="914449" y="1206212"/>
                  </a:lnTo>
                  <a:lnTo>
                    <a:pt x="687243" y="1206212"/>
                  </a:lnTo>
                  <a:lnTo>
                    <a:pt x="680994" y="892690"/>
                  </a:lnTo>
                  <a:lnTo>
                    <a:pt x="672455" y="892690"/>
                  </a:lnTo>
                  <a:lnTo>
                    <a:pt x="703265" y="880906"/>
                  </a:lnTo>
                  <a:cubicBezTo>
                    <a:pt x="746777" y="847233"/>
                    <a:pt x="780792" y="770577"/>
                    <a:pt x="779494" y="701153"/>
                  </a:cubicBezTo>
                  <a:cubicBezTo>
                    <a:pt x="777764" y="608588"/>
                    <a:pt x="735279" y="494515"/>
                    <a:pt x="659906" y="495891"/>
                  </a:cubicBezTo>
                  <a:cubicBezTo>
                    <a:pt x="584533" y="497267"/>
                    <a:pt x="529384" y="593484"/>
                    <a:pt x="531113" y="696668"/>
                  </a:cubicBezTo>
                  <a:cubicBezTo>
                    <a:pt x="532411" y="774055"/>
                    <a:pt x="567648" y="848411"/>
                    <a:pt x="611609" y="881068"/>
                  </a:cubicBezTo>
                  <a:lnTo>
                    <a:pt x="642424" y="892690"/>
                  </a:lnTo>
                  <a:lnTo>
                    <a:pt x="629610" y="892690"/>
                  </a:lnTo>
                  <a:lnTo>
                    <a:pt x="623362" y="1206212"/>
                  </a:lnTo>
                  <a:lnTo>
                    <a:pt x="400827" y="1206212"/>
                  </a:lnTo>
                  <a:lnTo>
                    <a:pt x="400827" y="886611"/>
                  </a:lnTo>
                  <a:cubicBezTo>
                    <a:pt x="387756" y="887701"/>
                    <a:pt x="372507" y="888790"/>
                    <a:pt x="358348" y="888790"/>
                  </a:cubicBezTo>
                  <a:cubicBezTo>
                    <a:pt x="160114" y="888790"/>
                    <a:pt x="0" y="728677"/>
                    <a:pt x="0" y="530443"/>
                  </a:cubicBezTo>
                  <a:cubicBezTo>
                    <a:pt x="0" y="332207"/>
                    <a:pt x="160114" y="172094"/>
                    <a:pt x="358348" y="172094"/>
                  </a:cubicBezTo>
                  <a:cubicBezTo>
                    <a:pt x="423701" y="172094"/>
                    <a:pt x="484696" y="189522"/>
                    <a:pt x="536978" y="220019"/>
                  </a:cubicBezTo>
                  <a:cubicBezTo>
                    <a:pt x="588170" y="91493"/>
                    <a:pt x="714517" y="0"/>
                    <a:pt x="861560" y="0"/>
                  </a:cubicBezTo>
                  <a:close/>
                </a:path>
              </a:pathLst>
            </a:custGeom>
            <a:noFill/>
            <a:ln w="12700" cap="flat">
              <a:solidFill>
                <a:schemeClr val="bg1"/>
              </a:solidFill>
              <a:prstDash val="solid"/>
              <a:miter/>
            </a:ln>
          </p:spPr>
          <p:txBody>
            <a:bodyPr wrap="square" rtlCol="0" anchor="ctr">
              <a:noAutofit/>
            </a:bodyPr>
            <a:lstStyle/>
            <a:p>
              <a:pPr latinLnBrk="0"/>
              <a:endParaRPr lang="en-US" sz="1800" dirty="0">
                <a:solidFill>
                  <a:prstClr val="black"/>
                </a:solidFill>
              </a:endParaRPr>
            </a:p>
          </p:txBody>
        </p:sp>
        <p:sp>
          <p:nvSpPr>
            <p:cNvPr id="7" name="Freeform: Shape 6">
              <a:extLst>
                <a:ext uri="{FF2B5EF4-FFF2-40B4-BE49-F238E27FC236}">
                  <a16:creationId xmlns="" xmlns:a16="http://schemas.microsoft.com/office/drawing/2014/main" id="{56ECE673-DAFB-48FF-BB74-37F0E59D86EA}"/>
                </a:ext>
              </a:extLst>
            </p:cNvPr>
            <p:cNvSpPr/>
            <p:nvPr userDrawn="1"/>
          </p:nvSpPr>
          <p:spPr>
            <a:xfrm>
              <a:off x="2790825" y="5115461"/>
              <a:ext cx="639622" cy="1415607"/>
            </a:xfrm>
            <a:custGeom>
              <a:avLst/>
              <a:gdLst>
                <a:gd name="connsiteX0" fmla="*/ 149080 w 639622"/>
                <a:gd name="connsiteY0" fmla="*/ 0 h 1415607"/>
                <a:gd name="connsiteX1" fmla="*/ 639622 w 639622"/>
                <a:gd name="connsiteY1" fmla="*/ 490545 h 1415607"/>
                <a:gd name="connsiteX2" fmla="*/ 149080 w 639622"/>
                <a:gd name="connsiteY2" fmla="*/ 981087 h 1415607"/>
                <a:gd name="connsiteX3" fmla="*/ 117768 w 639622"/>
                <a:gd name="connsiteY3" fmla="*/ 979597 h 1415607"/>
                <a:gd name="connsiteX4" fmla="*/ 117768 w 639622"/>
                <a:gd name="connsiteY4" fmla="*/ 1415607 h 1415607"/>
                <a:gd name="connsiteX5" fmla="*/ 0 w 639622"/>
                <a:gd name="connsiteY5" fmla="*/ 1415607 h 1415607"/>
                <a:gd name="connsiteX6" fmla="*/ 0 w 639622"/>
                <a:gd name="connsiteY6" fmla="*/ 23276 h 1415607"/>
                <a:gd name="connsiteX7" fmla="*/ 1469 w 639622"/>
                <a:gd name="connsiteY7" fmla="*/ 22552 h 1415607"/>
                <a:gd name="connsiteX8" fmla="*/ 149080 w 639622"/>
                <a:gd name="connsiteY8" fmla="*/ 0 h 1415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9622" h="1415607">
                  <a:moveTo>
                    <a:pt x="149080" y="0"/>
                  </a:moveTo>
                  <a:cubicBezTo>
                    <a:pt x="420444" y="0"/>
                    <a:pt x="639622" y="219179"/>
                    <a:pt x="639622" y="490545"/>
                  </a:cubicBezTo>
                  <a:cubicBezTo>
                    <a:pt x="639622" y="761908"/>
                    <a:pt x="420444" y="981087"/>
                    <a:pt x="149080" y="981087"/>
                  </a:cubicBezTo>
                  <a:cubicBezTo>
                    <a:pt x="138642" y="981087"/>
                    <a:pt x="128206" y="979597"/>
                    <a:pt x="117768" y="979597"/>
                  </a:cubicBezTo>
                  <a:lnTo>
                    <a:pt x="117768" y="1415607"/>
                  </a:lnTo>
                  <a:lnTo>
                    <a:pt x="0" y="1415607"/>
                  </a:lnTo>
                  <a:lnTo>
                    <a:pt x="0" y="23276"/>
                  </a:lnTo>
                  <a:lnTo>
                    <a:pt x="1469" y="22552"/>
                  </a:lnTo>
                  <a:cubicBezTo>
                    <a:pt x="48063" y="7828"/>
                    <a:pt x="97639" y="0"/>
                    <a:pt x="149080" y="0"/>
                  </a:cubicBezTo>
                  <a:close/>
                </a:path>
              </a:pathLst>
            </a:custGeom>
            <a:noFill/>
            <a:ln w="12700" cap="flat">
              <a:solidFill>
                <a:schemeClr val="accent1"/>
              </a:solidFill>
              <a:prstDash val="solid"/>
              <a:miter/>
            </a:ln>
          </p:spPr>
          <p:txBody>
            <a:bodyPr wrap="square" rtlCol="0" anchor="ctr">
              <a:noAutofit/>
            </a:bodyPr>
            <a:lstStyle/>
            <a:p>
              <a:pPr latinLnBrk="0"/>
              <a:endParaRPr lang="en-US" sz="1800" dirty="0">
                <a:solidFill>
                  <a:prstClr val="black"/>
                </a:solidFill>
              </a:endParaRPr>
            </a:p>
          </p:txBody>
        </p:sp>
      </p:grpSp>
      <p:cxnSp>
        <p:nvCxnSpPr>
          <p:cNvPr id="9" name="Straight Connector 8">
            <a:extLst>
              <a:ext uri="{FF2B5EF4-FFF2-40B4-BE49-F238E27FC236}">
                <a16:creationId xmlns="" xmlns:a16="http://schemas.microsoft.com/office/drawing/2014/main" id="{FB0DB25C-3908-49B8-8330-D766982D609C}"/>
              </a:ext>
            </a:extLst>
          </p:cNvPr>
          <p:cNvCxnSpPr>
            <a:cxnSpLocks/>
          </p:cNvCxnSpPr>
          <p:nvPr userDrawn="1"/>
        </p:nvCxnSpPr>
        <p:spPr>
          <a:xfrm>
            <a:off x="1" y="469459"/>
            <a:ext cx="279082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 xmlns:a16="http://schemas.microsoft.com/office/drawing/2014/main" id="{3DD2D7E0-30C5-4740-8D9D-4194355DA4AE}"/>
              </a:ext>
            </a:extLst>
          </p:cNvPr>
          <p:cNvGrpSpPr/>
          <p:nvPr userDrawn="1"/>
        </p:nvGrpSpPr>
        <p:grpSpPr>
          <a:xfrm>
            <a:off x="597820" y="443747"/>
            <a:ext cx="1595184" cy="1395672"/>
            <a:chOff x="816657" y="415244"/>
            <a:chExt cx="3074373" cy="2689860"/>
          </a:xfrm>
          <a:solidFill>
            <a:schemeClr val="accent1">
              <a:lumMod val="20000"/>
              <a:lumOff val="80000"/>
            </a:schemeClr>
          </a:solidFill>
        </p:grpSpPr>
        <p:grpSp>
          <p:nvGrpSpPr>
            <p:cNvPr id="11" name="Group 10">
              <a:extLst>
                <a:ext uri="{FF2B5EF4-FFF2-40B4-BE49-F238E27FC236}">
                  <a16:creationId xmlns="" xmlns:a16="http://schemas.microsoft.com/office/drawing/2014/main" id="{9077B057-2C05-41CF-9F38-B79D3E03F7DD}"/>
                </a:ext>
              </a:extLst>
            </p:cNvPr>
            <p:cNvGrpSpPr/>
            <p:nvPr/>
          </p:nvGrpSpPr>
          <p:grpSpPr>
            <a:xfrm rot="10800000">
              <a:off x="816657" y="415244"/>
              <a:ext cx="647700" cy="2689860"/>
              <a:chOff x="6144030" y="3897930"/>
              <a:chExt cx="647700" cy="2689860"/>
            </a:xfrm>
            <a:grpFill/>
          </p:grpSpPr>
          <p:sp>
            <p:nvSpPr>
              <p:cNvPr id="21" name="Freeform: Shape 20">
                <a:extLst>
                  <a:ext uri="{FF2B5EF4-FFF2-40B4-BE49-F238E27FC236}">
                    <a16:creationId xmlns="" xmlns:a16="http://schemas.microsoft.com/office/drawing/2014/main" id="{966B02FD-8FFC-4CFA-AE4A-30A0BDC78823}"/>
                  </a:ext>
                </a:extLst>
              </p:cNvPr>
              <p:cNvSpPr/>
              <p:nvPr/>
            </p:nvSpPr>
            <p:spPr>
              <a:xfrm>
                <a:off x="6144030" y="3897930"/>
                <a:ext cx="9525" cy="9525"/>
              </a:xfrm>
              <a:custGeom>
                <a:avLst/>
                <a:gdLst/>
                <a:ahLst/>
                <a:cxnLst/>
                <a:rect l="l" t="t" r="r" b="b"/>
                <a:pathLst>
                  <a:path/>
                </a:pathLst>
              </a:custGeom>
              <a:grpFill/>
              <a:ln w="9525" cap="flat">
                <a:noFill/>
                <a:prstDash val="solid"/>
                <a:miter/>
              </a:ln>
            </p:spPr>
            <p:txBody>
              <a:bodyPr rtlCol="0" anchor="ctr"/>
              <a:lstStyle/>
              <a:p>
                <a:pPr latinLnBrk="0"/>
                <a:endParaRPr lang="en-US" sz="1800">
                  <a:solidFill>
                    <a:prstClr val="black"/>
                  </a:solidFill>
                </a:endParaRPr>
              </a:p>
            </p:txBody>
          </p:sp>
          <p:sp>
            <p:nvSpPr>
              <p:cNvPr id="22" name="Freeform: Shape 21">
                <a:extLst>
                  <a:ext uri="{FF2B5EF4-FFF2-40B4-BE49-F238E27FC236}">
                    <a16:creationId xmlns="" xmlns:a16="http://schemas.microsoft.com/office/drawing/2014/main" id="{419CC5F8-5AA0-41C7-A2B7-B97D457337E3}"/>
                  </a:ext>
                </a:extLst>
              </p:cNvPr>
              <p:cNvSpPr/>
              <p:nvPr/>
            </p:nvSpPr>
            <p:spPr>
              <a:xfrm>
                <a:off x="6380250" y="542574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2870 w 180975"/>
                  <a:gd name="connsiteY7" fmla="*/ 1087755 h 1162050"/>
                  <a:gd name="connsiteX8" fmla="*/ 54293 w 180975"/>
                  <a:gd name="connsiteY8" fmla="*/ 1064895 h 1162050"/>
                  <a:gd name="connsiteX9" fmla="*/ 77153 w 180975"/>
                  <a:gd name="connsiteY9" fmla="*/ 1016318 h 1162050"/>
                  <a:gd name="connsiteX10" fmla="*/ 125730 w 180975"/>
                  <a:gd name="connsiteY10" fmla="*/ 1039178 h 1162050"/>
                  <a:gd name="connsiteX11" fmla="*/ 102870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8" y="1162050"/>
                      <a:pt x="180975" y="1121093"/>
                      <a:pt x="180975" y="1071563"/>
                    </a:cubicBezTo>
                    <a:lnTo>
                      <a:pt x="180975" y="90488"/>
                    </a:lnTo>
                    <a:cubicBezTo>
                      <a:pt x="180975" y="40958"/>
                      <a:pt x="140018" y="0"/>
                      <a:pt x="90488" y="0"/>
                    </a:cubicBezTo>
                    <a:close/>
                    <a:moveTo>
                      <a:pt x="102870" y="1087755"/>
                    </a:moveTo>
                    <a:cubicBezTo>
                      <a:pt x="82868" y="1095375"/>
                      <a:pt x="60960" y="1084898"/>
                      <a:pt x="54293" y="1064895"/>
                    </a:cubicBezTo>
                    <a:cubicBezTo>
                      <a:pt x="46673" y="1044893"/>
                      <a:pt x="57150" y="1022985"/>
                      <a:pt x="77153" y="1016318"/>
                    </a:cubicBezTo>
                    <a:cubicBezTo>
                      <a:pt x="97155" y="1009650"/>
                      <a:pt x="119063" y="1019175"/>
                      <a:pt x="125730" y="1039178"/>
                    </a:cubicBezTo>
                    <a:cubicBezTo>
                      <a:pt x="133350" y="1058228"/>
                      <a:pt x="122873" y="1080135"/>
                      <a:pt x="102870"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3" name="Freeform: Shape 22">
                <a:extLst>
                  <a:ext uri="{FF2B5EF4-FFF2-40B4-BE49-F238E27FC236}">
                    <a16:creationId xmlns="" xmlns:a16="http://schemas.microsoft.com/office/drawing/2014/main" id="{893ACF4D-F98F-4827-ACDC-38BE0E410480}"/>
                  </a:ext>
                </a:extLst>
              </p:cNvPr>
              <p:cNvSpPr/>
              <p:nvPr/>
            </p:nvSpPr>
            <p:spPr>
              <a:xfrm>
                <a:off x="6425018" y="4879958"/>
                <a:ext cx="85725" cy="647700"/>
              </a:xfrm>
              <a:custGeom>
                <a:avLst/>
                <a:gdLst>
                  <a:gd name="connsiteX0" fmla="*/ 0 w 85725"/>
                  <a:gd name="connsiteY0" fmla="*/ 0 h 647700"/>
                  <a:gd name="connsiteX1" fmla="*/ 90488 w 85725"/>
                  <a:gd name="connsiteY1" fmla="*/ 0 h 647700"/>
                  <a:gd name="connsiteX2" fmla="*/ 90488 w 85725"/>
                  <a:gd name="connsiteY2" fmla="*/ 656273 h 647700"/>
                  <a:gd name="connsiteX3" fmla="*/ 0 w 85725"/>
                  <a:gd name="connsiteY3" fmla="*/ 656273 h 647700"/>
                </a:gdLst>
                <a:ahLst/>
                <a:cxnLst>
                  <a:cxn ang="0">
                    <a:pos x="connsiteX0" y="connsiteY0"/>
                  </a:cxn>
                  <a:cxn ang="0">
                    <a:pos x="connsiteX1" y="connsiteY1"/>
                  </a:cxn>
                  <a:cxn ang="0">
                    <a:pos x="connsiteX2" y="connsiteY2"/>
                  </a:cxn>
                  <a:cxn ang="0">
                    <a:pos x="connsiteX3" y="connsiteY3"/>
                  </a:cxn>
                </a:cxnLst>
                <a:rect l="l" t="t" r="r" b="b"/>
                <a:pathLst>
                  <a:path w="85725" h="647700">
                    <a:moveTo>
                      <a:pt x="0" y="0"/>
                    </a:moveTo>
                    <a:lnTo>
                      <a:pt x="90488" y="0"/>
                    </a:lnTo>
                    <a:lnTo>
                      <a:pt x="90488" y="656273"/>
                    </a:lnTo>
                    <a:lnTo>
                      <a:pt x="0" y="65627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4" name="Freeform: Shape 23">
                <a:extLst>
                  <a:ext uri="{FF2B5EF4-FFF2-40B4-BE49-F238E27FC236}">
                    <a16:creationId xmlns="" xmlns:a16="http://schemas.microsoft.com/office/drawing/2014/main" id="{C3F4354B-C550-4789-B557-94685CDB0EA0}"/>
                  </a:ext>
                </a:extLst>
              </p:cNvPr>
              <p:cNvSpPr/>
              <p:nvPr/>
            </p:nvSpPr>
            <p:spPr>
              <a:xfrm>
                <a:off x="6144030" y="3967463"/>
                <a:ext cx="647700" cy="962025"/>
              </a:xfrm>
              <a:custGeom>
                <a:avLst/>
                <a:gdLst>
                  <a:gd name="connsiteX0" fmla="*/ 326708 w 647700"/>
                  <a:gd name="connsiteY0" fmla="*/ 0 h 962025"/>
                  <a:gd name="connsiteX1" fmla="*/ 0 w 647700"/>
                  <a:gd name="connsiteY1" fmla="*/ 484823 h 962025"/>
                  <a:gd name="connsiteX2" fmla="*/ 326708 w 647700"/>
                  <a:gd name="connsiteY2" fmla="*/ 970598 h 962025"/>
                  <a:gd name="connsiteX3" fmla="*/ 653415 w 647700"/>
                  <a:gd name="connsiteY3" fmla="*/ 484823 h 962025"/>
                  <a:gd name="connsiteX4" fmla="*/ 326708 w 647700"/>
                  <a:gd name="connsiteY4" fmla="*/ 0 h 962025"/>
                  <a:gd name="connsiteX5" fmla="*/ 172403 w 647700"/>
                  <a:gd name="connsiteY5" fmla="*/ 785813 h 962025"/>
                  <a:gd name="connsiteX6" fmla="*/ 150495 w 647700"/>
                  <a:gd name="connsiteY6" fmla="*/ 807720 h 962025"/>
                  <a:gd name="connsiteX7" fmla="*/ 128588 w 647700"/>
                  <a:gd name="connsiteY7" fmla="*/ 785813 h 962025"/>
                  <a:gd name="connsiteX8" fmla="*/ 128588 w 647700"/>
                  <a:gd name="connsiteY8" fmla="*/ 230505 h 962025"/>
                  <a:gd name="connsiteX9" fmla="*/ 150495 w 647700"/>
                  <a:gd name="connsiteY9" fmla="*/ 208598 h 962025"/>
                  <a:gd name="connsiteX10" fmla="*/ 172403 w 647700"/>
                  <a:gd name="connsiteY10" fmla="*/ 230505 h 962025"/>
                  <a:gd name="connsiteX11" fmla="*/ 172403 w 647700"/>
                  <a:gd name="connsiteY11" fmla="*/ 785813 h 962025"/>
                  <a:gd name="connsiteX12" fmla="*/ 255270 w 647700"/>
                  <a:gd name="connsiteY12" fmla="*/ 785813 h 962025"/>
                  <a:gd name="connsiteX13" fmla="*/ 233363 w 647700"/>
                  <a:gd name="connsiteY13" fmla="*/ 807720 h 962025"/>
                  <a:gd name="connsiteX14" fmla="*/ 211455 w 647700"/>
                  <a:gd name="connsiteY14" fmla="*/ 785813 h 962025"/>
                  <a:gd name="connsiteX15" fmla="*/ 211455 w 647700"/>
                  <a:gd name="connsiteY15" fmla="*/ 230505 h 962025"/>
                  <a:gd name="connsiteX16" fmla="*/ 233363 w 647700"/>
                  <a:gd name="connsiteY16" fmla="*/ 208598 h 962025"/>
                  <a:gd name="connsiteX17" fmla="*/ 255270 w 647700"/>
                  <a:gd name="connsiteY17" fmla="*/ 230505 h 962025"/>
                  <a:gd name="connsiteX18" fmla="*/ 255270 w 647700"/>
                  <a:gd name="connsiteY18" fmla="*/ 785813 h 962025"/>
                  <a:gd name="connsiteX19" fmla="*/ 338138 w 647700"/>
                  <a:gd name="connsiteY19" fmla="*/ 785813 h 962025"/>
                  <a:gd name="connsiteX20" fmla="*/ 316230 w 647700"/>
                  <a:gd name="connsiteY20" fmla="*/ 807720 h 962025"/>
                  <a:gd name="connsiteX21" fmla="*/ 295275 w 647700"/>
                  <a:gd name="connsiteY21" fmla="*/ 785813 h 962025"/>
                  <a:gd name="connsiteX22" fmla="*/ 295275 w 647700"/>
                  <a:gd name="connsiteY22" fmla="*/ 230505 h 962025"/>
                  <a:gd name="connsiteX23" fmla="*/ 317183 w 647700"/>
                  <a:gd name="connsiteY23" fmla="*/ 208598 h 962025"/>
                  <a:gd name="connsiteX24" fmla="*/ 339090 w 647700"/>
                  <a:gd name="connsiteY24" fmla="*/ 230505 h 962025"/>
                  <a:gd name="connsiteX25" fmla="*/ 339090 w 647700"/>
                  <a:gd name="connsiteY25" fmla="*/ 785813 h 962025"/>
                  <a:gd name="connsiteX26" fmla="*/ 421005 w 647700"/>
                  <a:gd name="connsiteY26" fmla="*/ 785813 h 962025"/>
                  <a:gd name="connsiteX27" fmla="*/ 400050 w 647700"/>
                  <a:gd name="connsiteY27" fmla="*/ 807720 h 962025"/>
                  <a:gd name="connsiteX28" fmla="*/ 400050 w 647700"/>
                  <a:gd name="connsiteY28" fmla="*/ 807720 h 962025"/>
                  <a:gd name="connsiteX29" fmla="*/ 378143 w 647700"/>
                  <a:gd name="connsiteY29" fmla="*/ 785813 h 962025"/>
                  <a:gd name="connsiteX30" fmla="*/ 378143 w 647700"/>
                  <a:gd name="connsiteY30" fmla="*/ 230505 h 962025"/>
                  <a:gd name="connsiteX31" fmla="*/ 400050 w 647700"/>
                  <a:gd name="connsiteY31" fmla="*/ 208598 h 962025"/>
                  <a:gd name="connsiteX32" fmla="*/ 400050 w 647700"/>
                  <a:gd name="connsiteY32" fmla="*/ 208598 h 962025"/>
                  <a:gd name="connsiteX33" fmla="*/ 421005 w 647700"/>
                  <a:gd name="connsiteY33" fmla="*/ 230505 h 962025"/>
                  <a:gd name="connsiteX34" fmla="*/ 421005 w 647700"/>
                  <a:gd name="connsiteY34" fmla="*/ 785813 h 962025"/>
                  <a:gd name="connsiteX35" fmla="*/ 503873 w 647700"/>
                  <a:gd name="connsiteY35" fmla="*/ 785813 h 962025"/>
                  <a:gd name="connsiteX36" fmla="*/ 481965 w 647700"/>
                  <a:gd name="connsiteY36" fmla="*/ 807720 h 962025"/>
                  <a:gd name="connsiteX37" fmla="*/ 460058 w 647700"/>
                  <a:gd name="connsiteY37" fmla="*/ 785813 h 962025"/>
                  <a:gd name="connsiteX38" fmla="*/ 460058 w 647700"/>
                  <a:gd name="connsiteY38" fmla="*/ 230505 h 962025"/>
                  <a:gd name="connsiteX39" fmla="*/ 481965 w 647700"/>
                  <a:gd name="connsiteY39" fmla="*/ 208598 h 962025"/>
                  <a:gd name="connsiteX40" fmla="*/ 503873 w 647700"/>
                  <a:gd name="connsiteY40" fmla="*/ 230505 h 962025"/>
                  <a:gd name="connsiteX41" fmla="*/ 503873 w 647700"/>
                  <a:gd name="connsiteY41" fmla="*/ 785813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00" h="962025">
                    <a:moveTo>
                      <a:pt x="326708" y="0"/>
                    </a:moveTo>
                    <a:cubicBezTo>
                      <a:pt x="145733" y="0"/>
                      <a:pt x="0" y="217170"/>
                      <a:pt x="0" y="484823"/>
                    </a:cubicBezTo>
                    <a:cubicBezTo>
                      <a:pt x="0" y="752475"/>
                      <a:pt x="145733" y="970598"/>
                      <a:pt x="326708" y="970598"/>
                    </a:cubicBezTo>
                    <a:cubicBezTo>
                      <a:pt x="507683" y="970598"/>
                      <a:pt x="653415" y="753428"/>
                      <a:pt x="653415" y="484823"/>
                    </a:cubicBezTo>
                    <a:cubicBezTo>
                      <a:pt x="652463" y="217170"/>
                      <a:pt x="506730" y="0"/>
                      <a:pt x="326708" y="0"/>
                    </a:cubicBezTo>
                    <a:close/>
                    <a:moveTo>
                      <a:pt x="172403" y="785813"/>
                    </a:moveTo>
                    <a:cubicBezTo>
                      <a:pt x="172403" y="797243"/>
                      <a:pt x="162878" y="807720"/>
                      <a:pt x="150495" y="807720"/>
                    </a:cubicBezTo>
                    <a:cubicBezTo>
                      <a:pt x="138113" y="807720"/>
                      <a:pt x="128588" y="798195"/>
                      <a:pt x="128588" y="785813"/>
                    </a:cubicBezTo>
                    <a:lnTo>
                      <a:pt x="128588" y="230505"/>
                    </a:lnTo>
                    <a:cubicBezTo>
                      <a:pt x="128588" y="219075"/>
                      <a:pt x="138113" y="208598"/>
                      <a:pt x="150495" y="208598"/>
                    </a:cubicBezTo>
                    <a:cubicBezTo>
                      <a:pt x="162878" y="208598"/>
                      <a:pt x="172403" y="218123"/>
                      <a:pt x="172403" y="230505"/>
                    </a:cubicBezTo>
                    <a:lnTo>
                      <a:pt x="172403" y="785813"/>
                    </a:lnTo>
                    <a:close/>
                    <a:moveTo>
                      <a:pt x="255270" y="785813"/>
                    </a:moveTo>
                    <a:cubicBezTo>
                      <a:pt x="255270" y="797243"/>
                      <a:pt x="245745" y="807720"/>
                      <a:pt x="233363" y="807720"/>
                    </a:cubicBezTo>
                    <a:cubicBezTo>
                      <a:pt x="221933" y="807720"/>
                      <a:pt x="211455" y="798195"/>
                      <a:pt x="211455" y="785813"/>
                    </a:cubicBezTo>
                    <a:lnTo>
                      <a:pt x="211455" y="230505"/>
                    </a:lnTo>
                    <a:cubicBezTo>
                      <a:pt x="211455" y="219075"/>
                      <a:pt x="220980" y="208598"/>
                      <a:pt x="233363" y="208598"/>
                    </a:cubicBezTo>
                    <a:cubicBezTo>
                      <a:pt x="244793" y="208598"/>
                      <a:pt x="255270" y="218123"/>
                      <a:pt x="255270" y="230505"/>
                    </a:cubicBezTo>
                    <a:lnTo>
                      <a:pt x="255270" y="785813"/>
                    </a:lnTo>
                    <a:close/>
                    <a:moveTo>
                      <a:pt x="338138" y="785813"/>
                    </a:moveTo>
                    <a:cubicBezTo>
                      <a:pt x="338138" y="797243"/>
                      <a:pt x="328613" y="807720"/>
                      <a:pt x="316230" y="807720"/>
                    </a:cubicBezTo>
                    <a:cubicBezTo>
                      <a:pt x="304800" y="806768"/>
                      <a:pt x="295275" y="797243"/>
                      <a:pt x="295275" y="785813"/>
                    </a:cubicBezTo>
                    <a:lnTo>
                      <a:pt x="295275" y="230505"/>
                    </a:lnTo>
                    <a:cubicBezTo>
                      <a:pt x="295275" y="219075"/>
                      <a:pt x="304800" y="208598"/>
                      <a:pt x="317183" y="208598"/>
                    </a:cubicBezTo>
                    <a:cubicBezTo>
                      <a:pt x="328613" y="208598"/>
                      <a:pt x="339090" y="218123"/>
                      <a:pt x="339090" y="230505"/>
                    </a:cubicBezTo>
                    <a:lnTo>
                      <a:pt x="339090" y="785813"/>
                    </a:lnTo>
                    <a:close/>
                    <a:moveTo>
                      <a:pt x="421005" y="785813"/>
                    </a:moveTo>
                    <a:cubicBezTo>
                      <a:pt x="421005" y="797243"/>
                      <a:pt x="411480" y="807720"/>
                      <a:pt x="400050" y="807720"/>
                    </a:cubicBezTo>
                    <a:lnTo>
                      <a:pt x="400050" y="807720"/>
                    </a:lnTo>
                    <a:cubicBezTo>
                      <a:pt x="388620" y="807720"/>
                      <a:pt x="378143" y="798195"/>
                      <a:pt x="378143" y="785813"/>
                    </a:cubicBezTo>
                    <a:lnTo>
                      <a:pt x="378143" y="230505"/>
                    </a:lnTo>
                    <a:cubicBezTo>
                      <a:pt x="378143" y="219075"/>
                      <a:pt x="387668" y="208598"/>
                      <a:pt x="400050" y="208598"/>
                    </a:cubicBezTo>
                    <a:lnTo>
                      <a:pt x="400050" y="208598"/>
                    </a:lnTo>
                    <a:cubicBezTo>
                      <a:pt x="411480" y="208598"/>
                      <a:pt x="421005" y="218123"/>
                      <a:pt x="421005" y="230505"/>
                    </a:cubicBezTo>
                    <a:lnTo>
                      <a:pt x="421005" y="785813"/>
                    </a:lnTo>
                    <a:close/>
                    <a:moveTo>
                      <a:pt x="503873" y="785813"/>
                    </a:moveTo>
                    <a:cubicBezTo>
                      <a:pt x="503873" y="797243"/>
                      <a:pt x="494348" y="807720"/>
                      <a:pt x="481965" y="807720"/>
                    </a:cubicBezTo>
                    <a:cubicBezTo>
                      <a:pt x="470535" y="807720"/>
                      <a:pt x="460058" y="798195"/>
                      <a:pt x="460058" y="785813"/>
                    </a:cubicBezTo>
                    <a:lnTo>
                      <a:pt x="460058" y="230505"/>
                    </a:lnTo>
                    <a:cubicBezTo>
                      <a:pt x="460058" y="219075"/>
                      <a:pt x="469583" y="208598"/>
                      <a:pt x="481965" y="208598"/>
                    </a:cubicBezTo>
                    <a:cubicBezTo>
                      <a:pt x="493395" y="208598"/>
                      <a:pt x="503873" y="218123"/>
                      <a:pt x="503873" y="230505"/>
                    </a:cubicBezTo>
                    <a:lnTo>
                      <a:pt x="503873" y="785813"/>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2" name="Group 11">
              <a:extLst>
                <a:ext uri="{FF2B5EF4-FFF2-40B4-BE49-F238E27FC236}">
                  <a16:creationId xmlns="" xmlns:a16="http://schemas.microsoft.com/office/drawing/2014/main" id="{749E54BD-5EA8-4ECB-8A56-551F12BE1BFA}"/>
                </a:ext>
              </a:extLst>
            </p:cNvPr>
            <p:cNvGrpSpPr/>
            <p:nvPr/>
          </p:nvGrpSpPr>
          <p:grpSpPr>
            <a:xfrm rot="10800000">
              <a:off x="2407238" y="415244"/>
              <a:ext cx="723900" cy="2683192"/>
              <a:chOff x="7734611" y="3897930"/>
              <a:chExt cx="723900" cy="2683192"/>
            </a:xfrm>
            <a:grpFill/>
          </p:grpSpPr>
          <p:sp>
            <p:nvSpPr>
              <p:cNvPr id="18" name="Freeform: Shape 17">
                <a:extLst>
                  <a:ext uri="{FF2B5EF4-FFF2-40B4-BE49-F238E27FC236}">
                    <a16:creationId xmlns="" xmlns:a16="http://schemas.microsoft.com/office/drawing/2014/main" id="{6F169C83-E1FF-486F-9F11-7B80E6F2B230}"/>
                  </a:ext>
                </a:extLst>
              </p:cNvPr>
              <p:cNvSpPr/>
              <p:nvPr/>
            </p:nvSpPr>
            <p:spPr>
              <a:xfrm>
                <a:off x="8010930" y="5419072"/>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6802 h 1162050"/>
                  <a:gd name="connsiteX8" fmla="*/ 55245 w 180975"/>
                  <a:gd name="connsiteY8" fmla="*/ 1063943 h 1162050"/>
                  <a:gd name="connsiteX9" fmla="*/ 78105 w 180975"/>
                  <a:gd name="connsiteY9" fmla="*/ 1015365 h 1162050"/>
                  <a:gd name="connsiteX10" fmla="*/ 126683 w 180975"/>
                  <a:gd name="connsiteY10" fmla="*/ 1038225 h 1162050"/>
                  <a:gd name="connsiteX11" fmla="*/ 103822 w 180975"/>
                  <a:gd name="connsiteY11" fmla="*/ 1086802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7" y="1162050"/>
                      <a:pt x="180975" y="1121093"/>
                      <a:pt x="180975" y="1071563"/>
                    </a:cubicBezTo>
                    <a:lnTo>
                      <a:pt x="180975" y="90488"/>
                    </a:lnTo>
                    <a:cubicBezTo>
                      <a:pt x="180975" y="40005"/>
                      <a:pt x="140970" y="0"/>
                      <a:pt x="90488" y="0"/>
                    </a:cubicBezTo>
                    <a:close/>
                    <a:moveTo>
                      <a:pt x="103822" y="1086802"/>
                    </a:moveTo>
                    <a:cubicBezTo>
                      <a:pt x="83820" y="1094423"/>
                      <a:pt x="61913" y="1083945"/>
                      <a:pt x="55245" y="1063943"/>
                    </a:cubicBezTo>
                    <a:cubicBezTo>
                      <a:pt x="47625" y="1043940"/>
                      <a:pt x="58103" y="1022033"/>
                      <a:pt x="78105" y="1015365"/>
                    </a:cubicBezTo>
                    <a:cubicBezTo>
                      <a:pt x="98108" y="1008698"/>
                      <a:pt x="120015" y="1018223"/>
                      <a:pt x="126683" y="1038225"/>
                    </a:cubicBezTo>
                    <a:cubicBezTo>
                      <a:pt x="134303" y="1058227"/>
                      <a:pt x="123825" y="1080135"/>
                      <a:pt x="103822" y="1086802"/>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9" name="Freeform: Shape 18">
                <a:extLst>
                  <a:ext uri="{FF2B5EF4-FFF2-40B4-BE49-F238E27FC236}">
                    <a16:creationId xmlns="" xmlns:a16="http://schemas.microsoft.com/office/drawing/2014/main" id="{87555D03-7D6C-46DC-8565-4885822011D2}"/>
                  </a:ext>
                </a:extLst>
              </p:cNvPr>
              <p:cNvSpPr/>
              <p:nvPr/>
            </p:nvSpPr>
            <p:spPr>
              <a:xfrm>
                <a:off x="8056650" y="4774230"/>
                <a:ext cx="85725" cy="752475"/>
              </a:xfrm>
              <a:custGeom>
                <a:avLst/>
                <a:gdLst>
                  <a:gd name="connsiteX0" fmla="*/ 0 w 85725"/>
                  <a:gd name="connsiteY0" fmla="*/ 0 h 752475"/>
                  <a:gd name="connsiteX1" fmla="*/ 90488 w 85725"/>
                  <a:gd name="connsiteY1" fmla="*/ 0 h 752475"/>
                  <a:gd name="connsiteX2" fmla="*/ 90488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8" y="0"/>
                    </a:lnTo>
                    <a:lnTo>
                      <a:pt x="90488"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0" name="Freeform: Shape 19">
                <a:extLst>
                  <a:ext uri="{FF2B5EF4-FFF2-40B4-BE49-F238E27FC236}">
                    <a16:creationId xmlns="" xmlns:a16="http://schemas.microsoft.com/office/drawing/2014/main" id="{8A746E9E-6FBA-478F-BE85-6BA0AFD7B31B}"/>
                  </a:ext>
                </a:extLst>
              </p:cNvPr>
              <p:cNvSpPr/>
              <p:nvPr/>
            </p:nvSpPr>
            <p:spPr>
              <a:xfrm>
                <a:off x="7734611" y="3897930"/>
                <a:ext cx="723900" cy="885825"/>
              </a:xfrm>
              <a:custGeom>
                <a:avLst/>
                <a:gdLst>
                  <a:gd name="connsiteX0" fmla="*/ 499204 w 723900"/>
                  <a:gd name="connsiteY0" fmla="*/ 0 h 885825"/>
                  <a:gd name="connsiteX1" fmla="*/ 229647 w 723900"/>
                  <a:gd name="connsiteY1" fmla="*/ 0 h 885825"/>
                  <a:gd name="connsiteX2" fmla="*/ 1047 w 723900"/>
                  <a:gd name="connsiteY2" fmla="*/ 228600 h 885825"/>
                  <a:gd name="connsiteX3" fmla="*/ 39147 w 723900"/>
                  <a:gd name="connsiteY3" fmla="*/ 783908 h 885825"/>
                  <a:gd name="connsiteX4" fmla="*/ 143922 w 723900"/>
                  <a:gd name="connsiteY4" fmla="*/ 888683 h 885825"/>
                  <a:gd name="connsiteX5" fmla="*/ 583977 w 723900"/>
                  <a:gd name="connsiteY5" fmla="*/ 888683 h 885825"/>
                  <a:gd name="connsiteX6" fmla="*/ 688752 w 723900"/>
                  <a:gd name="connsiteY6" fmla="*/ 783908 h 885825"/>
                  <a:gd name="connsiteX7" fmla="*/ 726852 w 723900"/>
                  <a:gd name="connsiteY7" fmla="*/ 228600 h 885825"/>
                  <a:gd name="connsiteX8" fmla="*/ 499204 w 723900"/>
                  <a:gd name="connsiteY8" fmla="*/ 0 h 885825"/>
                  <a:gd name="connsiteX9" fmla="*/ 173449 w 723900"/>
                  <a:gd name="connsiteY9" fmla="*/ 782955 h 885825"/>
                  <a:gd name="connsiteX10" fmla="*/ 144874 w 723900"/>
                  <a:gd name="connsiteY10" fmla="*/ 806768 h 885825"/>
                  <a:gd name="connsiteX11" fmla="*/ 116299 w 723900"/>
                  <a:gd name="connsiteY11" fmla="*/ 782955 h 885825"/>
                  <a:gd name="connsiteX12" fmla="*/ 116299 w 723900"/>
                  <a:gd name="connsiteY12" fmla="*/ 165735 h 885825"/>
                  <a:gd name="connsiteX13" fmla="*/ 144874 w 723900"/>
                  <a:gd name="connsiteY13" fmla="*/ 141923 h 885825"/>
                  <a:gd name="connsiteX14" fmla="*/ 173449 w 723900"/>
                  <a:gd name="connsiteY14" fmla="*/ 165735 h 885825"/>
                  <a:gd name="connsiteX15" fmla="*/ 173449 w 723900"/>
                  <a:gd name="connsiteY15" fmla="*/ 782955 h 885825"/>
                  <a:gd name="connsiteX16" fmla="*/ 284891 w 723900"/>
                  <a:gd name="connsiteY16" fmla="*/ 782955 h 885825"/>
                  <a:gd name="connsiteX17" fmla="*/ 256316 w 723900"/>
                  <a:gd name="connsiteY17" fmla="*/ 806768 h 885825"/>
                  <a:gd name="connsiteX18" fmla="*/ 227741 w 723900"/>
                  <a:gd name="connsiteY18" fmla="*/ 782955 h 885825"/>
                  <a:gd name="connsiteX19" fmla="*/ 227741 w 723900"/>
                  <a:gd name="connsiteY19" fmla="*/ 165735 h 885825"/>
                  <a:gd name="connsiteX20" fmla="*/ 256316 w 723900"/>
                  <a:gd name="connsiteY20" fmla="*/ 141923 h 885825"/>
                  <a:gd name="connsiteX21" fmla="*/ 284891 w 723900"/>
                  <a:gd name="connsiteY21" fmla="*/ 165735 h 885825"/>
                  <a:gd name="connsiteX22" fmla="*/ 284891 w 723900"/>
                  <a:gd name="connsiteY22" fmla="*/ 782955 h 885825"/>
                  <a:gd name="connsiteX23" fmla="*/ 396334 w 723900"/>
                  <a:gd name="connsiteY23" fmla="*/ 782955 h 885825"/>
                  <a:gd name="connsiteX24" fmla="*/ 367759 w 723900"/>
                  <a:gd name="connsiteY24" fmla="*/ 806768 h 885825"/>
                  <a:gd name="connsiteX25" fmla="*/ 339184 w 723900"/>
                  <a:gd name="connsiteY25" fmla="*/ 782955 h 885825"/>
                  <a:gd name="connsiteX26" fmla="*/ 339184 w 723900"/>
                  <a:gd name="connsiteY26" fmla="*/ 165735 h 885825"/>
                  <a:gd name="connsiteX27" fmla="*/ 367759 w 723900"/>
                  <a:gd name="connsiteY27" fmla="*/ 141923 h 885825"/>
                  <a:gd name="connsiteX28" fmla="*/ 396334 w 723900"/>
                  <a:gd name="connsiteY28" fmla="*/ 165735 h 885825"/>
                  <a:gd name="connsiteX29" fmla="*/ 396334 w 723900"/>
                  <a:gd name="connsiteY29" fmla="*/ 782955 h 885825"/>
                  <a:gd name="connsiteX30" fmla="*/ 507777 w 723900"/>
                  <a:gd name="connsiteY30" fmla="*/ 782955 h 885825"/>
                  <a:gd name="connsiteX31" fmla="*/ 479202 w 723900"/>
                  <a:gd name="connsiteY31" fmla="*/ 806768 h 885825"/>
                  <a:gd name="connsiteX32" fmla="*/ 479202 w 723900"/>
                  <a:gd name="connsiteY32" fmla="*/ 806768 h 885825"/>
                  <a:gd name="connsiteX33" fmla="*/ 450627 w 723900"/>
                  <a:gd name="connsiteY33" fmla="*/ 782955 h 885825"/>
                  <a:gd name="connsiteX34" fmla="*/ 450627 w 723900"/>
                  <a:gd name="connsiteY34" fmla="*/ 165735 h 885825"/>
                  <a:gd name="connsiteX35" fmla="*/ 479202 w 723900"/>
                  <a:gd name="connsiteY35" fmla="*/ 141923 h 885825"/>
                  <a:gd name="connsiteX36" fmla="*/ 479202 w 723900"/>
                  <a:gd name="connsiteY36" fmla="*/ 141923 h 885825"/>
                  <a:gd name="connsiteX37" fmla="*/ 507777 w 723900"/>
                  <a:gd name="connsiteY37" fmla="*/ 165735 h 885825"/>
                  <a:gd name="connsiteX38" fmla="*/ 507777 w 723900"/>
                  <a:gd name="connsiteY38" fmla="*/ 782955 h 885825"/>
                  <a:gd name="connsiteX39" fmla="*/ 619219 w 723900"/>
                  <a:gd name="connsiteY39" fmla="*/ 782955 h 885825"/>
                  <a:gd name="connsiteX40" fmla="*/ 590644 w 723900"/>
                  <a:gd name="connsiteY40" fmla="*/ 806768 h 885825"/>
                  <a:gd name="connsiteX41" fmla="*/ 562069 w 723900"/>
                  <a:gd name="connsiteY41" fmla="*/ 782955 h 885825"/>
                  <a:gd name="connsiteX42" fmla="*/ 562069 w 723900"/>
                  <a:gd name="connsiteY42" fmla="*/ 165735 h 885825"/>
                  <a:gd name="connsiteX43" fmla="*/ 590644 w 723900"/>
                  <a:gd name="connsiteY43" fmla="*/ 141923 h 885825"/>
                  <a:gd name="connsiteX44" fmla="*/ 619219 w 723900"/>
                  <a:gd name="connsiteY44" fmla="*/ 165735 h 885825"/>
                  <a:gd name="connsiteX45" fmla="*/ 619219 w 723900"/>
                  <a:gd name="connsiteY45" fmla="*/ 782955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3900" h="885825">
                    <a:moveTo>
                      <a:pt x="499204" y="0"/>
                    </a:moveTo>
                    <a:lnTo>
                      <a:pt x="229647" y="0"/>
                    </a:lnTo>
                    <a:cubicBezTo>
                      <a:pt x="103916" y="0"/>
                      <a:pt x="-12289" y="34290"/>
                      <a:pt x="1047" y="228600"/>
                    </a:cubicBezTo>
                    <a:lnTo>
                      <a:pt x="39147" y="783908"/>
                    </a:lnTo>
                    <a:cubicBezTo>
                      <a:pt x="39147" y="842010"/>
                      <a:pt x="86772" y="888683"/>
                      <a:pt x="143922" y="888683"/>
                    </a:cubicBezTo>
                    <a:lnTo>
                      <a:pt x="583977" y="888683"/>
                    </a:lnTo>
                    <a:cubicBezTo>
                      <a:pt x="642079" y="888683"/>
                      <a:pt x="688752" y="841058"/>
                      <a:pt x="688752" y="783908"/>
                    </a:cubicBezTo>
                    <a:lnTo>
                      <a:pt x="726852" y="228600"/>
                    </a:lnTo>
                    <a:cubicBezTo>
                      <a:pt x="743044" y="36195"/>
                      <a:pt x="624934" y="0"/>
                      <a:pt x="499204" y="0"/>
                    </a:cubicBezTo>
                    <a:close/>
                    <a:moveTo>
                      <a:pt x="173449" y="782955"/>
                    </a:moveTo>
                    <a:cubicBezTo>
                      <a:pt x="173449" y="796290"/>
                      <a:pt x="160114" y="806768"/>
                      <a:pt x="144874" y="806768"/>
                    </a:cubicBezTo>
                    <a:cubicBezTo>
                      <a:pt x="128681" y="806768"/>
                      <a:pt x="116299" y="796290"/>
                      <a:pt x="116299" y="782955"/>
                    </a:cubicBezTo>
                    <a:lnTo>
                      <a:pt x="116299" y="165735"/>
                    </a:lnTo>
                    <a:cubicBezTo>
                      <a:pt x="116299" y="152400"/>
                      <a:pt x="129634" y="141923"/>
                      <a:pt x="144874" y="141923"/>
                    </a:cubicBezTo>
                    <a:cubicBezTo>
                      <a:pt x="161066" y="141923"/>
                      <a:pt x="173449" y="152400"/>
                      <a:pt x="173449" y="165735"/>
                    </a:cubicBezTo>
                    <a:lnTo>
                      <a:pt x="173449" y="782955"/>
                    </a:lnTo>
                    <a:close/>
                    <a:moveTo>
                      <a:pt x="284891" y="782955"/>
                    </a:moveTo>
                    <a:cubicBezTo>
                      <a:pt x="284891" y="796290"/>
                      <a:pt x="271556" y="806768"/>
                      <a:pt x="256316" y="806768"/>
                    </a:cubicBezTo>
                    <a:cubicBezTo>
                      <a:pt x="240124" y="806768"/>
                      <a:pt x="227741" y="796290"/>
                      <a:pt x="227741" y="782955"/>
                    </a:cubicBezTo>
                    <a:lnTo>
                      <a:pt x="227741" y="165735"/>
                    </a:lnTo>
                    <a:cubicBezTo>
                      <a:pt x="227741" y="152400"/>
                      <a:pt x="241077" y="141923"/>
                      <a:pt x="256316" y="141923"/>
                    </a:cubicBezTo>
                    <a:cubicBezTo>
                      <a:pt x="272509" y="141923"/>
                      <a:pt x="284891" y="152400"/>
                      <a:pt x="284891" y="165735"/>
                    </a:cubicBezTo>
                    <a:lnTo>
                      <a:pt x="284891" y="782955"/>
                    </a:lnTo>
                    <a:close/>
                    <a:moveTo>
                      <a:pt x="396334" y="782955"/>
                    </a:moveTo>
                    <a:cubicBezTo>
                      <a:pt x="396334" y="796290"/>
                      <a:pt x="382999" y="806768"/>
                      <a:pt x="367759" y="806768"/>
                    </a:cubicBezTo>
                    <a:cubicBezTo>
                      <a:pt x="351566" y="806768"/>
                      <a:pt x="339184" y="796290"/>
                      <a:pt x="339184" y="782955"/>
                    </a:cubicBezTo>
                    <a:lnTo>
                      <a:pt x="339184" y="165735"/>
                    </a:lnTo>
                    <a:cubicBezTo>
                      <a:pt x="339184" y="152400"/>
                      <a:pt x="352519" y="141923"/>
                      <a:pt x="367759" y="141923"/>
                    </a:cubicBezTo>
                    <a:cubicBezTo>
                      <a:pt x="383952" y="141923"/>
                      <a:pt x="396334" y="152400"/>
                      <a:pt x="396334" y="165735"/>
                    </a:cubicBezTo>
                    <a:lnTo>
                      <a:pt x="396334" y="782955"/>
                    </a:lnTo>
                    <a:close/>
                    <a:moveTo>
                      <a:pt x="507777" y="782955"/>
                    </a:moveTo>
                    <a:cubicBezTo>
                      <a:pt x="507777" y="796290"/>
                      <a:pt x="494441" y="806768"/>
                      <a:pt x="479202" y="806768"/>
                    </a:cubicBezTo>
                    <a:lnTo>
                      <a:pt x="479202" y="806768"/>
                    </a:lnTo>
                    <a:cubicBezTo>
                      <a:pt x="463009" y="806768"/>
                      <a:pt x="450627" y="796290"/>
                      <a:pt x="450627" y="782955"/>
                    </a:cubicBezTo>
                    <a:lnTo>
                      <a:pt x="450627" y="165735"/>
                    </a:lnTo>
                    <a:cubicBezTo>
                      <a:pt x="450627" y="152400"/>
                      <a:pt x="463961" y="141923"/>
                      <a:pt x="479202" y="141923"/>
                    </a:cubicBezTo>
                    <a:lnTo>
                      <a:pt x="479202" y="141923"/>
                    </a:lnTo>
                    <a:cubicBezTo>
                      <a:pt x="495394" y="141923"/>
                      <a:pt x="507777" y="152400"/>
                      <a:pt x="507777" y="165735"/>
                    </a:cubicBezTo>
                    <a:lnTo>
                      <a:pt x="507777" y="782955"/>
                    </a:lnTo>
                    <a:close/>
                    <a:moveTo>
                      <a:pt x="619219" y="782955"/>
                    </a:moveTo>
                    <a:cubicBezTo>
                      <a:pt x="619219" y="796290"/>
                      <a:pt x="605884" y="806768"/>
                      <a:pt x="590644" y="806768"/>
                    </a:cubicBezTo>
                    <a:cubicBezTo>
                      <a:pt x="574452" y="806768"/>
                      <a:pt x="562069" y="796290"/>
                      <a:pt x="562069" y="782955"/>
                    </a:cubicBezTo>
                    <a:lnTo>
                      <a:pt x="562069" y="165735"/>
                    </a:lnTo>
                    <a:cubicBezTo>
                      <a:pt x="562069" y="152400"/>
                      <a:pt x="575404" y="141923"/>
                      <a:pt x="590644" y="141923"/>
                    </a:cubicBezTo>
                    <a:cubicBezTo>
                      <a:pt x="606836" y="141923"/>
                      <a:pt x="619219" y="152400"/>
                      <a:pt x="619219" y="165735"/>
                    </a:cubicBezTo>
                    <a:lnTo>
                      <a:pt x="619219" y="782955"/>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3" name="Group 12">
              <a:extLst>
                <a:ext uri="{FF2B5EF4-FFF2-40B4-BE49-F238E27FC236}">
                  <a16:creationId xmlns="" xmlns:a16="http://schemas.microsoft.com/office/drawing/2014/main" id="{D7CD0883-DCCE-4649-A99C-02A0B0A318C4}"/>
                </a:ext>
              </a:extLst>
            </p:cNvPr>
            <p:cNvGrpSpPr/>
            <p:nvPr/>
          </p:nvGrpSpPr>
          <p:grpSpPr>
            <a:xfrm rot="10800000">
              <a:off x="1655809" y="415244"/>
              <a:ext cx="533400" cy="2638425"/>
              <a:chOff x="6983182" y="3979845"/>
              <a:chExt cx="533400" cy="2638425"/>
            </a:xfrm>
            <a:grpFill/>
          </p:grpSpPr>
          <p:sp>
            <p:nvSpPr>
              <p:cNvPr id="15" name="Freeform: Shape 14">
                <a:extLst>
                  <a:ext uri="{FF2B5EF4-FFF2-40B4-BE49-F238E27FC236}">
                    <a16:creationId xmlns="" xmlns:a16="http://schemas.microsoft.com/office/drawing/2014/main" id="{A8034E3B-FD29-438A-A262-9914F9E755FE}"/>
                  </a:ext>
                </a:extLst>
              </p:cNvPr>
              <p:cNvSpPr/>
              <p:nvPr/>
            </p:nvSpPr>
            <p:spPr>
              <a:xfrm>
                <a:off x="7151775" y="545622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7755 h 1162050"/>
                  <a:gd name="connsiteX8" fmla="*/ 55245 w 180975"/>
                  <a:gd name="connsiteY8" fmla="*/ 1064895 h 1162050"/>
                  <a:gd name="connsiteX9" fmla="*/ 78105 w 180975"/>
                  <a:gd name="connsiteY9" fmla="*/ 1016317 h 1162050"/>
                  <a:gd name="connsiteX10" fmla="*/ 126682 w 180975"/>
                  <a:gd name="connsiteY10" fmla="*/ 1039178 h 1162050"/>
                  <a:gd name="connsiteX11" fmla="*/ 103822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7" y="0"/>
                      <a:pt x="0" y="40957"/>
                      <a:pt x="0" y="90488"/>
                    </a:cubicBezTo>
                    <a:lnTo>
                      <a:pt x="0" y="1071563"/>
                    </a:lnTo>
                    <a:cubicBezTo>
                      <a:pt x="0" y="1121092"/>
                      <a:pt x="40957" y="1162050"/>
                      <a:pt x="90488" y="1162050"/>
                    </a:cubicBezTo>
                    <a:cubicBezTo>
                      <a:pt x="140017" y="1162050"/>
                      <a:pt x="180975" y="1121092"/>
                      <a:pt x="180975" y="1071563"/>
                    </a:cubicBezTo>
                    <a:lnTo>
                      <a:pt x="180975" y="90488"/>
                    </a:lnTo>
                    <a:cubicBezTo>
                      <a:pt x="180975" y="40957"/>
                      <a:pt x="140970" y="0"/>
                      <a:pt x="90488" y="0"/>
                    </a:cubicBezTo>
                    <a:close/>
                    <a:moveTo>
                      <a:pt x="103822" y="1087755"/>
                    </a:moveTo>
                    <a:cubicBezTo>
                      <a:pt x="83820" y="1095375"/>
                      <a:pt x="61913" y="1084898"/>
                      <a:pt x="55245" y="1064895"/>
                    </a:cubicBezTo>
                    <a:cubicBezTo>
                      <a:pt x="47625" y="1044892"/>
                      <a:pt x="58102" y="1022985"/>
                      <a:pt x="78105" y="1016317"/>
                    </a:cubicBezTo>
                    <a:cubicBezTo>
                      <a:pt x="98107" y="1009650"/>
                      <a:pt x="120015" y="1019175"/>
                      <a:pt x="126682" y="1039178"/>
                    </a:cubicBezTo>
                    <a:cubicBezTo>
                      <a:pt x="134302" y="1058228"/>
                      <a:pt x="123825" y="1080135"/>
                      <a:pt x="103822"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6" name="Freeform: Shape 15">
                <a:extLst>
                  <a:ext uri="{FF2B5EF4-FFF2-40B4-BE49-F238E27FC236}">
                    <a16:creationId xmlns="" xmlns:a16="http://schemas.microsoft.com/office/drawing/2014/main" id="{51E142C0-AB95-4D74-9F8D-E7FFA715A3E8}"/>
                  </a:ext>
                </a:extLst>
              </p:cNvPr>
              <p:cNvSpPr/>
              <p:nvPr/>
            </p:nvSpPr>
            <p:spPr>
              <a:xfrm>
                <a:off x="7197495" y="4812330"/>
                <a:ext cx="85725" cy="752475"/>
              </a:xfrm>
              <a:custGeom>
                <a:avLst/>
                <a:gdLst>
                  <a:gd name="connsiteX0" fmla="*/ 0 w 85725"/>
                  <a:gd name="connsiteY0" fmla="*/ 0 h 752475"/>
                  <a:gd name="connsiteX1" fmla="*/ 90487 w 85725"/>
                  <a:gd name="connsiteY1" fmla="*/ 0 h 752475"/>
                  <a:gd name="connsiteX2" fmla="*/ 90487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7" y="0"/>
                    </a:lnTo>
                    <a:lnTo>
                      <a:pt x="90487"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7" name="Freeform: Shape 16">
                <a:extLst>
                  <a:ext uri="{FF2B5EF4-FFF2-40B4-BE49-F238E27FC236}">
                    <a16:creationId xmlns="" xmlns:a16="http://schemas.microsoft.com/office/drawing/2014/main" id="{9A684E84-0829-43BF-8CA6-8ACEBC56CA07}"/>
                  </a:ext>
                </a:extLst>
              </p:cNvPr>
              <p:cNvSpPr/>
              <p:nvPr/>
            </p:nvSpPr>
            <p:spPr>
              <a:xfrm>
                <a:off x="6983182" y="3979845"/>
                <a:ext cx="533400" cy="847725"/>
              </a:xfrm>
              <a:custGeom>
                <a:avLst/>
                <a:gdLst>
                  <a:gd name="connsiteX0" fmla="*/ 452438 w 533400"/>
                  <a:gd name="connsiteY0" fmla="*/ 857250 h 847725"/>
                  <a:gd name="connsiteX1" fmla="*/ 81915 w 533400"/>
                  <a:gd name="connsiteY1" fmla="*/ 857250 h 847725"/>
                  <a:gd name="connsiteX2" fmla="*/ 0 w 533400"/>
                  <a:gd name="connsiteY2" fmla="*/ 775335 h 847725"/>
                  <a:gd name="connsiteX3" fmla="*/ 0 w 533400"/>
                  <a:gd name="connsiteY3" fmla="*/ 324803 h 847725"/>
                  <a:gd name="connsiteX4" fmla="*/ 324803 w 533400"/>
                  <a:gd name="connsiteY4" fmla="*/ 0 h 847725"/>
                  <a:gd name="connsiteX5" fmla="*/ 474345 w 533400"/>
                  <a:gd name="connsiteY5" fmla="*/ 0 h 847725"/>
                  <a:gd name="connsiteX6" fmla="*/ 533400 w 533400"/>
                  <a:gd name="connsiteY6" fmla="*/ 59055 h 847725"/>
                  <a:gd name="connsiteX7" fmla="*/ 533400 w 533400"/>
                  <a:gd name="connsiteY7" fmla="*/ 776288 h 847725"/>
                  <a:gd name="connsiteX8" fmla="*/ 452438 w 533400"/>
                  <a:gd name="connsiteY8" fmla="*/ 85725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847725">
                    <a:moveTo>
                      <a:pt x="452438" y="857250"/>
                    </a:moveTo>
                    <a:lnTo>
                      <a:pt x="81915" y="857250"/>
                    </a:lnTo>
                    <a:cubicBezTo>
                      <a:pt x="37148" y="857250"/>
                      <a:pt x="0" y="820102"/>
                      <a:pt x="0" y="775335"/>
                    </a:cubicBezTo>
                    <a:lnTo>
                      <a:pt x="0" y="324803"/>
                    </a:lnTo>
                    <a:cubicBezTo>
                      <a:pt x="0" y="146685"/>
                      <a:pt x="145733" y="0"/>
                      <a:pt x="324803" y="0"/>
                    </a:cubicBezTo>
                    <a:lnTo>
                      <a:pt x="474345" y="0"/>
                    </a:lnTo>
                    <a:cubicBezTo>
                      <a:pt x="506730" y="0"/>
                      <a:pt x="533400" y="26670"/>
                      <a:pt x="533400" y="59055"/>
                    </a:cubicBezTo>
                    <a:lnTo>
                      <a:pt x="533400" y="776288"/>
                    </a:lnTo>
                    <a:cubicBezTo>
                      <a:pt x="533400" y="821055"/>
                      <a:pt x="497205" y="857250"/>
                      <a:pt x="452438" y="857250"/>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sp>
          <p:nvSpPr>
            <p:cNvPr id="14" name="Freeform: Shape 13">
              <a:extLst>
                <a:ext uri="{FF2B5EF4-FFF2-40B4-BE49-F238E27FC236}">
                  <a16:creationId xmlns="" xmlns:a16="http://schemas.microsoft.com/office/drawing/2014/main" id="{FEA8D620-8F79-4792-A11F-E8FF3FEAA333}"/>
                </a:ext>
              </a:extLst>
            </p:cNvPr>
            <p:cNvSpPr/>
            <p:nvPr/>
          </p:nvSpPr>
          <p:spPr>
            <a:xfrm rot="10800000">
              <a:off x="3210622" y="415244"/>
              <a:ext cx="680408" cy="2666759"/>
            </a:xfrm>
            <a:custGeom>
              <a:avLst/>
              <a:gdLst>
                <a:gd name="connsiteX0" fmla="*/ 450200 w 590550"/>
                <a:gd name="connsiteY0" fmla="*/ 68609 h 2314575"/>
                <a:gd name="connsiteX1" fmla="*/ 291132 w 590550"/>
                <a:gd name="connsiteY1" fmla="*/ 29 h 2314575"/>
                <a:gd name="connsiteX2" fmla="*/ 291132 w 590550"/>
                <a:gd name="connsiteY2" fmla="*/ 29 h 2314575"/>
                <a:gd name="connsiteX3" fmla="*/ 291132 w 590550"/>
                <a:gd name="connsiteY3" fmla="*/ 29 h 2314575"/>
                <a:gd name="connsiteX4" fmla="*/ 291132 w 590550"/>
                <a:gd name="connsiteY4" fmla="*/ 29 h 2314575"/>
                <a:gd name="connsiteX5" fmla="*/ 291132 w 590550"/>
                <a:gd name="connsiteY5" fmla="*/ 29 h 2314575"/>
                <a:gd name="connsiteX6" fmla="*/ 286370 w 590550"/>
                <a:gd name="connsiteY6" fmla="*/ 29 h 2314575"/>
                <a:gd name="connsiteX7" fmla="*/ 130160 w 590550"/>
                <a:gd name="connsiteY7" fmla="*/ 78134 h 2314575"/>
                <a:gd name="connsiteX8" fmla="*/ 2525 w 590550"/>
                <a:gd name="connsiteY8" fmla="*/ 557241 h 2314575"/>
                <a:gd name="connsiteX9" fmla="*/ 147304 w 590550"/>
                <a:gd name="connsiteY9" fmla="*/ 1065876 h 2314575"/>
                <a:gd name="connsiteX10" fmla="*/ 140637 w 590550"/>
                <a:gd name="connsiteY10" fmla="*/ 1077306 h 2314575"/>
                <a:gd name="connsiteX11" fmla="*/ 140637 w 590550"/>
                <a:gd name="connsiteY11" fmla="*/ 1085879 h 2314575"/>
                <a:gd name="connsiteX12" fmla="*/ 153019 w 590550"/>
                <a:gd name="connsiteY12" fmla="*/ 1098261 h 2314575"/>
                <a:gd name="connsiteX13" fmla="*/ 158735 w 590550"/>
                <a:gd name="connsiteY13" fmla="*/ 1098261 h 2314575"/>
                <a:gd name="connsiteX14" fmla="*/ 257794 w 590550"/>
                <a:gd name="connsiteY14" fmla="*/ 1355436 h 2314575"/>
                <a:gd name="connsiteX15" fmla="*/ 190167 w 590550"/>
                <a:gd name="connsiteY15" fmla="*/ 1437351 h 2314575"/>
                <a:gd name="connsiteX16" fmla="*/ 209217 w 590550"/>
                <a:gd name="connsiteY16" fmla="*/ 2227926 h 2314575"/>
                <a:gd name="connsiteX17" fmla="*/ 299704 w 590550"/>
                <a:gd name="connsiteY17" fmla="*/ 2318414 h 2314575"/>
                <a:gd name="connsiteX18" fmla="*/ 390192 w 590550"/>
                <a:gd name="connsiteY18" fmla="*/ 2227926 h 2314575"/>
                <a:gd name="connsiteX19" fmla="*/ 409242 w 590550"/>
                <a:gd name="connsiteY19" fmla="*/ 1437351 h 2314575"/>
                <a:gd name="connsiteX20" fmla="*/ 343520 w 590550"/>
                <a:gd name="connsiteY20" fmla="*/ 1356389 h 2314575"/>
                <a:gd name="connsiteX21" fmla="*/ 437817 w 590550"/>
                <a:gd name="connsiteY21" fmla="*/ 1098261 h 2314575"/>
                <a:gd name="connsiteX22" fmla="*/ 447342 w 590550"/>
                <a:gd name="connsiteY22" fmla="*/ 1098261 h 2314575"/>
                <a:gd name="connsiteX23" fmla="*/ 459725 w 590550"/>
                <a:gd name="connsiteY23" fmla="*/ 1085879 h 2314575"/>
                <a:gd name="connsiteX24" fmla="*/ 459725 w 590550"/>
                <a:gd name="connsiteY24" fmla="*/ 1077306 h 2314575"/>
                <a:gd name="connsiteX25" fmla="*/ 449247 w 590550"/>
                <a:gd name="connsiteY25" fmla="*/ 1064924 h 2314575"/>
                <a:gd name="connsiteX26" fmla="*/ 592122 w 590550"/>
                <a:gd name="connsiteY26" fmla="*/ 521999 h 2314575"/>
                <a:gd name="connsiteX27" fmla="*/ 450200 w 590550"/>
                <a:gd name="connsiteY27" fmla="*/ 68609 h 2314575"/>
                <a:gd name="connsiteX28" fmla="*/ 284465 w 590550"/>
                <a:gd name="connsiteY28" fmla="*/ 1064924 h 2314575"/>
                <a:gd name="connsiteX29" fmla="*/ 233982 w 590550"/>
                <a:gd name="connsiteY29" fmla="*/ 491519 h 2314575"/>
                <a:gd name="connsiteX30" fmla="*/ 290179 w 590550"/>
                <a:gd name="connsiteY30" fmla="*/ 28604 h 2314575"/>
                <a:gd name="connsiteX31" fmla="*/ 290179 w 590550"/>
                <a:gd name="connsiteY31" fmla="*/ 28604 h 2314575"/>
                <a:gd name="connsiteX32" fmla="*/ 295895 w 590550"/>
                <a:gd name="connsiteY32" fmla="*/ 31461 h 2314575"/>
                <a:gd name="connsiteX33" fmla="*/ 355902 w 590550"/>
                <a:gd name="connsiteY33" fmla="*/ 490566 h 2314575"/>
                <a:gd name="connsiteX34" fmla="*/ 314945 w 590550"/>
                <a:gd name="connsiteY34" fmla="*/ 1063971 h 2314575"/>
                <a:gd name="connsiteX35" fmla="*/ 284465 w 590550"/>
                <a:gd name="connsiteY35" fmla="*/ 1063971 h 2314575"/>
                <a:gd name="connsiteX36" fmla="*/ 311135 w 590550"/>
                <a:gd name="connsiteY36" fmla="*/ 1099214 h 2314575"/>
                <a:gd name="connsiteX37" fmla="*/ 300657 w 590550"/>
                <a:gd name="connsiteY37" fmla="*/ 1220181 h 2314575"/>
                <a:gd name="connsiteX38" fmla="*/ 288275 w 590550"/>
                <a:gd name="connsiteY38" fmla="*/ 1099214 h 2314575"/>
                <a:gd name="connsiteX39" fmla="*/ 311135 w 590550"/>
                <a:gd name="connsiteY39" fmla="*/ 1099214 h 2314575"/>
                <a:gd name="connsiteX40" fmla="*/ 243507 w 590550"/>
                <a:gd name="connsiteY40" fmla="*/ 56226 h 2314575"/>
                <a:gd name="connsiteX41" fmla="*/ 205407 w 590550"/>
                <a:gd name="connsiteY41" fmla="*/ 491519 h 2314575"/>
                <a:gd name="connsiteX42" fmla="*/ 255890 w 590550"/>
                <a:gd name="connsiteY42" fmla="*/ 1064924 h 2314575"/>
                <a:gd name="connsiteX43" fmla="*/ 234935 w 590550"/>
                <a:gd name="connsiteY43" fmla="*/ 1064924 h 2314575"/>
                <a:gd name="connsiteX44" fmla="*/ 133017 w 590550"/>
                <a:gd name="connsiteY44" fmla="*/ 517236 h 2314575"/>
                <a:gd name="connsiteX45" fmla="*/ 242554 w 590550"/>
                <a:gd name="connsiteY45" fmla="*/ 58131 h 2314575"/>
                <a:gd name="connsiteX46" fmla="*/ 243507 w 590550"/>
                <a:gd name="connsiteY46" fmla="*/ 56226 h 2314575"/>
                <a:gd name="connsiteX47" fmla="*/ 258747 w 590550"/>
                <a:gd name="connsiteY47" fmla="*/ 1099214 h 2314575"/>
                <a:gd name="connsiteX48" fmla="*/ 273035 w 590550"/>
                <a:gd name="connsiteY48" fmla="*/ 1235421 h 2314575"/>
                <a:gd name="connsiteX49" fmla="*/ 241602 w 590550"/>
                <a:gd name="connsiteY49" fmla="*/ 1099214 h 2314575"/>
                <a:gd name="connsiteX50" fmla="*/ 258747 w 590550"/>
                <a:gd name="connsiteY50" fmla="*/ 1099214 h 2314575"/>
                <a:gd name="connsiteX51" fmla="*/ 339710 w 590550"/>
                <a:gd name="connsiteY51" fmla="*/ 1099214 h 2314575"/>
                <a:gd name="connsiteX52" fmla="*/ 360665 w 590550"/>
                <a:gd name="connsiteY52" fmla="*/ 1099214 h 2314575"/>
                <a:gd name="connsiteX53" fmla="*/ 326375 w 590550"/>
                <a:gd name="connsiteY53" fmla="*/ 1254471 h 2314575"/>
                <a:gd name="connsiteX54" fmla="*/ 339710 w 590550"/>
                <a:gd name="connsiteY54" fmla="*/ 1099214 h 2314575"/>
                <a:gd name="connsiteX55" fmla="*/ 342567 w 590550"/>
                <a:gd name="connsiteY55" fmla="*/ 1064924 h 2314575"/>
                <a:gd name="connsiteX56" fmla="*/ 383525 w 590550"/>
                <a:gd name="connsiteY56" fmla="*/ 491519 h 2314575"/>
                <a:gd name="connsiteX57" fmla="*/ 335900 w 590550"/>
                <a:gd name="connsiteY57" fmla="*/ 46701 h 2314575"/>
                <a:gd name="connsiteX58" fmla="*/ 356854 w 590550"/>
                <a:gd name="connsiteY58" fmla="*/ 65751 h 2314575"/>
                <a:gd name="connsiteX59" fmla="*/ 454962 w 590550"/>
                <a:gd name="connsiteY59" fmla="*/ 513426 h 2314575"/>
                <a:gd name="connsiteX60" fmla="*/ 367332 w 590550"/>
                <a:gd name="connsiteY60" fmla="*/ 1064924 h 2314575"/>
                <a:gd name="connsiteX61" fmla="*/ 342567 w 590550"/>
                <a:gd name="connsiteY61" fmla="*/ 1064924 h 2314575"/>
                <a:gd name="connsiteX62" fmla="*/ 150162 w 590550"/>
                <a:gd name="connsiteY62" fmla="*/ 97184 h 2314575"/>
                <a:gd name="connsiteX63" fmla="*/ 213027 w 590550"/>
                <a:gd name="connsiteY63" fmla="*/ 47654 h 2314575"/>
                <a:gd name="connsiteX64" fmla="*/ 104442 w 590550"/>
                <a:gd name="connsiteY64" fmla="*/ 519141 h 2314575"/>
                <a:gd name="connsiteX65" fmla="*/ 205407 w 590550"/>
                <a:gd name="connsiteY65" fmla="*/ 1064924 h 2314575"/>
                <a:gd name="connsiteX66" fmla="*/ 175879 w 590550"/>
                <a:gd name="connsiteY66" fmla="*/ 1064924 h 2314575"/>
                <a:gd name="connsiteX67" fmla="*/ 29194 w 590550"/>
                <a:gd name="connsiteY67" fmla="*/ 555336 h 2314575"/>
                <a:gd name="connsiteX68" fmla="*/ 150162 w 590550"/>
                <a:gd name="connsiteY68" fmla="*/ 97184 h 2314575"/>
                <a:gd name="connsiteX69" fmla="*/ 213027 w 590550"/>
                <a:gd name="connsiteY69" fmla="*/ 1099214 h 2314575"/>
                <a:gd name="connsiteX70" fmla="*/ 251127 w 590550"/>
                <a:gd name="connsiteY70" fmla="*/ 1263044 h 2314575"/>
                <a:gd name="connsiteX71" fmla="*/ 189215 w 590550"/>
                <a:gd name="connsiteY71" fmla="*/ 1099214 h 2314575"/>
                <a:gd name="connsiteX72" fmla="*/ 213027 w 590550"/>
                <a:gd name="connsiteY72" fmla="*/ 1099214 h 2314575"/>
                <a:gd name="connsiteX73" fmla="*/ 312087 w 590550"/>
                <a:gd name="connsiteY73" fmla="*/ 2245071 h 2314575"/>
                <a:gd name="connsiteX74" fmla="*/ 263510 w 590550"/>
                <a:gd name="connsiteY74" fmla="*/ 2222211 h 2314575"/>
                <a:gd name="connsiteX75" fmla="*/ 286370 w 590550"/>
                <a:gd name="connsiteY75" fmla="*/ 2173634 h 2314575"/>
                <a:gd name="connsiteX76" fmla="*/ 334947 w 590550"/>
                <a:gd name="connsiteY76" fmla="*/ 2196494 h 2314575"/>
                <a:gd name="connsiteX77" fmla="*/ 312087 w 590550"/>
                <a:gd name="connsiteY77" fmla="*/ 2245071 h 2314575"/>
                <a:gd name="connsiteX78" fmla="*/ 363522 w 590550"/>
                <a:gd name="connsiteY78" fmla="*/ 1219229 h 2314575"/>
                <a:gd name="connsiteX79" fmla="*/ 390192 w 590550"/>
                <a:gd name="connsiteY79" fmla="*/ 1099214 h 2314575"/>
                <a:gd name="connsiteX80" fmla="*/ 406385 w 590550"/>
                <a:gd name="connsiteY80" fmla="*/ 1099214 h 2314575"/>
                <a:gd name="connsiteX81" fmla="*/ 363522 w 590550"/>
                <a:gd name="connsiteY81" fmla="*/ 1219229 h 2314575"/>
                <a:gd name="connsiteX82" fmla="*/ 562595 w 590550"/>
                <a:gd name="connsiteY82" fmla="*/ 521046 h 2314575"/>
                <a:gd name="connsiteX83" fmla="*/ 417815 w 590550"/>
                <a:gd name="connsiteY83" fmla="*/ 1063971 h 2314575"/>
                <a:gd name="connsiteX84" fmla="*/ 396860 w 590550"/>
                <a:gd name="connsiteY84" fmla="*/ 1063971 h 2314575"/>
                <a:gd name="connsiteX85" fmla="*/ 483537 w 590550"/>
                <a:gd name="connsiteY85" fmla="*/ 515331 h 2314575"/>
                <a:gd name="connsiteX86" fmla="*/ 384477 w 590550"/>
                <a:gd name="connsiteY86" fmla="*/ 53369 h 2314575"/>
                <a:gd name="connsiteX87" fmla="*/ 429245 w 590550"/>
                <a:gd name="connsiteY87" fmla="*/ 88611 h 2314575"/>
                <a:gd name="connsiteX88" fmla="*/ 562595 w 590550"/>
                <a:gd name="connsiteY88" fmla="*/ 521046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90550" h="2314575">
                  <a:moveTo>
                    <a:pt x="450200" y="68609"/>
                  </a:moveTo>
                  <a:cubicBezTo>
                    <a:pt x="404479" y="21936"/>
                    <a:pt x="351140" y="-924"/>
                    <a:pt x="291132" y="29"/>
                  </a:cubicBezTo>
                  <a:cubicBezTo>
                    <a:pt x="291132" y="29"/>
                    <a:pt x="291132" y="29"/>
                    <a:pt x="291132" y="29"/>
                  </a:cubicBezTo>
                  <a:cubicBezTo>
                    <a:pt x="291132" y="29"/>
                    <a:pt x="291132" y="29"/>
                    <a:pt x="291132" y="29"/>
                  </a:cubicBezTo>
                  <a:cubicBezTo>
                    <a:pt x="291132" y="29"/>
                    <a:pt x="291132" y="29"/>
                    <a:pt x="291132" y="29"/>
                  </a:cubicBezTo>
                  <a:cubicBezTo>
                    <a:pt x="291132" y="29"/>
                    <a:pt x="291132" y="29"/>
                    <a:pt x="291132" y="29"/>
                  </a:cubicBezTo>
                  <a:cubicBezTo>
                    <a:pt x="289227" y="29"/>
                    <a:pt x="288275" y="29"/>
                    <a:pt x="286370" y="29"/>
                  </a:cubicBezTo>
                  <a:cubicBezTo>
                    <a:pt x="227315" y="1934"/>
                    <a:pt x="174927" y="28604"/>
                    <a:pt x="130160" y="78134"/>
                  </a:cubicBezTo>
                  <a:cubicBezTo>
                    <a:pt x="28242" y="190529"/>
                    <a:pt x="-10810" y="404841"/>
                    <a:pt x="2525" y="557241"/>
                  </a:cubicBezTo>
                  <a:cubicBezTo>
                    <a:pt x="13002" y="671541"/>
                    <a:pt x="82535" y="884901"/>
                    <a:pt x="147304" y="1065876"/>
                  </a:cubicBezTo>
                  <a:cubicBezTo>
                    <a:pt x="143494" y="1067781"/>
                    <a:pt x="140637" y="1072544"/>
                    <a:pt x="140637" y="1077306"/>
                  </a:cubicBezTo>
                  <a:lnTo>
                    <a:pt x="140637" y="1085879"/>
                  </a:lnTo>
                  <a:cubicBezTo>
                    <a:pt x="140637" y="1092546"/>
                    <a:pt x="146352" y="1098261"/>
                    <a:pt x="153019" y="1098261"/>
                  </a:cubicBezTo>
                  <a:lnTo>
                    <a:pt x="158735" y="1098261"/>
                  </a:lnTo>
                  <a:cubicBezTo>
                    <a:pt x="201597" y="1216371"/>
                    <a:pt x="241602" y="1315431"/>
                    <a:pt x="257794" y="1355436"/>
                  </a:cubicBezTo>
                  <a:cubicBezTo>
                    <a:pt x="221600" y="1369724"/>
                    <a:pt x="190167" y="1401156"/>
                    <a:pt x="190167" y="1437351"/>
                  </a:cubicBezTo>
                  <a:lnTo>
                    <a:pt x="209217" y="2227926"/>
                  </a:lnTo>
                  <a:cubicBezTo>
                    <a:pt x="209217" y="2277456"/>
                    <a:pt x="250175" y="2318414"/>
                    <a:pt x="299704" y="2318414"/>
                  </a:cubicBezTo>
                  <a:cubicBezTo>
                    <a:pt x="349235" y="2318414"/>
                    <a:pt x="390192" y="2277456"/>
                    <a:pt x="390192" y="2227926"/>
                  </a:cubicBezTo>
                  <a:lnTo>
                    <a:pt x="409242" y="1437351"/>
                  </a:lnTo>
                  <a:cubicBezTo>
                    <a:pt x="409242" y="1402109"/>
                    <a:pt x="378762" y="1370676"/>
                    <a:pt x="343520" y="1356389"/>
                  </a:cubicBezTo>
                  <a:cubicBezTo>
                    <a:pt x="356854" y="1322099"/>
                    <a:pt x="394954" y="1221134"/>
                    <a:pt x="437817" y="1098261"/>
                  </a:cubicBezTo>
                  <a:lnTo>
                    <a:pt x="447342" y="1098261"/>
                  </a:lnTo>
                  <a:cubicBezTo>
                    <a:pt x="454010" y="1098261"/>
                    <a:pt x="459725" y="1092546"/>
                    <a:pt x="459725" y="1085879"/>
                  </a:cubicBezTo>
                  <a:lnTo>
                    <a:pt x="459725" y="1077306"/>
                  </a:lnTo>
                  <a:cubicBezTo>
                    <a:pt x="459725" y="1070639"/>
                    <a:pt x="454962" y="1065876"/>
                    <a:pt x="449247" y="1064924"/>
                  </a:cubicBezTo>
                  <a:cubicBezTo>
                    <a:pt x="515922" y="869661"/>
                    <a:pt x="589265" y="633441"/>
                    <a:pt x="592122" y="521999"/>
                  </a:cubicBezTo>
                  <a:cubicBezTo>
                    <a:pt x="594979" y="377219"/>
                    <a:pt x="552117" y="173384"/>
                    <a:pt x="450200" y="68609"/>
                  </a:cubicBezTo>
                  <a:close/>
                  <a:moveTo>
                    <a:pt x="284465" y="1064924"/>
                  </a:moveTo>
                  <a:cubicBezTo>
                    <a:pt x="260652" y="838229"/>
                    <a:pt x="233029" y="553431"/>
                    <a:pt x="233982" y="491519"/>
                  </a:cubicBezTo>
                  <a:cubicBezTo>
                    <a:pt x="239697" y="46701"/>
                    <a:pt x="287322" y="29556"/>
                    <a:pt x="290179" y="28604"/>
                  </a:cubicBezTo>
                  <a:cubicBezTo>
                    <a:pt x="290179" y="28604"/>
                    <a:pt x="290179" y="28604"/>
                    <a:pt x="290179" y="28604"/>
                  </a:cubicBezTo>
                  <a:cubicBezTo>
                    <a:pt x="292085" y="28604"/>
                    <a:pt x="293990" y="30509"/>
                    <a:pt x="295895" y="31461"/>
                  </a:cubicBezTo>
                  <a:cubicBezTo>
                    <a:pt x="336852" y="72419"/>
                    <a:pt x="356854" y="324831"/>
                    <a:pt x="355902" y="490566"/>
                  </a:cubicBezTo>
                  <a:cubicBezTo>
                    <a:pt x="354950" y="582959"/>
                    <a:pt x="333995" y="849659"/>
                    <a:pt x="314945" y="1063971"/>
                  </a:cubicBezTo>
                  <a:lnTo>
                    <a:pt x="284465" y="1063971"/>
                  </a:lnTo>
                  <a:close/>
                  <a:moveTo>
                    <a:pt x="311135" y="1099214"/>
                  </a:moveTo>
                  <a:cubicBezTo>
                    <a:pt x="307325" y="1143029"/>
                    <a:pt x="303515" y="1183986"/>
                    <a:pt x="300657" y="1220181"/>
                  </a:cubicBezTo>
                  <a:cubicBezTo>
                    <a:pt x="296847" y="1183986"/>
                    <a:pt x="292085" y="1143029"/>
                    <a:pt x="288275" y="1099214"/>
                  </a:cubicBezTo>
                  <a:lnTo>
                    <a:pt x="311135" y="1099214"/>
                  </a:lnTo>
                  <a:close/>
                  <a:moveTo>
                    <a:pt x="243507" y="56226"/>
                  </a:moveTo>
                  <a:cubicBezTo>
                    <a:pt x="225410" y="115281"/>
                    <a:pt x="208265" y="238154"/>
                    <a:pt x="205407" y="491519"/>
                  </a:cubicBezTo>
                  <a:cubicBezTo>
                    <a:pt x="204454" y="555336"/>
                    <a:pt x="232077" y="838229"/>
                    <a:pt x="255890" y="1064924"/>
                  </a:cubicBezTo>
                  <a:lnTo>
                    <a:pt x="234935" y="1064924"/>
                  </a:lnTo>
                  <a:cubicBezTo>
                    <a:pt x="192072" y="873471"/>
                    <a:pt x="144447" y="639156"/>
                    <a:pt x="133017" y="517236"/>
                  </a:cubicBezTo>
                  <a:cubicBezTo>
                    <a:pt x="114919" y="317211"/>
                    <a:pt x="175879" y="131474"/>
                    <a:pt x="242554" y="58131"/>
                  </a:cubicBezTo>
                  <a:cubicBezTo>
                    <a:pt x="242554" y="57179"/>
                    <a:pt x="243507" y="56226"/>
                    <a:pt x="243507" y="56226"/>
                  </a:cubicBezTo>
                  <a:close/>
                  <a:moveTo>
                    <a:pt x="258747" y="1099214"/>
                  </a:moveTo>
                  <a:cubicBezTo>
                    <a:pt x="263510" y="1149696"/>
                    <a:pt x="269225" y="1196369"/>
                    <a:pt x="273035" y="1235421"/>
                  </a:cubicBezTo>
                  <a:cubicBezTo>
                    <a:pt x="263510" y="1195416"/>
                    <a:pt x="253032" y="1149696"/>
                    <a:pt x="241602" y="1099214"/>
                  </a:cubicBezTo>
                  <a:lnTo>
                    <a:pt x="258747" y="1099214"/>
                  </a:lnTo>
                  <a:close/>
                  <a:moveTo>
                    <a:pt x="339710" y="1099214"/>
                  </a:moveTo>
                  <a:lnTo>
                    <a:pt x="360665" y="1099214"/>
                  </a:lnTo>
                  <a:cubicBezTo>
                    <a:pt x="348282" y="1158269"/>
                    <a:pt x="335900" y="1211609"/>
                    <a:pt x="326375" y="1254471"/>
                  </a:cubicBezTo>
                  <a:cubicBezTo>
                    <a:pt x="330185" y="1211609"/>
                    <a:pt x="334947" y="1157316"/>
                    <a:pt x="339710" y="1099214"/>
                  </a:cubicBezTo>
                  <a:close/>
                  <a:moveTo>
                    <a:pt x="342567" y="1064924"/>
                  </a:moveTo>
                  <a:cubicBezTo>
                    <a:pt x="361617" y="850611"/>
                    <a:pt x="382572" y="583911"/>
                    <a:pt x="383525" y="491519"/>
                  </a:cubicBezTo>
                  <a:cubicBezTo>
                    <a:pt x="384477" y="392459"/>
                    <a:pt x="375904" y="147666"/>
                    <a:pt x="335900" y="46701"/>
                  </a:cubicBezTo>
                  <a:cubicBezTo>
                    <a:pt x="342567" y="52416"/>
                    <a:pt x="350187" y="58131"/>
                    <a:pt x="356854" y="65751"/>
                  </a:cubicBezTo>
                  <a:cubicBezTo>
                    <a:pt x="415910" y="128616"/>
                    <a:pt x="472107" y="280064"/>
                    <a:pt x="454962" y="513426"/>
                  </a:cubicBezTo>
                  <a:cubicBezTo>
                    <a:pt x="442579" y="677256"/>
                    <a:pt x="403527" y="891569"/>
                    <a:pt x="367332" y="1064924"/>
                  </a:cubicBezTo>
                  <a:lnTo>
                    <a:pt x="342567" y="1064924"/>
                  </a:lnTo>
                  <a:close/>
                  <a:moveTo>
                    <a:pt x="150162" y="97184"/>
                  </a:moveTo>
                  <a:cubicBezTo>
                    <a:pt x="170165" y="75276"/>
                    <a:pt x="191119" y="59084"/>
                    <a:pt x="213027" y="47654"/>
                  </a:cubicBezTo>
                  <a:cubicBezTo>
                    <a:pt x="145400" y="130521"/>
                    <a:pt x="86344" y="319116"/>
                    <a:pt x="104442" y="519141"/>
                  </a:cubicBezTo>
                  <a:cubicBezTo>
                    <a:pt x="115872" y="641061"/>
                    <a:pt x="163497" y="873471"/>
                    <a:pt x="205407" y="1064924"/>
                  </a:cubicBezTo>
                  <a:lnTo>
                    <a:pt x="175879" y="1064924"/>
                  </a:lnTo>
                  <a:cubicBezTo>
                    <a:pt x="110157" y="883949"/>
                    <a:pt x="38719" y="667731"/>
                    <a:pt x="29194" y="555336"/>
                  </a:cubicBezTo>
                  <a:cubicBezTo>
                    <a:pt x="15860" y="408651"/>
                    <a:pt x="53007" y="203864"/>
                    <a:pt x="150162" y="97184"/>
                  </a:cubicBezTo>
                  <a:close/>
                  <a:moveTo>
                    <a:pt x="213027" y="1099214"/>
                  </a:moveTo>
                  <a:cubicBezTo>
                    <a:pt x="227315" y="1161126"/>
                    <a:pt x="239697" y="1218276"/>
                    <a:pt x="251127" y="1263044"/>
                  </a:cubicBezTo>
                  <a:cubicBezTo>
                    <a:pt x="233982" y="1218276"/>
                    <a:pt x="212075" y="1161126"/>
                    <a:pt x="189215" y="1099214"/>
                  </a:cubicBezTo>
                  <a:lnTo>
                    <a:pt x="213027" y="1099214"/>
                  </a:lnTo>
                  <a:close/>
                  <a:moveTo>
                    <a:pt x="312087" y="2245071"/>
                  </a:moveTo>
                  <a:cubicBezTo>
                    <a:pt x="292085" y="2252691"/>
                    <a:pt x="270177" y="2242214"/>
                    <a:pt x="263510" y="2222211"/>
                  </a:cubicBezTo>
                  <a:cubicBezTo>
                    <a:pt x="255890" y="2202209"/>
                    <a:pt x="266367" y="2180301"/>
                    <a:pt x="286370" y="2173634"/>
                  </a:cubicBezTo>
                  <a:cubicBezTo>
                    <a:pt x="306372" y="2166966"/>
                    <a:pt x="328279" y="2176491"/>
                    <a:pt x="334947" y="2196494"/>
                  </a:cubicBezTo>
                  <a:cubicBezTo>
                    <a:pt x="342567" y="2215544"/>
                    <a:pt x="332090" y="2237451"/>
                    <a:pt x="312087" y="2245071"/>
                  </a:cubicBezTo>
                  <a:close/>
                  <a:moveTo>
                    <a:pt x="363522" y="1219229"/>
                  </a:moveTo>
                  <a:cubicBezTo>
                    <a:pt x="371142" y="1183986"/>
                    <a:pt x="380667" y="1143029"/>
                    <a:pt x="390192" y="1099214"/>
                  </a:cubicBezTo>
                  <a:lnTo>
                    <a:pt x="406385" y="1099214"/>
                  </a:lnTo>
                  <a:cubicBezTo>
                    <a:pt x="391145" y="1143029"/>
                    <a:pt x="376857" y="1183034"/>
                    <a:pt x="363522" y="1219229"/>
                  </a:cubicBezTo>
                  <a:close/>
                  <a:moveTo>
                    <a:pt x="562595" y="521046"/>
                  </a:moveTo>
                  <a:cubicBezTo>
                    <a:pt x="559737" y="629631"/>
                    <a:pt x="485442" y="868709"/>
                    <a:pt x="417815" y="1063971"/>
                  </a:cubicBezTo>
                  <a:lnTo>
                    <a:pt x="396860" y="1063971"/>
                  </a:lnTo>
                  <a:cubicBezTo>
                    <a:pt x="433054" y="890616"/>
                    <a:pt x="472107" y="678209"/>
                    <a:pt x="483537" y="515331"/>
                  </a:cubicBezTo>
                  <a:cubicBezTo>
                    <a:pt x="498777" y="314354"/>
                    <a:pt x="461629" y="143856"/>
                    <a:pt x="384477" y="53369"/>
                  </a:cubicBezTo>
                  <a:cubicBezTo>
                    <a:pt x="399717" y="62894"/>
                    <a:pt x="414957" y="74324"/>
                    <a:pt x="429245" y="88611"/>
                  </a:cubicBezTo>
                  <a:cubicBezTo>
                    <a:pt x="526400" y="186719"/>
                    <a:pt x="566404" y="381981"/>
                    <a:pt x="562595" y="521046"/>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cxnSp>
        <p:nvCxnSpPr>
          <p:cNvPr id="26" name="Straight Connector 25">
            <a:extLst>
              <a:ext uri="{FF2B5EF4-FFF2-40B4-BE49-F238E27FC236}">
                <a16:creationId xmlns="" xmlns:a16="http://schemas.microsoft.com/office/drawing/2014/main" id="{A491A3DB-0DEB-4365-BEEA-65B859A0ED0E}"/>
              </a:ext>
            </a:extLst>
          </p:cNvPr>
          <p:cNvCxnSpPr>
            <a:cxnSpLocks/>
          </p:cNvCxnSpPr>
          <p:nvPr userDrawn="1"/>
        </p:nvCxnSpPr>
        <p:spPr>
          <a:xfrm>
            <a:off x="1" y="6376284"/>
            <a:ext cx="1581151"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0439156"/>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DCF63D7C-03BD-46C9-81A3-4C80D86C9B6B}"/>
              </a:ext>
            </a:extLst>
          </p:cNvPr>
          <p:cNvSpPr/>
          <p:nvPr userDrawn="1"/>
        </p:nvSpPr>
        <p:spPr>
          <a:xfrm>
            <a:off x="2" y="0"/>
            <a:ext cx="269557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41" name="Freeform: Shape 40">
            <a:extLst>
              <a:ext uri="{FF2B5EF4-FFF2-40B4-BE49-F238E27FC236}">
                <a16:creationId xmlns="" xmlns:a16="http://schemas.microsoft.com/office/drawing/2014/main" id="{A7FEC436-0D57-4B71-B32B-1C8F9F3FC32A}"/>
              </a:ext>
            </a:extLst>
          </p:cNvPr>
          <p:cNvSpPr/>
          <p:nvPr/>
        </p:nvSpPr>
        <p:spPr>
          <a:xfrm>
            <a:off x="1642274" y="2198639"/>
            <a:ext cx="1053301" cy="4479111"/>
          </a:xfrm>
          <a:custGeom>
            <a:avLst/>
            <a:gdLst>
              <a:gd name="connsiteX0" fmla="*/ 531483 w 1053301"/>
              <a:gd name="connsiteY0" fmla="*/ 1382472 h 4479111"/>
              <a:gd name="connsiteX1" fmla="*/ 278496 w 1053301"/>
              <a:gd name="connsiteY1" fmla="*/ 1582175 h 4479111"/>
              <a:gd name="connsiteX2" fmla="*/ 678075 w 1053301"/>
              <a:gd name="connsiteY2" fmla="*/ 1765558 h 4479111"/>
              <a:gd name="connsiteX3" fmla="*/ 564186 w 1053301"/>
              <a:gd name="connsiteY3" fmla="*/ 1394933 h 4479111"/>
              <a:gd name="connsiteX4" fmla="*/ 531483 w 1053301"/>
              <a:gd name="connsiteY4" fmla="*/ 1382472 h 4479111"/>
              <a:gd name="connsiteX5" fmla="*/ 1002286 w 1053301"/>
              <a:gd name="connsiteY5" fmla="*/ 651 h 4479111"/>
              <a:gd name="connsiteX6" fmla="*/ 1053301 w 1053301"/>
              <a:gd name="connsiteY6" fmla="*/ 13297 h 4479111"/>
              <a:gd name="connsiteX7" fmla="*/ 1053301 w 1053301"/>
              <a:gd name="connsiteY7" fmla="*/ 4292319 h 4479111"/>
              <a:gd name="connsiteX8" fmla="*/ 1052472 w 1053301"/>
              <a:gd name="connsiteY8" fmla="*/ 4291920 h 4479111"/>
              <a:gd name="connsiteX9" fmla="*/ 977279 w 1053301"/>
              <a:gd name="connsiteY9" fmla="*/ 4228671 h 4479111"/>
              <a:gd name="connsiteX10" fmla="*/ 977279 w 1053301"/>
              <a:gd name="connsiteY10" fmla="*/ 4159179 h 4479111"/>
              <a:gd name="connsiteX11" fmla="*/ 971487 w 1053301"/>
              <a:gd name="connsiteY11" fmla="*/ 3906303 h 4479111"/>
              <a:gd name="connsiteX12" fmla="*/ 959905 w 1053301"/>
              <a:gd name="connsiteY12" fmla="*/ 3751876 h 4479111"/>
              <a:gd name="connsiteX13" fmla="*/ 956044 w 1053301"/>
              <a:gd name="connsiteY13" fmla="*/ 3259641 h 4479111"/>
              <a:gd name="connsiteX14" fmla="*/ 957975 w 1053301"/>
              <a:gd name="connsiteY14" fmla="*/ 3263502 h 4479111"/>
              <a:gd name="connsiteX15" fmla="*/ 954115 w 1053301"/>
              <a:gd name="connsiteY15" fmla="*/ 3249988 h 4479111"/>
              <a:gd name="connsiteX16" fmla="*/ 853737 w 1053301"/>
              <a:gd name="connsiteY16" fmla="*/ 3249988 h 4479111"/>
              <a:gd name="connsiteX17" fmla="*/ 811270 w 1053301"/>
              <a:gd name="connsiteY17" fmla="*/ 3682384 h 4479111"/>
              <a:gd name="connsiteX18" fmla="*/ 817060 w 1053301"/>
              <a:gd name="connsiteY18" fmla="*/ 3894721 h 4479111"/>
              <a:gd name="connsiteX19" fmla="*/ 805478 w 1053301"/>
              <a:gd name="connsiteY19" fmla="*/ 4234461 h 4479111"/>
              <a:gd name="connsiteX20" fmla="*/ 857598 w 1053301"/>
              <a:gd name="connsiteY20" fmla="*/ 4437148 h 4479111"/>
              <a:gd name="connsiteX21" fmla="*/ 662633 w 1053301"/>
              <a:gd name="connsiteY21" fmla="*/ 4444869 h 4479111"/>
              <a:gd name="connsiteX22" fmla="*/ 587350 w 1053301"/>
              <a:gd name="connsiteY22" fmla="*/ 4244114 h 4479111"/>
              <a:gd name="connsiteX23" fmla="*/ 566116 w 1053301"/>
              <a:gd name="connsiteY23" fmla="*/ 3883139 h 4479111"/>
              <a:gd name="connsiteX24" fmla="*/ 558394 w 1053301"/>
              <a:gd name="connsiteY24" fmla="*/ 3767319 h 4479111"/>
              <a:gd name="connsiteX25" fmla="*/ 550673 w 1053301"/>
              <a:gd name="connsiteY25" fmla="*/ 3248059 h 4479111"/>
              <a:gd name="connsiteX26" fmla="*/ 498555 w 1053301"/>
              <a:gd name="connsiteY26" fmla="*/ 3248059 h 4479111"/>
              <a:gd name="connsiteX27" fmla="*/ 502415 w 1053301"/>
              <a:gd name="connsiteY27" fmla="*/ 3192078 h 4479111"/>
              <a:gd name="connsiteX28" fmla="*/ 568047 w 1053301"/>
              <a:gd name="connsiteY28" fmla="*/ 2346589 h 4479111"/>
              <a:gd name="connsiteX29" fmla="*/ 624026 w 1053301"/>
              <a:gd name="connsiteY29" fmla="*/ 2097577 h 4479111"/>
              <a:gd name="connsiteX30" fmla="*/ 558394 w 1053301"/>
              <a:gd name="connsiteY30" fmla="*/ 1904543 h 4479111"/>
              <a:gd name="connsiteX31" fmla="*/ 54576 w 1053301"/>
              <a:gd name="connsiteY31" fmla="*/ 1682553 h 4479111"/>
              <a:gd name="connsiteX32" fmla="*/ 41063 w 1053301"/>
              <a:gd name="connsiteY32" fmla="*/ 1520404 h 4479111"/>
              <a:gd name="connsiteX33" fmla="*/ 649121 w 1053301"/>
              <a:gd name="connsiteY33" fmla="*/ 997283 h 4479111"/>
              <a:gd name="connsiteX34" fmla="*/ 813199 w 1053301"/>
              <a:gd name="connsiteY34" fmla="*/ 852507 h 4479111"/>
              <a:gd name="connsiteX35" fmla="*/ 753359 w 1053301"/>
              <a:gd name="connsiteY35" fmla="*/ 682637 h 4479111"/>
              <a:gd name="connsiteX36" fmla="*/ 820920 w 1053301"/>
              <a:gd name="connsiteY36" fmla="*/ 358340 h 4479111"/>
              <a:gd name="connsiteX37" fmla="*/ 878831 w 1053301"/>
              <a:gd name="connsiteY37" fmla="*/ 176888 h 4479111"/>
              <a:gd name="connsiteX38" fmla="*/ 1002286 w 1053301"/>
              <a:gd name="connsiteY38" fmla="*/ 651 h 447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53301" h="4479111">
                <a:moveTo>
                  <a:pt x="531483" y="1382472"/>
                </a:moveTo>
                <a:cubicBezTo>
                  <a:pt x="451833" y="1375267"/>
                  <a:pt x="351124" y="1511235"/>
                  <a:pt x="278496" y="1582175"/>
                </a:cubicBezTo>
                <a:cubicBezTo>
                  <a:pt x="351849" y="1626574"/>
                  <a:pt x="635608" y="1817677"/>
                  <a:pt x="678075" y="1765558"/>
                </a:cubicBezTo>
                <a:cubicBezTo>
                  <a:pt x="737917" y="1692205"/>
                  <a:pt x="624026" y="1439330"/>
                  <a:pt x="564186" y="1394933"/>
                </a:cubicBezTo>
                <a:cubicBezTo>
                  <a:pt x="553810" y="1387453"/>
                  <a:pt x="542862" y="1383502"/>
                  <a:pt x="531483" y="1382472"/>
                </a:cubicBezTo>
                <a:close/>
                <a:moveTo>
                  <a:pt x="1002286" y="651"/>
                </a:moveTo>
                <a:lnTo>
                  <a:pt x="1053301" y="13297"/>
                </a:lnTo>
                <a:lnTo>
                  <a:pt x="1053301" y="4292319"/>
                </a:lnTo>
                <a:lnTo>
                  <a:pt x="1052472" y="4291920"/>
                </a:lnTo>
                <a:cubicBezTo>
                  <a:pt x="1019264" y="4284409"/>
                  <a:pt x="978726" y="4288029"/>
                  <a:pt x="977279" y="4228671"/>
                </a:cubicBezTo>
                <a:cubicBezTo>
                  <a:pt x="977279" y="4211297"/>
                  <a:pt x="977279" y="4176551"/>
                  <a:pt x="977279" y="4159179"/>
                </a:cubicBezTo>
                <a:cubicBezTo>
                  <a:pt x="944462" y="4081965"/>
                  <a:pt x="1002372" y="3983517"/>
                  <a:pt x="971487" y="3906303"/>
                </a:cubicBezTo>
                <a:cubicBezTo>
                  <a:pt x="923229" y="3858046"/>
                  <a:pt x="979208" y="3802065"/>
                  <a:pt x="959905" y="3751876"/>
                </a:cubicBezTo>
                <a:cubicBezTo>
                  <a:pt x="940601" y="3582006"/>
                  <a:pt x="996582" y="3429511"/>
                  <a:pt x="956044" y="3259641"/>
                </a:cubicBezTo>
                <a:lnTo>
                  <a:pt x="957975" y="3263502"/>
                </a:lnTo>
                <a:cubicBezTo>
                  <a:pt x="956044" y="3259641"/>
                  <a:pt x="956044" y="3253849"/>
                  <a:pt x="954115" y="3249988"/>
                </a:cubicBezTo>
                <a:lnTo>
                  <a:pt x="853737" y="3249988"/>
                </a:lnTo>
                <a:cubicBezTo>
                  <a:pt x="817060" y="3410207"/>
                  <a:pt x="791966" y="3514446"/>
                  <a:pt x="811270" y="3682384"/>
                </a:cubicBezTo>
                <a:cubicBezTo>
                  <a:pt x="805478" y="3690105"/>
                  <a:pt x="822852" y="3827161"/>
                  <a:pt x="817060" y="3894721"/>
                </a:cubicBezTo>
                <a:cubicBezTo>
                  <a:pt x="799688" y="3966145"/>
                  <a:pt x="788106" y="4172690"/>
                  <a:pt x="805478" y="4234461"/>
                </a:cubicBezTo>
                <a:cubicBezTo>
                  <a:pt x="817060" y="4302024"/>
                  <a:pt x="846016" y="4369585"/>
                  <a:pt x="857598" y="4437148"/>
                </a:cubicBezTo>
                <a:cubicBezTo>
                  <a:pt x="788106" y="4512432"/>
                  <a:pt x="734056" y="4468033"/>
                  <a:pt x="662633" y="4444869"/>
                </a:cubicBezTo>
                <a:cubicBezTo>
                  <a:pt x="597001" y="4392751"/>
                  <a:pt x="579629" y="4317467"/>
                  <a:pt x="587350" y="4244114"/>
                </a:cubicBezTo>
                <a:cubicBezTo>
                  <a:pt x="600862" y="4118641"/>
                  <a:pt x="625957" y="3998960"/>
                  <a:pt x="566116" y="3883139"/>
                </a:cubicBezTo>
                <a:cubicBezTo>
                  <a:pt x="550673" y="3852254"/>
                  <a:pt x="558394" y="3805926"/>
                  <a:pt x="558394" y="3767319"/>
                </a:cubicBezTo>
                <a:cubicBezTo>
                  <a:pt x="562255" y="3593589"/>
                  <a:pt x="546812" y="3421789"/>
                  <a:pt x="550673" y="3248059"/>
                </a:cubicBezTo>
                <a:lnTo>
                  <a:pt x="498555" y="3248059"/>
                </a:lnTo>
                <a:cubicBezTo>
                  <a:pt x="498555" y="3248059"/>
                  <a:pt x="504345" y="3192078"/>
                  <a:pt x="502415" y="3192078"/>
                </a:cubicBezTo>
                <a:cubicBezTo>
                  <a:pt x="537161" y="2892876"/>
                  <a:pt x="542951" y="2647722"/>
                  <a:pt x="568047" y="2346589"/>
                </a:cubicBezTo>
                <a:cubicBezTo>
                  <a:pt x="575768" y="2259725"/>
                  <a:pt x="595072" y="2178651"/>
                  <a:pt x="624026" y="2097577"/>
                </a:cubicBezTo>
                <a:cubicBezTo>
                  <a:pt x="681936" y="1935428"/>
                  <a:pt x="712821" y="1977896"/>
                  <a:pt x="558394" y="1904543"/>
                </a:cubicBezTo>
                <a:cubicBezTo>
                  <a:pt x="392385" y="1825398"/>
                  <a:pt x="234097" y="1796444"/>
                  <a:pt x="54576" y="1682553"/>
                </a:cubicBezTo>
                <a:cubicBezTo>
                  <a:pt x="-18777" y="1636225"/>
                  <a:pt x="-12987" y="1580246"/>
                  <a:pt x="41063" y="1520404"/>
                </a:cubicBezTo>
                <a:cubicBezTo>
                  <a:pt x="230236" y="1309998"/>
                  <a:pt x="361499" y="1062915"/>
                  <a:pt x="649121" y="997283"/>
                </a:cubicBezTo>
                <a:cubicBezTo>
                  <a:pt x="840224" y="954816"/>
                  <a:pt x="803548" y="908488"/>
                  <a:pt x="813199" y="852507"/>
                </a:cubicBezTo>
                <a:cubicBezTo>
                  <a:pt x="803548" y="846717"/>
                  <a:pt x="774592" y="744408"/>
                  <a:pt x="753359" y="682637"/>
                </a:cubicBezTo>
                <a:cubicBezTo>
                  <a:pt x="712821" y="568748"/>
                  <a:pt x="807409" y="470300"/>
                  <a:pt x="820920" y="358340"/>
                </a:cubicBezTo>
                <a:cubicBezTo>
                  <a:pt x="830573" y="290779"/>
                  <a:pt x="865319" y="244451"/>
                  <a:pt x="878831" y="176888"/>
                </a:cubicBezTo>
                <a:cubicBezTo>
                  <a:pt x="905373" y="35733"/>
                  <a:pt x="935685" y="-5891"/>
                  <a:pt x="1002286" y="651"/>
                </a:cubicBezTo>
                <a:close/>
              </a:path>
            </a:pathLst>
          </a:custGeom>
          <a:noFill/>
          <a:ln w="12700" cap="flat">
            <a:solidFill>
              <a:schemeClr val="bg1"/>
            </a:solidFill>
            <a:prstDash val="solid"/>
            <a:miter/>
          </a:ln>
        </p:spPr>
        <p:txBody>
          <a:bodyPr wrap="square" rtlCol="0" anchor="ctr">
            <a:noAutofit/>
          </a:bodyPr>
          <a:lstStyle/>
          <a:p>
            <a:pPr latinLnBrk="0"/>
            <a:endParaRPr lang="en-US" sz="1800">
              <a:solidFill>
                <a:prstClr val="black"/>
              </a:solidFill>
            </a:endParaRPr>
          </a:p>
        </p:txBody>
      </p:sp>
      <p:sp>
        <p:nvSpPr>
          <p:cNvPr id="13" name="Freeform: Shape 12">
            <a:extLst>
              <a:ext uri="{FF2B5EF4-FFF2-40B4-BE49-F238E27FC236}">
                <a16:creationId xmlns="" xmlns:a16="http://schemas.microsoft.com/office/drawing/2014/main" id="{D2D5F715-899F-400B-90E1-F117546DDB6F}"/>
              </a:ext>
            </a:extLst>
          </p:cNvPr>
          <p:cNvSpPr/>
          <p:nvPr/>
        </p:nvSpPr>
        <p:spPr>
          <a:xfrm>
            <a:off x="2310380" y="3162488"/>
            <a:ext cx="681329" cy="1899457"/>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dirty="0">
              <a:solidFill>
                <a:prstClr val="white"/>
              </a:solidFill>
            </a:endParaRPr>
          </a:p>
        </p:txBody>
      </p:sp>
      <p:cxnSp>
        <p:nvCxnSpPr>
          <p:cNvPr id="14" name="Straight Connector 13">
            <a:extLst>
              <a:ext uri="{FF2B5EF4-FFF2-40B4-BE49-F238E27FC236}">
                <a16:creationId xmlns="" xmlns:a16="http://schemas.microsoft.com/office/drawing/2014/main" id="{F4331726-1EAE-40B0-B620-41FEF0406411}"/>
              </a:ext>
            </a:extLst>
          </p:cNvPr>
          <p:cNvCxnSpPr>
            <a:cxnSpLocks/>
          </p:cNvCxnSpPr>
          <p:nvPr/>
        </p:nvCxnSpPr>
        <p:spPr>
          <a:xfrm>
            <a:off x="1" y="469459"/>
            <a:ext cx="279082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 xmlns:a16="http://schemas.microsoft.com/office/drawing/2014/main" id="{6C6DAC51-E01D-484C-B69C-CA0EC3886008}"/>
              </a:ext>
            </a:extLst>
          </p:cNvPr>
          <p:cNvGrpSpPr/>
          <p:nvPr/>
        </p:nvGrpSpPr>
        <p:grpSpPr>
          <a:xfrm>
            <a:off x="597820" y="443747"/>
            <a:ext cx="1595184" cy="1395672"/>
            <a:chOff x="816657" y="415244"/>
            <a:chExt cx="3074373" cy="2689860"/>
          </a:xfrm>
          <a:solidFill>
            <a:schemeClr val="accent1">
              <a:lumMod val="20000"/>
              <a:lumOff val="80000"/>
            </a:schemeClr>
          </a:solidFill>
        </p:grpSpPr>
        <p:grpSp>
          <p:nvGrpSpPr>
            <p:cNvPr id="16" name="Group 15">
              <a:extLst>
                <a:ext uri="{FF2B5EF4-FFF2-40B4-BE49-F238E27FC236}">
                  <a16:creationId xmlns="" xmlns:a16="http://schemas.microsoft.com/office/drawing/2014/main" id="{CDEAF5AC-9819-47B9-BCCF-648558BE1747}"/>
                </a:ext>
              </a:extLst>
            </p:cNvPr>
            <p:cNvGrpSpPr/>
            <p:nvPr/>
          </p:nvGrpSpPr>
          <p:grpSpPr>
            <a:xfrm rot="10800000">
              <a:off x="816657" y="415244"/>
              <a:ext cx="647700" cy="2689860"/>
              <a:chOff x="6144030" y="3897930"/>
              <a:chExt cx="647700" cy="2689860"/>
            </a:xfrm>
            <a:grpFill/>
          </p:grpSpPr>
          <p:sp>
            <p:nvSpPr>
              <p:cNvPr id="26" name="Freeform: Shape 25">
                <a:extLst>
                  <a:ext uri="{FF2B5EF4-FFF2-40B4-BE49-F238E27FC236}">
                    <a16:creationId xmlns="" xmlns:a16="http://schemas.microsoft.com/office/drawing/2014/main" id="{B8F314AF-5129-401F-AC9F-11E726A07D97}"/>
                  </a:ext>
                </a:extLst>
              </p:cNvPr>
              <p:cNvSpPr/>
              <p:nvPr/>
            </p:nvSpPr>
            <p:spPr>
              <a:xfrm>
                <a:off x="6144030" y="3897930"/>
                <a:ext cx="9525" cy="9525"/>
              </a:xfrm>
              <a:custGeom>
                <a:avLst/>
                <a:gdLst/>
                <a:ahLst/>
                <a:cxnLst/>
                <a:rect l="l" t="t" r="r" b="b"/>
                <a:pathLst>
                  <a:path/>
                </a:pathLst>
              </a:custGeom>
              <a:grpFill/>
              <a:ln w="9525" cap="flat">
                <a:noFill/>
                <a:prstDash val="solid"/>
                <a:miter/>
              </a:ln>
            </p:spPr>
            <p:txBody>
              <a:bodyPr rtlCol="0" anchor="ctr"/>
              <a:lstStyle/>
              <a:p>
                <a:pPr latinLnBrk="0"/>
                <a:endParaRPr lang="en-US" sz="1800">
                  <a:solidFill>
                    <a:prstClr val="black"/>
                  </a:solidFill>
                </a:endParaRPr>
              </a:p>
            </p:txBody>
          </p:sp>
          <p:sp>
            <p:nvSpPr>
              <p:cNvPr id="27" name="Freeform: Shape 26">
                <a:extLst>
                  <a:ext uri="{FF2B5EF4-FFF2-40B4-BE49-F238E27FC236}">
                    <a16:creationId xmlns="" xmlns:a16="http://schemas.microsoft.com/office/drawing/2014/main" id="{91BDB8F9-FCC3-4A3A-9018-80B3B525263B}"/>
                  </a:ext>
                </a:extLst>
              </p:cNvPr>
              <p:cNvSpPr/>
              <p:nvPr/>
            </p:nvSpPr>
            <p:spPr>
              <a:xfrm>
                <a:off x="6380250" y="542574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2870 w 180975"/>
                  <a:gd name="connsiteY7" fmla="*/ 1087755 h 1162050"/>
                  <a:gd name="connsiteX8" fmla="*/ 54293 w 180975"/>
                  <a:gd name="connsiteY8" fmla="*/ 1064895 h 1162050"/>
                  <a:gd name="connsiteX9" fmla="*/ 77153 w 180975"/>
                  <a:gd name="connsiteY9" fmla="*/ 1016318 h 1162050"/>
                  <a:gd name="connsiteX10" fmla="*/ 125730 w 180975"/>
                  <a:gd name="connsiteY10" fmla="*/ 1039178 h 1162050"/>
                  <a:gd name="connsiteX11" fmla="*/ 102870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8" y="1162050"/>
                      <a:pt x="180975" y="1121093"/>
                      <a:pt x="180975" y="1071563"/>
                    </a:cubicBezTo>
                    <a:lnTo>
                      <a:pt x="180975" y="90488"/>
                    </a:lnTo>
                    <a:cubicBezTo>
                      <a:pt x="180975" y="40958"/>
                      <a:pt x="140018" y="0"/>
                      <a:pt x="90488" y="0"/>
                    </a:cubicBezTo>
                    <a:close/>
                    <a:moveTo>
                      <a:pt x="102870" y="1087755"/>
                    </a:moveTo>
                    <a:cubicBezTo>
                      <a:pt x="82868" y="1095375"/>
                      <a:pt x="60960" y="1084898"/>
                      <a:pt x="54293" y="1064895"/>
                    </a:cubicBezTo>
                    <a:cubicBezTo>
                      <a:pt x="46673" y="1044893"/>
                      <a:pt x="57150" y="1022985"/>
                      <a:pt x="77153" y="1016318"/>
                    </a:cubicBezTo>
                    <a:cubicBezTo>
                      <a:pt x="97155" y="1009650"/>
                      <a:pt x="119063" y="1019175"/>
                      <a:pt x="125730" y="1039178"/>
                    </a:cubicBezTo>
                    <a:cubicBezTo>
                      <a:pt x="133350" y="1058228"/>
                      <a:pt x="122873" y="1080135"/>
                      <a:pt x="102870"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8" name="Freeform: Shape 27">
                <a:extLst>
                  <a:ext uri="{FF2B5EF4-FFF2-40B4-BE49-F238E27FC236}">
                    <a16:creationId xmlns="" xmlns:a16="http://schemas.microsoft.com/office/drawing/2014/main" id="{21A9296A-9838-4D46-920E-6E633AA936C7}"/>
                  </a:ext>
                </a:extLst>
              </p:cNvPr>
              <p:cNvSpPr/>
              <p:nvPr/>
            </p:nvSpPr>
            <p:spPr>
              <a:xfrm>
                <a:off x="6425018" y="4879958"/>
                <a:ext cx="85725" cy="647700"/>
              </a:xfrm>
              <a:custGeom>
                <a:avLst/>
                <a:gdLst>
                  <a:gd name="connsiteX0" fmla="*/ 0 w 85725"/>
                  <a:gd name="connsiteY0" fmla="*/ 0 h 647700"/>
                  <a:gd name="connsiteX1" fmla="*/ 90488 w 85725"/>
                  <a:gd name="connsiteY1" fmla="*/ 0 h 647700"/>
                  <a:gd name="connsiteX2" fmla="*/ 90488 w 85725"/>
                  <a:gd name="connsiteY2" fmla="*/ 656273 h 647700"/>
                  <a:gd name="connsiteX3" fmla="*/ 0 w 85725"/>
                  <a:gd name="connsiteY3" fmla="*/ 656273 h 647700"/>
                </a:gdLst>
                <a:ahLst/>
                <a:cxnLst>
                  <a:cxn ang="0">
                    <a:pos x="connsiteX0" y="connsiteY0"/>
                  </a:cxn>
                  <a:cxn ang="0">
                    <a:pos x="connsiteX1" y="connsiteY1"/>
                  </a:cxn>
                  <a:cxn ang="0">
                    <a:pos x="connsiteX2" y="connsiteY2"/>
                  </a:cxn>
                  <a:cxn ang="0">
                    <a:pos x="connsiteX3" y="connsiteY3"/>
                  </a:cxn>
                </a:cxnLst>
                <a:rect l="l" t="t" r="r" b="b"/>
                <a:pathLst>
                  <a:path w="85725" h="647700">
                    <a:moveTo>
                      <a:pt x="0" y="0"/>
                    </a:moveTo>
                    <a:lnTo>
                      <a:pt x="90488" y="0"/>
                    </a:lnTo>
                    <a:lnTo>
                      <a:pt x="90488" y="656273"/>
                    </a:lnTo>
                    <a:lnTo>
                      <a:pt x="0" y="65627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9" name="Freeform: Shape 28">
                <a:extLst>
                  <a:ext uri="{FF2B5EF4-FFF2-40B4-BE49-F238E27FC236}">
                    <a16:creationId xmlns="" xmlns:a16="http://schemas.microsoft.com/office/drawing/2014/main" id="{8113F410-3823-4D87-9139-7BAB2DE564EE}"/>
                  </a:ext>
                </a:extLst>
              </p:cNvPr>
              <p:cNvSpPr/>
              <p:nvPr/>
            </p:nvSpPr>
            <p:spPr>
              <a:xfrm>
                <a:off x="6144030" y="3967463"/>
                <a:ext cx="647700" cy="962025"/>
              </a:xfrm>
              <a:custGeom>
                <a:avLst/>
                <a:gdLst>
                  <a:gd name="connsiteX0" fmla="*/ 326708 w 647700"/>
                  <a:gd name="connsiteY0" fmla="*/ 0 h 962025"/>
                  <a:gd name="connsiteX1" fmla="*/ 0 w 647700"/>
                  <a:gd name="connsiteY1" fmla="*/ 484823 h 962025"/>
                  <a:gd name="connsiteX2" fmla="*/ 326708 w 647700"/>
                  <a:gd name="connsiteY2" fmla="*/ 970598 h 962025"/>
                  <a:gd name="connsiteX3" fmla="*/ 653415 w 647700"/>
                  <a:gd name="connsiteY3" fmla="*/ 484823 h 962025"/>
                  <a:gd name="connsiteX4" fmla="*/ 326708 w 647700"/>
                  <a:gd name="connsiteY4" fmla="*/ 0 h 962025"/>
                  <a:gd name="connsiteX5" fmla="*/ 172403 w 647700"/>
                  <a:gd name="connsiteY5" fmla="*/ 785813 h 962025"/>
                  <a:gd name="connsiteX6" fmla="*/ 150495 w 647700"/>
                  <a:gd name="connsiteY6" fmla="*/ 807720 h 962025"/>
                  <a:gd name="connsiteX7" fmla="*/ 128588 w 647700"/>
                  <a:gd name="connsiteY7" fmla="*/ 785813 h 962025"/>
                  <a:gd name="connsiteX8" fmla="*/ 128588 w 647700"/>
                  <a:gd name="connsiteY8" fmla="*/ 230505 h 962025"/>
                  <a:gd name="connsiteX9" fmla="*/ 150495 w 647700"/>
                  <a:gd name="connsiteY9" fmla="*/ 208598 h 962025"/>
                  <a:gd name="connsiteX10" fmla="*/ 172403 w 647700"/>
                  <a:gd name="connsiteY10" fmla="*/ 230505 h 962025"/>
                  <a:gd name="connsiteX11" fmla="*/ 172403 w 647700"/>
                  <a:gd name="connsiteY11" fmla="*/ 785813 h 962025"/>
                  <a:gd name="connsiteX12" fmla="*/ 255270 w 647700"/>
                  <a:gd name="connsiteY12" fmla="*/ 785813 h 962025"/>
                  <a:gd name="connsiteX13" fmla="*/ 233363 w 647700"/>
                  <a:gd name="connsiteY13" fmla="*/ 807720 h 962025"/>
                  <a:gd name="connsiteX14" fmla="*/ 211455 w 647700"/>
                  <a:gd name="connsiteY14" fmla="*/ 785813 h 962025"/>
                  <a:gd name="connsiteX15" fmla="*/ 211455 w 647700"/>
                  <a:gd name="connsiteY15" fmla="*/ 230505 h 962025"/>
                  <a:gd name="connsiteX16" fmla="*/ 233363 w 647700"/>
                  <a:gd name="connsiteY16" fmla="*/ 208598 h 962025"/>
                  <a:gd name="connsiteX17" fmla="*/ 255270 w 647700"/>
                  <a:gd name="connsiteY17" fmla="*/ 230505 h 962025"/>
                  <a:gd name="connsiteX18" fmla="*/ 255270 w 647700"/>
                  <a:gd name="connsiteY18" fmla="*/ 785813 h 962025"/>
                  <a:gd name="connsiteX19" fmla="*/ 338138 w 647700"/>
                  <a:gd name="connsiteY19" fmla="*/ 785813 h 962025"/>
                  <a:gd name="connsiteX20" fmla="*/ 316230 w 647700"/>
                  <a:gd name="connsiteY20" fmla="*/ 807720 h 962025"/>
                  <a:gd name="connsiteX21" fmla="*/ 295275 w 647700"/>
                  <a:gd name="connsiteY21" fmla="*/ 785813 h 962025"/>
                  <a:gd name="connsiteX22" fmla="*/ 295275 w 647700"/>
                  <a:gd name="connsiteY22" fmla="*/ 230505 h 962025"/>
                  <a:gd name="connsiteX23" fmla="*/ 317183 w 647700"/>
                  <a:gd name="connsiteY23" fmla="*/ 208598 h 962025"/>
                  <a:gd name="connsiteX24" fmla="*/ 339090 w 647700"/>
                  <a:gd name="connsiteY24" fmla="*/ 230505 h 962025"/>
                  <a:gd name="connsiteX25" fmla="*/ 339090 w 647700"/>
                  <a:gd name="connsiteY25" fmla="*/ 785813 h 962025"/>
                  <a:gd name="connsiteX26" fmla="*/ 421005 w 647700"/>
                  <a:gd name="connsiteY26" fmla="*/ 785813 h 962025"/>
                  <a:gd name="connsiteX27" fmla="*/ 400050 w 647700"/>
                  <a:gd name="connsiteY27" fmla="*/ 807720 h 962025"/>
                  <a:gd name="connsiteX28" fmla="*/ 400050 w 647700"/>
                  <a:gd name="connsiteY28" fmla="*/ 807720 h 962025"/>
                  <a:gd name="connsiteX29" fmla="*/ 378143 w 647700"/>
                  <a:gd name="connsiteY29" fmla="*/ 785813 h 962025"/>
                  <a:gd name="connsiteX30" fmla="*/ 378143 w 647700"/>
                  <a:gd name="connsiteY30" fmla="*/ 230505 h 962025"/>
                  <a:gd name="connsiteX31" fmla="*/ 400050 w 647700"/>
                  <a:gd name="connsiteY31" fmla="*/ 208598 h 962025"/>
                  <a:gd name="connsiteX32" fmla="*/ 400050 w 647700"/>
                  <a:gd name="connsiteY32" fmla="*/ 208598 h 962025"/>
                  <a:gd name="connsiteX33" fmla="*/ 421005 w 647700"/>
                  <a:gd name="connsiteY33" fmla="*/ 230505 h 962025"/>
                  <a:gd name="connsiteX34" fmla="*/ 421005 w 647700"/>
                  <a:gd name="connsiteY34" fmla="*/ 785813 h 962025"/>
                  <a:gd name="connsiteX35" fmla="*/ 503873 w 647700"/>
                  <a:gd name="connsiteY35" fmla="*/ 785813 h 962025"/>
                  <a:gd name="connsiteX36" fmla="*/ 481965 w 647700"/>
                  <a:gd name="connsiteY36" fmla="*/ 807720 h 962025"/>
                  <a:gd name="connsiteX37" fmla="*/ 460058 w 647700"/>
                  <a:gd name="connsiteY37" fmla="*/ 785813 h 962025"/>
                  <a:gd name="connsiteX38" fmla="*/ 460058 w 647700"/>
                  <a:gd name="connsiteY38" fmla="*/ 230505 h 962025"/>
                  <a:gd name="connsiteX39" fmla="*/ 481965 w 647700"/>
                  <a:gd name="connsiteY39" fmla="*/ 208598 h 962025"/>
                  <a:gd name="connsiteX40" fmla="*/ 503873 w 647700"/>
                  <a:gd name="connsiteY40" fmla="*/ 230505 h 962025"/>
                  <a:gd name="connsiteX41" fmla="*/ 503873 w 647700"/>
                  <a:gd name="connsiteY41" fmla="*/ 785813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00" h="962025">
                    <a:moveTo>
                      <a:pt x="326708" y="0"/>
                    </a:moveTo>
                    <a:cubicBezTo>
                      <a:pt x="145733" y="0"/>
                      <a:pt x="0" y="217170"/>
                      <a:pt x="0" y="484823"/>
                    </a:cubicBezTo>
                    <a:cubicBezTo>
                      <a:pt x="0" y="752475"/>
                      <a:pt x="145733" y="970598"/>
                      <a:pt x="326708" y="970598"/>
                    </a:cubicBezTo>
                    <a:cubicBezTo>
                      <a:pt x="507683" y="970598"/>
                      <a:pt x="653415" y="753428"/>
                      <a:pt x="653415" y="484823"/>
                    </a:cubicBezTo>
                    <a:cubicBezTo>
                      <a:pt x="652463" y="217170"/>
                      <a:pt x="506730" y="0"/>
                      <a:pt x="326708" y="0"/>
                    </a:cubicBezTo>
                    <a:close/>
                    <a:moveTo>
                      <a:pt x="172403" y="785813"/>
                    </a:moveTo>
                    <a:cubicBezTo>
                      <a:pt x="172403" y="797243"/>
                      <a:pt x="162878" y="807720"/>
                      <a:pt x="150495" y="807720"/>
                    </a:cubicBezTo>
                    <a:cubicBezTo>
                      <a:pt x="138113" y="807720"/>
                      <a:pt x="128588" y="798195"/>
                      <a:pt x="128588" y="785813"/>
                    </a:cubicBezTo>
                    <a:lnTo>
                      <a:pt x="128588" y="230505"/>
                    </a:lnTo>
                    <a:cubicBezTo>
                      <a:pt x="128588" y="219075"/>
                      <a:pt x="138113" y="208598"/>
                      <a:pt x="150495" y="208598"/>
                    </a:cubicBezTo>
                    <a:cubicBezTo>
                      <a:pt x="162878" y="208598"/>
                      <a:pt x="172403" y="218123"/>
                      <a:pt x="172403" y="230505"/>
                    </a:cubicBezTo>
                    <a:lnTo>
                      <a:pt x="172403" y="785813"/>
                    </a:lnTo>
                    <a:close/>
                    <a:moveTo>
                      <a:pt x="255270" y="785813"/>
                    </a:moveTo>
                    <a:cubicBezTo>
                      <a:pt x="255270" y="797243"/>
                      <a:pt x="245745" y="807720"/>
                      <a:pt x="233363" y="807720"/>
                    </a:cubicBezTo>
                    <a:cubicBezTo>
                      <a:pt x="221933" y="807720"/>
                      <a:pt x="211455" y="798195"/>
                      <a:pt x="211455" y="785813"/>
                    </a:cubicBezTo>
                    <a:lnTo>
                      <a:pt x="211455" y="230505"/>
                    </a:lnTo>
                    <a:cubicBezTo>
                      <a:pt x="211455" y="219075"/>
                      <a:pt x="220980" y="208598"/>
                      <a:pt x="233363" y="208598"/>
                    </a:cubicBezTo>
                    <a:cubicBezTo>
                      <a:pt x="244793" y="208598"/>
                      <a:pt x="255270" y="218123"/>
                      <a:pt x="255270" y="230505"/>
                    </a:cubicBezTo>
                    <a:lnTo>
                      <a:pt x="255270" y="785813"/>
                    </a:lnTo>
                    <a:close/>
                    <a:moveTo>
                      <a:pt x="338138" y="785813"/>
                    </a:moveTo>
                    <a:cubicBezTo>
                      <a:pt x="338138" y="797243"/>
                      <a:pt x="328613" y="807720"/>
                      <a:pt x="316230" y="807720"/>
                    </a:cubicBezTo>
                    <a:cubicBezTo>
                      <a:pt x="304800" y="806768"/>
                      <a:pt x="295275" y="797243"/>
                      <a:pt x="295275" y="785813"/>
                    </a:cubicBezTo>
                    <a:lnTo>
                      <a:pt x="295275" y="230505"/>
                    </a:lnTo>
                    <a:cubicBezTo>
                      <a:pt x="295275" y="219075"/>
                      <a:pt x="304800" y="208598"/>
                      <a:pt x="317183" y="208598"/>
                    </a:cubicBezTo>
                    <a:cubicBezTo>
                      <a:pt x="328613" y="208598"/>
                      <a:pt x="339090" y="218123"/>
                      <a:pt x="339090" y="230505"/>
                    </a:cubicBezTo>
                    <a:lnTo>
                      <a:pt x="339090" y="785813"/>
                    </a:lnTo>
                    <a:close/>
                    <a:moveTo>
                      <a:pt x="421005" y="785813"/>
                    </a:moveTo>
                    <a:cubicBezTo>
                      <a:pt x="421005" y="797243"/>
                      <a:pt x="411480" y="807720"/>
                      <a:pt x="400050" y="807720"/>
                    </a:cubicBezTo>
                    <a:lnTo>
                      <a:pt x="400050" y="807720"/>
                    </a:lnTo>
                    <a:cubicBezTo>
                      <a:pt x="388620" y="807720"/>
                      <a:pt x="378143" y="798195"/>
                      <a:pt x="378143" y="785813"/>
                    </a:cubicBezTo>
                    <a:lnTo>
                      <a:pt x="378143" y="230505"/>
                    </a:lnTo>
                    <a:cubicBezTo>
                      <a:pt x="378143" y="219075"/>
                      <a:pt x="387668" y="208598"/>
                      <a:pt x="400050" y="208598"/>
                    </a:cubicBezTo>
                    <a:lnTo>
                      <a:pt x="400050" y="208598"/>
                    </a:lnTo>
                    <a:cubicBezTo>
                      <a:pt x="411480" y="208598"/>
                      <a:pt x="421005" y="218123"/>
                      <a:pt x="421005" y="230505"/>
                    </a:cubicBezTo>
                    <a:lnTo>
                      <a:pt x="421005" y="785813"/>
                    </a:lnTo>
                    <a:close/>
                    <a:moveTo>
                      <a:pt x="503873" y="785813"/>
                    </a:moveTo>
                    <a:cubicBezTo>
                      <a:pt x="503873" y="797243"/>
                      <a:pt x="494348" y="807720"/>
                      <a:pt x="481965" y="807720"/>
                    </a:cubicBezTo>
                    <a:cubicBezTo>
                      <a:pt x="470535" y="807720"/>
                      <a:pt x="460058" y="798195"/>
                      <a:pt x="460058" y="785813"/>
                    </a:cubicBezTo>
                    <a:lnTo>
                      <a:pt x="460058" y="230505"/>
                    </a:lnTo>
                    <a:cubicBezTo>
                      <a:pt x="460058" y="219075"/>
                      <a:pt x="469583" y="208598"/>
                      <a:pt x="481965" y="208598"/>
                    </a:cubicBezTo>
                    <a:cubicBezTo>
                      <a:pt x="493395" y="208598"/>
                      <a:pt x="503873" y="218123"/>
                      <a:pt x="503873" y="230505"/>
                    </a:cubicBezTo>
                    <a:lnTo>
                      <a:pt x="503873" y="785813"/>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7" name="Group 16">
              <a:extLst>
                <a:ext uri="{FF2B5EF4-FFF2-40B4-BE49-F238E27FC236}">
                  <a16:creationId xmlns="" xmlns:a16="http://schemas.microsoft.com/office/drawing/2014/main" id="{B0D68BC1-B386-4BFD-BF44-B0114410FEC1}"/>
                </a:ext>
              </a:extLst>
            </p:cNvPr>
            <p:cNvGrpSpPr/>
            <p:nvPr/>
          </p:nvGrpSpPr>
          <p:grpSpPr>
            <a:xfrm rot="10800000">
              <a:off x="2407238" y="415244"/>
              <a:ext cx="723900" cy="2683192"/>
              <a:chOff x="7734611" y="3897930"/>
              <a:chExt cx="723900" cy="2683192"/>
            </a:xfrm>
            <a:grpFill/>
          </p:grpSpPr>
          <p:sp>
            <p:nvSpPr>
              <p:cNvPr id="23" name="Freeform: Shape 22">
                <a:extLst>
                  <a:ext uri="{FF2B5EF4-FFF2-40B4-BE49-F238E27FC236}">
                    <a16:creationId xmlns="" xmlns:a16="http://schemas.microsoft.com/office/drawing/2014/main" id="{20E8AAEA-6237-49F5-9465-AE37BA12BABD}"/>
                  </a:ext>
                </a:extLst>
              </p:cNvPr>
              <p:cNvSpPr/>
              <p:nvPr/>
            </p:nvSpPr>
            <p:spPr>
              <a:xfrm>
                <a:off x="8010930" y="5419072"/>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6802 h 1162050"/>
                  <a:gd name="connsiteX8" fmla="*/ 55245 w 180975"/>
                  <a:gd name="connsiteY8" fmla="*/ 1063943 h 1162050"/>
                  <a:gd name="connsiteX9" fmla="*/ 78105 w 180975"/>
                  <a:gd name="connsiteY9" fmla="*/ 1015365 h 1162050"/>
                  <a:gd name="connsiteX10" fmla="*/ 126683 w 180975"/>
                  <a:gd name="connsiteY10" fmla="*/ 1038225 h 1162050"/>
                  <a:gd name="connsiteX11" fmla="*/ 103822 w 180975"/>
                  <a:gd name="connsiteY11" fmla="*/ 1086802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7" y="1162050"/>
                      <a:pt x="180975" y="1121093"/>
                      <a:pt x="180975" y="1071563"/>
                    </a:cubicBezTo>
                    <a:lnTo>
                      <a:pt x="180975" y="90488"/>
                    </a:lnTo>
                    <a:cubicBezTo>
                      <a:pt x="180975" y="40005"/>
                      <a:pt x="140970" y="0"/>
                      <a:pt x="90488" y="0"/>
                    </a:cubicBezTo>
                    <a:close/>
                    <a:moveTo>
                      <a:pt x="103822" y="1086802"/>
                    </a:moveTo>
                    <a:cubicBezTo>
                      <a:pt x="83820" y="1094423"/>
                      <a:pt x="61913" y="1083945"/>
                      <a:pt x="55245" y="1063943"/>
                    </a:cubicBezTo>
                    <a:cubicBezTo>
                      <a:pt x="47625" y="1043940"/>
                      <a:pt x="58103" y="1022033"/>
                      <a:pt x="78105" y="1015365"/>
                    </a:cubicBezTo>
                    <a:cubicBezTo>
                      <a:pt x="98108" y="1008698"/>
                      <a:pt x="120015" y="1018223"/>
                      <a:pt x="126683" y="1038225"/>
                    </a:cubicBezTo>
                    <a:cubicBezTo>
                      <a:pt x="134303" y="1058227"/>
                      <a:pt x="123825" y="1080135"/>
                      <a:pt x="103822" y="1086802"/>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4" name="Freeform: Shape 23">
                <a:extLst>
                  <a:ext uri="{FF2B5EF4-FFF2-40B4-BE49-F238E27FC236}">
                    <a16:creationId xmlns="" xmlns:a16="http://schemas.microsoft.com/office/drawing/2014/main" id="{B6664059-7407-4B8B-8AFC-D9866FF2945B}"/>
                  </a:ext>
                </a:extLst>
              </p:cNvPr>
              <p:cNvSpPr/>
              <p:nvPr/>
            </p:nvSpPr>
            <p:spPr>
              <a:xfrm>
                <a:off x="8056650" y="4774230"/>
                <a:ext cx="85725" cy="752475"/>
              </a:xfrm>
              <a:custGeom>
                <a:avLst/>
                <a:gdLst>
                  <a:gd name="connsiteX0" fmla="*/ 0 w 85725"/>
                  <a:gd name="connsiteY0" fmla="*/ 0 h 752475"/>
                  <a:gd name="connsiteX1" fmla="*/ 90488 w 85725"/>
                  <a:gd name="connsiteY1" fmla="*/ 0 h 752475"/>
                  <a:gd name="connsiteX2" fmla="*/ 90488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8" y="0"/>
                    </a:lnTo>
                    <a:lnTo>
                      <a:pt x="90488"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5" name="Freeform: Shape 24">
                <a:extLst>
                  <a:ext uri="{FF2B5EF4-FFF2-40B4-BE49-F238E27FC236}">
                    <a16:creationId xmlns="" xmlns:a16="http://schemas.microsoft.com/office/drawing/2014/main" id="{9E1C716F-6CF0-4CEC-9DD0-63D2C7AB7685}"/>
                  </a:ext>
                </a:extLst>
              </p:cNvPr>
              <p:cNvSpPr/>
              <p:nvPr/>
            </p:nvSpPr>
            <p:spPr>
              <a:xfrm>
                <a:off x="7734611" y="3897930"/>
                <a:ext cx="723900" cy="885825"/>
              </a:xfrm>
              <a:custGeom>
                <a:avLst/>
                <a:gdLst>
                  <a:gd name="connsiteX0" fmla="*/ 499204 w 723900"/>
                  <a:gd name="connsiteY0" fmla="*/ 0 h 885825"/>
                  <a:gd name="connsiteX1" fmla="*/ 229647 w 723900"/>
                  <a:gd name="connsiteY1" fmla="*/ 0 h 885825"/>
                  <a:gd name="connsiteX2" fmla="*/ 1047 w 723900"/>
                  <a:gd name="connsiteY2" fmla="*/ 228600 h 885825"/>
                  <a:gd name="connsiteX3" fmla="*/ 39147 w 723900"/>
                  <a:gd name="connsiteY3" fmla="*/ 783908 h 885825"/>
                  <a:gd name="connsiteX4" fmla="*/ 143922 w 723900"/>
                  <a:gd name="connsiteY4" fmla="*/ 888683 h 885825"/>
                  <a:gd name="connsiteX5" fmla="*/ 583977 w 723900"/>
                  <a:gd name="connsiteY5" fmla="*/ 888683 h 885825"/>
                  <a:gd name="connsiteX6" fmla="*/ 688752 w 723900"/>
                  <a:gd name="connsiteY6" fmla="*/ 783908 h 885825"/>
                  <a:gd name="connsiteX7" fmla="*/ 726852 w 723900"/>
                  <a:gd name="connsiteY7" fmla="*/ 228600 h 885825"/>
                  <a:gd name="connsiteX8" fmla="*/ 499204 w 723900"/>
                  <a:gd name="connsiteY8" fmla="*/ 0 h 885825"/>
                  <a:gd name="connsiteX9" fmla="*/ 173449 w 723900"/>
                  <a:gd name="connsiteY9" fmla="*/ 782955 h 885825"/>
                  <a:gd name="connsiteX10" fmla="*/ 144874 w 723900"/>
                  <a:gd name="connsiteY10" fmla="*/ 806768 h 885825"/>
                  <a:gd name="connsiteX11" fmla="*/ 116299 w 723900"/>
                  <a:gd name="connsiteY11" fmla="*/ 782955 h 885825"/>
                  <a:gd name="connsiteX12" fmla="*/ 116299 w 723900"/>
                  <a:gd name="connsiteY12" fmla="*/ 165735 h 885825"/>
                  <a:gd name="connsiteX13" fmla="*/ 144874 w 723900"/>
                  <a:gd name="connsiteY13" fmla="*/ 141923 h 885825"/>
                  <a:gd name="connsiteX14" fmla="*/ 173449 w 723900"/>
                  <a:gd name="connsiteY14" fmla="*/ 165735 h 885825"/>
                  <a:gd name="connsiteX15" fmla="*/ 173449 w 723900"/>
                  <a:gd name="connsiteY15" fmla="*/ 782955 h 885825"/>
                  <a:gd name="connsiteX16" fmla="*/ 284891 w 723900"/>
                  <a:gd name="connsiteY16" fmla="*/ 782955 h 885825"/>
                  <a:gd name="connsiteX17" fmla="*/ 256316 w 723900"/>
                  <a:gd name="connsiteY17" fmla="*/ 806768 h 885825"/>
                  <a:gd name="connsiteX18" fmla="*/ 227741 w 723900"/>
                  <a:gd name="connsiteY18" fmla="*/ 782955 h 885825"/>
                  <a:gd name="connsiteX19" fmla="*/ 227741 w 723900"/>
                  <a:gd name="connsiteY19" fmla="*/ 165735 h 885825"/>
                  <a:gd name="connsiteX20" fmla="*/ 256316 w 723900"/>
                  <a:gd name="connsiteY20" fmla="*/ 141923 h 885825"/>
                  <a:gd name="connsiteX21" fmla="*/ 284891 w 723900"/>
                  <a:gd name="connsiteY21" fmla="*/ 165735 h 885825"/>
                  <a:gd name="connsiteX22" fmla="*/ 284891 w 723900"/>
                  <a:gd name="connsiteY22" fmla="*/ 782955 h 885825"/>
                  <a:gd name="connsiteX23" fmla="*/ 396334 w 723900"/>
                  <a:gd name="connsiteY23" fmla="*/ 782955 h 885825"/>
                  <a:gd name="connsiteX24" fmla="*/ 367759 w 723900"/>
                  <a:gd name="connsiteY24" fmla="*/ 806768 h 885825"/>
                  <a:gd name="connsiteX25" fmla="*/ 339184 w 723900"/>
                  <a:gd name="connsiteY25" fmla="*/ 782955 h 885825"/>
                  <a:gd name="connsiteX26" fmla="*/ 339184 w 723900"/>
                  <a:gd name="connsiteY26" fmla="*/ 165735 h 885825"/>
                  <a:gd name="connsiteX27" fmla="*/ 367759 w 723900"/>
                  <a:gd name="connsiteY27" fmla="*/ 141923 h 885825"/>
                  <a:gd name="connsiteX28" fmla="*/ 396334 w 723900"/>
                  <a:gd name="connsiteY28" fmla="*/ 165735 h 885825"/>
                  <a:gd name="connsiteX29" fmla="*/ 396334 w 723900"/>
                  <a:gd name="connsiteY29" fmla="*/ 782955 h 885825"/>
                  <a:gd name="connsiteX30" fmla="*/ 507777 w 723900"/>
                  <a:gd name="connsiteY30" fmla="*/ 782955 h 885825"/>
                  <a:gd name="connsiteX31" fmla="*/ 479202 w 723900"/>
                  <a:gd name="connsiteY31" fmla="*/ 806768 h 885825"/>
                  <a:gd name="connsiteX32" fmla="*/ 479202 w 723900"/>
                  <a:gd name="connsiteY32" fmla="*/ 806768 h 885825"/>
                  <a:gd name="connsiteX33" fmla="*/ 450627 w 723900"/>
                  <a:gd name="connsiteY33" fmla="*/ 782955 h 885825"/>
                  <a:gd name="connsiteX34" fmla="*/ 450627 w 723900"/>
                  <a:gd name="connsiteY34" fmla="*/ 165735 h 885825"/>
                  <a:gd name="connsiteX35" fmla="*/ 479202 w 723900"/>
                  <a:gd name="connsiteY35" fmla="*/ 141923 h 885825"/>
                  <a:gd name="connsiteX36" fmla="*/ 479202 w 723900"/>
                  <a:gd name="connsiteY36" fmla="*/ 141923 h 885825"/>
                  <a:gd name="connsiteX37" fmla="*/ 507777 w 723900"/>
                  <a:gd name="connsiteY37" fmla="*/ 165735 h 885825"/>
                  <a:gd name="connsiteX38" fmla="*/ 507777 w 723900"/>
                  <a:gd name="connsiteY38" fmla="*/ 782955 h 885825"/>
                  <a:gd name="connsiteX39" fmla="*/ 619219 w 723900"/>
                  <a:gd name="connsiteY39" fmla="*/ 782955 h 885825"/>
                  <a:gd name="connsiteX40" fmla="*/ 590644 w 723900"/>
                  <a:gd name="connsiteY40" fmla="*/ 806768 h 885825"/>
                  <a:gd name="connsiteX41" fmla="*/ 562069 w 723900"/>
                  <a:gd name="connsiteY41" fmla="*/ 782955 h 885825"/>
                  <a:gd name="connsiteX42" fmla="*/ 562069 w 723900"/>
                  <a:gd name="connsiteY42" fmla="*/ 165735 h 885825"/>
                  <a:gd name="connsiteX43" fmla="*/ 590644 w 723900"/>
                  <a:gd name="connsiteY43" fmla="*/ 141923 h 885825"/>
                  <a:gd name="connsiteX44" fmla="*/ 619219 w 723900"/>
                  <a:gd name="connsiteY44" fmla="*/ 165735 h 885825"/>
                  <a:gd name="connsiteX45" fmla="*/ 619219 w 723900"/>
                  <a:gd name="connsiteY45" fmla="*/ 782955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3900" h="885825">
                    <a:moveTo>
                      <a:pt x="499204" y="0"/>
                    </a:moveTo>
                    <a:lnTo>
                      <a:pt x="229647" y="0"/>
                    </a:lnTo>
                    <a:cubicBezTo>
                      <a:pt x="103916" y="0"/>
                      <a:pt x="-12289" y="34290"/>
                      <a:pt x="1047" y="228600"/>
                    </a:cubicBezTo>
                    <a:lnTo>
                      <a:pt x="39147" y="783908"/>
                    </a:lnTo>
                    <a:cubicBezTo>
                      <a:pt x="39147" y="842010"/>
                      <a:pt x="86772" y="888683"/>
                      <a:pt x="143922" y="888683"/>
                    </a:cubicBezTo>
                    <a:lnTo>
                      <a:pt x="583977" y="888683"/>
                    </a:lnTo>
                    <a:cubicBezTo>
                      <a:pt x="642079" y="888683"/>
                      <a:pt x="688752" y="841058"/>
                      <a:pt x="688752" y="783908"/>
                    </a:cubicBezTo>
                    <a:lnTo>
                      <a:pt x="726852" y="228600"/>
                    </a:lnTo>
                    <a:cubicBezTo>
                      <a:pt x="743044" y="36195"/>
                      <a:pt x="624934" y="0"/>
                      <a:pt x="499204" y="0"/>
                    </a:cubicBezTo>
                    <a:close/>
                    <a:moveTo>
                      <a:pt x="173449" y="782955"/>
                    </a:moveTo>
                    <a:cubicBezTo>
                      <a:pt x="173449" y="796290"/>
                      <a:pt x="160114" y="806768"/>
                      <a:pt x="144874" y="806768"/>
                    </a:cubicBezTo>
                    <a:cubicBezTo>
                      <a:pt x="128681" y="806768"/>
                      <a:pt x="116299" y="796290"/>
                      <a:pt x="116299" y="782955"/>
                    </a:cubicBezTo>
                    <a:lnTo>
                      <a:pt x="116299" y="165735"/>
                    </a:lnTo>
                    <a:cubicBezTo>
                      <a:pt x="116299" y="152400"/>
                      <a:pt x="129634" y="141923"/>
                      <a:pt x="144874" y="141923"/>
                    </a:cubicBezTo>
                    <a:cubicBezTo>
                      <a:pt x="161066" y="141923"/>
                      <a:pt x="173449" y="152400"/>
                      <a:pt x="173449" y="165735"/>
                    </a:cubicBezTo>
                    <a:lnTo>
                      <a:pt x="173449" y="782955"/>
                    </a:lnTo>
                    <a:close/>
                    <a:moveTo>
                      <a:pt x="284891" y="782955"/>
                    </a:moveTo>
                    <a:cubicBezTo>
                      <a:pt x="284891" y="796290"/>
                      <a:pt x="271556" y="806768"/>
                      <a:pt x="256316" y="806768"/>
                    </a:cubicBezTo>
                    <a:cubicBezTo>
                      <a:pt x="240124" y="806768"/>
                      <a:pt x="227741" y="796290"/>
                      <a:pt x="227741" y="782955"/>
                    </a:cubicBezTo>
                    <a:lnTo>
                      <a:pt x="227741" y="165735"/>
                    </a:lnTo>
                    <a:cubicBezTo>
                      <a:pt x="227741" y="152400"/>
                      <a:pt x="241077" y="141923"/>
                      <a:pt x="256316" y="141923"/>
                    </a:cubicBezTo>
                    <a:cubicBezTo>
                      <a:pt x="272509" y="141923"/>
                      <a:pt x="284891" y="152400"/>
                      <a:pt x="284891" y="165735"/>
                    </a:cubicBezTo>
                    <a:lnTo>
                      <a:pt x="284891" y="782955"/>
                    </a:lnTo>
                    <a:close/>
                    <a:moveTo>
                      <a:pt x="396334" y="782955"/>
                    </a:moveTo>
                    <a:cubicBezTo>
                      <a:pt x="396334" y="796290"/>
                      <a:pt x="382999" y="806768"/>
                      <a:pt x="367759" y="806768"/>
                    </a:cubicBezTo>
                    <a:cubicBezTo>
                      <a:pt x="351566" y="806768"/>
                      <a:pt x="339184" y="796290"/>
                      <a:pt x="339184" y="782955"/>
                    </a:cubicBezTo>
                    <a:lnTo>
                      <a:pt x="339184" y="165735"/>
                    </a:lnTo>
                    <a:cubicBezTo>
                      <a:pt x="339184" y="152400"/>
                      <a:pt x="352519" y="141923"/>
                      <a:pt x="367759" y="141923"/>
                    </a:cubicBezTo>
                    <a:cubicBezTo>
                      <a:pt x="383952" y="141923"/>
                      <a:pt x="396334" y="152400"/>
                      <a:pt x="396334" y="165735"/>
                    </a:cubicBezTo>
                    <a:lnTo>
                      <a:pt x="396334" y="782955"/>
                    </a:lnTo>
                    <a:close/>
                    <a:moveTo>
                      <a:pt x="507777" y="782955"/>
                    </a:moveTo>
                    <a:cubicBezTo>
                      <a:pt x="507777" y="796290"/>
                      <a:pt x="494441" y="806768"/>
                      <a:pt x="479202" y="806768"/>
                    </a:cubicBezTo>
                    <a:lnTo>
                      <a:pt x="479202" y="806768"/>
                    </a:lnTo>
                    <a:cubicBezTo>
                      <a:pt x="463009" y="806768"/>
                      <a:pt x="450627" y="796290"/>
                      <a:pt x="450627" y="782955"/>
                    </a:cubicBezTo>
                    <a:lnTo>
                      <a:pt x="450627" y="165735"/>
                    </a:lnTo>
                    <a:cubicBezTo>
                      <a:pt x="450627" y="152400"/>
                      <a:pt x="463961" y="141923"/>
                      <a:pt x="479202" y="141923"/>
                    </a:cubicBezTo>
                    <a:lnTo>
                      <a:pt x="479202" y="141923"/>
                    </a:lnTo>
                    <a:cubicBezTo>
                      <a:pt x="495394" y="141923"/>
                      <a:pt x="507777" y="152400"/>
                      <a:pt x="507777" y="165735"/>
                    </a:cubicBezTo>
                    <a:lnTo>
                      <a:pt x="507777" y="782955"/>
                    </a:lnTo>
                    <a:close/>
                    <a:moveTo>
                      <a:pt x="619219" y="782955"/>
                    </a:moveTo>
                    <a:cubicBezTo>
                      <a:pt x="619219" y="796290"/>
                      <a:pt x="605884" y="806768"/>
                      <a:pt x="590644" y="806768"/>
                    </a:cubicBezTo>
                    <a:cubicBezTo>
                      <a:pt x="574452" y="806768"/>
                      <a:pt x="562069" y="796290"/>
                      <a:pt x="562069" y="782955"/>
                    </a:cubicBezTo>
                    <a:lnTo>
                      <a:pt x="562069" y="165735"/>
                    </a:lnTo>
                    <a:cubicBezTo>
                      <a:pt x="562069" y="152400"/>
                      <a:pt x="575404" y="141923"/>
                      <a:pt x="590644" y="141923"/>
                    </a:cubicBezTo>
                    <a:cubicBezTo>
                      <a:pt x="606836" y="141923"/>
                      <a:pt x="619219" y="152400"/>
                      <a:pt x="619219" y="165735"/>
                    </a:cubicBezTo>
                    <a:lnTo>
                      <a:pt x="619219" y="782955"/>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8" name="Group 17">
              <a:extLst>
                <a:ext uri="{FF2B5EF4-FFF2-40B4-BE49-F238E27FC236}">
                  <a16:creationId xmlns="" xmlns:a16="http://schemas.microsoft.com/office/drawing/2014/main" id="{C17468CC-5AAA-49F6-9D8C-5C743518DA08}"/>
                </a:ext>
              </a:extLst>
            </p:cNvPr>
            <p:cNvGrpSpPr/>
            <p:nvPr/>
          </p:nvGrpSpPr>
          <p:grpSpPr>
            <a:xfrm rot="10800000">
              <a:off x="1655809" y="415244"/>
              <a:ext cx="533400" cy="2638425"/>
              <a:chOff x="6983182" y="3979845"/>
              <a:chExt cx="533400" cy="2638425"/>
            </a:xfrm>
            <a:grpFill/>
          </p:grpSpPr>
          <p:sp>
            <p:nvSpPr>
              <p:cNvPr id="20" name="Freeform: Shape 19">
                <a:extLst>
                  <a:ext uri="{FF2B5EF4-FFF2-40B4-BE49-F238E27FC236}">
                    <a16:creationId xmlns="" xmlns:a16="http://schemas.microsoft.com/office/drawing/2014/main" id="{0AB3B993-7FC7-4C35-8900-AB076B7CA9B2}"/>
                  </a:ext>
                </a:extLst>
              </p:cNvPr>
              <p:cNvSpPr/>
              <p:nvPr/>
            </p:nvSpPr>
            <p:spPr>
              <a:xfrm>
                <a:off x="7151775" y="545622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7755 h 1162050"/>
                  <a:gd name="connsiteX8" fmla="*/ 55245 w 180975"/>
                  <a:gd name="connsiteY8" fmla="*/ 1064895 h 1162050"/>
                  <a:gd name="connsiteX9" fmla="*/ 78105 w 180975"/>
                  <a:gd name="connsiteY9" fmla="*/ 1016317 h 1162050"/>
                  <a:gd name="connsiteX10" fmla="*/ 126682 w 180975"/>
                  <a:gd name="connsiteY10" fmla="*/ 1039178 h 1162050"/>
                  <a:gd name="connsiteX11" fmla="*/ 103822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7" y="0"/>
                      <a:pt x="0" y="40957"/>
                      <a:pt x="0" y="90488"/>
                    </a:cubicBezTo>
                    <a:lnTo>
                      <a:pt x="0" y="1071563"/>
                    </a:lnTo>
                    <a:cubicBezTo>
                      <a:pt x="0" y="1121092"/>
                      <a:pt x="40957" y="1162050"/>
                      <a:pt x="90488" y="1162050"/>
                    </a:cubicBezTo>
                    <a:cubicBezTo>
                      <a:pt x="140017" y="1162050"/>
                      <a:pt x="180975" y="1121092"/>
                      <a:pt x="180975" y="1071563"/>
                    </a:cubicBezTo>
                    <a:lnTo>
                      <a:pt x="180975" y="90488"/>
                    </a:lnTo>
                    <a:cubicBezTo>
                      <a:pt x="180975" y="40957"/>
                      <a:pt x="140970" y="0"/>
                      <a:pt x="90488" y="0"/>
                    </a:cubicBezTo>
                    <a:close/>
                    <a:moveTo>
                      <a:pt x="103822" y="1087755"/>
                    </a:moveTo>
                    <a:cubicBezTo>
                      <a:pt x="83820" y="1095375"/>
                      <a:pt x="61913" y="1084898"/>
                      <a:pt x="55245" y="1064895"/>
                    </a:cubicBezTo>
                    <a:cubicBezTo>
                      <a:pt x="47625" y="1044892"/>
                      <a:pt x="58102" y="1022985"/>
                      <a:pt x="78105" y="1016317"/>
                    </a:cubicBezTo>
                    <a:cubicBezTo>
                      <a:pt x="98107" y="1009650"/>
                      <a:pt x="120015" y="1019175"/>
                      <a:pt x="126682" y="1039178"/>
                    </a:cubicBezTo>
                    <a:cubicBezTo>
                      <a:pt x="134302" y="1058228"/>
                      <a:pt x="123825" y="1080135"/>
                      <a:pt x="103822"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1" name="Freeform: Shape 20">
                <a:extLst>
                  <a:ext uri="{FF2B5EF4-FFF2-40B4-BE49-F238E27FC236}">
                    <a16:creationId xmlns="" xmlns:a16="http://schemas.microsoft.com/office/drawing/2014/main" id="{89205162-2A87-4120-9961-3C3F42F91540}"/>
                  </a:ext>
                </a:extLst>
              </p:cNvPr>
              <p:cNvSpPr/>
              <p:nvPr/>
            </p:nvSpPr>
            <p:spPr>
              <a:xfrm>
                <a:off x="7197495" y="4812330"/>
                <a:ext cx="85725" cy="752475"/>
              </a:xfrm>
              <a:custGeom>
                <a:avLst/>
                <a:gdLst>
                  <a:gd name="connsiteX0" fmla="*/ 0 w 85725"/>
                  <a:gd name="connsiteY0" fmla="*/ 0 h 752475"/>
                  <a:gd name="connsiteX1" fmla="*/ 90487 w 85725"/>
                  <a:gd name="connsiteY1" fmla="*/ 0 h 752475"/>
                  <a:gd name="connsiteX2" fmla="*/ 90487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7" y="0"/>
                    </a:lnTo>
                    <a:lnTo>
                      <a:pt x="90487"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2" name="Freeform: Shape 21">
                <a:extLst>
                  <a:ext uri="{FF2B5EF4-FFF2-40B4-BE49-F238E27FC236}">
                    <a16:creationId xmlns="" xmlns:a16="http://schemas.microsoft.com/office/drawing/2014/main" id="{1EFCE1D3-5244-49DE-94FB-55EACF2B50B9}"/>
                  </a:ext>
                </a:extLst>
              </p:cNvPr>
              <p:cNvSpPr/>
              <p:nvPr/>
            </p:nvSpPr>
            <p:spPr>
              <a:xfrm>
                <a:off x="6983182" y="3979845"/>
                <a:ext cx="533400" cy="847725"/>
              </a:xfrm>
              <a:custGeom>
                <a:avLst/>
                <a:gdLst>
                  <a:gd name="connsiteX0" fmla="*/ 452438 w 533400"/>
                  <a:gd name="connsiteY0" fmla="*/ 857250 h 847725"/>
                  <a:gd name="connsiteX1" fmla="*/ 81915 w 533400"/>
                  <a:gd name="connsiteY1" fmla="*/ 857250 h 847725"/>
                  <a:gd name="connsiteX2" fmla="*/ 0 w 533400"/>
                  <a:gd name="connsiteY2" fmla="*/ 775335 h 847725"/>
                  <a:gd name="connsiteX3" fmla="*/ 0 w 533400"/>
                  <a:gd name="connsiteY3" fmla="*/ 324803 h 847725"/>
                  <a:gd name="connsiteX4" fmla="*/ 324803 w 533400"/>
                  <a:gd name="connsiteY4" fmla="*/ 0 h 847725"/>
                  <a:gd name="connsiteX5" fmla="*/ 474345 w 533400"/>
                  <a:gd name="connsiteY5" fmla="*/ 0 h 847725"/>
                  <a:gd name="connsiteX6" fmla="*/ 533400 w 533400"/>
                  <a:gd name="connsiteY6" fmla="*/ 59055 h 847725"/>
                  <a:gd name="connsiteX7" fmla="*/ 533400 w 533400"/>
                  <a:gd name="connsiteY7" fmla="*/ 776288 h 847725"/>
                  <a:gd name="connsiteX8" fmla="*/ 452438 w 533400"/>
                  <a:gd name="connsiteY8" fmla="*/ 85725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847725">
                    <a:moveTo>
                      <a:pt x="452438" y="857250"/>
                    </a:moveTo>
                    <a:lnTo>
                      <a:pt x="81915" y="857250"/>
                    </a:lnTo>
                    <a:cubicBezTo>
                      <a:pt x="37148" y="857250"/>
                      <a:pt x="0" y="820102"/>
                      <a:pt x="0" y="775335"/>
                    </a:cubicBezTo>
                    <a:lnTo>
                      <a:pt x="0" y="324803"/>
                    </a:lnTo>
                    <a:cubicBezTo>
                      <a:pt x="0" y="146685"/>
                      <a:pt x="145733" y="0"/>
                      <a:pt x="324803" y="0"/>
                    </a:cubicBezTo>
                    <a:lnTo>
                      <a:pt x="474345" y="0"/>
                    </a:lnTo>
                    <a:cubicBezTo>
                      <a:pt x="506730" y="0"/>
                      <a:pt x="533400" y="26670"/>
                      <a:pt x="533400" y="59055"/>
                    </a:cubicBezTo>
                    <a:lnTo>
                      <a:pt x="533400" y="776288"/>
                    </a:lnTo>
                    <a:cubicBezTo>
                      <a:pt x="533400" y="821055"/>
                      <a:pt x="497205" y="857250"/>
                      <a:pt x="452438" y="857250"/>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sp>
          <p:nvSpPr>
            <p:cNvPr id="19" name="Freeform: Shape 18">
              <a:extLst>
                <a:ext uri="{FF2B5EF4-FFF2-40B4-BE49-F238E27FC236}">
                  <a16:creationId xmlns="" xmlns:a16="http://schemas.microsoft.com/office/drawing/2014/main" id="{883F173E-558F-4B78-809C-BE6234EDC426}"/>
                </a:ext>
              </a:extLst>
            </p:cNvPr>
            <p:cNvSpPr/>
            <p:nvPr/>
          </p:nvSpPr>
          <p:spPr>
            <a:xfrm rot="10800000">
              <a:off x="3210622" y="415244"/>
              <a:ext cx="680408" cy="2666759"/>
            </a:xfrm>
            <a:custGeom>
              <a:avLst/>
              <a:gdLst>
                <a:gd name="connsiteX0" fmla="*/ 450200 w 590550"/>
                <a:gd name="connsiteY0" fmla="*/ 68609 h 2314575"/>
                <a:gd name="connsiteX1" fmla="*/ 291132 w 590550"/>
                <a:gd name="connsiteY1" fmla="*/ 29 h 2314575"/>
                <a:gd name="connsiteX2" fmla="*/ 291132 w 590550"/>
                <a:gd name="connsiteY2" fmla="*/ 29 h 2314575"/>
                <a:gd name="connsiteX3" fmla="*/ 291132 w 590550"/>
                <a:gd name="connsiteY3" fmla="*/ 29 h 2314575"/>
                <a:gd name="connsiteX4" fmla="*/ 291132 w 590550"/>
                <a:gd name="connsiteY4" fmla="*/ 29 h 2314575"/>
                <a:gd name="connsiteX5" fmla="*/ 291132 w 590550"/>
                <a:gd name="connsiteY5" fmla="*/ 29 h 2314575"/>
                <a:gd name="connsiteX6" fmla="*/ 286370 w 590550"/>
                <a:gd name="connsiteY6" fmla="*/ 29 h 2314575"/>
                <a:gd name="connsiteX7" fmla="*/ 130160 w 590550"/>
                <a:gd name="connsiteY7" fmla="*/ 78134 h 2314575"/>
                <a:gd name="connsiteX8" fmla="*/ 2525 w 590550"/>
                <a:gd name="connsiteY8" fmla="*/ 557241 h 2314575"/>
                <a:gd name="connsiteX9" fmla="*/ 147304 w 590550"/>
                <a:gd name="connsiteY9" fmla="*/ 1065876 h 2314575"/>
                <a:gd name="connsiteX10" fmla="*/ 140637 w 590550"/>
                <a:gd name="connsiteY10" fmla="*/ 1077306 h 2314575"/>
                <a:gd name="connsiteX11" fmla="*/ 140637 w 590550"/>
                <a:gd name="connsiteY11" fmla="*/ 1085879 h 2314575"/>
                <a:gd name="connsiteX12" fmla="*/ 153019 w 590550"/>
                <a:gd name="connsiteY12" fmla="*/ 1098261 h 2314575"/>
                <a:gd name="connsiteX13" fmla="*/ 158735 w 590550"/>
                <a:gd name="connsiteY13" fmla="*/ 1098261 h 2314575"/>
                <a:gd name="connsiteX14" fmla="*/ 257794 w 590550"/>
                <a:gd name="connsiteY14" fmla="*/ 1355436 h 2314575"/>
                <a:gd name="connsiteX15" fmla="*/ 190167 w 590550"/>
                <a:gd name="connsiteY15" fmla="*/ 1437351 h 2314575"/>
                <a:gd name="connsiteX16" fmla="*/ 209217 w 590550"/>
                <a:gd name="connsiteY16" fmla="*/ 2227926 h 2314575"/>
                <a:gd name="connsiteX17" fmla="*/ 299704 w 590550"/>
                <a:gd name="connsiteY17" fmla="*/ 2318414 h 2314575"/>
                <a:gd name="connsiteX18" fmla="*/ 390192 w 590550"/>
                <a:gd name="connsiteY18" fmla="*/ 2227926 h 2314575"/>
                <a:gd name="connsiteX19" fmla="*/ 409242 w 590550"/>
                <a:gd name="connsiteY19" fmla="*/ 1437351 h 2314575"/>
                <a:gd name="connsiteX20" fmla="*/ 343520 w 590550"/>
                <a:gd name="connsiteY20" fmla="*/ 1356389 h 2314575"/>
                <a:gd name="connsiteX21" fmla="*/ 437817 w 590550"/>
                <a:gd name="connsiteY21" fmla="*/ 1098261 h 2314575"/>
                <a:gd name="connsiteX22" fmla="*/ 447342 w 590550"/>
                <a:gd name="connsiteY22" fmla="*/ 1098261 h 2314575"/>
                <a:gd name="connsiteX23" fmla="*/ 459725 w 590550"/>
                <a:gd name="connsiteY23" fmla="*/ 1085879 h 2314575"/>
                <a:gd name="connsiteX24" fmla="*/ 459725 w 590550"/>
                <a:gd name="connsiteY24" fmla="*/ 1077306 h 2314575"/>
                <a:gd name="connsiteX25" fmla="*/ 449247 w 590550"/>
                <a:gd name="connsiteY25" fmla="*/ 1064924 h 2314575"/>
                <a:gd name="connsiteX26" fmla="*/ 592122 w 590550"/>
                <a:gd name="connsiteY26" fmla="*/ 521999 h 2314575"/>
                <a:gd name="connsiteX27" fmla="*/ 450200 w 590550"/>
                <a:gd name="connsiteY27" fmla="*/ 68609 h 2314575"/>
                <a:gd name="connsiteX28" fmla="*/ 284465 w 590550"/>
                <a:gd name="connsiteY28" fmla="*/ 1064924 h 2314575"/>
                <a:gd name="connsiteX29" fmla="*/ 233982 w 590550"/>
                <a:gd name="connsiteY29" fmla="*/ 491519 h 2314575"/>
                <a:gd name="connsiteX30" fmla="*/ 290179 w 590550"/>
                <a:gd name="connsiteY30" fmla="*/ 28604 h 2314575"/>
                <a:gd name="connsiteX31" fmla="*/ 290179 w 590550"/>
                <a:gd name="connsiteY31" fmla="*/ 28604 h 2314575"/>
                <a:gd name="connsiteX32" fmla="*/ 295895 w 590550"/>
                <a:gd name="connsiteY32" fmla="*/ 31461 h 2314575"/>
                <a:gd name="connsiteX33" fmla="*/ 355902 w 590550"/>
                <a:gd name="connsiteY33" fmla="*/ 490566 h 2314575"/>
                <a:gd name="connsiteX34" fmla="*/ 314945 w 590550"/>
                <a:gd name="connsiteY34" fmla="*/ 1063971 h 2314575"/>
                <a:gd name="connsiteX35" fmla="*/ 284465 w 590550"/>
                <a:gd name="connsiteY35" fmla="*/ 1063971 h 2314575"/>
                <a:gd name="connsiteX36" fmla="*/ 311135 w 590550"/>
                <a:gd name="connsiteY36" fmla="*/ 1099214 h 2314575"/>
                <a:gd name="connsiteX37" fmla="*/ 300657 w 590550"/>
                <a:gd name="connsiteY37" fmla="*/ 1220181 h 2314575"/>
                <a:gd name="connsiteX38" fmla="*/ 288275 w 590550"/>
                <a:gd name="connsiteY38" fmla="*/ 1099214 h 2314575"/>
                <a:gd name="connsiteX39" fmla="*/ 311135 w 590550"/>
                <a:gd name="connsiteY39" fmla="*/ 1099214 h 2314575"/>
                <a:gd name="connsiteX40" fmla="*/ 243507 w 590550"/>
                <a:gd name="connsiteY40" fmla="*/ 56226 h 2314575"/>
                <a:gd name="connsiteX41" fmla="*/ 205407 w 590550"/>
                <a:gd name="connsiteY41" fmla="*/ 491519 h 2314575"/>
                <a:gd name="connsiteX42" fmla="*/ 255890 w 590550"/>
                <a:gd name="connsiteY42" fmla="*/ 1064924 h 2314575"/>
                <a:gd name="connsiteX43" fmla="*/ 234935 w 590550"/>
                <a:gd name="connsiteY43" fmla="*/ 1064924 h 2314575"/>
                <a:gd name="connsiteX44" fmla="*/ 133017 w 590550"/>
                <a:gd name="connsiteY44" fmla="*/ 517236 h 2314575"/>
                <a:gd name="connsiteX45" fmla="*/ 242554 w 590550"/>
                <a:gd name="connsiteY45" fmla="*/ 58131 h 2314575"/>
                <a:gd name="connsiteX46" fmla="*/ 243507 w 590550"/>
                <a:gd name="connsiteY46" fmla="*/ 56226 h 2314575"/>
                <a:gd name="connsiteX47" fmla="*/ 258747 w 590550"/>
                <a:gd name="connsiteY47" fmla="*/ 1099214 h 2314575"/>
                <a:gd name="connsiteX48" fmla="*/ 273035 w 590550"/>
                <a:gd name="connsiteY48" fmla="*/ 1235421 h 2314575"/>
                <a:gd name="connsiteX49" fmla="*/ 241602 w 590550"/>
                <a:gd name="connsiteY49" fmla="*/ 1099214 h 2314575"/>
                <a:gd name="connsiteX50" fmla="*/ 258747 w 590550"/>
                <a:gd name="connsiteY50" fmla="*/ 1099214 h 2314575"/>
                <a:gd name="connsiteX51" fmla="*/ 339710 w 590550"/>
                <a:gd name="connsiteY51" fmla="*/ 1099214 h 2314575"/>
                <a:gd name="connsiteX52" fmla="*/ 360665 w 590550"/>
                <a:gd name="connsiteY52" fmla="*/ 1099214 h 2314575"/>
                <a:gd name="connsiteX53" fmla="*/ 326375 w 590550"/>
                <a:gd name="connsiteY53" fmla="*/ 1254471 h 2314575"/>
                <a:gd name="connsiteX54" fmla="*/ 339710 w 590550"/>
                <a:gd name="connsiteY54" fmla="*/ 1099214 h 2314575"/>
                <a:gd name="connsiteX55" fmla="*/ 342567 w 590550"/>
                <a:gd name="connsiteY55" fmla="*/ 1064924 h 2314575"/>
                <a:gd name="connsiteX56" fmla="*/ 383525 w 590550"/>
                <a:gd name="connsiteY56" fmla="*/ 491519 h 2314575"/>
                <a:gd name="connsiteX57" fmla="*/ 335900 w 590550"/>
                <a:gd name="connsiteY57" fmla="*/ 46701 h 2314575"/>
                <a:gd name="connsiteX58" fmla="*/ 356854 w 590550"/>
                <a:gd name="connsiteY58" fmla="*/ 65751 h 2314575"/>
                <a:gd name="connsiteX59" fmla="*/ 454962 w 590550"/>
                <a:gd name="connsiteY59" fmla="*/ 513426 h 2314575"/>
                <a:gd name="connsiteX60" fmla="*/ 367332 w 590550"/>
                <a:gd name="connsiteY60" fmla="*/ 1064924 h 2314575"/>
                <a:gd name="connsiteX61" fmla="*/ 342567 w 590550"/>
                <a:gd name="connsiteY61" fmla="*/ 1064924 h 2314575"/>
                <a:gd name="connsiteX62" fmla="*/ 150162 w 590550"/>
                <a:gd name="connsiteY62" fmla="*/ 97184 h 2314575"/>
                <a:gd name="connsiteX63" fmla="*/ 213027 w 590550"/>
                <a:gd name="connsiteY63" fmla="*/ 47654 h 2314575"/>
                <a:gd name="connsiteX64" fmla="*/ 104442 w 590550"/>
                <a:gd name="connsiteY64" fmla="*/ 519141 h 2314575"/>
                <a:gd name="connsiteX65" fmla="*/ 205407 w 590550"/>
                <a:gd name="connsiteY65" fmla="*/ 1064924 h 2314575"/>
                <a:gd name="connsiteX66" fmla="*/ 175879 w 590550"/>
                <a:gd name="connsiteY66" fmla="*/ 1064924 h 2314575"/>
                <a:gd name="connsiteX67" fmla="*/ 29194 w 590550"/>
                <a:gd name="connsiteY67" fmla="*/ 555336 h 2314575"/>
                <a:gd name="connsiteX68" fmla="*/ 150162 w 590550"/>
                <a:gd name="connsiteY68" fmla="*/ 97184 h 2314575"/>
                <a:gd name="connsiteX69" fmla="*/ 213027 w 590550"/>
                <a:gd name="connsiteY69" fmla="*/ 1099214 h 2314575"/>
                <a:gd name="connsiteX70" fmla="*/ 251127 w 590550"/>
                <a:gd name="connsiteY70" fmla="*/ 1263044 h 2314575"/>
                <a:gd name="connsiteX71" fmla="*/ 189215 w 590550"/>
                <a:gd name="connsiteY71" fmla="*/ 1099214 h 2314575"/>
                <a:gd name="connsiteX72" fmla="*/ 213027 w 590550"/>
                <a:gd name="connsiteY72" fmla="*/ 1099214 h 2314575"/>
                <a:gd name="connsiteX73" fmla="*/ 312087 w 590550"/>
                <a:gd name="connsiteY73" fmla="*/ 2245071 h 2314575"/>
                <a:gd name="connsiteX74" fmla="*/ 263510 w 590550"/>
                <a:gd name="connsiteY74" fmla="*/ 2222211 h 2314575"/>
                <a:gd name="connsiteX75" fmla="*/ 286370 w 590550"/>
                <a:gd name="connsiteY75" fmla="*/ 2173634 h 2314575"/>
                <a:gd name="connsiteX76" fmla="*/ 334947 w 590550"/>
                <a:gd name="connsiteY76" fmla="*/ 2196494 h 2314575"/>
                <a:gd name="connsiteX77" fmla="*/ 312087 w 590550"/>
                <a:gd name="connsiteY77" fmla="*/ 2245071 h 2314575"/>
                <a:gd name="connsiteX78" fmla="*/ 363522 w 590550"/>
                <a:gd name="connsiteY78" fmla="*/ 1219229 h 2314575"/>
                <a:gd name="connsiteX79" fmla="*/ 390192 w 590550"/>
                <a:gd name="connsiteY79" fmla="*/ 1099214 h 2314575"/>
                <a:gd name="connsiteX80" fmla="*/ 406385 w 590550"/>
                <a:gd name="connsiteY80" fmla="*/ 1099214 h 2314575"/>
                <a:gd name="connsiteX81" fmla="*/ 363522 w 590550"/>
                <a:gd name="connsiteY81" fmla="*/ 1219229 h 2314575"/>
                <a:gd name="connsiteX82" fmla="*/ 562595 w 590550"/>
                <a:gd name="connsiteY82" fmla="*/ 521046 h 2314575"/>
                <a:gd name="connsiteX83" fmla="*/ 417815 w 590550"/>
                <a:gd name="connsiteY83" fmla="*/ 1063971 h 2314575"/>
                <a:gd name="connsiteX84" fmla="*/ 396860 w 590550"/>
                <a:gd name="connsiteY84" fmla="*/ 1063971 h 2314575"/>
                <a:gd name="connsiteX85" fmla="*/ 483537 w 590550"/>
                <a:gd name="connsiteY85" fmla="*/ 515331 h 2314575"/>
                <a:gd name="connsiteX86" fmla="*/ 384477 w 590550"/>
                <a:gd name="connsiteY86" fmla="*/ 53369 h 2314575"/>
                <a:gd name="connsiteX87" fmla="*/ 429245 w 590550"/>
                <a:gd name="connsiteY87" fmla="*/ 88611 h 2314575"/>
                <a:gd name="connsiteX88" fmla="*/ 562595 w 590550"/>
                <a:gd name="connsiteY88" fmla="*/ 521046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90550" h="2314575">
                  <a:moveTo>
                    <a:pt x="450200" y="68609"/>
                  </a:moveTo>
                  <a:cubicBezTo>
                    <a:pt x="404479" y="21936"/>
                    <a:pt x="351140" y="-924"/>
                    <a:pt x="291132" y="29"/>
                  </a:cubicBezTo>
                  <a:cubicBezTo>
                    <a:pt x="291132" y="29"/>
                    <a:pt x="291132" y="29"/>
                    <a:pt x="291132" y="29"/>
                  </a:cubicBezTo>
                  <a:cubicBezTo>
                    <a:pt x="291132" y="29"/>
                    <a:pt x="291132" y="29"/>
                    <a:pt x="291132" y="29"/>
                  </a:cubicBezTo>
                  <a:cubicBezTo>
                    <a:pt x="291132" y="29"/>
                    <a:pt x="291132" y="29"/>
                    <a:pt x="291132" y="29"/>
                  </a:cubicBezTo>
                  <a:cubicBezTo>
                    <a:pt x="291132" y="29"/>
                    <a:pt x="291132" y="29"/>
                    <a:pt x="291132" y="29"/>
                  </a:cubicBezTo>
                  <a:cubicBezTo>
                    <a:pt x="289227" y="29"/>
                    <a:pt x="288275" y="29"/>
                    <a:pt x="286370" y="29"/>
                  </a:cubicBezTo>
                  <a:cubicBezTo>
                    <a:pt x="227315" y="1934"/>
                    <a:pt x="174927" y="28604"/>
                    <a:pt x="130160" y="78134"/>
                  </a:cubicBezTo>
                  <a:cubicBezTo>
                    <a:pt x="28242" y="190529"/>
                    <a:pt x="-10810" y="404841"/>
                    <a:pt x="2525" y="557241"/>
                  </a:cubicBezTo>
                  <a:cubicBezTo>
                    <a:pt x="13002" y="671541"/>
                    <a:pt x="82535" y="884901"/>
                    <a:pt x="147304" y="1065876"/>
                  </a:cubicBezTo>
                  <a:cubicBezTo>
                    <a:pt x="143494" y="1067781"/>
                    <a:pt x="140637" y="1072544"/>
                    <a:pt x="140637" y="1077306"/>
                  </a:cubicBezTo>
                  <a:lnTo>
                    <a:pt x="140637" y="1085879"/>
                  </a:lnTo>
                  <a:cubicBezTo>
                    <a:pt x="140637" y="1092546"/>
                    <a:pt x="146352" y="1098261"/>
                    <a:pt x="153019" y="1098261"/>
                  </a:cubicBezTo>
                  <a:lnTo>
                    <a:pt x="158735" y="1098261"/>
                  </a:lnTo>
                  <a:cubicBezTo>
                    <a:pt x="201597" y="1216371"/>
                    <a:pt x="241602" y="1315431"/>
                    <a:pt x="257794" y="1355436"/>
                  </a:cubicBezTo>
                  <a:cubicBezTo>
                    <a:pt x="221600" y="1369724"/>
                    <a:pt x="190167" y="1401156"/>
                    <a:pt x="190167" y="1437351"/>
                  </a:cubicBezTo>
                  <a:lnTo>
                    <a:pt x="209217" y="2227926"/>
                  </a:lnTo>
                  <a:cubicBezTo>
                    <a:pt x="209217" y="2277456"/>
                    <a:pt x="250175" y="2318414"/>
                    <a:pt x="299704" y="2318414"/>
                  </a:cubicBezTo>
                  <a:cubicBezTo>
                    <a:pt x="349235" y="2318414"/>
                    <a:pt x="390192" y="2277456"/>
                    <a:pt x="390192" y="2227926"/>
                  </a:cubicBezTo>
                  <a:lnTo>
                    <a:pt x="409242" y="1437351"/>
                  </a:lnTo>
                  <a:cubicBezTo>
                    <a:pt x="409242" y="1402109"/>
                    <a:pt x="378762" y="1370676"/>
                    <a:pt x="343520" y="1356389"/>
                  </a:cubicBezTo>
                  <a:cubicBezTo>
                    <a:pt x="356854" y="1322099"/>
                    <a:pt x="394954" y="1221134"/>
                    <a:pt x="437817" y="1098261"/>
                  </a:cubicBezTo>
                  <a:lnTo>
                    <a:pt x="447342" y="1098261"/>
                  </a:lnTo>
                  <a:cubicBezTo>
                    <a:pt x="454010" y="1098261"/>
                    <a:pt x="459725" y="1092546"/>
                    <a:pt x="459725" y="1085879"/>
                  </a:cubicBezTo>
                  <a:lnTo>
                    <a:pt x="459725" y="1077306"/>
                  </a:lnTo>
                  <a:cubicBezTo>
                    <a:pt x="459725" y="1070639"/>
                    <a:pt x="454962" y="1065876"/>
                    <a:pt x="449247" y="1064924"/>
                  </a:cubicBezTo>
                  <a:cubicBezTo>
                    <a:pt x="515922" y="869661"/>
                    <a:pt x="589265" y="633441"/>
                    <a:pt x="592122" y="521999"/>
                  </a:cubicBezTo>
                  <a:cubicBezTo>
                    <a:pt x="594979" y="377219"/>
                    <a:pt x="552117" y="173384"/>
                    <a:pt x="450200" y="68609"/>
                  </a:cubicBezTo>
                  <a:close/>
                  <a:moveTo>
                    <a:pt x="284465" y="1064924"/>
                  </a:moveTo>
                  <a:cubicBezTo>
                    <a:pt x="260652" y="838229"/>
                    <a:pt x="233029" y="553431"/>
                    <a:pt x="233982" y="491519"/>
                  </a:cubicBezTo>
                  <a:cubicBezTo>
                    <a:pt x="239697" y="46701"/>
                    <a:pt x="287322" y="29556"/>
                    <a:pt x="290179" y="28604"/>
                  </a:cubicBezTo>
                  <a:cubicBezTo>
                    <a:pt x="290179" y="28604"/>
                    <a:pt x="290179" y="28604"/>
                    <a:pt x="290179" y="28604"/>
                  </a:cubicBezTo>
                  <a:cubicBezTo>
                    <a:pt x="292085" y="28604"/>
                    <a:pt x="293990" y="30509"/>
                    <a:pt x="295895" y="31461"/>
                  </a:cubicBezTo>
                  <a:cubicBezTo>
                    <a:pt x="336852" y="72419"/>
                    <a:pt x="356854" y="324831"/>
                    <a:pt x="355902" y="490566"/>
                  </a:cubicBezTo>
                  <a:cubicBezTo>
                    <a:pt x="354950" y="582959"/>
                    <a:pt x="333995" y="849659"/>
                    <a:pt x="314945" y="1063971"/>
                  </a:cubicBezTo>
                  <a:lnTo>
                    <a:pt x="284465" y="1063971"/>
                  </a:lnTo>
                  <a:close/>
                  <a:moveTo>
                    <a:pt x="311135" y="1099214"/>
                  </a:moveTo>
                  <a:cubicBezTo>
                    <a:pt x="307325" y="1143029"/>
                    <a:pt x="303515" y="1183986"/>
                    <a:pt x="300657" y="1220181"/>
                  </a:cubicBezTo>
                  <a:cubicBezTo>
                    <a:pt x="296847" y="1183986"/>
                    <a:pt x="292085" y="1143029"/>
                    <a:pt x="288275" y="1099214"/>
                  </a:cubicBezTo>
                  <a:lnTo>
                    <a:pt x="311135" y="1099214"/>
                  </a:lnTo>
                  <a:close/>
                  <a:moveTo>
                    <a:pt x="243507" y="56226"/>
                  </a:moveTo>
                  <a:cubicBezTo>
                    <a:pt x="225410" y="115281"/>
                    <a:pt x="208265" y="238154"/>
                    <a:pt x="205407" y="491519"/>
                  </a:cubicBezTo>
                  <a:cubicBezTo>
                    <a:pt x="204454" y="555336"/>
                    <a:pt x="232077" y="838229"/>
                    <a:pt x="255890" y="1064924"/>
                  </a:cubicBezTo>
                  <a:lnTo>
                    <a:pt x="234935" y="1064924"/>
                  </a:lnTo>
                  <a:cubicBezTo>
                    <a:pt x="192072" y="873471"/>
                    <a:pt x="144447" y="639156"/>
                    <a:pt x="133017" y="517236"/>
                  </a:cubicBezTo>
                  <a:cubicBezTo>
                    <a:pt x="114919" y="317211"/>
                    <a:pt x="175879" y="131474"/>
                    <a:pt x="242554" y="58131"/>
                  </a:cubicBezTo>
                  <a:cubicBezTo>
                    <a:pt x="242554" y="57179"/>
                    <a:pt x="243507" y="56226"/>
                    <a:pt x="243507" y="56226"/>
                  </a:cubicBezTo>
                  <a:close/>
                  <a:moveTo>
                    <a:pt x="258747" y="1099214"/>
                  </a:moveTo>
                  <a:cubicBezTo>
                    <a:pt x="263510" y="1149696"/>
                    <a:pt x="269225" y="1196369"/>
                    <a:pt x="273035" y="1235421"/>
                  </a:cubicBezTo>
                  <a:cubicBezTo>
                    <a:pt x="263510" y="1195416"/>
                    <a:pt x="253032" y="1149696"/>
                    <a:pt x="241602" y="1099214"/>
                  </a:cubicBezTo>
                  <a:lnTo>
                    <a:pt x="258747" y="1099214"/>
                  </a:lnTo>
                  <a:close/>
                  <a:moveTo>
                    <a:pt x="339710" y="1099214"/>
                  </a:moveTo>
                  <a:lnTo>
                    <a:pt x="360665" y="1099214"/>
                  </a:lnTo>
                  <a:cubicBezTo>
                    <a:pt x="348282" y="1158269"/>
                    <a:pt x="335900" y="1211609"/>
                    <a:pt x="326375" y="1254471"/>
                  </a:cubicBezTo>
                  <a:cubicBezTo>
                    <a:pt x="330185" y="1211609"/>
                    <a:pt x="334947" y="1157316"/>
                    <a:pt x="339710" y="1099214"/>
                  </a:cubicBezTo>
                  <a:close/>
                  <a:moveTo>
                    <a:pt x="342567" y="1064924"/>
                  </a:moveTo>
                  <a:cubicBezTo>
                    <a:pt x="361617" y="850611"/>
                    <a:pt x="382572" y="583911"/>
                    <a:pt x="383525" y="491519"/>
                  </a:cubicBezTo>
                  <a:cubicBezTo>
                    <a:pt x="384477" y="392459"/>
                    <a:pt x="375904" y="147666"/>
                    <a:pt x="335900" y="46701"/>
                  </a:cubicBezTo>
                  <a:cubicBezTo>
                    <a:pt x="342567" y="52416"/>
                    <a:pt x="350187" y="58131"/>
                    <a:pt x="356854" y="65751"/>
                  </a:cubicBezTo>
                  <a:cubicBezTo>
                    <a:pt x="415910" y="128616"/>
                    <a:pt x="472107" y="280064"/>
                    <a:pt x="454962" y="513426"/>
                  </a:cubicBezTo>
                  <a:cubicBezTo>
                    <a:pt x="442579" y="677256"/>
                    <a:pt x="403527" y="891569"/>
                    <a:pt x="367332" y="1064924"/>
                  </a:cubicBezTo>
                  <a:lnTo>
                    <a:pt x="342567" y="1064924"/>
                  </a:lnTo>
                  <a:close/>
                  <a:moveTo>
                    <a:pt x="150162" y="97184"/>
                  </a:moveTo>
                  <a:cubicBezTo>
                    <a:pt x="170165" y="75276"/>
                    <a:pt x="191119" y="59084"/>
                    <a:pt x="213027" y="47654"/>
                  </a:cubicBezTo>
                  <a:cubicBezTo>
                    <a:pt x="145400" y="130521"/>
                    <a:pt x="86344" y="319116"/>
                    <a:pt x="104442" y="519141"/>
                  </a:cubicBezTo>
                  <a:cubicBezTo>
                    <a:pt x="115872" y="641061"/>
                    <a:pt x="163497" y="873471"/>
                    <a:pt x="205407" y="1064924"/>
                  </a:cubicBezTo>
                  <a:lnTo>
                    <a:pt x="175879" y="1064924"/>
                  </a:lnTo>
                  <a:cubicBezTo>
                    <a:pt x="110157" y="883949"/>
                    <a:pt x="38719" y="667731"/>
                    <a:pt x="29194" y="555336"/>
                  </a:cubicBezTo>
                  <a:cubicBezTo>
                    <a:pt x="15860" y="408651"/>
                    <a:pt x="53007" y="203864"/>
                    <a:pt x="150162" y="97184"/>
                  </a:cubicBezTo>
                  <a:close/>
                  <a:moveTo>
                    <a:pt x="213027" y="1099214"/>
                  </a:moveTo>
                  <a:cubicBezTo>
                    <a:pt x="227315" y="1161126"/>
                    <a:pt x="239697" y="1218276"/>
                    <a:pt x="251127" y="1263044"/>
                  </a:cubicBezTo>
                  <a:cubicBezTo>
                    <a:pt x="233982" y="1218276"/>
                    <a:pt x="212075" y="1161126"/>
                    <a:pt x="189215" y="1099214"/>
                  </a:cubicBezTo>
                  <a:lnTo>
                    <a:pt x="213027" y="1099214"/>
                  </a:lnTo>
                  <a:close/>
                  <a:moveTo>
                    <a:pt x="312087" y="2245071"/>
                  </a:moveTo>
                  <a:cubicBezTo>
                    <a:pt x="292085" y="2252691"/>
                    <a:pt x="270177" y="2242214"/>
                    <a:pt x="263510" y="2222211"/>
                  </a:cubicBezTo>
                  <a:cubicBezTo>
                    <a:pt x="255890" y="2202209"/>
                    <a:pt x="266367" y="2180301"/>
                    <a:pt x="286370" y="2173634"/>
                  </a:cubicBezTo>
                  <a:cubicBezTo>
                    <a:pt x="306372" y="2166966"/>
                    <a:pt x="328279" y="2176491"/>
                    <a:pt x="334947" y="2196494"/>
                  </a:cubicBezTo>
                  <a:cubicBezTo>
                    <a:pt x="342567" y="2215544"/>
                    <a:pt x="332090" y="2237451"/>
                    <a:pt x="312087" y="2245071"/>
                  </a:cubicBezTo>
                  <a:close/>
                  <a:moveTo>
                    <a:pt x="363522" y="1219229"/>
                  </a:moveTo>
                  <a:cubicBezTo>
                    <a:pt x="371142" y="1183986"/>
                    <a:pt x="380667" y="1143029"/>
                    <a:pt x="390192" y="1099214"/>
                  </a:cubicBezTo>
                  <a:lnTo>
                    <a:pt x="406385" y="1099214"/>
                  </a:lnTo>
                  <a:cubicBezTo>
                    <a:pt x="391145" y="1143029"/>
                    <a:pt x="376857" y="1183034"/>
                    <a:pt x="363522" y="1219229"/>
                  </a:cubicBezTo>
                  <a:close/>
                  <a:moveTo>
                    <a:pt x="562595" y="521046"/>
                  </a:moveTo>
                  <a:cubicBezTo>
                    <a:pt x="559737" y="629631"/>
                    <a:pt x="485442" y="868709"/>
                    <a:pt x="417815" y="1063971"/>
                  </a:cubicBezTo>
                  <a:lnTo>
                    <a:pt x="396860" y="1063971"/>
                  </a:lnTo>
                  <a:cubicBezTo>
                    <a:pt x="433054" y="890616"/>
                    <a:pt x="472107" y="678209"/>
                    <a:pt x="483537" y="515331"/>
                  </a:cubicBezTo>
                  <a:cubicBezTo>
                    <a:pt x="498777" y="314354"/>
                    <a:pt x="461629" y="143856"/>
                    <a:pt x="384477" y="53369"/>
                  </a:cubicBezTo>
                  <a:cubicBezTo>
                    <a:pt x="399717" y="62894"/>
                    <a:pt x="414957" y="74324"/>
                    <a:pt x="429245" y="88611"/>
                  </a:cubicBezTo>
                  <a:cubicBezTo>
                    <a:pt x="526400" y="186719"/>
                    <a:pt x="566404" y="381981"/>
                    <a:pt x="562595" y="521046"/>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sp>
        <p:nvSpPr>
          <p:cNvPr id="34" name="Freeform: Shape 33">
            <a:extLst>
              <a:ext uri="{FF2B5EF4-FFF2-40B4-BE49-F238E27FC236}">
                <a16:creationId xmlns="" xmlns:a16="http://schemas.microsoft.com/office/drawing/2014/main" id="{C5CCA54F-C814-4612-84B0-84DBE1A150AB}"/>
              </a:ext>
            </a:extLst>
          </p:cNvPr>
          <p:cNvSpPr/>
          <p:nvPr userDrawn="1"/>
        </p:nvSpPr>
        <p:spPr>
          <a:xfrm>
            <a:off x="2695573" y="2208164"/>
            <a:ext cx="1255611" cy="4387835"/>
          </a:xfrm>
          <a:custGeom>
            <a:avLst/>
            <a:gdLst>
              <a:gd name="connsiteX0" fmla="*/ 906841 w 1255610"/>
              <a:gd name="connsiteY0" fmla="*/ 1086668 h 4387835"/>
              <a:gd name="connsiteX1" fmla="*/ 928614 w 1255610"/>
              <a:gd name="connsiteY1" fmla="*/ 1086668 h 4387835"/>
              <a:gd name="connsiteX2" fmla="*/ 950677 w 1255610"/>
              <a:gd name="connsiteY2" fmla="*/ 1108731 h 4387835"/>
              <a:gd name="connsiteX3" fmla="*/ 950677 w 1255610"/>
              <a:gd name="connsiteY3" fmla="*/ 1140170 h 4387835"/>
              <a:gd name="connsiteX4" fmla="*/ 982653 w 1255610"/>
              <a:gd name="connsiteY4" fmla="*/ 1143393 h 4387835"/>
              <a:gd name="connsiteX5" fmla="*/ 1239880 w 1255610"/>
              <a:gd name="connsiteY5" fmla="*/ 1459001 h 4387835"/>
              <a:gd name="connsiteX6" fmla="*/ 1237593 w 1255610"/>
              <a:gd name="connsiteY6" fmla="*/ 1481687 h 4387835"/>
              <a:gd name="connsiteX7" fmla="*/ 597863 w 1255610"/>
              <a:gd name="connsiteY7" fmla="*/ 1481687 h 4387835"/>
              <a:gd name="connsiteX8" fmla="*/ 595576 w 1255610"/>
              <a:gd name="connsiteY8" fmla="*/ 1459001 h 4387835"/>
              <a:gd name="connsiteX9" fmla="*/ 852803 w 1255610"/>
              <a:gd name="connsiteY9" fmla="*/ 1143393 h 4387835"/>
              <a:gd name="connsiteX10" fmla="*/ 884778 w 1255610"/>
              <a:gd name="connsiteY10" fmla="*/ 1140170 h 4387835"/>
              <a:gd name="connsiteX11" fmla="*/ 884778 w 1255610"/>
              <a:gd name="connsiteY11" fmla="*/ 1108731 h 4387835"/>
              <a:gd name="connsiteX12" fmla="*/ 906841 w 1255610"/>
              <a:gd name="connsiteY12" fmla="*/ 1086668 h 4387835"/>
              <a:gd name="connsiteX13" fmla="*/ 0 w 1255610"/>
              <a:gd name="connsiteY13" fmla="*/ 0 h 4387835"/>
              <a:gd name="connsiteX14" fmla="*/ 19601 w 1255610"/>
              <a:gd name="connsiteY14" fmla="*/ 4859 h 4387835"/>
              <a:gd name="connsiteX15" fmla="*/ 115080 w 1255610"/>
              <a:gd name="connsiteY15" fmla="*/ 40050 h 4387835"/>
              <a:gd name="connsiteX16" fmla="*/ 155619 w 1255610"/>
              <a:gd name="connsiteY16" fmla="*/ 97961 h 4387835"/>
              <a:gd name="connsiteX17" fmla="*/ 132455 w 1255610"/>
              <a:gd name="connsiteY17" fmla="*/ 632666 h 4387835"/>
              <a:gd name="connsiteX18" fmla="*/ 95777 w 1255610"/>
              <a:gd name="connsiteY18" fmla="*/ 763929 h 4387835"/>
              <a:gd name="connsiteX19" fmla="*/ 78405 w 1255610"/>
              <a:gd name="connsiteY19" fmla="*/ 789022 h 4387835"/>
              <a:gd name="connsiteX20" fmla="*/ 6981 w 1255610"/>
              <a:gd name="connsiteY20" fmla="*/ 883610 h 4387835"/>
              <a:gd name="connsiteX21" fmla="*/ 5052 w 1255610"/>
              <a:gd name="connsiteY21" fmla="*/ 883610 h 4387835"/>
              <a:gd name="connsiteX22" fmla="*/ 134384 w 1255610"/>
              <a:gd name="connsiteY22" fmla="*/ 1047688 h 4387835"/>
              <a:gd name="connsiteX23" fmla="*/ 250204 w 1255610"/>
              <a:gd name="connsiteY23" fmla="*/ 1472362 h 4387835"/>
              <a:gd name="connsiteX24" fmla="*/ 530104 w 1255610"/>
              <a:gd name="connsiteY24" fmla="*/ 1673117 h 4387835"/>
              <a:gd name="connsiteX25" fmla="*/ 734720 w 1255610"/>
              <a:gd name="connsiteY25" fmla="*/ 1607486 h 4387835"/>
              <a:gd name="connsiteX26" fmla="*/ 580293 w 1255610"/>
              <a:gd name="connsiteY26" fmla="*/ 1514830 h 4387835"/>
              <a:gd name="connsiteX27" fmla="*/ 1196071 w 1255610"/>
              <a:gd name="connsiteY27" fmla="*/ 1507108 h 4387835"/>
              <a:gd name="connsiteX28" fmla="*/ 1207653 w 1255610"/>
              <a:gd name="connsiteY28" fmla="*/ 1568879 h 4387835"/>
              <a:gd name="connsiteX29" fmla="*/ 1093764 w 1255610"/>
              <a:gd name="connsiteY29" fmla="*/ 1609417 h 4387835"/>
              <a:gd name="connsiteX30" fmla="*/ 993386 w 1255610"/>
              <a:gd name="connsiteY30" fmla="*/ 1638371 h 4387835"/>
              <a:gd name="connsiteX31" fmla="*/ 346721 w 1255610"/>
              <a:gd name="connsiteY31" fmla="*/ 1868083 h 4387835"/>
              <a:gd name="connsiteX32" fmla="*/ 232832 w 1255610"/>
              <a:gd name="connsiteY32" fmla="*/ 2061117 h 4387835"/>
              <a:gd name="connsiteX33" fmla="*/ 296532 w 1255610"/>
              <a:gd name="connsiteY33" fmla="*/ 3126664 h 4387835"/>
              <a:gd name="connsiteX34" fmla="*/ 215458 w 1255610"/>
              <a:gd name="connsiteY34" fmla="*/ 3215459 h 4387835"/>
              <a:gd name="connsiteX35" fmla="*/ 192294 w 1255610"/>
              <a:gd name="connsiteY35" fmla="*/ 3292673 h 4387835"/>
              <a:gd name="connsiteX36" fmla="*/ 165269 w 1255610"/>
              <a:gd name="connsiteY36" fmla="*/ 3728930 h 4387835"/>
              <a:gd name="connsiteX37" fmla="*/ 319696 w 1255610"/>
              <a:gd name="connsiteY37" fmla="*/ 4271354 h 4387835"/>
              <a:gd name="connsiteX38" fmla="*/ 373746 w 1255610"/>
              <a:gd name="connsiteY38" fmla="*/ 4362081 h 4387835"/>
              <a:gd name="connsiteX39" fmla="*/ 273368 w 1255610"/>
              <a:gd name="connsiteY39" fmla="*/ 4387174 h 4387835"/>
              <a:gd name="connsiteX40" fmla="*/ 28216 w 1255610"/>
              <a:gd name="connsiteY40" fmla="*/ 4292589 h 4387835"/>
              <a:gd name="connsiteX41" fmla="*/ 0 w 1255610"/>
              <a:gd name="connsiteY41" fmla="*/ 4279023 h 438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55610" h="4387835">
                <a:moveTo>
                  <a:pt x="906841" y="1086668"/>
                </a:moveTo>
                <a:lnTo>
                  <a:pt x="928614" y="1086668"/>
                </a:lnTo>
                <a:cubicBezTo>
                  <a:pt x="940800" y="1086668"/>
                  <a:pt x="950677" y="1096545"/>
                  <a:pt x="950677" y="1108731"/>
                </a:cubicBezTo>
                <a:lnTo>
                  <a:pt x="950677" y="1140170"/>
                </a:lnTo>
                <a:lnTo>
                  <a:pt x="982653" y="1143393"/>
                </a:lnTo>
                <a:cubicBezTo>
                  <a:pt x="1129452" y="1173433"/>
                  <a:pt x="1239880" y="1303320"/>
                  <a:pt x="1239880" y="1459001"/>
                </a:cubicBezTo>
                <a:lnTo>
                  <a:pt x="1237593" y="1481687"/>
                </a:lnTo>
                <a:lnTo>
                  <a:pt x="597863" y="1481687"/>
                </a:lnTo>
                <a:lnTo>
                  <a:pt x="595576" y="1459001"/>
                </a:lnTo>
                <a:cubicBezTo>
                  <a:pt x="595576" y="1303320"/>
                  <a:pt x="706004" y="1173433"/>
                  <a:pt x="852803" y="1143393"/>
                </a:cubicBezTo>
                <a:lnTo>
                  <a:pt x="884778" y="1140170"/>
                </a:lnTo>
                <a:lnTo>
                  <a:pt x="884778" y="1108731"/>
                </a:lnTo>
                <a:cubicBezTo>
                  <a:pt x="884778" y="1096545"/>
                  <a:pt x="894655" y="1086668"/>
                  <a:pt x="906841" y="1086668"/>
                </a:cubicBezTo>
                <a:close/>
                <a:moveTo>
                  <a:pt x="0" y="0"/>
                </a:moveTo>
                <a:lnTo>
                  <a:pt x="19601" y="4859"/>
                </a:lnTo>
                <a:cubicBezTo>
                  <a:pt x="46991" y="14104"/>
                  <a:pt x="78525" y="26297"/>
                  <a:pt x="115080" y="40050"/>
                </a:cubicBezTo>
                <a:cubicBezTo>
                  <a:pt x="144037" y="51632"/>
                  <a:pt x="159479" y="69006"/>
                  <a:pt x="155619" y="97961"/>
                </a:cubicBezTo>
                <a:cubicBezTo>
                  <a:pt x="134384" y="279412"/>
                  <a:pt x="186504" y="422258"/>
                  <a:pt x="132455" y="632666"/>
                </a:cubicBezTo>
                <a:cubicBezTo>
                  <a:pt x="126663" y="677062"/>
                  <a:pt x="128594" y="721461"/>
                  <a:pt x="95777" y="763929"/>
                </a:cubicBezTo>
                <a:cubicBezTo>
                  <a:pt x="89987" y="771650"/>
                  <a:pt x="84195" y="781301"/>
                  <a:pt x="78405" y="789022"/>
                </a:cubicBezTo>
                <a:cubicBezTo>
                  <a:pt x="59102" y="825700"/>
                  <a:pt x="10842" y="856585"/>
                  <a:pt x="6981" y="883610"/>
                </a:cubicBezTo>
                <a:cubicBezTo>
                  <a:pt x="6981" y="883610"/>
                  <a:pt x="5052" y="883610"/>
                  <a:pt x="5052" y="883610"/>
                </a:cubicBezTo>
                <a:cubicBezTo>
                  <a:pt x="-740" y="949241"/>
                  <a:pt x="8913" y="1014873"/>
                  <a:pt x="134384" y="1047688"/>
                </a:cubicBezTo>
                <a:cubicBezTo>
                  <a:pt x="331279" y="1097876"/>
                  <a:pt x="259857" y="1304424"/>
                  <a:pt x="250204" y="1472362"/>
                </a:cubicBezTo>
                <a:cubicBezTo>
                  <a:pt x="232832" y="1742610"/>
                  <a:pt x="261786" y="1713656"/>
                  <a:pt x="530104" y="1673117"/>
                </a:cubicBezTo>
                <a:cubicBezTo>
                  <a:pt x="605387" y="1661535"/>
                  <a:pt x="672950" y="1686631"/>
                  <a:pt x="734720" y="1607486"/>
                </a:cubicBezTo>
                <a:cubicBezTo>
                  <a:pt x="701904" y="1553436"/>
                  <a:pt x="626621" y="1619068"/>
                  <a:pt x="580293" y="1514830"/>
                </a:cubicBezTo>
                <a:cubicBezTo>
                  <a:pt x="726999" y="1514830"/>
                  <a:pt x="1087972" y="1512900"/>
                  <a:pt x="1196071" y="1507108"/>
                </a:cubicBezTo>
                <a:cubicBezTo>
                  <a:pt x="1252051" y="1505179"/>
                  <a:pt x="1290658" y="1526412"/>
                  <a:pt x="1207653" y="1568879"/>
                </a:cubicBezTo>
                <a:cubicBezTo>
                  <a:pt x="1132370" y="1590114"/>
                  <a:pt x="1163256" y="1555368"/>
                  <a:pt x="1093764" y="1609417"/>
                </a:cubicBezTo>
                <a:cubicBezTo>
                  <a:pt x="1066739" y="1638371"/>
                  <a:pt x="1035853" y="1642232"/>
                  <a:pt x="993386" y="1638371"/>
                </a:cubicBezTo>
                <a:cubicBezTo>
                  <a:pt x="792631" y="1740680"/>
                  <a:pt x="564851" y="1823684"/>
                  <a:pt x="346721" y="1868083"/>
                </a:cubicBezTo>
                <a:cubicBezTo>
                  <a:pt x="232832" y="1889315"/>
                  <a:pt x="217389" y="1943365"/>
                  <a:pt x="232832" y="2061117"/>
                </a:cubicBezTo>
                <a:cubicBezTo>
                  <a:pt x="275300" y="2395064"/>
                  <a:pt x="296532" y="2790785"/>
                  <a:pt x="296532" y="3126664"/>
                </a:cubicBezTo>
                <a:cubicBezTo>
                  <a:pt x="296532" y="3180713"/>
                  <a:pt x="263718" y="3178782"/>
                  <a:pt x="215458" y="3215459"/>
                </a:cubicBezTo>
                <a:cubicBezTo>
                  <a:pt x="213529" y="3242484"/>
                  <a:pt x="194225" y="3267578"/>
                  <a:pt x="192294" y="3292673"/>
                </a:cubicBezTo>
                <a:cubicBezTo>
                  <a:pt x="186504" y="3439379"/>
                  <a:pt x="180712" y="3584153"/>
                  <a:pt x="165269" y="3728930"/>
                </a:cubicBezTo>
                <a:cubicBezTo>
                  <a:pt x="140176" y="3954778"/>
                  <a:pt x="86126" y="4109205"/>
                  <a:pt x="319696" y="4271354"/>
                </a:cubicBezTo>
                <a:cubicBezTo>
                  <a:pt x="348653" y="4290657"/>
                  <a:pt x="393049" y="4319614"/>
                  <a:pt x="373746" y="4362081"/>
                </a:cubicBezTo>
                <a:cubicBezTo>
                  <a:pt x="356374" y="4400688"/>
                  <a:pt x="308114" y="4383316"/>
                  <a:pt x="273368" y="4387174"/>
                </a:cubicBezTo>
                <a:cubicBezTo>
                  <a:pt x="155619" y="4396827"/>
                  <a:pt x="142105" y="4290657"/>
                  <a:pt x="28216" y="4292589"/>
                </a:cubicBezTo>
                <a:lnTo>
                  <a:pt x="0" y="4279023"/>
                </a:lnTo>
                <a:close/>
              </a:path>
            </a:pathLst>
          </a:custGeom>
          <a:solidFill>
            <a:schemeClr val="bg1"/>
          </a:solidFill>
          <a:ln w="9525" cap="flat">
            <a:solidFill>
              <a:schemeClr val="accent1"/>
            </a:solidFill>
            <a:prstDash val="solid"/>
            <a:miter/>
          </a:ln>
        </p:spPr>
        <p:txBody>
          <a:bodyPr wrap="square" rtlCol="0" anchor="ctr">
            <a:noAutofit/>
          </a:bodyPr>
          <a:lstStyle/>
          <a:p>
            <a:pPr latinLnBrk="0"/>
            <a:endParaRPr lang="en-US" sz="1800">
              <a:solidFill>
                <a:prstClr val="black"/>
              </a:solidFill>
            </a:endParaRPr>
          </a:p>
        </p:txBody>
      </p:sp>
      <p:sp>
        <p:nvSpPr>
          <p:cNvPr id="39" name="Freeform: Shape 38">
            <a:extLst>
              <a:ext uri="{FF2B5EF4-FFF2-40B4-BE49-F238E27FC236}">
                <a16:creationId xmlns="" xmlns:a16="http://schemas.microsoft.com/office/drawing/2014/main" id="{D5C4CF52-4FC9-4897-9919-48A24ADE6677}"/>
              </a:ext>
            </a:extLst>
          </p:cNvPr>
          <p:cNvSpPr/>
          <p:nvPr userDrawn="1"/>
        </p:nvSpPr>
        <p:spPr>
          <a:xfrm>
            <a:off x="2695574" y="3248472"/>
            <a:ext cx="296135" cy="1813473"/>
          </a:xfrm>
          <a:custGeom>
            <a:avLst/>
            <a:gdLst>
              <a:gd name="connsiteX0" fmla="*/ 87559 w 296134"/>
              <a:gd name="connsiteY0" fmla="*/ 0 h 1813473"/>
              <a:gd name="connsiteX1" fmla="*/ 135353 w 296134"/>
              <a:gd name="connsiteY1" fmla="*/ 13762 h 1813473"/>
              <a:gd name="connsiteX2" fmla="*/ 185810 w 296134"/>
              <a:gd name="connsiteY2" fmla="*/ 292975 h 1813473"/>
              <a:gd name="connsiteX3" fmla="*/ 187288 w 296134"/>
              <a:gd name="connsiteY3" fmla="*/ 673400 h 1813473"/>
              <a:gd name="connsiteX4" fmla="*/ 292939 w 296134"/>
              <a:gd name="connsiteY4" fmla="*/ 1809492 h 1813473"/>
              <a:gd name="connsiteX5" fmla="*/ 0 w 296134"/>
              <a:gd name="connsiteY5" fmla="*/ 1813473 h 1813473"/>
              <a:gd name="connsiteX6" fmla="*/ 0 w 296134"/>
              <a:gd name="connsiteY6" fmla="*/ 249769 h 1813473"/>
              <a:gd name="connsiteX7" fmla="*/ 132542 w 296134"/>
              <a:gd name="connsiteY7" fmla="*/ 249769 h 181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134" h="1813473">
                <a:moveTo>
                  <a:pt x="87559" y="0"/>
                </a:moveTo>
                <a:lnTo>
                  <a:pt x="135353" y="13762"/>
                </a:lnTo>
                <a:lnTo>
                  <a:pt x="185810" y="292975"/>
                </a:lnTo>
                <a:cubicBezTo>
                  <a:pt x="199005" y="374554"/>
                  <a:pt x="200062" y="563584"/>
                  <a:pt x="187288" y="673400"/>
                </a:cubicBezTo>
                <a:cubicBezTo>
                  <a:pt x="235772" y="1106526"/>
                  <a:pt x="312766" y="1481523"/>
                  <a:pt x="292939" y="1809492"/>
                </a:cubicBezTo>
                <a:lnTo>
                  <a:pt x="0" y="1813473"/>
                </a:lnTo>
                <a:lnTo>
                  <a:pt x="0" y="249769"/>
                </a:lnTo>
                <a:lnTo>
                  <a:pt x="132542" y="24976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latinLnBrk="0"/>
            <a:endParaRPr lang="en-US" sz="1800" dirty="0">
              <a:solidFill>
                <a:prstClr val="white"/>
              </a:solidFill>
            </a:endParaRPr>
          </a:p>
        </p:txBody>
      </p:sp>
    </p:spTree>
    <p:extLst>
      <p:ext uri="{BB962C8B-B14F-4D97-AF65-F5344CB8AC3E}">
        <p14:creationId xmlns:p14="http://schemas.microsoft.com/office/powerpoint/2010/main" val="4107228753"/>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3317E149-0019-4BAE-99F4-5FEDC22766C4}"/>
              </a:ext>
            </a:extLst>
          </p:cNvPr>
          <p:cNvSpPr/>
          <p:nvPr userDrawn="1"/>
        </p:nvSpPr>
        <p:spPr>
          <a:xfrm>
            <a:off x="0" y="0"/>
            <a:ext cx="2675792"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nvGrpSpPr>
          <p:cNvPr id="3" name="Graphic 1">
            <a:extLst>
              <a:ext uri="{FF2B5EF4-FFF2-40B4-BE49-F238E27FC236}">
                <a16:creationId xmlns="" xmlns:a16="http://schemas.microsoft.com/office/drawing/2014/main" id="{7F46D745-EC50-426E-9C33-ECA49B02649C}"/>
              </a:ext>
            </a:extLst>
          </p:cNvPr>
          <p:cNvGrpSpPr/>
          <p:nvPr userDrawn="1"/>
        </p:nvGrpSpPr>
        <p:grpSpPr>
          <a:xfrm>
            <a:off x="1594181" y="2831527"/>
            <a:ext cx="1713559" cy="3796191"/>
            <a:chOff x="9812203" y="1631958"/>
            <a:chExt cx="1857375" cy="4114800"/>
          </a:xfrm>
        </p:grpSpPr>
        <p:sp>
          <p:nvSpPr>
            <p:cNvPr id="4" name="Freeform: Shape 3">
              <a:extLst>
                <a:ext uri="{FF2B5EF4-FFF2-40B4-BE49-F238E27FC236}">
                  <a16:creationId xmlns="" xmlns:a16="http://schemas.microsoft.com/office/drawing/2014/main" id="{A6C1DC64-DC93-4A12-8BD9-CB8D0D9778E6}"/>
                </a:ext>
              </a:extLst>
            </p:cNvPr>
            <p:cNvSpPr/>
            <p:nvPr/>
          </p:nvSpPr>
          <p:spPr>
            <a:xfrm>
              <a:off x="10906626" y="2996891"/>
              <a:ext cx="762000" cy="161925"/>
            </a:xfrm>
            <a:custGeom>
              <a:avLst/>
              <a:gdLst>
                <a:gd name="connsiteX0" fmla="*/ 763905 w 762000"/>
                <a:gd name="connsiteY0" fmla="*/ 63817 h 161925"/>
                <a:gd name="connsiteX1" fmla="*/ 699135 w 762000"/>
                <a:gd name="connsiteY1" fmla="*/ 42863 h 161925"/>
                <a:gd name="connsiteX2" fmla="*/ 248602 w 762000"/>
                <a:gd name="connsiteY2" fmla="*/ 41910 h 161925"/>
                <a:gd name="connsiteX3" fmla="*/ 232410 w 762000"/>
                <a:gd name="connsiteY3" fmla="*/ 45720 h 161925"/>
                <a:gd name="connsiteX4" fmla="*/ 6667 w 762000"/>
                <a:gd name="connsiteY4" fmla="*/ 0 h 161925"/>
                <a:gd name="connsiteX5" fmla="*/ 0 w 762000"/>
                <a:gd name="connsiteY5" fmla="*/ 32385 h 161925"/>
                <a:gd name="connsiteX6" fmla="*/ 211455 w 762000"/>
                <a:gd name="connsiteY6" fmla="*/ 75247 h 161925"/>
                <a:gd name="connsiteX7" fmla="*/ 216218 w 762000"/>
                <a:gd name="connsiteY7" fmla="*/ 98108 h 161925"/>
                <a:gd name="connsiteX8" fmla="*/ 261937 w 762000"/>
                <a:gd name="connsiteY8" fmla="*/ 151447 h 161925"/>
                <a:gd name="connsiteX9" fmla="*/ 731520 w 762000"/>
                <a:gd name="connsiteY9" fmla="*/ 15335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161925">
                  <a:moveTo>
                    <a:pt x="763905" y="63817"/>
                  </a:moveTo>
                  <a:cubicBezTo>
                    <a:pt x="756285" y="27622"/>
                    <a:pt x="721043" y="42863"/>
                    <a:pt x="699135" y="42863"/>
                  </a:cubicBezTo>
                  <a:cubicBezTo>
                    <a:pt x="550545" y="41910"/>
                    <a:pt x="402907" y="41910"/>
                    <a:pt x="248602" y="41910"/>
                  </a:cubicBezTo>
                  <a:cubicBezTo>
                    <a:pt x="242887" y="41910"/>
                    <a:pt x="237173" y="42863"/>
                    <a:pt x="232410" y="45720"/>
                  </a:cubicBezTo>
                  <a:lnTo>
                    <a:pt x="6667" y="0"/>
                  </a:lnTo>
                  <a:lnTo>
                    <a:pt x="0" y="32385"/>
                  </a:lnTo>
                  <a:lnTo>
                    <a:pt x="211455" y="75247"/>
                  </a:lnTo>
                  <a:cubicBezTo>
                    <a:pt x="210502" y="82867"/>
                    <a:pt x="212407" y="90488"/>
                    <a:pt x="216218" y="98108"/>
                  </a:cubicBezTo>
                  <a:cubicBezTo>
                    <a:pt x="232410" y="124777"/>
                    <a:pt x="245745" y="129540"/>
                    <a:pt x="261937" y="151447"/>
                  </a:cubicBezTo>
                  <a:cubicBezTo>
                    <a:pt x="275273" y="170497"/>
                    <a:pt x="715328" y="171450"/>
                    <a:pt x="731520" y="153352"/>
                  </a:cubicBezTo>
                </a:path>
              </a:pathLst>
            </a:custGeom>
            <a:solidFill>
              <a:schemeClr val="accent2"/>
            </a:solidFill>
            <a:ln w="9525" cap="flat">
              <a:noFill/>
              <a:prstDash val="solid"/>
              <a:miter/>
            </a:ln>
          </p:spPr>
          <p:txBody>
            <a:bodyPr rtlCol="0" anchor="ctr"/>
            <a:lstStyle/>
            <a:p>
              <a:pPr latinLnBrk="0"/>
              <a:endParaRPr lang="en-US" sz="1800">
                <a:solidFill>
                  <a:prstClr val="black"/>
                </a:solidFill>
              </a:endParaRPr>
            </a:p>
          </p:txBody>
        </p:sp>
        <p:sp>
          <p:nvSpPr>
            <p:cNvPr id="5" name="Freeform: Shape 4">
              <a:extLst>
                <a:ext uri="{FF2B5EF4-FFF2-40B4-BE49-F238E27FC236}">
                  <a16:creationId xmlns="" xmlns:a16="http://schemas.microsoft.com/office/drawing/2014/main" id="{6009136D-19FF-42AD-808C-E2286EE5E511}"/>
                </a:ext>
              </a:extLst>
            </p:cNvPr>
            <p:cNvSpPr/>
            <p:nvPr/>
          </p:nvSpPr>
          <p:spPr>
            <a:xfrm>
              <a:off x="9811908" y="1863837"/>
              <a:ext cx="1181100" cy="3876675"/>
            </a:xfrm>
            <a:custGeom>
              <a:avLst/>
              <a:gdLst>
                <a:gd name="connsiteX0" fmla="*/ 1172823 w 1181100"/>
                <a:gd name="connsiteY0" fmla="*/ 1146388 h 3876675"/>
                <a:gd name="connsiteX1" fmla="*/ 937555 w 1181100"/>
                <a:gd name="connsiteY1" fmla="*/ 1054948 h 3876675"/>
                <a:gd name="connsiteX2" fmla="*/ 515598 w 1181100"/>
                <a:gd name="connsiteY2" fmla="*/ 1173058 h 3876675"/>
                <a:gd name="connsiteX3" fmla="*/ 494643 w 1181100"/>
                <a:gd name="connsiteY3" fmla="*/ 765388 h 3876675"/>
                <a:gd name="connsiteX4" fmla="*/ 431778 w 1181100"/>
                <a:gd name="connsiteY4" fmla="*/ 642516 h 3876675"/>
                <a:gd name="connsiteX5" fmla="*/ 526075 w 1181100"/>
                <a:gd name="connsiteY5" fmla="*/ 503451 h 3876675"/>
                <a:gd name="connsiteX6" fmla="*/ 573700 w 1181100"/>
                <a:gd name="connsiteY6" fmla="*/ 507261 h 3876675"/>
                <a:gd name="connsiteX7" fmla="*/ 591798 w 1181100"/>
                <a:gd name="connsiteY7" fmla="*/ 444396 h 3876675"/>
                <a:gd name="connsiteX8" fmla="*/ 583225 w 1181100"/>
                <a:gd name="connsiteY8" fmla="*/ 423441 h 3876675"/>
                <a:gd name="connsiteX9" fmla="*/ 625135 w 1181100"/>
                <a:gd name="connsiteY9" fmla="*/ 387246 h 3876675"/>
                <a:gd name="connsiteX10" fmla="*/ 684190 w 1181100"/>
                <a:gd name="connsiteY10" fmla="*/ 376768 h 3876675"/>
                <a:gd name="connsiteX11" fmla="*/ 662283 w 1181100"/>
                <a:gd name="connsiteY11" fmla="*/ 264373 h 3876675"/>
                <a:gd name="connsiteX12" fmla="*/ 681333 w 1181100"/>
                <a:gd name="connsiteY12" fmla="*/ 171028 h 3876675"/>
                <a:gd name="connsiteX13" fmla="*/ 276520 w 1181100"/>
                <a:gd name="connsiteY13" fmla="*/ 131976 h 3876675"/>
                <a:gd name="connsiteX14" fmla="*/ 275568 w 1181100"/>
                <a:gd name="connsiteY14" fmla="*/ 418678 h 3876675"/>
                <a:gd name="connsiteX15" fmla="*/ 244135 w 1181100"/>
                <a:gd name="connsiteY15" fmla="*/ 465351 h 3876675"/>
                <a:gd name="connsiteX16" fmla="*/ 215560 w 1181100"/>
                <a:gd name="connsiteY16" fmla="*/ 468208 h 3876675"/>
                <a:gd name="connsiteX17" fmla="*/ 15535 w 1181100"/>
                <a:gd name="connsiteY17" fmla="*/ 733003 h 3876675"/>
                <a:gd name="connsiteX18" fmla="*/ 33633 w 1181100"/>
                <a:gd name="connsiteY18" fmla="*/ 1037803 h 3876675"/>
                <a:gd name="connsiteX19" fmla="*/ 94593 w 1181100"/>
                <a:gd name="connsiteY19" fmla="*/ 1377846 h 3876675"/>
                <a:gd name="connsiteX20" fmla="*/ 97450 w 1181100"/>
                <a:gd name="connsiteY20" fmla="*/ 1392133 h 3876675"/>
                <a:gd name="connsiteX21" fmla="*/ 105070 w 1181100"/>
                <a:gd name="connsiteY21" fmla="*/ 1425471 h 3876675"/>
                <a:gd name="connsiteX22" fmla="*/ 108880 w 1181100"/>
                <a:gd name="connsiteY22" fmla="*/ 1445473 h 3876675"/>
                <a:gd name="connsiteX23" fmla="*/ 106975 w 1181100"/>
                <a:gd name="connsiteY23" fmla="*/ 1477858 h 3876675"/>
                <a:gd name="connsiteX24" fmla="*/ 75543 w 1181100"/>
                <a:gd name="connsiteY24" fmla="*/ 1863621 h 3876675"/>
                <a:gd name="connsiteX25" fmla="*/ 236515 w 1181100"/>
                <a:gd name="connsiteY25" fmla="*/ 2414166 h 3876675"/>
                <a:gd name="connsiteX26" fmla="*/ 246993 w 1181100"/>
                <a:gd name="connsiteY26" fmla="*/ 2647528 h 3876675"/>
                <a:gd name="connsiteX27" fmla="*/ 226990 w 1181100"/>
                <a:gd name="connsiteY27" fmla="*/ 3627651 h 3876675"/>
                <a:gd name="connsiteX28" fmla="*/ 264138 w 1181100"/>
                <a:gd name="connsiteY28" fmla="*/ 3871491 h 3876675"/>
                <a:gd name="connsiteX29" fmla="*/ 493690 w 1181100"/>
                <a:gd name="connsiteY29" fmla="*/ 3861966 h 3876675"/>
                <a:gd name="connsiteX30" fmla="*/ 762295 w 1181100"/>
                <a:gd name="connsiteY30" fmla="*/ 3870539 h 3876675"/>
                <a:gd name="connsiteX31" fmla="*/ 823255 w 1181100"/>
                <a:gd name="connsiteY31" fmla="*/ 3848631 h 3876675"/>
                <a:gd name="connsiteX32" fmla="*/ 880405 w 1181100"/>
                <a:gd name="connsiteY32" fmla="*/ 3768621 h 3876675"/>
                <a:gd name="connsiteX33" fmla="*/ 807063 w 1181100"/>
                <a:gd name="connsiteY33" fmla="*/ 3721948 h 3876675"/>
                <a:gd name="connsiteX34" fmla="*/ 726100 w 1181100"/>
                <a:gd name="connsiteY34" fmla="*/ 3718139 h 3876675"/>
                <a:gd name="connsiteX35" fmla="*/ 791823 w 1181100"/>
                <a:gd name="connsiteY35" fmla="*/ 3644796 h 3876675"/>
                <a:gd name="connsiteX36" fmla="*/ 662283 w 1181100"/>
                <a:gd name="connsiteY36" fmla="*/ 3598123 h 3876675"/>
                <a:gd name="connsiteX37" fmla="*/ 594655 w 1181100"/>
                <a:gd name="connsiteY37" fmla="*/ 3426673 h 3876675"/>
                <a:gd name="connsiteX38" fmla="*/ 636565 w 1181100"/>
                <a:gd name="connsiteY38" fmla="*/ 2896131 h 3876675"/>
                <a:gd name="connsiteX39" fmla="*/ 652758 w 1181100"/>
                <a:gd name="connsiteY39" fmla="*/ 2598951 h 3876675"/>
                <a:gd name="connsiteX40" fmla="*/ 635613 w 1181100"/>
                <a:gd name="connsiteY40" fmla="*/ 2478936 h 3876675"/>
                <a:gd name="connsiteX41" fmla="*/ 628945 w 1181100"/>
                <a:gd name="connsiteY41" fmla="*/ 2319868 h 3876675"/>
                <a:gd name="connsiteX42" fmla="*/ 578463 w 1181100"/>
                <a:gd name="connsiteY42" fmla="*/ 1615018 h 3876675"/>
                <a:gd name="connsiteX43" fmla="*/ 549888 w 1181100"/>
                <a:gd name="connsiteY43" fmla="*/ 1316886 h 3876675"/>
                <a:gd name="connsiteX44" fmla="*/ 683238 w 1181100"/>
                <a:gd name="connsiteY44" fmla="*/ 1259736 h 3876675"/>
                <a:gd name="connsiteX45" fmla="*/ 915648 w 1181100"/>
                <a:gd name="connsiteY45" fmla="*/ 1219731 h 3876675"/>
                <a:gd name="connsiteX46" fmla="*/ 1159488 w 1181100"/>
                <a:gd name="connsiteY46" fmla="*/ 1194966 h 3876675"/>
                <a:gd name="connsiteX47" fmla="*/ 1172823 w 1181100"/>
                <a:gd name="connsiteY47" fmla="*/ 1146388 h 387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81100" h="3876675">
                  <a:moveTo>
                    <a:pt x="1172823" y="1146388"/>
                  </a:moveTo>
                  <a:cubicBezTo>
                    <a:pt x="1055665" y="1125433"/>
                    <a:pt x="1019470" y="1063521"/>
                    <a:pt x="937555" y="1054948"/>
                  </a:cubicBezTo>
                  <a:cubicBezTo>
                    <a:pt x="807063" y="1082571"/>
                    <a:pt x="629898" y="1163533"/>
                    <a:pt x="515598" y="1173058"/>
                  </a:cubicBezTo>
                  <a:cubicBezTo>
                    <a:pt x="505120" y="1074951"/>
                    <a:pt x="541315" y="893976"/>
                    <a:pt x="494643" y="765388"/>
                  </a:cubicBezTo>
                  <a:cubicBezTo>
                    <a:pt x="481308" y="728241"/>
                    <a:pt x="456543" y="678711"/>
                    <a:pt x="431778" y="642516"/>
                  </a:cubicBezTo>
                  <a:cubicBezTo>
                    <a:pt x="431778" y="642516"/>
                    <a:pt x="432730" y="470113"/>
                    <a:pt x="526075" y="503451"/>
                  </a:cubicBezTo>
                  <a:cubicBezTo>
                    <a:pt x="541315" y="509166"/>
                    <a:pt x="563223" y="522501"/>
                    <a:pt x="573700" y="507261"/>
                  </a:cubicBezTo>
                  <a:cubicBezTo>
                    <a:pt x="579415" y="498688"/>
                    <a:pt x="578463" y="457731"/>
                    <a:pt x="591798" y="444396"/>
                  </a:cubicBezTo>
                  <a:cubicBezTo>
                    <a:pt x="603228" y="432966"/>
                    <a:pt x="592750" y="431061"/>
                    <a:pt x="583225" y="423441"/>
                  </a:cubicBezTo>
                  <a:cubicBezTo>
                    <a:pt x="612753" y="427251"/>
                    <a:pt x="617515" y="424393"/>
                    <a:pt x="625135" y="387246"/>
                  </a:cubicBezTo>
                  <a:cubicBezTo>
                    <a:pt x="642280" y="375816"/>
                    <a:pt x="670855" y="389151"/>
                    <a:pt x="684190" y="376768"/>
                  </a:cubicBezTo>
                  <a:cubicBezTo>
                    <a:pt x="683238" y="356766"/>
                    <a:pt x="660378" y="313903"/>
                    <a:pt x="662283" y="264373"/>
                  </a:cubicBezTo>
                  <a:cubicBezTo>
                    <a:pt x="669903" y="235798"/>
                    <a:pt x="688000" y="198651"/>
                    <a:pt x="681333" y="171028"/>
                  </a:cubicBezTo>
                  <a:cubicBezTo>
                    <a:pt x="640375" y="-33759"/>
                    <a:pt x="348910" y="-64239"/>
                    <a:pt x="276520" y="131976"/>
                  </a:cubicBezTo>
                  <a:cubicBezTo>
                    <a:pt x="240325" y="236751"/>
                    <a:pt x="334623" y="321523"/>
                    <a:pt x="275568" y="418678"/>
                  </a:cubicBezTo>
                  <a:cubicBezTo>
                    <a:pt x="275568" y="418678"/>
                    <a:pt x="245088" y="466303"/>
                    <a:pt x="244135" y="465351"/>
                  </a:cubicBezTo>
                  <a:cubicBezTo>
                    <a:pt x="223180" y="454873"/>
                    <a:pt x="231753" y="454873"/>
                    <a:pt x="215560" y="468208"/>
                  </a:cubicBezTo>
                  <a:cubicBezTo>
                    <a:pt x="126025" y="542503"/>
                    <a:pt x="66018" y="637753"/>
                    <a:pt x="15535" y="733003"/>
                  </a:cubicBezTo>
                  <a:cubicBezTo>
                    <a:pt x="-21612" y="834921"/>
                    <a:pt x="17440" y="930171"/>
                    <a:pt x="33633" y="1037803"/>
                  </a:cubicBezTo>
                  <a:cubicBezTo>
                    <a:pt x="57445" y="1164486"/>
                    <a:pt x="94593" y="1247353"/>
                    <a:pt x="94593" y="1377846"/>
                  </a:cubicBezTo>
                  <a:cubicBezTo>
                    <a:pt x="94593" y="1382608"/>
                    <a:pt x="95545" y="1387371"/>
                    <a:pt x="97450" y="1392133"/>
                  </a:cubicBezTo>
                  <a:cubicBezTo>
                    <a:pt x="101260" y="1400706"/>
                    <a:pt x="92688" y="1417851"/>
                    <a:pt x="105070" y="1425471"/>
                  </a:cubicBezTo>
                  <a:lnTo>
                    <a:pt x="108880" y="1445473"/>
                  </a:lnTo>
                  <a:cubicBezTo>
                    <a:pt x="104118" y="1447378"/>
                    <a:pt x="111738" y="1475953"/>
                    <a:pt x="106975" y="1477858"/>
                  </a:cubicBezTo>
                  <a:cubicBezTo>
                    <a:pt x="77448" y="1624543"/>
                    <a:pt x="33633" y="1714078"/>
                    <a:pt x="75543" y="1863621"/>
                  </a:cubicBezTo>
                  <a:cubicBezTo>
                    <a:pt x="116500" y="2007448"/>
                    <a:pt x="189843" y="2273196"/>
                    <a:pt x="236515" y="2414166"/>
                  </a:cubicBezTo>
                  <a:cubicBezTo>
                    <a:pt x="258423" y="2479889"/>
                    <a:pt x="258423" y="2578948"/>
                    <a:pt x="246993" y="2647528"/>
                  </a:cubicBezTo>
                  <a:cubicBezTo>
                    <a:pt x="186033" y="3006621"/>
                    <a:pt x="177460" y="3269511"/>
                    <a:pt x="226990" y="3627651"/>
                  </a:cubicBezTo>
                  <a:cubicBezTo>
                    <a:pt x="236515" y="3697183"/>
                    <a:pt x="162220" y="3837201"/>
                    <a:pt x="264138" y="3871491"/>
                  </a:cubicBezTo>
                  <a:cubicBezTo>
                    <a:pt x="291760" y="3881016"/>
                    <a:pt x="465115" y="3863871"/>
                    <a:pt x="493690" y="3861966"/>
                  </a:cubicBezTo>
                  <a:cubicBezTo>
                    <a:pt x="577510" y="3889589"/>
                    <a:pt x="677523" y="3885778"/>
                    <a:pt x="762295" y="3870539"/>
                  </a:cubicBezTo>
                  <a:cubicBezTo>
                    <a:pt x="776583" y="3862918"/>
                    <a:pt x="809920" y="3856251"/>
                    <a:pt x="823255" y="3848631"/>
                  </a:cubicBezTo>
                  <a:cubicBezTo>
                    <a:pt x="855640" y="3831486"/>
                    <a:pt x="885168" y="3813389"/>
                    <a:pt x="880405" y="3768621"/>
                  </a:cubicBezTo>
                  <a:cubicBezTo>
                    <a:pt x="874690" y="3720996"/>
                    <a:pt x="835638" y="3729568"/>
                    <a:pt x="807063" y="3721948"/>
                  </a:cubicBezTo>
                  <a:cubicBezTo>
                    <a:pt x="773725" y="3713376"/>
                    <a:pt x="761343" y="3729568"/>
                    <a:pt x="726100" y="3718139"/>
                  </a:cubicBezTo>
                  <a:cubicBezTo>
                    <a:pt x="752770" y="3688611"/>
                    <a:pt x="808015" y="3695278"/>
                    <a:pt x="791823" y="3644796"/>
                  </a:cubicBezTo>
                  <a:cubicBezTo>
                    <a:pt x="773725" y="3587646"/>
                    <a:pt x="701335" y="3596218"/>
                    <a:pt x="662283" y="3598123"/>
                  </a:cubicBezTo>
                  <a:cubicBezTo>
                    <a:pt x="558460" y="3603839"/>
                    <a:pt x="594655" y="3531448"/>
                    <a:pt x="594655" y="3426673"/>
                  </a:cubicBezTo>
                  <a:cubicBezTo>
                    <a:pt x="595608" y="3242841"/>
                    <a:pt x="614658" y="3076153"/>
                    <a:pt x="636565" y="2896131"/>
                  </a:cubicBezTo>
                  <a:cubicBezTo>
                    <a:pt x="657520" y="2771353"/>
                    <a:pt x="647995" y="2723728"/>
                    <a:pt x="652758" y="2598951"/>
                  </a:cubicBezTo>
                  <a:cubicBezTo>
                    <a:pt x="653710" y="2573233"/>
                    <a:pt x="643233" y="2502748"/>
                    <a:pt x="635613" y="2478936"/>
                  </a:cubicBezTo>
                  <a:cubicBezTo>
                    <a:pt x="619420" y="2427501"/>
                    <a:pt x="632755" y="2373208"/>
                    <a:pt x="628945" y="2319868"/>
                  </a:cubicBezTo>
                  <a:cubicBezTo>
                    <a:pt x="609895" y="2036976"/>
                    <a:pt x="633708" y="1896006"/>
                    <a:pt x="578463" y="1615018"/>
                  </a:cubicBezTo>
                  <a:cubicBezTo>
                    <a:pt x="573700" y="1590253"/>
                    <a:pt x="504168" y="1335936"/>
                    <a:pt x="549888" y="1316886"/>
                  </a:cubicBezTo>
                  <a:cubicBezTo>
                    <a:pt x="607038" y="1293073"/>
                    <a:pt x="615610" y="1277833"/>
                    <a:pt x="683238" y="1259736"/>
                  </a:cubicBezTo>
                  <a:cubicBezTo>
                    <a:pt x="761343" y="1237828"/>
                    <a:pt x="821350" y="1171153"/>
                    <a:pt x="915648" y="1219731"/>
                  </a:cubicBezTo>
                  <a:cubicBezTo>
                    <a:pt x="1008040" y="1267356"/>
                    <a:pt x="1075668" y="1186393"/>
                    <a:pt x="1159488" y="1194966"/>
                  </a:cubicBezTo>
                  <a:cubicBezTo>
                    <a:pt x="1179490" y="1198776"/>
                    <a:pt x="1208065" y="1153056"/>
                    <a:pt x="1172823" y="1146388"/>
                  </a:cubicBezTo>
                  <a:close/>
                </a:path>
              </a:pathLst>
            </a:custGeom>
            <a:solidFill>
              <a:schemeClr val="accent3"/>
            </a:solidFill>
            <a:ln w="9525" cap="flat">
              <a:noFill/>
              <a:prstDash val="solid"/>
              <a:miter/>
            </a:ln>
          </p:spPr>
          <p:txBody>
            <a:bodyPr rtlCol="0" anchor="ctr"/>
            <a:lstStyle/>
            <a:p>
              <a:pPr latinLnBrk="0"/>
              <a:endParaRPr lang="en-US" sz="1800" dirty="0">
                <a:solidFill>
                  <a:prstClr val="black"/>
                </a:solidFill>
              </a:endParaRPr>
            </a:p>
          </p:txBody>
        </p:sp>
        <p:sp>
          <p:nvSpPr>
            <p:cNvPr id="6" name="Freeform: Shape 5">
              <a:extLst>
                <a:ext uri="{FF2B5EF4-FFF2-40B4-BE49-F238E27FC236}">
                  <a16:creationId xmlns="" xmlns:a16="http://schemas.microsoft.com/office/drawing/2014/main" id="{24313569-F47A-4AC8-B133-D5A1778DAB38}"/>
                </a:ext>
              </a:extLst>
            </p:cNvPr>
            <p:cNvSpPr/>
            <p:nvPr/>
          </p:nvSpPr>
          <p:spPr>
            <a:xfrm>
              <a:off x="10033518" y="1631854"/>
              <a:ext cx="581025" cy="409575"/>
            </a:xfrm>
            <a:custGeom>
              <a:avLst/>
              <a:gdLst>
                <a:gd name="connsiteX0" fmla="*/ 54910 w 581025"/>
                <a:gd name="connsiteY0" fmla="*/ 363959 h 409575"/>
                <a:gd name="connsiteX1" fmla="*/ 13000 w 581025"/>
                <a:gd name="connsiteY1" fmla="*/ 176317 h 409575"/>
                <a:gd name="connsiteX2" fmla="*/ 136825 w 581025"/>
                <a:gd name="connsiteY2" fmla="*/ 2009 h 409575"/>
                <a:gd name="connsiteX3" fmla="*/ 342565 w 581025"/>
                <a:gd name="connsiteY3" fmla="*/ 36299 h 409575"/>
                <a:gd name="connsiteX4" fmla="*/ 485440 w 581025"/>
                <a:gd name="connsiteY4" fmla="*/ 74399 h 409575"/>
                <a:gd name="connsiteX5" fmla="*/ 582595 w 581025"/>
                <a:gd name="connsiteY5" fmla="*/ 143932 h 409575"/>
                <a:gd name="connsiteX6" fmla="*/ 528302 w 581025"/>
                <a:gd name="connsiteY6" fmla="*/ 289664 h 409575"/>
                <a:gd name="connsiteX7" fmla="*/ 460675 w 581025"/>
                <a:gd name="connsiteY7" fmla="*/ 417299 h 409575"/>
                <a:gd name="connsiteX8" fmla="*/ 393047 w 581025"/>
                <a:gd name="connsiteY8" fmla="*/ 409679 h 409575"/>
                <a:gd name="connsiteX9" fmla="*/ 54910 w 581025"/>
                <a:gd name="connsiteY9" fmla="*/ 363959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1025" h="409575">
                  <a:moveTo>
                    <a:pt x="54910" y="363959"/>
                  </a:moveTo>
                  <a:cubicBezTo>
                    <a:pt x="60625" y="282997"/>
                    <a:pt x="93962" y="247754"/>
                    <a:pt x="13000" y="176317"/>
                  </a:cubicBezTo>
                  <a:cubicBezTo>
                    <a:pt x="-31768" y="137264"/>
                    <a:pt x="46337" y="7724"/>
                    <a:pt x="136825" y="2009"/>
                  </a:cubicBezTo>
                  <a:cubicBezTo>
                    <a:pt x="207310" y="-2753"/>
                    <a:pt x="276842" y="-1801"/>
                    <a:pt x="342565" y="36299"/>
                  </a:cubicBezTo>
                  <a:cubicBezTo>
                    <a:pt x="389237" y="63922"/>
                    <a:pt x="433052" y="67732"/>
                    <a:pt x="485440" y="74399"/>
                  </a:cubicBezTo>
                  <a:cubicBezTo>
                    <a:pt x="535922" y="81067"/>
                    <a:pt x="572117" y="87734"/>
                    <a:pt x="582595" y="143932"/>
                  </a:cubicBezTo>
                  <a:cubicBezTo>
                    <a:pt x="593072" y="200129"/>
                    <a:pt x="572117" y="260137"/>
                    <a:pt x="528302" y="289664"/>
                  </a:cubicBezTo>
                  <a:cubicBezTo>
                    <a:pt x="484487" y="320144"/>
                    <a:pt x="454007" y="349672"/>
                    <a:pt x="460675" y="417299"/>
                  </a:cubicBezTo>
                  <a:cubicBezTo>
                    <a:pt x="438767" y="415394"/>
                    <a:pt x="409240" y="414442"/>
                    <a:pt x="393047" y="409679"/>
                  </a:cubicBezTo>
                  <a:cubicBezTo>
                    <a:pt x="276842" y="375389"/>
                    <a:pt x="176830" y="372532"/>
                    <a:pt x="54910" y="363959"/>
                  </a:cubicBezTo>
                  <a:close/>
                </a:path>
              </a:pathLst>
            </a:custGeom>
            <a:solidFill>
              <a:schemeClr val="bg1"/>
            </a:solidFill>
            <a:ln w="9525" cap="flat">
              <a:noFill/>
              <a:prstDash val="solid"/>
              <a:miter/>
            </a:ln>
          </p:spPr>
          <p:txBody>
            <a:bodyPr rtlCol="0" anchor="ctr"/>
            <a:lstStyle/>
            <a:p>
              <a:pPr latinLnBrk="0"/>
              <a:endParaRPr lang="en-US" sz="1800">
                <a:solidFill>
                  <a:prstClr val="black"/>
                </a:solidFill>
              </a:endParaRPr>
            </a:p>
          </p:txBody>
        </p:sp>
        <p:sp>
          <p:nvSpPr>
            <p:cNvPr id="7" name="Freeform: Shape 6">
              <a:extLst>
                <a:ext uri="{FF2B5EF4-FFF2-40B4-BE49-F238E27FC236}">
                  <a16:creationId xmlns="" xmlns:a16="http://schemas.microsoft.com/office/drawing/2014/main" id="{6EC118D1-EB99-4E4C-92DB-281E668E88EB}"/>
                </a:ext>
              </a:extLst>
            </p:cNvPr>
            <p:cNvSpPr/>
            <p:nvPr/>
          </p:nvSpPr>
          <p:spPr>
            <a:xfrm>
              <a:off x="10056043" y="2303471"/>
              <a:ext cx="342900" cy="733425"/>
            </a:xfrm>
            <a:custGeom>
              <a:avLst/>
              <a:gdLst>
                <a:gd name="connsiteX0" fmla="*/ 78105 w 342900"/>
                <a:gd name="connsiteY0" fmla="*/ 97155 h 733425"/>
                <a:gd name="connsiteX1" fmla="*/ 260033 w 342900"/>
                <a:gd name="connsiteY1" fmla="*/ 388620 h 733425"/>
                <a:gd name="connsiteX2" fmla="*/ 267653 w 342900"/>
                <a:gd name="connsiteY2" fmla="*/ 738188 h 733425"/>
                <a:gd name="connsiteX3" fmla="*/ 350520 w 342900"/>
                <a:gd name="connsiteY3" fmla="*/ 719138 h 733425"/>
                <a:gd name="connsiteX4" fmla="*/ 338137 w 342900"/>
                <a:gd name="connsiteY4" fmla="*/ 559118 h 733425"/>
                <a:gd name="connsiteX5" fmla="*/ 199073 w 342900"/>
                <a:gd name="connsiteY5" fmla="*/ 198120 h 733425"/>
                <a:gd name="connsiteX6" fmla="*/ 18097 w 342900"/>
                <a:gd name="connsiteY6" fmla="*/ 0 h 733425"/>
                <a:gd name="connsiteX7" fmla="*/ 0 w 342900"/>
                <a:gd name="connsiteY7" fmla="*/ 25717 h 733425"/>
                <a:gd name="connsiteX8" fmla="*/ 78105 w 342900"/>
                <a:gd name="connsiteY8" fmla="*/ 97155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733425">
                  <a:moveTo>
                    <a:pt x="78105" y="97155"/>
                  </a:moveTo>
                  <a:cubicBezTo>
                    <a:pt x="170498" y="200025"/>
                    <a:pt x="240983" y="327660"/>
                    <a:pt x="260033" y="388620"/>
                  </a:cubicBezTo>
                  <a:cubicBezTo>
                    <a:pt x="267653" y="412433"/>
                    <a:pt x="266700" y="595313"/>
                    <a:pt x="267653" y="738188"/>
                  </a:cubicBezTo>
                  <a:lnTo>
                    <a:pt x="350520" y="719138"/>
                  </a:lnTo>
                  <a:cubicBezTo>
                    <a:pt x="345758" y="633413"/>
                    <a:pt x="343853" y="578168"/>
                    <a:pt x="338137" y="559118"/>
                  </a:cubicBezTo>
                  <a:cubicBezTo>
                    <a:pt x="325755" y="517208"/>
                    <a:pt x="283845" y="329565"/>
                    <a:pt x="199073" y="198120"/>
                  </a:cubicBezTo>
                  <a:cubicBezTo>
                    <a:pt x="145733" y="123825"/>
                    <a:pt x="92392" y="67627"/>
                    <a:pt x="18097" y="0"/>
                  </a:cubicBezTo>
                  <a:cubicBezTo>
                    <a:pt x="10478" y="7620"/>
                    <a:pt x="7620" y="18098"/>
                    <a:pt x="0" y="25717"/>
                  </a:cubicBezTo>
                  <a:cubicBezTo>
                    <a:pt x="13335" y="39052"/>
                    <a:pt x="66675" y="82867"/>
                    <a:pt x="78105" y="97155"/>
                  </a:cubicBezTo>
                  <a:close/>
                </a:path>
              </a:pathLst>
            </a:custGeom>
            <a:solidFill>
              <a:schemeClr val="bg1"/>
            </a:solidFill>
            <a:ln w="9525" cap="flat">
              <a:noFill/>
              <a:prstDash val="solid"/>
              <a:miter/>
            </a:ln>
          </p:spPr>
          <p:txBody>
            <a:bodyPr rtlCol="0" anchor="ctr"/>
            <a:lstStyle/>
            <a:p>
              <a:pPr latinLnBrk="0"/>
              <a:endParaRPr lang="en-US" sz="1800">
                <a:solidFill>
                  <a:prstClr val="black"/>
                </a:solidFill>
              </a:endParaRPr>
            </a:p>
          </p:txBody>
        </p:sp>
        <p:sp>
          <p:nvSpPr>
            <p:cNvPr id="8" name="Freeform: Shape 7">
              <a:extLst>
                <a:ext uri="{FF2B5EF4-FFF2-40B4-BE49-F238E27FC236}">
                  <a16:creationId xmlns="" xmlns:a16="http://schemas.microsoft.com/office/drawing/2014/main" id="{D29B797D-41C9-4E1F-8C6A-9CBCF1B81876}"/>
                </a:ext>
              </a:extLst>
            </p:cNvPr>
            <p:cNvSpPr/>
            <p:nvPr/>
          </p:nvSpPr>
          <p:spPr>
            <a:xfrm>
              <a:off x="9913846" y="3155958"/>
              <a:ext cx="647700" cy="1152525"/>
            </a:xfrm>
            <a:custGeom>
              <a:avLst/>
              <a:gdLst>
                <a:gd name="connsiteX0" fmla="*/ 593682 w 647700"/>
                <a:gd name="connsiteY0" fmla="*/ 383858 h 1152525"/>
                <a:gd name="connsiteX1" fmla="*/ 508910 w 647700"/>
                <a:gd name="connsiteY1" fmla="*/ 80963 h 1152525"/>
                <a:gd name="connsiteX2" fmla="*/ 501290 w 647700"/>
                <a:gd name="connsiteY2" fmla="*/ 0 h 1152525"/>
                <a:gd name="connsiteX3" fmla="*/ 415565 w 647700"/>
                <a:gd name="connsiteY3" fmla="*/ 26670 h 1152525"/>
                <a:gd name="connsiteX4" fmla="*/ 415565 w 647700"/>
                <a:gd name="connsiteY4" fmla="*/ 50483 h 1152525"/>
                <a:gd name="connsiteX5" fmla="*/ 241257 w 647700"/>
                <a:gd name="connsiteY5" fmla="*/ 66675 h 1152525"/>
                <a:gd name="connsiteX6" fmla="*/ 257450 w 647700"/>
                <a:gd name="connsiteY6" fmla="*/ 150495 h 1152525"/>
                <a:gd name="connsiteX7" fmla="*/ 275 w 647700"/>
                <a:gd name="connsiteY7" fmla="*/ 150495 h 1152525"/>
                <a:gd name="connsiteX8" fmla="*/ 275 w 647700"/>
                <a:gd name="connsiteY8" fmla="*/ 185738 h 1152525"/>
                <a:gd name="connsiteX9" fmla="*/ 269832 w 647700"/>
                <a:gd name="connsiteY9" fmla="*/ 192405 h 1152525"/>
                <a:gd name="connsiteX10" fmla="*/ 270785 w 647700"/>
                <a:gd name="connsiteY10" fmla="*/ 193358 h 1152525"/>
                <a:gd name="connsiteX11" fmla="*/ 411755 w 647700"/>
                <a:gd name="connsiteY11" fmla="*/ 1161098 h 1152525"/>
                <a:gd name="connsiteX12" fmla="*/ 647975 w 647700"/>
                <a:gd name="connsiteY12" fmla="*/ 1137285 h 1152525"/>
                <a:gd name="connsiteX13" fmla="*/ 593682 w 647700"/>
                <a:gd name="connsiteY13" fmla="*/ 383858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700" h="1152525">
                  <a:moveTo>
                    <a:pt x="593682" y="383858"/>
                  </a:moveTo>
                  <a:cubicBezTo>
                    <a:pt x="567965" y="262890"/>
                    <a:pt x="541295" y="220028"/>
                    <a:pt x="508910" y="80963"/>
                  </a:cubicBezTo>
                  <a:cubicBezTo>
                    <a:pt x="505100" y="69533"/>
                    <a:pt x="504147" y="59055"/>
                    <a:pt x="501290" y="0"/>
                  </a:cubicBezTo>
                  <a:lnTo>
                    <a:pt x="415565" y="26670"/>
                  </a:lnTo>
                  <a:cubicBezTo>
                    <a:pt x="415565" y="39053"/>
                    <a:pt x="415565" y="50483"/>
                    <a:pt x="415565" y="50483"/>
                  </a:cubicBezTo>
                  <a:cubicBezTo>
                    <a:pt x="386037" y="54292"/>
                    <a:pt x="271737" y="69533"/>
                    <a:pt x="241257" y="66675"/>
                  </a:cubicBezTo>
                  <a:cubicBezTo>
                    <a:pt x="245067" y="88583"/>
                    <a:pt x="250782" y="122872"/>
                    <a:pt x="257450" y="150495"/>
                  </a:cubicBezTo>
                  <a:cubicBezTo>
                    <a:pt x="176487" y="150495"/>
                    <a:pt x="77427" y="150495"/>
                    <a:pt x="275" y="150495"/>
                  </a:cubicBezTo>
                  <a:cubicBezTo>
                    <a:pt x="1227" y="165735"/>
                    <a:pt x="-678" y="171450"/>
                    <a:pt x="275" y="185738"/>
                  </a:cubicBezTo>
                  <a:cubicBezTo>
                    <a:pt x="84095" y="180975"/>
                    <a:pt x="181250" y="193358"/>
                    <a:pt x="269832" y="192405"/>
                  </a:cubicBezTo>
                  <a:cubicBezTo>
                    <a:pt x="269832" y="192405"/>
                    <a:pt x="269832" y="193358"/>
                    <a:pt x="270785" y="193358"/>
                  </a:cubicBezTo>
                  <a:cubicBezTo>
                    <a:pt x="333650" y="536258"/>
                    <a:pt x="406992" y="1118235"/>
                    <a:pt x="411755" y="1161098"/>
                  </a:cubicBezTo>
                  <a:cubicBezTo>
                    <a:pt x="448902" y="1164907"/>
                    <a:pt x="605112" y="1151573"/>
                    <a:pt x="647975" y="1137285"/>
                  </a:cubicBezTo>
                  <a:cubicBezTo>
                    <a:pt x="647975" y="882968"/>
                    <a:pt x="646070" y="632460"/>
                    <a:pt x="593682" y="383858"/>
                  </a:cubicBezTo>
                  <a:close/>
                </a:path>
              </a:pathLst>
            </a:custGeom>
            <a:solidFill>
              <a:schemeClr val="bg1"/>
            </a:solidFill>
            <a:ln w="9525" cap="flat">
              <a:noFill/>
              <a:prstDash val="solid"/>
              <a:miter/>
            </a:ln>
          </p:spPr>
          <p:txBody>
            <a:bodyPr rtlCol="0" anchor="ctr"/>
            <a:lstStyle/>
            <a:p>
              <a:pPr latinLnBrk="0"/>
              <a:endParaRPr lang="en-US" sz="1800">
                <a:solidFill>
                  <a:prstClr val="black"/>
                </a:solidFill>
              </a:endParaRPr>
            </a:p>
          </p:txBody>
        </p:sp>
      </p:grpSp>
      <p:cxnSp>
        <p:nvCxnSpPr>
          <p:cNvPr id="9" name="Straight Connector 8">
            <a:extLst>
              <a:ext uri="{FF2B5EF4-FFF2-40B4-BE49-F238E27FC236}">
                <a16:creationId xmlns="" xmlns:a16="http://schemas.microsoft.com/office/drawing/2014/main" id="{A8A8461F-B776-44EA-9D8F-0966DABD003E}"/>
              </a:ext>
            </a:extLst>
          </p:cNvPr>
          <p:cNvCxnSpPr>
            <a:cxnSpLocks/>
          </p:cNvCxnSpPr>
          <p:nvPr userDrawn="1"/>
        </p:nvCxnSpPr>
        <p:spPr>
          <a:xfrm>
            <a:off x="0" y="1021908"/>
            <a:ext cx="2675792"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 xmlns:a16="http://schemas.microsoft.com/office/drawing/2014/main" id="{5816DFFA-59FF-44BD-A1F3-48C36181E7B5}"/>
              </a:ext>
            </a:extLst>
          </p:cNvPr>
          <p:cNvGrpSpPr/>
          <p:nvPr userDrawn="1"/>
        </p:nvGrpSpPr>
        <p:grpSpPr>
          <a:xfrm>
            <a:off x="540304" y="996196"/>
            <a:ext cx="1595184" cy="1395672"/>
            <a:chOff x="816657" y="415244"/>
            <a:chExt cx="3074373" cy="2689860"/>
          </a:xfrm>
        </p:grpSpPr>
        <p:grpSp>
          <p:nvGrpSpPr>
            <p:cNvPr id="11" name="Group 10">
              <a:extLst>
                <a:ext uri="{FF2B5EF4-FFF2-40B4-BE49-F238E27FC236}">
                  <a16:creationId xmlns="" xmlns:a16="http://schemas.microsoft.com/office/drawing/2014/main" id="{E54C30FD-A646-45DE-BABA-38ED48BEE883}"/>
                </a:ext>
              </a:extLst>
            </p:cNvPr>
            <p:cNvGrpSpPr/>
            <p:nvPr/>
          </p:nvGrpSpPr>
          <p:grpSpPr>
            <a:xfrm rot="10800000">
              <a:off x="816657" y="415244"/>
              <a:ext cx="647700" cy="2689860"/>
              <a:chOff x="6144030" y="3897930"/>
              <a:chExt cx="647700" cy="2689860"/>
            </a:xfrm>
            <a:solidFill>
              <a:schemeClr val="bg1"/>
            </a:solidFill>
          </p:grpSpPr>
          <p:sp>
            <p:nvSpPr>
              <p:cNvPr id="21" name="Freeform: Shape 20">
                <a:extLst>
                  <a:ext uri="{FF2B5EF4-FFF2-40B4-BE49-F238E27FC236}">
                    <a16:creationId xmlns="" xmlns:a16="http://schemas.microsoft.com/office/drawing/2014/main" id="{2681CFF3-570D-4C3E-AAD8-0315297321E5}"/>
                  </a:ext>
                </a:extLst>
              </p:cNvPr>
              <p:cNvSpPr/>
              <p:nvPr/>
            </p:nvSpPr>
            <p:spPr>
              <a:xfrm>
                <a:off x="6144030" y="3897930"/>
                <a:ext cx="9525" cy="9525"/>
              </a:xfrm>
              <a:custGeom>
                <a:avLst/>
                <a:gdLst/>
                <a:ahLst/>
                <a:cxnLst/>
                <a:rect l="l" t="t" r="r" b="b"/>
                <a:pathLst>
                  <a:path/>
                </a:pathLst>
              </a:custGeom>
              <a:grpFill/>
              <a:ln w="9525" cap="flat">
                <a:noFill/>
                <a:prstDash val="solid"/>
                <a:miter/>
              </a:ln>
            </p:spPr>
            <p:txBody>
              <a:bodyPr rtlCol="0" anchor="ctr"/>
              <a:lstStyle/>
              <a:p>
                <a:pPr latinLnBrk="0"/>
                <a:endParaRPr lang="en-US" sz="1800">
                  <a:solidFill>
                    <a:prstClr val="black"/>
                  </a:solidFill>
                </a:endParaRPr>
              </a:p>
            </p:txBody>
          </p:sp>
          <p:sp>
            <p:nvSpPr>
              <p:cNvPr id="22" name="Freeform: Shape 21">
                <a:extLst>
                  <a:ext uri="{FF2B5EF4-FFF2-40B4-BE49-F238E27FC236}">
                    <a16:creationId xmlns="" xmlns:a16="http://schemas.microsoft.com/office/drawing/2014/main" id="{0D2C409A-200F-4867-A6AE-A4078FE3D666}"/>
                  </a:ext>
                </a:extLst>
              </p:cNvPr>
              <p:cNvSpPr/>
              <p:nvPr/>
            </p:nvSpPr>
            <p:spPr>
              <a:xfrm>
                <a:off x="6380250" y="542574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2870 w 180975"/>
                  <a:gd name="connsiteY7" fmla="*/ 1087755 h 1162050"/>
                  <a:gd name="connsiteX8" fmla="*/ 54293 w 180975"/>
                  <a:gd name="connsiteY8" fmla="*/ 1064895 h 1162050"/>
                  <a:gd name="connsiteX9" fmla="*/ 77153 w 180975"/>
                  <a:gd name="connsiteY9" fmla="*/ 1016318 h 1162050"/>
                  <a:gd name="connsiteX10" fmla="*/ 125730 w 180975"/>
                  <a:gd name="connsiteY10" fmla="*/ 1039178 h 1162050"/>
                  <a:gd name="connsiteX11" fmla="*/ 102870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8" y="1162050"/>
                      <a:pt x="180975" y="1121093"/>
                      <a:pt x="180975" y="1071563"/>
                    </a:cubicBezTo>
                    <a:lnTo>
                      <a:pt x="180975" y="90488"/>
                    </a:lnTo>
                    <a:cubicBezTo>
                      <a:pt x="180975" y="40958"/>
                      <a:pt x="140018" y="0"/>
                      <a:pt x="90488" y="0"/>
                    </a:cubicBezTo>
                    <a:close/>
                    <a:moveTo>
                      <a:pt x="102870" y="1087755"/>
                    </a:moveTo>
                    <a:cubicBezTo>
                      <a:pt x="82868" y="1095375"/>
                      <a:pt x="60960" y="1084898"/>
                      <a:pt x="54293" y="1064895"/>
                    </a:cubicBezTo>
                    <a:cubicBezTo>
                      <a:pt x="46673" y="1044893"/>
                      <a:pt x="57150" y="1022985"/>
                      <a:pt x="77153" y="1016318"/>
                    </a:cubicBezTo>
                    <a:cubicBezTo>
                      <a:pt x="97155" y="1009650"/>
                      <a:pt x="119063" y="1019175"/>
                      <a:pt x="125730" y="1039178"/>
                    </a:cubicBezTo>
                    <a:cubicBezTo>
                      <a:pt x="133350" y="1058228"/>
                      <a:pt x="122873" y="1080135"/>
                      <a:pt x="102870"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3" name="Freeform: Shape 22">
                <a:extLst>
                  <a:ext uri="{FF2B5EF4-FFF2-40B4-BE49-F238E27FC236}">
                    <a16:creationId xmlns="" xmlns:a16="http://schemas.microsoft.com/office/drawing/2014/main" id="{571A3C20-21E3-45C1-81EC-1BA065DEFD57}"/>
                  </a:ext>
                </a:extLst>
              </p:cNvPr>
              <p:cNvSpPr/>
              <p:nvPr/>
            </p:nvSpPr>
            <p:spPr>
              <a:xfrm>
                <a:off x="6425018" y="4879958"/>
                <a:ext cx="85725" cy="647700"/>
              </a:xfrm>
              <a:custGeom>
                <a:avLst/>
                <a:gdLst>
                  <a:gd name="connsiteX0" fmla="*/ 0 w 85725"/>
                  <a:gd name="connsiteY0" fmla="*/ 0 h 647700"/>
                  <a:gd name="connsiteX1" fmla="*/ 90488 w 85725"/>
                  <a:gd name="connsiteY1" fmla="*/ 0 h 647700"/>
                  <a:gd name="connsiteX2" fmla="*/ 90488 w 85725"/>
                  <a:gd name="connsiteY2" fmla="*/ 656273 h 647700"/>
                  <a:gd name="connsiteX3" fmla="*/ 0 w 85725"/>
                  <a:gd name="connsiteY3" fmla="*/ 656273 h 647700"/>
                </a:gdLst>
                <a:ahLst/>
                <a:cxnLst>
                  <a:cxn ang="0">
                    <a:pos x="connsiteX0" y="connsiteY0"/>
                  </a:cxn>
                  <a:cxn ang="0">
                    <a:pos x="connsiteX1" y="connsiteY1"/>
                  </a:cxn>
                  <a:cxn ang="0">
                    <a:pos x="connsiteX2" y="connsiteY2"/>
                  </a:cxn>
                  <a:cxn ang="0">
                    <a:pos x="connsiteX3" y="connsiteY3"/>
                  </a:cxn>
                </a:cxnLst>
                <a:rect l="l" t="t" r="r" b="b"/>
                <a:pathLst>
                  <a:path w="85725" h="647700">
                    <a:moveTo>
                      <a:pt x="0" y="0"/>
                    </a:moveTo>
                    <a:lnTo>
                      <a:pt x="90488" y="0"/>
                    </a:lnTo>
                    <a:lnTo>
                      <a:pt x="90488" y="656273"/>
                    </a:lnTo>
                    <a:lnTo>
                      <a:pt x="0" y="65627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4" name="Freeform: Shape 23">
                <a:extLst>
                  <a:ext uri="{FF2B5EF4-FFF2-40B4-BE49-F238E27FC236}">
                    <a16:creationId xmlns="" xmlns:a16="http://schemas.microsoft.com/office/drawing/2014/main" id="{C4D87F3F-3A3D-4204-BD5B-D20B7BAA6B48}"/>
                  </a:ext>
                </a:extLst>
              </p:cNvPr>
              <p:cNvSpPr/>
              <p:nvPr/>
            </p:nvSpPr>
            <p:spPr>
              <a:xfrm>
                <a:off x="6144030" y="3967463"/>
                <a:ext cx="647700" cy="962025"/>
              </a:xfrm>
              <a:custGeom>
                <a:avLst/>
                <a:gdLst>
                  <a:gd name="connsiteX0" fmla="*/ 326708 w 647700"/>
                  <a:gd name="connsiteY0" fmla="*/ 0 h 962025"/>
                  <a:gd name="connsiteX1" fmla="*/ 0 w 647700"/>
                  <a:gd name="connsiteY1" fmla="*/ 484823 h 962025"/>
                  <a:gd name="connsiteX2" fmla="*/ 326708 w 647700"/>
                  <a:gd name="connsiteY2" fmla="*/ 970598 h 962025"/>
                  <a:gd name="connsiteX3" fmla="*/ 653415 w 647700"/>
                  <a:gd name="connsiteY3" fmla="*/ 484823 h 962025"/>
                  <a:gd name="connsiteX4" fmla="*/ 326708 w 647700"/>
                  <a:gd name="connsiteY4" fmla="*/ 0 h 962025"/>
                  <a:gd name="connsiteX5" fmla="*/ 172403 w 647700"/>
                  <a:gd name="connsiteY5" fmla="*/ 785813 h 962025"/>
                  <a:gd name="connsiteX6" fmla="*/ 150495 w 647700"/>
                  <a:gd name="connsiteY6" fmla="*/ 807720 h 962025"/>
                  <a:gd name="connsiteX7" fmla="*/ 128588 w 647700"/>
                  <a:gd name="connsiteY7" fmla="*/ 785813 h 962025"/>
                  <a:gd name="connsiteX8" fmla="*/ 128588 w 647700"/>
                  <a:gd name="connsiteY8" fmla="*/ 230505 h 962025"/>
                  <a:gd name="connsiteX9" fmla="*/ 150495 w 647700"/>
                  <a:gd name="connsiteY9" fmla="*/ 208598 h 962025"/>
                  <a:gd name="connsiteX10" fmla="*/ 172403 w 647700"/>
                  <a:gd name="connsiteY10" fmla="*/ 230505 h 962025"/>
                  <a:gd name="connsiteX11" fmla="*/ 172403 w 647700"/>
                  <a:gd name="connsiteY11" fmla="*/ 785813 h 962025"/>
                  <a:gd name="connsiteX12" fmla="*/ 255270 w 647700"/>
                  <a:gd name="connsiteY12" fmla="*/ 785813 h 962025"/>
                  <a:gd name="connsiteX13" fmla="*/ 233363 w 647700"/>
                  <a:gd name="connsiteY13" fmla="*/ 807720 h 962025"/>
                  <a:gd name="connsiteX14" fmla="*/ 211455 w 647700"/>
                  <a:gd name="connsiteY14" fmla="*/ 785813 h 962025"/>
                  <a:gd name="connsiteX15" fmla="*/ 211455 w 647700"/>
                  <a:gd name="connsiteY15" fmla="*/ 230505 h 962025"/>
                  <a:gd name="connsiteX16" fmla="*/ 233363 w 647700"/>
                  <a:gd name="connsiteY16" fmla="*/ 208598 h 962025"/>
                  <a:gd name="connsiteX17" fmla="*/ 255270 w 647700"/>
                  <a:gd name="connsiteY17" fmla="*/ 230505 h 962025"/>
                  <a:gd name="connsiteX18" fmla="*/ 255270 w 647700"/>
                  <a:gd name="connsiteY18" fmla="*/ 785813 h 962025"/>
                  <a:gd name="connsiteX19" fmla="*/ 338138 w 647700"/>
                  <a:gd name="connsiteY19" fmla="*/ 785813 h 962025"/>
                  <a:gd name="connsiteX20" fmla="*/ 316230 w 647700"/>
                  <a:gd name="connsiteY20" fmla="*/ 807720 h 962025"/>
                  <a:gd name="connsiteX21" fmla="*/ 295275 w 647700"/>
                  <a:gd name="connsiteY21" fmla="*/ 785813 h 962025"/>
                  <a:gd name="connsiteX22" fmla="*/ 295275 w 647700"/>
                  <a:gd name="connsiteY22" fmla="*/ 230505 h 962025"/>
                  <a:gd name="connsiteX23" fmla="*/ 317183 w 647700"/>
                  <a:gd name="connsiteY23" fmla="*/ 208598 h 962025"/>
                  <a:gd name="connsiteX24" fmla="*/ 339090 w 647700"/>
                  <a:gd name="connsiteY24" fmla="*/ 230505 h 962025"/>
                  <a:gd name="connsiteX25" fmla="*/ 339090 w 647700"/>
                  <a:gd name="connsiteY25" fmla="*/ 785813 h 962025"/>
                  <a:gd name="connsiteX26" fmla="*/ 421005 w 647700"/>
                  <a:gd name="connsiteY26" fmla="*/ 785813 h 962025"/>
                  <a:gd name="connsiteX27" fmla="*/ 400050 w 647700"/>
                  <a:gd name="connsiteY27" fmla="*/ 807720 h 962025"/>
                  <a:gd name="connsiteX28" fmla="*/ 400050 w 647700"/>
                  <a:gd name="connsiteY28" fmla="*/ 807720 h 962025"/>
                  <a:gd name="connsiteX29" fmla="*/ 378143 w 647700"/>
                  <a:gd name="connsiteY29" fmla="*/ 785813 h 962025"/>
                  <a:gd name="connsiteX30" fmla="*/ 378143 w 647700"/>
                  <a:gd name="connsiteY30" fmla="*/ 230505 h 962025"/>
                  <a:gd name="connsiteX31" fmla="*/ 400050 w 647700"/>
                  <a:gd name="connsiteY31" fmla="*/ 208598 h 962025"/>
                  <a:gd name="connsiteX32" fmla="*/ 400050 w 647700"/>
                  <a:gd name="connsiteY32" fmla="*/ 208598 h 962025"/>
                  <a:gd name="connsiteX33" fmla="*/ 421005 w 647700"/>
                  <a:gd name="connsiteY33" fmla="*/ 230505 h 962025"/>
                  <a:gd name="connsiteX34" fmla="*/ 421005 w 647700"/>
                  <a:gd name="connsiteY34" fmla="*/ 785813 h 962025"/>
                  <a:gd name="connsiteX35" fmla="*/ 503873 w 647700"/>
                  <a:gd name="connsiteY35" fmla="*/ 785813 h 962025"/>
                  <a:gd name="connsiteX36" fmla="*/ 481965 w 647700"/>
                  <a:gd name="connsiteY36" fmla="*/ 807720 h 962025"/>
                  <a:gd name="connsiteX37" fmla="*/ 460058 w 647700"/>
                  <a:gd name="connsiteY37" fmla="*/ 785813 h 962025"/>
                  <a:gd name="connsiteX38" fmla="*/ 460058 w 647700"/>
                  <a:gd name="connsiteY38" fmla="*/ 230505 h 962025"/>
                  <a:gd name="connsiteX39" fmla="*/ 481965 w 647700"/>
                  <a:gd name="connsiteY39" fmla="*/ 208598 h 962025"/>
                  <a:gd name="connsiteX40" fmla="*/ 503873 w 647700"/>
                  <a:gd name="connsiteY40" fmla="*/ 230505 h 962025"/>
                  <a:gd name="connsiteX41" fmla="*/ 503873 w 647700"/>
                  <a:gd name="connsiteY41" fmla="*/ 785813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00" h="962025">
                    <a:moveTo>
                      <a:pt x="326708" y="0"/>
                    </a:moveTo>
                    <a:cubicBezTo>
                      <a:pt x="145733" y="0"/>
                      <a:pt x="0" y="217170"/>
                      <a:pt x="0" y="484823"/>
                    </a:cubicBezTo>
                    <a:cubicBezTo>
                      <a:pt x="0" y="752475"/>
                      <a:pt x="145733" y="970598"/>
                      <a:pt x="326708" y="970598"/>
                    </a:cubicBezTo>
                    <a:cubicBezTo>
                      <a:pt x="507683" y="970598"/>
                      <a:pt x="653415" y="753428"/>
                      <a:pt x="653415" y="484823"/>
                    </a:cubicBezTo>
                    <a:cubicBezTo>
                      <a:pt x="652463" y="217170"/>
                      <a:pt x="506730" y="0"/>
                      <a:pt x="326708" y="0"/>
                    </a:cubicBezTo>
                    <a:close/>
                    <a:moveTo>
                      <a:pt x="172403" y="785813"/>
                    </a:moveTo>
                    <a:cubicBezTo>
                      <a:pt x="172403" y="797243"/>
                      <a:pt x="162878" y="807720"/>
                      <a:pt x="150495" y="807720"/>
                    </a:cubicBezTo>
                    <a:cubicBezTo>
                      <a:pt x="138113" y="807720"/>
                      <a:pt x="128588" y="798195"/>
                      <a:pt x="128588" y="785813"/>
                    </a:cubicBezTo>
                    <a:lnTo>
                      <a:pt x="128588" y="230505"/>
                    </a:lnTo>
                    <a:cubicBezTo>
                      <a:pt x="128588" y="219075"/>
                      <a:pt x="138113" y="208598"/>
                      <a:pt x="150495" y="208598"/>
                    </a:cubicBezTo>
                    <a:cubicBezTo>
                      <a:pt x="162878" y="208598"/>
                      <a:pt x="172403" y="218123"/>
                      <a:pt x="172403" y="230505"/>
                    </a:cubicBezTo>
                    <a:lnTo>
                      <a:pt x="172403" y="785813"/>
                    </a:lnTo>
                    <a:close/>
                    <a:moveTo>
                      <a:pt x="255270" y="785813"/>
                    </a:moveTo>
                    <a:cubicBezTo>
                      <a:pt x="255270" y="797243"/>
                      <a:pt x="245745" y="807720"/>
                      <a:pt x="233363" y="807720"/>
                    </a:cubicBezTo>
                    <a:cubicBezTo>
                      <a:pt x="221933" y="807720"/>
                      <a:pt x="211455" y="798195"/>
                      <a:pt x="211455" y="785813"/>
                    </a:cubicBezTo>
                    <a:lnTo>
                      <a:pt x="211455" y="230505"/>
                    </a:lnTo>
                    <a:cubicBezTo>
                      <a:pt x="211455" y="219075"/>
                      <a:pt x="220980" y="208598"/>
                      <a:pt x="233363" y="208598"/>
                    </a:cubicBezTo>
                    <a:cubicBezTo>
                      <a:pt x="244793" y="208598"/>
                      <a:pt x="255270" y="218123"/>
                      <a:pt x="255270" y="230505"/>
                    </a:cubicBezTo>
                    <a:lnTo>
                      <a:pt x="255270" y="785813"/>
                    </a:lnTo>
                    <a:close/>
                    <a:moveTo>
                      <a:pt x="338138" y="785813"/>
                    </a:moveTo>
                    <a:cubicBezTo>
                      <a:pt x="338138" y="797243"/>
                      <a:pt x="328613" y="807720"/>
                      <a:pt x="316230" y="807720"/>
                    </a:cubicBezTo>
                    <a:cubicBezTo>
                      <a:pt x="304800" y="806768"/>
                      <a:pt x="295275" y="797243"/>
                      <a:pt x="295275" y="785813"/>
                    </a:cubicBezTo>
                    <a:lnTo>
                      <a:pt x="295275" y="230505"/>
                    </a:lnTo>
                    <a:cubicBezTo>
                      <a:pt x="295275" y="219075"/>
                      <a:pt x="304800" y="208598"/>
                      <a:pt x="317183" y="208598"/>
                    </a:cubicBezTo>
                    <a:cubicBezTo>
                      <a:pt x="328613" y="208598"/>
                      <a:pt x="339090" y="218123"/>
                      <a:pt x="339090" y="230505"/>
                    </a:cubicBezTo>
                    <a:lnTo>
                      <a:pt x="339090" y="785813"/>
                    </a:lnTo>
                    <a:close/>
                    <a:moveTo>
                      <a:pt x="421005" y="785813"/>
                    </a:moveTo>
                    <a:cubicBezTo>
                      <a:pt x="421005" y="797243"/>
                      <a:pt x="411480" y="807720"/>
                      <a:pt x="400050" y="807720"/>
                    </a:cubicBezTo>
                    <a:lnTo>
                      <a:pt x="400050" y="807720"/>
                    </a:lnTo>
                    <a:cubicBezTo>
                      <a:pt x="388620" y="807720"/>
                      <a:pt x="378143" y="798195"/>
                      <a:pt x="378143" y="785813"/>
                    </a:cubicBezTo>
                    <a:lnTo>
                      <a:pt x="378143" y="230505"/>
                    </a:lnTo>
                    <a:cubicBezTo>
                      <a:pt x="378143" y="219075"/>
                      <a:pt x="387668" y="208598"/>
                      <a:pt x="400050" y="208598"/>
                    </a:cubicBezTo>
                    <a:lnTo>
                      <a:pt x="400050" y="208598"/>
                    </a:lnTo>
                    <a:cubicBezTo>
                      <a:pt x="411480" y="208598"/>
                      <a:pt x="421005" y="218123"/>
                      <a:pt x="421005" y="230505"/>
                    </a:cubicBezTo>
                    <a:lnTo>
                      <a:pt x="421005" y="785813"/>
                    </a:lnTo>
                    <a:close/>
                    <a:moveTo>
                      <a:pt x="503873" y="785813"/>
                    </a:moveTo>
                    <a:cubicBezTo>
                      <a:pt x="503873" y="797243"/>
                      <a:pt x="494348" y="807720"/>
                      <a:pt x="481965" y="807720"/>
                    </a:cubicBezTo>
                    <a:cubicBezTo>
                      <a:pt x="470535" y="807720"/>
                      <a:pt x="460058" y="798195"/>
                      <a:pt x="460058" y="785813"/>
                    </a:cubicBezTo>
                    <a:lnTo>
                      <a:pt x="460058" y="230505"/>
                    </a:lnTo>
                    <a:cubicBezTo>
                      <a:pt x="460058" y="219075"/>
                      <a:pt x="469583" y="208598"/>
                      <a:pt x="481965" y="208598"/>
                    </a:cubicBezTo>
                    <a:cubicBezTo>
                      <a:pt x="493395" y="208598"/>
                      <a:pt x="503873" y="218123"/>
                      <a:pt x="503873" y="230505"/>
                    </a:cubicBezTo>
                    <a:lnTo>
                      <a:pt x="503873" y="785813"/>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2" name="Group 11">
              <a:extLst>
                <a:ext uri="{FF2B5EF4-FFF2-40B4-BE49-F238E27FC236}">
                  <a16:creationId xmlns="" xmlns:a16="http://schemas.microsoft.com/office/drawing/2014/main" id="{A1341CCE-0A8D-4558-85F8-F68CE5F0A8D8}"/>
                </a:ext>
              </a:extLst>
            </p:cNvPr>
            <p:cNvGrpSpPr/>
            <p:nvPr/>
          </p:nvGrpSpPr>
          <p:grpSpPr>
            <a:xfrm rot="10800000">
              <a:off x="2407238" y="415244"/>
              <a:ext cx="723900" cy="2683192"/>
              <a:chOff x="7734611" y="3897930"/>
              <a:chExt cx="723900" cy="2683192"/>
            </a:xfrm>
            <a:solidFill>
              <a:schemeClr val="bg1"/>
            </a:solidFill>
          </p:grpSpPr>
          <p:sp>
            <p:nvSpPr>
              <p:cNvPr id="18" name="Freeform: Shape 17">
                <a:extLst>
                  <a:ext uri="{FF2B5EF4-FFF2-40B4-BE49-F238E27FC236}">
                    <a16:creationId xmlns="" xmlns:a16="http://schemas.microsoft.com/office/drawing/2014/main" id="{C8A738ED-C902-4FE6-91AA-8C9A378FFF74}"/>
                  </a:ext>
                </a:extLst>
              </p:cNvPr>
              <p:cNvSpPr/>
              <p:nvPr/>
            </p:nvSpPr>
            <p:spPr>
              <a:xfrm>
                <a:off x="8010930" y="5419072"/>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6802 h 1162050"/>
                  <a:gd name="connsiteX8" fmla="*/ 55245 w 180975"/>
                  <a:gd name="connsiteY8" fmla="*/ 1063943 h 1162050"/>
                  <a:gd name="connsiteX9" fmla="*/ 78105 w 180975"/>
                  <a:gd name="connsiteY9" fmla="*/ 1015365 h 1162050"/>
                  <a:gd name="connsiteX10" fmla="*/ 126683 w 180975"/>
                  <a:gd name="connsiteY10" fmla="*/ 1038225 h 1162050"/>
                  <a:gd name="connsiteX11" fmla="*/ 103822 w 180975"/>
                  <a:gd name="connsiteY11" fmla="*/ 1086802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7" y="1162050"/>
                      <a:pt x="180975" y="1121093"/>
                      <a:pt x="180975" y="1071563"/>
                    </a:cubicBezTo>
                    <a:lnTo>
                      <a:pt x="180975" y="90488"/>
                    </a:lnTo>
                    <a:cubicBezTo>
                      <a:pt x="180975" y="40005"/>
                      <a:pt x="140970" y="0"/>
                      <a:pt x="90488" y="0"/>
                    </a:cubicBezTo>
                    <a:close/>
                    <a:moveTo>
                      <a:pt x="103822" y="1086802"/>
                    </a:moveTo>
                    <a:cubicBezTo>
                      <a:pt x="83820" y="1094423"/>
                      <a:pt x="61913" y="1083945"/>
                      <a:pt x="55245" y="1063943"/>
                    </a:cubicBezTo>
                    <a:cubicBezTo>
                      <a:pt x="47625" y="1043940"/>
                      <a:pt x="58103" y="1022033"/>
                      <a:pt x="78105" y="1015365"/>
                    </a:cubicBezTo>
                    <a:cubicBezTo>
                      <a:pt x="98108" y="1008698"/>
                      <a:pt x="120015" y="1018223"/>
                      <a:pt x="126683" y="1038225"/>
                    </a:cubicBezTo>
                    <a:cubicBezTo>
                      <a:pt x="134303" y="1058227"/>
                      <a:pt x="123825" y="1080135"/>
                      <a:pt x="103822" y="1086802"/>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9" name="Freeform: Shape 18">
                <a:extLst>
                  <a:ext uri="{FF2B5EF4-FFF2-40B4-BE49-F238E27FC236}">
                    <a16:creationId xmlns="" xmlns:a16="http://schemas.microsoft.com/office/drawing/2014/main" id="{CE314126-E379-444B-BE5B-C0B3698B609A}"/>
                  </a:ext>
                </a:extLst>
              </p:cNvPr>
              <p:cNvSpPr/>
              <p:nvPr/>
            </p:nvSpPr>
            <p:spPr>
              <a:xfrm>
                <a:off x="8056650" y="4774230"/>
                <a:ext cx="85725" cy="752475"/>
              </a:xfrm>
              <a:custGeom>
                <a:avLst/>
                <a:gdLst>
                  <a:gd name="connsiteX0" fmla="*/ 0 w 85725"/>
                  <a:gd name="connsiteY0" fmla="*/ 0 h 752475"/>
                  <a:gd name="connsiteX1" fmla="*/ 90488 w 85725"/>
                  <a:gd name="connsiteY1" fmla="*/ 0 h 752475"/>
                  <a:gd name="connsiteX2" fmla="*/ 90488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8" y="0"/>
                    </a:lnTo>
                    <a:lnTo>
                      <a:pt x="90488"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0" name="Freeform: Shape 19">
                <a:extLst>
                  <a:ext uri="{FF2B5EF4-FFF2-40B4-BE49-F238E27FC236}">
                    <a16:creationId xmlns="" xmlns:a16="http://schemas.microsoft.com/office/drawing/2014/main" id="{4AA9A9A6-F500-406B-9499-024EE74356A5}"/>
                  </a:ext>
                </a:extLst>
              </p:cNvPr>
              <p:cNvSpPr/>
              <p:nvPr/>
            </p:nvSpPr>
            <p:spPr>
              <a:xfrm>
                <a:off x="7734611" y="3897930"/>
                <a:ext cx="723900" cy="885825"/>
              </a:xfrm>
              <a:custGeom>
                <a:avLst/>
                <a:gdLst>
                  <a:gd name="connsiteX0" fmla="*/ 499204 w 723900"/>
                  <a:gd name="connsiteY0" fmla="*/ 0 h 885825"/>
                  <a:gd name="connsiteX1" fmla="*/ 229647 w 723900"/>
                  <a:gd name="connsiteY1" fmla="*/ 0 h 885825"/>
                  <a:gd name="connsiteX2" fmla="*/ 1047 w 723900"/>
                  <a:gd name="connsiteY2" fmla="*/ 228600 h 885825"/>
                  <a:gd name="connsiteX3" fmla="*/ 39147 w 723900"/>
                  <a:gd name="connsiteY3" fmla="*/ 783908 h 885825"/>
                  <a:gd name="connsiteX4" fmla="*/ 143922 w 723900"/>
                  <a:gd name="connsiteY4" fmla="*/ 888683 h 885825"/>
                  <a:gd name="connsiteX5" fmla="*/ 583977 w 723900"/>
                  <a:gd name="connsiteY5" fmla="*/ 888683 h 885825"/>
                  <a:gd name="connsiteX6" fmla="*/ 688752 w 723900"/>
                  <a:gd name="connsiteY6" fmla="*/ 783908 h 885825"/>
                  <a:gd name="connsiteX7" fmla="*/ 726852 w 723900"/>
                  <a:gd name="connsiteY7" fmla="*/ 228600 h 885825"/>
                  <a:gd name="connsiteX8" fmla="*/ 499204 w 723900"/>
                  <a:gd name="connsiteY8" fmla="*/ 0 h 885825"/>
                  <a:gd name="connsiteX9" fmla="*/ 173449 w 723900"/>
                  <a:gd name="connsiteY9" fmla="*/ 782955 h 885825"/>
                  <a:gd name="connsiteX10" fmla="*/ 144874 w 723900"/>
                  <a:gd name="connsiteY10" fmla="*/ 806768 h 885825"/>
                  <a:gd name="connsiteX11" fmla="*/ 116299 w 723900"/>
                  <a:gd name="connsiteY11" fmla="*/ 782955 h 885825"/>
                  <a:gd name="connsiteX12" fmla="*/ 116299 w 723900"/>
                  <a:gd name="connsiteY12" fmla="*/ 165735 h 885825"/>
                  <a:gd name="connsiteX13" fmla="*/ 144874 w 723900"/>
                  <a:gd name="connsiteY13" fmla="*/ 141923 h 885825"/>
                  <a:gd name="connsiteX14" fmla="*/ 173449 w 723900"/>
                  <a:gd name="connsiteY14" fmla="*/ 165735 h 885825"/>
                  <a:gd name="connsiteX15" fmla="*/ 173449 w 723900"/>
                  <a:gd name="connsiteY15" fmla="*/ 782955 h 885825"/>
                  <a:gd name="connsiteX16" fmla="*/ 284891 w 723900"/>
                  <a:gd name="connsiteY16" fmla="*/ 782955 h 885825"/>
                  <a:gd name="connsiteX17" fmla="*/ 256316 w 723900"/>
                  <a:gd name="connsiteY17" fmla="*/ 806768 h 885825"/>
                  <a:gd name="connsiteX18" fmla="*/ 227741 w 723900"/>
                  <a:gd name="connsiteY18" fmla="*/ 782955 h 885825"/>
                  <a:gd name="connsiteX19" fmla="*/ 227741 w 723900"/>
                  <a:gd name="connsiteY19" fmla="*/ 165735 h 885825"/>
                  <a:gd name="connsiteX20" fmla="*/ 256316 w 723900"/>
                  <a:gd name="connsiteY20" fmla="*/ 141923 h 885825"/>
                  <a:gd name="connsiteX21" fmla="*/ 284891 w 723900"/>
                  <a:gd name="connsiteY21" fmla="*/ 165735 h 885825"/>
                  <a:gd name="connsiteX22" fmla="*/ 284891 w 723900"/>
                  <a:gd name="connsiteY22" fmla="*/ 782955 h 885825"/>
                  <a:gd name="connsiteX23" fmla="*/ 396334 w 723900"/>
                  <a:gd name="connsiteY23" fmla="*/ 782955 h 885825"/>
                  <a:gd name="connsiteX24" fmla="*/ 367759 w 723900"/>
                  <a:gd name="connsiteY24" fmla="*/ 806768 h 885825"/>
                  <a:gd name="connsiteX25" fmla="*/ 339184 w 723900"/>
                  <a:gd name="connsiteY25" fmla="*/ 782955 h 885825"/>
                  <a:gd name="connsiteX26" fmla="*/ 339184 w 723900"/>
                  <a:gd name="connsiteY26" fmla="*/ 165735 h 885825"/>
                  <a:gd name="connsiteX27" fmla="*/ 367759 w 723900"/>
                  <a:gd name="connsiteY27" fmla="*/ 141923 h 885825"/>
                  <a:gd name="connsiteX28" fmla="*/ 396334 w 723900"/>
                  <a:gd name="connsiteY28" fmla="*/ 165735 h 885825"/>
                  <a:gd name="connsiteX29" fmla="*/ 396334 w 723900"/>
                  <a:gd name="connsiteY29" fmla="*/ 782955 h 885825"/>
                  <a:gd name="connsiteX30" fmla="*/ 507777 w 723900"/>
                  <a:gd name="connsiteY30" fmla="*/ 782955 h 885825"/>
                  <a:gd name="connsiteX31" fmla="*/ 479202 w 723900"/>
                  <a:gd name="connsiteY31" fmla="*/ 806768 h 885825"/>
                  <a:gd name="connsiteX32" fmla="*/ 479202 w 723900"/>
                  <a:gd name="connsiteY32" fmla="*/ 806768 h 885825"/>
                  <a:gd name="connsiteX33" fmla="*/ 450627 w 723900"/>
                  <a:gd name="connsiteY33" fmla="*/ 782955 h 885825"/>
                  <a:gd name="connsiteX34" fmla="*/ 450627 w 723900"/>
                  <a:gd name="connsiteY34" fmla="*/ 165735 h 885825"/>
                  <a:gd name="connsiteX35" fmla="*/ 479202 w 723900"/>
                  <a:gd name="connsiteY35" fmla="*/ 141923 h 885825"/>
                  <a:gd name="connsiteX36" fmla="*/ 479202 w 723900"/>
                  <a:gd name="connsiteY36" fmla="*/ 141923 h 885825"/>
                  <a:gd name="connsiteX37" fmla="*/ 507777 w 723900"/>
                  <a:gd name="connsiteY37" fmla="*/ 165735 h 885825"/>
                  <a:gd name="connsiteX38" fmla="*/ 507777 w 723900"/>
                  <a:gd name="connsiteY38" fmla="*/ 782955 h 885825"/>
                  <a:gd name="connsiteX39" fmla="*/ 619219 w 723900"/>
                  <a:gd name="connsiteY39" fmla="*/ 782955 h 885825"/>
                  <a:gd name="connsiteX40" fmla="*/ 590644 w 723900"/>
                  <a:gd name="connsiteY40" fmla="*/ 806768 h 885825"/>
                  <a:gd name="connsiteX41" fmla="*/ 562069 w 723900"/>
                  <a:gd name="connsiteY41" fmla="*/ 782955 h 885825"/>
                  <a:gd name="connsiteX42" fmla="*/ 562069 w 723900"/>
                  <a:gd name="connsiteY42" fmla="*/ 165735 h 885825"/>
                  <a:gd name="connsiteX43" fmla="*/ 590644 w 723900"/>
                  <a:gd name="connsiteY43" fmla="*/ 141923 h 885825"/>
                  <a:gd name="connsiteX44" fmla="*/ 619219 w 723900"/>
                  <a:gd name="connsiteY44" fmla="*/ 165735 h 885825"/>
                  <a:gd name="connsiteX45" fmla="*/ 619219 w 723900"/>
                  <a:gd name="connsiteY45" fmla="*/ 782955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3900" h="885825">
                    <a:moveTo>
                      <a:pt x="499204" y="0"/>
                    </a:moveTo>
                    <a:lnTo>
                      <a:pt x="229647" y="0"/>
                    </a:lnTo>
                    <a:cubicBezTo>
                      <a:pt x="103916" y="0"/>
                      <a:pt x="-12289" y="34290"/>
                      <a:pt x="1047" y="228600"/>
                    </a:cubicBezTo>
                    <a:lnTo>
                      <a:pt x="39147" y="783908"/>
                    </a:lnTo>
                    <a:cubicBezTo>
                      <a:pt x="39147" y="842010"/>
                      <a:pt x="86772" y="888683"/>
                      <a:pt x="143922" y="888683"/>
                    </a:cubicBezTo>
                    <a:lnTo>
                      <a:pt x="583977" y="888683"/>
                    </a:lnTo>
                    <a:cubicBezTo>
                      <a:pt x="642079" y="888683"/>
                      <a:pt x="688752" y="841058"/>
                      <a:pt x="688752" y="783908"/>
                    </a:cubicBezTo>
                    <a:lnTo>
                      <a:pt x="726852" y="228600"/>
                    </a:lnTo>
                    <a:cubicBezTo>
                      <a:pt x="743044" y="36195"/>
                      <a:pt x="624934" y="0"/>
                      <a:pt x="499204" y="0"/>
                    </a:cubicBezTo>
                    <a:close/>
                    <a:moveTo>
                      <a:pt x="173449" y="782955"/>
                    </a:moveTo>
                    <a:cubicBezTo>
                      <a:pt x="173449" y="796290"/>
                      <a:pt x="160114" y="806768"/>
                      <a:pt x="144874" y="806768"/>
                    </a:cubicBezTo>
                    <a:cubicBezTo>
                      <a:pt x="128681" y="806768"/>
                      <a:pt x="116299" y="796290"/>
                      <a:pt x="116299" y="782955"/>
                    </a:cubicBezTo>
                    <a:lnTo>
                      <a:pt x="116299" y="165735"/>
                    </a:lnTo>
                    <a:cubicBezTo>
                      <a:pt x="116299" y="152400"/>
                      <a:pt x="129634" y="141923"/>
                      <a:pt x="144874" y="141923"/>
                    </a:cubicBezTo>
                    <a:cubicBezTo>
                      <a:pt x="161066" y="141923"/>
                      <a:pt x="173449" y="152400"/>
                      <a:pt x="173449" y="165735"/>
                    </a:cubicBezTo>
                    <a:lnTo>
                      <a:pt x="173449" y="782955"/>
                    </a:lnTo>
                    <a:close/>
                    <a:moveTo>
                      <a:pt x="284891" y="782955"/>
                    </a:moveTo>
                    <a:cubicBezTo>
                      <a:pt x="284891" y="796290"/>
                      <a:pt x="271556" y="806768"/>
                      <a:pt x="256316" y="806768"/>
                    </a:cubicBezTo>
                    <a:cubicBezTo>
                      <a:pt x="240124" y="806768"/>
                      <a:pt x="227741" y="796290"/>
                      <a:pt x="227741" y="782955"/>
                    </a:cubicBezTo>
                    <a:lnTo>
                      <a:pt x="227741" y="165735"/>
                    </a:lnTo>
                    <a:cubicBezTo>
                      <a:pt x="227741" y="152400"/>
                      <a:pt x="241077" y="141923"/>
                      <a:pt x="256316" y="141923"/>
                    </a:cubicBezTo>
                    <a:cubicBezTo>
                      <a:pt x="272509" y="141923"/>
                      <a:pt x="284891" y="152400"/>
                      <a:pt x="284891" y="165735"/>
                    </a:cubicBezTo>
                    <a:lnTo>
                      <a:pt x="284891" y="782955"/>
                    </a:lnTo>
                    <a:close/>
                    <a:moveTo>
                      <a:pt x="396334" y="782955"/>
                    </a:moveTo>
                    <a:cubicBezTo>
                      <a:pt x="396334" y="796290"/>
                      <a:pt x="382999" y="806768"/>
                      <a:pt x="367759" y="806768"/>
                    </a:cubicBezTo>
                    <a:cubicBezTo>
                      <a:pt x="351566" y="806768"/>
                      <a:pt x="339184" y="796290"/>
                      <a:pt x="339184" y="782955"/>
                    </a:cubicBezTo>
                    <a:lnTo>
                      <a:pt x="339184" y="165735"/>
                    </a:lnTo>
                    <a:cubicBezTo>
                      <a:pt x="339184" y="152400"/>
                      <a:pt x="352519" y="141923"/>
                      <a:pt x="367759" y="141923"/>
                    </a:cubicBezTo>
                    <a:cubicBezTo>
                      <a:pt x="383952" y="141923"/>
                      <a:pt x="396334" y="152400"/>
                      <a:pt x="396334" y="165735"/>
                    </a:cubicBezTo>
                    <a:lnTo>
                      <a:pt x="396334" y="782955"/>
                    </a:lnTo>
                    <a:close/>
                    <a:moveTo>
                      <a:pt x="507777" y="782955"/>
                    </a:moveTo>
                    <a:cubicBezTo>
                      <a:pt x="507777" y="796290"/>
                      <a:pt x="494441" y="806768"/>
                      <a:pt x="479202" y="806768"/>
                    </a:cubicBezTo>
                    <a:lnTo>
                      <a:pt x="479202" y="806768"/>
                    </a:lnTo>
                    <a:cubicBezTo>
                      <a:pt x="463009" y="806768"/>
                      <a:pt x="450627" y="796290"/>
                      <a:pt x="450627" y="782955"/>
                    </a:cubicBezTo>
                    <a:lnTo>
                      <a:pt x="450627" y="165735"/>
                    </a:lnTo>
                    <a:cubicBezTo>
                      <a:pt x="450627" y="152400"/>
                      <a:pt x="463961" y="141923"/>
                      <a:pt x="479202" y="141923"/>
                    </a:cubicBezTo>
                    <a:lnTo>
                      <a:pt x="479202" y="141923"/>
                    </a:lnTo>
                    <a:cubicBezTo>
                      <a:pt x="495394" y="141923"/>
                      <a:pt x="507777" y="152400"/>
                      <a:pt x="507777" y="165735"/>
                    </a:cubicBezTo>
                    <a:lnTo>
                      <a:pt x="507777" y="782955"/>
                    </a:lnTo>
                    <a:close/>
                    <a:moveTo>
                      <a:pt x="619219" y="782955"/>
                    </a:moveTo>
                    <a:cubicBezTo>
                      <a:pt x="619219" y="796290"/>
                      <a:pt x="605884" y="806768"/>
                      <a:pt x="590644" y="806768"/>
                    </a:cubicBezTo>
                    <a:cubicBezTo>
                      <a:pt x="574452" y="806768"/>
                      <a:pt x="562069" y="796290"/>
                      <a:pt x="562069" y="782955"/>
                    </a:cubicBezTo>
                    <a:lnTo>
                      <a:pt x="562069" y="165735"/>
                    </a:lnTo>
                    <a:cubicBezTo>
                      <a:pt x="562069" y="152400"/>
                      <a:pt x="575404" y="141923"/>
                      <a:pt x="590644" y="141923"/>
                    </a:cubicBezTo>
                    <a:cubicBezTo>
                      <a:pt x="606836" y="141923"/>
                      <a:pt x="619219" y="152400"/>
                      <a:pt x="619219" y="165735"/>
                    </a:cubicBezTo>
                    <a:lnTo>
                      <a:pt x="619219" y="782955"/>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3" name="Group 12">
              <a:extLst>
                <a:ext uri="{FF2B5EF4-FFF2-40B4-BE49-F238E27FC236}">
                  <a16:creationId xmlns="" xmlns:a16="http://schemas.microsoft.com/office/drawing/2014/main" id="{7B059450-701F-418E-AFD1-E1BF5F032E3C}"/>
                </a:ext>
              </a:extLst>
            </p:cNvPr>
            <p:cNvGrpSpPr/>
            <p:nvPr/>
          </p:nvGrpSpPr>
          <p:grpSpPr>
            <a:xfrm rot="10800000">
              <a:off x="1655809" y="415244"/>
              <a:ext cx="533400" cy="2638425"/>
              <a:chOff x="6983182" y="3979845"/>
              <a:chExt cx="533400" cy="2638425"/>
            </a:xfrm>
            <a:solidFill>
              <a:schemeClr val="bg1"/>
            </a:solidFill>
          </p:grpSpPr>
          <p:sp>
            <p:nvSpPr>
              <p:cNvPr id="15" name="Freeform: Shape 14">
                <a:extLst>
                  <a:ext uri="{FF2B5EF4-FFF2-40B4-BE49-F238E27FC236}">
                    <a16:creationId xmlns="" xmlns:a16="http://schemas.microsoft.com/office/drawing/2014/main" id="{16C7D440-F99A-4290-B8A1-27A3802CC3DF}"/>
                  </a:ext>
                </a:extLst>
              </p:cNvPr>
              <p:cNvSpPr/>
              <p:nvPr/>
            </p:nvSpPr>
            <p:spPr>
              <a:xfrm>
                <a:off x="7151775" y="545622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7755 h 1162050"/>
                  <a:gd name="connsiteX8" fmla="*/ 55245 w 180975"/>
                  <a:gd name="connsiteY8" fmla="*/ 1064895 h 1162050"/>
                  <a:gd name="connsiteX9" fmla="*/ 78105 w 180975"/>
                  <a:gd name="connsiteY9" fmla="*/ 1016317 h 1162050"/>
                  <a:gd name="connsiteX10" fmla="*/ 126682 w 180975"/>
                  <a:gd name="connsiteY10" fmla="*/ 1039178 h 1162050"/>
                  <a:gd name="connsiteX11" fmla="*/ 103822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7" y="0"/>
                      <a:pt x="0" y="40957"/>
                      <a:pt x="0" y="90488"/>
                    </a:cubicBezTo>
                    <a:lnTo>
                      <a:pt x="0" y="1071563"/>
                    </a:lnTo>
                    <a:cubicBezTo>
                      <a:pt x="0" y="1121092"/>
                      <a:pt x="40957" y="1162050"/>
                      <a:pt x="90488" y="1162050"/>
                    </a:cubicBezTo>
                    <a:cubicBezTo>
                      <a:pt x="140017" y="1162050"/>
                      <a:pt x="180975" y="1121092"/>
                      <a:pt x="180975" y="1071563"/>
                    </a:cubicBezTo>
                    <a:lnTo>
                      <a:pt x="180975" y="90488"/>
                    </a:lnTo>
                    <a:cubicBezTo>
                      <a:pt x="180975" y="40957"/>
                      <a:pt x="140970" y="0"/>
                      <a:pt x="90488" y="0"/>
                    </a:cubicBezTo>
                    <a:close/>
                    <a:moveTo>
                      <a:pt x="103822" y="1087755"/>
                    </a:moveTo>
                    <a:cubicBezTo>
                      <a:pt x="83820" y="1095375"/>
                      <a:pt x="61913" y="1084898"/>
                      <a:pt x="55245" y="1064895"/>
                    </a:cubicBezTo>
                    <a:cubicBezTo>
                      <a:pt x="47625" y="1044892"/>
                      <a:pt x="58102" y="1022985"/>
                      <a:pt x="78105" y="1016317"/>
                    </a:cubicBezTo>
                    <a:cubicBezTo>
                      <a:pt x="98107" y="1009650"/>
                      <a:pt x="120015" y="1019175"/>
                      <a:pt x="126682" y="1039178"/>
                    </a:cubicBezTo>
                    <a:cubicBezTo>
                      <a:pt x="134302" y="1058228"/>
                      <a:pt x="123825" y="1080135"/>
                      <a:pt x="103822"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6" name="Freeform: Shape 15">
                <a:extLst>
                  <a:ext uri="{FF2B5EF4-FFF2-40B4-BE49-F238E27FC236}">
                    <a16:creationId xmlns="" xmlns:a16="http://schemas.microsoft.com/office/drawing/2014/main" id="{8D6D1067-B4D8-4C20-BCE0-F0C4E6B7BE7D}"/>
                  </a:ext>
                </a:extLst>
              </p:cNvPr>
              <p:cNvSpPr/>
              <p:nvPr/>
            </p:nvSpPr>
            <p:spPr>
              <a:xfrm>
                <a:off x="7197495" y="4812330"/>
                <a:ext cx="85725" cy="752475"/>
              </a:xfrm>
              <a:custGeom>
                <a:avLst/>
                <a:gdLst>
                  <a:gd name="connsiteX0" fmla="*/ 0 w 85725"/>
                  <a:gd name="connsiteY0" fmla="*/ 0 h 752475"/>
                  <a:gd name="connsiteX1" fmla="*/ 90487 w 85725"/>
                  <a:gd name="connsiteY1" fmla="*/ 0 h 752475"/>
                  <a:gd name="connsiteX2" fmla="*/ 90487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7" y="0"/>
                    </a:lnTo>
                    <a:lnTo>
                      <a:pt x="90487"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7" name="Freeform: Shape 16">
                <a:extLst>
                  <a:ext uri="{FF2B5EF4-FFF2-40B4-BE49-F238E27FC236}">
                    <a16:creationId xmlns="" xmlns:a16="http://schemas.microsoft.com/office/drawing/2014/main" id="{E38EF706-AE42-4633-9431-16326407BBAE}"/>
                  </a:ext>
                </a:extLst>
              </p:cNvPr>
              <p:cNvSpPr/>
              <p:nvPr/>
            </p:nvSpPr>
            <p:spPr>
              <a:xfrm>
                <a:off x="6983182" y="3979845"/>
                <a:ext cx="533400" cy="847725"/>
              </a:xfrm>
              <a:custGeom>
                <a:avLst/>
                <a:gdLst>
                  <a:gd name="connsiteX0" fmla="*/ 452438 w 533400"/>
                  <a:gd name="connsiteY0" fmla="*/ 857250 h 847725"/>
                  <a:gd name="connsiteX1" fmla="*/ 81915 w 533400"/>
                  <a:gd name="connsiteY1" fmla="*/ 857250 h 847725"/>
                  <a:gd name="connsiteX2" fmla="*/ 0 w 533400"/>
                  <a:gd name="connsiteY2" fmla="*/ 775335 h 847725"/>
                  <a:gd name="connsiteX3" fmla="*/ 0 w 533400"/>
                  <a:gd name="connsiteY3" fmla="*/ 324803 h 847725"/>
                  <a:gd name="connsiteX4" fmla="*/ 324803 w 533400"/>
                  <a:gd name="connsiteY4" fmla="*/ 0 h 847725"/>
                  <a:gd name="connsiteX5" fmla="*/ 474345 w 533400"/>
                  <a:gd name="connsiteY5" fmla="*/ 0 h 847725"/>
                  <a:gd name="connsiteX6" fmla="*/ 533400 w 533400"/>
                  <a:gd name="connsiteY6" fmla="*/ 59055 h 847725"/>
                  <a:gd name="connsiteX7" fmla="*/ 533400 w 533400"/>
                  <a:gd name="connsiteY7" fmla="*/ 776288 h 847725"/>
                  <a:gd name="connsiteX8" fmla="*/ 452438 w 533400"/>
                  <a:gd name="connsiteY8" fmla="*/ 85725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847725">
                    <a:moveTo>
                      <a:pt x="452438" y="857250"/>
                    </a:moveTo>
                    <a:lnTo>
                      <a:pt x="81915" y="857250"/>
                    </a:lnTo>
                    <a:cubicBezTo>
                      <a:pt x="37148" y="857250"/>
                      <a:pt x="0" y="820102"/>
                      <a:pt x="0" y="775335"/>
                    </a:cubicBezTo>
                    <a:lnTo>
                      <a:pt x="0" y="324803"/>
                    </a:lnTo>
                    <a:cubicBezTo>
                      <a:pt x="0" y="146685"/>
                      <a:pt x="145733" y="0"/>
                      <a:pt x="324803" y="0"/>
                    </a:cubicBezTo>
                    <a:lnTo>
                      <a:pt x="474345" y="0"/>
                    </a:lnTo>
                    <a:cubicBezTo>
                      <a:pt x="506730" y="0"/>
                      <a:pt x="533400" y="26670"/>
                      <a:pt x="533400" y="59055"/>
                    </a:cubicBezTo>
                    <a:lnTo>
                      <a:pt x="533400" y="776288"/>
                    </a:lnTo>
                    <a:cubicBezTo>
                      <a:pt x="533400" y="821055"/>
                      <a:pt x="497205" y="857250"/>
                      <a:pt x="452438" y="857250"/>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sp>
          <p:nvSpPr>
            <p:cNvPr id="14" name="Freeform: Shape 13">
              <a:extLst>
                <a:ext uri="{FF2B5EF4-FFF2-40B4-BE49-F238E27FC236}">
                  <a16:creationId xmlns="" xmlns:a16="http://schemas.microsoft.com/office/drawing/2014/main" id="{6FE3D9DA-E9D6-43AD-BCC6-402FF1EEC2B2}"/>
                </a:ext>
              </a:extLst>
            </p:cNvPr>
            <p:cNvSpPr/>
            <p:nvPr/>
          </p:nvSpPr>
          <p:spPr>
            <a:xfrm rot="10800000">
              <a:off x="3210622" y="415244"/>
              <a:ext cx="680408" cy="2666759"/>
            </a:xfrm>
            <a:custGeom>
              <a:avLst/>
              <a:gdLst>
                <a:gd name="connsiteX0" fmla="*/ 450200 w 590550"/>
                <a:gd name="connsiteY0" fmla="*/ 68609 h 2314575"/>
                <a:gd name="connsiteX1" fmla="*/ 291132 w 590550"/>
                <a:gd name="connsiteY1" fmla="*/ 29 h 2314575"/>
                <a:gd name="connsiteX2" fmla="*/ 291132 w 590550"/>
                <a:gd name="connsiteY2" fmla="*/ 29 h 2314575"/>
                <a:gd name="connsiteX3" fmla="*/ 291132 w 590550"/>
                <a:gd name="connsiteY3" fmla="*/ 29 h 2314575"/>
                <a:gd name="connsiteX4" fmla="*/ 291132 w 590550"/>
                <a:gd name="connsiteY4" fmla="*/ 29 h 2314575"/>
                <a:gd name="connsiteX5" fmla="*/ 291132 w 590550"/>
                <a:gd name="connsiteY5" fmla="*/ 29 h 2314575"/>
                <a:gd name="connsiteX6" fmla="*/ 286370 w 590550"/>
                <a:gd name="connsiteY6" fmla="*/ 29 h 2314575"/>
                <a:gd name="connsiteX7" fmla="*/ 130160 w 590550"/>
                <a:gd name="connsiteY7" fmla="*/ 78134 h 2314575"/>
                <a:gd name="connsiteX8" fmla="*/ 2525 w 590550"/>
                <a:gd name="connsiteY8" fmla="*/ 557241 h 2314575"/>
                <a:gd name="connsiteX9" fmla="*/ 147304 w 590550"/>
                <a:gd name="connsiteY9" fmla="*/ 1065876 h 2314575"/>
                <a:gd name="connsiteX10" fmla="*/ 140637 w 590550"/>
                <a:gd name="connsiteY10" fmla="*/ 1077306 h 2314575"/>
                <a:gd name="connsiteX11" fmla="*/ 140637 w 590550"/>
                <a:gd name="connsiteY11" fmla="*/ 1085879 h 2314575"/>
                <a:gd name="connsiteX12" fmla="*/ 153019 w 590550"/>
                <a:gd name="connsiteY12" fmla="*/ 1098261 h 2314575"/>
                <a:gd name="connsiteX13" fmla="*/ 158735 w 590550"/>
                <a:gd name="connsiteY13" fmla="*/ 1098261 h 2314575"/>
                <a:gd name="connsiteX14" fmla="*/ 257794 w 590550"/>
                <a:gd name="connsiteY14" fmla="*/ 1355436 h 2314575"/>
                <a:gd name="connsiteX15" fmla="*/ 190167 w 590550"/>
                <a:gd name="connsiteY15" fmla="*/ 1437351 h 2314575"/>
                <a:gd name="connsiteX16" fmla="*/ 209217 w 590550"/>
                <a:gd name="connsiteY16" fmla="*/ 2227926 h 2314575"/>
                <a:gd name="connsiteX17" fmla="*/ 299704 w 590550"/>
                <a:gd name="connsiteY17" fmla="*/ 2318414 h 2314575"/>
                <a:gd name="connsiteX18" fmla="*/ 390192 w 590550"/>
                <a:gd name="connsiteY18" fmla="*/ 2227926 h 2314575"/>
                <a:gd name="connsiteX19" fmla="*/ 409242 w 590550"/>
                <a:gd name="connsiteY19" fmla="*/ 1437351 h 2314575"/>
                <a:gd name="connsiteX20" fmla="*/ 343520 w 590550"/>
                <a:gd name="connsiteY20" fmla="*/ 1356389 h 2314575"/>
                <a:gd name="connsiteX21" fmla="*/ 437817 w 590550"/>
                <a:gd name="connsiteY21" fmla="*/ 1098261 h 2314575"/>
                <a:gd name="connsiteX22" fmla="*/ 447342 w 590550"/>
                <a:gd name="connsiteY22" fmla="*/ 1098261 h 2314575"/>
                <a:gd name="connsiteX23" fmla="*/ 459725 w 590550"/>
                <a:gd name="connsiteY23" fmla="*/ 1085879 h 2314575"/>
                <a:gd name="connsiteX24" fmla="*/ 459725 w 590550"/>
                <a:gd name="connsiteY24" fmla="*/ 1077306 h 2314575"/>
                <a:gd name="connsiteX25" fmla="*/ 449247 w 590550"/>
                <a:gd name="connsiteY25" fmla="*/ 1064924 h 2314575"/>
                <a:gd name="connsiteX26" fmla="*/ 592122 w 590550"/>
                <a:gd name="connsiteY26" fmla="*/ 521999 h 2314575"/>
                <a:gd name="connsiteX27" fmla="*/ 450200 w 590550"/>
                <a:gd name="connsiteY27" fmla="*/ 68609 h 2314575"/>
                <a:gd name="connsiteX28" fmla="*/ 284465 w 590550"/>
                <a:gd name="connsiteY28" fmla="*/ 1064924 h 2314575"/>
                <a:gd name="connsiteX29" fmla="*/ 233982 w 590550"/>
                <a:gd name="connsiteY29" fmla="*/ 491519 h 2314575"/>
                <a:gd name="connsiteX30" fmla="*/ 290179 w 590550"/>
                <a:gd name="connsiteY30" fmla="*/ 28604 h 2314575"/>
                <a:gd name="connsiteX31" fmla="*/ 290179 w 590550"/>
                <a:gd name="connsiteY31" fmla="*/ 28604 h 2314575"/>
                <a:gd name="connsiteX32" fmla="*/ 295895 w 590550"/>
                <a:gd name="connsiteY32" fmla="*/ 31461 h 2314575"/>
                <a:gd name="connsiteX33" fmla="*/ 355902 w 590550"/>
                <a:gd name="connsiteY33" fmla="*/ 490566 h 2314575"/>
                <a:gd name="connsiteX34" fmla="*/ 314945 w 590550"/>
                <a:gd name="connsiteY34" fmla="*/ 1063971 h 2314575"/>
                <a:gd name="connsiteX35" fmla="*/ 284465 w 590550"/>
                <a:gd name="connsiteY35" fmla="*/ 1063971 h 2314575"/>
                <a:gd name="connsiteX36" fmla="*/ 311135 w 590550"/>
                <a:gd name="connsiteY36" fmla="*/ 1099214 h 2314575"/>
                <a:gd name="connsiteX37" fmla="*/ 300657 w 590550"/>
                <a:gd name="connsiteY37" fmla="*/ 1220181 h 2314575"/>
                <a:gd name="connsiteX38" fmla="*/ 288275 w 590550"/>
                <a:gd name="connsiteY38" fmla="*/ 1099214 h 2314575"/>
                <a:gd name="connsiteX39" fmla="*/ 311135 w 590550"/>
                <a:gd name="connsiteY39" fmla="*/ 1099214 h 2314575"/>
                <a:gd name="connsiteX40" fmla="*/ 243507 w 590550"/>
                <a:gd name="connsiteY40" fmla="*/ 56226 h 2314575"/>
                <a:gd name="connsiteX41" fmla="*/ 205407 w 590550"/>
                <a:gd name="connsiteY41" fmla="*/ 491519 h 2314575"/>
                <a:gd name="connsiteX42" fmla="*/ 255890 w 590550"/>
                <a:gd name="connsiteY42" fmla="*/ 1064924 h 2314575"/>
                <a:gd name="connsiteX43" fmla="*/ 234935 w 590550"/>
                <a:gd name="connsiteY43" fmla="*/ 1064924 h 2314575"/>
                <a:gd name="connsiteX44" fmla="*/ 133017 w 590550"/>
                <a:gd name="connsiteY44" fmla="*/ 517236 h 2314575"/>
                <a:gd name="connsiteX45" fmla="*/ 242554 w 590550"/>
                <a:gd name="connsiteY45" fmla="*/ 58131 h 2314575"/>
                <a:gd name="connsiteX46" fmla="*/ 243507 w 590550"/>
                <a:gd name="connsiteY46" fmla="*/ 56226 h 2314575"/>
                <a:gd name="connsiteX47" fmla="*/ 258747 w 590550"/>
                <a:gd name="connsiteY47" fmla="*/ 1099214 h 2314575"/>
                <a:gd name="connsiteX48" fmla="*/ 273035 w 590550"/>
                <a:gd name="connsiteY48" fmla="*/ 1235421 h 2314575"/>
                <a:gd name="connsiteX49" fmla="*/ 241602 w 590550"/>
                <a:gd name="connsiteY49" fmla="*/ 1099214 h 2314575"/>
                <a:gd name="connsiteX50" fmla="*/ 258747 w 590550"/>
                <a:gd name="connsiteY50" fmla="*/ 1099214 h 2314575"/>
                <a:gd name="connsiteX51" fmla="*/ 339710 w 590550"/>
                <a:gd name="connsiteY51" fmla="*/ 1099214 h 2314575"/>
                <a:gd name="connsiteX52" fmla="*/ 360665 w 590550"/>
                <a:gd name="connsiteY52" fmla="*/ 1099214 h 2314575"/>
                <a:gd name="connsiteX53" fmla="*/ 326375 w 590550"/>
                <a:gd name="connsiteY53" fmla="*/ 1254471 h 2314575"/>
                <a:gd name="connsiteX54" fmla="*/ 339710 w 590550"/>
                <a:gd name="connsiteY54" fmla="*/ 1099214 h 2314575"/>
                <a:gd name="connsiteX55" fmla="*/ 342567 w 590550"/>
                <a:gd name="connsiteY55" fmla="*/ 1064924 h 2314575"/>
                <a:gd name="connsiteX56" fmla="*/ 383525 w 590550"/>
                <a:gd name="connsiteY56" fmla="*/ 491519 h 2314575"/>
                <a:gd name="connsiteX57" fmla="*/ 335900 w 590550"/>
                <a:gd name="connsiteY57" fmla="*/ 46701 h 2314575"/>
                <a:gd name="connsiteX58" fmla="*/ 356854 w 590550"/>
                <a:gd name="connsiteY58" fmla="*/ 65751 h 2314575"/>
                <a:gd name="connsiteX59" fmla="*/ 454962 w 590550"/>
                <a:gd name="connsiteY59" fmla="*/ 513426 h 2314575"/>
                <a:gd name="connsiteX60" fmla="*/ 367332 w 590550"/>
                <a:gd name="connsiteY60" fmla="*/ 1064924 h 2314575"/>
                <a:gd name="connsiteX61" fmla="*/ 342567 w 590550"/>
                <a:gd name="connsiteY61" fmla="*/ 1064924 h 2314575"/>
                <a:gd name="connsiteX62" fmla="*/ 150162 w 590550"/>
                <a:gd name="connsiteY62" fmla="*/ 97184 h 2314575"/>
                <a:gd name="connsiteX63" fmla="*/ 213027 w 590550"/>
                <a:gd name="connsiteY63" fmla="*/ 47654 h 2314575"/>
                <a:gd name="connsiteX64" fmla="*/ 104442 w 590550"/>
                <a:gd name="connsiteY64" fmla="*/ 519141 h 2314575"/>
                <a:gd name="connsiteX65" fmla="*/ 205407 w 590550"/>
                <a:gd name="connsiteY65" fmla="*/ 1064924 h 2314575"/>
                <a:gd name="connsiteX66" fmla="*/ 175879 w 590550"/>
                <a:gd name="connsiteY66" fmla="*/ 1064924 h 2314575"/>
                <a:gd name="connsiteX67" fmla="*/ 29194 w 590550"/>
                <a:gd name="connsiteY67" fmla="*/ 555336 h 2314575"/>
                <a:gd name="connsiteX68" fmla="*/ 150162 w 590550"/>
                <a:gd name="connsiteY68" fmla="*/ 97184 h 2314575"/>
                <a:gd name="connsiteX69" fmla="*/ 213027 w 590550"/>
                <a:gd name="connsiteY69" fmla="*/ 1099214 h 2314575"/>
                <a:gd name="connsiteX70" fmla="*/ 251127 w 590550"/>
                <a:gd name="connsiteY70" fmla="*/ 1263044 h 2314575"/>
                <a:gd name="connsiteX71" fmla="*/ 189215 w 590550"/>
                <a:gd name="connsiteY71" fmla="*/ 1099214 h 2314575"/>
                <a:gd name="connsiteX72" fmla="*/ 213027 w 590550"/>
                <a:gd name="connsiteY72" fmla="*/ 1099214 h 2314575"/>
                <a:gd name="connsiteX73" fmla="*/ 312087 w 590550"/>
                <a:gd name="connsiteY73" fmla="*/ 2245071 h 2314575"/>
                <a:gd name="connsiteX74" fmla="*/ 263510 w 590550"/>
                <a:gd name="connsiteY74" fmla="*/ 2222211 h 2314575"/>
                <a:gd name="connsiteX75" fmla="*/ 286370 w 590550"/>
                <a:gd name="connsiteY75" fmla="*/ 2173634 h 2314575"/>
                <a:gd name="connsiteX76" fmla="*/ 334947 w 590550"/>
                <a:gd name="connsiteY76" fmla="*/ 2196494 h 2314575"/>
                <a:gd name="connsiteX77" fmla="*/ 312087 w 590550"/>
                <a:gd name="connsiteY77" fmla="*/ 2245071 h 2314575"/>
                <a:gd name="connsiteX78" fmla="*/ 363522 w 590550"/>
                <a:gd name="connsiteY78" fmla="*/ 1219229 h 2314575"/>
                <a:gd name="connsiteX79" fmla="*/ 390192 w 590550"/>
                <a:gd name="connsiteY79" fmla="*/ 1099214 h 2314575"/>
                <a:gd name="connsiteX80" fmla="*/ 406385 w 590550"/>
                <a:gd name="connsiteY80" fmla="*/ 1099214 h 2314575"/>
                <a:gd name="connsiteX81" fmla="*/ 363522 w 590550"/>
                <a:gd name="connsiteY81" fmla="*/ 1219229 h 2314575"/>
                <a:gd name="connsiteX82" fmla="*/ 562595 w 590550"/>
                <a:gd name="connsiteY82" fmla="*/ 521046 h 2314575"/>
                <a:gd name="connsiteX83" fmla="*/ 417815 w 590550"/>
                <a:gd name="connsiteY83" fmla="*/ 1063971 h 2314575"/>
                <a:gd name="connsiteX84" fmla="*/ 396860 w 590550"/>
                <a:gd name="connsiteY84" fmla="*/ 1063971 h 2314575"/>
                <a:gd name="connsiteX85" fmla="*/ 483537 w 590550"/>
                <a:gd name="connsiteY85" fmla="*/ 515331 h 2314575"/>
                <a:gd name="connsiteX86" fmla="*/ 384477 w 590550"/>
                <a:gd name="connsiteY86" fmla="*/ 53369 h 2314575"/>
                <a:gd name="connsiteX87" fmla="*/ 429245 w 590550"/>
                <a:gd name="connsiteY87" fmla="*/ 88611 h 2314575"/>
                <a:gd name="connsiteX88" fmla="*/ 562595 w 590550"/>
                <a:gd name="connsiteY88" fmla="*/ 521046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90550" h="2314575">
                  <a:moveTo>
                    <a:pt x="450200" y="68609"/>
                  </a:moveTo>
                  <a:cubicBezTo>
                    <a:pt x="404479" y="21936"/>
                    <a:pt x="351140" y="-924"/>
                    <a:pt x="291132" y="29"/>
                  </a:cubicBezTo>
                  <a:cubicBezTo>
                    <a:pt x="291132" y="29"/>
                    <a:pt x="291132" y="29"/>
                    <a:pt x="291132" y="29"/>
                  </a:cubicBezTo>
                  <a:cubicBezTo>
                    <a:pt x="291132" y="29"/>
                    <a:pt x="291132" y="29"/>
                    <a:pt x="291132" y="29"/>
                  </a:cubicBezTo>
                  <a:cubicBezTo>
                    <a:pt x="291132" y="29"/>
                    <a:pt x="291132" y="29"/>
                    <a:pt x="291132" y="29"/>
                  </a:cubicBezTo>
                  <a:cubicBezTo>
                    <a:pt x="291132" y="29"/>
                    <a:pt x="291132" y="29"/>
                    <a:pt x="291132" y="29"/>
                  </a:cubicBezTo>
                  <a:cubicBezTo>
                    <a:pt x="289227" y="29"/>
                    <a:pt x="288275" y="29"/>
                    <a:pt x="286370" y="29"/>
                  </a:cubicBezTo>
                  <a:cubicBezTo>
                    <a:pt x="227315" y="1934"/>
                    <a:pt x="174927" y="28604"/>
                    <a:pt x="130160" y="78134"/>
                  </a:cubicBezTo>
                  <a:cubicBezTo>
                    <a:pt x="28242" y="190529"/>
                    <a:pt x="-10810" y="404841"/>
                    <a:pt x="2525" y="557241"/>
                  </a:cubicBezTo>
                  <a:cubicBezTo>
                    <a:pt x="13002" y="671541"/>
                    <a:pt x="82535" y="884901"/>
                    <a:pt x="147304" y="1065876"/>
                  </a:cubicBezTo>
                  <a:cubicBezTo>
                    <a:pt x="143494" y="1067781"/>
                    <a:pt x="140637" y="1072544"/>
                    <a:pt x="140637" y="1077306"/>
                  </a:cubicBezTo>
                  <a:lnTo>
                    <a:pt x="140637" y="1085879"/>
                  </a:lnTo>
                  <a:cubicBezTo>
                    <a:pt x="140637" y="1092546"/>
                    <a:pt x="146352" y="1098261"/>
                    <a:pt x="153019" y="1098261"/>
                  </a:cubicBezTo>
                  <a:lnTo>
                    <a:pt x="158735" y="1098261"/>
                  </a:lnTo>
                  <a:cubicBezTo>
                    <a:pt x="201597" y="1216371"/>
                    <a:pt x="241602" y="1315431"/>
                    <a:pt x="257794" y="1355436"/>
                  </a:cubicBezTo>
                  <a:cubicBezTo>
                    <a:pt x="221600" y="1369724"/>
                    <a:pt x="190167" y="1401156"/>
                    <a:pt x="190167" y="1437351"/>
                  </a:cubicBezTo>
                  <a:lnTo>
                    <a:pt x="209217" y="2227926"/>
                  </a:lnTo>
                  <a:cubicBezTo>
                    <a:pt x="209217" y="2277456"/>
                    <a:pt x="250175" y="2318414"/>
                    <a:pt x="299704" y="2318414"/>
                  </a:cubicBezTo>
                  <a:cubicBezTo>
                    <a:pt x="349235" y="2318414"/>
                    <a:pt x="390192" y="2277456"/>
                    <a:pt x="390192" y="2227926"/>
                  </a:cubicBezTo>
                  <a:lnTo>
                    <a:pt x="409242" y="1437351"/>
                  </a:lnTo>
                  <a:cubicBezTo>
                    <a:pt x="409242" y="1402109"/>
                    <a:pt x="378762" y="1370676"/>
                    <a:pt x="343520" y="1356389"/>
                  </a:cubicBezTo>
                  <a:cubicBezTo>
                    <a:pt x="356854" y="1322099"/>
                    <a:pt x="394954" y="1221134"/>
                    <a:pt x="437817" y="1098261"/>
                  </a:cubicBezTo>
                  <a:lnTo>
                    <a:pt x="447342" y="1098261"/>
                  </a:lnTo>
                  <a:cubicBezTo>
                    <a:pt x="454010" y="1098261"/>
                    <a:pt x="459725" y="1092546"/>
                    <a:pt x="459725" y="1085879"/>
                  </a:cubicBezTo>
                  <a:lnTo>
                    <a:pt x="459725" y="1077306"/>
                  </a:lnTo>
                  <a:cubicBezTo>
                    <a:pt x="459725" y="1070639"/>
                    <a:pt x="454962" y="1065876"/>
                    <a:pt x="449247" y="1064924"/>
                  </a:cubicBezTo>
                  <a:cubicBezTo>
                    <a:pt x="515922" y="869661"/>
                    <a:pt x="589265" y="633441"/>
                    <a:pt x="592122" y="521999"/>
                  </a:cubicBezTo>
                  <a:cubicBezTo>
                    <a:pt x="594979" y="377219"/>
                    <a:pt x="552117" y="173384"/>
                    <a:pt x="450200" y="68609"/>
                  </a:cubicBezTo>
                  <a:close/>
                  <a:moveTo>
                    <a:pt x="284465" y="1064924"/>
                  </a:moveTo>
                  <a:cubicBezTo>
                    <a:pt x="260652" y="838229"/>
                    <a:pt x="233029" y="553431"/>
                    <a:pt x="233982" y="491519"/>
                  </a:cubicBezTo>
                  <a:cubicBezTo>
                    <a:pt x="239697" y="46701"/>
                    <a:pt x="287322" y="29556"/>
                    <a:pt x="290179" y="28604"/>
                  </a:cubicBezTo>
                  <a:cubicBezTo>
                    <a:pt x="290179" y="28604"/>
                    <a:pt x="290179" y="28604"/>
                    <a:pt x="290179" y="28604"/>
                  </a:cubicBezTo>
                  <a:cubicBezTo>
                    <a:pt x="292085" y="28604"/>
                    <a:pt x="293990" y="30509"/>
                    <a:pt x="295895" y="31461"/>
                  </a:cubicBezTo>
                  <a:cubicBezTo>
                    <a:pt x="336852" y="72419"/>
                    <a:pt x="356854" y="324831"/>
                    <a:pt x="355902" y="490566"/>
                  </a:cubicBezTo>
                  <a:cubicBezTo>
                    <a:pt x="354950" y="582959"/>
                    <a:pt x="333995" y="849659"/>
                    <a:pt x="314945" y="1063971"/>
                  </a:cubicBezTo>
                  <a:lnTo>
                    <a:pt x="284465" y="1063971"/>
                  </a:lnTo>
                  <a:close/>
                  <a:moveTo>
                    <a:pt x="311135" y="1099214"/>
                  </a:moveTo>
                  <a:cubicBezTo>
                    <a:pt x="307325" y="1143029"/>
                    <a:pt x="303515" y="1183986"/>
                    <a:pt x="300657" y="1220181"/>
                  </a:cubicBezTo>
                  <a:cubicBezTo>
                    <a:pt x="296847" y="1183986"/>
                    <a:pt x="292085" y="1143029"/>
                    <a:pt x="288275" y="1099214"/>
                  </a:cubicBezTo>
                  <a:lnTo>
                    <a:pt x="311135" y="1099214"/>
                  </a:lnTo>
                  <a:close/>
                  <a:moveTo>
                    <a:pt x="243507" y="56226"/>
                  </a:moveTo>
                  <a:cubicBezTo>
                    <a:pt x="225410" y="115281"/>
                    <a:pt x="208265" y="238154"/>
                    <a:pt x="205407" y="491519"/>
                  </a:cubicBezTo>
                  <a:cubicBezTo>
                    <a:pt x="204454" y="555336"/>
                    <a:pt x="232077" y="838229"/>
                    <a:pt x="255890" y="1064924"/>
                  </a:cubicBezTo>
                  <a:lnTo>
                    <a:pt x="234935" y="1064924"/>
                  </a:lnTo>
                  <a:cubicBezTo>
                    <a:pt x="192072" y="873471"/>
                    <a:pt x="144447" y="639156"/>
                    <a:pt x="133017" y="517236"/>
                  </a:cubicBezTo>
                  <a:cubicBezTo>
                    <a:pt x="114919" y="317211"/>
                    <a:pt x="175879" y="131474"/>
                    <a:pt x="242554" y="58131"/>
                  </a:cubicBezTo>
                  <a:cubicBezTo>
                    <a:pt x="242554" y="57179"/>
                    <a:pt x="243507" y="56226"/>
                    <a:pt x="243507" y="56226"/>
                  </a:cubicBezTo>
                  <a:close/>
                  <a:moveTo>
                    <a:pt x="258747" y="1099214"/>
                  </a:moveTo>
                  <a:cubicBezTo>
                    <a:pt x="263510" y="1149696"/>
                    <a:pt x="269225" y="1196369"/>
                    <a:pt x="273035" y="1235421"/>
                  </a:cubicBezTo>
                  <a:cubicBezTo>
                    <a:pt x="263510" y="1195416"/>
                    <a:pt x="253032" y="1149696"/>
                    <a:pt x="241602" y="1099214"/>
                  </a:cubicBezTo>
                  <a:lnTo>
                    <a:pt x="258747" y="1099214"/>
                  </a:lnTo>
                  <a:close/>
                  <a:moveTo>
                    <a:pt x="339710" y="1099214"/>
                  </a:moveTo>
                  <a:lnTo>
                    <a:pt x="360665" y="1099214"/>
                  </a:lnTo>
                  <a:cubicBezTo>
                    <a:pt x="348282" y="1158269"/>
                    <a:pt x="335900" y="1211609"/>
                    <a:pt x="326375" y="1254471"/>
                  </a:cubicBezTo>
                  <a:cubicBezTo>
                    <a:pt x="330185" y="1211609"/>
                    <a:pt x="334947" y="1157316"/>
                    <a:pt x="339710" y="1099214"/>
                  </a:cubicBezTo>
                  <a:close/>
                  <a:moveTo>
                    <a:pt x="342567" y="1064924"/>
                  </a:moveTo>
                  <a:cubicBezTo>
                    <a:pt x="361617" y="850611"/>
                    <a:pt x="382572" y="583911"/>
                    <a:pt x="383525" y="491519"/>
                  </a:cubicBezTo>
                  <a:cubicBezTo>
                    <a:pt x="384477" y="392459"/>
                    <a:pt x="375904" y="147666"/>
                    <a:pt x="335900" y="46701"/>
                  </a:cubicBezTo>
                  <a:cubicBezTo>
                    <a:pt x="342567" y="52416"/>
                    <a:pt x="350187" y="58131"/>
                    <a:pt x="356854" y="65751"/>
                  </a:cubicBezTo>
                  <a:cubicBezTo>
                    <a:pt x="415910" y="128616"/>
                    <a:pt x="472107" y="280064"/>
                    <a:pt x="454962" y="513426"/>
                  </a:cubicBezTo>
                  <a:cubicBezTo>
                    <a:pt x="442579" y="677256"/>
                    <a:pt x="403527" y="891569"/>
                    <a:pt x="367332" y="1064924"/>
                  </a:cubicBezTo>
                  <a:lnTo>
                    <a:pt x="342567" y="1064924"/>
                  </a:lnTo>
                  <a:close/>
                  <a:moveTo>
                    <a:pt x="150162" y="97184"/>
                  </a:moveTo>
                  <a:cubicBezTo>
                    <a:pt x="170165" y="75276"/>
                    <a:pt x="191119" y="59084"/>
                    <a:pt x="213027" y="47654"/>
                  </a:cubicBezTo>
                  <a:cubicBezTo>
                    <a:pt x="145400" y="130521"/>
                    <a:pt x="86344" y="319116"/>
                    <a:pt x="104442" y="519141"/>
                  </a:cubicBezTo>
                  <a:cubicBezTo>
                    <a:pt x="115872" y="641061"/>
                    <a:pt x="163497" y="873471"/>
                    <a:pt x="205407" y="1064924"/>
                  </a:cubicBezTo>
                  <a:lnTo>
                    <a:pt x="175879" y="1064924"/>
                  </a:lnTo>
                  <a:cubicBezTo>
                    <a:pt x="110157" y="883949"/>
                    <a:pt x="38719" y="667731"/>
                    <a:pt x="29194" y="555336"/>
                  </a:cubicBezTo>
                  <a:cubicBezTo>
                    <a:pt x="15860" y="408651"/>
                    <a:pt x="53007" y="203864"/>
                    <a:pt x="150162" y="97184"/>
                  </a:cubicBezTo>
                  <a:close/>
                  <a:moveTo>
                    <a:pt x="213027" y="1099214"/>
                  </a:moveTo>
                  <a:cubicBezTo>
                    <a:pt x="227315" y="1161126"/>
                    <a:pt x="239697" y="1218276"/>
                    <a:pt x="251127" y="1263044"/>
                  </a:cubicBezTo>
                  <a:cubicBezTo>
                    <a:pt x="233982" y="1218276"/>
                    <a:pt x="212075" y="1161126"/>
                    <a:pt x="189215" y="1099214"/>
                  </a:cubicBezTo>
                  <a:lnTo>
                    <a:pt x="213027" y="1099214"/>
                  </a:lnTo>
                  <a:close/>
                  <a:moveTo>
                    <a:pt x="312087" y="2245071"/>
                  </a:moveTo>
                  <a:cubicBezTo>
                    <a:pt x="292085" y="2252691"/>
                    <a:pt x="270177" y="2242214"/>
                    <a:pt x="263510" y="2222211"/>
                  </a:cubicBezTo>
                  <a:cubicBezTo>
                    <a:pt x="255890" y="2202209"/>
                    <a:pt x="266367" y="2180301"/>
                    <a:pt x="286370" y="2173634"/>
                  </a:cubicBezTo>
                  <a:cubicBezTo>
                    <a:pt x="306372" y="2166966"/>
                    <a:pt x="328279" y="2176491"/>
                    <a:pt x="334947" y="2196494"/>
                  </a:cubicBezTo>
                  <a:cubicBezTo>
                    <a:pt x="342567" y="2215544"/>
                    <a:pt x="332090" y="2237451"/>
                    <a:pt x="312087" y="2245071"/>
                  </a:cubicBezTo>
                  <a:close/>
                  <a:moveTo>
                    <a:pt x="363522" y="1219229"/>
                  </a:moveTo>
                  <a:cubicBezTo>
                    <a:pt x="371142" y="1183986"/>
                    <a:pt x="380667" y="1143029"/>
                    <a:pt x="390192" y="1099214"/>
                  </a:cubicBezTo>
                  <a:lnTo>
                    <a:pt x="406385" y="1099214"/>
                  </a:lnTo>
                  <a:cubicBezTo>
                    <a:pt x="391145" y="1143029"/>
                    <a:pt x="376857" y="1183034"/>
                    <a:pt x="363522" y="1219229"/>
                  </a:cubicBezTo>
                  <a:close/>
                  <a:moveTo>
                    <a:pt x="562595" y="521046"/>
                  </a:moveTo>
                  <a:cubicBezTo>
                    <a:pt x="559737" y="629631"/>
                    <a:pt x="485442" y="868709"/>
                    <a:pt x="417815" y="1063971"/>
                  </a:cubicBezTo>
                  <a:lnTo>
                    <a:pt x="396860" y="1063971"/>
                  </a:lnTo>
                  <a:cubicBezTo>
                    <a:pt x="433054" y="890616"/>
                    <a:pt x="472107" y="678209"/>
                    <a:pt x="483537" y="515331"/>
                  </a:cubicBezTo>
                  <a:cubicBezTo>
                    <a:pt x="498777" y="314354"/>
                    <a:pt x="461629" y="143856"/>
                    <a:pt x="384477" y="53369"/>
                  </a:cubicBezTo>
                  <a:cubicBezTo>
                    <a:pt x="399717" y="62894"/>
                    <a:pt x="414957" y="74324"/>
                    <a:pt x="429245" y="88611"/>
                  </a:cubicBezTo>
                  <a:cubicBezTo>
                    <a:pt x="526400" y="186719"/>
                    <a:pt x="566404" y="381981"/>
                    <a:pt x="562595" y="521046"/>
                  </a:cubicBezTo>
                  <a:close/>
                </a:path>
              </a:pathLst>
            </a:custGeom>
            <a:solidFill>
              <a:schemeClr val="bg1"/>
            </a:solidFill>
            <a:ln w="9525" cap="flat">
              <a:noFill/>
              <a:prstDash val="solid"/>
              <a:miter/>
            </a:ln>
          </p:spPr>
          <p:txBody>
            <a:bodyPr rtlCol="0" anchor="ctr"/>
            <a:lstStyle/>
            <a:p>
              <a:pPr latinLnBrk="0"/>
              <a:endParaRPr lang="en-US" sz="1800">
                <a:solidFill>
                  <a:prstClr val="black"/>
                </a:solidFill>
              </a:endParaRPr>
            </a:p>
          </p:txBody>
        </p:sp>
      </p:grpSp>
      <p:sp>
        <p:nvSpPr>
          <p:cNvPr id="25" name="Title 1">
            <a:extLst>
              <a:ext uri="{FF2B5EF4-FFF2-40B4-BE49-F238E27FC236}">
                <a16:creationId xmlns="" xmlns:a16="http://schemas.microsoft.com/office/drawing/2014/main" id="{D9DB3492-99E1-42F2-A935-5C9A8AD099DA}"/>
              </a:ext>
            </a:extLst>
          </p:cNvPr>
          <p:cNvSpPr txBox="1">
            <a:spLocks/>
          </p:cNvSpPr>
          <p:nvPr userDrawn="1"/>
        </p:nvSpPr>
        <p:spPr>
          <a:xfrm>
            <a:off x="1" y="213649"/>
            <a:ext cx="2683555" cy="712211"/>
          </a:xfrm>
          <a:prstGeom prst="rect">
            <a:avLst/>
          </a:prstGeom>
          <a:solidFill>
            <a:schemeClr val="bg1"/>
          </a:solidFill>
        </p:spPr>
        <p:txBody>
          <a:bodyPr tIns="91440" anchor="ct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dist"/>
            <a:endParaRPr lang="en-US" altLang="ko-KR" sz="4400" dirty="0">
              <a:solidFill>
                <a:srgbClr val="F4AE59"/>
              </a:solidFill>
            </a:endParaRPr>
          </a:p>
        </p:txBody>
      </p:sp>
    </p:spTree>
    <p:extLst>
      <p:ext uri="{BB962C8B-B14F-4D97-AF65-F5344CB8AC3E}">
        <p14:creationId xmlns:p14="http://schemas.microsoft.com/office/powerpoint/2010/main" val="503509149"/>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 xmlns:a16="http://schemas.microsoft.com/office/drawing/2014/main" id="{662E78B0-612C-4831-94E5-122CED60D033}"/>
              </a:ext>
            </a:extLst>
          </p:cNvPr>
          <p:cNvSpPr>
            <a:spLocks noGrp="1"/>
          </p:cNvSpPr>
          <p:nvPr>
            <p:ph type="pic" sz="quarter" idx="14" hasCustomPrompt="1"/>
          </p:nvPr>
        </p:nvSpPr>
        <p:spPr>
          <a:xfrm>
            <a:off x="588779" y="1850343"/>
            <a:ext cx="2560320" cy="41148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4" name="Text Placeholder 9">
            <a:extLst>
              <a:ext uri="{FF2B5EF4-FFF2-40B4-BE49-F238E27FC236}">
                <a16:creationId xmlns="" xmlns:a16="http://schemas.microsoft.com/office/drawing/2014/main" id="{32C671DE-CF36-4B5C-B610-4913C1C3ABFA}"/>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E28DA4BB-9337-4070-8DB3-F361ACC4496C}"/>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6" name="그림 개체 틀 2">
            <a:extLst>
              <a:ext uri="{FF2B5EF4-FFF2-40B4-BE49-F238E27FC236}">
                <a16:creationId xmlns="" xmlns:a16="http://schemas.microsoft.com/office/drawing/2014/main" id="{178CDADD-7BB2-4910-BF83-9C3600C33FB5}"/>
              </a:ext>
            </a:extLst>
          </p:cNvPr>
          <p:cNvSpPr>
            <a:spLocks noGrp="1"/>
          </p:cNvSpPr>
          <p:nvPr>
            <p:ph type="pic" sz="quarter" idx="15" hasCustomPrompt="1"/>
          </p:nvPr>
        </p:nvSpPr>
        <p:spPr>
          <a:xfrm>
            <a:off x="6240201" y="1850343"/>
            <a:ext cx="2560320" cy="41148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79487729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1_Image slide layout">
    <p:spTree>
      <p:nvGrpSpPr>
        <p:cNvPr id="1" name=""/>
        <p:cNvGrpSpPr/>
        <p:nvPr/>
      </p:nvGrpSpPr>
      <p:grpSpPr>
        <a:xfrm>
          <a:off x="0" y="0"/>
          <a:ext cx="0" cy="0"/>
          <a:chOff x="0" y="0"/>
          <a:chExt cx="0" cy="0"/>
        </a:xfrm>
      </p:grpSpPr>
      <p:sp>
        <p:nvSpPr>
          <p:cNvPr id="5" name="Frame 4">
            <a:extLst>
              <a:ext uri="{FF2B5EF4-FFF2-40B4-BE49-F238E27FC236}">
                <a16:creationId xmlns="" xmlns:a16="http://schemas.microsoft.com/office/drawing/2014/main" id="{EE289FF9-BA24-4B74-91D0-A352EED5CA14}"/>
              </a:ext>
            </a:extLst>
          </p:cNvPr>
          <p:cNvSpPr/>
          <p:nvPr userDrawn="1"/>
        </p:nvSpPr>
        <p:spPr>
          <a:xfrm>
            <a:off x="3683725" y="1301929"/>
            <a:ext cx="5029200" cy="5029200"/>
          </a:xfrm>
          <a:prstGeom prst="frame">
            <a:avLst>
              <a:gd name="adj1" fmla="val 13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black"/>
              </a:solidFill>
            </a:endParaRPr>
          </a:p>
        </p:txBody>
      </p:sp>
      <p:sp>
        <p:nvSpPr>
          <p:cNvPr id="2" name="그림 개체 틀 2">
            <a:extLst>
              <a:ext uri="{FF2B5EF4-FFF2-40B4-BE49-F238E27FC236}">
                <a16:creationId xmlns="" xmlns:a16="http://schemas.microsoft.com/office/drawing/2014/main" id="{0881F345-7416-4CA4-813E-57AAA18D7E07}"/>
              </a:ext>
            </a:extLst>
          </p:cNvPr>
          <p:cNvSpPr>
            <a:spLocks noGrp="1"/>
          </p:cNvSpPr>
          <p:nvPr>
            <p:ph type="pic" sz="quarter" idx="14" hasCustomPrompt="1"/>
          </p:nvPr>
        </p:nvSpPr>
        <p:spPr>
          <a:xfrm>
            <a:off x="6876371" y="709751"/>
            <a:ext cx="4296728" cy="496824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3" name="그림 개체 틀 2">
            <a:extLst>
              <a:ext uri="{FF2B5EF4-FFF2-40B4-BE49-F238E27FC236}">
                <a16:creationId xmlns="" xmlns:a16="http://schemas.microsoft.com/office/drawing/2014/main" id="{20E28CAD-AAB2-4FAD-8B07-DA868763561E}"/>
              </a:ext>
            </a:extLst>
          </p:cNvPr>
          <p:cNvSpPr>
            <a:spLocks noGrp="1"/>
          </p:cNvSpPr>
          <p:nvPr>
            <p:ph type="pic" sz="quarter" idx="15" hasCustomPrompt="1"/>
          </p:nvPr>
        </p:nvSpPr>
        <p:spPr>
          <a:xfrm>
            <a:off x="2116184" y="2699658"/>
            <a:ext cx="4200933" cy="2624735"/>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3884275541"/>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2_Image slide layout">
    <p:spTree>
      <p:nvGrpSpPr>
        <p:cNvPr id="1" name=""/>
        <p:cNvGrpSpPr/>
        <p:nvPr/>
      </p:nvGrpSpPr>
      <p:grpSpPr>
        <a:xfrm>
          <a:off x="0" y="0"/>
          <a:ext cx="0" cy="0"/>
          <a:chOff x="0" y="0"/>
          <a:chExt cx="0" cy="0"/>
        </a:xfrm>
      </p:grpSpPr>
      <p:sp>
        <p:nvSpPr>
          <p:cNvPr id="16" name="Frame 15">
            <a:extLst>
              <a:ext uri="{FF2B5EF4-FFF2-40B4-BE49-F238E27FC236}">
                <a16:creationId xmlns="" xmlns:a16="http://schemas.microsoft.com/office/drawing/2014/main" id="{28E07EC3-455D-498E-8678-25495A9A603D}"/>
              </a:ext>
            </a:extLst>
          </p:cNvPr>
          <p:cNvSpPr/>
          <p:nvPr userDrawn="1"/>
        </p:nvSpPr>
        <p:spPr>
          <a:xfrm>
            <a:off x="5706239" y="1134291"/>
            <a:ext cx="5658448" cy="2749733"/>
          </a:xfrm>
          <a:prstGeom prst="frame">
            <a:avLst>
              <a:gd name="adj1" fmla="val 13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black"/>
              </a:solidFill>
            </a:endParaRPr>
          </a:p>
        </p:txBody>
      </p:sp>
      <p:sp>
        <p:nvSpPr>
          <p:cNvPr id="2" name="그림 개체 틀 2">
            <a:extLst>
              <a:ext uri="{FF2B5EF4-FFF2-40B4-BE49-F238E27FC236}">
                <a16:creationId xmlns="" xmlns:a16="http://schemas.microsoft.com/office/drawing/2014/main" id="{061880F9-20D3-4626-A329-F4C73B455660}"/>
              </a:ext>
            </a:extLst>
          </p:cNvPr>
          <p:cNvSpPr>
            <a:spLocks noGrp="1"/>
          </p:cNvSpPr>
          <p:nvPr>
            <p:ph type="pic" sz="quarter" idx="14" hasCustomPrompt="1"/>
          </p:nvPr>
        </p:nvSpPr>
        <p:spPr>
          <a:xfrm>
            <a:off x="1868939" y="1889760"/>
            <a:ext cx="3277824" cy="496824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3" name="Rectangle 2">
            <a:extLst>
              <a:ext uri="{FF2B5EF4-FFF2-40B4-BE49-F238E27FC236}">
                <a16:creationId xmlns="" xmlns:a16="http://schemas.microsoft.com/office/drawing/2014/main" id="{8DF69E93-AE09-4200-A06B-AF62BA2DEF83}"/>
              </a:ext>
            </a:extLst>
          </p:cNvPr>
          <p:cNvSpPr/>
          <p:nvPr userDrawn="1"/>
        </p:nvSpPr>
        <p:spPr>
          <a:xfrm>
            <a:off x="1" y="0"/>
            <a:ext cx="391887"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4" name="그림 개체 틀 2">
            <a:extLst>
              <a:ext uri="{FF2B5EF4-FFF2-40B4-BE49-F238E27FC236}">
                <a16:creationId xmlns="" xmlns:a16="http://schemas.microsoft.com/office/drawing/2014/main" id="{C10B3C62-656F-435D-9524-4DDA6D575D29}"/>
              </a:ext>
            </a:extLst>
          </p:cNvPr>
          <p:cNvSpPr>
            <a:spLocks noGrp="1"/>
          </p:cNvSpPr>
          <p:nvPr>
            <p:ph type="pic" sz="quarter" idx="15" hasCustomPrompt="1"/>
          </p:nvPr>
        </p:nvSpPr>
        <p:spPr>
          <a:xfrm>
            <a:off x="7777707" y="0"/>
            <a:ext cx="3277824" cy="364889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Sent to Back </a:t>
            </a:r>
          </a:p>
        </p:txBody>
      </p:sp>
    </p:spTree>
    <p:extLst>
      <p:ext uri="{BB962C8B-B14F-4D97-AF65-F5344CB8AC3E}">
        <p14:creationId xmlns:p14="http://schemas.microsoft.com/office/powerpoint/2010/main" val="2932579922"/>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3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44E94AA2-6741-4B89-86E7-853BEEED444B}"/>
              </a:ext>
            </a:extLst>
          </p:cNvPr>
          <p:cNvSpPr>
            <a:spLocks noGrp="1"/>
          </p:cNvSpPr>
          <p:nvPr>
            <p:ph type="pic" sz="quarter" idx="14" hasCustomPrompt="1"/>
          </p:nvPr>
        </p:nvSpPr>
        <p:spPr>
          <a:xfrm>
            <a:off x="693285" y="609603"/>
            <a:ext cx="4357687" cy="563879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3513819868"/>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4_Image slide layout">
    <p:spTree>
      <p:nvGrpSpPr>
        <p:cNvPr id="1" name=""/>
        <p:cNvGrpSpPr/>
        <p:nvPr/>
      </p:nvGrpSpPr>
      <p:grpSpPr>
        <a:xfrm>
          <a:off x="0" y="0"/>
          <a:ext cx="0" cy="0"/>
          <a:chOff x="0" y="0"/>
          <a:chExt cx="0" cy="0"/>
        </a:xfrm>
      </p:grpSpPr>
      <p:sp>
        <p:nvSpPr>
          <p:cNvPr id="11" name="Freeform: Shape 10">
            <a:extLst>
              <a:ext uri="{FF2B5EF4-FFF2-40B4-BE49-F238E27FC236}">
                <a16:creationId xmlns="" xmlns:a16="http://schemas.microsoft.com/office/drawing/2014/main" id="{DD012822-4416-4F80-A10A-43EECCA89C04}"/>
              </a:ext>
            </a:extLst>
          </p:cNvPr>
          <p:cNvSpPr/>
          <p:nvPr userDrawn="1"/>
        </p:nvSpPr>
        <p:spPr>
          <a:xfrm>
            <a:off x="-19048" y="152401"/>
            <a:ext cx="12211051" cy="4691271"/>
          </a:xfrm>
          <a:custGeom>
            <a:avLst/>
            <a:gdLst>
              <a:gd name="connsiteX0" fmla="*/ 0 w 12211051"/>
              <a:gd name="connsiteY0" fmla="*/ 0 h 4691270"/>
              <a:gd name="connsiteX1" fmla="*/ 12211051 w 12211051"/>
              <a:gd name="connsiteY1" fmla="*/ 0 h 4691270"/>
              <a:gd name="connsiteX2" fmla="*/ 12211051 w 12211051"/>
              <a:gd name="connsiteY2" fmla="*/ 2792547 h 4691270"/>
              <a:gd name="connsiteX3" fmla="*/ 11803470 w 12211051"/>
              <a:gd name="connsiteY3" fmla="*/ 3063047 h 4691270"/>
              <a:gd name="connsiteX4" fmla="*/ 6115052 w 12211051"/>
              <a:gd name="connsiteY4" fmla="*/ 4691270 h 4691270"/>
              <a:gd name="connsiteX5" fmla="*/ 426632 w 12211051"/>
              <a:gd name="connsiteY5" fmla="*/ 3063047 h 4691270"/>
              <a:gd name="connsiteX6" fmla="*/ 0 w 12211051"/>
              <a:gd name="connsiteY6" fmla="*/ 2779903 h 469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1051" h="4691270">
                <a:moveTo>
                  <a:pt x="0" y="0"/>
                </a:moveTo>
                <a:lnTo>
                  <a:pt x="12211051" y="0"/>
                </a:lnTo>
                <a:lnTo>
                  <a:pt x="12211051" y="2792547"/>
                </a:lnTo>
                <a:lnTo>
                  <a:pt x="11803470" y="3063047"/>
                </a:lnTo>
                <a:cubicBezTo>
                  <a:pt x="10153287" y="4094971"/>
                  <a:pt x="8203683" y="4691270"/>
                  <a:pt x="6115052" y="4691270"/>
                </a:cubicBezTo>
                <a:cubicBezTo>
                  <a:pt x="4026419" y="4691270"/>
                  <a:pt x="2076815" y="4094971"/>
                  <a:pt x="426632" y="3063047"/>
                </a:cubicBezTo>
                <a:lnTo>
                  <a:pt x="0" y="277990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30" name="Picture Placeholder 29">
            <a:extLst>
              <a:ext uri="{FF2B5EF4-FFF2-40B4-BE49-F238E27FC236}">
                <a16:creationId xmlns="" xmlns:a16="http://schemas.microsoft.com/office/drawing/2014/main" id="{A945D968-BD9C-4190-898A-1E9863576028}"/>
              </a:ext>
            </a:extLst>
          </p:cNvPr>
          <p:cNvSpPr>
            <a:spLocks noGrp="1"/>
          </p:cNvSpPr>
          <p:nvPr>
            <p:ph type="pic" sz="quarter" idx="14" hasCustomPrompt="1"/>
          </p:nvPr>
        </p:nvSpPr>
        <p:spPr>
          <a:xfrm>
            <a:off x="-19050" y="1"/>
            <a:ext cx="12211051" cy="4691271"/>
          </a:xfrm>
          <a:custGeom>
            <a:avLst/>
            <a:gdLst>
              <a:gd name="connsiteX0" fmla="*/ 0 w 12211051"/>
              <a:gd name="connsiteY0" fmla="*/ 0 h 4691270"/>
              <a:gd name="connsiteX1" fmla="*/ 12211051 w 12211051"/>
              <a:gd name="connsiteY1" fmla="*/ 0 h 4691270"/>
              <a:gd name="connsiteX2" fmla="*/ 12211051 w 12211051"/>
              <a:gd name="connsiteY2" fmla="*/ 2792547 h 4691270"/>
              <a:gd name="connsiteX3" fmla="*/ 11803470 w 12211051"/>
              <a:gd name="connsiteY3" fmla="*/ 3063047 h 4691270"/>
              <a:gd name="connsiteX4" fmla="*/ 6115051 w 12211051"/>
              <a:gd name="connsiteY4" fmla="*/ 4691270 h 4691270"/>
              <a:gd name="connsiteX5" fmla="*/ 426632 w 12211051"/>
              <a:gd name="connsiteY5" fmla="*/ 3063047 h 4691270"/>
              <a:gd name="connsiteX6" fmla="*/ 0 w 12211051"/>
              <a:gd name="connsiteY6" fmla="*/ 2779903 h 469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1051" h="4691270">
                <a:moveTo>
                  <a:pt x="0" y="0"/>
                </a:moveTo>
                <a:lnTo>
                  <a:pt x="12211051" y="0"/>
                </a:lnTo>
                <a:lnTo>
                  <a:pt x="12211051" y="2792547"/>
                </a:lnTo>
                <a:lnTo>
                  <a:pt x="11803470" y="3063047"/>
                </a:lnTo>
                <a:cubicBezTo>
                  <a:pt x="10153287" y="4094971"/>
                  <a:pt x="8203683" y="4691270"/>
                  <a:pt x="6115051" y="4691270"/>
                </a:cubicBezTo>
                <a:cubicBezTo>
                  <a:pt x="4026419" y="4691270"/>
                  <a:pt x="2076815" y="4094971"/>
                  <a:pt x="426632" y="3063047"/>
                </a:cubicBezTo>
                <a:lnTo>
                  <a:pt x="0" y="2779903"/>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7" name="Picture Placeholder 6">
            <a:extLst>
              <a:ext uri="{FF2B5EF4-FFF2-40B4-BE49-F238E27FC236}">
                <a16:creationId xmlns="" xmlns:a16="http://schemas.microsoft.com/office/drawing/2014/main" id="{C2B92CFF-A727-4E94-A1E2-1FF95FB24DAE}"/>
              </a:ext>
            </a:extLst>
          </p:cNvPr>
          <p:cNvSpPr>
            <a:spLocks noGrp="1"/>
          </p:cNvSpPr>
          <p:nvPr>
            <p:ph type="pic" sz="quarter" idx="15" hasCustomPrompt="1"/>
          </p:nvPr>
        </p:nvSpPr>
        <p:spPr>
          <a:xfrm>
            <a:off x="1500665" y="2855543"/>
            <a:ext cx="1963859" cy="1963859"/>
          </a:xfrm>
          <a:custGeom>
            <a:avLst/>
            <a:gdLst>
              <a:gd name="connsiteX0" fmla="*/ 1349829 w 2699658"/>
              <a:gd name="connsiteY0" fmla="*/ 0 h 2699658"/>
              <a:gd name="connsiteX1" fmla="*/ 2699658 w 2699658"/>
              <a:gd name="connsiteY1" fmla="*/ 1349829 h 2699658"/>
              <a:gd name="connsiteX2" fmla="*/ 1349829 w 2699658"/>
              <a:gd name="connsiteY2" fmla="*/ 2699658 h 2699658"/>
              <a:gd name="connsiteX3" fmla="*/ 0 w 2699658"/>
              <a:gd name="connsiteY3" fmla="*/ 1349829 h 2699658"/>
              <a:gd name="connsiteX4" fmla="*/ 1349829 w 2699658"/>
              <a:gd name="connsiteY4" fmla="*/ 0 h 26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658" h="2699658">
                <a:moveTo>
                  <a:pt x="1349829" y="0"/>
                </a:moveTo>
                <a:cubicBezTo>
                  <a:pt x="2095319" y="0"/>
                  <a:pt x="2699658" y="604339"/>
                  <a:pt x="2699658" y="1349829"/>
                </a:cubicBezTo>
                <a:cubicBezTo>
                  <a:pt x="2699658" y="2095319"/>
                  <a:pt x="2095319" y="2699658"/>
                  <a:pt x="1349829" y="2699658"/>
                </a:cubicBezTo>
                <a:cubicBezTo>
                  <a:pt x="604339" y="2699658"/>
                  <a:pt x="0" y="2095319"/>
                  <a:pt x="0" y="1349829"/>
                </a:cubicBezTo>
                <a:cubicBezTo>
                  <a:pt x="0" y="604339"/>
                  <a:pt x="604339" y="0"/>
                  <a:pt x="1349829" y="0"/>
                </a:cubicBezTo>
                <a:close/>
              </a:path>
            </a:pathLst>
          </a:custGeom>
          <a:solidFill>
            <a:schemeClr val="bg1">
              <a:lumMod val="95000"/>
            </a:schemeClr>
          </a:solidFill>
          <a:ln w="1270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8" name="Picture Placeholder 7">
            <a:extLst>
              <a:ext uri="{FF2B5EF4-FFF2-40B4-BE49-F238E27FC236}">
                <a16:creationId xmlns="" xmlns:a16="http://schemas.microsoft.com/office/drawing/2014/main" id="{6E75EE72-42AA-4A0B-A52A-4E7784D1C60D}"/>
              </a:ext>
            </a:extLst>
          </p:cNvPr>
          <p:cNvSpPr>
            <a:spLocks noGrp="1"/>
          </p:cNvSpPr>
          <p:nvPr>
            <p:ph type="pic" sz="quarter" idx="16" hasCustomPrompt="1"/>
          </p:nvPr>
        </p:nvSpPr>
        <p:spPr>
          <a:xfrm>
            <a:off x="5088795" y="3584392"/>
            <a:ext cx="1963859" cy="1963859"/>
          </a:xfrm>
          <a:custGeom>
            <a:avLst/>
            <a:gdLst>
              <a:gd name="connsiteX0" fmla="*/ 1349829 w 2699658"/>
              <a:gd name="connsiteY0" fmla="*/ 0 h 2699658"/>
              <a:gd name="connsiteX1" fmla="*/ 2699658 w 2699658"/>
              <a:gd name="connsiteY1" fmla="*/ 1349829 h 2699658"/>
              <a:gd name="connsiteX2" fmla="*/ 1349829 w 2699658"/>
              <a:gd name="connsiteY2" fmla="*/ 2699658 h 2699658"/>
              <a:gd name="connsiteX3" fmla="*/ 0 w 2699658"/>
              <a:gd name="connsiteY3" fmla="*/ 1349829 h 2699658"/>
              <a:gd name="connsiteX4" fmla="*/ 1349829 w 2699658"/>
              <a:gd name="connsiteY4" fmla="*/ 0 h 26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658" h="2699658">
                <a:moveTo>
                  <a:pt x="1349829" y="0"/>
                </a:moveTo>
                <a:cubicBezTo>
                  <a:pt x="2095319" y="0"/>
                  <a:pt x="2699658" y="604339"/>
                  <a:pt x="2699658" y="1349829"/>
                </a:cubicBezTo>
                <a:cubicBezTo>
                  <a:pt x="2699658" y="2095319"/>
                  <a:pt x="2095319" y="2699658"/>
                  <a:pt x="1349829" y="2699658"/>
                </a:cubicBezTo>
                <a:cubicBezTo>
                  <a:pt x="604339" y="2699658"/>
                  <a:pt x="0" y="2095319"/>
                  <a:pt x="0" y="1349829"/>
                </a:cubicBezTo>
                <a:cubicBezTo>
                  <a:pt x="0" y="604339"/>
                  <a:pt x="604339" y="0"/>
                  <a:pt x="1349829" y="0"/>
                </a:cubicBezTo>
                <a:close/>
              </a:path>
            </a:pathLst>
          </a:custGeom>
          <a:solidFill>
            <a:schemeClr val="bg1">
              <a:lumMod val="95000"/>
            </a:schemeClr>
          </a:solidFill>
          <a:ln w="1270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9" name="Picture Placeholder 8">
            <a:extLst>
              <a:ext uri="{FF2B5EF4-FFF2-40B4-BE49-F238E27FC236}">
                <a16:creationId xmlns="" xmlns:a16="http://schemas.microsoft.com/office/drawing/2014/main" id="{CDBFC563-895A-4F00-B84C-202087597058}"/>
              </a:ext>
            </a:extLst>
          </p:cNvPr>
          <p:cNvSpPr>
            <a:spLocks noGrp="1"/>
          </p:cNvSpPr>
          <p:nvPr>
            <p:ph type="pic" sz="quarter" idx="17" hasCustomPrompt="1"/>
          </p:nvPr>
        </p:nvSpPr>
        <p:spPr>
          <a:xfrm>
            <a:off x="8694017" y="2855543"/>
            <a:ext cx="1963859" cy="1963859"/>
          </a:xfrm>
          <a:custGeom>
            <a:avLst/>
            <a:gdLst>
              <a:gd name="connsiteX0" fmla="*/ 1349829 w 2699658"/>
              <a:gd name="connsiteY0" fmla="*/ 0 h 2699658"/>
              <a:gd name="connsiteX1" fmla="*/ 2699658 w 2699658"/>
              <a:gd name="connsiteY1" fmla="*/ 1349829 h 2699658"/>
              <a:gd name="connsiteX2" fmla="*/ 1349829 w 2699658"/>
              <a:gd name="connsiteY2" fmla="*/ 2699658 h 2699658"/>
              <a:gd name="connsiteX3" fmla="*/ 0 w 2699658"/>
              <a:gd name="connsiteY3" fmla="*/ 1349829 h 2699658"/>
              <a:gd name="connsiteX4" fmla="*/ 1349829 w 2699658"/>
              <a:gd name="connsiteY4" fmla="*/ 0 h 26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658" h="2699658">
                <a:moveTo>
                  <a:pt x="1349829" y="0"/>
                </a:moveTo>
                <a:cubicBezTo>
                  <a:pt x="2095319" y="0"/>
                  <a:pt x="2699658" y="604339"/>
                  <a:pt x="2699658" y="1349829"/>
                </a:cubicBezTo>
                <a:cubicBezTo>
                  <a:pt x="2699658" y="2095319"/>
                  <a:pt x="2095319" y="2699658"/>
                  <a:pt x="1349829" y="2699658"/>
                </a:cubicBezTo>
                <a:cubicBezTo>
                  <a:pt x="604339" y="2699658"/>
                  <a:pt x="0" y="2095319"/>
                  <a:pt x="0" y="1349829"/>
                </a:cubicBezTo>
                <a:cubicBezTo>
                  <a:pt x="0" y="604339"/>
                  <a:pt x="604339" y="0"/>
                  <a:pt x="1349829" y="0"/>
                </a:cubicBezTo>
                <a:close/>
              </a:path>
            </a:pathLst>
          </a:custGeom>
          <a:solidFill>
            <a:schemeClr val="bg1">
              <a:lumMod val="95000"/>
            </a:schemeClr>
          </a:solidFill>
          <a:ln w="1270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3687663890"/>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5_Image slide layout">
    <p:bg>
      <p:bgPr>
        <a:solidFill>
          <a:schemeClr val="accent4"/>
        </a:solidFill>
        <a:effectLst/>
      </p:bgPr>
    </p:bg>
    <p:spTree>
      <p:nvGrpSpPr>
        <p:cNvPr id="1" name=""/>
        <p:cNvGrpSpPr/>
        <p:nvPr/>
      </p:nvGrpSpPr>
      <p:grpSpPr>
        <a:xfrm>
          <a:off x="0" y="0"/>
          <a:ext cx="0" cy="0"/>
          <a:chOff x="0" y="0"/>
          <a:chExt cx="0" cy="0"/>
        </a:xfrm>
      </p:grpSpPr>
      <p:sp>
        <p:nvSpPr>
          <p:cNvPr id="3" name="Oval 2">
            <a:extLst>
              <a:ext uri="{FF2B5EF4-FFF2-40B4-BE49-F238E27FC236}">
                <a16:creationId xmlns="" xmlns:a16="http://schemas.microsoft.com/office/drawing/2014/main" id="{CCFF0BFD-D27D-472F-8609-6A70CC4B32D9}"/>
              </a:ext>
            </a:extLst>
          </p:cNvPr>
          <p:cNvSpPr/>
          <p:nvPr userDrawn="1"/>
        </p:nvSpPr>
        <p:spPr>
          <a:xfrm>
            <a:off x="-72830" y="-120964"/>
            <a:ext cx="7099931" cy="70999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7" name="Picture Placeholder 16">
            <a:extLst>
              <a:ext uri="{FF2B5EF4-FFF2-40B4-BE49-F238E27FC236}">
                <a16:creationId xmlns="" xmlns:a16="http://schemas.microsoft.com/office/drawing/2014/main" id="{DED67292-5165-491F-87AC-100E6A136F66}"/>
              </a:ext>
            </a:extLst>
          </p:cNvPr>
          <p:cNvSpPr>
            <a:spLocks noGrp="1"/>
          </p:cNvSpPr>
          <p:nvPr>
            <p:ph type="pic" sz="quarter" idx="15" hasCustomPrompt="1"/>
          </p:nvPr>
        </p:nvSpPr>
        <p:spPr>
          <a:xfrm>
            <a:off x="872609" y="3531407"/>
            <a:ext cx="4212569" cy="3029627"/>
          </a:xfrm>
          <a:custGeom>
            <a:avLst/>
            <a:gdLst>
              <a:gd name="connsiteX0" fmla="*/ 2587894 w 4212569"/>
              <a:gd name="connsiteY0" fmla="*/ 0 h 3029626"/>
              <a:gd name="connsiteX1" fmla="*/ 4212569 w 4212569"/>
              <a:gd name="connsiteY1" fmla="*/ 2581665 h 3029626"/>
              <a:gd name="connsiteX2" fmla="*/ 4097442 w 4212569"/>
              <a:gd name="connsiteY2" fmla="*/ 2651607 h 3029626"/>
              <a:gd name="connsiteX3" fmla="*/ 2604529 w 4212569"/>
              <a:gd name="connsiteY3" fmla="*/ 3029626 h 3029626"/>
              <a:gd name="connsiteX4" fmla="*/ 7398 w 4212569"/>
              <a:gd name="connsiteY4" fmla="*/ 1648743 h 3029626"/>
              <a:gd name="connsiteX5" fmla="*/ 0 w 4212569"/>
              <a:gd name="connsiteY5" fmla="*/ 1636566 h 302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2569" h="3029626">
                <a:moveTo>
                  <a:pt x="2587894" y="0"/>
                </a:moveTo>
                <a:lnTo>
                  <a:pt x="4212569" y="2581665"/>
                </a:lnTo>
                <a:lnTo>
                  <a:pt x="4097442" y="2651607"/>
                </a:lnTo>
                <a:cubicBezTo>
                  <a:pt x="3653654" y="2892687"/>
                  <a:pt x="3145083" y="3029626"/>
                  <a:pt x="2604529" y="3029626"/>
                </a:cubicBezTo>
                <a:cubicBezTo>
                  <a:pt x="1523420" y="3029626"/>
                  <a:pt x="570247" y="2481869"/>
                  <a:pt x="7398" y="1648743"/>
                </a:cubicBezTo>
                <a:lnTo>
                  <a:pt x="0" y="1636566"/>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15" name="Picture Placeholder 14">
            <a:extLst>
              <a:ext uri="{FF2B5EF4-FFF2-40B4-BE49-F238E27FC236}">
                <a16:creationId xmlns="" xmlns:a16="http://schemas.microsoft.com/office/drawing/2014/main" id="{A1410677-0982-462F-988C-9E699DBD934C}"/>
              </a:ext>
            </a:extLst>
          </p:cNvPr>
          <p:cNvSpPr>
            <a:spLocks noGrp="1"/>
          </p:cNvSpPr>
          <p:nvPr>
            <p:ph type="pic" sz="quarter" idx="17" hasCustomPrompt="1"/>
          </p:nvPr>
        </p:nvSpPr>
        <p:spPr>
          <a:xfrm>
            <a:off x="1869095" y="296968"/>
            <a:ext cx="4212571" cy="3029627"/>
          </a:xfrm>
          <a:custGeom>
            <a:avLst/>
            <a:gdLst>
              <a:gd name="connsiteX0" fmla="*/ 1608042 w 4212570"/>
              <a:gd name="connsiteY0" fmla="*/ 0 h 3029626"/>
              <a:gd name="connsiteX1" fmla="*/ 4205172 w 4212570"/>
              <a:gd name="connsiteY1" fmla="*/ 1380883 h 3029626"/>
              <a:gd name="connsiteX2" fmla="*/ 4212570 w 4212570"/>
              <a:gd name="connsiteY2" fmla="*/ 1393060 h 3029626"/>
              <a:gd name="connsiteX3" fmla="*/ 1624674 w 4212570"/>
              <a:gd name="connsiteY3" fmla="*/ 3029626 h 3029626"/>
              <a:gd name="connsiteX4" fmla="*/ 0 w 4212570"/>
              <a:gd name="connsiteY4" fmla="*/ 447962 h 3029626"/>
              <a:gd name="connsiteX5" fmla="*/ 115129 w 4212570"/>
              <a:gd name="connsiteY5" fmla="*/ 378019 h 3029626"/>
              <a:gd name="connsiteX6" fmla="*/ 1608042 w 4212570"/>
              <a:gd name="connsiteY6" fmla="*/ 0 h 302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12570" h="3029626">
                <a:moveTo>
                  <a:pt x="1608042" y="0"/>
                </a:moveTo>
                <a:cubicBezTo>
                  <a:pt x="2689150" y="0"/>
                  <a:pt x="3642324" y="547757"/>
                  <a:pt x="4205172" y="1380883"/>
                </a:cubicBezTo>
                <a:lnTo>
                  <a:pt x="4212570" y="1393060"/>
                </a:lnTo>
                <a:lnTo>
                  <a:pt x="1624674" y="3029626"/>
                </a:lnTo>
                <a:lnTo>
                  <a:pt x="0" y="447962"/>
                </a:lnTo>
                <a:lnTo>
                  <a:pt x="115129" y="378019"/>
                </a:lnTo>
                <a:cubicBezTo>
                  <a:pt x="558917" y="136939"/>
                  <a:pt x="1067487" y="0"/>
                  <a:pt x="1608042" y="0"/>
                </a:cubicBez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14" name="Picture Placeholder 13">
            <a:extLst>
              <a:ext uri="{FF2B5EF4-FFF2-40B4-BE49-F238E27FC236}">
                <a16:creationId xmlns="" xmlns:a16="http://schemas.microsoft.com/office/drawing/2014/main" id="{CFB9C5B7-DE0C-4B12-B0DB-3272E6B3E242}"/>
              </a:ext>
            </a:extLst>
          </p:cNvPr>
          <p:cNvSpPr>
            <a:spLocks noGrp="1"/>
          </p:cNvSpPr>
          <p:nvPr>
            <p:ph type="pic" sz="quarter" idx="18" hasCustomPrompt="1"/>
          </p:nvPr>
        </p:nvSpPr>
        <p:spPr>
          <a:xfrm>
            <a:off x="345105" y="819868"/>
            <a:ext cx="3032380" cy="4209576"/>
          </a:xfrm>
          <a:custGeom>
            <a:avLst/>
            <a:gdLst>
              <a:gd name="connsiteX0" fmla="*/ 1400640 w 3032380"/>
              <a:gd name="connsiteY0" fmla="*/ 0 h 4209576"/>
              <a:gd name="connsiteX1" fmla="*/ 3032380 w 3032380"/>
              <a:gd name="connsiteY1" fmla="*/ 2580264 h 4209576"/>
              <a:gd name="connsiteX2" fmla="*/ 443346 w 3032380"/>
              <a:gd name="connsiteY2" fmla="*/ 4209576 h 4209576"/>
              <a:gd name="connsiteX3" fmla="*/ 378020 w 3032380"/>
              <a:gd name="connsiteY3" fmla="*/ 4102046 h 4209576"/>
              <a:gd name="connsiteX4" fmla="*/ 0 w 3032380"/>
              <a:gd name="connsiteY4" fmla="*/ 2609133 h 4209576"/>
              <a:gd name="connsiteX5" fmla="*/ 1380883 w 3032380"/>
              <a:gd name="connsiteY5" fmla="*/ 12002 h 420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2380" h="4209576">
                <a:moveTo>
                  <a:pt x="1400640" y="0"/>
                </a:moveTo>
                <a:lnTo>
                  <a:pt x="3032380" y="2580264"/>
                </a:lnTo>
                <a:lnTo>
                  <a:pt x="443346" y="4209576"/>
                </a:lnTo>
                <a:lnTo>
                  <a:pt x="378020" y="4102046"/>
                </a:lnTo>
                <a:cubicBezTo>
                  <a:pt x="136939" y="3658258"/>
                  <a:pt x="0" y="3149687"/>
                  <a:pt x="0" y="2609133"/>
                </a:cubicBezTo>
                <a:cubicBezTo>
                  <a:pt x="0" y="1528024"/>
                  <a:pt x="547757" y="574851"/>
                  <a:pt x="1380883" y="12002"/>
                </a:cubicBez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108891764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6_Image slide layout">
    <p:spTree>
      <p:nvGrpSpPr>
        <p:cNvPr id="1" name=""/>
        <p:cNvGrpSpPr/>
        <p:nvPr/>
      </p:nvGrpSpPr>
      <p:grpSpPr>
        <a:xfrm>
          <a:off x="0" y="0"/>
          <a:ext cx="0" cy="0"/>
          <a:chOff x="0" y="0"/>
          <a:chExt cx="0" cy="0"/>
        </a:xfrm>
      </p:grpSpPr>
      <p:sp>
        <p:nvSpPr>
          <p:cNvPr id="2" name="Frame 1">
            <a:extLst>
              <a:ext uri="{FF2B5EF4-FFF2-40B4-BE49-F238E27FC236}">
                <a16:creationId xmlns="" xmlns:a16="http://schemas.microsoft.com/office/drawing/2014/main" id="{4807046C-F888-4A36-A40A-256FAD5D0C4E}"/>
              </a:ext>
            </a:extLst>
          </p:cNvPr>
          <p:cNvSpPr/>
          <p:nvPr userDrawn="1"/>
        </p:nvSpPr>
        <p:spPr>
          <a:xfrm>
            <a:off x="356152" y="556591"/>
            <a:ext cx="11479696" cy="6042992"/>
          </a:xfrm>
          <a:prstGeom prst="frame">
            <a:avLst>
              <a:gd name="adj1" fmla="val 58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black"/>
              </a:solidFill>
            </a:endParaRPr>
          </a:p>
        </p:txBody>
      </p:sp>
      <p:sp>
        <p:nvSpPr>
          <p:cNvPr id="5" name="그림 개체 틀 2">
            <a:extLst>
              <a:ext uri="{FF2B5EF4-FFF2-40B4-BE49-F238E27FC236}">
                <a16:creationId xmlns="" xmlns:a16="http://schemas.microsoft.com/office/drawing/2014/main" id="{6396103F-7E16-4445-B7A5-DADC79F7C85B}"/>
              </a:ext>
            </a:extLst>
          </p:cNvPr>
          <p:cNvSpPr>
            <a:spLocks noGrp="1"/>
          </p:cNvSpPr>
          <p:nvPr>
            <p:ph type="pic" sz="quarter" idx="14" hasCustomPrompt="1"/>
          </p:nvPr>
        </p:nvSpPr>
        <p:spPr>
          <a:xfrm>
            <a:off x="648130" y="3170583"/>
            <a:ext cx="10895743" cy="313082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3243220929"/>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7_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 xmlns:a16="http://schemas.microsoft.com/office/drawing/2014/main" id="{BC1F52E4-0937-444F-8AD3-B1FD32324AAA}"/>
              </a:ext>
            </a:extLst>
          </p:cNvPr>
          <p:cNvSpPr>
            <a:spLocks noGrp="1"/>
          </p:cNvSpPr>
          <p:nvPr>
            <p:ph type="pic" sz="quarter" idx="14" hasCustomPrompt="1"/>
          </p:nvPr>
        </p:nvSpPr>
        <p:spPr>
          <a:xfrm>
            <a:off x="528175"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5" name="그림 개체 틀 2">
            <a:extLst>
              <a:ext uri="{FF2B5EF4-FFF2-40B4-BE49-F238E27FC236}">
                <a16:creationId xmlns="" xmlns:a16="http://schemas.microsoft.com/office/drawing/2014/main" id="{097D96F0-BD2F-4BB4-952C-64666901CE29}"/>
              </a:ext>
            </a:extLst>
          </p:cNvPr>
          <p:cNvSpPr>
            <a:spLocks noGrp="1"/>
          </p:cNvSpPr>
          <p:nvPr>
            <p:ph type="pic" sz="quarter" idx="15" hasCustomPrompt="1"/>
          </p:nvPr>
        </p:nvSpPr>
        <p:spPr>
          <a:xfrm>
            <a:off x="3456099"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6" name="그림 개체 틀 2">
            <a:extLst>
              <a:ext uri="{FF2B5EF4-FFF2-40B4-BE49-F238E27FC236}">
                <a16:creationId xmlns="" xmlns:a16="http://schemas.microsoft.com/office/drawing/2014/main" id="{2E5AD868-2386-4CB4-B210-0441167F4D8E}"/>
              </a:ext>
            </a:extLst>
          </p:cNvPr>
          <p:cNvSpPr>
            <a:spLocks noGrp="1"/>
          </p:cNvSpPr>
          <p:nvPr>
            <p:ph type="pic" sz="quarter" idx="16" hasCustomPrompt="1"/>
          </p:nvPr>
        </p:nvSpPr>
        <p:spPr>
          <a:xfrm>
            <a:off x="9311945"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7" name="그림 개체 틀 2">
            <a:extLst>
              <a:ext uri="{FF2B5EF4-FFF2-40B4-BE49-F238E27FC236}">
                <a16:creationId xmlns="" xmlns:a16="http://schemas.microsoft.com/office/drawing/2014/main" id="{041EB254-2AAD-4511-9345-C2189BB805B8}"/>
              </a:ext>
            </a:extLst>
          </p:cNvPr>
          <p:cNvSpPr>
            <a:spLocks noGrp="1"/>
          </p:cNvSpPr>
          <p:nvPr>
            <p:ph type="pic" sz="quarter" idx="17" hasCustomPrompt="1"/>
          </p:nvPr>
        </p:nvSpPr>
        <p:spPr>
          <a:xfrm>
            <a:off x="6384023"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384821239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8_Image slide layout">
    <p:bg>
      <p:bgPr>
        <a:solidFill>
          <a:schemeClr val="bg1"/>
        </a:solidFill>
        <a:effectLst/>
      </p:bgPr>
    </p:bg>
    <p:spTree>
      <p:nvGrpSpPr>
        <p:cNvPr id="1" name=""/>
        <p:cNvGrpSpPr/>
        <p:nvPr/>
      </p:nvGrpSpPr>
      <p:grpSpPr>
        <a:xfrm>
          <a:off x="0" y="0"/>
          <a:ext cx="0" cy="0"/>
          <a:chOff x="0" y="0"/>
          <a:chExt cx="0" cy="0"/>
        </a:xfrm>
      </p:grpSpPr>
      <p:sp>
        <p:nvSpPr>
          <p:cNvPr id="75" name="Rectangle 74">
            <a:extLst>
              <a:ext uri="{FF2B5EF4-FFF2-40B4-BE49-F238E27FC236}">
                <a16:creationId xmlns="" xmlns:a16="http://schemas.microsoft.com/office/drawing/2014/main" id="{A65C28F1-592D-4143-ABAD-910376B19CFF}"/>
              </a:ext>
            </a:extLst>
          </p:cNvPr>
          <p:cNvSpPr/>
          <p:nvPr userDrawn="1"/>
        </p:nvSpPr>
        <p:spPr>
          <a:xfrm>
            <a:off x="6643991" y="0"/>
            <a:ext cx="369813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84" name="Freeform: Shape 83">
            <a:extLst>
              <a:ext uri="{FF2B5EF4-FFF2-40B4-BE49-F238E27FC236}">
                <a16:creationId xmlns="" xmlns:a16="http://schemas.microsoft.com/office/drawing/2014/main" id="{B1443AB3-C111-487B-9FFC-DE21D4A4BB42}"/>
              </a:ext>
            </a:extLst>
          </p:cNvPr>
          <p:cNvSpPr/>
          <p:nvPr/>
        </p:nvSpPr>
        <p:spPr>
          <a:xfrm>
            <a:off x="8161507" y="300227"/>
            <a:ext cx="2400531" cy="1651187"/>
          </a:xfrm>
          <a:custGeom>
            <a:avLst/>
            <a:gdLst>
              <a:gd name="connsiteX0" fmla="*/ 1229776 w 1753617"/>
              <a:gd name="connsiteY0" fmla="*/ 474039 h 1206212"/>
              <a:gd name="connsiteX1" fmla="*/ 1118650 w 1753617"/>
              <a:gd name="connsiteY1" fmla="*/ 1037577 h 1206212"/>
              <a:gd name="connsiteX2" fmla="*/ 1227679 w 1753617"/>
              <a:gd name="connsiteY2" fmla="*/ 1039321 h 1206212"/>
              <a:gd name="connsiteX3" fmla="*/ 1229776 w 1753617"/>
              <a:gd name="connsiteY3" fmla="*/ 474039 h 1206212"/>
              <a:gd name="connsiteX4" fmla="*/ 861560 w 1753617"/>
              <a:gd name="connsiteY4" fmla="*/ 0 h 1206212"/>
              <a:gd name="connsiteX5" fmla="*/ 1192678 w 1753617"/>
              <a:gd name="connsiteY5" fmla="*/ 235268 h 1206212"/>
              <a:gd name="connsiteX6" fmla="*/ 1395270 w 1753617"/>
              <a:gd name="connsiteY6" fmla="*/ 172094 h 1206212"/>
              <a:gd name="connsiteX7" fmla="*/ 1753617 w 1753617"/>
              <a:gd name="connsiteY7" fmla="*/ 530443 h 1206212"/>
              <a:gd name="connsiteX8" fmla="*/ 1395270 w 1753617"/>
              <a:gd name="connsiteY8" fmla="*/ 888790 h 1206212"/>
              <a:gd name="connsiteX9" fmla="*/ 1372396 w 1753617"/>
              <a:gd name="connsiteY9" fmla="*/ 887701 h 1206212"/>
              <a:gd name="connsiteX10" fmla="*/ 1372396 w 1753617"/>
              <a:gd name="connsiteY10" fmla="*/ 1206212 h 1206212"/>
              <a:gd name="connsiteX11" fmla="*/ 1231543 w 1753617"/>
              <a:gd name="connsiteY11" fmla="*/ 1206212 h 1206212"/>
              <a:gd name="connsiteX12" fmla="*/ 1227789 w 1753617"/>
              <a:gd name="connsiteY12" fmla="*/ 1039789 h 1206212"/>
              <a:gd name="connsiteX13" fmla="*/ 1176875 w 1753617"/>
              <a:gd name="connsiteY13" fmla="*/ 1039789 h 1206212"/>
              <a:gd name="connsiteX14" fmla="*/ 1173122 w 1753617"/>
              <a:gd name="connsiteY14" fmla="*/ 1206212 h 1206212"/>
              <a:gd name="connsiteX15" fmla="*/ 973672 w 1753617"/>
              <a:gd name="connsiteY15" fmla="*/ 1206212 h 1206212"/>
              <a:gd name="connsiteX16" fmla="*/ 968149 w 1753617"/>
              <a:gd name="connsiteY16" fmla="*/ 929147 h 1206212"/>
              <a:gd name="connsiteX17" fmla="*/ 968017 w 1753617"/>
              <a:gd name="connsiteY17" fmla="*/ 929147 h 1206212"/>
              <a:gd name="connsiteX18" fmla="*/ 1030077 w 1753617"/>
              <a:gd name="connsiteY18" fmla="*/ 836491 h 1206212"/>
              <a:gd name="connsiteX19" fmla="*/ 1016753 w 1753617"/>
              <a:gd name="connsiteY19" fmla="*/ 510027 h 1206212"/>
              <a:gd name="connsiteX20" fmla="*/ 1006625 w 1753617"/>
              <a:gd name="connsiteY20" fmla="*/ 501207 h 1206212"/>
              <a:gd name="connsiteX21" fmla="*/ 999463 w 1753617"/>
              <a:gd name="connsiteY21" fmla="*/ 503790 h 1206212"/>
              <a:gd name="connsiteX22" fmla="*/ 996664 w 1753617"/>
              <a:gd name="connsiteY22" fmla="*/ 509676 h 1206212"/>
              <a:gd name="connsiteX23" fmla="*/ 996664 w 1753617"/>
              <a:gd name="connsiteY23" fmla="*/ 733486 h 1206212"/>
              <a:gd name="connsiteX24" fmla="*/ 985982 w 1753617"/>
              <a:gd name="connsiteY24" fmla="*/ 742788 h 1206212"/>
              <a:gd name="connsiteX25" fmla="*/ 975300 w 1753617"/>
              <a:gd name="connsiteY25" fmla="*/ 733486 h 1206212"/>
              <a:gd name="connsiteX26" fmla="*/ 975300 w 1753617"/>
              <a:gd name="connsiteY26" fmla="*/ 509660 h 1206212"/>
              <a:gd name="connsiteX27" fmla="*/ 972509 w 1753617"/>
              <a:gd name="connsiteY27" fmla="*/ 503790 h 1206212"/>
              <a:gd name="connsiteX28" fmla="*/ 965347 w 1753617"/>
              <a:gd name="connsiteY28" fmla="*/ 501207 h 1206212"/>
              <a:gd name="connsiteX29" fmla="*/ 958185 w 1753617"/>
              <a:gd name="connsiteY29" fmla="*/ 503790 h 1206212"/>
              <a:gd name="connsiteX30" fmla="*/ 955762 w 1753617"/>
              <a:gd name="connsiteY30" fmla="*/ 508885 h 1206212"/>
              <a:gd name="connsiteX31" fmla="*/ 955762 w 1753617"/>
              <a:gd name="connsiteY31" fmla="*/ 735600 h 1206212"/>
              <a:gd name="connsiteX32" fmla="*/ 945080 w 1753617"/>
              <a:gd name="connsiteY32" fmla="*/ 744903 h 1206212"/>
              <a:gd name="connsiteX33" fmla="*/ 934398 w 1753617"/>
              <a:gd name="connsiteY33" fmla="*/ 735600 h 1206212"/>
              <a:gd name="connsiteX34" fmla="*/ 934398 w 1753617"/>
              <a:gd name="connsiteY34" fmla="*/ 508546 h 1206212"/>
              <a:gd name="connsiteX35" fmla="*/ 932136 w 1753617"/>
              <a:gd name="connsiteY35" fmla="*/ 503790 h 1206212"/>
              <a:gd name="connsiteX36" fmla="*/ 924974 w 1753617"/>
              <a:gd name="connsiteY36" fmla="*/ 501207 h 1206212"/>
              <a:gd name="connsiteX37" fmla="*/ 917812 w 1753617"/>
              <a:gd name="connsiteY37" fmla="*/ 503790 h 1206212"/>
              <a:gd name="connsiteX38" fmla="*/ 914860 w 1753617"/>
              <a:gd name="connsiteY38" fmla="*/ 509998 h 1206212"/>
              <a:gd name="connsiteX39" fmla="*/ 914860 w 1753617"/>
              <a:gd name="connsiteY39" fmla="*/ 735693 h 1206212"/>
              <a:gd name="connsiteX40" fmla="*/ 904178 w 1753617"/>
              <a:gd name="connsiteY40" fmla="*/ 744995 h 1206212"/>
              <a:gd name="connsiteX41" fmla="*/ 893497 w 1753617"/>
              <a:gd name="connsiteY41" fmla="*/ 735693 h 1206212"/>
              <a:gd name="connsiteX42" fmla="*/ 893497 w 1753617"/>
              <a:gd name="connsiteY42" fmla="*/ 509338 h 1206212"/>
              <a:gd name="connsiteX43" fmla="*/ 890858 w 1753617"/>
              <a:gd name="connsiteY43" fmla="*/ 503790 h 1206212"/>
              <a:gd name="connsiteX44" fmla="*/ 883696 w 1753617"/>
              <a:gd name="connsiteY44" fmla="*/ 501207 h 1206212"/>
              <a:gd name="connsiteX45" fmla="*/ 873568 w 1753617"/>
              <a:gd name="connsiteY45" fmla="*/ 510027 h 1206212"/>
              <a:gd name="connsiteX46" fmla="*/ 858045 w 1753617"/>
              <a:gd name="connsiteY46" fmla="*/ 836491 h 1206212"/>
              <a:gd name="connsiteX47" fmla="*/ 920104 w 1753617"/>
              <a:gd name="connsiteY47" fmla="*/ 929147 h 1206212"/>
              <a:gd name="connsiteX48" fmla="*/ 919971 w 1753617"/>
              <a:gd name="connsiteY48" fmla="*/ 929147 h 1206212"/>
              <a:gd name="connsiteX49" fmla="*/ 914449 w 1753617"/>
              <a:gd name="connsiteY49" fmla="*/ 1206212 h 1206212"/>
              <a:gd name="connsiteX50" fmla="*/ 687243 w 1753617"/>
              <a:gd name="connsiteY50" fmla="*/ 1206212 h 1206212"/>
              <a:gd name="connsiteX51" fmla="*/ 680994 w 1753617"/>
              <a:gd name="connsiteY51" fmla="*/ 892690 h 1206212"/>
              <a:gd name="connsiteX52" fmla="*/ 672455 w 1753617"/>
              <a:gd name="connsiteY52" fmla="*/ 892690 h 1206212"/>
              <a:gd name="connsiteX53" fmla="*/ 703265 w 1753617"/>
              <a:gd name="connsiteY53" fmla="*/ 880906 h 1206212"/>
              <a:gd name="connsiteX54" fmla="*/ 779494 w 1753617"/>
              <a:gd name="connsiteY54" fmla="*/ 701153 h 1206212"/>
              <a:gd name="connsiteX55" fmla="*/ 659906 w 1753617"/>
              <a:gd name="connsiteY55" fmla="*/ 495891 h 1206212"/>
              <a:gd name="connsiteX56" fmla="*/ 531113 w 1753617"/>
              <a:gd name="connsiteY56" fmla="*/ 696668 h 1206212"/>
              <a:gd name="connsiteX57" fmla="*/ 611609 w 1753617"/>
              <a:gd name="connsiteY57" fmla="*/ 881068 h 1206212"/>
              <a:gd name="connsiteX58" fmla="*/ 642424 w 1753617"/>
              <a:gd name="connsiteY58" fmla="*/ 892690 h 1206212"/>
              <a:gd name="connsiteX59" fmla="*/ 629610 w 1753617"/>
              <a:gd name="connsiteY59" fmla="*/ 892690 h 1206212"/>
              <a:gd name="connsiteX60" fmla="*/ 623362 w 1753617"/>
              <a:gd name="connsiteY60" fmla="*/ 1206212 h 1206212"/>
              <a:gd name="connsiteX61" fmla="*/ 400827 w 1753617"/>
              <a:gd name="connsiteY61" fmla="*/ 1206212 h 1206212"/>
              <a:gd name="connsiteX62" fmla="*/ 400827 w 1753617"/>
              <a:gd name="connsiteY62" fmla="*/ 886611 h 1206212"/>
              <a:gd name="connsiteX63" fmla="*/ 358348 w 1753617"/>
              <a:gd name="connsiteY63" fmla="*/ 888790 h 1206212"/>
              <a:gd name="connsiteX64" fmla="*/ 0 w 1753617"/>
              <a:gd name="connsiteY64" fmla="*/ 530443 h 1206212"/>
              <a:gd name="connsiteX65" fmla="*/ 358348 w 1753617"/>
              <a:gd name="connsiteY65" fmla="*/ 172094 h 1206212"/>
              <a:gd name="connsiteX66" fmla="*/ 536978 w 1753617"/>
              <a:gd name="connsiteY66" fmla="*/ 220019 h 1206212"/>
              <a:gd name="connsiteX67" fmla="*/ 861560 w 1753617"/>
              <a:gd name="connsiteY67" fmla="*/ 0 h 120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753617" h="1206212">
                <a:moveTo>
                  <a:pt x="1229776" y="474039"/>
                </a:moveTo>
                <a:cubicBezTo>
                  <a:pt x="1143811" y="476947"/>
                  <a:pt x="1106070" y="792156"/>
                  <a:pt x="1118650" y="1037577"/>
                </a:cubicBezTo>
                <a:cubicBezTo>
                  <a:pt x="1151499" y="1041648"/>
                  <a:pt x="1192735" y="1038740"/>
                  <a:pt x="1227679" y="1039321"/>
                </a:cubicBezTo>
                <a:cubicBezTo>
                  <a:pt x="1233271" y="829958"/>
                  <a:pt x="1236766" y="475784"/>
                  <a:pt x="1229776" y="474039"/>
                </a:cubicBezTo>
                <a:close/>
                <a:moveTo>
                  <a:pt x="861560" y="0"/>
                </a:moveTo>
                <a:cubicBezTo>
                  <a:pt x="1015137" y="0"/>
                  <a:pt x="1144753" y="98028"/>
                  <a:pt x="1192678" y="235268"/>
                </a:cubicBezTo>
                <a:cubicBezTo>
                  <a:pt x="1250405" y="194968"/>
                  <a:pt x="1320114" y="172094"/>
                  <a:pt x="1395270" y="172094"/>
                </a:cubicBezTo>
                <a:cubicBezTo>
                  <a:pt x="1593505" y="172094"/>
                  <a:pt x="1753617" y="332207"/>
                  <a:pt x="1753617" y="530443"/>
                </a:cubicBezTo>
                <a:cubicBezTo>
                  <a:pt x="1753617" y="728677"/>
                  <a:pt x="1593505" y="888790"/>
                  <a:pt x="1395270" y="888790"/>
                </a:cubicBezTo>
                <a:cubicBezTo>
                  <a:pt x="1387645" y="888790"/>
                  <a:pt x="1380021" y="887701"/>
                  <a:pt x="1372396" y="887701"/>
                </a:cubicBezTo>
                <a:lnTo>
                  <a:pt x="1372396" y="1206212"/>
                </a:lnTo>
                <a:lnTo>
                  <a:pt x="1231543" y="1206212"/>
                </a:lnTo>
                <a:lnTo>
                  <a:pt x="1227789" y="1039789"/>
                </a:lnTo>
                <a:lnTo>
                  <a:pt x="1176875" y="1039789"/>
                </a:lnTo>
                <a:lnTo>
                  <a:pt x="1173122" y="1206212"/>
                </a:lnTo>
                <a:lnTo>
                  <a:pt x="973672" y="1206212"/>
                </a:lnTo>
                <a:lnTo>
                  <a:pt x="968149" y="929147"/>
                </a:lnTo>
                <a:lnTo>
                  <a:pt x="968017" y="929147"/>
                </a:lnTo>
                <a:cubicBezTo>
                  <a:pt x="988704" y="898262"/>
                  <a:pt x="1030225" y="854754"/>
                  <a:pt x="1030077" y="836491"/>
                </a:cubicBezTo>
                <a:lnTo>
                  <a:pt x="1016753" y="510027"/>
                </a:lnTo>
                <a:cubicBezTo>
                  <a:pt x="1016753" y="505156"/>
                  <a:pt x="1012219" y="501207"/>
                  <a:pt x="1006625" y="501207"/>
                </a:cubicBezTo>
                <a:cubicBezTo>
                  <a:pt x="1003828" y="501207"/>
                  <a:pt x="1001296" y="502194"/>
                  <a:pt x="999463" y="503790"/>
                </a:cubicBezTo>
                <a:lnTo>
                  <a:pt x="996664" y="509676"/>
                </a:lnTo>
                <a:lnTo>
                  <a:pt x="996664" y="733486"/>
                </a:lnTo>
                <a:cubicBezTo>
                  <a:pt x="996664" y="738623"/>
                  <a:pt x="991881" y="742788"/>
                  <a:pt x="985982" y="742788"/>
                </a:cubicBezTo>
                <a:cubicBezTo>
                  <a:pt x="980083" y="742788"/>
                  <a:pt x="975300" y="738623"/>
                  <a:pt x="975300" y="733486"/>
                </a:cubicBezTo>
                <a:cubicBezTo>
                  <a:pt x="975300" y="658877"/>
                  <a:pt x="975300" y="584268"/>
                  <a:pt x="975300" y="509660"/>
                </a:cubicBezTo>
                <a:lnTo>
                  <a:pt x="972509" y="503790"/>
                </a:lnTo>
                <a:cubicBezTo>
                  <a:pt x="970676" y="502194"/>
                  <a:pt x="968144" y="501207"/>
                  <a:pt x="965347" y="501207"/>
                </a:cubicBezTo>
                <a:cubicBezTo>
                  <a:pt x="962550" y="501207"/>
                  <a:pt x="960018" y="502194"/>
                  <a:pt x="958185" y="503790"/>
                </a:cubicBezTo>
                <a:lnTo>
                  <a:pt x="955762" y="508885"/>
                </a:lnTo>
                <a:lnTo>
                  <a:pt x="955762" y="735600"/>
                </a:lnTo>
                <a:cubicBezTo>
                  <a:pt x="955762" y="740738"/>
                  <a:pt x="950979" y="744903"/>
                  <a:pt x="945080" y="744903"/>
                </a:cubicBezTo>
                <a:cubicBezTo>
                  <a:pt x="939180" y="744903"/>
                  <a:pt x="934398" y="740738"/>
                  <a:pt x="934398" y="735600"/>
                </a:cubicBezTo>
                <a:cubicBezTo>
                  <a:pt x="934398" y="659916"/>
                  <a:pt x="934398" y="584231"/>
                  <a:pt x="934398" y="508546"/>
                </a:cubicBezTo>
                <a:lnTo>
                  <a:pt x="932136" y="503790"/>
                </a:lnTo>
                <a:cubicBezTo>
                  <a:pt x="930304" y="502194"/>
                  <a:pt x="927771" y="501207"/>
                  <a:pt x="924974" y="501207"/>
                </a:cubicBezTo>
                <a:cubicBezTo>
                  <a:pt x="922177" y="501207"/>
                  <a:pt x="919645" y="502194"/>
                  <a:pt x="917812" y="503790"/>
                </a:cubicBezTo>
                <a:lnTo>
                  <a:pt x="914860" y="509998"/>
                </a:lnTo>
                <a:lnTo>
                  <a:pt x="914860" y="735693"/>
                </a:lnTo>
                <a:cubicBezTo>
                  <a:pt x="914860" y="740830"/>
                  <a:pt x="910078" y="744995"/>
                  <a:pt x="904178" y="744995"/>
                </a:cubicBezTo>
                <a:cubicBezTo>
                  <a:pt x="898278" y="744995"/>
                  <a:pt x="893497" y="740830"/>
                  <a:pt x="893497" y="735693"/>
                </a:cubicBezTo>
                <a:cubicBezTo>
                  <a:pt x="893497" y="660241"/>
                  <a:pt x="893497" y="584789"/>
                  <a:pt x="893497" y="509338"/>
                </a:cubicBezTo>
                <a:lnTo>
                  <a:pt x="890858" y="503790"/>
                </a:lnTo>
                <a:cubicBezTo>
                  <a:pt x="889025" y="502194"/>
                  <a:pt x="886493" y="501207"/>
                  <a:pt x="883696" y="501207"/>
                </a:cubicBezTo>
                <a:cubicBezTo>
                  <a:pt x="878102" y="501207"/>
                  <a:pt x="873568" y="505156"/>
                  <a:pt x="873568" y="510027"/>
                </a:cubicBezTo>
                <a:lnTo>
                  <a:pt x="858045" y="836491"/>
                </a:lnTo>
                <a:cubicBezTo>
                  <a:pt x="856991" y="853176"/>
                  <a:pt x="899418" y="898262"/>
                  <a:pt x="920104" y="929147"/>
                </a:cubicBezTo>
                <a:lnTo>
                  <a:pt x="919971" y="929147"/>
                </a:lnTo>
                <a:lnTo>
                  <a:pt x="914449" y="1206212"/>
                </a:lnTo>
                <a:lnTo>
                  <a:pt x="687243" y="1206212"/>
                </a:lnTo>
                <a:lnTo>
                  <a:pt x="680994" y="892690"/>
                </a:lnTo>
                <a:lnTo>
                  <a:pt x="672455" y="892690"/>
                </a:lnTo>
                <a:lnTo>
                  <a:pt x="703265" y="880906"/>
                </a:lnTo>
                <a:cubicBezTo>
                  <a:pt x="746777" y="847233"/>
                  <a:pt x="780792" y="770577"/>
                  <a:pt x="779494" y="701153"/>
                </a:cubicBezTo>
                <a:cubicBezTo>
                  <a:pt x="777764" y="608588"/>
                  <a:pt x="735279" y="494515"/>
                  <a:pt x="659906" y="495891"/>
                </a:cubicBezTo>
                <a:cubicBezTo>
                  <a:pt x="584533" y="497267"/>
                  <a:pt x="529384" y="593484"/>
                  <a:pt x="531113" y="696668"/>
                </a:cubicBezTo>
                <a:cubicBezTo>
                  <a:pt x="532411" y="774055"/>
                  <a:pt x="567648" y="848411"/>
                  <a:pt x="611609" y="881068"/>
                </a:cubicBezTo>
                <a:lnTo>
                  <a:pt x="642424" y="892690"/>
                </a:lnTo>
                <a:lnTo>
                  <a:pt x="629610" y="892690"/>
                </a:lnTo>
                <a:lnTo>
                  <a:pt x="623362" y="1206212"/>
                </a:lnTo>
                <a:lnTo>
                  <a:pt x="400827" y="1206212"/>
                </a:lnTo>
                <a:lnTo>
                  <a:pt x="400827" y="886611"/>
                </a:lnTo>
                <a:cubicBezTo>
                  <a:pt x="387756" y="887701"/>
                  <a:pt x="372507" y="888790"/>
                  <a:pt x="358348" y="888790"/>
                </a:cubicBezTo>
                <a:cubicBezTo>
                  <a:pt x="160114" y="888790"/>
                  <a:pt x="0" y="728677"/>
                  <a:pt x="0" y="530443"/>
                </a:cubicBezTo>
                <a:cubicBezTo>
                  <a:pt x="0" y="332207"/>
                  <a:pt x="160114" y="172094"/>
                  <a:pt x="358348" y="172094"/>
                </a:cubicBezTo>
                <a:cubicBezTo>
                  <a:pt x="423701" y="172094"/>
                  <a:pt x="484696" y="189522"/>
                  <a:pt x="536978" y="220019"/>
                </a:cubicBezTo>
                <a:cubicBezTo>
                  <a:pt x="588170" y="91493"/>
                  <a:pt x="714517" y="0"/>
                  <a:pt x="861560" y="0"/>
                </a:cubicBezTo>
                <a:close/>
              </a:path>
            </a:pathLst>
          </a:custGeom>
          <a:noFill/>
          <a:ln w="12700" cap="flat">
            <a:solidFill>
              <a:schemeClr val="bg1"/>
            </a:solidFill>
            <a:prstDash val="solid"/>
            <a:miter/>
          </a:ln>
        </p:spPr>
        <p:txBody>
          <a:bodyPr wrap="square" rtlCol="0" anchor="ctr">
            <a:noAutofit/>
          </a:bodyPr>
          <a:lstStyle/>
          <a:p>
            <a:pPr latinLnBrk="0"/>
            <a:endParaRPr lang="en-US" sz="1800" dirty="0">
              <a:solidFill>
                <a:prstClr val="black"/>
              </a:solidFill>
            </a:endParaRPr>
          </a:p>
        </p:txBody>
      </p:sp>
      <p:sp>
        <p:nvSpPr>
          <p:cNvPr id="77" name="그림 개체 틀 2">
            <a:extLst>
              <a:ext uri="{FF2B5EF4-FFF2-40B4-BE49-F238E27FC236}">
                <a16:creationId xmlns="" xmlns:a16="http://schemas.microsoft.com/office/drawing/2014/main" id="{3269F874-2185-4FFF-8F71-140FD1A5A0C6}"/>
              </a:ext>
            </a:extLst>
          </p:cNvPr>
          <p:cNvSpPr>
            <a:spLocks noGrp="1"/>
          </p:cNvSpPr>
          <p:nvPr>
            <p:ph type="pic" sz="quarter" idx="14" hasCustomPrompt="1"/>
          </p:nvPr>
        </p:nvSpPr>
        <p:spPr>
          <a:xfrm>
            <a:off x="648130" y="1863585"/>
            <a:ext cx="5995863" cy="313082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78" name="그림 개체 틀 2">
            <a:extLst>
              <a:ext uri="{FF2B5EF4-FFF2-40B4-BE49-F238E27FC236}">
                <a16:creationId xmlns="" xmlns:a16="http://schemas.microsoft.com/office/drawing/2014/main" id="{7C68091A-0EDD-450A-9532-701CA57CA499}"/>
              </a:ext>
            </a:extLst>
          </p:cNvPr>
          <p:cNvSpPr>
            <a:spLocks noGrp="1"/>
          </p:cNvSpPr>
          <p:nvPr>
            <p:ph type="pic" sz="quarter" idx="15" hasCustomPrompt="1"/>
          </p:nvPr>
        </p:nvSpPr>
        <p:spPr>
          <a:xfrm>
            <a:off x="6643994" y="1863586"/>
            <a:ext cx="1848255" cy="167728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79" name="그림 개체 틀 2">
            <a:extLst>
              <a:ext uri="{FF2B5EF4-FFF2-40B4-BE49-F238E27FC236}">
                <a16:creationId xmlns="" xmlns:a16="http://schemas.microsoft.com/office/drawing/2014/main" id="{8D2A51E8-6E77-4B9C-BA4A-73DA739F7C40}"/>
              </a:ext>
            </a:extLst>
          </p:cNvPr>
          <p:cNvSpPr>
            <a:spLocks noGrp="1"/>
          </p:cNvSpPr>
          <p:nvPr>
            <p:ph type="pic" sz="quarter" idx="16" hasCustomPrompt="1"/>
          </p:nvPr>
        </p:nvSpPr>
        <p:spPr>
          <a:xfrm>
            <a:off x="8493870" y="1863586"/>
            <a:ext cx="1848255" cy="167728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80" name="그림 개체 틀 2">
            <a:extLst>
              <a:ext uri="{FF2B5EF4-FFF2-40B4-BE49-F238E27FC236}">
                <a16:creationId xmlns="" xmlns:a16="http://schemas.microsoft.com/office/drawing/2014/main" id="{CA10DD2B-76AB-41C7-B0A3-C8147C247B59}"/>
              </a:ext>
            </a:extLst>
          </p:cNvPr>
          <p:cNvSpPr>
            <a:spLocks noGrp="1"/>
          </p:cNvSpPr>
          <p:nvPr>
            <p:ph type="pic" sz="quarter" idx="17" hasCustomPrompt="1"/>
          </p:nvPr>
        </p:nvSpPr>
        <p:spPr>
          <a:xfrm>
            <a:off x="10343746" y="1863586"/>
            <a:ext cx="1848255" cy="167728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2822077226"/>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9_Image slide layout">
    <p:spTree>
      <p:nvGrpSpPr>
        <p:cNvPr id="1" name=""/>
        <p:cNvGrpSpPr/>
        <p:nvPr/>
      </p:nvGrpSpPr>
      <p:grpSpPr>
        <a:xfrm>
          <a:off x="0" y="0"/>
          <a:ext cx="0" cy="0"/>
          <a:chOff x="0" y="0"/>
          <a:chExt cx="0" cy="0"/>
        </a:xfrm>
      </p:grpSpPr>
      <p:sp>
        <p:nvSpPr>
          <p:cNvPr id="6" name="그림 개체 틀 2">
            <a:extLst>
              <a:ext uri="{FF2B5EF4-FFF2-40B4-BE49-F238E27FC236}">
                <a16:creationId xmlns="" xmlns:a16="http://schemas.microsoft.com/office/drawing/2014/main" id="{ABEE7B6C-5524-4375-B9A4-E13CF7FE665F}"/>
              </a:ext>
            </a:extLst>
          </p:cNvPr>
          <p:cNvSpPr>
            <a:spLocks noGrp="1"/>
          </p:cNvSpPr>
          <p:nvPr>
            <p:ph type="pic" sz="quarter" idx="14" hasCustomPrompt="1"/>
          </p:nvPr>
        </p:nvSpPr>
        <p:spPr>
          <a:xfrm>
            <a:off x="0" y="0"/>
            <a:ext cx="12192000"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20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1806645964"/>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10_Image slide layout">
    <p:bg>
      <p:bgPr>
        <a:solidFill>
          <a:schemeClr val="accent4"/>
        </a:solidFill>
        <a:effectLst/>
      </p:bgPr>
    </p:bg>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DDB49639-FE47-44C5-AD62-716168A4D8D8}"/>
              </a:ext>
            </a:extLst>
          </p:cNvPr>
          <p:cNvSpPr>
            <a:spLocks noGrp="1"/>
          </p:cNvSpPr>
          <p:nvPr>
            <p:ph type="pic" sz="quarter" idx="14" hasCustomPrompt="1"/>
          </p:nvPr>
        </p:nvSpPr>
        <p:spPr>
          <a:xfrm>
            <a:off x="2" y="0"/>
            <a:ext cx="6511687" cy="6858000"/>
          </a:xfrm>
          <a:custGeom>
            <a:avLst/>
            <a:gdLst>
              <a:gd name="connsiteX0" fmla="*/ 0 w 5995863"/>
              <a:gd name="connsiteY0" fmla="*/ 0 h 6858000"/>
              <a:gd name="connsiteX1" fmla="*/ 5995863 w 5995863"/>
              <a:gd name="connsiteY1" fmla="*/ 0 h 6858000"/>
              <a:gd name="connsiteX2" fmla="*/ 5995863 w 5995863"/>
              <a:gd name="connsiteY2" fmla="*/ 6858000 h 6858000"/>
              <a:gd name="connsiteX3" fmla="*/ 0 w 5995863"/>
              <a:gd name="connsiteY3" fmla="*/ 6858000 h 6858000"/>
              <a:gd name="connsiteX4" fmla="*/ 0 w 5995863"/>
              <a:gd name="connsiteY4" fmla="*/ 0 h 6858000"/>
              <a:gd name="connsiteX0" fmla="*/ 0 w 6001966"/>
              <a:gd name="connsiteY0" fmla="*/ 0 h 6858000"/>
              <a:gd name="connsiteX1" fmla="*/ 5995863 w 6001966"/>
              <a:gd name="connsiteY1" fmla="*/ 0 h 6858000"/>
              <a:gd name="connsiteX2" fmla="*/ 6001966 w 6001966"/>
              <a:gd name="connsiteY2" fmla="*/ 3258766 h 6858000"/>
              <a:gd name="connsiteX3" fmla="*/ 5995863 w 6001966"/>
              <a:gd name="connsiteY3" fmla="*/ 6858000 h 6858000"/>
              <a:gd name="connsiteX4" fmla="*/ 0 w 6001966"/>
              <a:gd name="connsiteY4" fmla="*/ 6858000 h 6858000"/>
              <a:gd name="connsiteX5" fmla="*/ 0 w 6001966"/>
              <a:gd name="connsiteY5" fmla="*/ 0 h 6858000"/>
              <a:gd name="connsiteX0" fmla="*/ 0 w 5995869"/>
              <a:gd name="connsiteY0" fmla="*/ 0 h 6858000"/>
              <a:gd name="connsiteX1" fmla="*/ 5995863 w 5995869"/>
              <a:gd name="connsiteY1" fmla="*/ 0 h 6858000"/>
              <a:gd name="connsiteX2" fmla="*/ 5554494 w 5995869"/>
              <a:gd name="connsiteY2" fmla="*/ 3307405 h 6858000"/>
              <a:gd name="connsiteX3" fmla="*/ 5995863 w 5995869"/>
              <a:gd name="connsiteY3" fmla="*/ 6858000 h 6858000"/>
              <a:gd name="connsiteX4" fmla="*/ 0 w 5995869"/>
              <a:gd name="connsiteY4" fmla="*/ 6858000 h 6858000"/>
              <a:gd name="connsiteX5" fmla="*/ 0 w 5995869"/>
              <a:gd name="connsiteY5" fmla="*/ 0 h 6858000"/>
              <a:gd name="connsiteX0" fmla="*/ 0 w 5995869"/>
              <a:gd name="connsiteY0" fmla="*/ 0 h 6858000"/>
              <a:gd name="connsiteX1" fmla="*/ 5995863 w 5995869"/>
              <a:gd name="connsiteY1" fmla="*/ 0 h 6858000"/>
              <a:gd name="connsiteX2" fmla="*/ 5554494 w 5995869"/>
              <a:gd name="connsiteY2" fmla="*/ 3307405 h 6858000"/>
              <a:gd name="connsiteX3" fmla="*/ 5704033 w 5995869"/>
              <a:gd name="connsiteY3" fmla="*/ 6838544 h 6858000"/>
              <a:gd name="connsiteX4" fmla="*/ 0 w 5995869"/>
              <a:gd name="connsiteY4" fmla="*/ 6858000 h 6858000"/>
              <a:gd name="connsiteX5" fmla="*/ 0 w 5995869"/>
              <a:gd name="connsiteY5" fmla="*/ 0 h 6858000"/>
              <a:gd name="connsiteX0" fmla="*/ 0 w 5995869"/>
              <a:gd name="connsiteY0" fmla="*/ 0 h 6858000"/>
              <a:gd name="connsiteX1" fmla="*/ 5995863 w 5995869"/>
              <a:gd name="connsiteY1" fmla="*/ 0 h 6858000"/>
              <a:gd name="connsiteX2" fmla="*/ 5496128 w 5995869"/>
              <a:gd name="connsiteY2" fmla="*/ 3307405 h 6858000"/>
              <a:gd name="connsiteX3" fmla="*/ 5704033 w 5995869"/>
              <a:gd name="connsiteY3" fmla="*/ 6838544 h 6858000"/>
              <a:gd name="connsiteX4" fmla="*/ 0 w 5995869"/>
              <a:gd name="connsiteY4" fmla="*/ 6858000 h 6858000"/>
              <a:gd name="connsiteX5" fmla="*/ 0 w 5995869"/>
              <a:gd name="connsiteY5" fmla="*/ 0 h 6858000"/>
              <a:gd name="connsiteX0" fmla="*/ 0 w 6268240"/>
              <a:gd name="connsiteY0" fmla="*/ 0 h 6858000"/>
              <a:gd name="connsiteX1" fmla="*/ 6268237 w 6268240"/>
              <a:gd name="connsiteY1" fmla="*/ 0 h 6858000"/>
              <a:gd name="connsiteX2" fmla="*/ 5496128 w 6268240"/>
              <a:gd name="connsiteY2" fmla="*/ 3307405 h 6858000"/>
              <a:gd name="connsiteX3" fmla="*/ 5704033 w 6268240"/>
              <a:gd name="connsiteY3" fmla="*/ 6838544 h 6858000"/>
              <a:gd name="connsiteX4" fmla="*/ 0 w 6268240"/>
              <a:gd name="connsiteY4" fmla="*/ 6858000 h 6858000"/>
              <a:gd name="connsiteX5" fmla="*/ 0 w 6268240"/>
              <a:gd name="connsiteY5" fmla="*/ 0 h 6858000"/>
              <a:gd name="connsiteX0" fmla="*/ 0 w 6268240"/>
              <a:gd name="connsiteY0" fmla="*/ 0 h 6858000"/>
              <a:gd name="connsiteX1" fmla="*/ 6268237 w 6268240"/>
              <a:gd name="connsiteY1" fmla="*/ 0 h 6858000"/>
              <a:gd name="connsiteX2" fmla="*/ 5496128 w 6268240"/>
              <a:gd name="connsiteY2" fmla="*/ 3307405 h 6858000"/>
              <a:gd name="connsiteX3" fmla="*/ 5742943 w 6268240"/>
              <a:gd name="connsiteY3" fmla="*/ 6857999 h 6858000"/>
              <a:gd name="connsiteX4" fmla="*/ 0 w 6268240"/>
              <a:gd name="connsiteY4" fmla="*/ 6858000 h 6858000"/>
              <a:gd name="connsiteX5" fmla="*/ 0 w 6268240"/>
              <a:gd name="connsiteY5" fmla="*/ 0 h 6858000"/>
              <a:gd name="connsiteX0" fmla="*/ 0 w 6268240"/>
              <a:gd name="connsiteY0" fmla="*/ 0 h 6858000"/>
              <a:gd name="connsiteX1" fmla="*/ 6268237 w 6268240"/>
              <a:gd name="connsiteY1" fmla="*/ 0 h 6858000"/>
              <a:gd name="connsiteX2" fmla="*/ 5496128 w 6268240"/>
              <a:gd name="connsiteY2" fmla="*/ 3307405 h 6858000"/>
              <a:gd name="connsiteX3" fmla="*/ 5742943 w 6268240"/>
              <a:gd name="connsiteY3" fmla="*/ 6857999 h 6858000"/>
              <a:gd name="connsiteX4" fmla="*/ 0 w 6268240"/>
              <a:gd name="connsiteY4" fmla="*/ 6858000 h 6858000"/>
              <a:gd name="connsiteX5" fmla="*/ 0 w 6268240"/>
              <a:gd name="connsiteY5" fmla="*/ 0 h 6858000"/>
              <a:gd name="connsiteX0" fmla="*/ 0 w 6268239"/>
              <a:gd name="connsiteY0" fmla="*/ 0 h 6858000"/>
              <a:gd name="connsiteX1" fmla="*/ 6268237 w 6268239"/>
              <a:gd name="connsiteY1" fmla="*/ 0 h 6858000"/>
              <a:gd name="connsiteX2" fmla="*/ 5223754 w 6268239"/>
              <a:gd name="connsiteY2" fmla="*/ 4270443 h 6858000"/>
              <a:gd name="connsiteX3" fmla="*/ 5742943 w 6268239"/>
              <a:gd name="connsiteY3" fmla="*/ 6857999 h 6858000"/>
              <a:gd name="connsiteX4" fmla="*/ 0 w 6268239"/>
              <a:gd name="connsiteY4" fmla="*/ 6858000 h 6858000"/>
              <a:gd name="connsiteX5" fmla="*/ 0 w 6268239"/>
              <a:gd name="connsiteY5" fmla="*/ 0 h 6858000"/>
              <a:gd name="connsiteX0" fmla="*/ 0 w 6268239"/>
              <a:gd name="connsiteY0" fmla="*/ 0 h 6858000"/>
              <a:gd name="connsiteX1" fmla="*/ 6268237 w 6268239"/>
              <a:gd name="connsiteY1" fmla="*/ 0 h 6858000"/>
              <a:gd name="connsiteX2" fmla="*/ 5223754 w 6268239"/>
              <a:gd name="connsiteY2" fmla="*/ 4270443 h 6858000"/>
              <a:gd name="connsiteX3" fmla="*/ 5742943 w 6268239"/>
              <a:gd name="connsiteY3" fmla="*/ 6857999 h 6858000"/>
              <a:gd name="connsiteX4" fmla="*/ 0 w 6268239"/>
              <a:gd name="connsiteY4" fmla="*/ 6858000 h 6858000"/>
              <a:gd name="connsiteX5" fmla="*/ 0 w 6268239"/>
              <a:gd name="connsiteY5" fmla="*/ 0 h 6858000"/>
              <a:gd name="connsiteX0" fmla="*/ 0 w 6511430"/>
              <a:gd name="connsiteY0" fmla="*/ 0 h 6858000"/>
              <a:gd name="connsiteX1" fmla="*/ 6511428 w 6511430"/>
              <a:gd name="connsiteY1" fmla="*/ 9727 h 6858000"/>
              <a:gd name="connsiteX2" fmla="*/ 5223754 w 6511430"/>
              <a:gd name="connsiteY2" fmla="*/ 4270443 h 6858000"/>
              <a:gd name="connsiteX3" fmla="*/ 5742943 w 6511430"/>
              <a:gd name="connsiteY3" fmla="*/ 6857999 h 6858000"/>
              <a:gd name="connsiteX4" fmla="*/ 0 w 6511430"/>
              <a:gd name="connsiteY4" fmla="*/ 6858000 h 6858000"/>
              <a:gd name="connsiteX5" fmla="*/ 0 w 6511430"/>
              <a:gd name="connsiteY5" fmla="*/ 0 h 6858000"/>
              <a:gd name="connsiteX0" fmla="*/ 0 w 6511689"/>
              <a:gd name="connsiteY0" fmla="*/ 0 h 6858000"/>
              <a:gd name="connsiteX1" fmla="*/ 6511428 w 6511689"/>
              <a:gd name="connsiteY1" fmla="*/ 9727 h 6858000"/>
              <a:gd name="connsiteX2" fmla="*/ 5223754 w 6511689"/>
              <a:gd name="connsiteY2" fmla="*/ 4270443 h 6858000"/>
              <a:gd name="connsiteX3" fmla="*/ 5742943 w 6511689"/>
              <a:gd name="connsiteY3" fmla="*/ 6857999 h 6858000"/>
              <a:gd name="connsiteX4" fmla="*/ 0 w 6511689"/>
              <a:gd name="connsiteY4" fmla="*/ 6858000 h 6858000"/>
              <a:gd name="connsiteX5" fmla="*/ 0 w 6511689"/>
              <a:gd name="connsiteY5" fmla="*/ 0 h 6858000"/>
              <a:gd name="connsiteX0" fmla="*/ 0 w 6511673"/>
              <a:gd name="connsiteY0" fmla="*/ 0 h 6858000"/>
              <a:gd name="connsiteX1" fmla="*/ 6511428 w 6511673"/>
              <a:gd name="connsiteY1" fmla="*/ 9727 h 6858000"/>
              <a:gd name="connsiteX2" fmla="*/ 5136205 w 6511673"/>
              <a:gd name="connsiteY2" fmla="*/ 4659549 h 6858000"/>
              <a:gd name="connsiteX3" fmla="*/ 5742943 w 6511673"/>
              <a:gd name="connsiteY3" fmla="*/ 6857999 h 6858000"/>
              <a:gd name="connsiteX4" fmla="*/ 0 w 6511673"/>
              <a:gd name="connsiteY4" fmla="*/ 6858000 h 6858000"/>
              <a:gd name="connsiteX5" fmla="*/ 0 w 6511673"/>
              <a:gd name="connsiteY5" fmla="*/ 0 h 6858000"/>
              <a:gd name="connsiteX0" fmla="*/ 0 w 6511660"/>
              <a:gd name="connsiteY0" fmla="*/ 0 h 6858000"/>
              <a:gd name="connsiteX1" fmla="*/ 6511428 w 6511660"/>
              <a:gd name="connsiteY1" fmla="*/ 9727 h 6858000"/>
              <a:gd name="connsiteX2" fmla="*/ 5058384 w 6511660"/>
              <a:gd name="connsiteY2" fmla="*/ 4737370 h 6858000"/>
              <a:gd name="connsiteX3" fmla="*/ 5742943 w 6511660"/>
              <a:gd name="connsiteY3" fmla="*/ 6857999 h 6858000"/>
              <a:gd name="connsiteX4" fmla="*/ 0 w 6511660"/>
              <a:gd name="connsiteY4" fmla="*/ 6858000 h 6858000"/>
              <a:gd name="connsiteX5" fmla="*/ 0 w 6511660"/>
              <a:gd name="connsiteY5" fmla="*/ 0 h 6858000"/>
              <a:gd name="connsiteX0" fmla="*/ 0 w 6511654"/>
              <a:gd name="connsiteY0" fmla="*/ 0 h 6858000"/>
              <a:gd name="connsiteX1" fmla="*/ 6511428 w 6511654"/>
              <a:gd name="connsiteY1" fmla="*/ 9727 h 6858000"/>
              <a:gd name="connsiteX2" fmla="*/ 5019473 w 6511654"/>
              <a:gd name="connsiteY2" fmla="*/ 4679004 h 6858000"/>
              <a:gd name="connsiteX3" fmla="*/ 5742943 w 6511654"/>
              <a:gd name="connsiteY3" fmla="*/ 6857999 h 6858000"/>
              <a:gd name="connsiteX4" fmla="*/ 0 w 6511654"/>
              <a:gd name="connsiteY4" fmla="*/ 6858000 h 6858000"/>
              <a:gd name="connsiteX5" fmla="*/ 0 w 6511654"/>
              <a:gd name="connsiteY5" fmla="*/ 0 h 6858000"/>
              <a:gd name="connsiteX0" fmla="*/ 0 w 6511695"/>
              <a:gd name="connsiteY0" fmla="*/ 0 h 6858000"/>
              <a:gd name="connsiteX1" fmla="*/ 6511428 w 6511695"/>
              <a:gd name="connsiteY1" fmla="*/ 9727 h 6858000"/>
              <a:gd name="connsiteX2" fmla="*/ 5252937 w 6511695"/>
              <a:gd name="connsiteY2" fmla="*/ 4766553 h 6858000"/>
              <a:gd name="connsiteX3" fmla="*/ 5742943 w 6511695"/>
              <a:gd name="connsiteY3" fmla="*/ 6857999 h 6858000"/>
              <a:gd name="connsiteX4" fmla="*/ 0 w 6511695"/>
              <a:gd name="connsiteY4" fmla="*/ 6858000 h 6858000"/>
              <a:gd name="connsiteX5" fmla="*/ 0 w 6511695"/>
              <a:gd name="connsiteY5" fmla="*/ 0 h 6858000"/>
              <a:gd name="connsiteX0" fmla="*/ 0 w 6511695"/>
              <a:gd name="connsiteY0" fmla="*/ 0 h 6858000"/>
              <a:gd name="connsiteX1" fmla="*/ 6511428 w 6511695"/>
              <a:gd name="connsiteY1" fmla="*/ 9727 h 6858000"/>
              <a:gd name="connsiteX2" fmla="*/ 5252937 w 6511695"/>
              <a:gd name="connsiteY2" fmla="*/ 4766553 h 6858000"/>
              <a:gd name="connsiteX3" fmla="*/ 5742943 w 6511695"/>
              <a:gd name="connsiteY3" fmla="*/ 6857999 h 6858000"/>
              <a:gd name="connsiteX4" fmla="*/ 0 w 6511695"/>
              <a:gd name="connsiteY4" fmla="*/ 6858000 h 6858000"/>
              <a:gd name="connsiteX5" fmla="*/ 0 w 6511695"/>
              <a:gd name="connsiteY5" fmla="*/ 0 h 6858000"/>
              <a:gd name="connsiteX0" fmla="*/ 0 w 6511687"/>
              <a:gd name="connsiteY0" fmla="*/ 0 h 6858000"/>
              <a:gd name="connsiteX1" fmla="*/ 6511428 w 6511687"/>
              <a:gd name="connsiteY1" fmla="*/ 9727 h 6858000"/>
              <a:gd name="connsiteX2" fmla="*/ 5214027 w 6511687"/>
              <a:gd name="connsiteY2" fmla="*/ 4824918 h 6858000"/>
              <a:gd name="connsiteX3" fmla="*/ 5742943 w 6511687"/>
              <a:gd name="connsiteY3" fmla="*/ 6857999 h 6858000"/>
              <a:gd name="connsiteX4" fmla="*/ 0 w 6511687"/>
              <a:gd name="connsiteY4" fmla="*/ 6858000 h 6858000"/>
              <a:gd name="connsiteX5" fmla="*/ 0 w 6511687"/>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687" h="6858000">
                <a:moveTo>
                  <a:pt x="0" y="0"/>
                </a:moveTo>
                <a:lnTo>
                  <a:pt x="6511428" y="9727"/>
                </a:lnTo>
                <a:cubicBezTo>
                  <a:pt x="6532917" y="1913105"/>
                  <a:pt x="5211993" y="3738663"/>
                  <a:pt x="5214027" y="4824918"/>
                </a:cubicBezTo>
                <a:cubicBezTo>
                  <a:pt x="5211993" y="6024663"/>
                  <a:pt x="5628245" y="6310007"/>
                  <a:pt x="5742943" y="6857999"/>
                </a:cubicBezTo>
                <a:lnTo>
                  <a:pt x="0" y="6858000"/>
                </a:lnTo>
                <a:lnTo>
                  <a:pt x="0" y="0"/>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2546854769"/>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11_Image slide layout">
    <p:bg>
      <p:bgPr>
        <a:solidFill>
          <a:schemeClr val="accent4"/>
        </a:solidFill>
        <a:effectLst/>
      </p:bgPr>
    </p:bg>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EB44741A-8D85-490B-9595-AA9342040106}"/>
              </a:ext>
            </a:extLst>
          </p:cNvPr>
          <p:cNvSpPr>
            <a:spLocks noGrp="1"/>
          </p:cNvSpPr>
          <p:nvPr>
            <p:ph type="pic" sz="quarter" idx="14" hasCustomPrompt="1"/>
          </p:nvPr>
        </p:nvSpPr>
        <p:spPr>
          <a:xfrm>
            <a:off x="4494179" y="572240"/>
            <a:ext cx="7062280" cy="393166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2806673434"/>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12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8C9F7F68-1DA1-4F54-839C-41B76A23E0E7}"/>
              </a:ext>
            </a:extLst>
          </p:cNvPr>
          <p:cNvSpPr>
            <a:spLocks noGrp="1"/>
          </p:cNvSpPr>
          <p:nvPr>
            <p:ph type="pic" sz="quarter" idx="14" hasCustomPrompt="1"/>
          </p:nvPr>
        </p:nvSpPr>
        <p:spPr>
          <a:xfrm>
            <a:off x="1" y="-1"/>
            <a:ext cx="7072009" cy="6858001"/>
          </a:xfrm>
          <a:custGeom>
            <a:avLst/>
            <a:gdLst>
              <a:gd name="connsiteX0" fmla="*/ 0 w 7072009"/>
              <a:gd name="connsiteY0" fmla="*/ 0 h 6858001"/>
              <a:gd name="connsiteX1" fmla="*/ 7072009 w 7072009"/>
              <a:gd name="connsiteY1" fmla="*/ 0 h 6858001"/>
              <a:gd name="connsiteX2" fmla="*/ 7072009 w 7072009"/>
              <a:gd name="connsiteY2" fmla="*/ 6858001 h 6858001"/>
              <a:gd name="connsiteX3" fmla="*/ 0 w 7072009"/>
              <a:gd name="connsiteY3" fmla="*/ 6858001 h 6858001"/>
              <a:gd name="connsiteX4" fmla="*/ 0 w 7072009"/>
              <a:gd name="connsiteY4" fmla="*/ 0 h 6858001"/>
              <a:gd name="connsiteX0" fmla="*/ 0 w 7072009"/>
              <a:gd name="connsiteY0" fmla="*/ 9728 h 6867729"/>
              <a:gd name="connsiteX1" fmla="*/ 5184843 w 7072009"/>
              <a:gd name="connsiteY1" fmla="*/ 0 h 6867729"/>
              <a:gd name="connsiteX2" fmla="*/ 7072009 w 7072009"/>
              <a:gd name="connsiteY2" fmla="*/ 6867729 h 6867729"/>
              <a:gd name="connsiteX3" fmla="*/ 0 w 7072009"/>
              <a:gd name="connsiteY3" fmla="*/ 6867729 h 6867729"/>
              <a:gd name="connsiteX4" fmla="*/ 0 w 7072009"/>
              <a:gd name="connsiteY4" fmla="*/ 9728 h 6867729"/>
              <a:gd name="connsiteX0" fmla="*/ 0 w 7072009"/>
              <a:gd name="connsiteY0" fmla="*/ 0 h 6858001"/>
              <a:gd name="connsiteX1" fmla="*/ 4765743 w 7072009"/>
              <a:gd name="connsiteY1" fmla="*/ 2972 h 6858001"/>
              <a:gd name="connsiteX2" fmla="*/ 7072009 w 7072009"/>
              <a:gd name="connsiteY2" fmla="*/ 6858001 h 6858001"/>
              <a:gd name="connsiteX3" fmla="*/ 0 w 7072009"/>
              <a:gd name="connsiteY3" fmla="*/ 6858001 h 6858001"/>
              <a:gd name="connsiteX4" fmla="*/ 0 w 7072009"/>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009" h="6858001">
                <a:moveTo>
                  <a:pt x="0" y="0"/>
                </a:moveTo>
                <a:lnTo>
                  <a:pt x="4765743" y="2972"/>
                </a:lnTo>
                <a:lnTo>
                  <a:pt x="7072009" y="6858001"/>
                </a:lnTo>
                <a:lnTo>
                  <a:pt x="0" y="6858001"/>
                </a:lnTo>
                <a:lnTo>
                  <a:pt x="0" y="0"/>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t>
            </a:r>
          </a:p>
          <a:p>
            <a:pPr marL="0" lvl="0" algn="ctr"/>
            <a:r>
              <a:rPr lang="en-US" altLang="ko-KR" dirty="0"/>
              <a:t>and send to back</a:t>
            </a:r>
            <a:endParaRPr lang="ko-KR" altLang="en-US" dirty="0"/>
          </a:p>
        </p:txBody>
      </p:sp>
      <p:sp>
        <p:nvSpPr>
          <p:cNvPr id="17" name="Isosceles Triangle 16">
            <a:extLst>
              <a:ext uri="{FF2B5EF4-FFF2-40B4-BE49-F238E27FC236}">
                <a16:creationId xmlns="" xmlns:a16="http://schemas.microsoft.com/office/drawing/2014/main" id="{5010CCB9-3670-4C2D-9EC7-C9D3D8F528CE}"/>
              </a:ext>
            </a:extLst>
          </p:cNvPr>
          <p:cNvSpPr/>
          <p:nvPr userDrawn="1"/>
        </p:nvSpPr>
        <p:spPr>
          <a:xfrm rot="10800000">
            <a:off x="4800601" y="1"/>
            <a:ext cx="2271409" cy="3459655"/>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8" name="Isosceles Triangle 17">
            <a:extLst>
              <a:ext uri="{FF2B5EF4-FFF2-40B4-BE49-F238E27FC236}">
                <a16:creationId xmlns="" xmlns:a16="http://schemas.microsoft.com/office/drawing/2014/main" id="{ACBC97F3-F151-469D-A795-AACB9DF3EA72}"/>
              </a:ext>
            </a:extLst>
          </p:cNvPr>
          <p:cNvSpPr/>
          <p:nvPr userDrawn="1"/>
        </p:nvSpPr>
        <p:spPr>
          <a:xfrm>
            <a:off x="5410201" y="4272338"/>
            <a:ext cx="1689100" cy="2585663"/>
          </a:xfrm>
          <a:prstGeom prst="triangle">
            <a:avLst>
              <a:gd name="adj" fmla="val 4774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9" name="TextBox 18">
            <a:extLst>
              <a:ext uri="{FF2B5EF4-FFF2-40B4-BE49-F238E27FC236}">
                <a16:creationId xmlns="" xmlns:a16="http://schemas.microsoft.com/office/drawing/2014/main" id="{DF21F04C-8749-4345-B067-28A2B57305AF}"/>
              </a:ext>
            </a:extLst>
          </p:cNvPr>
          <p:cNvSpPr txBox="1"/>
          <p:nvPr userDrawn="1"/>
        </p:nvSpPr>
        <p:spPr>
          <a:xfrm>
            <a:off x="7508535" y="1438449"/>
            <a:ext cx="4150479" cy="769441"/>
          </a:xfrm>
          <a:prstGeom prst="rect">
            <a:avLst/>
          </a:prstGeom>
          <a:noFill/>
        </p:spPr>
        <p:txBody>
          <a:bodyPr wrap="square" rtlCol="0" anchor="ctr">
            <a:spAutoFit/>
          </a:bodyPr>
          <a:lstStyle/>
          <a:p>
            <a:pPr algn="dist" latinLnBrk="0"/>
            <a:r>
              <a:rPr lang="en-US" altLang="ko-KR" sz="4400" b="1" dirty="0">
                <a:solidFill>
                  <a:prstClr val="black"/>
                </a:solidFill>
                <a:cs typeface="Arial" pitchFamily="34" charset="0"/>
              </a:rPr>
              <a:t>AWESOME</a:t>
            </a:r>
          </a:p>
        </p:txBody>
      </p:sp>
      <p:sp>
        <p:nvSpPr>
          <p:cNvPr id="20" name="TextBox 19">
            <a:extLst>
              <a:ext uri="{FF2B5EF4-FFF2-40B4-BE49-F238E27FC236}">
                <a16:creationId xmlns="" xmlns:a16="http://schemas.microsoft.com/office/drawing/2014/main" id="{B5A6CE06-A3BC-4ED0-9FDA-9BA09468A058}"/>
              </a:ext>
            </a:extLst>
          </p:cNvPr>
          <p:cNvSpPr txBox="1"/>
          <p:nvPr userDrawn="1"/>
        </p:nvSpPr>
        <p:spPr>
          <a:xfrm>
            <a:off x="7508535" y="2314210"/>
            <a:ext cx="4150479" cy="584775"/>
          </a:xfrm>
          <a:prstGeom prst="rect">
            <a:avLst/>
          </a:prstGeom>
          <a:noFill/>
        </p:spPr>
        <p:txBody>
          <a:bodyPr wrap="square" rtlCol="0" anchor="ctr">
            <a:spAutoFit/>
          </a:bodyPr>
          <a:lstStyle/>
          <a:p>
            <a:pPr algn="dist" latinLnBrk="0"/>
            <a:r>
              <a:rPr lang="en-GB" altLang="ko-KR" sz="3200" b="1" dirty="0">
                <a:solidFill>
                  <a:prstClr val="black"/>
                </a:solidFill>
                <a:cs typeface="Arial" pitchFamily="34" charset="0"/>
              </a:rPr>
              <a:t>PRESENTATION</a:t>
            </a:r>
            <a:endParaRPr lang="ko-KR" altLang="en-US" sz="3200" b="1" dirty="0">
              <a:solidFill>
                <a:prstClr val="black"/>
              </a:solidFill>
              <a:cs typeface="Arial" pitchFamily="34" charset="0"/>
            </a:endParaRPr>
          </a:p>
        </p:txBody>
      </p:sp>
      <p:sp>
        <p:nvSpPr>
          <p:cNvPr id="21" name="Rectangle 20">
            <a:extLst>
              <a:ext uri="{FF2B5EF4-FFF2-40B4-BE49-F238E27FC236}">
                <a16:creationId xmlns="" xmlns:a16="http://schemas.microsoft.com/office/drawing/2014/main" id="{8B68540F-DEB9-4AB3-B9C6-83B3460B5408}"/>
              </a:ext>
            </a:extLst>
          </p:cNvPr>
          <p:cNvSpPr/>
          <p:nvPr userDrawn="1"/>
        </p:nvSpPr>
        <p:spPr>
          <a:xfrm>
            <a:off x="7533935" y="2205976"/>
            <a:ext cx="402336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nvGrpSpPr>
          <p:cNvPr id="22" name="Group 21">
            <a:extLst>
              <a:ext uri="{FF2B5EF4-FFF2-40B4-BE49-F238E27FC236}">
                <a16:creationId xmlns="" xmlns:a16="http://schemas.microsoft.com/office/drawing/2014/main" id="{F4ED34CC-3A85-48CC-9994-AF9BC61F30A9}"/>
              </a:ext>
            </a:extLst>
          </p:cNvPr>
          <p:cNvGrpSpPr/>
          <p:nvPr userDrawn="1"/>
        </p:nvGrpSpPr>
        <p:grpSpPr>
          <a:xfrm>
            <a:off x="8846665" y="482666"/>
            <a:ext cx="1389536" cy="955783"/>
            <a:chOff x="5327019" y="1709568"/>
            <a:chExt cx="2893768" cy="1990456"/>
          </a:xfrm>
        </p:grpSpPr>
        <p:sp>
          <p:nvSpPr>
            <p:cNvPr id="23" name="Freeform: Shape 22">
              <a:extLst>
                <a:ext uri="{FF2B5EF4-FFF2-40B4-BE49-F238E27FC236}">
                  <a16:creationId xmlns="" xmlns:a16="http://schemas.microsoft.com/office/drawing/2014/main" id="{7E083B62-F975-4538-BE7D-1581FF8255B6}"/>
                </a:ext>
              </a:extLst>
            </p:cNvPr>
            <p:cNvSpPr/>
            <p:nvPr/>
          </p:nvSpPr>
          <p:spPr>
            <a:xfrm>
              <a:off x="5327019" y="1709568"/>
              <a:ext cx="2893768" cy="1990456"/>
            </a:xfrm>
            <a:custGeom>
              <a:avLst/>
              <a:gdLst>
                <a:gd name="connsiteX0" fmla="*/ 1421722 w 2893768"/>
                <a:gd name="connsiteY0" fmla="*/ 0 h 1990456"/>
                <a:gd name="connsiteX1" fmla="*/ 1968123 w 2893768"/>
                <a:gd name="connsiteY1" fmla="*/ 388232 h 1990456"/>
                <a:gd name="connsiteX2" fmla="*/ 2302434 w 2893768"/>
                <a:gd name="connsiteY2" fmla="*/ 283985 h 1990456"/>
                <a:gd name="connsiteX3" fmla="*/ 2893768 w 2893768"/>
                <a:gd name="connsiteY3" fmla="*/ 875321 h 1990456"/>
                <a:gd name="connsiteX4" fmla="*/ 2302434 w 2893768"/>
                <a:gd name="connsiteY4" fmla="*/ 1466655 h 1990456"/>
                <a:gd name="connsiteX5" fmla="*/ 2264688 w 2893768"/>
                <a:gd name="connsiteY5" fmla="*/ 1464859 h 1990456"/>
                <a:gd name="connsiteX6" fmla="*/ 2264688 w 2893768"/>
                <a:gd name="connsiteY6" fmla="*/ 1990456 h 1990456"/>
                <a:gd name="connsiteX7" fmla="*/ 661433 w 2893768"/>
                <a:gd name="connsiteY7" fmla="*/ 1990456 h 1990456"/>
                <a:gd name="connsiteX8" fmla="*/ 661433 w 2893768"/>
                <a:gd name="connsiteY8" fmla="*/ 1463060 h 1990456"/>
                <a:gd name="connsiteX9" fmla="*/ 591336 w 2893768"/>
                <a:gd name="connsiteY9" fmla="*/ 1466655 h 1990456"/>
                <a:gd name="connsiteX10" fmla="*/ 0 w 2893768"/>
                <a:gd name="connsiteY10" fmla="*/ 875321 h 1990456"/>
                <a:gd name="connsiteX11" fmla="*/ 591336 w 2893768"/>
                <a:gd name="connsiteY11" fmla="*/ 283985 h 1990456"/>
                <a:gd name="connsiteX12" fmla="*/ 886105 w 2893768"/>
                <a:gd name="connsiteY12" fmla="*/ 363069 h 1990456"/>
                <a:gd name="connsiteX13" fmla="*/ 1421722 w 2893768"/>
                <a:gd name="connsiteY13" fmla="*/ 0 h 19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93768" h="1990456">
                  <a:moveTo>
                    <a:pt x="1421722" y="0"/>
                  </a:moveTo>
                  <a:cubicBezTo>
                    <a:pt x="1675150" y="0"/>
                    <a:pt x="1889039" y="161763"/>
                    <a:pt x="1968123" y="388232"/>
                  </a:cubicBezTo>
                  <a:cubicBezTo>
                    <a:pt x="2063383" y="321731"/>
                    <a:pt x="2178414" y="283985"/>
                    <a:pt x="2302434" y="283985"/>
                  </a:cubicBezTo>
                  <a:cubicBezTo>
                    <a:pt x="2629555" y="283985"/>
                    <a:pt x="2893768" y="548199"/>
                    <a:pt x="2893768" y="875321"/>
                  </a:cubicBezTo>
                  <a:cubicBezTo>
                    <a:pt x="2893768" y="1202442"/>
                    <a:pt x="2629555" y="1466655"/>
                    <a:pt x="2302434" y="1466655"/>
                  </a:cubicBezTo>
                  <a:cubicBezTo>
                    <a:pt x="2289851" y="1466655"/>
                    <a:pt x="2277271" y="1464859"/>
                    <a:pt x="2264688" y="1464859"/>
                  </a:cubicBezTo>
                  <a:lnTo>
                    <a:pt x="2264688" y="1990456"/>
                  </a:lnTo>
                  <a:lnTo>
                    <a:pt x="661433" y="1990456"/>
                  </a:lnTo>
                  <a:lnTo>
                    <a:pt x="661433" y="1463060"/>
                  </a:lnTo>
                  <a:cubicBezTo>
                    <a:pt x="639864" y="1464859"/>
                    <a:pt x="614701" y="1466655"/>
                    <a:pt x="591336" y="1466655"/>
                  </a:cubicBezTo>
                  <a:cubicBezTo>
                    <a:pt x="264215" y="1466655"/>
                    <a:pt x="0" y="1202442"/>
                    <a:pt x="0" y="875321"/>
                  </a:cubicBezTo>
                  <a:cubicBezTo>
                    <a:pt x="0" y="548199"/>
                    <a:pt x="264215" y="283985"/>
                    <a:pt x="591336" y="283985"/>
                  </a:cubicBezTo>
                  <a:cubicBezTo>
                    <a:pt x="699179" y="283985"/>
                    <a:pt x="799831" y="312743"/>
                    <a:pt x="886105" y="363069"/>
                  </a:cubicBezTo>
                  <a:cubicBezTo>
                    <a:pt x="970581" y="150979"/>
                    <a:pt x="1179076" y="0"/>
                    <a:pt x="1421722" y="0"/>
                  </a:cubicBezTo>
                  <a:close/>
                </a:path>
              </a:pathLst>
            </a:custGeom>
            <a:solidFill>
              <a:schemeClr val="accent2"/>
            </a:solidFill>
            <a:ln w="9525" cap="flat">
              <a:noFill/>
              <a:prstDash val="solid"/>
              <a:miter/>
            </a:ln>
          </p:spPr>
          <p:txBody>
            <a:bodyPr wrap="square" rtlCol="0" anchor="ctr">
              <a:noAutofit/>
            </a:bodyPr>
            <a:lstStyle/>
            <a:p>
              <a:pPr latinLnBrk="0"/>
              <a:endParaRPr lang="en-US" sz="1800" dirty="0">
                <a:solidFill>
                  <a:prstClr val="black"/>
                </a:solidFill>
              </a:endParaRPr>
            </a:p>
          </p:txBody>
        </p:sp>
        <p:sp>
          <p:nvSpPr>
            <p:cNvPr id="24" name="Freeform: Shape 23">
              <a:extLst>
                <a:ext uri="{FF2B5EF4-FFF2-40B4-BE49-F238E27FC236}">
                  <a16:creationId xmlns="" xmlns:a16="http://schemas.microsoft.com/office/drawing/2014/main" id="{6B647461-5653-432B-A29A-191CFD00AA60}"/>
                </a:ext>
              </a:extLst>
            </p:cNvPr>
            <p:cNvSpPr/>
            <p:nvPr/>
          </p:nvSpPr>
          <p:spPr>
            <a:xfrm>
              <a:off x="6203382" y="2491814"/>
              <a:ext cx="1159400" cy="1208210"/>
            </a:xfrm>
            <a:custGeom>
              <a:avLst/>
              <a:gdLst>
                <a:gd name="connsiteX0" fmla="*/ 1065682 w 1159400"/>
                <a:gd name="connsiteY0" fmla="*/ 933584 h 1208210"/>
                <a:gd name="connsiteX1" fmla="*/ 1149699 w 1159400"/>
                <a:gd name="connsiteY1" fmla="*/ 933584 h 1208210"/>
                <a:gd name="connsiteX2" fmla="*/ 1155893 w 1159400"/>
                <a:gd name="connsiteY2" fmla="*/ 1208210 h 1208210"/>
                <a:gd name="connsiteX3" fmla="*/ 1059488 w 1159400"/>
                <a:gd name="connsiteY3" fmla="*/ 1208210 h 1208210"/>
                <a:gd name="connsiteX4" fmla="*/ 581886 w 1159400"/>
                <a:gd name="connsiteY4" fmla="*/ 44831 h 1208210"/>
                <a:gd name="connsiteX5" fmla="*/ 593705 w 1159400"/>
                <a:gd name="connsiteY5" fmla="*/ 49094 h 1208210"/>
                <a:gd name="connsiteX6" fmla="*/ 598059 w 1159400"/>
                <a:gd name="connsiteY6" fmla="*/ 58250 h 1208210"/>
                <a:gd name="connsiteX7" fmla="*/ 598059 w 1159400"/>
                <a:gd name="connsiteY7" fmla="*/ 431773 h 1208210"/>
                <a:gd name="connsiteX8" fmla="*/ 615686 w 1159400"/>
                <a:gd name="connsiteY8" fmla="*/ 447124 h 1208210"/>
                <a:gd name="connsiteX9" fmla="*/ 633313 w 1159400"/>
                <a:gd name="connsiteY9" fmla="*/ 431773 h 1208210"/>
                <a:gd name="connsiteX10" fmla="*/ 633313 w 1159400"/>
                <a:gd name="connsiteY10" fmla="*/ 59339 h 1208210"/>
                <a:gd name="connsiteX11" fmla="*/ 638184 w 1159400"/>
                <a:gd name="connsiteY11" fmla="*/ 49094 h 1208210"/>
                <a:gd name="connsiteX12" fmla="*/ 650003 w 1159400"/>
                <a:gd name="connsiteY12" fmla="*/ 44831 h 1208210"/>
                <a:gd name="connsiteX13" fmla="*/ 661821 w 1159400"/>
                <a:gd name="connsiteY13" fmla="*/ 49094 h 1208210"/>
                <a:gd name="connsiteX14" fmla="*/ 665554 w 1159400"/>
                <a:gd name="connsiteY14" fmla="*/ 56943 h 1208210"/>
                <a:gd name="connsiteX15" fmla="*/ 665553 w 1159400"/>
                <a:gd name="connsiteY15" fmla="*/ 431620 h 1208210"/>
                <a:gd name="connsiteX16" fmla="*/ 683180 w 1159400"/>
                <a:gd name="connsiteY16" fmla="*/ 446972 h 1208210"/>
                <a:gd name="connsiteX17" fmla="*/ 700807 w 1159400"/>
                <a:gd name="connsiteY17" fmla="*/ 431620 h 1208210"/>
                <a:gd name="connsiteX18" fmla="*/ 700807 w 1159400"/>
                <a:gd name="connsiteY18" fmla="*/ 57502 h 1208210"/>
                <a:gd name="connsiteX19" fmla="*/ 704806 w 1159400"/>
                <a:gd name="connsiteY19" fmla="*/ 49094 h 1208210"/>
                <a:gd name="connsiteX20" fmla="*/ 716624 w 1159400"/>
                <a:gd name="connsiteY20" fmla="*/ 44831 h 1208210"/>
                <a:gd name="connsiteX21" fmla="*/ 728443 w 1159400"/>
                <a:gd name="connsiteY21" fmla="*/ 49094 h 1208210"/>
                <a:gd name="connsiteX22" fmla="*/ 733049 w 1159400"/>
                <a:gd name="connsiteY22" fmla="*/ 58781 h 1208210"/>
                <a:gd name="connsiteX23" fmla="*/ 733049 w 1159400"/>
                <a:gd name="connsiteY23" fmla="*/ 428131 h 1208210"/>
                <a:gd name="connsiteX24" fmla="*/ 750676 w 1159400"/>
                <a:gd name="connsiteY24" fmla="*/ 443482 h 1208210"/>
                <a:gd name="connsiteX25" fmla="*/ 768303 w 1159400"/>
                <a:gd name="connsiteY25" fmla="*/ 428131 h 1208210"/>
                <a:gd name="connsiteX26" fmla="*/ 768303 w 1159400"/>
                <a:gd name="connsiteY26" fmla="*/ 58807 h 1208210"/>
                <a:gd name="connsiteX27" fmla="*/ 772922 w 1159400"/>
                <a:gd name="connsiteY27" fmla="*/ 49094 h 1208210"/>
                <a:gd name="connsiteX28" fmla="*/ 784741 w 1159400"/>
                <a:gd name="connsiteY28" fmla="*/ 44831 h 1208210"/>
                <a:gd name="connsiteX29" fmla="*/ 801454 w 1159400"/>
                <a:gd name="connsiteY29" fmla="*/ 59387 h 1208210"/>
                <a:gd name="connsiteX30" fmla="*/ 823440 w 1159400"/>
                <a:gd name="connsiteY30" fmla="*/ 598108 h 1208210"/>
                <a:gd name="connsiteX31" fmla="*/ 721031 w 1159400"/>
                <a:gd name="connsiteY31" fmla="*/ 751006 h 1208210"/>
                <a:gd name="connsiteX32" fmla="*/ 721249 w 1159400"/>
                <a:gd name="connsiteY32" fmla="*/ 751006 h 1208210"/>
                <a:gd name="connsiteX33" fmla="*/ 730362 w 1159400"/>
                <a:gd name="connsiteY33" fmla="*/ 1208210 h 1208210"/>
                <a:gd name="connsiteX34" fmla="*/ 632635 w 1159400"/>
                <a:gd name="connsiteY34" fmla="*/ 1208210 h 1208210"/>
                <a:gd name="connsiteX35" fmla="*/ 641747 w 1159400"/>
                <a:gd name="connsiteY35" fmla="*/ 751006 h 1208210"/>
                <a:gd name="connsiteX36" fmla="*/ 641966 w 1159400"/>
                <a:gd name="connsiteY36" fmla="*/ 751006 h 1208210"/>
                <a:gd name="connsiteX37" fmla="*/ 539558 w 1159400"/>
                <a:gd name="connsiteY37" fmla="*/ 598108 h 1208210"/>
                <a:gd name="connsiteX38" fmla="*/ 565173 w 1159400"/>
                <a:gd name="connsiteY38" fmla="*/ 59387 h 1208210"/>
                <a:gd name="connsiteX39" fmla="*/ 581886 w 1159400"/>
                <a:gd name="connsiteY39" fmla="*/ 44831 h 1208210"/>
                <a:gd name="connsiteX40" fmla="*/ 212595 w 1159400"/>
                <a:gd name="connsiteY40" fmla="*/ 36059 h 1208210"/>
                <a:gd name="connsiteX41" fmla="*/ 409936 w 1159400"/>
                <a:gd name="connsiteY41" fmla="*/ 374777 h 1208210"/>
                <a:gd name="connsiteX42" fmla="*/ 284145 w 1159400"/>
                <a:gd name="connsiteY42" fmla="*/ 671400 h 1208210"/>
                <a:gd name="connsiteX43" fmla="*/ 233303 w 1159400"/>
                <a:gd name="connsiteY43" fmla="*/ 690845 h 1208210"/>
                <a:gd name="connsiteX44" fmla="*/ 247393 w 1159400"/>
                <a:gd name="connsiteY44" fmla="*/ 690845 h 1208210"/>
                <a:gd name="connsiteX45" fmla="*/ 257705 w 1159400"/>
                <a:gd name="connsiteY45" fmla="*/ 1208210 h 1208210"/>
                <a:gd name="connsiteX46" fmla="*/ 152291 w 1159400"/>
                <a:gd name="connsiteY46" fmla="*/ 1208210 h 1208210"/>
                <a:gd name="connsiteX47" fmla="*/ 162602 w 1159400"/>
                <a:gd name="connsiteY47" fmla="*/ 690845 h 1208210"/>
                <a:gd name="connsiteX48" fmla="*/ 183747 w 1159400"/>
                <a:gd name="connsiteY48" fmla="*/ 690845 h 1208210"/>
                <a:gd name="connsiteX49" fmla="*/ 132897 w 1159400"/>
                <a:gd name="connsiteY49" fmla="*/ 671667 h 1208210"/>
                <a:gd name="connsiteX50" fmla="*/ 65 w 1159400"/>
                <a:gd name="connsiteY50" fmla="*/ 367375 h 1208210"/>
                <a:gd name="connsiteX51" fmla="*/ 212595 w 1159400"/>
                <a:gd name="connsiteY51" fmla="*/ 36059 h 1208210"/>
                <a:gd name="connsiteX52" fmla="*/ 1152978 w 1159400"/>
                <a:gd name="connsiteY52" fmla="*/ 0 h 1208210"/>
                <a:gd name="connsiteX53" fmla="*/ 1149518 w 1159400"/>
                <a:gd name="connsiteY53" fmla="*/ 932812 h 1208210"/>
                <a:gd name="connsiteX54" fmla="*/ 969601 w 1159400"/>
                <a:gd name="connsiteY54" fmla="*/ 929933 h 1208210"/>
                <a:gd name="connsiteX55" fmla="*/ 1152978 w 1159400"/>
                <a:gd name="connsiteY55" fmla="*/ 0 h 120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59400" h="1208210">
                  <a:moveTo>
                    <a:pt x="1065682" y="933584"/>
                  </a:moveTo>
                  <a:lnTo>
                    <a:pt x="1149699" y="933584"/>
                  </a:lnTo>
                  <a:lnTo>
                    <a:pt x="1155893" y="1208210"/>
                  </a:lnTo>
                  <a:lnTo>
                    <a:pt x="1059488" y="1208210"/>
                  </a:lnTo>
                  <a:close/>
                  <a:moveTo>
                    <a:pt x="581886" y="44831"/>
                  </a:moveTo>
                  <a:cubicBezTo>
                    <a:pt x="586502" y="44831"/>
                    <a:pt x="590680" y="46461"/>
                    <a:pt x="593705" y="49094"/>
                  </a:cubicBezTo>
                  <a:lnTo>
                    <a:pt x="598059" y="58250"/>
                  </a:lnTo>
                  <a:cubicBezTo>
                    <a:pt x="598059" y="182757"/>
                    <a:pt x="598059" y="307265"/>
                    <a:pt x="598059" y="431773"/>
                  </a:cubicBezTo>
                  <a:cubicBezTo>
                    <a:pt x="598059" y="440251"/>
                    <a:pt x="605950" y="447124"/>
                    <a:pt x="615686" y="447124"/>
                  </a:cubicBezTo>
                  <a:cubicBezTo>
                    <a:pt x="625421" y="447124"/>
                    <a:pt x="633313" y="440251"/>
                    <a:pt x="633313" y="431773"/>
                  </a:cubicBezTo>
                  <a:lnTo>
                    <a:pt x="633313" y="59339"/>
                  </a:lnTo>
                  <a:lnTo>
                    <a:pt x="638184" y="49094"/>
                  </a:lnTo>
                  <a:cubicBezTo>
                    <a:pt x="641209" y="46461"/>
                    <a:pt x="645387" y="44831"/>
                    <a:pt x="650003" y="44831"/>
                  </a:cubicBezTo>
                  <a:cubicBezTo>
                    <a:pt x="654618" y="44831"/>
                    <a:pt x="658797" y="46461"/>
                    <a:pt x="661821" y="49094"/>
                  </a:cubicBezTo>
                  <a:lnTo>
                    <a:pt x="665554" y="56943"/>
                  </a:lnTo>
                  <a:cubicBezTo>
                    <a:pt x="665554" y="181835"/>
                    <a:pt x="665553" y="306728"/>
                    <a:pt x="665553" y="431620"/>
                  </a:cubicBezTo>
                  <a:cubicBezTo>
                    <a:pt x="665553" y="440098"/>
                    <a:pt x="673445" y="446972"/>
                    <a:pt x="683180" y="446972"/>
                  </a:cubicBezTo>
                  <a:cubicBezTo>
                    <a:pt x="692915" y="446972"/>
                    <a:pt x="700807" y="440098"/>
                    <a:pt x="700807" y="431620"/>
                  </a:cubicBezTo>
                  <a:lnTo>
                    <a:pt x="700807" y="57502"/>
                  </a:lnTo>
                  <a:lnTo>
                    <a:pt x="704806" y="49094"/>
                  </a:lnTo>
                  <a:cubicBezTo>
                    <a:pt x="707831" y="46461"/>
                    <a:pt x="712009" y="44831"/>
                    <a:pt x="716624" y="44831"/>
                  </a:cubicBezTo>
                  <a:cubicBezTo>
                    <a:pt x="721240" y="44831"/>
                    <a:pt x="725418" y="46461"/>
                    <a:pt x="728443" y="49094"/>
                  </a:cubicBezTo>
                  <a:lnTo>
                    <a:pt x="733049" y="58781"/>
                  </a:lnTo>
                  <a:cubicBezTo>
                    <a:pt x="733049" y="181897"/>
                    <a:pt x="733049" y="305014"/>
                    <a:pt x="733049" y="428131"/>
                  </a:cubicBezTo>
                  <a:cubicBezTo>
                    <a:pt x="733049" y="436609"/>
                    <a:pt x="740941" y="443482"/>
                    <a:pt x="750676" y="443482"/>
                  </a:cubicBezTo>
                  <a:cubicBezTo>
                    <a:pt x="760411" y="443482"/>
                    <a:pt x="768303" y="436609"/>
                    <a:pt x="768303" y="428131"/>
                  </a:cubicBezTo>
                  <a:lnTo>
                    <a:pt x="768303" y="58807"/>
                  </a:lnTo>
                  <a:lnTo>
                    <a:pt x="772922" y="49094"/>
                  </a:lnTo>
                  <a:cubicBezTo>
                    <a:pt x="775947" y="46461"/>
                    <a:pt x="780125" y="44831"/>
                    <a:pt x="784741" y="44831"/>
                  </a:cubicBezTo>
                  <a:cubicBezTo>
                    <a:pt x="793972" y="44831"/>
                    <a:pt x="801454" y="51348"/>
                    <a:pt x="801454" y="59387"/>
                  </a:cubicBezTo>
                  <a:lnTo>
                    <a:pt x="823440" y="598108"/>
                  </a:lnTo>
                  <a:cubicBezTo>
                    <a:pt x="823684" y="628245"/>
                    <a:pt x="755167" y="700040"/>
                    <a:pt x="721031" y="751006"/>
                  </a:cubicBezTo>
                  <a:lnTo>
                    <a:pt x="721249" y="751006"/>
                  </a:lnTo>
                  <a:lnTo>
                    <a:pt x="730362" y="1208210"/>
                  </a:lnTo>
                  <a:lnTo>
                    <a:pt x="632635" y="1208210"/>
                  </a:lnTo>
                  <a:lnTo>
                    <a:pt x="641747" y="751006"/>
                  </a:lnTo>
                  <a:lnTo>
                    <a:pt x="641966" y="751006"/>
                  </a:lnTo>
                  <a:cubicBezTo>
                    <a:pt x="607830" y="700040"/>
                    <a:pt x="537818" y="625641"/>
                    <a:pt x="539558" y="598108"/>
                  </a:cubicBezTo>
                  <a:lnTo>
                    <a:pt x="565173" y="59387"/>
                  </a:lnTo>
                  <a:cubicBezTo>
                    <a:pt x="565173" y="51348"/>
                    <a:pt x="572656" y="44831"/>
                    <a:pt x="581886" y="44831"/>
                  </a:cubicBezTo>
                  <a:close/>
                  <a:moveTo>
                    <a:pt x="212595" y="36059"/>
                  </a:moveTo>
                  <a:cubicBezTo>
                    <a:pt x="336973" y="33789"/>
                    <a:pt x="407081" y="222028"/>
                    <a:pt x="409936" y="374777"/>
                  </a:cubicBezTo>
                  <a:cubicBezTo>
                    <a:pt x="412077" y="489338"/>
                    <a:pt x="355947" y="615833"/>
                    <a:pt x="284145" y="671400"/>
                  </a:cubicBezTo>
                  <a:lnTo>
                    <a:pt x="233303" y="690845"/>
                  </a:lnTo>
                  <a:lnTo>
                    <a:pt x="247393" y="690845"/>
                  </a:lnTo>
                  <a:lnTo>
                    <a:pt x="257705" y="1208210"/>
                  </a:lnTo>
                  <a:lnTo>
                    <a:pt x="152291" y="1208210"/>
                  </a:lnTo>
                  <a:lnTo>
                    <a:pt x="162602" y="690845"/>
                  </a:lnTo>
                  <a:lnTo>
                    <a:pt x="183747" y="690845"/>
                  </a:lnTo>
                  <a:lnTo>
                    <a:pt x="132897" y="671667"/>
                  </a:lnTo>
                  <a:cubicBezTo>
                    <a:pt x="60354" y="617778"/>
                    <a:pt x="2206" y="495078"/>
                    <a:pt x="65" y="367375"/>
                  </a:cubicBezTo>
                  <a:cubicBezTo>
                    <a:pt x="-2789" y="197105"/>
                    <a:pt x="88216" y="38330"/>
                    <a:pt x="212595" y="36059"/>
                  </a:cubicBezTo>
                  <a:close/>
                  <a:moveTo>
                    <a:pt x="1152978" y="0"/>
                  </a:moveTo>
                  <a:cubicBezTo>
                    <a:pt x="1164512" y="2879"/>
                    <a:pt x="1158745" y="587326"/>
                    <a:pt x="1149518" y="932812"/>
                  </a:cubicBezTo>
                  <a:cubicBezTo>
                    <a:pt x="1091853" y="931852"/>
                    <a:pt x="1023807" y="936651"/>
                    <a:pt x="969601" y="929933"/>
                  </a:cubicBezTo>
                  <a:cubicBezTo>
                    <a:pt x="948841" y="524947"/>
                    <a:pt x="1011121" y="4799"/>
                    <a:pt x="115297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latinLnBrk="0"/>
              <a:endParaRPr lang="ko-KR" altLang="en-US" sz="1800">
                <a:solidFill>
                  <a:prstClr val="white"/>
                </a:solidFill>
              </a:endParaRPr>
            </a:p>
          </p:txBody>
        </p:sp>
      </p:grpSp>
      <p:sp>
        <p:nvSpPr>
          <p:cNvPr id="25" name="TextBox 24">
            <a:extLst>
              <a:ext uri="{FF2B5EF4-FFF2-40B4-BE49-F238E27FC236}">
                <a16:creationId xmlns="" xmlns:a16="http://schemas.microsoft.com/office/drawing/2014/main" id="{96C70955-D0E7-40CC-ABBD-1E9776AE70C3}"/>
              </a:ext>
            </a:extLst>
          </p:cNvPr>
          <p:cNvSpPr txBox="1"/>
          <p:nvPr userDrawn="1"/>
        </p:nvSpPr>
        <p:spPr>
          <a:xfrm>
            <a:off x="7533934" y="2851416"/>
            <a:ext cx="4150479" cy="307777"/>
          </a:xfrm>
          <a:prstGeom prst="rect">
            <a:avLst/>
          </a:prstGeom>
          <a:noFill/>
        </p:spPr>
        <p:txBody>
          <a:bodyPr wrap="square" rtlCol="0">
            <a:spAutoFit/>
          </a:bodyPr>
          <a:lstStyle/>
          <a:p>
            <a:pPr algn="dist" latinLnBrk="0"/>
            <a:r>
              <a:rPr lang="en-US" altLang="ko-KR" sz="1400" b="1" dirty="0">
                <a:solidFill>
                  <a:prstClr val="black"/>
                </a:solidFill>
                <a:ea typeface="FZShuTi" pitchFamily="2" charset="-122"/>
                <a:cs typeface="Arial" pitchFamily="34" charset="0"/>
              </a:rPr>
              <a:t>EASY TO CHANGE COLORS, PHOTOS.   </a:t>
            </a:r>
            <a:endParaRPr lang="ko-KR" altLang="en-US" sz="1400" b="1" dirty="0">
              <a:solidFill>
                <a:prstClr val="black"/>
              </a:solidFill>
              <a:cs typeface="Arial" pitchFamily="34" charset="0"/>
            </a:endParaRPr>
          </a:p>
        </p:txBody>
      </p:sp>
      <p:sp>
        <p:nvSpPr>
          <p:cNvPr id="26" name="TextBox 25">
            <a:extLst>
              <a:ext uri="{FF2B5EF4-FFF2-40B4-BE49-F238E27FC236}">
                <a16:creationId xmlns="" xmlns:a16="http://schemas.microsoft.com/office/drawing/2014/main" id="{0AA8E4FE-9CB0-4914-A2B5-5A7A803F2969}"/>
              </a:ext>
            </a:extLst>
          </p:cNvPr>
          <p:cNvSpPr txBox="1"/>
          <p:nvPr userDrawn="1"/>
        </p:nvSpPr>
        <p:spPr>
          <a:xfrm>
            <a:off x="7533935" y="3502925"/>
            <a:ext cx="4023360" cy="615553"/>
          </a:xfrm>
          <a:prstGeom prst="rect">
            <a:avLst/>
          </a:prstGeom>
          <a:noFill/>
        </p:spPr>
        <p:txBody>
          <a:bodyPr wrap="square" lIns="36000" tIns="0" rIns="36000" bIns="0" rtlCol="0" anchor="ctr">
            <a:spAutoFit/>
          </a:bodyPr>
          <a:lstStyle/>
          <a:p>
            <a:pPr algn="r" latinLnBrk="0"/>
            <a:r>
              <a:rPr lang="en-US" altLang="ko-KR" sz="2000" dirty="0">
                <a:solidFill>
                  <a:srgbClr val="F4AE59">
                    <a:lumMod val="75000"/>
                  </a:srgbClr>
                </a:solidFill>
              </a:rPr>
              <a:t>We Create Quality Professional PPT Presentation</a:t>
            </a:r>
            <a:endParaRPr lang="ko-KR" altLang="en-US" sz="2000" dirty="0">
              <a:solidFill>
                <a:srgbClr val="F4AE59">
                  <a:lumMod val="75000"/>
                </a:srgbClr>
              </a:solidFill>
            </a:endParaRPr>
          </a:p>
        </p:txBody>
      </p:sp>
      <p:sp>
        <p:nvSpPr>
          <p:cNvPr id="27" name="TextBox 26">
            <a:extLst>
              <a:ext uri="{FF2B5EF4-FFF2-40B4-BE49-F238E27FC236}">
                <a16:creationId xmlns="" xmlns:a16="http://schemas.microsoft.com/office/drawing/2014/main" id="{D30D064C-A712-41B1-BFEB-D90E1A4EDF59}"/>
              </a:ext>
            </a:extLst>
          </p:cNvPr>
          <p:cNvSpPr txBox="1"/>
          <p:nvPr userDrawn="1"/>
        </p:nvSpPr>
        <p:spPr>
          <a:xfrm>
            <a:off x="8846665" y="6015560"/>
            <a:ext cx="2837747" cy="400110"/>
          </a:xfrm>
          <a:prstGeom prst="rect">
            <a:avLst/>
          </a:prstGeom>
          <a:noFill/>
        </p:spPr>
        <p:txBody>
          <a:bodyPr wrap="square" rtlCol="0" anchor="ctr">
            <a:spAutoFit/>
          </a:bodyPr>
          <a:lstStyle/>
          <a:p>
            <a:pPr algn="dist" latinLnBrk="0"/>
            <a:r>
              <a:rPr lang="en-GB" altLang="ko-KR" sz="2000" dirty="0">
                <a:solidFill>
                  <a:prstClr val="black"/>
                </a:solidFill>
                <a:cs typeface="Arial" pitchFamily="34" charset="0"/>
              </a:rPr>
              <a:t>RESTAURANT</a:t>
            </a:r>
            <a:endParaRPr lang="ko-KR" altLang="en-US" sz="2000" dirty="0">
              <a:solidFill>
                <a:prstClr val="black"/>
              </a:solidFill>
              <a:cs typeface="Arial" pitchFamily="34" charset="0"/>
            </a:endParaRPr>
          </a:p>
        </p:txBody>
      </p:sp>
    </p:spTree>
    <p:extLst>
      <p:ext uri="{BB962C8B-B14F-4D97-AF65-F5344CB8AC3E}">
        <p14:creationId xmlns:p14="http://schemas.microsoft.com/office/powerpoint/2010/main" val="3908518640"/>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13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1FCD2364-6768-428D-9F8D-561B8BAEF459}"/>
              </a:ext>
            </a:extLst>
          </p:cNvPr>
          <p:cNvSpPr>
            <a:spLocks noGrp="1"/>
          </p:cNvSpPr>
          <p:nvPr>
            <p:ph type="pic" sz="quarter" idx="14" hasCustomPrompt="1"/>
          </p:nvPr>
        </p:nvSpPr>
        <p:spPr>
          <a:xfrm>
            <a:off x="0" y="0"/>
            <a:ext cx="12192000"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marL="0" indent="0" algn="ctr">
              <a:buNone/>
              <a:defRPr lang="ko-KR" altLang="en-US" sz="20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3" name="그림 개체 틀 2">
            <a:extLst>
              <a:ext uri="{FF2B5EF4-FFF2-40B4-BE49-F238E27FC236}">
                <a16:creationId xmlns="" xmlns:a16="http://schemas.microsoft.com/office/drawing/2014/main" id="{78B7A5BA-3373-4D58-BDFB-EFC5AF2FD6BB}"/>
              </a:ext>
            </a:extLst>
          </p:cNvPr>
          <p:cNvSpPr>
            <a:spLocks noGrp="1"/>
          </p:cNvSpPr>
          <p:nvPr>
            <p:ph type="pic" sz="quarter" idx="15" hasCustomPrompt="1"/>
          </p:nvPr>
        </p:nvSpPr>
        <p:spPr>
          <a:xfrm>
            <a:off x="709055" y="3163702"/>
            <a:ext cx="3174968" cy="2435503"/>
          </a:xfrm>
          <a:prstGeom prst="rect">
            <a:avLst/>
          </a:prstGeom>
          <a:solidFill>
            <a:schemeClr val="bg1">
              <a:lumMod val="85000"/>
            </a:schemeClr>
          </a:solidFill>
          <a:ln w="635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4" name="그림 개체 틀 2">
            <a:extLst>
              <a:ext uri="{FF2B5EF4-FFF2-40B4-BE49-F238E27FC236}">
                <a16:creationId xmlns="" xmlns:a16="http://schemas.microsoft.com/office/drawing/2014/main" id="{07050FED-2693-41CE-BF3F-2C47E2E71DF5}"/>
              </a:ext>
            </a:extLst>
          </p:cNvPr>
          <p:cNvSpPr>
            <a:spLocks noGrp="1"/>
          </p:cNvSpPr>
          <p:nvPr>
            <p:ph type="pic" sz="quarter" idx="16" hasCustomPrompt="1"/>
          </p:nvPr>
        </p:nvSpPr>
        <p:spPr>
          <a:xfrm rot="21010445">
            <a:off x="4517227" y="2806647"/>
            <a:ext cx="3174968" cy="2435503"/>
          </a:xfrm>
          <a:prstGeom prst="rect">
            <a:avLst/>
          </a:prstGeom>
          <a:solidFill>
            <a:schemeClr val="bg1">
              <a:lumMod val="85000"/>
            </a:schemeClr>
          </a:solidFill>
          <a:ln w="635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and Sent to Back </a:t>
            </a:r>
          </a:p>
        </p:txBody>
      </p:sp>
      <p:sp>
        <p:nvSpPr>
          <p:cNvPr id="5" name="그림 개체 틀 2">
            <a:extLst>
              <a:ext uri="{FF2B5EF4-FFF2-40B4-BE49-F238E27FC236}">
                <a16:creationId xmlns="" xmlns:a16="http://schemas.microsoft.com/office/drawing/2014/main" id="{F0548FBD-E110-4AE6-B740-CC43C6192FD3}"/>
              </a:ext>
            </a:extLst>
          </p:cNvPr>
          <p:cNvSpPr>
            <a:spLocks noGrp="1"/>
          </p:cNvSpPr>
          <p:nvPr>
            <p:ph type="pic" sz="quarter" idx="17" hasCustomPrompt="1"/>
          </p:nvPr>
        </p:nvSpPr>
        <p:spPr>
          <a:xfrm>
            <a:off x="8325395" y="3163702"/>
            <a:ext cx="3174968" cy="2435503"/>
          </a:xfrm>
          <a:prstGeom prst="rect">
            <a:avLst/>
          </a:prstGeom>
          <a:solidFill>
            <a:schemeClr val="bg1">
              <a:lumMod val="85000"/>
            </a:schemeClr>
          </a:solidFill>
          <a:ln w="635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129336290"/>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14_Imag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3305693"/>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460131810"/>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latinLnBrk="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latinLnBrk="0"/>
            <a:r>
              <a:rPr lang="en-US" altLang="ko-KR" sz="1400" b="1" dirty="0">
                <a:solidFill>
                  <a:prstClr val="white"/>
                </a:solidFill>
                <a:cs typeface="Arial" pitchFamily="34" charset="0"/>
              </a:rPr>
              <a:t>You can Change Fill Color &amp;</a:t>
            </a:r>
          </a:p>
          <a:p>
            <a:pPr latinLnBrk="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latinLnBrk="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latinLnBrk="0"/>
            <a:r>
              <a:rPr lang="en-US" altLang="ko-KR" sz="2800" b="1" dirty="0">
                <a:solidFill>
                  <a:prstClr val="white"/>
                </a:solidFill>
                <a:cs typeface="Arial" pitchFamily="34" charset="0"/>
              </a:rPr>
              <a:t>FREE </a:t>
            </a:r>
          </a:p>
          <a:p>
            <a:pPr latinLnBrk="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035051568"/>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232081979"/>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288375264"/>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84167032"/>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2492086466"/>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39189136"/>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48416092"/>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74066872"/>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569780397"/>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53879460"/>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48129121"/>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007889459"/>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08232707"/>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743671015"/>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885448640"/>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17015746"/>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898234449"/>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49945155"/>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68388972"/>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4878013"/>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04909342"/>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marL="0" lvl="0" indent="0" algn="ctr" rtl="0">
              <a:spcBef>
                <a:spcPts val="400"/>
              </a:spcBef>
              <a:spcAft>
                <a:spcPts val="0"/>
              </a:spcAft>
              <a:buNone/>
            </a:pPr>
            <a:r>
              <a:rPr lang="en" sz="1600">
                <a:solidFill>
                  <a:schemeClr val="accent1"/>
                </a:solidFill>
                <a:latin typeface="Abel"/>
                <a:ea typeface="Abel"/>
                <a:cs typeface="Abel"/>
                <a:sym typeface="Abel"/>
              </a:rPr>
              <a:t>CREDITS: This presentation template was created by </a:t>
            </a:r>
            <a:r>
              <a:rPr lang="en" sz="1600">
                <a:solidFill>
                  <a:schemeClr val="accent1"/>
                </a:solidFill>
                <a:uFill>
                  <a:noFill/>
                </a:uFill>
                <a:latin typeface="Abel"/>
                <a:ea typeface="Abel"/>
                <a:cs typeface="Abel"/>
                <a:sym typeface="Abel"/>
                <a:hlinkClick r:id="rId2"/>
              </a:rPr>
              <a:t>Slidesgo</a:t>
            </a:r>
            <a:r>
              <a:rPr lang="en" sz="1600">
                <a:solidFill>
                  <a:schemeClr val="accent1"/>
                </a:solidFill>
                <a:latin typeface="Abel"/>
                <a:ea typeface="Abel"/>
                <a:cs typeface="Abel"/>
                <a:sym typeface="Abel"/>
              </a:rPr>
              <a:t>, including icons by </a:t>
            </a:r>
            <a:r>
              <a:rPr lang="en" sz="1600">
                <a:solidFill>
                  <a:schemeClr val="accent1"/>
                </a:solidFill>
                <a:uFill>
                  <a:noFill/>
                </a:uFill>
                <a:latin typeface="Abel"/>
                <a:ea typeface="Abel"/>
                <a:cs typeface="Abel"/>
                <a:sym typeface="Abel"/>
                <a:hlinkClick r:id="rId3"/>
              </a:rPr>
              <a:t>Flaticon</a:t>
            </a:r>
            <a:r>
              <a:rPr lang="en" sz="1600">
                <a:solidFill>
                  <a:schemeClr val="accent1"/>
                </a:solidFill>
                <a:latin typeface="Abel"/>
                <a:ea typeface="Abel"/>
                <a:cs typeface="Abel"/>
                <a:sym typeface="Abel"/>
              </a:rPr>
              <a:t>, infographics &amp; images by </a:t>
            </a:r>
            <a:r>
              <a:rPr lang="en" sz="1600">
                <a:solidFill>
                  <a:schemeClr val="accent1"/>
                </a:solidFill>
                <a:uFill>
                  <a:noFill/>
                </a:uFill>
                <a:latin typeface="Abel"/>
                <a:ea typeface="Abel"/>
                <a:cs typeface="Abel"/>
                <a:sym typeface="Abel"/>
                <a:hlinkClick r:id="rId4"/>
              </a:rPr>
              <a:t>Freepik</a:t>
            </a:r>
            <a:r>
              <a:rPr lang="en" sz="1600">
                <a:solidFill>
                  <a:schemeClr val="accent1"/>
                </a:solidFill>
                <a:latin typeface="Abel"/>
                <a:ea typeface="Abel"/>
                <a:cs typeface="Abel"/>
                <a:sym typeface="Abel"/>
              </a:rPr>
              <a:t> and illustrations by </a:t>
            </a:r>
            <a:r>
              <a:rPr lang="en" sz="1600">
                <a:solidFill>
                  <a:schemeClr val="accent1"/>
                </a:solidFill>
                <a:uFill>
                  <a:noFill/>
                </a:uFill>
                <a:latin typeface="Abel"/>
                <a:ea typeface="Abel"/>
                <a:cs typeface="Abel"/>
                <a:sym typeface="Abel"/>
                <a:hlinkClick r:id="rId5"/>
              </a:rPr>
              <a:t>Stories</a:t>
            </a:r>
            <a:endParaRPr sz="1600">
              <a:solidFill>
                <a:schemeClr val="accent1"/>
              </a:solidFill>
              <a:latin typeface="Abel"/>
              <a:ea typeface="Abel"/>
              <a:cs typeface="Abel"/>
              <a:sym typeface="Abel"/>
            </a:endParaRPr>
          </a:p>
          <a:p>
            <a:pPr marL="0" lvl="0" indent="0" algn="ctr" rtl="0">
              <a:spcBef>
                <a:spcPts val="400"/>
              </a:spcBef>
              <a:spcAft>
                <a:spcPts val="0"/>
              </a:spcAft>
              <a:buNone/>
            </a:pPr>
            <a:endParaRPr sz="1600">
              <a:solidFill>
                <a:schemeClr val="accent1"/>
              </a:solidFill>
              <a:latin typeface="Abel"/>
              <a:ea typeface="Abel"/>
              <a:cs typeface="Abel"/>
              <a:sym typeface="Abel"/>
            </a:endParaRPr>
          </a:p>
        </p:txBody>
      </p:sp>
    </p:spTree>
    <p:extLst>
      <p:ext uri="{BB962C8B-B14F-4D97-AF65-F5344CB8AC3E}">
        <p14:creationId xmlns:p14="http://schemas.microsoft.com/office/powerpoint/2010/main" val="102354497"/>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39505824"/>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32351384"/>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52718266"/>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170191053"/>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58298002"/>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2244827691"/>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24881048"/>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913559953"/>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897144451"/>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20853721"/>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815161221"/>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732251542"/>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819123016"/>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22560142"/>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768384006"/>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2242073108"/>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6"/>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826576260"/>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039721358"/>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85" lvl="0" indent="-558786" rtl="0">
              <a:spcBef>
                <a:spcPts val="800"/>
              </a:spcBef>
              <a:spcAft>
                <a:spcPts val="0"/>
              </a:spcAft>
              <a:buSzPts val="3000"/>
              <a:buFont typeface="Droid Serif"/>
              <a:buChar char="➝"/>
              <a:defRPr sz="4000" i="1">
                <a:latin typeface="Droid Serif"/>
                <a:ea typeface="Droid Serif"/>
                <a:cs typeface="Droid Serif"/>
                <a:sym typeface="Droid Serif"/>
              </a:defRPr>
            </a:lvl1pPr>
            <a:lvl2pPr marL="1219170" lvl="1" indent="-558786" rtl="0">
              <a:spcBef>
                <a:spcPts val="0"/>
              </a:spcBef>
              <a:spcAft>
                <a:spcPts val="0"/>
              </a:spcAft>
              <a:buSzPts val="3000"/>
              <a:buFont typeface="Droid Serif"/>
              <a:buChar char="⇾"/>
              <a:defRPr sz="4000" i="1">
                <a:latin typeface="Droid Serif"/>
                <a:ea typeface="Droid Serif"/>
                <a:cs typeface="Droid Serif"/>
                <a:sym typeface="Droid Serif"/>
              </a:defRPr>
            </a:lvl2pPr>
            <a:lvl3pPr marL="1828754" lvl="2" indent="-558786" rtl="0">
              <a:spcBef>
                <a:spcPts val="0"/>
              </a:spcBef>
              <a:spcAft>
                <a:spcPts val="0"/>
              </a:spcAft>
              <a:buSzPts val="3000"/>
              <a:buFont typeface="Droid Serif"/>
              <a:buChar char="￫"/>
              <a:defRPr sz="4000" i="1">
                <a:latin typeface="Droid Serif"/>
                <a:ea typeface="Droid Serif"/>
                <a:cs typeface="Droid Serif"/>
                <a:sym typeface="Droid Serif"/>
              </a:defRPr>
            </a:lvl3pPr>
            <a:lvl4pPr marL="2438339" lvl="3" indent="-558786" rtl="0">
              <a:spcBef>
                <a:spcPts val="0"/>
              </a:spcBef>
              <a:spcAft>
                <a:spcPts val="0"/>
              </a:spcAft>
              <a:buSzPts val="3000"/>
              <a:buFont typeface="Droid Serif"/>
              <a:buChar char="￫"/>
              <a:defRPr sz="4000" i="1">
                <a:latin typeface="Droid Serif"/>
                <a:ea typeface="Droid Serif"/>
                <a:cs typeface="Droid Serif"/>
                <a:sym typeface="Droid Serif"/>
              </a:defRPr>
            </a:lvl4pPr>
            <a:lvl5pPr marL="3047924" lvl="4" indent="-558786" rtl="0">
              <a:spcBef>
                <a:spcPts val="0"/>
              </a:spcBef>
              <a:spcAft>
                <a:spcPts val="0"/>
              </a:spcAft>
              <a:buSzPts val="3000"/>
              <a:buFont typeface="Droid Serif"/>
              <a:buChar char="￫"/>
              <a:defRPr sz="4000" i="1">
                <a:latin typeface="Droid Serif"/>
                <a:ea typeface="Droid Serif"/>
                <a:cs typeface="Droid Serif"/>
                <a:sym typeface="Droid Serif"/>
              </a:defRPr>
            </a:lvl5pPr>
            <a:lvl6pPr marL="3657509" lvl="5" indent="-558786" rtl="0">
              <a:spcBef>
                <a:spcPts val="0"/>
              </a:spcBef>
              <a:spcAft>
                <a:spcPts val="0"/>
              </a:spcAft>
              <a:buSzPts val="3000"/>
              <a:buFont typeface="Droid Serif"/>
              <a:buChar char="￫"/>
              <a:defRPr sz="4000" i="1">
                <a:latin typeface="Droid Serif"/>
                <a:ea typeface="Droid Serif"/>
                <a:cs typeface="Droid Serif"/>
                <a:sym typeface="Droid Serif"/>
              </a:defRPr>
            </a:lvl6pPr>
            <a:lvl7pPr marL="4267093" lvl="6" indent="-558786" rtl="0">
              <a:spcBef>
                <a:spcPts val="0"/>
              </a:spcBef>
              <a:spcAft>
                <a:spcPts val="0"/>
              </a:spcAft>
              <a:buSzPts val="3000"/>
              <a:buFont typeface="Droid Serif"/>
              <a:buChar char="￫"/>
              <a:defRPr sz="4000" i="1">
                <a:latin typeface="Droid Serif"/>
                <a:ea typeface="Droid Serif"/>
                <a:cs typeface="Droid Serif"/>
                <a:sym typeface="Droid Serif"/>
              </a:defRPr>
            </a:lvl7pPr>
            <a:lvl8pPr marL="4876678" lvl="7" indent="-558786" rtl="0">
              <a:spcBef>
                <a:spcPts val="0"/>
              </a:spcBef>
              <a:spcAft>
                <a:spcPts val="0"/>
              </a:spcAft>
              <a:buSzPts val="3000"/>
              <a:buFont typeface="Droid Serif"/>
              <a:buChar char="￫"/>
              <a:defRPr sz="4000" i="1">
                <a:latin typeface="Droid Serif"/>
                <a:ea typeface="Droid Serif"/>
                <a:cs typeface="Droid Serif"/>
                <a:sym typeface="Droid Serif"/>
              </a:defRPr>
            </a:lvl8pPr>
            <a:lvl9pPr marL="5486263" lvl="8" indent="-558786">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3982899891"/>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758214436"/>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839355031"/>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784148786"/>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6983671"/>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59" y="-166"/>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85" lvl="0" indent="-457189" rtl="0">
              <a:spcBef>
                <a:spcPts val="800"/>
              </a:spcBef>
              <a:spcAft>
                <a:spcPts val="0"/>
              </a:spcAft>
              <a:buSzPts val="1800"/>
              <a:buChar char="➝"/>
              <a:defRPr/>
            </a:lvl1pPr>
            <a:lvl2pPr marL="1219170" lvl="1" indent="-457189" rtl="0">
              <a:spcBef>
                <a:spcPts val="0"/>
              </a:spcBef>
              <a:spcAft>
                <a:spcPts val="0"/>
              </a:spcAft>
              <a:buSzPts val="1800"/>
              <a:buChar char="⇾"/>
              <a:defRPr/>
            </a:lvl2pPr>
            <a:lvl3pPr marL="1828754" lvl="2" indent="-457189" rtl="0">
              <a:spcBef>
                <a:spcPts val="0"/>
              </a:spcBef>
              <a:spcAft>
                <a:spcPts val="0"/>
              </a:spcAft>
              <a:buSzPts val="1800"/>
              <a:buChar char="￫"/>
              <a:defRPr/>
            </a:lvl3pPr>
            <a:lvl4pPr marL="2438339" lvl="3" indent="-457189" rtl="0">
              <a:spcBef>
                <a:spcPts val="0"/>
              </a:spcBef>
              <a:spcAft>
                <a:spcPts val="0"/>
              </a:spcAft>
              <a:buSzPts val="1800"/>
              <a:buChar char="￫"/>
              <a:defRPr/>
            </a:lvl4pPr>
            <a:lvl5pPr marL="3047924" lvl="4" indent="-457189" rtl="0">
              <a:spcBef>
                <a:spcPts val="0"/>
              </a:spcBef>
              <a:spcAft>
                <a:spcPts val="0"/>
              </a:spcAft>
              <a:buSzPts val="1800"/>
              <a:buChar char="￫"/>
              <a:defRPr/>
            </a:lvl5pPr>
            <a:lvl6pPr marL="3657509" lvl="5" indent="-457189" rtl="0">
              <a:spcBef>
                <a:spcPts val="0"/>
              </a:spcBef>
              <a:spcAft>
                <a:spcPts val="0"/>
              </a:spcAft>
              <a:buSzPts val="1800"/>
              <a:buChar char="￫"/>
              <a:defRPr/>
            </a:lvl6pPr>
            <a:lvl7pPr marL="4267093" lvl="6" indent="-457189" rtl="0">
              <a:spcBef>
                <a:spcPts val="0"/>
              </a:spcBef>
              <a:spcAft>
                <a:spcPts val="0"/>
              </a:spcAft>
              <a:buSzPts val="1800"/>
              <a:buChar char="￫"/>
              <a:defRPr/>
            </a:lvl7pPr>
            <a:lvl8pPr marL="4876678" lvl="7" indent="-457189" rtl="0">
              <a:spcBef>
                <a:spcPts val="0"/>
              </a:spcBef>
              <a:spcAft>
                <a:spcPts val="0"/>
              </a:spcAft>
              <a:buSzPts val="1800"/>
              <a:buChar char="￫"/>
              <a:defRPr/>
            </a:lvl8pPr>
            <a:lvl9pPr marL="5486263" lvl="8" indent="-457189"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1356995328"/>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647211389"/>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97" name="Google Shape;97;p11"/>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823860506"/>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4208620413"/>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9612567" y="6696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 name="Google Shape;12;p2"/>
          <p:cNvSpPr txBox="1">
            <a:spLocks noGrp="1"/>
          </p:cNvSpPr>
          <p:nvPr>
            <p:ph type="ctrTitle"/>
          </p:nvPr>
        </p:nvSpPr>
        <p:spPr>
          <a:xfrm>
            <a:off x="3007233" y="2655767"/>
            <a:ext cx="61776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3" name="Google Shape;13;p2"/>
          <p:cNvSpPr/>
          <p:nvPr/>
        </p:nvSpPr>
        <p:spPr>
          <a:xfrm>
            <a:off x="356733" y="-1182333"/>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a:off x="11131833" y="3843167"/>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3007233" y="722400"/>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 name="Google Shape;16;p2"/>
          <p:cNvSpPr/>
          <p:nvPr/>
        </p:nvSpPr>
        <p:spPr>
          <a:xfrm>
            <a:off x="9003667" y="4620133"/>
            <a:ext cx="3045600" cy="3045600"/>
          </a:xfrm>
          <a:prstGeom prst="donut">
            <a:avLst>
              <a:gd name="adj" fmla="val 11909"/>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83700" y="42576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502067" y="56230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10992833" y="3389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2"/>
          <p:cNvSpPr/>
          <p:nvPr/>
        </p:nvSpPr>
        <p:spPr>
          <a:xfrm>
            <a:off x="10131700" y="-400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2"/>
          <p:cNvSpPr/>
          <p:nvPr/>
        </p:nvSpPr>
        <p:spPr>
          <a:xfrm>
            <a:off x="10992833" y="1070467"/>
            <a:ext cx="876800" cy="8768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2"/>
          <p:cNvSpPr/>
          <p:nvPr/>
        </p:nvSpPr>
        <p:spPr>
          <a:xfrm>
            <a:off x="285300" y="927867"/>
            <a:ext cx="1162000" cy="11620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162900" y="3911000"/>
            <a:ext cx="1570000" cy="15700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10866767" y="944400"/>
            <a:ext cx="1128800" cy="1128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1407100" y="5206100"/>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52220665"/>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6"/>
        <p:cNvGrpSpPr/>
        <p:nvPr/>
      </p:nvGrpSpPr>
      <p:grpSpPr>
        <a:xfrm>
          <a:off x="0" y="0"/>
          <a:ext cx="0" cy="0"/>
          <a:chOff x="0" y="0"/>
          <a:chExt cx="0" cy="0"/>
        </a:xfrm>
      </p:grpSpPr>
      <p:sp>
        <p:nvSpPr>
          <p:cNvPr id="27" name="Google Shape;27;p3"/>
          <p:cNvSpPr/>
          <p:nvPr/>
        </p:nvSpPr>
        <p:spPr>
          <a:xfrm>
            <a:off x="4077600" y="-393933"/>
            <a:ext cx="4036800" cy="40372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3"/>
          <p:cNvSpPr txBox="1">
            <a:spLocks noGrp="1"/>
          </p:cNvSpPr>
          <p:nvPr>
            <p:ph type="ctrTitle"/>
          </p:nvPr>
        </p:nvSpPr>
        <p:spPr>
          <a:xfrm>
            <a:off x="2365000" y="3228733"/>
            <a:ext cx="746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800"/>
            </a:lvl1pPr>
            <a:lvl2pPr lvl="1" algn="ctr" rtl="0">
              <a:spcBef>
                <a:spcPts val="0"/>
              </a:spcBef>
              <a:spcAft>
                <a:spcPts val="0"/>
              </a:spcAft>
              <a:buSzPts val="4800"/>
              <a:buNone/>
              <a:defRPr sz="6400"/>
            </a:lvl2pPr>
            <a:lvl3pPr lvl="2" algn="ctr" rtl="0">
              <a:spcBef>
                <a:spcPts val="0"/>
              </a:spcBef>
              <a:spcAft>
                <a:spcPts val="0"/>
              </a:spcAft>
              <a:buSzPts val="4800"/>
              <a:buNone/>
              <a:defRPr sz="6400"/>
            </a:lvl3pPr>
            <a:lvl4pPr lvl="3" algn="ctr" rtl="0">
              <a:spcBef>
                <a:spcPts val="0"/>
              </a:spcBef>
              <a:spcAft>
                <a:spcPts val="0"/>
              </a:spcAft>
              <a:buSzPts val="4800"/>
              <a:buNone/>
              <a:defRPr sz="6400"/>
            </a:lvl4pPr>
            <a:lvl5pPr lvl="4" algn="ctr" rtl="0">
              <a:spcBef>
                <a:spcPts val="0"/>
              </a:spcBef>
              <a:spcAft>
                <a:spcPts val="0"/>
              </a:spcAft>
              <a:buSzPts val="4800"/>
              <a:buNone/>
              <a:defRPr sz="6400"/>
            </a:lvl5pPr>
            <a:lvl6pPr lvl="5" algn="ctr" rtl="0">
              <a:spcBef>
                <a:spcPts val="0"/>
              </a:spcBef>
              <a:spcAft>
                <a:spcPts val="0"/>
              </a:spcAft>
              <a:buSzPts val="4800"/>
              <a:buNone/>
              <a:defRPr sz="6400"/>
            </a:lvl6pPr>
            <a:lvl7pPr lvl="6" algn="ctr" rtl="0">
              <a:spcBef>
                <a:spcPts val="0"/>
              </a:spcBef>
              <a:spcAft>
                <a:spcPts val="0"/>
              </a:spcAft>
              <a:buSzPts val="4800"/>
              <a:buNone/>
              <a:defRPr sz="6400"/>
            </a:lvl7pPr>
            <a:lvl8pPr lvl="7" algn="ctr" rtl="0">
              <a:spcBef>
                <a:spcPts val="0"/>
              </a:spcBef>
              <a:spcAft>
                <a:spcPts val="0"/>
              </a:spcAft>
              <a:buSzPts val="4800"/>
              <a:buNone/>
              <a:defRPr sz="6400"/>
            </a:lvl8pPr>
            <a:lvl9pPr lvl="8" algn="ctr" rtl="0">
              <a:spcBef>
                <a:spcPts val="0"/>
              </a:spcBef>
              <a:spcAft>
                <a:spcPts val="0"/>
              </a:spcAft>
              <a:buSzPts val="4800"/>
              <a:buNone/>
              <a:defRPr sz="6400"/>
            </a:lvl9pPr>
          </a:lstStyle>
          <a:p>
            <a:endParaRPr/>
          </a:p>
        </p:txBody>
      </p:sp>
      <p:sp>
        <p:nvSpPr>
          <p:cNvPr id="29" name="Google Shape;29;p3"/>
          <p:cNvSpPr txBox="1">
            <a:spLocks noGrp="1"/>
          </p:cNvSpPr>
          <p:nvPr>
            <p:ph type="subTitle" idx="1"/>
          </p:nvPr>
        </p:nvSpPr>
        <p:spPr>
          <a:xfrm>
            <a:off x="2365000" y="4599539"/>
            <a:ext cx="746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A1BECC"/>
              </a:buClr>
              <a:buSzPts val="2400"/>
              <a:buNone/>
              <a:defRPr b="1">
                <a:solidFill>
                  <a:srgbClr val="A1BECC"/>
                </a:solidFill>
              </a:defRPr>
            </a:lvl1pPr>
            <a:lvl2pPr lvl="1" algn="ctr" rtl="0">
              <a:spcBef>
                <a:spcPts val="0"/>
              </a:spcBef>
              <a:spcAft>
                <a:spcPts val="0"/>
              </a:spcAft>
              <a:buClr>
                <a:srgbClr val="A1BECC"/>
              </a:buClr>
              <a:buSzPts val="3000"/>
              <a:buNone/>
              <a:defRPr sz="4000" b="1">
                <a:solidFill>
                  <a:srgbClr val="A1BECC"/>
                </a:solidFill>
              </a:defRPr>
            </a:lvl2pPr>
            <a:lvl3pPr lvl="2" algn="ctr" rtl="0">
              <a:spcBef>
                <a:spcPts val="0"/>
              </a:spcBef>
              <a:spcAft>
                <a:spcPts val="0"/>
              </a:spcAft>
              <a:buClr>
                <a:srgbClr val="A1BECC"/>
              </a:buClr>
              <a:buSzPts val="3000"/>
              <a:buNone/>
              <a:defRPr sz="4000" b="1">
                <a:solidFill>
                  <a:srgbClr val="A1BECC"/>
                </a:solidFill>
              </a:defRPr>
            </a:lvl3pPr>
            <a:lvl4pPr lvl="3" algn="ctr" rtl="0">
              <a:spcBef>
                <a:spcPts val="0"/>
              </a:spcBef>
              <a:spcAft>
                <a:spcPts val="0"/>
              </a:spcAft>
              <a:buClr>
                <a:srgbClr val="A1BECC"/>
              </a:buClr>
              <a:buSzPts val="3000"/>
              <a:buNone/>
              <a:defRPr sz="4000" b="1">
                <a:solidFill>
                  <a:srgbClr val="A1BECC"/>
                </a:solidFill>
              </a:defRPr>
            </a:lvl4pPr>
            <a:lvl5pPr lvl="4" algn="ctr" rtl="0">
              <a:spcBef>
                <a:spcPts val="0"/>
              </a:spcBef>
              <a:spcAft>
                <a:spcPts val="0"/>
              </a:spcAft>
              <a:buClr>
                <a:srgbClr val="A1BECC"/>
              </a:buClr>
              <a:buSzPts val="3000"/>
              <a:buNone/>
              <a:defRPr sz="4000" b="1">
                <a:solidFill>
                  <a:srgbClr val="A1BECC"/>
                </a:solidFill>
              </a:defRPr>
            </a:lvl5pPr>
            <a:lvl6pPr lvl="5" algn="ctr" rtl="0">
              <a:spcBef>
                <a:spcPts val="0"/>
              </a:spcBef>
              <a:spcAft>
                <a:spcPts val="0"/>
              </a:spcAft>
              <a:buClr>
                <a:srgbClr val="A1BECC"/>
              </a:buClr>
              <a:buSzPts val="3000"/>
              <a:buNone/>
              <a:defRPr sz="4000" b="1">
                <a:solidFill>
                  <a:srgbClr val="A1BECC"/>
                </a:solidFill>
              </a:defRPr>
            </a:lvl6pPr>
            <a:lvl7pPr lvl="6" algn="ctr" rtl="0">
              <a:spcBef>
                <a:spcPts val="0"/>
              </a:spcBef>
              <a:spcAft>
                <a:spcPts val="0"/>
              </a:spcAft>
              <a:buClr>
                <a:srgbClr val="A1BECC"/>
              </a:buClr>
              <a:buSzPts val="3000"/>
              <a:buNone/>
              <a:defRPr sz="4000" b="1">
                <a:solidFill>
                  <a:srgbClr val="A1BECC"/>
                </a:solidFill>
              </a:defRPr>
            </a:lvl7pPr>
            <a:lvl8pPr lvl="7" algn="ctr" rtl="0">
              <a:spcBef>
                <a:spcPts val="0"/>
              </a:spcBef>
              <a:spcAft>
                <a:spcPts val="0"/>
              </a:spcAft>
              <a:buClr>
                <a:srgbClr val="A1BECC"/>
              </a:buClr>
              <a:buSzPts val="3000"/>
              <a:buNone/>
              <a:defRPr sz="4000" b="1">
                <a:solidFill>
                  <a:srgbClr val="A1BECC"/>
                </a:solidFill>
              </a:defRPr>
            </a:lvl8pPr>
            <a:lvl9pPr lvl="8" algn="ctr" rtl="0">
              <a:spcBef>
                <a:spcPts val="0"/>
              </a:spcBef>
              <a:spcAft>
                <a:spcPts val="0"/>
              </a:spcAft>
              <a:buClr>
                <a:srgbClr val="A1BECC"/>
              </a:buClr>
              <a:buSzPts val="3000"/>
              <a:buNone/>
              <a:defRPr sz="4000" b="1">
                <a:solidFill>
                  <a:srgbClr val="A1BECC"/>
                </a:solidFill>
              </a:defRPr>
            </a:lvl9pPr>
          </a:lstStyle>
          <a:p>
            <a:endParaRPr/>
          </a:p>
        </p:txBody>
      </p:sp>
      <p:sp>
        <p:nvSpPr>
          <p:cNvPr id="30" name="Google Shape;30;p3"/>
          <p:cNvSpPr/>
          <p:nvPr/>
        </p:nvSpPr>
        <p:spPr>
          <a:xfrm>
            <a:off x="1886051" y="5317633"/>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3"/>
          <p:cNvSpPr/>
          <p:nvPr/>
        </p:nvSpPr>
        <p:spPr>
          <a:xfrm>
            <a:off x="10173533" y="3292833"/>
            <a:ext cx="3129600" cy="3129600"/>
          </a:xfrm>
          <a:prstGeom prst="donut">
            <a:avLst>
              <a:gd name="adj" fmla="val 29778"/>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3"/>
          <p:cNvSpPr/>
          <p:nvPr/>
        </p:nvSpPr>
        <p:spPr>
          <a:xfrm>
            <a:off x="502067" y="1518933"/>
            <a:ext cx="1304800" cy="130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3"/>
          <p:cNvSpPr/>
          <p:nvPr/>
        </p:nvSpPr>
        <p:spPr>
          <a:xfrm>
            <a:off x="9653700" y="6216933"/>
            <a:ext cx="876800" cy="876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 name="Google Shape;34;p3"/>
          <p:cNvSpPr/>
          <p:nvPr/>
        </p:nvSpPr>
        <p:spPr>
          <a:xfrm>
            <a:off x="308233" y="-762267"/>
            <a:ext cx="3045600" cy="3045600"/>
          </a:xfrm>
          <a:prstGeom prst="donut">
            <a:avLst>
              <a:gd name="adj" fmla="val 11909"/>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 name="Google Shape;35;p3"/>
          <p:cNvSpPr/>
          <p:nvPr/>
        </p:nvSpPr>
        <p:spPr>
          <a:xfrm>
            <a:off x="10010167" y="12233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 name="Google Shape;36;p3"/>
          <p:cNvSpPr/>
          <p:nvPr/>
        </p:nvSpPr>
        <p:spPr>
          <a:xfrm>
            <a:off x="10754567" y="-3939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 name="Google Shape;37;p3"/>
          <p:cNvSpPr/>
          <p:nvPr/>
        </p:nvSpPr>
        <p:spPr>
          <a:xfrm>
            <a:off x="1889600" y="27368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3"/>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3"/>
          <p:cNvSpPr/>
          <p:nvPr/>
        </p:nvSpPr>
        <p:spPr>
          <a:xfrm>
            <a:off x="328061" y="44873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3"/>
          <p:cNvSpPr/>
          <p:nvPr/>
        </p:nvSpPr>
        <p:spPr>
          <a:xfrm>
            <a:off x="9429767" y="5992967"/>
            <a:ext cx="1324800" cy="1324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3"/>
          <p:cNvSpPr/>
          <p:nvPr/>
        </p:nvSpPr>
        <p:spPr>
          <a:xfrm>
            <a:off x="9827000" y="1040133"/>
            <a:ext cx="1243200" cy="12432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3"/>
          <p:cNvSpPr/>
          <p:nvPr/>
        </p:nvSpPr>
        <p:spPr>
          <a:xfrm>
            <a:off x="240667" y="4400000"/>
            <a:ext cx="782400" cy="7824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3"/>
          <p:cNvSpPr/>
          <p:nvPr/>
        </p:nvSpPr>
        <p:spPr>
          <a:xfrm>
            <a:off x="10311167" y="623067"/>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 name="Google Shape;44;p3"/>
          <p:cNvSpPr/>
          <p:nvPr/>
        </p:nvSpPr>
        <p:spPr>
          <a:xfrm>
            <a:off x="797567" y="-272933"/>
            <a:ext cx="2066800" cy="2066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 name="Google Shape;45;p3"/>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a:buNone/>
              <a:defRPr/>
            </a:lvl1pPr>
            <a:lvl2pPr lvl="1" algn="ctr">
              <a:buNone/>
              <a:defRPr/>
            </a:lvl2pPr>
            <a:lvl3pPr lvl="2" algn="ctr">
              <a:buNone/>
              <a:defRPr/>
            </a:lvl3pPr>
            <a:lvl4pPr lvl="3" algn="ctr">
              <a:buNone/>
              <a:defRPr/>
            </a:lvl4pPr>
            <a:lvl5pPr lvl="4" algn="ctr">
              <a:buNone/>
              <a:defRPr/>
            </a:lvl5pPr>
            <a:lvl6pPr lvl="5" algn="ctr">
              <a:buNone/>
              <a:defRPr/>
            </a:lvl6pPr>
            <a:lvl7pPr lvl="6" algn="ctr">
              <a:buNone/>
              <a:defRPr/>
            </a:lvl7pPr>
            <a:lvl8pPr lvl="7" algn="ctr">
              <a:buNone/>
              <a:defRPr/>
            </a:lvl8pPr>
            <a:lvl9pPr lvl="8" algn="ctr">
              <a:buNone/>
              <a:defRPr/>
            </a:lvl9pPr>
          </a:lstStyle>
          <a:p>
            <a:fld id="{00000000-1234-1234-1234-123412341234}" type="slidenum">
              <a:rPr lang="en"/>
              <a:pPr/>
              <a:t>‹#›</a:t>
            </a:fld>
            <a:endParaRPr/>
          </a:p>
        </p:txBody>
      </p:sp>
    </p:spTree>
    <p:extLst>
      <p:ext uri="{BB962C8B-B14F-4D97-AF65-F5344CB8AC3E}">
        <p14:creationId xmlns:p14="http://schemas.microsoft.com/office/powerpoint/2010/main" val="3011538768"/>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6"/>
        <p:cNvGrpSpPr/>
        <p:nvPr/>
      </p:nvGrpSpPr>
      <p:grpSpPr>
        <a:xfrm>
          <a:off x="0" y="0"/>
          <a:ext cx="0" cy="0"/>
          <a:chOff x="0" y="0"/>
          <a:chExt cx="0" cy="0"/>
        </a:xfrm>
      </p:grpSpPr>
      <p:sp>
        <p:nvSpPr>
          <p:cNvPr id="47" name="Google Shape;47;p4"/>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4"/>
          <p:cNvSpPr/>
          <p:nvPr/>
        </p:nvSpPr>
        <p:spPr>
          <a:xfrm>
            <a:off x="11112600" y="5519500"/>
            <a:ext cx="566400" cy="56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4"/>
          <p:cNvSpPr/>
          <p:nvPr/>
        </p:nvSpPr>
        <p:spPr>
          <a:xfrm>
            <a:off x="5744384" y="-1438200"/>
            <a:ext cx="3129600" cy="3129600"/>
          </a:xfrm>
          <a:prstGeom prst="donut">
            <a:avLst>
              <a:gd name="adj" fmla="val 17100"/>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4"/>
          <p:cNvSpPr/>
          <p:nvPr/>
        </p:nvSpPr>
        <p:spPr>
          <a:xfrm>
            <a:off x="5397000" y="1073500"/>
            <a:ext cx="1398000" cy="13980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4"/>
          <p:cNvSpPr txBox="1">
            <a:spLocks noGrp="1"/>
          </p:cNvSpPr>
          <p:nvPr>
            <p:ph type="body" idx="1"/>
          </p:nvPr>
        </p:nvSpPr>
        <p:spPr>
          <a:xfrm>
            <a:off x="2507800" y="2560400"/>
            <a:ext cx="7176400" cy="2772800"/>
          </a:xfrm>
          <a:prstGeom prst="rect">
            <a:avLst/>
          </a:prstGeom>
        </p:spPr>
        <p:txBody>
          <a:bodyPr spcFirstLastPara="1" wrap="square" lIns="91425" tIns="91425" rIns="91425" bIns="91425" anchor="t" anchorCtr="0">
            <a:noAutofit/>
          </a:bodyPr>
          <a:lstStyle>
            <a:lvl1pPr marL="609585" lvl="0" indent="-507987" algn="ctr" rtl="0">
              <a:spcBef>
                <a:spcPts val="800"/>
              </a:spcBef>
              <a:spcAft>
                <a:spcPts val="0"/>
              </a:spcAft>
              <a:buSzPts val="2400"/>
              <a:buChar char="◎"/>
              <a:defRPr/>
            </a:lvl1pPr>
            <a:lvl2pPr marL="1219170" lvl="1" indent="-507987" algn="ctr" rtl="0">
              <a:spcBef>
                <a:spcPts val="0"/>
              </a:spcBef>
              <a:spcAft>
                <a:spcPts val="0"/>
              </a:spcAft>
              <a:buSzPts val="2400"/>
              <a:buChar char="◉"/>
              <a:defRPr/>
            </a:lvl2pPr>
            <a:lvl3pPr marL="1828754" lvl="2" indent="-507987" algn="ctr" rtl="0">
              <a:spcBef>
                <a:spcPts val="0"/>
              </a:spcBef>
              <a:spcAft>
                <a:spcPts val="0"/>
              </a:spcAft>
              <a:buSzPts val="2400"/>
              <a:buChar char="￮"/>
              <a:defRPr/>
            </a:lvl3pPr>
            <a:lvl4pPr marL="2438339" lvl="3" indent="-507987" algn="ctr" rtl="0">
              <a:spcBef>
                <a:spcPts val="0"/>
              </a:spcBef>
              <a:spcAft>
                <a:spcPts val="0"/>
              </a:spcAft>
              <a:buSzPts val="2400"/>
              <a:buChar char="●"/>
              <a:defRPr/>
            </a:lvl4pPr>
            <a:lvl5pPr marL="3047924" lvl="4" indent="-507987" algn="ctr" rtl="0">
              <a:spcBef>
                <a:spcPts val="0"/>
              </a:spcBef>
              <a:spcAft>
                <a:spcPts val="0"/>
              </a:spcAft>
              <a:buSzPts val="2400"/>
              <a:buChar char="○"/>
              <a:defRPr/>
            </a:lvl5pPr>
            <a:lvl6pPr marL="3657509" lvl="5" indent="-507987" algn="ctr" rtl="0">
              <a:spcBef>
                <a:spcPts val="0"/>
              </a:spcBef>
              <a:spcAft>
                <a:spcPts val="0"/>
              </a:spcAft>
              <a:buSzPts val="2400"/>
              <a:buChar char="■"/>
              <a:defRPr/>
            </a:lvl6pPr>
            <a:lvl7pPr marL="4267093" lvl="6" indent="-507987" algn="ctr" rtl="0">
              <a:spcBef>
                <a:spcPts val="0"/>
              </a:spcBef>
              <a:spcAft>
                <a:spcPts val="0"/>
              </a:spcAft>
              <a:buSzPts val="2400"/>
              <a:buChar char="●"/>
              <a:defRPr/>
            </a:lvl7pPr>
            <a:lvl8pPr marL="4876678" lvl="7" indent="-507987" algn="ctr" rtl="0">
              <a:spcBef>
                <a:spcPts val="0"/>
              </a:spcBef>
              <a:spcAft>
                <a:spcPts val="0"/>
              </a:spcAft>
              <a:buSzPts val="2400"/>
              <a:buChar char="○"/>
              <a:defRPr/>
            </a:lvl8pPr>
            <a:lvl9pPr marL="5486263" lvl="8" indent="-507987" algn="ctr">
              <a:spcBef>
                <a:spcPts val="0"/>
              </a:spcBef>
              <a:spcAft>
                <a:spcPts val="0"/>
              </a:spcAft>
              <a:buSzPts val="2400"/>
              <a:buChar char="■"/>
              <a:defRPr/>
            </a:lvl9pPr>
          </a:lstStyle>
          <a:p>
            <a:endParaRPr/>
          </a:p>
        </p:txBody>
      </p:sp>
      <p:sp>
        <p:nvSpPr>
          <p:cNvPr id="52" name="Google Shape;52;p4"/>
          <p:cNvSpPr txBox="1"/>
          <p:nvPr/>
        </p:nvSpPr>
        <p:spPr>
          <a:xfrm>
            <a:off x="4791200" y="1041825"/>
            <a:ext cx="26096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12800" kern="0">
                <a:solidFill>
                  <a:srgbClr val="FFFFFF"/>
                </a:solidFill>
                <a:latin typeface="Nixie One"/>
                <a:ea typeface="Nixie One"/>
                <a:cs typeface="Nixie One"/>
                <a:sym typeface="Nixie One"/>
              </a:rPr>
              <a:t>“</a:t>
            </a:r>
            <a:endParaRPr sz="12800" kern="0">
              <a:solidFill>
                <a:srgbClr val="FFFFFF"/>
              </a:solidFill>
              <a:latin typeface="Nixie One"/>
              <a:ea typeface="Nixie One"/>
              <a:cs typeface="Nixie One"/>
              <a:sym typeface="Nixie One"/>
            </a:endParaRPr>
          </a:p>
        </p:txBody>
      </p:sp>
      <p:sp>
        <p:nvSpPr>
          <p:cNvPr id="53" name="Google Shape;53;p4"/>
          <p:cNvSpPr/>
          <p:nvPr/>
        </p:nvSpPr>
        <p:spPr>
          <a:xfrm>
            <a:off x="305633" y="3984467"/>
            <a:ext cx="1070400" cy="1070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 name="Google Shape;54;p4"/>
          <p:cNvSpPr/>
          <p:nvPr/>
        </p:nvSpPr>
        <p:spPr>
          <a:xfrm>
            <a:off x="-589633" y="5333200"/>
            <a:ext cx="2261200" cy="2261200"/>
          </a:xfrm>
          <a:prstGeom prst="donut">
            <a:avLst>
              <a:gd name="adj" fmla="val 10084"/>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 name="Google Shape;55;p4"/>
          <p:cNvSpPr/>
          <p:nvPr/>
        </p:nvSpPr>
        <p:spPr>
          <a:xfrm>
            <a:off x="1778700" y="-308967"/>
            <a:ext cx="2222400" cy="2222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 name="Google Shape;56;p4"/>
          <p:cNvSpPr/>
          <p:nvPr/>
        </p:nvSpPr>
        <p:spPr>
          <a:xfrm>
            <a:off x="734033" y="947067"/>
            <a:ext cx="642000" cy="642400"/>
          </a:xfrm>
          <a:prstGeom prst="donut">
            <a:avLst>
              <a:gd name="adj" fmla="val 3727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 name="Google Shape;57;p4"/>
          <p:cNvSpPr/>
          <p:nvPr/>
        </p:nvSpPr>
        <p:spPr>
          <a:xfrm>
            <a:off x="1376033" y="5055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 name="Google Shape;58;p4"/>
          <p:cNvSpPr/>
          <p:nvPr/>
        </p:nvSpPr>
        <p:spPr>
          <a:xfrm>
            <a:off x="1622733" y="1748433"/>
            <a:ext cx="406400" cy="406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4"/>
          <p:cNvSpPr/>
          <p:nvPr/>
        </p:nvSpPr>
        <p:spPr>
          <a:xfrm>
            <a:off x="10325967" y="1964400"/>
            <a:ext cx="1398000" cy="1398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4"/>
          <p:cNvSpPr/>
          <p:nvPr/>
        </p:nvSpPr>
        <p:spPr>
          <a:xfrm>
            <a:off x="10734233" y="2722900"/>
            <a:ext cx="2026800" cy="2026800"/>
          </a:xfrm>
          <a:prstGeom prst="donut">
            <a:avLst>
              <a:gd name="adj" fmla="val 5022"/>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4"/>
          <p:cNvSpPr/>
          <p:nvPr/>
        </p:nvSpPr>
        <p:spPr>
          <a:xfrm>
            <a:off x="10626367" y="4951800"/>
            <a:ext cx="797200" cy="797600"/>
          </a:xfrm>
          <a:prstGeom prst="donut">
            <a:avLst>
              <a:gd name="adj" fmla="val 43984"/>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4"/>
          <p:cNvSpPr/>
          <p:nvPr/>
        </p:nvSpPr>
        <p:spPr>
          <a:xfrm>
            <a:off x="11478367" y="1589467"/>
            <a:ext cx="245600" cy="245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4"/>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3397018237"/>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64"/>
        <p:cNvGrpSpPr/>
        <p:nvPr/>
      </p:nvGrpSpPr>
      <p:grpSpPr>
        <a:xfrm>
          <a:off x="0" y="0"/>
          <a:ext cx="0" cy="0"/>
          <a:chOff x="0" y="0"/>
          <a:chExt cx="0" cy="0"/>
        </a:xfrm>
      </p:grpSpPr>
      <p:sp>
        <p:nvSpPr>
          <p:cNvPr id="65" name="Google Shape;65;p5"/>
          <p:cNvSpPr/>
          <p:nvPr/>
        </p:nvSpPr>
        <p:spPr>
          <a:xfrm>
            <a:off x="1525600" y="3598100"/>
            <a:ext cx="1191600" cy="11916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 name="Google Shape;66;p5"/>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67" name="Google Shape;67;p5"/>
          <p:cNvSpPr txBox="1">
            <a:spLocks noGrp="1"/>
          </p:cNvSpPr>
          <p:nvPr>
            <p:ph type="body" idx="1"/>
          </p:nvPr>
        </p:nvSpPr>
        <p:spPr>
          <a:xfrm>
            <a:off x="3914500" y="2034344"/>
            <a:ext cx="7034000" cy="37148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sz="3200"/>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sz="3200"/>
            </a:lvl4pPr>
            <a:lvl5pPr marL="3047924" lvl="4" indent="-507987">
              <a:spcBef>
                <a:spcPts val="0"/>
              </a:spcBef>
              <a:spcAft>
                <a:spcPts val="0"/>
              </a:spcAft>
              <a:buSzPts val="2400"/>
              <a:buChar char="○"/>
              <a:defRPr sz="3200"/>
            </a:lvl5pPr>
            <a:lvl6pPr marL="3657509" lvl="5" indent="-507987">
              <a:spcBef>
                <a:spcPts val="0"/>
              </a:spcBef>
              <a:spcAft>
                <a:spcPts val="0"/>
              </a:spcAft>
              <a:buSzPts val="2400"/>
              <a:buChar char="■"/>
              <a:defRPr sz="3200"/>
            </a:lvl6pPr>
            <a:lvl7pPr marL="4267093" lvl="6" indent="-507987">
              <a:spcBef>
                <a:spcPts val="0"/>
              </a:spcBef>
              <a:spcAft>
                <a:spcPts val="0"/>
              </a:spcAft>
              <a:buSzPts val="2400"/>
              <a:buChar char="●"/>
              <a:defRPr sz="3200"/>
            </a:lvl7pPr>
            <a:lvl8pPr marL="4876678" lvl="7" indent="-507987">
              <a:spcBef>
                <a:spcPts val="0"/>
              </a:spcBef>
              <a:spcAft>
                <a:spcPts val="0"/>
              </a:spcAft>
              <a:buSzPts val="2400"/>
              <a:buChar char="○"/>
              <a:defRPr sz="3200"/>
            </a:lvl8pPr>
            <a:lvl9pPr marL="5486263" lvl="8" indent="-507987">
              <a:spcBef>
                <a:spcPts val="0"/>
              </a:spcBef>
              <a:spcAft>
                <a:spcPts val="0"/>
              </a:spcAft>
              <a:buSzPts val="2400"/>
              <a:buChar char="■"/>
              <a:defRPr sz="3200"/>
            </a:lvl9pPr>
          </a:lstStyle>
          <a:p>
            <a:endParaRPr/>
          </a:p>
        </p:txBody>
      </p:sp>
      <p:sp>
        <p:nvSpPr>
          <p:cNvPr id="68" name="Google Shape;68;p5"/>
          <p:cNvSpPr/>
          <p:nvPr/>
        </p:nvSpPr>
        <p:spPr>
          <a:xfrm>
            <a:off x="346567" y="-275067"/>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 name="Google Shape;69;p5"/>
          <p:cNvSpPr/>
          <p:nvPr/>
        </p:nvSpPr>
        <p:spPr>
          <a:xfrm>
            <a:off x="-203900" y="1813400"/>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 name="Google Shape;70;p5"/>
          <p:cNvSpPr/>
          <p:nvPr/>
        </p:nvSpPr>
        <p:spPr>
          <a:xfrm>
            <a:off x="3119467" y="324833"/>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5"/>
          <p:cNvSpPr/>
          <p:nvPr/>
        </p:nvSpPr>
        <p:spPr>
          <a:xfrm>
            <a:off x="1051633" y="3118200"/>
            <a:ext cx="1081600" cy="1081600"/>
          </a:xfrm>
          <a:prstGeom prst="donut">
            <a:avLst>
              <a:gd name="adj" fmla="val 22275"/>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5"/>
          <p:cNvSpPr/>
          <p:nvPr/>
        </p:nvSpPr>
        <p:spPr>
          <a:xfrm>
            <a:off x="204900" y="5533267"/>
            <a:ext cx="1610400" cy="1610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5"/>
          <p:cNvSpPr/>
          <p:nvPr/>
        </p:nvSpPr>
        <p:spPr>
          <a:xfrm>
            <a:off x="1754400" y="5147967"/>
            <a:ext cx="734000" cy="7340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5"/>
          <p:cNvSpPr/>
          <p:nvPr/>
        </p:nvSpPr>
        <p:spPr>
          <a:xfrm>
            <a:off x="584767" y="3990700"/>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5"/>
          <p:cNvSpPr/>
          <p:nvPr/>
        </p:nvSpPr>
        <p:spPr>
          <a:xfrm>
            <a:off x="10326467" y="560633"/>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5"/>
          <p:cNvSpPr/>
          <p:nvPr/>
        </p:nvSpPr>
        <p:spPr>
          <a:xfrm>
            <a:off x="11786000" y="1359700"/>
            <a:ext cx="530000" cy="530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 name="Google Shape;77;p5"/>
          <p:cNvSpPr/>
          <p:nvPr/>
        </p:nvSpPr>
        <p:spPr>
          <a:xfrm>
            <a:off x="11060467" y="-428167"/>
            <a:ext cx="988800" cy="988800"/>
          </a:xfrm>
          <a:prstGeom prst="donut">
            <a:avLst>
              <a:gd name="adj" fmla="val 31897"/>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 name="Google Shape;78;p5"/>
          <p:cNvSpPr/>
          <p:nvPr/>
        </p:nvSpPr>
        <p:spPr>
          <a:xfrm>
            <a:off x="11535333" y="21551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 name="Google Shape;79;p5"/>
          <p:cNvSpPr/>
          <p:nvPr/>
        </p:nvSpPr>
        <p:spPr>
          <a:xfrm>
            <a:off x="2905467" y="110833"/>
            <a:ext cx="1304800" cy="13048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 name="Google Shape;80;p5"/>
          <p:cNvSpPr/>
          <p:nvPr/>
        </p:nvSpPr>
        <p:spPr>
          <a:xfrm>
            <a:off x="10750433" y="918500"/>
            <a:ext cx="599600" cy="599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 name="Google Shape;81;p5"/>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162621627"/>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1 column + image">
  <p:cSld name="1 column + image">
    <p:spTree>
      <p:nvGrpSpPr>
        <p:cNvPr id="1" name="Shape 82"/>
        <p:cNvGrpSpPr/>
        <p:nvPr/>
      </p:nvGrpSpPr>
      <p:grpSpPr>
        <a:xfrm>
          <a:off x="0" y="0"/>
          <a:ext cx="0" cy="0"/>
          <a:chOff x="0" y="0"/>
          <a:chExt cx="0" cy="0"/>
        </a:xfrm>
      </p:grpSpPr>
      <p:sp>
        <p:nvSpPr>
          <p:cNvPr id="83" name="Google Shape;83;p6"/>
          <p:cNvSpPr txBox="1">
            <a:spLocks noGrp="1"/>
          </p:cNvSpPr>
          <p:nvPr>
            <p:ph type="title"/>
          </p:nvPr>
        </p:nvSpPr>
        <p:spPr>
          <a:xfrm>
            <a:off x="6096000" y="1212067"/>
            <a:ext cx="48528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4" name="Google Shape;84;p6"/>
          <p:cNvSpPr txBox="1">
            <a:spLocks noGrp="1"/>
          </p:cNvSpPr>
          <p:nvPr>
            <p:ph type="body" idx="1"/>
          </p:nvPr>
        </p:nvSpPr>
        <p:spPr>
          <a:xfrm>
            <a:off x="6096000" y="2034339"/>
            <a:ext cx="4852800" cy="37148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sz="2667"/>
            </a:lvl1pPr>
            <a:lvl2pPr marL="1219170" lvl="1" indent="-474121" rtl="0">
              <a:spcBef>
                <a:spcPts val="0"/>
              </a:spcBef>
              <a:spcAft>
                <a:spcPts val="0"/>
              </a:spcAft>
              <a:buSzPts val="2000"/>
              <a:buChar char="◉"/>
              <a:defRPr sz="2667"/>
            </a:lvl2pPr>
            <a:lvl3pPr marL="1828754" lvl="2" indent="-474121" rtl="0">
              <a:spcBef>
                <a:spcPts val="0"/>
              </a:spcBef>
              <a:spcAft>
                <a:spcPts val="0"/>
              </a:spcAft>
              <a:buSzPts val="2000"/>
              <a:buChar char="￮"/>
              <a:defRPr sz="2667"/>
            </a:lvl3pPr>
            <a:lvl4pPr marL="2438339" lvl="3" indent="-474121" rtl="0">
              <a:spcBef>
                <a:spcPts val="0"/>
              </a:spcBef>
              <a:spcAft>
                <a:spcPts val="0"/>
              </a:spcAft>
              <a:buSzPts val="2000"/>
              <a:buChar char="●"/>
              <a:defRPr sz="2667"/>
            </a:lvl4pPr>
            <a:lvl5pPr marL="3047924" lvl="4" indent="-474121" rtl="0">
              <a:spcBef>
                <a:spcPts val="0"/>
              </a:spcBef>
              <a:spcAft>
                <a:spcPts val="0"/>
              </a:spcAft>
              <a:buSzPts val="2000"/>
              <a:buChar char="○"/>
              <a:defRPr sz="2667"/>
            </a:lvl5pPr>
            <a:lvl6pPr marL="3657509" lvl="5" indent="-474121" rtl="0">
              <a:spcBef>
                <a:spcPts val="0"/>
              </a:spcBef>
              <a:spcAft>
                <a:spcPts val="0"/>
              </a:spcAft>
              <a:buSzPts val="2000"/>
              <a:buChar char="■"/>
              <a:defRPr sz="2667"/>
            </a:lvl6pPr>
            <a:lvl7pPr marL="4267093" lvl="6" indent="-474121" rtl="0">
              <a:spcBef>
                <a:spcPts val="0"/>
              </a:spcBef>
              <a:spcAft>
                <a:spcPts val="0"/>
              </a:spcAft>
              <a:buSzPts val="2000"/>
              <a:buChar char="●"/>
              <a:defRPr sz="2667"/>
            </a:lvl7pPr>
            <a:lvl8pPr marL="4876678" lvl="7" indent="-474121" rtl="0">
              <a:spcBef>
                <a:spcPts val="0"/>
              </a:spcBef>
              <a:spcAft>
                <a:spcPts val="0"/>
              </a:spcAft>
              <a:buSzPts val="2000"/>
              <a:buChar char="○"/>
              <a:defRPr sz="2667"/>
            </a:lvl8pPr>
            <a:lvl9pPr marL="5486263" lvl="8" indent="-474121" rtl="0">
              <a:spcBef>
                <a:spcPts val="0"/>
              </a:spcBef>
              <a:spcAft>
                <a:spcPts val="0"/>
              </a:spcAft>
              <a:buSzPts val="2000"/>
              <a:buChar char="■"/>
              <a:defRPr sz="2667"/>
            </a:lvl9pPr>
          </a:lstStyle>
          <a:p>
            <a:endParaRPr/>
          </a:p>
        </p:txBody>
      </p:sp>
      <p:sp>
        <p:nvSpPr>
          <p:cNvPr id="85" name="Google Shape;85;p6"/>
          <p:cNvSpPr/>
          <p:nvPr/>
        </p:nvSpPr>
        <p:spPr>
          <a:xfrm>
            <a:off x="773700" y="1002600"/>
            <a:ext cx="4852800" cy="485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6"/>
          <p:cNvSpPr/>
          <p:nvPr/>
        </p:nvSpPr>
        <p:spPr>
          <a:xfrm>
            <a:off x="-394200" y="-475267"/>
            <a:ext cx="1410400" cy="14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 name="Google Shape;87;p6"/>
          <p:cNvSpPr/>
          <p:nvPr/>
        </p:nvSpPr>
        <p:spPr>
          <a:xfrm>
            <a:off x="3782133" y="239767"/>
            <a:ext cx="1304800" cy="1304800"/>
          </a:xfrm>
          <a:prstGeom prst="donut">
            <a:avLst>
              <a:gd name="adj" fmla="val 39527"/>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 name="Google Shape;88;p6"/>
          <p:cNvSpPr/>
          <p:nvPr/>
        </p:nvSpPr>
        <p:spPr>
          <a:xfrm>
            <a:off x="621300" y="4923667"/>
            <a:ext cx="1359200" cy="1359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 name="Google Shape;89;p6"/>
          <p:cNvSpPr/>
          <p:nvPr/>
        </p:nvSpPr>
        <p:spPr>
          <a:xfrm>
            <a:off x="1980500" y="6079667"/>
            <a:ext cx="482000" cy="482000"/>
          </a:xfrm>
          <a:prstGeom prst="donut">
            <a:avLst>
              <a:gd name="adj" fmla="val 29951"/>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 name="Google Shape;90;p6"/>
          <p:cNvSpPr/>
          <p:nvPr/>
        </p:nvSpPr>
        <p:spPr>
          <a:xfrm>
            <a:off x="3153067" y="462600"/>
            <a:ext cx="365600" cy="3652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 name="Google Shape;91;p6"/>
          <p:cNvSpPr/>
          <p:nvPr/>
        </p:nvSpPr>
        <p:spPr>
          <a:xfrm>
            <a:off x="-630133" y="-711200"/>
            <a:ext cx="1882400" cy="1882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6"/>
          <p:cNvSpPr/>
          <p:nvPr/>
        </p:nvSpPr>
        <p:spPr>
          <a:xfrm>
            <a:off x="3865333" y="322967"/>
            <a:ext cx="1138400" cy="1138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6"/>
          <p:cNvSpPr/>
          <p:nvPr/>
        </p:nvSpPr>
        <p:spPr>
          <a:xfrm>
            <a:off x="1414867" y="190600"/>
            <a:ext cx="718000" cy="7176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6"/>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115716921"/>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95"/>
        <p:cNvGrpSpPr/>
        <p:nvPr/>
      </p:nvGrpSpPr>
      <p:grpSpPr>
        <a:xfrm>
          <a:off x="0" y="0"/>
          <a:ext cx="0" cy="0"/>
          <a:chOff x="0" y="0"/>
          <a:chExt cx="0" cy="0"/>
        </a:xfrm>
      </p:grpSpPr>
      <p:sp>
        <p:nvSpPr>
          <p:cNvPr id="96" name="Google Shape;96;p7"/>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97" name="Google Shape;97;p7"/>
          <p:cNvSpPr txBox="1">
            <a:spLocks noGrp="1"/>
          </p:cNvSpPr>
          <p:nvPr>
            <p:ph type="body" idx="1"/>
          </p:nvPr>
        </p:nvSpPr>
        <p:spPr>
          <a:xfrm>
            <a:off x="3914500"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8" name="Google Shape;98;p7"/>
          <p:cNvSpPr txBox="1">
            <a:spLocks noGrp="1"/>
          </p:cNvSpPr>
          <p:nvPr>
            <p:ph type="body" idx="2"/>
          </p:nvPr>
        </p:nvSpPr>
        <p:spPr>
          <a:xfrm>
            <a:off x="7534465"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9" name="Google Shape;99;p7"/>
          <p:cNvSpPr/>
          <p:nvPr/>
        </p:nvSpPr>
        <p:spPr>
          <a:xfrm>
            <a:off x="-478600" y="2925867"/>
            <a:ext cx="3129600" cy="3129600"/>
          </a:xfrm>
          <a:prstGeom prst="donut">
            <a:avLst>
              <a:gd name="adj" fmla="val 36789"/>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7"/>
          <p:cNvSpPr/>
          <p:nvPr/>
        </p:nvSpPr>
        <p:spPr>
          <a:xfrm>
            <a:off x="264600" y="-428167"/>
            <a:ext cx="1304800" cy="1304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7"/>
          <p:cNvSpPr/>
          <p:nvPr/>
        </p:nvSpPr>
        <p:spPr>
          <a:xfrm>
            <a:off x="264600" y="560633"/>
            <a:ext cx="876800" cy="876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 name="Google Shape;102;p7"/>
          <p:cNvSpPr/>
          <p:nvPr/>
        </p:nvSpPr>
        <p:spPr>
          <a:xfrm>
            <a:off x="1569401" y="876633"/>
            <a:ext cx="1129200" cy="1129200"/>
          </a:xfrm>
          <a:prstGeom prst="donut">
            <a:avLst>
              <a:gd name="adj" fmla="val 22275"/>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 name="Google Shape;103;p7"/>
          <p:cNvSpPr/>
          <p:nvPr/>
        </p:nvSpPr>
        <p:spPr>
          <a:xfrm>
            <a:off x="1183533" y="5523067"/>
            <a:ext cx="1610400" cy="16104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7"/>
          <p:cNvSpPr/>
          <p:nvPr/>
        </p:nvSpPr>
        <p:spPr>
          <a:xfrm>
            <a:off x="204900" y="6399467"/>
            <a:ext cx="734000" cy="734000"/>
          </a:xfrm>
          <a:prstGeom prst="donut">
            <a:avLst>
              <a:gd name="adj" fmla="val 18606"/>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7"/>
          <p:cNvSpPr/>
          <p:nvPr/>
        </p:nvSpPr>
        <p:spPr>
          <a:xfrm>
            <a:off x="1563367" y="22626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7"/>
          <p:cNvSpPr/>
          <p:nvPr/>
        </p:nvSpPr>
        <p:spPr>
          <a:xfrm>
            <a:off x="10459000" y="8257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7"/>
          <p:cNvSpPr/>
          <p:nvPr/>
        </p:nvSpPr>
        <p:spPr>
          <a:xfrm>
            <a:off x="10020667" y="-96667"/>
            <a:ext cx="530000" cy="53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7"/>
          <p:cNvSpPr/>
          <p:nvPr/>
        </p:nvSpPr>
        <p:spPr>
          <a:xfrm>
            <a:off x="11535333" y="1374467"/>
            <a:ext cx="406400" cy="4064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 name="Google Shape;109;p7"/>
          <p:cNvSpPr/>
          <p:nvPr/>
        </p:nvSpPr>
        <p:spPr>
          <a:xfrm>
            <a:off x="10797200" y="223267"/>
            <a:ext cx="988800" cy="988800"/>
          </a:xfrm>
          <a:prstGeom prst="donut">
            <a:avLst>
              <a:gd name="adj" fmla="val 8064"/>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 name="Google Shape;110;p7"/>
          <p:cNvSpPr/>
          <p:nvPr/>
        </p:nvSpPr>
        <p:spPr>
          <a:xfrm>
            <a:off x="11193000" y="20058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 name="Google Shape;111;p7"/>
          <p:cNvSpPr/>
          <p:nvPr/>
        </p:nvSpPr>
        <p:spPr>
          <a:xfrm>
            <a:off x="-274167" y="3130300"/>
            <a:ext cx="2720800" cy="2720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 name="Google Shape;112;p7"/>
          <p:cNvSpPr/>
          <p:nvPr/>
        </p:nvSpPr>
        <p:spPr>
          <a:xfrm>
            <a:off x="406833" y="-285933"/>
            <a:ext cx="1020400" cy="1020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 name="Google Shape;113;p7"/>
          <p:cNvSpPr/>
          <p:nvPr/>
        </p:nvSpPr>
        <p:spPr>
          <a:xfrm>
            <a:off x="11376800" y="1215933"/>
            <a:ext cx="723600" cy="7236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 name="Google Shape;114;p7"/>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451239995"/>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115"/>
        <p:cNvGrpSpPr/>
        <p:nvPr/>
      </p:nvGrpSpPr>
      <p:grpSpPr>
        <a:xfrm>
          <a:off x="0" y="0"/>
          <a:ext cx="0" cy="0"/>
          <a:chOff x="0" y="0"/>
          <a:chExt cx="0" cy="0"/>
        </a:xfrm>
      </p:grpSpPr>
      <p:sp>
        <p:nvSpPr>
          <p:cNvPr id="116" name="Google Shape;116;p8"/>
          <p:cNvSpPr/>
          <p:nvPr/>
        </p:nvSpPr>
        <p:spPr>
          <a:xfrm>
            <a:off x="11518033" y="19634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 name="Google Shape;117;p8"/>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8" name="Google Shape;118;p8"/>
          <p:cNvSpPr txBox="1">
            <a:spLocks noGrp="1"/>
          </p:cNvSpPr>
          <p:nvPr>
            <p:ph type="body" idx="1"/>
          </p:nvPr>
        </p:nvSpPr>
        <p:spPr>
          <a:xfrm>
            <a:off x="3914500"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19" name="Google Shape;119;p8"/>
          <p:cNvSpPr txBox="1">
            <a:spLocks noGrp="1"/>
          </p:cNvSpPr>
          <p:nvPr>
            <p:ph type="body" idx="2"/>
          </p:nvPr>
        </p:nvSpPr>
        <p:spPr>
          <a:xfrm>
            <a:off x="629783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0" name="Google Shape;120;p8"/>
          <p:cNvSpPr txBox="1">
            <a:spLocks noGrp="1"/>
          </p:cNvSpPr>
          <p:nvPr>
            <p:ph type="body" idx="3"/>
          </p:nvPr>
        </p:nvSpPr>
        <p:spPr>
          <a:xfrm>
            <a:off x="868116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1" name="Google Shape;121;p8"/>
          <p:cNvSpPr/>
          <p:nvPr/>
        </p:nvSpPr>
        <p:spPr>
          <a:xfrm>
            <a:off x="1355300" y="3975467"/>
            <a:ext cx="587200" cy="5872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 name="Google Shape;122;p8"/>
          <p:cNvSpPr/>
          <p:nvPr/>
        </p:nvSpPr>
        <p:spPr>
          <a:xfrm>
            <a:off x="-91633" y="4461533"/>
            <a:ext cx="1092800" cy="1092800"/>
          </a:xfrm>
          <a:prstGeom prst="ellipse">
            <a:avLst/>
          </a:prstGeom>
          <a:noFill/>
          <a:ln w="9525" cap="flat" cmpd="sng">
            <a:solidFill>
              <a:srgbClr val="00D1C6"/>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 name="Google Shape;123;p8"/>
          <p:cNvSpPr/>
          <p:nvPr/>
        </p:nvSpPr>
        <p:spPr>
          <a:xfrm>
            <a:off x="1815300" y="187633"/>
            <a:ext cx="1150400" cy="1151200"/>
          </a:xfrm>
          <a:prstGeom prst="donut">
            <a:avLst>
              <a:gd name="adj" fmla="val 43200"/>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 name="Google Shape;124;p8"/>
          <p:cNvSpPr/>
          <p:nvPr/>
        </p:nvSpPr>
        <p:spPr>
          <a:xfrm>
            <a:off x="1917500" y="4562667"/>
            <a:ext cx="1416000" cy="1416000"/>
          </a:xfrm>
          <a:prstGeom prst="donut">
            <a:avLst>
              <a:gd name="adj" fmla="val 9905"/>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 name="Google Shape;125;p8"/>
          <p:cNvSpPr/>
          <p:nvPr/>
        </p:nvSpPr>
        <p:spPr>
          <a:xfrm>
            <a:off x="2745900" y="1483300"/>
            <a:ext cx="406400" cy="406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 name="Google Shape;126;p8"/>
          <p:cNvSpPr/>
          <p:nvPr/>
        </p:nvSpPr>
        <p:spPr>
          <a:xfrm>
            <a:off x="11631333" y="360300"/>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 name="Google Shape;127;p8"/>
          <p:cNvSpPr/>
          <p:nvPr/>
        </p:nvSpPr>
        <p:spPr>
          <a:xfrm>
            <a:off x="11395733" y="8115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 name="Google Shape;128;p8"/>
          <p:cNvSpPr/>
          <p:nvPr/>
        </p:nvSpPr>
        <p:spPr>
          <a:xfrm>
            <a:off x="10948367" y="1536867"/>
            <a:ext cx="530000" cy="5300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 name="Google Shape;129;p8"/>
          <p:cNvSpPr/>
          <p:nvPr/>
        </p:nvSpPr>
        <p:spPr>
          <a:xfrm>
            <a:off x="10132800" y="-3670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 name="Google Shape;130;p8"/>
          <p:cNvSpPr/>
          <p:nvPr/>
        </p:nvSpPr>
        <p:spPr>
          <a:xfrm>
            <a:off x="12045033" y="2490467"/>
            <a:ext cx="250800" cy="2508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 name="Google Shape;131;p8"/>
          <p:cNvSpPr/>
          <p:nvPr/>
        </p:nvSpPr>
        <p:spPr>
          <a:xfrm>
            <a:off x="-640300" y="324833"/>
            <a:ext cx="3129600" cy="3129600"/>
          </a:xfrm>
          <a:prstGeom prst="donut">
            <a:avLst>
              <a:gd name="adj" fmla="val 21094"/>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 name="Google Shape;132;p8"/>
          <p:cNvSpPr/>
          <p:nvPr/>
        </p:nvSpPr>
        <p:spPr>
          <a:xfrm>
            <a:off x="1355300" y="5455600"/>
            <a:ext cx="1610400" cy="16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 name="Google Shape;133;p8"/>
          <p:cNvSpPr/>
          <p:nvPr/>
        </p:nvSpPr>
        <p:spPr>
          <a:xfrm>
            <a:off x="272100" y="1237233"/>
            <a:ext cx="1304800" cy="13048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 name="Google Shape;134;p8"/>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862592699"/>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5"/>
        <p:cNvGrpSpPr/>
        <p:nvPr/>
      </p:nvGrpSpPr>
      <p:grpSpPr>
        <a:xfrm>
          <a:off x="0" y="0"/>
          <a:ext cx="0" cy="0"/>
          <a:chOff x="0" y="0"/>
          <a:chExt cx="0" cy="0"/>
        </a:xfrm>
      </p:grpSpPr>
      <p:sp>
        <p:nvSpPr>
          <p:cNvPr id="136" name="Google Shape;136;p9"/>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137" name="Google Shape;137;p9"/>
          <p:cNvSpPr/>
          <p:nvPr/>
        </p:nvSpPr>
        <p:spPr>
          <a:xfrm>
            <a:off x="1707584" y="48922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 name="Google Shape;138;p9"/>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 name="Google Shape;139;p9"/>
          <p:cNvSpPr/>
          <p:nvPr/>
        </p:nvSpPr>
        <p:spPr>
          <a:xfrm>
            <a:off x="328061" y="42841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 name="Google Shape;140;p9"/>
          <p:cNvSpPr/>
          <p:nvPr/>
        </p:nvSpPr>
        <p:spPr>
          <a:xfrm>
            <a:off x="95333" y="4051467"/>
            <a:ext cx="1073200" cy="10732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 name="Google Shape;141;p9"/>
          <p:cNvSpPr/>
          <p:nvPr/>
        </p:nvSpPr>
        <p:spPr>
          <a:xfrm>
            <a:off x="1707600" y="2144633"/>
            <a:ext cx="1391200" cy="1392000"/>
          </a:xfrm>
          <a:prstGeom prst="donut">
            <a:avLst>
              <a:gd name="adj" fmla="val 43200"/>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 name="Google Shape;142;p9"/>
          <p:cNvSpPr/>
          <p:nvPr/>
        </p:nvSpPr>
        <p:spPr>
          <a:xfrm>
            <a:off x="2187300" y="-269167"/>
            <a:ext cx="1000400" cy="1000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 name="Google Shape;143;p9"/>
          <p:cNvSpPr/>
          <p:nvPr/>
        </p:nvSpPr>
        <p:spPr>
          <a:xfrm>
            <a:off x="-640300" y="324833"/>
            <a:ext cx="3129600" cy="3129600"/>
          </a:xfrm>
          <a:prstGeom prst="donut">
            <a:avLst>
              <a:gd name="adj" fmla="val 6129"/>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 name="Google Shape;144;p9"/>
          <p:cNvSpPr/>
          <p:nvPr/>
        </p:nvSpPr>
        <p:spPr>
          <a:xfrm>
            <a:off x="-297300" y="667833"/>
            <a:ext cx="2443600" cy="2443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 name="Google Shape;145;p9"/>
          <p:cNvSpPr/>
          <p:nvPr/>
        </p:nvSpPr>
        <p:spPr>
          <a:xfrm>
            <a:off x="1707600" y="5266833"/>
            <a:ext cx="1000400" cy="100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 name="Google Shape;146;p9"/>
          <p:cNvSpPr/>
          <p:nvPr/>
        </p:nvSpPr>
        <p:spPr>
          <a:xfrm>
            <a:off x="10550667" y="8003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 name="Google Shape;147;p9"/>
          <p:cNvSpPr/>
          <p:nvPr/>
        </p:nvSpPr>
        <p:spPr>
          <a:xfrm>
            <a:off x="11604533" y="2144633"/>
            <a:ext cx="382800" cy="382800"/>
          </a:xfrm>
          <a:prstGeom prst="donut">
            <a:avLst>
              <a:gd name="adj" fmla="val 18608"/>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 name="Google Shape;148;p9"/>
          <p:cNvSpPr/>
          <p:nvPr/>
        </p:nvSpPr>
        <p:spPr>
          <a:xfrm>
            <a:off x="11745836" y="1181919"/>
            <a:ext cx="555200" cy="5552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 name="Google Shape;149;p9"/>
          <p:cNvSpPr/>
          <p:nvPr/>
        </p:nvSpPr>
        <p:spPr>
          <a:xfrm>
            <a:off x="10824000" y="-3260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 name="Google Shape;150;p9"/>
          <p:cNvSpPr/>
          <p:nvPr/>
        </p:nvSpPr>
        <p:spPr>
          <a:xfrm>
            <a:off x="10418300" y="4170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 name="Google Shape;151;p9"/>
          <p:cNvSpPr/>
          <p:nvPr/>
        </p:nvSpPr>
        <p:spPr>
          <a:xfrm>
            <a:off x="11529200" y="965284"/>
            <a:ext cx="988800" cy="9888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 name="Google Shape;152;p9"/>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459719970"/>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53"/>
        <p:cNvGrpSpPr/>
        <p:nvPr/>
      </p:nvGrpSpPr>
      <p:grpSpPr>
        <a:xfrm>
          <a:off x="0" y="0"/>
          <a:ext cx="0" cy="0"/>
          <a:chOff x="0" y="0"/>
          <a:chExt cx="0" cy="0"/>
        </a:xfrm>
      </p:grpSpPr>
      <p:sp>
        <p:nvSpPr>
          <p:cNvPr id="154" name="Google Shape;154;p10"/>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 name="Google Shape;155;p10"/>
          <p:cNvSpPr txBox="1">
            <a:spLocks noGrp="1"/>
          </p:cNvSpPr>
          <p:nvPr>
            <p:ph type="body" idx="1"/>
          </p:nvPr>
        </p:nvSpPr>
        <p:spPr>
          <a:xfrm>
            <a:off x="1661633" y="5570267"/>
            <a:ext cx="8868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600"/>
              <a:buNone/>
              <a:defRPr sz="2133"/>
            </a:lvl1pPr>
          </a:lstStyle>
          <a:p>
            <a:endParaRPr/>
          </a:p>
        </p:txBody>
      </p:sp>
      <p:sp>
        <p:nvSpPr>
          <p:cNvPr id="156" name="Google Shape;156;p10"/>
          <p:cNvSpPr/>
          <p:nvPr/>
        </p:nvSpPr>
        <p:spPr>
          <a:xfrm rot="10800000">
            <a:off x="11607933" y="5036351"/>
            <a:ext cx="823200" cy="8232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 name="Google Shape;157;p10"/>
          <p:cNvSpPr/>
          <p:nvPr/>
        </p:nvSpPr>
        <p:spPr>
          <a:xfrm rot="10800000">
            <a:off x="811667" y="1121815"/>
            <a:ext cx="687200" cy="6872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 name="Google Shape;158;p10"/>
          <p:cNvSpPr/>
          <p:nvPr/>
        </p:nvSpPr>
        <p:spPr>
          <a:xfrm rot="10800000">
            <a:off x="10926695" y="6071067"/>
            <a:ext cx="1108800" cy="110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 name="Google Shape;159;p10"/>
          <p:cNvSpPr/>
          <p:nvPr/>
        </p:nvSpPr>
        <p:spPr>
          <a:xfrm rot="10800000">
            <a:off x="11277845" y="5578351"/>
            <a:ext cx="281200" cy="281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 name="Google Shape;160;p10"/>
          <p:cNvSpPr/>
          <p:nvPr/>
        </p:nvSpPr>
        <p:spPr>
          <a:xfrm rot="10800000">
            <a:off x="-204196" y="-592729"/>
            <a:ext cx="1504400" cy="1504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 name="Google Shape;161;p10"/>
          <p:cNvSpPr/>
          <p:nvPr/>
        </p:nvSpPr>
        <p:spPr>
          <a:xfrm rot="10800000">
            <a:off x="10682688" y="177855"/>
            <a:ext cx="579600" cy="5796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 name="Google Shape;162;p10"/>
          <p:cNvSpPr/>
          <p:nvPr/>
        </p:nvSpPr>
        <p:spPr>
          <a:xfrm rot="10800000">
            <a:off x="-98103" y="1122000"/>
            <a:ext cx="441200" cy="4412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 name="Google Shape;163;p10"/>
          <p:cNvSpPr/>
          <p:nvPr/>
        </p:nvSpPr>
        <p:spPr>
          <a:xfrm rot="10800000">
            <a:off x="11349533" y="177872"/>
            <a:ext cx="1081600" cy="10816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 name="Google Shape;164;p10"/>
          <p:cNvSpPr/>
          <p:nvPr/>
        </p:nvSpPr>
        <p:spPr>
          <a:xfrm rot="10800000">
            <a:off x="157331" y="-231203"/>
            <a:ext cx="781600" cy="781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 name="Google Shape;165;p10"/>
          <p:cNvSpPr/>
          <p:nvPr/>
        </p:nvSpPr>
        <p:spPr>
          <a:xfrm rot="10800000">
            <a:off x="998433" y="6260067"/>
            <a:ext cx="460000" cy="46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 name="Google Shape;166;p10"/>
          <p:cNvSpPr/>
          <p:nvPr/>
        </p:nvSpPr>
        <p:spPr>
          <a:xfrm rot="10800000">
            <a:off x="-143715" y="5678711"/>
            <a:ext cx="884000" cy="88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 name="Google Shape;167;p10"/>
          <p:cNvSpPr/>
          <p:nvPr/>
        </p:nvSpPr>
        <p:spPr>
          <a:xfrm rot="10800000">
            <a:off x="-422216" y="4591379"/>
            <a:ext cx="674800" cy="674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 name="Google Shape;168;p10"/>
          <p:cNvSpPr/>
          <p:nvPr/>
        </p:nvSpPr>
        <p:spPr>
          <a:xfrm rot="10800000">
            <a:off x="-301560" y="5520867"/>
            <a:ext cx="1199200" cy="119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 name="Google Shape;169;p10"/>
          <p:cNvSpPr/>
          <p:nvPr/>
        </p:nvSpPr>
        <p:spPr>
          <a:xfrm rot="10800000">
            <a:off x="11600855" y="1467000"/>
            <a:ext cx="444400" cy="444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 name="Google Shape;170;p10"/>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916935743"/>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3373311126"/>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matchingName="Completely blank">
  <p:cSld name="Completely blank">
    <p:spTree>
      <p:nvGrpSpPr>
        <p:cNvPr id="1" name="Shape 188"/>
        <p:cNvGrpSpPr/>
        <p:nvPr/>
      </p:nvGrpSpPr>
      <p:grpSpPr>
        <a:xfrm>
          <a:off x="0" y="0"/>
          <a:ext cx="0" cy="0"/>
          <a:chOff x="0" y="0"/>
          <a:chExt cx="0" cy="0"/>
        </a:xfrm>
      </p:grpSpPr>
      <p:sp>
        <p:nvSpPr>
          <p:cNvPr id="189" name="Google Shape;189;p12"/>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 name="Google Shape;190;p12"/>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12176376"/>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showMasterSp="0" showMasterPhAnim="0" preserve="1" userDrawn="1">
  <p:cSld name="Title Slide">
    <p:bg bwMode="ltGray">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1141812" name="Picture 52" descr="59018 copy"/>
          <p:cNvPicPr>
            <a:picLocks noChangeAspect="1" noChangeArrowheads="1"/>
          </p:cNvPicPr>
          <p:nvPr/>
        </p:nvPicPr>
        <p:blipFill>
          <a:blip r:embed="rId3"/>
          <a:srcRect/>
          <a:stretch>
            <a:fillRect/>
          </a:stretch>
        </p:blipFill>
        <p:spPr bwMode="auto">
          <a:xfrm>
            <a:off x="0" y="3259138"/>
            <a:ext cx="3752851" cy="3598862"/>
          </a:xfrm>
          <a:prstGeom prst="rect">
            <a:avLst/>
          </a:prstGeom>
          <a:noFill/>
        </p:spPr>
      </p:pic>
      <p:sp>
        <p:nvSpPr>
          <p:cNvPr id="1141787" name="Text Box 27"/>
          <p:cNvSpPr txBox="1">
            <a:spLocks noChangeArrowheads="1"/>
          </p:cNvSpPr>
          <p:nvPr/>
        </p:nvSpPr>
        <p:spPr bwMode="gray">
          <a:xfrm>
            <a:off x="450851" y="295275"/>
            <a:ext cx="1722967" cy="457200"/>
          </a:xfrm>
          <a:prstGeom prst="rect">
            <a:avLst/>
          </a:prstGeom>
          <a:noFill/>
          <a:ln w="28575" algn="ctr">
            <a:noFill/>
            <a:miter lim="800000"/>
            <a:headEnd/>
            <a:tailEnd/>
          </a:ln>
          <a:effectLst>
            <a:prstShdw prst="shdw13" dist="53882" dir="2700000">
              <a:srgbClr val="080808">
                <a:alpha val="50000"/>
              </a:srgbClr>
            </a:prstShdw>
          </a:effectLst>
        </p:spPr>
        <p:txBody>
          <a:bodyPr>
            <a:spAutoFit/>
          </a:bodyPr>
          <a:lstStyle/>
          <a:p>
            <a:pPr fontAlgn="base">
              <a:spcBef>
                <a:spcPct val="50000"/>
              </a:spcBef>
              <a:spcAft>
                <a:spcPct val="0"/>
              </a:spcAft>
            </a:pPr>
            <a:r>
              <a:rPr lang="en-US" sz="2400" b="1">
                <a:solidFill>
                  <a:srgbClr val="FFFFFF"/>
                </a:solidFill>
                <a:latin typeface="Verdana" pitchFamily="34" charset="0"/>
              </a:rPr>
              <a:t>LOGO</a:t>
            </a:r>
          </a:p>
        </p:txBody>
      </p:sp>
      <p:sp>
        <p:nvSpPr>
          <p:cNvPr id="1141777" name="Rectangle 17"/>
          <p:cNvSpPr>
            <a:spLocks noGrp="1" noChangeArrowheads="1"/>
          </p:cNvSpPr>
          <p:nvPr>
            <p:ph type="subTitle" sz="quarter" idx="1"/>
          </p:nvPr>
        </p:nvSpPr>
        <p:spPr bwMode="auto">
          <a:xfrm>
            <a:off x="535518" y="3225800"/>
            <a:ext cx="8743949" cy="515938"/>
          </a:xfrm>
          <a:ln/>
        </p:spPr>
        <p:txBody>
          <a:bodyPr/>
          <a:lstStyle>
            <a:lvl1pPr marL="0" indent="0">
              <a:buFontTx/>
              <a:buNone/>
              <a:defRPr sz="2400"/>
            </a:lvl1pPr>
          </a:lstStyle>
          <a:p>
            <a:r>
              <a:rPr lang="en-US"/>
              <a:t>Click to edit Master subtitle style</a:t>
            </a:r>
          </a:p>
        </p:txBody>
      </p:sp>
      <p:sp>
        <p:nvSpPr>
          <p:cNvPr id="9" name="Title 8"/>
          <p:cNvSpPr>
            <a:spLocks noGrp="1"/>
          </p:cNvSpPr>
          <p:nvPr>
            <p:ph type="title"/>
          </p:nvPr>
        </p:nvSpPr>
        <p:spPr/>
        <p:txBody>
          <a:bodyPr/>
          <a:lstStyle/>
          <a:p>
            <a:r>
              <a:rPr lang="en-US"/>
              <a:t>Click to edit Master title style</a:t>
            </a:r>
          </a:p>
        </p:txBody>
      </p:sp>
      <p:sp>
        <p:nvSpPr>
          <p:cNvPr id="10" name="Date Placeholder 9"/>
          <p:cNvSpPr>
            <a:spLocks noGrp="1"/>
          </p:cNvSpPr>
          <p:nvPr>
            <p:ph type="dt" sz="half" idx="10"/>
          </p:nvPr>
        </p:nvSpPr>
        <p:spPr/>
        <p:txBody>
          <a:bodyPr/>
          <a:lstStyle/>
          <a:p>
            <a:endParaRPr lang="en-US">
              <a:solidFill>
                <a:srgbClr val="000000"/>
              </a:solidFill>
            </a:endParaRPr>
          </a:p>
        </p:txBody>
      </p:sp>
      <p:sp>
        <p:nvSpPr>
          <p:cNvPr id="11" name="Slide Number Placeholder 10"/>
          <p:cNvSpPr>
            <a:spLocks noGrp="1"/>
          </p:cNvSpPr>
          <p:nvPr>
            <p:ph type="sldNum" sz="quarter" idx="11"/>
          </p:nvPr>
        </p:nvSpPr>
        <p:spPr/>
        <p:txBody>
          <a:bodyPr/>
          <a:lstStyle/>
          <a:p>
            <a:fld id="{C45CA075-AD84-442C-9B94-5893FC41DA84}" type="slidenum">
              <a:rPr lang="en-US" smtClean="0">
                <a:solidFill>
                  <a:srgbClr val="000000"/>
                </a:solidFill>
              </a:rPr>
              <a:pPr/>
              <a:t>‹#›</a:t>
            </a:fld>
            <a:endParaRPr lang="en-US">
              <a:solidFill>
                <a:srgbClr val="000000"/>
              </a:solidFill>
            </a:endParaRPr>
          </a:p>
        </p:txBody>
      </p:sp>
      <p:sp>
        <p:nvSpPr>
          <p:cNvPr id="12" name="Footer Placeholder 11"/>
          <p:cNvSpPr>
            <a:spLocks noGrp="1"/>
          </p:cNvSpPr>
          <p:nvPr>
            <p:ph type="ftr" sz="quarter" idx="12"/>
          </p:nvPr>
        </p:nvSpPr>
        <p:spPr/>
        <p:txBody>
          <a:bodyPr/>
          <a:lstStyle/>
          <a:p>
            <a:r>
              <a:rPr lang="en-US">
                <a:solidFill>
                  <a:srgbClr val="000000"/>
                </a:solidFill>
              </a:rPr>
              <a:t>www.trungtamtinhoc.edu.vn</a:t>
            </a:r>
          </a:p>
        </p:txBody>
      </p:sp>
      <p:sp>
        <p:nvSpPr>
          <p:cNvPr id="14" name="TextBox 13"/>
          <p:cNvSpPr txBox="1"/>
          <p:nvPr userDrawn="1"/>
        </p:nvSpPr>
        <p:spPr>
          <a:xfrm>
            <a:off x="268023" y="6627168"/>
            <a:ext cx="1608133" cy="230832"/>
          </a:xfrm>
          <a:prstGeom prst="rect">
            <a:avLst/>
          </a:prstGeom>
          <a:noFill/>
        </p:spPr>
        <p:txBody>
          <a:bodyPr wrap="none" rtlCol="0">
            <a:spAutoFit/>
          </a:bodyPr>
          <a:lstStyle/>
          <a:p>
            <a:pPr algn="ctr" fontAlgn="base">
              <a:spcBef>
                <a:spcPct val="0"/>
              </a:spcBef>
              <a:spcAft>
                <a:spcPct val="0"/>
              </a:spcAft>
            </a:pPr>
            <a:r>
              <a:rPr lang="en-US" sz="900">
                <a:solidFill>
                  <a:srgbClr val="000000"/>
                </a:solidFill>
              </a:rPr>
              <a:t>www.trungtamtinhoc.edu.vn</a:t>
            </a:r>
          </a:p>
        </p:txBody>
      </p:sp>
    </p:spTree>
    <p:extLst>
      <p:ext uri="{BB962C8B-B14F-4D97-AF65-F5344CB8AC3E}">
        <p14:creationId xmlns:p14="http://schemas.microsoft.com/office/powerpoint/2010/main" val="1738014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41812"/>
                                        </p:tgtEl>
                                        <p:attrNameLst>
                                          <p:attrName>style.visibility</p:attrName>
                                        </p:attrNameLst>
                                      </p:cBhvr>
                                      <p:to>
                                        <p:strVal val="visible"/>
                                      </p:to>
                                    </p:set>
                                    <p:animEffect transition="in" filter="fade">
                                      <p:cBhvr>
                                        <p:cTn id="7" dur="2000"/>
                                        <p:tgtEl>
                                          <p:spTgt spid="1141812"/>
                                        </p:tgtEl>
                                      </p:cBhvr>
                                    </p:animEffect>
                                  </p:childTnLst>
                                </p:cTn>
                              </p:par>
                            </p:childTnLst>
                          </p:cTn>
                        </p:par>
                        <p:par>
                          <p:cTn id="8" fill="hold">
                            <p:stCondLst>
                              <p:cond delay="2000"/>
                            </p:stCondLst>
                            <p:childTnLst>
                              <p:par>
                                <p:cTn id="9" presetID="42" presetClass="exit" presetSubtype="0" fill="hold" nodeType="afterEffect">
                                  <p:stCondLst>
                                    <p:cond delay="0"/>
                                  </p:stCondLst>
                                  <p:childTnLst>
                                    <p:animEffect transition="out" filter="fade">
                                      <p:cBhvr>
                                        <p:cTn id="10" dur="2000"/>
                                        <p:tgtEl>
                                          <p:spTgt spid="1141812"/>
                                        </p:tgtEl>
                                      </p:cBhvr>
                                    </p:animEffect>
                                    <p:anim calcmode="lin" valueType="num">
                                      <p:cBhvr>
                                        <p:cTn id="11" dur="2000"/>
                                        <p:tgtEl>
                                          <p:spTgt spid="1141812"/>
                                        </p:tgtEl>
                                        <p:attrNameLst>
                                          <p:attrName>ppt_x</p:attrName>
                                        </p:attrNameLst>
                                      </p:cBhvr>
                                      <p:tavLst>
                                        <p:tav tm="0">
                                          <p:val>
                                            <p:strVal val="ppt_x"/>
                                          </p:val>
                                        </p:tav>
                                        <p:tav tm="100000">
                                          <p:val>
                                            <p:strVal val="ppt_x"/>
                                          </p:val>
                                        </p:tav>
                                      </p:tavLst>
                                    </p:anim>
                                    <p:anim calcmode="lin" valueType="num">
                                      <p:cBhvr>
                                        <p:cTn id="12" dur="2000"/>
                                        <p:tgtEl>
                                          <p:spTgt spid="1141812"/>
                                        </p:tgtEl>
                                        <p:attrNameLst>
                                          <p:attrName>ppt_y</p:attrName>
                                        </p:attrNameLst>
                                      </p:cBhvr>
                                      <p:tavLst>
                                        <p:tav tm="0">
                                          <p:val>
                                            <p:strVal val="ppt_y"/>
                                          </p:val>
                                        </p:tav>
                                        <p:tav tm="100000">
                                          <p:val>
                                            <p:strVal val="ppt_y+.1"/>
                                          </p:val>
                                        </p:tav>
                                      </p:tavLst>
                                    </p:anim>
                                    <p:set>
                                      <p:cBhvr>
                                        <p:cTn id="13" dur="1" fill="hold">
                                          <p:stCondLst>
                                            <p:cond delay="1999"/>
                                          </p:stCondLst>
                                        </p:cTn>
                                        <p:tgtEl>
                                          <p:spTgt spid="11418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sz="800"/>
            </a:lvl1pPr>
          </a:lstStyle>
          <a:p>
            <a:r>
              <a:rPr lang="en-US">
                <a:solidFill>
                  <a:srgbClr val="000000"/>
                </a:solidFill>
              </a:rPr>
              <a:t>www.trungtamtinhoc.edu.vn</a:t>
            </a:r>
          </a:p>
        </p:txBody>
      </p:sp>
      <p:sp>
        <p:nvSpPr>
          <p:cNvPr id="6" name="Slide Number Placeholder 5"/>
          <p:cNvSpPr>
            <a:spLocks noGrp="1"/>
          </p:cNvSpPr>
          <p:nvPr>
            <p:ph type="sldNum" sz="quarter" idx="12"/>
          </p:nvPr>
        </p:nvSpPr>
        <p:spPr/>
        <p:txBody>
          <a:bodyPr/>
          <a:lstStyle>
            <a:lvl1pPr>
              <a:defRPr/>
            </a:lvl1pPr>
          </a:lstStyle>
          <a:p>
            <a:fld id="{3D838FC4-1EE2-4119-BBE2-9AD27B26CD3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78050864"/>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B1B4082C-CDBD-428C-9295-86EEE54CE79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517068865"/>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793751" y="1450975"/>
            <a:ext cx="5291667" cy="49847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88618" y="1450975"/>
            <a:ext cx="5293783" cy="49847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8E2D74CA-0DEB-4432-8A48-09CD2ABB1F9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185166991"/>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B5CA38DB-FDBF-462C-A7E3-1169FB25050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359613403"/>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120F488B-6062-4EB0-BD30-DD9B026A9A3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379748349"/>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47A90E1B-7EFB-44BA-9F79-CC44A463EAB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11859624"/>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E51ED260-B708-4931-A074-27A69E0264D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146138625"/>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672BE0B4-07D0-416F-A634-E57BB350C1E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500536472"/>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D70E481E-BFD2-4B08-B5AF-1E1D8BEEE23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771061617"/>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96867" y="349251"/>
            <a:ext cx="2785533" cy="60864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33918" y="349251"/>
            <a:ext cx="8159749" cy="60864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F1EF1787-D81E-4EC6-BF55-FFEF6C83212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94181448"/>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Text Placeholder 2"/>
          <p:cNvSpPr>
            <a:spLocks noGrp="1"/>
          </p:cNvSpPr>
          <p:nvPr>
            <p:ph type="body" sz="half" idx="1"/>
          </p:nvPr>
        </p:nvSpPr>
        <p:spPr>
          <a:xfrm>
            <a:off x="793751" y="1450975"/>
            <a:ext cx="5291667" cy="49847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88618" y="1450975"/>
            <a:ext cx="5293783" cy="49847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974667" y="6569076"/>
            <a:ext cx="2844800" cy="214313"/>
          </a:xfrm>
        </p:spPr>
        <p:txBody>
          <a:bodyPr/>
          <a:lstStyle>
            <a:lvl1pPr>
              <a:defRPr/>
            </a:lvl1pPr>
          </a:lstStyle>
          <a:p>
            <a:fld id="{5AF3D87F-6E31-4119-8E16-A320452AD45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99878843"/>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Text Placeholder 2"/>
          <p:cNvSpPr>
            <a:spLocks noGrp="1"/>
          </p:cNvSpPr>
          <p:nvPr>
            <p:ph type="body" sz="half" idx="1"/>
          </p:nvPr>
        </p:nvSpPr>
        <p:spPr>
          <a:xfrm>
            <a:off x="793752" y="1450976"/>
            <a:ext cx="10788649" cy="24161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793752" y="4019551"/>
            <a:ext cx="10788649" cy="24161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974667" y="6569076"/>
            <a:ext cx="2844800" cy="214313"/>
          </a:xfrm>
        </p:spPr>
        <p:txBody>
          <a:bodyPr/>
          <a:lstStyle>
            <a:lvl1pPr>
              <a:defRPr/>
            </a:lvl1pPr>
          </a:lstStyle>
          <a:p>
            <a:fld id="{272B1816-49BB-4204-A818-2BF99D9C87E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38265727"/>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Table Placeholder 2"/>
          <p:cNvSpPr>
            <a:spLocks noGrp="1"/>
          </p:cNvSpPr>
          <p:nvPr>
            <p:ph type="tbl" idx="1"/>
          </p:nvPr>
        </p:nvSpPr>
        <p:spPr>
          <a:xfrm>
            <a:off x="793752" y="1450975"/>
            <a:ext cx="10788649" cy="4984750"/>
          </a:xfrm>
        </p:spPr>
        <p:txBody>
          <a:bodyPr/>
          <a:lstStyle/>
          <a:p>
            <a:r>
              <a:rPr lang="en-US"/>
              <a:t>Click icon to add table</a:t>
            </a:r>
          </a:p>
        </p:txBody>
      </p:sp>
      <p:sp>
        <p:nvSpPr>
          <p:cNvPr id="4" name="Date Placeholder 3"/>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974667" y="6569076"/>
            <a:ext cx="2844800" cy="214313"/>
          </a:xfrm>
        </p:spPr>
        <p:txBody>
          <a:bodyPr/>
          <a:lstStyle>
            <a:lvl1pPr>
              <a:defRPr/>
            </a:lvl1pPr>
          </a:lstStyle>
          <a:p>
            <a:fld id="{4020EB9A-2BC3-48A0-93EF-B190FBF1E4B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81477364"/>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Chart Placeholder 2"/>
          <p:cNvSpPr>
            <a:spLocks noGrp="1"/>
          </p:cNvSpPr>
          <p:nvPr>
            <p:ph type="chart" idx="1"/>
          </p:nvPr>
        </p:nvSpPr>
        <p:spPr>
          <a:xfrm>
            <a:off x="793752" y="1450975"/>
            <a:ext cx="10788649" cy="4984750"/>
          </a:xfrm>
        </p:spPr>
        <p:txBody>
          <a:bodyPr/>
          <a:lstStyle/>
          <a:p>
            <a:r>
              <a:rPr lang="en-US"/>
              <a:t>Click icon to add chart</a:t>
            </a:r>
          </a:p>
        </p:txBody>
      </p:sp>
      <p:sp>
        <p:nvSpPr>
          <p:cNvPr id="4" name="Date Placeholder 3"/>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974667" y="6569076"/>
            <a:ext cx="2844800" cy="214313"/>
          </a:xfrm>
        </p:spPr>
        <p:txBody>
          <a:bodyPr/>
          <a:lstStyle>
            <a:lvl1pPr>
              <a:defRPr/>
            </a:lvl1pPr>
          </a:lstStyle>
          <a:p>
            <a:fld id="{A512634D-6C14-4823-9F4D-D291C2043E1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26116997"/>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SmartArt Placeholder 2"/>
          <p:cNvSpPr>
            <a:spLocks noGrp="1"/>
          </p:cNvSpPr>
          <p:nvPr>
            <p:ph type="dgm" idx="1"/>
          </p:nvPr>
        </p:nvSpPr>
        <p:spPr>
          <a:xfrm>
            <a:off x="793752" y="1450975"/>
            <a:ext cx="10788649" cy="4984750"/>
          </a:xfrm>
        </p:spPr>
        <p:txBody>
          <a:bodyPr/>
          <a:lstStyle/>
          <a:p>
            <a:r>
              <a:rPr lang="en-US"/>
              <a:t>Click icon to add SmartArt graphic</a:t>
            </a:r>
          </a:p>
        </p:txBody>
      </p:sp>
      <p:sp>
        <p:nvSpPr>
          <p:cNvPr id="4" name="Date Placeholder 3"/>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974667" y="6569076"/>
            <a:ext cx="2844800" cy="214313"/>
          </a:xfrm>
        </p:spPr>
        <p:txBody>
          <a:bodyPr/>
          <a:lstStyle>
            <a:lvl1pPr>
              <a:defRPr/>
            </a:lvl1pPr>
          </a:lstStyle>
          <a:p>
            <a:fld id="{C9EEA51B-6286-4423-BADC-1FCD6B4504C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808772456"/>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Freeform 40">
            <a:extLst>
              <a:ext uri="{FF2B5EF4-FFF2-40B4-BE49-F238E27FC236}">
                <a16:creationId xmlns="" xmlns:a16="http://schemas.microsoft.com/office/drawing/2014/main" id="{67476554-E2AD-4A1A-968E-0072C5E97232}"/>
              </a:ext>
            </a:extLst>
          </p:cNvPr>
          <p:cNvSpPr>
            <a:spLocks/>
          </p:cNvSpPr>
          <p:nvPr/>
        </p:nvSpPr>
        <p:spPr bwMode="gray">
          <a:xfrm>
            <a:off x="0" y="6048376"/>
            <a:ext cx="3683000" cy="809625"/>
          </a:xfrm>
          <a:custGeom>
            <a:avLst/>
            <a:gdLst>
              <a:gd name="T0" fmla="*/ 0 w 1740"/>
              <a:gd name="T1" fmla="*/ 0 h 510"/>
              <a:gd name="T2" fmla="*/ 0 w 1740"/>
              <a:gd name="T3" fmla="*/ 809625 h 510"/>
              <a:gd name="T4" fmla="*/ 2762250 w 1740"/>
              <a:gd name="T5" fmla="*/ 809625 h 510"/>
              <a:gd name="T6" fmla="*/ 2532063 w 1740"/>
              <a:gd name="T7" fmla="*/ 47625 h 510"/>
              <a:gd name="T8" fmla="*/ 0 w 1740"/>
              <a:gd name="T9" fmla="*/ 0 h 5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0" h="510">
                <a:moveTo>
                  <a:pt x="0" y="0"/>
                </a:moveTo>
                <a:lnTo>
                  <a:pt x="0" y="510"/>
                </a:lnTo>
                <a:cubicBezTo>
                  <a:pt x="0" y="510"/>
                  <a:pt x="870" y="510"/>
                  <a:pt x="1740" y="510"/>
                </a:cubicBezTo>
                <a:cubicBezTo>
                  <a:pt x="1650" y="258"/>
                  <a:pt x="1595" y="30"/>
                  <a:pt x="1595" y="30"/>
                </a:cubicBezTo>
                <a:cubicBezTo>
                  <a:pt x="798" y="54"/>
                  <a:pt x="0" y="0"/>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Freeform 41">
            <a:extLst>
              <a:ext uri="{FF2B5EF4-FFF2-40B4-BE49-F238E27FC236}">
                <a16:creationId xmlns="" xmlns:a16="http://schemas.microsoft.com/office/drawing/2014/main" id="{0AB32406-B1A6-440C-A012-2D206649D160}"/>
              </a:ext>
            </a:extLst>
          </p:cNvPr>
          <p:cNvSpPr>
            <a:spLocks/>
          </p:cNvSpPr>
          <p:nvPr/>
        </p:nvSpPr>
        <p:spPr bwMode="gray">
          <a:xfrm>
            <a:off x="3454400" y="4705350"/>
            <a:ext cx="8534400" cy="2152650"/>
          </a:xfrm>
          <a:custGeom>
            <a:avLst/>
            <a:gdLst>
              <a:gd name="T0" fmla="*/ 1771650 w 4032"/>
              <a:gd name="T1" fmla="*/ 0 h 1356"/>
              <a:gd name="T2" fmla="*/ 6096000 w 4032"/>
              <a:gd name="T3" fmla="*/ 1009650 h 1356"/>
              <a:gd name="T4" fmla="*/ 6400800 w 4032"/>
              <a:gd name="T5" fmla="*/ 2152650 h 1356"/>
              <a:gd name="T6" fmla="*/ 457200 w 4032"/>
              <a:gd name="T7" fmla="*/ 2152650 h 1356"/>
              <a:gd name="T8" fmla="*/ 0 w 4032"/>
              <a:gd name="T9" fmla="*/ 1314450 h 1356"/>
              <a:gd name="T10" fmla="*/ 1771650 w 4032"/>
              <a:gd name="T11" fmla="*/ 0 h 13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32" h="1356">
                <a:moveTo>
                  <a:pt x="1116" y="0"/>
                </a:moveTo>
                <a:cubicBezTo>
                  <a:pt x="2370" y="1254"/>
                  <a:pt x="3840" y="636"/>
                  <a:pt x="3840" y="636"/>
                </a:cubicBezTo>
                <a:cubicBezTo>
                  <a:pt x="4032" y="966"/>
                  <a:pt x="4032" y="1356"/>
                  <a:pt x="4032" y="1356"/>
                </a:cubicBezTo>
                <a:cubicBezTo>
                  <a:pt x="4032" y="1356"/>
                  <a:pt x="2160" y="1356"/>
                  <a:pt x="288" y="1356"/>
                </a:cubicBezTo>
                <a:cubicBezTo>
                  <a:pt x="120" y="1140"/>
                  <a:pt x="0" y="828"/>
                  <a:pt x="0" y="828"/>
                </a:cubicBezTo>
                <a:lnTo>
                  <a:pt x="1116"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Freeform 42">
            <a:extLst>
              <a:ext uri="{FF2B5EF4-FFF2-40B4-BE49-F238E27FC236}">
                <a16:creationId xmlns="" xmlns:a16="http://schemas.microsoft.com/office/drawing/2014/main" id="{6E0BD402-B36D-4F84-9C5F-794D06D61A79}"/>
              </a:ext>
            </a:extLst>
          </p:cNvPr>
          <p:cNvSpPr>
            <a:spLocks/>
          </p:cNvSpPr>
          <p:nvPr/>
        </p:nvSpPr>
        <p:spPr bwMode="gray">
          <a:xfrm>
            <a:off x="5867400" y="781050"/>
            <a:ext cx="6324600" cy="5048250"/>
          </a:xfrm>
          <a:custGeom>
            <a:avLst/>
            <a:gdLst>
              <a:gd name="T0" fmla="*/ 809625 w 2988"/>
              <a:gd name="T1" fmla="*/ 1743075 h 3180"/>
              <a:gd name="T2" fmla="*/ 3619500 w 2988"/>
              <a:gd name="T3" fmla="*/ 0 h 3180"/>
              <a:gd name="T4" fmla="*/ 4743450 w 2988"/>
              <a:gd name="T5" fmla="*/ 542925 h 3180"/>
              <a:gd name="T6" fmla="*/ 4743450 w 2988"/>
              <a:gd name="T7" fmla="*/ 4400550 h 3180"/>
              <a:gd name="T8" fmla="*/ 2305050 w 2988"/>
              <a:gd name="T9" fmla="*/ 4857750 h 3180"/>
              <a:gd name="T10" fmla="*/ 0 w 2988"/>
              <a:gd name="T11" fmla="*/ 3819525 h 3180"/>
              <a:gd name="T12" fmla="*/ 809625 w 2988"/>
              <a:gd name="T13" fmla="*/ 1743075 h 3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88" h="3180">
                <a:moveTo>
                  <a:pt x="510" y="1098"/>
                </a:moveTo>
                <a:cubicBezTo>
                  <a:pt x="1710" y="840"/>
                  <a:pt x="2280" y="0"/>
                  <a:pt x="2280" y="0"/>
                </a:cubicBezTo>
                <a:cubicBezTo>
                  <a:pt x="2700" y="96"/>
                  <a:pt x="2988" y="342"/>
                  <a:pt x="2988" y="342"/>
                </a:cubicBezTo>
                <a:lnTo>
                  <a:pt x="2988" y="2772"/>
                </a:lnTo>
                <a:cubicBezTo>
                  <a:pt x="2988" y="2772"/>
                  <a:pt x="2202" y="3180"/>
                  <a:pt x="1452" y="3060"/>
                </a:cubicBezTo>
                <a:cubicBezTo>
                  <a:pt x="636" y="2940"/>
                  <a:pt x="0" y="2406"/>
                  <a:pt x="0" y="2406"/>
                </a:cubicBezTo>
                <a:lnTo>
                  <a:pt x="510" y="10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Freeform 43">
            <a:extLst>
              <a:ext uri="{FF2B5EF4-FFF2-40B4-BE49-F238E27FC236}">
                <a16:creationId xmlns="" xmlns:a16="http://schemas.microsoft.com/office/drawing/2014/main" id="{C085C1B3-C936-4559-85FD-95AB36EEBAC2}"/>
              </a:ext>
            </a:extLst>
          </p:cNvPr>
          <p:cNvSpPr>
            <a:spLocks/>
          </p:cNvSpPr>
          <p:nvPr/>
        </p:nvSpPr>
        <p:spPr bwMode="gray">
          <a:xfrm>
            <a:off x="6400800" y="1"/>
            <a:ext cx="4368800" cy="2409825"/>
          </a:xfrm>
          <a:custGeom>
            <a:avLst/>
            <a:gdLst>
              <a:gd name="T0" fmla="*/ 0 w 2064"/>
              <a:gd name="T1" fmla="*/ 0 h 1518"/>
              <a:gd name="T2" fmla="*/ 438150 w 2064"/>
              <a:gd name="T3" fmla="*/ 2409825 h 1518"/>
              <a:gd name="T4" fmla="*/ 3276600 w 2064"/>
              <a:gd name="T5" fmla="*/ 0 h 1518"/>
              <a:gd name="T6" fmla="*/ 0 w 2064"/>
              <a:gd name="T7" fmla="*/ 0 h 15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1518">
                <a:moveTo>
                  <a:pt x="0" y="0"/>
                </a:moveTo>
                <a:cubicBezTo>
                  <a:pt x="0" y="0"/>
                  <a:pt x="138" y="759"/>
                  <a:pt x="276" y="1518"/>
                </a:cubicBezTo>
                <a:cubicBezTo>
                  <a:pt x="1518" y="1194"/>
                  <a:pt x="2064" y="0"/>
                  <a:pt x="2064"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8" name="Freeform 79">
            <a:extLst>
              <a:ext uri="{FF2B5EF4-FFF2-40B4-BE49-F238E27FC236}">
                <a16:creationId xmlns="" xmlns:a16="http://schemas.microsoft.com/office/drawing/2014/main" id="{A6B083F4-5F5B-4C1E-8352-CD728CD1905B}"/>
              </a:ext>
            </a:extLst>
          </p:cNvPr>
          <p:cNvSpPr>
            <a:spLocks/>
          </p:cNvSpPr>
          <p:nvPr/>
        </p:nvSpPr>
        <p:spPr bwMode="gray">
          <a:xfrm>
            <a:off x="1" y="1"/>
            <a:ext cx="8777817" cy="7267575"/>
          </a:xfrm>
          <a:custGeom>
            <a:avLst/>
            <a:gdLst>
              <a:gd name="T0" fmla="*/ 0 w 4014"/>
              <a:gd name="T1" fmla="*/ 0 h 4455"/>
              <a:gd name="T2" fmla="*/ 5924043 w 4014"/>
              <a:gd name="T3" fmla="*/ 0 h 4455"/>
              <a:gd name="T4" fmla="*/ 5284403 w 4014"/>
              <a:gd name="T5" fmla="*/ 4962506 h 4455"/>
              <a:gd name="T6" fmla="*/ 0 w 4014"/>
              <a:gd name="T7" fmla="*/ 6107699 h 4455"/>
              <a:gd name="T8" fmla="*/ 0 w 4014"/>
              <a:gd name="T9" fmla="*/ 0 h 4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9" name="Freeform 45">
            <a:extLst>
              <a:ext uri="{FF2B5EF4-FFF2-40B4-BE49-F238E27FC236}">
                <a16:creationId xmlns="" xmlns:a16="http://schemas.microsoft.com/office/drawing/2014/main" id="{1E485313-202B-474D-898C-F4B6C81588CE}"/>
              </a:ext>
            </a:extLst>
          </p:cNvPr>
          <p:cNvSpPr>
            <a:spLocks/>
          </p:cNvSpPr>
          <p:nvPr/>
        </p:nvSpPr>
        <p:spPr bwMode="gray">
          <a:xfrm>
            <a:off x="1" y="1"/>
            <a:ext cx="8496300" cy="7072313"/>
          </a:xfrm>
          <a:custGeom>
            <a:avLst/>
            <a:gdLst/>
            <a:ahLst/>
            <a:cxnLst>
              <a:cxn ang="0">
                <a:pos x="0" y="0"/>
              </a:cxn>
              <a:cxn ang="0">
                <a:pos x="3612" y="0"/>
              </a:cxn>
              <a:cxn ang="0">
                <a:pos x="3222" y="3042"/>
              </a:cxn>
              <a:cxn ang="0">
                <a:pos x="0" y="3744"/>
              </a:cxn>
              <a:cxn ang="0">
                <a:pos x="0" y="0"/>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gradFill rotWithShape="1">
            <a:gsLst>
              <a:gs pos="0">
                <a:schemeClr val="bg1">
                  <a:gamma/>
                  <a:tint val="25490"/>
                  <a:invGamma/>
                </a:schemeClr>
              </a:gs>
              <a:gs pos="100000">
                <a:schemeClr val="bg1"/>
              </a:gs>
            </a:gsLst>
            <a:lin ang="2700000" scaled="1"/>
          </a:gradFill>
          <a:ln w="9525">
            <a:noFill/>
            <a:round/>
            <a:headEnd/>
            <a:tailEnd/>
          </a:ln>
          <a:effectLst/>
        </p:spPr>
        <p:txBody>
          <a:bodyPr/>
          <a:lstStyle/>
          <a:p>
            <a:pPr algn="ctr" eaLnBrk="1" hangingPunct="1">
              <a:defRPr/>
            </a:pPr>
            <a:endParaRPr lang="en-US" sz="1800">
              <a:solidFill>
                <a:srgbClr val="000000"/>
              </a:solidFill>
              <a:latin typeface="Arial" charset="0"/>
            </a:endParaRPr>
          </a:p>
        </p:txBody>
      </p:sp>
      <p:sp>
        <p:nvSpPr>
          <p:cNvPr id="10" name="Line 47">
            <a:extLst>
              <a:ext uri="{FF2B5EF4-FFF2-40B4-BE49-F238E27FC236}">
                <a16:creationId xmlns="" xmlns:a16="http://schemas.microsoft.com/office/drawing/2014/main" id="{A632D548-453B-4A9F-9136-B8F345C5185A}"/>
              </a:ext>
            </a:extLst>
          </p:cNvPr>
          <p:cNvSpPr>
            <a:spLocks noChangeShapeType="1"/>
          </p:cNvSpPr>
          <p:nvPr/>
        </p:nvSpPr>
        <p:spPr bwMode="gray">
          <a:xfrm>
            <a:off x="334433" y="1589"/>
            <a:ext cx="0" cy="601503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1" name="Line 48">
            <a:extLst>
              <a:ext uri="{FF2B5EF4-FFF2-40B4-BE49-F238E27FC236}">
                <a16:creationId xmlns="" xmlns:a16="http://schemas.microsoft.com/office/drawing/2014/main" id="{7A32877B-9B15-40B2-8B83-6160C1464107}"/>
              </a:ext>
            </a:extLst>
          </p:cNvPr>
          <p:cNvSpPr>
            <a:spLocks noChangeShapeType="1"/>
          </p:cNvSpPr>
          <p:nvPr/>
        </p:nvSpPr>
        <p:spPr bwMode="gray">
          <a:xfrm>
            <a:off x="1725084" y="1589"/>
            <a:ext cx="0" cy="62071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2" name="Line 49">
            <a:extLst>
              <a:ext uri="{FF2B5EF4-FFF2-40B4-BE49-F238E27FC236}">
                <a16:creationId xmlns="" xmlns:a16="http://schemas.microsoft.com/office/drawing/2014/main" id="{1A609B95-5C62-4D88-A169-C844C7C3883A}"/>
              </a:ext>
            </a:extLst>
          </p:cNvPr>
          <p:cNvSpPr>
            <a:spLocks noChangeShapeType="1"/>
          </p:cNvSpPr>
          <p:nvPr/>
        </p:nvSpPr>
        <p:spPr bwMode="gray">
          <a:xfrm>
            <a:off x="3117851" y="1588"/>
            <a:ext cx="0" cy="61833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3" name="Line 50">
            <a:extLst>
              <a:ext uri="{FF2B5EF4-FFF2-40B4-BE49-F238E27FC236}">
                <a16:creationId xmlns="" xmlns:a16="http://schemas.microsoft.com/office/drawing/2014/main" id="{7711D714-54FE-44A6-B3FA-733473D41BAE}"/>
              </a:ext>
            </a:extLst>
          </p:cNvPr>
          <p:cNvSpPr>
            <a:spLocks noChangeShapeType="1"/>
          </p:cNvSpPr>
          <p:nvPr/>
        </p:nvSpPr>
        <p:spPr bwMode="gray">
          <a:xfrm>
            <a:off x="4510617" y="1589"/>
            <a:ext cx="0" cy="59721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4" name="Line 51">
            <a:extLst>
              <a:ext uri="{FF2B5EF4-FFF2-40B4-BE49-F238E27FC236}">
                <a16:creationId xmlns="" xmlns:a16="http://schemas.microsoft.com/office/drawing/2014/main" id="{7E660E2C-0421-4519-A611-F69539205FF6}"/>
              </a:ext>
            </a:extLst>
          </p:cNvPr>
          <p:cNvSpPr>
            <a:spLocks noChangeShapeType="1"/>
          </p:cNvSpPr>
          <p:nvPr/>
        </p:nvSpPr>
        <p:spPr bwMode="gray">
          <a:xfrm>
            <a:off x="5903384" y="1589"/>
            <a:ext cx="0" cy="544988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5" name="Line 53">
            <a:extLst>
              <a:ext uri="{FF2B5EF4-FFF2-40B4-BE49-F238E27FC236}">
                <a16:creationId xmlns="" xmlns:a16="http://schemas.microsoft.com/office/drawing/2014/main" id="{50E261C5-6268-4AA6-93DF-2E31236DBC27}"/>
              </a:ext>
            </a:extLst>
          </p:cNvPr>
          <p:cNvSpPr>
            <a:spLocks noChangeShapeType="1"/>
          </p:cNvSpPr>
          <p:nvPr/>
        </p:nvSpPr>
        <p:spPr bwMode="gray">
          <a:xfrm rot="5400000">
            <a:off x="3884084" y="-3623204"/>
            <a:ext cx="0" cy="7751233"/>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6" name="Line 54">
            <a:extLst>
              <a:ext uri="{FF2B5EF4-FFF2-40B4-BE49-F238E27FC236}">
                <a16:creationId xmlns="" xmlns:a16="http://schemas.microsoft.com/office/drawing/2014/main" id="{119D7B3A-41CE-4D5C-8B01-16513F647B60}"/>
              </a:ext>
            </a:extLst>
          </p:cNvPr>
          <p:cNvSpPr>
            <a:spLocks noChangeShapeType="1"/>
          </p:cNvSpPr>
          <p:nvPr/>
        </p:nvSpPr>
        <p:spPr bwMode="gray">
          <a:xfrm rot="5400000">
            <a:off x="4008967" y="-2682875"/>
            <a:ext cx="0" cy="80010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7" name="Line 55">
            <a:extLst>
              <a:ext uri="{FF2B5EF4-FFF2-40B4-BE49-F238E27FC236}">
                <a16:creationId xmlns="" xmlns:a16="http://schemas.microsoft.com/office/drawing/2014/main" id="{1F38F2AC-D829-4659-A74A-2C33D4198113}"/>
              </a:ext>
            </a:extLst>
          </p:cNvPr>
          <p:cNvSpPr>
            <a:spLocks noChangeShapeType="1"/>
          </p:cNvSpPr>
          <p:nvPr/>
        </p:nvSpPr>
        <p:spPr bwMode="gray">
          <a:xfrm rot="5400000">
            <a:off x="4015317" y="-1624012"/>
            <a:ext cx="0" cy="80137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8" name="Line 56">
            <a:extLst>
              <a:ext uri="{FF2B5EF4-FFF2-40B4-BE49-F238E27FC236}">
                <a16:creationId xmlns="" xmlns:a16="http://schemas.microsoft.com/office/drawing/2014/main" id="{14C8EAE2-5853-48BD-A99B-ED897B84399D}"/>
              </a:ext>
            </a:extLst>
          </p:cNvPr>
          <p:cNvSpPr>
            <a:spLocks noChangeShapeType="1"/>
          </p:cNvSpPr>
          <p:nvPr/>
        </p:nvSpPr>
        <p:spPr bwMode="gray">
          <a:xfrm rot="5400000">
            <a:off x="3876676" y="-418571"/>
            <a:ext cx="0" cy="773641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9" name="Line 57">
            <a:extLst>
              <a:ext uri="{FF2B5EF4-FFF2-40B4-BE49-F238E27FC236}">
                <a16:creationId xmlns="" xmlns:a16="http://schemas.microsoft.com/office/drawing/2014/main" id="{19F7149B-EF22-41B9-A451-C33E394B8E95}"/>
              </a:ext>
            </a:extLst>
          </p:cNvPr>
          <p:cNvSpPr>
            <a:spLocks noChangeShapeType="1"/>
          </p:cNvSpPr>
          <p:nvPr/>
        </p:nvSpPr>
        <p:spPr bwMode="gray">
          <a:xfrm rot="5400000">
            <a:off x="3554943" y="968375"/>
            <a:ext cx="0" cy="7092951"/>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20" name="Line 58">
            <a:extLst>
              <a:ext uri="{FF2B5EF4-FFF2-40B4-BE49-F238E27FC236}">
                <a16:creationId xmlns="" xmlns:a16="http://schemas.microsoft.com/office/drawing/2014/main" id="{F55F07B3-5042-4169-8895-62B8E7325E53}"/>
              </a:ext>
            </a:extLst>
          </p:cNvPr>
          <p:cNvSpPr>
            <a:spLocks noChangeShapeType="1"/>
          </p:cNvSpPr>
          <p:nvPr/>
        </p:nvSpPr>
        <p:spPr bwMode="gray">
          <a:xfrm rot="5400000">
            <a:off x="2820459" y="2769658"/>
            <a:ext cx="0" cy="5623984"/>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21" name="Rectangle 59">
            <a:extLst>
              <a:ext uri="{FF2B5EF4-FFF2-40B4-BE49-F238E27FC236}">
                <a16:creationId xmlns="" xmlns:a16="http://schemas.microsoft.com/office/drawing/2014/main" id="{AB872D41-E78B-4987-9B68-F49BCCDE9543}"/>
              </a:ext>
            </a:extLst>
          </p:cNvPr>
          <p:cNvSpPr>
            <a:spLocks noChangeArrowheads="1"/>
          </p:cNvSpPr>
          <p:nvPr/>
        </p:nvSpPr>
        <p:spPr bwMode="gray">
          <a:xfrm>
            <a:off x="3149601" y="277814"/>
            <a:ext cx="135043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2" name="Rectangle 60">
            <a:extLst>
              <a:ext uri="{FF2B5EF4-FFF2-40B4-BE49-F238E27FC236}">
                <a16:creationId xmlns="" xmlns:a16="http://schemas.microsoft.com/office/drawing/2014/main" id="{92AB7484-9032-4807-9DBF-3B4B676D6844}"/>
              </a:ext>
            </a:extLst>
          </p:cNvPr>
          <p:cNvSpPr>
            <a:spLocks noChangeArrowheads="1"/>
          </p:cNvSpPr>
          <p:nvPr/>
        </p:nvSpPr>
        <p:spPr bwMode="gray">
          <a:xfrm>
            <a:off x="381001" y="2427289"/>
            <a:ext cx="135043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3" name="Rectangle 61">
            <a:extLst>
              <a:ext uri="{FF2B5EF4-FFF2-40B4-BE49-F238E27FC236}">
                <a16:creationId xmlns="" xmlns:a16="http://schemas.microsoft.com/office/drawing/2014/main" id="{71805D03-5776-433B-9D4A-0C2236FA2952}"/>
              </a:ext>
            </a:extLst>
          </p:cNvPr>
          <p:cNvSpPr>
            <a:spLocks noChangeArrowheads="1"/>
          </p:cNvSpPr>
          <p:nvPr/>
        </p:nvSpPr>
        <p:spPr bwMode="gray">
          <a:xfrm>
            <a:off x="1" y="271464"/>
            <a:ext cx="33443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4" name="Rectangle 62">
            <a:extLst>
              <a:ext uri="{FF2B5EF4-FFF2-40B4-BE49-F238E27FC236}">
                <a16:creationId xmlns="" xmlns:a16="http://schemas.microsoft.com/office/drawing/2014/main" id="{05528292-94C5-495C-8319-8FE06400123E}"/>
              </a:ext>
            </a:extLst>
          </p:cNvPr>
          <p:cNvSpPr>
            <a:spLocks noChangeArrowheads="1"/>
          </p:cNvSpPr>
          <p:nvPr/>
        </p:nvSpPr>
        <p:spPr bwMode="gray">
          <a:xfrm>
            <a:off x="1775885" y="1588"/>
            <a:ext cx="1350433"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5" name="Freeform 64">
            <a:extLst>
              <a:ext uri="{FF2B5EF4-FFF2-40B4-BE49-F238E27FC236}">
                <a16:creationId xmlns="" xmlns:a16="http://schemas.microsoft.com/office/drawing/2014/main" id="{4B02ACC3-9BCD-4A46-B02D-E16E357F79D8}"/>
              </a:ext>
            </a:extLst>
          </p:cNvPr>
          <p:cNvSpPr>
            <a:spLocks/>
          </p:cNvSpPr>
          <p:nvPr/>
        </p:nvSpPr>
        <p:spPr bwMode="gray">
          <a:xfrm>
            <a:off x="3153833" y="4541838"/>
            <a:ext cx="1346200" cy="1033462"/>
          </a:xfrm>
          <a:custGeom>
            <a:avLst/>
            <a:gdLst>
              <a:gd name="T0" fmla="*/ 0 w 636"/>
              <a:gd name="T1" fmla="*/ 0 h 651"/>
              <a:gd name="T2" fmla="*/ 0 w 636"/>
              <a:gd name="T3" fmla="*/ 1023937 h 651"/>
              <a:gd name="T4" fmla="*/ 1009650 w 636"/>
              <a:gd name="T5" fmla="*/ 1033462 h 651"/>
              <a:gd name="T6" fmla="*/ 1003300 w 636"/>
              <a:gd name="T7" fmla="*/ 0 h 651"/>
              <a:gd name="T8" fmla="*/ 0 w 636"/>
              <a:gd name="T9" fmla="*/ 0 h 6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6" h="651">
                <a:moveTo>
                  <a:pt x="0" y="0"/>
                </a:moveTo>
                <a:lnTo>
                  <a:pt x="0" y="645"/>
                </a:lnTo>
                <a:lnTo>
                  <a:pt x="636" y="651"/>
                </a:lnTo>
                <a:lnTo>
                  <a:pt x="632" y="0"/>
                </a:lnTo>
                <a:lnTo>
                  <a:pt x="0" y="0"/>
                </a:lnTo>
                <a:close/>
              </a:path>
            </a:pathLst>
          </a:custGeom>
          <a:solidFill>
            <a:srgbClr val="FFFFFF">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26" name="Rectangle 31">
            <a:extLst>
              <a:ext uri="{FF2B5EF4-FFF2-40B4-BE49-F238E27FC236}">
                <a16:creationId xmlns="" xmlns:a16="http://schemas.microsoft.com/office/drawing/2014/main" id="{75C23731-C160-4002-8381-9E832EE8A031}"/>
              </a:ext>
            </a:extLst>
          </p:cNvPr>
          <p:cNvSpPr>
            <a:spLocks noChangeArrowheads="1"/>
          </p:cNvSpPr>
          <p:nvPr/>
        </p:nvSpPr>
        <p:spPr bwMode="gray">
          <a:xfrm>
            <a:off x="381001" y="2435226"/>
            <a:ext cx="135043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grpSp>
        <p:nvGrpSpPr>
          <p:cNvPr id="27" name="Group 71">
            <a:extLst>
              <a:ext uri="{FF2B5EF4-FFF2-40B4-BE49-F238E27FC236}">
                <a16:creationId xmlns="" xmlns:a16="http://schemas.microsoft.com/office/drawing/2014/main" id="{7B96E68F-7C67-4D3C-85DB-ECB92B3CBDAD}"/>
              </a:ext>
            </a:extLst>
          </p:cNvPr>
          <p:cNvGrpSpPr>
            <a:grpSpLocks/>
          </p:cNvGrpSpPr>
          <p:nvPr/>
        </p:nvGrpSpPr>
        <p:grpSpPr bwMode="auto">
          <a:xfrm>
            <a:off x="10769601" y="0"/>
            <a:ext cx="1435100" cy="6858000"/>
            <a:chOff x="5088" y="0"/>
            <a:chExt cx="678" cy="4320"/>
          </a:xfrm>
        </p:grpSpPr>
        <p:sp>
          <p:nvSpPr>
            <p:cNvPr id="28" name="Freeform 66">
              <a:extLst>
                <a:ext uri="{FF2B5EF4-FFF2-40B4-BE49-F238E27FC236}">
                  <a16:creationId xmlns="" xmlns:a16="http://schemas.microsoft.com/office/drawing/2014/main" id="{F6527DBD-832F-4FD0-B340-6F48D911F432}"/>
                </a:ext>
              </a:extLst>
            </p:cNvPr>
            <p:cNvSpPr>
              <a:spLocks/>
            </p:cNvSpPr>
            <p:nvPr userDrawn="1"/>
          </p:nvSpPr>
          <p:spPr bwMode="gray">
            <a:xfrm>
              <a:off x="5088" y="0"/>
              <a:ext cx="672" cy="702"/>
            </a:xfrm>
            <a:custGeom>
              <a:avLst/>
              <a:gdLst>
                <a:gd name="T0" fmla="*/ 0 w 672"/>
                <a:gd name="T1" fmla="*/ 421 h 720"/>
                <a:gd name="T2" fmla="*/ 288 w 672"/>
                <a:gd name="T3" fmla="*/ 0 h 720"/>
                <a:gd name="T4" fmla="*/ 672 w 672"/>
                <a:gd name="T5" fmla="*/ 0 h 720"/>
                <a:gd name="T6" fmla="*/ 672 w 672"/>
                <a:gd name="T7" fmla="*/ 702 h 720"/>
                <a:gd name="T8" fmla="*/ 0 w 672"/>
                <a:gd name="T9" fmla="*/ 421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2" h="720">
                  <a:moveTo>
                    <a:pt x="0" y="432"/>
                  </a:moveTo>
                  <a:cubicBezTo>
                    <a:pt x="186" y="216"/>
                    <a:pt x="288" y="0"/>
                    <a:pt x="288" y="0"/>
                  </a:cubicBezTo>
                  <a:lnTo>
                    <a:pt x="672" y="0"/>
                  </a:lnTo>
                  <a:lnTo>
                    <a:pt x="672" y="720"/>
                  </a:lnTo>
                  <a:cubicBezTo>
                    <a:pt x="672" y="720"/>
                    <a:pt x="384" y="516"/>
                    <a:pt x="0" y="432"/>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29" name="Freeform 67">
              <a:extLst>
                <a:ext uri="{FF2B5EF4-FFF2-40B4-BE49-F238E27FC236}">
                  <a16:creationId xmlns="" xmlns:a16="http://schemas.microsoft.com/office/drawing/2014/main" id="{3382E8F6-26D0-4B21-AE8F-D1647CD63BEC}"/>
                </a:ext>
              </a:extLst>
            </p:cNvPr>
            <p:cNvSpPr>
              <a:spLocks/>
            </p:cNvSpPr>
            <p:nvPr userDrawn="1"/>
          </p:nvSpPr>
          <p:spPr bwMode="gray">
            <a:xfrm>
              <a:off x="5602" y="3496"/>
              <a:ext cx="164" cy="824"/>
            </a:xfrm>
            <a:custGeom>
              <a:avLst/>
              <a:gdLst>
                <a:gd name="T0" fmla="*/ 159 w 212"/>
                <a:gd name="T1" fmla="*/ 0 h 824"/>
                <a:gd name="T2" fmla="*/ 0 w 212"/>
                <a:gd name="T3" fmla="*/ 82 h 824"/>
                <a:gd name="T4" fmla="*/ 130 w 212"/>
                <a:gd name="T5" fmla="*/ 824 h 824"/>
                <a:gd name="T6" fmla="*/ 164 w 212"/>
                <a:gd name="T7" fmla="*/ 822 h 824"/>
                <a:gd name="T8" fmla="*/ 159 w 212"/>
                <a:gd name="T9" fmla="*/ 0 h 8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824">
                  <a:moveTo>
                    <a:pt x="206" y="0"/>
                  </a:moveTo>
                  <a:cubicBezTo>
                    <a:pt x="104" y="54"/>
                    <a:pt x="0" y="82"/>
                    <a:pt x="0" y="82"/>
                  </a:cubicBezTo>
                  <a:cubicBezTo>
                    <a:pt x="0" y="82"/>
                    <a:pt x="148" y="378"/>
                    <a:pt x="168" y="824"/>
                  </a:cubicBezTo>
                  <a:lnTo>
                    <a:pt x="212" y="822"/>
                  </a:lnTo>
                  <a:cubicBezTo>
                    <a:pt x="212" y="822"/>
                    <a:pt x="209" y="411"/>
                    <a:pt x="206"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sp>
        <p:nvSpPr>
          <p:cNvPr id="30" name="Rectangle 80">
            <a:extLst>
              <a:ext uri="{FF2B5EF4-FFF2-40B4-BE49-F238E27FC236}">
                <a16:creationId xmlns="" xmlns:a16="http://schemas.microsoft.com/office/drawing/2014/main" id="{DC738A34-ABFC-436F-AE02-5007735F1A97}"/>
              </a:ext>
            </a:extLst>
          </p:cNvPr>
          <p:cNvSpPr>
            <a:spLocks noChangeArrowheads="1"/>
          </p:cNvSpPr>
          <p:nvPr/>
        </p:nvSpPr>
        <p:spPr bwMode="gray">
          <a:xfrm>
            <a:off x="7327900" y="1333501"/>
            <a:ext cx="88053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31" name="Line 81">
            <a:extLst>
              <a:ext uri="{FF2B5EF4-FFF2-40B4-BE49-F238E27FC236}">
                <a16:creationId xmlns="" xmlns:a16="http://schemas.microsoft.com/office/drawing/2014/main" id="{96D0AA49-33D4-430C-BD8F-1843509CB90D}"/>
              </a:ext>
            </a:extLst>
          </p:cNvPr>
          <p:cNvSpPr>
            <a:spLocks noChangeShapeType="1"/>
          </p:cNvSpPr>
          <p:nvPr/>
        </p:nvSpPr>
        <p:spPr bwMode="gray">
          <a:xfrm>
            <a:off x="7306733" y="1589"/>
            <a:ext cx="0" cy="42386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32" name="Rectangle 82">
            <a:extLst>
              <a:ext uri="{FF2B5EF4-FFF2-40B4-BE49-F238E27FC236}">
                <a16:creationId xmlns="" xmlns:a16="http://schemas.microsoft.com/office/drawing/2014/main" id="{6C84F099-A9AA-487C-A2ED-5C4E2915CCFF}"/>
              </a:ext>
            </a:extLst>
          </p:cNvPr>
          <p:cNvSpPr>
            <a:spLocks noChangeArrowheads="1"/>
          </p:cNvSpPr>
          <p:nvPr/>
        </p:nvSpPr>
        <p:spPr bwMode="gray">
          <a:xfrm>
            <a:off x="5943601" y="3495675"/>
            <a:ext cx="135043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pic>
        <p:nvPicPr>
          <p:cNvPr id="33" name="Picture 83" descr="water">
            <a:extLst>
              <a:ext uri="{FF2B5EF4-FFF2-40B4-BE49-F238E27FC236}">
                <a16:creationId xmlns="" xmlns:a16="http://schemas.microsoft.com/office/drawing/2014/main" id="{E45D232E-411B-4FFE-9759-D7A4341BF23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09" t="16374" b="27486"/>
          <a:stretch>
            <a:fillRect/>
          </a:stretch>
        </p:blipFill>
        <p:spPr bwMode="gray">
          <a:xfrm rot="393398">
            <a:off x="3556001" y="609600"/>
            <a:ext cx="3551767"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33">
            <a:extLst>
              <a:ext uri="{FF2B5EF4-FFF2-40B4-BE49-F238E27FC236}">
                <a16:creationId xmlns="" xmlns:a16="http://schemas.microsoft.com/office/drawing/2014/main" id="{E3DCF206-53E7-436E-837F-8372946F95C9}"/>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445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074" name="Rectangle 2"/>
          <p:cNvSpPr>
            <a:spLocks noGrp="1" noChangeArrowheads="1"/>
          </p:cNvSpPr>
          <p:nvPr>
            <p:ph type="ctrTitle"/>
          </p:nvPr>
        </p:nvSpPr>
        <p:spPr bwMode="gray">
          <a:xfrm>
            <a:off x="444500" y="1884364"/>
            <a:ext cx="10972800" cy="1470025"/>
          </a:xfrm>
          <a:effectLst/>
        </p:spPr>
        <p:txBody>
          <a:bodyPr/>
          <a:lstStyle>
            <a:lvl1pPr>
              <a:defRPr sz="4800"/>
            </a:lvl1pPr>
          </a:lstStyle>
          <a:p>
            <a:r>
              <a:rPr lang="en-US"/>
              <a:t>Click to edit Master title style</a:t>
            </a:r>
          </a:p>
        </p:txBody>
      </p:sp>
      <p:sp>
        <p:nvSpPr>
          <p:cNvPr id="35" name="Rectangle 4">
            <a:extLst>
              <a:ext uri="{FF2B5EF4-FFF2-40B4-BE49-F238E27FC236}">
                <a16:creationId xmlns="" xmlns:a16="http://schemas.microsoft.com/office/drawing/2014/main" id="{6ED36218-465D-4053-BC04-CD2458A6068D}"/>
              </a:ext>
            </a:extLst>
          </p:cNvPr>
          <p:cNvSpPr>
            <a:spLocks noGrp="1" noChangeArrowheads="1"/>
          </p:cNvSpPr>
          <p:nvPr>
            <p:ph type="dt" sz="half" idx="10"/>
          </p:nvPr>
        </p:nvSpPr>
        <p:spPr>
          <a:xfrm>
            <a:off x="609600" y="6407151"/>
            <a:ext cx="2844800" cy="314325"/>
          </a:xfrm>
        </p:spPr>
        <p:txBody>
          <a:bodyPr/>
          <a:lstStyle>
            <a:lvl1pPr eaLnBrk="0" hangingPunct="0">
              <a:defRPr>
                <a:latin typeface=".VnTime" pitchFamily="34" charset="0"/>
              </a:defRPr>
            </a:lvl1pPr>
          </a:lstStyle>
          <a:p>
            <a:pPr>
              <a:defRPr/>
            </a:pPr>
            <a:endParaRPr lang="en-US"/>
          </a:p>
        </p:txBody>
      </p:sp>
      <p:sp>
        <p:nvSpPr>
          <p:cNvPr id="36" name="Rectangle 5">
            <a:extLst>
              <a:ext uri="{FF2B5EF4-FFF2-40B4-BE49-F238E27FC236}">
                <a16:creationId xmlns="" xmlns:a16="http://schemas.microsoft.com/office/drawing/2014/main" id="{1B629465-E9EB-4FC4-AFAE-EFE74941C419}"/>
              </a:ext>
            </a:extLst>
          </p:cNvPr>
          <p:cNvSpPr>
            <a:spLocks noGrp="1" noChangeArrowheads="1"/>
          </p:cNvSpPr>
          <p:nvPr>
            <p:ph type="ftr" sz="quarter" idx="11"/>
          </p:nvPr>
        </p:nvSpPr>
        <p:spPr>
          <a:xfrm>
            <a:off x="4165600" y="6407151"/>
            <a:ext cx="3860800" cy="314325"/>
          </a:xfrm>
        </p:spPr>
        <p:txBody>
          <a:bodyPr/>
          <a:lstStyle>
            <a:lvl1pPr algn="l" eaLnBrk="0" hangingPunct="0">
              <a:defRPr>
                <a:latin typeface=".VnTime" pitchFamily="34" charset="0"/>
              </a:defRPr>
            </a:lvl1pPr>
          </a:lstStyle>
          <a:p>
            <a:pPr>
              <a:defRPr/>
            </a:pPr>
            <a:endParaRPr lang="en-US"/>
          </a:p>
        </p:txBody>
      </p:sp>
      <p:sp>
        <p:nvSpPr>
          <p:cNvPr id="37" name="Rectangle 6">
            <a:extLst>
              <a:ext uri="{FF2B5EF4-FFF2-40B4-BE49-F238E27FC236}">
                <a16:creationId xmlns="" xmlns:a16="http://schemas.microsoft.com/office/drawing/2014/main" id="{9B4E2A59-AA0B-4F55-B48B-C274A921018B}"/>
              </a:ext>
            </a:extLst>
          </p:cNvPr>
          <p:cNvSpPr>
            <a:spLocks noGrp="1" noChangeArrowheads="1"/>
          </p:cNvSpPr>
          <p:nvPr>
            <p:ph type="sldNum" sz="quarter" idx="12"/>
          </p:nvPr>
        </p:nvSpPr>
        <p:spPr>
          <a:xfrm>
            <a:off x="8737600" y="6407151"/>
            <a:ext cx="2844800" cy="314325"/>
          </a:xfrm>
        </p:spPr>
        <p:txBody>
          <a:bodyPr/>
          <a:lstStyle>
            <a:lvl1pPr eaLnBrk="0" hangingPunct="0">
              <a:defRPr smtClean="0">
                <a:latin typeface=".VnTime" panose="020B7200000000000000" pitchFamily="34" charset="0"/>
              </a:defRPr>
            </a:lvl1pPr>
          </a:lstStyle>
          <a:p>
            <a:pPr>
              <a:defRPr/>
            </a:pPr>
            <a:fld id="{0F02F31D-5149-43D0-B840-DAF742500465}" type="slidenum">
              <a:rPr lang="en-US" altLang="en-US"/>
              <a:pPr>
                <a:defRPr/>
              </a:pPr>
              <a:t>‹#›</a:t>
            </a:fld>
            <a:endParaRPr lang="en-US" altLang="en-US"/>
          </a:p>
        </p:txBody>
      </p:sp>
    </p:spTree>
    <p:extLst>
      <p:ext uri="{BB962C8B-B14F-4D97-AF65-F5344CB8AC3E}">
        <p14:creationId xmlns:p14="http://schemas.microsoft.com/office/powerpoint/2010/main" val="1861580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childTnLst>
                                </p:cTn>
                              </p:par>
                              <p:par>
                                <p:cTn id="8" presetID="10" presetClass="entr" presetSubtype="0" fill="hold" nodeType="withEffect">
                                  <p:stCondLst>
                                    <p:cond delay="60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1000"/>
                                        <p:tgtEl>
                                          <p:spTgt spid="6"/>
                                        </p:tgtEl>
                                      </p:cBhvr>
                                    </p:animEffect>
                                  </p:childTnLst>
                                </p:cTn>
                              </p:par>
                              <p:par>
                                <p:cTn id="11" presetID="10" presetClass="entr" presetSubtype="0" fill="hold" nodeType="withEffect">
                                  <p:stCondLst>
                                    <p:cond delay="13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childTnLst>
                                </p:cTn>
                              </p:par>
                              <p:par>
                                <p:cTn id="14" presetID="10" presetClass="entr" presetSubtype="0" fill="hold" nodeType="withEffect">
                                  <p:stCondLst>
                                    <p:cond delay="200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childTnLst>
                                </p:cTn>
                              </p:par>
                            </p:childTnLst>
                          </p:cTn>
                        </p:par>
                        <p:par>
                          <p:cTn id="17" fill="hold">
                            <p:stCondLst>
                              <p:cond delay="3000"/>
                            </p:stCondLst>
                            <p:childTnLst>
                              <p:par>
                                <p:cTn id="18" presetID="26" presetClass="emph" presetSubtype="0" fill="hold" nodeType="afterEffect">
                                  <p:stCondLst>
                                    <p:cond delay="0"/>
                                  </p:stCondLst>
                                  <p:childTnLst>
                                    <p:animEffect transition="out" filter="fade">
                                      <p:cBhvr>
                                        <p:cTn id="19" dur="2000" tmFilter="0, 0; .2, .5; .8, .5; 1, 0"/>
                                        <p:tgtEl>
                                          <p:spTgt spid="7"/>
                                        </p:tgtEl>
                                      </p:cBhvr>
                                    </p:animEffect>
                                    <p:animScale>
                                      <p:cBhvr>
                                        <p:cTn id="20" dur="1000" autoRev="1" fill="hold"/>
                                        <p:tgtEl>
                                          <p:spTgt spid="7"/>
                                        </p:tgtEl>
                                      </p:cBhvr>
                                      <p:by x="105000" y="105000"/>
                                    </p:animScale>
                                  </p:childTnLst>
                                </p:cTn>
                              </p:par>
                              <p:par>
                                <p:cTn id="21" presetID="26" presetClass="emph" presetSubtype="0" fill="hold" nodeType="withEffect">
                                  <p:stCondLst>
                                    <p:cond delay="500"/>
                                  </p:stCondLst>
                                  <p:childTnLst>
                                    <p:animEffect transition="out" filter="fade">
                                      <p:cBhvr>
                                        <p:cTn id="22" dur="2000" tmFilter="0, 0; .2, .5; .8, .5; 1, 0"/>
                                        <p:tgtEl>
                                          <p:spTgt spid="6"/>
                                        </p:tgtEl>
                                      </p:cBhvr>
                                    </p:animEffect>
                                    <p:animScale>
                                      <p:cBhvr>
                                        <p:cTn id="23" dur="1000" autoRev="1" fill="hold"/>
                                        <p:tgtEl>
                                          <p:spTgt spid="6"/>
                                        </p:tgtEl>
                                      </p:cBhvr>
                                      <p:by x="105000" y="105000"/>
                                    </p:animScale>
                                  </p:childTnLst>
                                </p:cTn>
                              </p:par>
                              <p:par>
                                <p:cTn id="24" presetID="26" presetClass="emph" presetSubtype="0" fill="hold" nodeType="withEffect">
                                  <p:stCondLst>
                                    <p:cond delay="1000"/>
                                  </p:stCondLst>
                                  <p:childTnLst>
                                    <p:animEffect transition="out" filter="fade">
                                      <p:cBhvr>
                                        <p:cTn id="25" dur="2000" tmFilter="0, 0; .2, .5; .8, .5; 1, 0"/>
                                        <p:tgtEl>
                                          <p:spTgt spid="5"/>
                                        </p:tgtEl>
                                      </p:cBhvr>
                                    </p:animEffect>
                                    <p:animScale>
                                      <p:cBhvr>
                                        <p:cTn id="26" dur="1000" autoRev="1" fill="hold"/>
                                        <p:tgtEl>
                                          <p:spTgt spid="5"/>
                                        </p:tgtEl>
                                      </p:cBhvr>
                                      <p:by x="105000" y="105000"/>
                                    </p:animScale>
                                  </p:childTnLst>
                                </p:cTn>
                              </p:par>
                              <p:par>
                                <p:cTn id="27" presetID="26" presetClass="emph" presetSubtype="0" fill="hold" nodeType="withEffect">
                                  <p:stCondLst>
                                    <p:cond delay="1600"/>
                                  </p:stCondLst>
                                  <p:childTnLst>
                                    <p:animEffect transition="out" filter="fade">
                                      <p:cBhvr>
                                        <p:cTn id="28" dur="2000" tmFilter="0, 0; .2, .5; .8, .5; 1, 0"/>
                                        <p:tgtEl>
                                          <p:spTgt spid="4"/>
                                        </p:tgtEl>
                                      </p:cBhvr>
                                    </p:animEffect>
                                    <p:animScale>
                                      <p:cBhvr>
                                        <p:cTn id="29" dur="1000" autoRev="1" fill="hold"/>
                                        <p:tgtEl>
                                          <p:spTgt spid="4"/>
                                        </p:tgtEl>
                                      </p:cBhvr>
                                      <p:by x="105000" y="105000"/>
                                    </p:animScale>
                                  </p:childTnLst>
                                </p:cTn>
                              </p:par>
                              <p:par>
                                <p:cTn id="30" presetID="10" presetClass="entr" presetSubtype="0"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BED495B-0A36-45D1-A45E-454CE4E5C79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FAA7CB16-5EE8-48DF-ABA8-0E5F76BB688D}"/>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92ADAD7F-1932-48C0-8897-FFBDEDD6ABB5}"/>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12A0F9C-1D80-498F-BA84-D3F433335CDB}" type="slidenum">
              <a:rPr lang="en-US" altLang="en-US"/>
              <a:pPr>
                <a:defRPr/>
              </a:pPr>
              <a:t>‹#›</a:t>
            </a:fld>
            <a:endParaRPr lang="en-US" altLang="en-US"/>
          </a:p>
        </p:txBody>
      </p:sp>
    </p:spTree>
    <p:extLst>
      <p:ext uri="{BB962C8B-B14F-4D97-AF65-F5344CB8AC3E}">
        <p14:creationId xmlns:p14="http://schemas.microsoft.com/office/powerpoint/2010/main" val="1167480452"/>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C02B904C-AD6F-40E6-87B7-5A130662DA2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E74D4EBA-BFEE-4387-A6AA-2E4EC4819CDF}"/>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B3AF0E38-C53C-4C22-A0DB-A18908CA3AE9}"/>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E9E57554-ABD6-4812-9219-0F4408E496EB}" type="slidenum">
              <a:rPr lang="en-US" altLang="en-US"/>
              <a:pPr>
                <a:defRPr/>
              </a:pPr>
              <a:t>‹#›</a:t>
            </a:fld>
            <a:endParaRPr lang="en-US" altLang="en-US"/>
          </a:p>
        </p:txBody>
      </p:sp>
    </p:spTree>
    <p:extLst>
      <p:ext uri="{BB962C8B-B14F-4D97-AF65-F5344CB8AC3E}">
        <p14:creationId xmlns:p14="http://schemas.microsoft.com/office/powerpoint/2010/main" val="2064139762"/>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289CD6D5-A46E-4DA9-A79D-D33C6DF6D6F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49AC4497-1BC4-4E8E-B928-453FFEE6ED62}"/>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29691AF4-286C-442A-9644-AB1FCD52F58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ACAD97E-65BC-43D6-8FFA-229B6755C7B1}" type="slidenum">
              <a:rPr lang="en-US" altLang="en-US"/>
              <a:pPr>
                <a:defRPr/>
              </a:pPr>
              <a:t>‹#›</a:t>
            </a:fld>
            <a:endParaRPr lang="en-US" altLang="en-US"/>
          </a:p>
        </p:txBody>
      </p:sp>
    </p:spTree>
    <p:extLst>
      <p:ext uri="{BB962C8B-B14F-4D97-AF65-F5344CB8AC3E}">
        <p14:creationId xmlns:p14="http://schemas.microsoft.com/office/powerpoint/2010/main" val="2122554211"/>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F4863D48-A9FB-43C0-8001-583178F879A2}"/>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 xmlns:a16="http://schemas.microsoft.com/office/drawing/2014/main" id="{0A3C22B2-28BC-4E82-AFFF-05484D75E821}"/>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CE9AAAFD-0DFC-4FF7-99AA-384ACFF2353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69D973C-056B-4FF2-A31F-723AE7EA8351}" type="slidenum">
              <a:rPr lang="en-US" altLang="en-US"/>
              <a:pPr>
                <a:defRPr/>
              </a:pPr>
              <a:t>‹#›</a:t>
            </a:fld>
            <a:endParaRPr lang="en-US" altLang="en-US"/>
          </a:p>
        </p:txBody>
      </p:sp>
    </p:spTree>
    <p:extLst>
      <p:ext uri="{BB962C8B-B14F-4D97-AF65-F5344CB8AC3E}">
        <p14:creationId xmlns:p14="http://schemas.microsoft.com/office/powerpoint/2010/main" val="2574688566"/>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DF016646-50E8-423D-B409-991AD7E7824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 xmlns:a16="http://schemas.microsoft.com/office/drawing/2014/main" id="{15EBFD7B-F779-4F60-B9E3-AEA2A137DFB8}"/>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094CAF92-257D-40C4-B4FF-0ACF9A33ADDB}"/>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9535630-94FA-4E1C-861A-9598874C3D95}" type="slidenum">
              <a:rPr lang="en-US" altLang="en-US"/>
              <a:pPr>
                <a:defRPr/>
              </a:pPr>
              <a:t>‹#›</a:t>
            </a:fld>
            <a:endParaRPr lang="en-US" altLang="en-US"/>
          </a:p>
        </p:txBody>
      </p:sp>
    </p:spTree>
    <p:extLst>
      <p:ext uri="{BB962C8B-B14F-4D97-AF65-F5344CB8AC3E}">
        <p14:creationId xmlns:p14="http://schemas.microsoft.com/office/powerpoint/2010/main" val="208537436"/>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0B3D706F-C007-4355-BF45-EA36A50FDD06}"/>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 xmlns:a16="http://schemas.microsoft.com/office/drawing/2014/main" id="{813FD182-204A-4CF8-967E-ACB3914B78DF}"/>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DBCE4845-9FC5-41C4-8449-2DBA87D7A3E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E6669A1-8872-448D-81F2-799C42535A2F}" type="slidenum">
              <a:rPr lang="en-US" altLang="en-US"/>
              <a:pPr>
                <a:defRPr/>
              </a:pPr>
              <a:t>‹#›</a:t>
            </a:fld>
            <a:endParaRPr lang="en-US" altLang="en-US"/>
          </a:p>
        </p:txBody>
      </p:sp>
    </p:spTree>
    <p:extLst>
      <p:ext uri="{BB962C8B-B14F-4D97-AF65-F5344CB8AC3E}">
        <p14:creationId xmlns:p14="http://schemas.microsoft.com/office/powerpoint/2010/main" val="4284255268"/>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6754D9FD-1D1A-419B-BEF6-74E0E890685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F3DE6E95-3C46-4265-97CA-EBE60B479DFC}"/>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296A882B-FA14-4ADF-8D25-688B80D46B7A}"/>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0FF36A4-6B7A-458D-85A2-69DAB25DBCDC}" type="slidenum">
              <a:rPr lang="en-US" altLang="en-US"/>
              <a:pPr>
                <a:defRPr/>
              </a:pPr>
              <a:t>‹#›</a:t>
            </a:fld>
            <a:endParaRPr lang="en-US" altLang="en-US"/>
          </a:p>
        </p:txBody>
      </p:sp>
    </p:spTree>
    <p:extLst>
      <p:ext uri="{BB962C8B-B14F-4D97-AF65-F5344CB8AC3E}">
        <p14:creationId xmlns:p14="http://schemas.microsoft.com/office/powerpoint/2010/main" val="3400829066"/>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A932169E-1CA8-4753-9F3B-727732839C66}"/>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D802F968-BC41-4F49-A3F7-37A551E06FD7}"/>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27789324-9DD0-481C-8649-846FC06A3FF4}"/>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C90AB5C3-E54D-4262-904B-802C15525A11}" type="slidenum">
              <a:rPr lang="en-US" altLang="en-US"/>
              <a:pPr>
                <a:defRPr/>
              </a:pPr>
              <a:t>‹#›</a:t>
            </a:fld>
            <a:endParaRPr lang="en-US" altLang="en-US"/>
          </a:p>
        </p:txBody>
      </p:sp>
    </p:spTree>
    <p:extLst>
      <p:ext uri="{BB962C8B-B14F-4D97-AF65-F5344CB8AC3E}">
        <p14:creationId xmlns:p14="http://schemas.microsoft.com/office/powerpoint/2010/main" val="3893934417"/>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015E476D-77DD-458A-91BB-C655D0D2B39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09DC8F6C-1D75-45E1-8702-14EB1C991C6A}"/>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005E4D3E-2611-475B-A3E6-38D1FC26B49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CFC73FEF-8F37-48F9-A7E7-C266B0077B91}" type="slidenum">
              <a:rPr lang="en-US" altLang="en-US"/>
              <a:pPr>
                <a:defRPr/>
              </a:pPr>
              <a:t>‹#›</a:t>
            </a:fld>
            <a:endParaRPr lang="en-US" altLang="en-US"/>
          </a:p>
        </p:txBody>
      </p:sp>
    </p:spTree>
    <p:extLst>
      <p:ext uri="{BB962C8B-B14F-4D97-AF65-F5344CB8AC3E}">
        <p14:creationId xmlns:p14="http://schemas.microsoft.com/office/powerpoint/2010/main" val="1856274065"/>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D6CB9481-5998-4AD2-A76B-AA08E7ED6B8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5C84074C-3569-4DA1-9D90-C7C61A4F3FF9}"/>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7BE4E51A-2C4D-41D1-A3EC-4C3BFC6400F2}"/>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5972E5E-0326-4304-9CEF-9C70F39F1B48}" type="slidenum">
              <a:rPr lang="en-US" altLang="en-US"/>
              <a:pPr>
                <a:defRPr/>
              </a:pPr>
              <a:t>‹#›</a:t>
            </a:fld>
            <a:endParaRPr lang="en-US" altLang="en-US"/>
          </a:p>
        </p:txBody>
      </p:sp>
    </p:spTree>
    <p:extLst>
      <p:ext uri="{BB962C8B-B14F-4D97-AF65-F5344CB8AC3E}">
        <p14:creationId xmlns:p14="http://schemas.microsoft.com/office/powerpoint/2010/main" val="3469978273"/>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5309B069-D134-4ECC-AFA2-5EAF354741D6}"/>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C9A654AE-C23E-4490-B42E-9193E28901BF}"/>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D268D30A-8CA5-49E9-8C4D-EC2B0C2AFC32}"/>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37E84F8-63A7-46D3-94C4-21C037A6E433}" type="slidenum">
              <a:rPr lang="en-US" altLang="en-US"/>
              <a:pPr>
                <a:defRPr/>
              </a:pPr>
              <a:t>‹#›</a:t>
            </a:fld>
            <a:endParaRPr lang="en-US" altLang="en-US"/>
          </a:p>
        </p:txBody>
      </p:sp>
    </p:spTree>
    <p:extLst>
      <p:ext uri="{BB962C8B-B14F-4D97-AF65-F5344CB8AC3E}">
        <p14:creationId xmlns:p14="http://schemas.microsoft.com/office/powerpoint/2010/main" val="3916647367"/>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AED6D0D6-198F-4339-A2DA-1EC02B50E80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DBB5210B-EF6E-4462-95C4-28DDFF4F1B9A}"/>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9A200987-1F0E-4868-BF86-16C13D3CBB57}"/>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8B47B74-E7D0-49D2-A9A6-492219432609}" type="slidenum">
              <a:rPr lang="en-US" altLang="en-US"/>
              <a:pPr>
                <a:defRPr/>
              </a:pPr>
              <a:t>‹#›</a:t>
            </a:fld>
            <a:endParaRPr lang="en-US" altLang="en-US"/>
          </a:p>
        </p:txBody>
      </p:sp>
    </p:spTree>
    <p:extLst>
      <p:ext uri="{BB962C8B-B14F-4D97-AF65-F5344CB8AC3E}">
        <p14:creationId xmlns:p14="http://schemas.microsoft.com/office/powerpoint/2010/main" val="2722616914"/>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163D79D6-F843-4049-A260-571FBE935004}"/>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BD483B03-6AFA-4904-86BB-E0C9B4C99682}"/>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B780FB61-F02D-4F19-8A26-41B5A3B0685D}"/>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FFABD93-D724-423B-B3B7-7526E4CD3D9E}" type="slidenum">
              <a:rPr lang="en-US" altLang="en-US"/>
              <a:pPr>
                <a:defRPr/>
              </a:pPr>
              <a:t>‹#›</a:t>
            </a:fld>
            <a:endParaRPr lang="en-US" altLang="en-US"/>
          </a:p>
        </p:txBody>
      </p:sp>
    </p:spTree>
    <p:extLst>
      <p:ext uri="{BB962C8B-B14F-4D97-AF65-F5344CB8AC3E}">
        <p14:creationId xmlns:p14="http://schemas.microsoft.com/office/powerpoint/2010/main" val="1884159293"/>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0E79CC25-F6B1-4CC6-B8C6-B476B700860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A0D92EB6-5778-4CB1-9764-7559E55A94B7}"/>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22F34EFA-1F4F-4AF0-B908-973F2EB17D9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715E4EC-5D76-45EB-889D-BFE8C03943EB}" type="slidenum">
              <a:rPr lang="en-US" altLang="en-US"/>
              <a:pPr>
                <a:defRPr/>
              </a:pPr>
              <a:t>‹#›</a:t>
            </a:fld>
            <a:endParaRPr lang="en-US" altLang="en-US"/>
          </a:p>
        </p:txBody>
      </p:sp>
    </p:spTree>
    <p:extLst>
      <p:ext uri="{BB962C8B-B14F-4D97-AF65-F5344CB8AC3E}">
        <p14:creationId xmlns:p14="http://schemas.microsoft.com/office/powerpoint/2010/main" val="228144261"/>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SmartArt Placeholder 2"/>
          <p:cNvSpPr>
            <a:spLocks noGrp="1"/>
          </p:cNvSpPr>
          <p:nvPr>
            <p:ph type="dgm" idx="1"/>
          </p:nvPr>
        </p:nvSpPr>
        <p:spPr>
          <a:xfrm>
            <a:off x="609600" y="1600201"/>
            <a:ext cx="10972800" cy="4525963"/>
          </a:xfrm>
        </p:spPr>
        <p:txBody>
          <a:bodyPr/>
          <a:lstStyle/>
          <a:p>
            <a:pPr lvl="0"/>
            <a:r>
              <a:rPr lang="en-US" noProof="0"/>
              <a:t>Click icon to add SmartArt graphic</a:t>
            </a:r>
          </a:p>
        </p:txBody>
      </p:sp>
      <p:sp>
        <p:nvSpPr>
          <p:cNvPr id="4" name="Date Placeholder 3">
            <a:extLst>
              <a:ext uri="{FF2B5EF4-FFF2-40B4-BE49-F238E27FC236}">
                <a16:creationId xmlns="" xmlns:a16="http://schemas.microsoft.com/office/drawing/2014/main" id="{87FE42DD-0492-4D96-8A5F-334F6E35A45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69002515-303E-4125-84D1-1A3017AA8341}"/>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41A4261F-1DF2-43CA-904B-F8D97A034550}"/>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558814E-07CE-4631-82BB-E144A19326F6}" type="slidenum">
              <a:rPr lang="en-US" altLang="en-US"/>
              <a:pPr>
                <a:defRPr/>
              </a:pPr>
              <a:t>‹#›</a:t>
            </a:fld>
            <a:endParaRPr lang="en-US" altLang="en-US"/>
          </a:p>
        </p:txBody>
      </p:sp>
    </p:spTree>
    <p:extLst>
      <p:ext uri="{BB962C8B-B14F-4D97-AF65-F5344CB8AC3E}">
        <p14:creationId xmlns:p14="http://schemas.microsoft.com/office/powerpoint/2010/main" val="2459169997"/>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title">
  <p:cSld name="Christmas 2014 special template">
    <p:spTree>
      <p:nvGrpSpPr>
        <p:cNvPr id="1" name="Shape 8"/>
        <p:cNvGrpSpPr/>
        <p:nvPr/>
      </p:nvGrpSpPr>
      <p:grpSpPr>
        <a:xfrm>
          <a:off x="0" y="0"/>
          <a:ext cx="0" cy="0"/>
          <a:chOff x="0" y="0"/>
          <a:chExt cx="0" cy="0"/>
        </a:xfrm>
      </p:grpSpPr>
      <p:sp>
        <p:nvSpPr>
          <p:cNvPr id="3" name="Shape 9">
            <a:extLst>
              <a:ext uri="{FF2B5EF4-FFF2-40B4-BE49-F238E27FC236}">
                <a16:creationId xmlns="" xmlns:a16="http://schemas.microsoft.com/office/drawing/2014/main" id="{89C656FA-C556-4E6A-AF4A-7C75AF7E479E}"/>
              </a:ext>
            </a:extLst>
          </p:cNvPr>
          <p:cNvSpPr>
            <a:spLocks/>
          </p:cNvSpPr>
          <p:nvPr/>
        </p:nvSpPr>
        <p:spPr bwMode="auto">
          <a:xfrm>
            <a:off x="1284817" y="801688"/>
            <a:ext cx="582083" cy="576262"/>
          </a:xfrm>
          <a:custGeom>
            <a:avLst/>
            <a:gdLst>
              <a:gd name="T0" fmla="*/ 145477105 w 20060"/>
              <a:gd name="T1" fmla="*/ 24218 h 19940"/>
              <a:gd name="T2" fmla="*/ 104000799 w 20060"/>
              <a:gd name="T3" fmla="*/ 220371288 h 19940"/>
              <a:gd name="T4" fmla="*/ 112050906 w 20060"/>
              <a:gd name="T5" fmla="*/ 130484704 h 19940"/>
              <a:gd name="T6" fmla="*/ 107721543 w 20060"/>
              <a:gd name="T7" fmla="*/ 97151935 h 19940"/>
              <a:gd name="T8" fmla="*/ 91003242 w 20060"/>
              <a:gd name="T9" fmla="*/ 104393127 h 19940"/>
              <a:gd name="T10" fmla="*/ 97816265 w 20060"/>
              <a:gd name="T11" fmla="*/ 146439503 h 19940"/>
              <a:gd name="T12" fmla="*/ 68100386 w 20060"/>
              <a:gd name="T13" fmla="*/ 52208239 h 19940"/>
              <a:gd name="T14" fmla="*/ 60050278 w 20060"/>
              <a:gd name="T15" fmla="*/ 52208239 h 19940"/>
              <a:gd name="T16" fmla="*/ 38384529 w 20060"/>
              <a:gd name="T17" fmla="*/ 33357825 h 19940"/>
              <a:gd name="T18" fmla="*/ 45197551 w 20060"/>
              <a:gd name="T19" fmla="*/ 94255482 h 19940"/>
              <a:gd name="T20" fmla="*/ 31581452 w 20060"/>
              <a:gd name="T21" fmla="*/ 105841354 h 19940"/>
              <a:gd name="T22" fmla="*/ 53865744 w 20060"/>
              <a:gd name="T23" fmla="*/ 115978999 h 19940"/>
              <a:gd name="T24" fmla="*/ 66863301 w 20060"/>
              <a:gd name="T25" fmla="*/ 173980174 h 19940"/>
              <a:gd name="T26" fmla="*/ 53865744 w 20060"/>
              <a:gd name="T27" fmla="*/ 152232439 h 19940"/>
              <a:gd name="T28" fmla="*/ 53865744 w 20060"/>
              <a:gd name="T29" fmla="*/ 192807208 h 19940"/>
              <a:gd name="T30" fmla="*/ 75531972 w 20060"/>
              <a:gd name="T31" fmla="*/ 216002360 h 19940"/>
              <a:gd name="T32" fmla="*/ 27860686 w 20060"/>
              <a:gd name="T33" fmla="*/ 153680694 h 19940"/>
              <a:gd name="T34" fmla="*/ 20439546 w 20060"/>
              <a:gd name="T35" fmla="*/ 185566045 h 19940"/>
              <a:gd name="T36" fmla="*/ 11152331 w 20060"/>
              <a:gd name="T37" fmla="*/ 200071780 h 19940"/>
              <a:gd name="T38" fmla="*/ 19202439 w 20060"/>
              <a:gd name="T39" fmla="*/ 255153121 h 19940"/>
              <a:gd name="T40" fmla="*/ 35910815 w 20060"/>
              <a:gd name="T41" fmla="*/ 240646549 h 19940"/>
              <a:gd name="T42" fmla="*/ 65626672 w 20060"/>
              <a:gd name="T43" fmla="*/ 262394284 h 19940"/>
              <a:gd name="T44" fmla="*/ 43342380 w 20060"/>
              <a:gd name="T45" fmla="*/ 269635446 h 19940"/>
              <a:gd name="T46" fmla="*/ 42105295 w 20060"/>
              <a:gd name="T47" fmla="*/ 302992433 h 19940"/>
              <a:gd name="T48" fmla="*/ 60050278 w 20060"/>
              <a:gd name="T49" fmla="*/ 305888915 h 19940"/>
              <a:gd name="T50" fmla="*/ 63152959 w 20060"/>
              <a:gd name="T51" fmla="*/ 352280838 h 19940"/>
              <a:gd name="T52" fmla="*/ 29726281 w 20060"/>
              <a:gd name="T53" fmla="*/ 372555290 h 19940"/>
              <a:gd name="T54" fmla="*/ 43960466 w 20060"/>
              <a:gd name="T55" fmla="*/ 397199479 h 19940"/>
              <a:gd name="T56" fmla="*/ 37765986 w 20060"/>
              <a:gd name="T57" fmla="*/ 453752427 h 19940"/>
              <a:gd name="T58" fmla="*/ 53247680 w 20060"/>
              <a:gd name="T59" fmla="*/ 424740149 h 19940"/>
              <a:gd name="T60" fmla="*/ 66245215 w 20060"/>
              <a:gd name="T61" fmla="*/ 481293098 h 19940"/>
              <a:gd name="T62" fmla="*/ 61287364 w 20060"/>
              <a:gd name="T63" fmla="*/ 401568406 h 19940"/>
              <a:gd name="T64" fmla="*/ 84200166 w 20060"/>
              <a:gd name="T65" fmla="*/ 362417645 h 19940"/>
              <a:gd name="T66" fmla="*/ 89766135 w 20060"/>
              <a:gd name="T67" fmla="*/ 403016633 h 19940"/>
              <a:gd name="T68" fmla="*/ 102145149 w 20060"/>
              <a:gd name="T69" fmla="*/ 374003517 h 19940"/>
              <a:gd name="T70" fmla="*/ 140529678 w 20060"/>
              <a:gd name="T71" fmla="*/ 397199479 h 19940"/>
              <a:gd name="T72" fmla="*/ 131861485 w 20060"/>
              <a:gd name="T73" fmla="*/ 453752427 h 19940"/>
              <a:gd name="T74" fmla="*/ 139911135 w 20060"/>
              <a:gd name="T75" fmla="*/ 450831755 h 19940"/>
              <a:gd name="T76" fmla="*/ 162195884 w 20060"/>
              <a:gd name="T77" fmla="*/ 462441845 h 19940"/>
              <a:gd name="T78" fmla="*/ 172101184 w 20060"/>
              <a:gd name="T79" fmla="*/ 420395440 h 19940"/>
              <a:gd name="T80" fmla="*/ 178903782 w 20060"/>
              <a:gd name="T81" fmla="*/ 407361342 h 19940"/>
              <a:gd name="T82" fmla="*/ 136808912 w 20060"/>
              <a:gd name="T83" fmla="*/ 346463684 h 19940"/>
              <a:gd name="T84" fmla="*/ 151053521 w 20060"/>
              <a:gd name="T85" fmla="*/ 346463684 h 19940"/>
              <a:gd name="T86" fmla="*/ 149187925 w 20060"/>
              <a:gd name="T87" fmla="*/ 308785369 h 19940"/>
              <a:gd name="T88" fmla="*/ 165906226 w 20060"/>
              <a:gd name="T89" fmla="*/ 291382343 h 19940"/>
              <a:gd name="T90" fmla="*/ 186953912 w 20060"/>
              <a:gd name="T91" fmla="*/ 360970257 h 19940"/>
              <a:gd name="T92" fmla="*/ 175811526 w 20060"/>
              <a:gd name="T93" fmla="*/ 307337142 h 19940"/>
              <a:gd name="T94" fmla="*/ 204290755 w 20060"/>
              <a:gd name="T95" fmla="*/ 305888915 h 19940"/>
              <a:gd name="T96" fmla="*/ 193148369 w 20060"/>
              <a:gd name="T97" fmla="*/ 278348245 h 19940"/>
              <a:gd name="T98" fmla="*/ 198714361 w 20060"/>
              <a:gd name="T99" fmla="*/ 237750095 h 19940"/>
              <a:gd name="T100" fmla="*/ 185716805 w 20060"/>
              <a:gd name="T101" fmla="*/ 236301840 h 19940"/>
              <a:gd name="T102" fmla="*/ 137427454 w 20060"/>
              <a:gd name="T103" fmla="*/ 231957159 h 19940"/>
              <a:gd name="T104" fmla="*/ 151053521 w 20060"/>
              <a:gd name="T105" fmla="*/ 216002360 h 19940"/>
              <a:gd name="T106" fmla="*/ 138674507 w 20060"/>
              <a:gd name="T107" fmla="*/ 200071780 h 19940"/>
              <a:gd name="T108" fmla="*/ 161577342 w 20060"/>
              <a:gd name="T109" fmla="*/ 117427226 h 19940"/>
              <a:gd name="T110" fmla="*/ 189427625 w 20060"/>
              <a:gd name="T111" fmla="*/ 105841354 h 19940"/>
              <a:gd name="T112" fmla="*/ 156619490 w 20060"/>
              <a:gd name="T113" fmla="*/ 101496645 h 19940"/>
              <a:gd name="T114" fmla="*/ 173337813 w 20060"/>
              <a:gd name="T115" fmla="*/ 14506572 h 19940"/>
              <a:gd name="T116" fmla="*/ 146714212 w 20060"/>
              <a:gd name="T117" fmla="*/ 24218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0">
            <a:extLst>
              <a:ext uri="{FF2B5EF4-FFF2-40B4-BE49-F238E27FC236}">
                <a16:creationId xmlns="" xmlns:a16="http://schemas.microsoft.com/office/drawing/2014/main" id="{DBC4DC14-F752-46D7-ADB9-581D79C2C38A}"/>
              </a:ext>
            </a:extLst>
          </p:cNvPr>
          <p:cNvSpPr>
            <a:spLocks/>
          </p:cNvSpPr>
          <p:nvPr/>
        </p:nvSpPr>
        <p:spPr bwMode="auto">
          <a:xfrm>
            <a:off x="452968" y="2590800"/>
            <a:ext cx="497417" cy="484188"/>
          </a:xfrm>
          <a:custGeom>
            <a:avLst/>
            <a:gdLst>
              <a:gd name="T0" fmla="*/ 55444722 w 21141"/>
              <a:gd name="T1" fmla="*/ 97478279 h 20600"/>
              <a:gd name="T2" fmla="*/ 71286991 w 21141"/>
              <a:gd name="T3" fmla="*/ 108398576 h 20600"/>
              <a:gd name="T4" fmla="*/ 62374207 w 21141"/>
              <a:gd name="T5" fmla="*/ 131797078 h 20600"/>
              <a:gd name="T6" fmla="*/ 51482818 w 21141"/>
              <a:gd name="T7" fmla="*/ 137250869 h 20600"/>
              <a:gd name="T8" fmla="*/ 39602752 w 21141"/>
              <a:gd name="T9" fmla="*/ 123993166 h 20600"/>
              <a:gd name="T10" fmla="*/ 42905104 w 21141"/>
              <a:gd name="T11" fmla="*/ 173907637 h 20600"/>
              <a:gd name="T12" fmla="*/ 64022435 w 21141"/>
              <a:gd name="T13" fmla="*/ 177802977 h 20600"/>
              <a:gd name="T14" fmla="*/ 57423009 w 21141"/>
              <a:gd name="T15" fmla="*/ 8582867 h 20600"/>
              <a:gd name="T16" fmla="*/ 48845295 w 21141"/>
              <a:gd name="T17" fmla="*/ 38214679 h 20600"/>
              <a:gd name="T18" fmla="*/ 44223874 w 21141"/>
              <a:gd name="T19" fmla="*/ 33527128 h 20600"/>
              <a:gd name="T20" fmla="*/ 56104257 w 21141"/>
              <a:gd name="T21" fmla="*/ 62392677 h 20600"/>
              <a:gd name="T22" fmla="*/ 28381887 w 21141"/>
              <a:gd name="T23" fmla="*/ 96698784 h 20600"/>
              <a:gd name="T24" fmla="*/ 20793167 w 21141"/>
              <a:gd name="T25" fmla="*/ 59263060 h 20600"/>
              <a:gd name="T26" fmla="*/ 16501504 w 21141"/>
              <a:gd name="T27" fmla="*/ 69404401 h 20600"/>
              <a:gd name="T28" fmla="*/ 3961886 w 21141"/>
              <a:gd name="T29" fmla="*/ 74858191 h 20600"/>
              <a:gd name="T30" fmla="*/ 8583325 w 21141"/>
              <a:gd name="T31" fmla="*/ 89687083 h 20600"/>
              <a:gd name="T32" fmla="*/ 1654140 w 21141"/>
              <a:gd name="T33" fmla="*/ 109956486 h 20600"/>
              <a:gd name="T34" fmla="*/ 7923790 w 21141"/>
              <a:gd name="T35" fmla="*/ 109956486 h 20600"/>
              <a:gd name="T36" fmla="*/ 35640848 w 21141"/>
              <a:gd name="T37" fmla="*/ 125551617 h 20600"/>
              <a:gd name="T38" fmla="*/ 35311090 w 21141"/>
              <a:gd name="T39" fmla="*/ 176244503 h 20600"/>
              <a:gd name="T40" fmla="*/ 19804173 w 21141"/>
              <a:gd name="T41" fmla="*/ 191839634 h 20600"/>
              <a:gd name="T42" fmla="*/ 11220848 w 21141"/>
              <a:gd name="T43" fmla="*/ 195734973 h 20600"/>
              <a:gd name="T44" fmla="*/ 18479809 w 21141"/>
              <a:gd name="T45" fmla="*/ 202759930 h 20600"/>
              <a:gd name="T46" fmla="*/ 14852975 w 21141"/>
              <a:gd name="T47" fmla="*/ 231612787 h 20600"/>
              <a:gd name="T48" fmla="*/ 25084830 w 21141"/>
              <a:gd name="T49" fmla="*/ 237845532 h 20600"/>
              <a:gd name="T50" fmla="*/ 28711663 w 21141"/>
              <a:gd name="T51" fmla="*/ 251103258 h 20600"/>
              <a:gd name="T52" fmla="*/ 36964912 w 21141"/>
              <a:gd name="T53" fmla="*/ 187944318 h 20600"/>
              <a:gd name="T54" fmla="*/ 51482818 w 21141"/>
              <a:gd name="T55" fmla="*/ 194956018 h 20600"/>
              <a:gd name="T56" fmla="*/ 43564639 w 21141"/>
              <a:gd name="T57" fmla="*/ 239403442 h 20600"/>
              <a:gd name="T58" fmla="*/ 40921505 w 21141"/>
              <a:gd name="T59" fmla="*/ 250323739 h 20600"/>
              <a:gd name="T60" fmla="*/ 52801588 w 21141"/>
              <a:gd name="T61" fmla="*/ 243312038 h 20600"/>
              <a:gd name="T62" fmla="*/ 55774480 w 21141"/>
              <a:gd name="T63" fmla="*/ 267476780 h 20600"/>
              <a:gd name="T64" fmla="*/ 59406608 w 21141"/>
              <a:gd name="T65" fmla="*/ 233949652 h 20600"/>
              <a:gd name="T66" fmla="*/ 68973633 w 21141"/>
              <a:gd name="T67" fmla="*/ 251103258 h 20600"/>
              <a:gd name="T68" fmla="*/ 70622162 w 21141"/>
              <a:gd name="T69" fmla="*/ 242533083 h 20600"/>
              <a:gd name="T70" fmla="*/ 59406608 w 21141"/>
              <a:gd name="T71" fmla="*/ 199630853 h 20600"/>
              <a:gd name="T72" fmla="*/ 91085570 w 21141"/>
              <a:gd name="T73" fmla="*/ 180140383 h 20600"/>
              <a:gd name="T74" fmla="*/ 94717698 w 21141"/>
              <a:gd name="T75" fmla="*/ 219912972 h 20600"/>
              <a:gd name="T76" fmla="*/ 97684979 w 21141"/>
              <a:gd name="T77" fmla="*/ 218355062 h 20600"/>
              <a:gd name="T78" fmla="*/ 95047456 w 21141"/>
              <a:gd name="T79" fmla="*/ 184035722 h 20600"/>
              <a:gd name="T80" fmla="*/ 115835329 w 21141"/>
              <a:gd name="T81" fmla="*/ 194956018 h 20600"/>
              <a:gd name="T82" fmla="*/ 109895138 w 21141"/>
              <a:gd name="T83" fmla="*/ 163766296 h 20600"/>
              <a:gd name="T84" fmla="*/ 99333525 w 21141"/>
              <a:gd name="T85" fmla="*/ 161428890 h 20600"/>
              <a:gd name="T86" fmla="*/ 77227200 w 21141"/>
              <a:gd name="T87" fmla="*/ 120876782 h 20600"/>
              <a:gd name="T88" fmla="*/ 85475137 w 21141"/>
              <a:gd name="T89" fmla="*/ 66288017 h 20600"/>
              <a:gd name="T90" fmla="*/ 99333525 w 21141"/>
              <a:gd name="T91" fmla="*/ 65509062 h 20600"/>
              <a:gd name="T92" fmla="*/ 88777806 w 21141"/>
              <a:gd name="T93" fmla="*/ 56926195 h 20600"/>
              <a:gd name="T94" fmla="*/ 96695985 w 21141"/>
              <a:gd name="T95" fmla="*/ 29631812 h 20600"/>
              <a:gd name="T96" fmla="*/ 83826608 w 21141"/>
              <a:gd name="T97" fmla="*/ 45226379 h 20600"/>
              <a:gd name="T98" fmla="*/ 80853716 w 21141"/>
              <a:gd name="T99" fmla="*/ 28852293 h 20600"/>
              <a:gd name="T100" fmla="*/ 79205487 w 21141"/>
              <a:gd name="T101" fmla="*/ 50693426 h 20600"/>
              <a:gd name="T102" fmla="*/ 68973633 w 21141"/>
              <a:gd name="T103" fmla="*/ 92803444 h 20600"/>
              <a:gd name="T104" fmla="*/ 60725678 w 21141"/>
              <a:gd name="T105" fmla="*/ 59263060 h 20600"/>
              <a:gd name="T106" fmla="*/ 68314098 w 21141"/>
              <a:gd name="T107" fmla="*/ 29631812 h 20600"/>
              <a:gd name="T108" fmla="*/ 60725678 w 21141"/>
              <a:gd name="T109" fmla="*/ 13257726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1">
            <a:extLst>
              <a:ext uri="{FF2B5EF4-FFF2-40B4-BE49-F238E27FC236}">
                <a16:creationId xmlns="" xmlns:a16="http://schemas.microsoft.com/office/drawing/2014/main" id="{1D934D53-9E92-4271-B3BC-2EDC2968B666}"/>
              </a:ext>
            </a:extLst>
          </p:cNvPr>
          <p:cNvSpPr>
            <a:spLocks/>
          </p:cNvSpPr>
          <p:nvPr/>
        </p:nvSpPr>
        <p:spPr bwMode="auto">
          <a:xfrm rot="1800060">
            <a:off x="10560051" y="5846764"/>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2">
            <a:extLst>
              <a:ext uri="{FF2B5EF4-FFF2-40B4-BE49-F238E27FC236}">
                <a16:creationId xmlns="" xmlns:a16="http://schemas.microsoft.com/office/drawing/2014/main" id="{EF4505EA-1126-49D3-A929-E097EB9459A5}"/>
              </a:ext>
            </a:extLst>
          </p:cNvPr>
          <p:cNvSpPr>
            <a:spLocks/>
          </p:cNvSpPr>
          <p:nvPr/>
        </p:nvSpPr>
        <p:spPr bwMode="auto">
          <a:xfrm rot="1587927">
            <a:off x="10845800" y="4225926"/>
            <a:ext cx="711200" cy="739775"/>
          </a:xfrm>
          <a:custGeom>
            <a:avLst/>
            <a:gdLst>
              <a:gd name="T0" fmla="*/ 189531166 w 19279"/>
              <a:gd name="T1" fmla="*/ 448828389 h 20060"/>
              <a:gd name="T2" fmla="*/ 263297185 w 19279"/>
              <a:gd name="T3" fmla="*/ 289188078 h 20060"/>
              <a:gd name="T4" fmla="*/ 216237438 w 19279"/>
              <a:gd name="T5" fmla="*/ 301225390 h 20060"/>
              <a:gd name="T6" fmla="*/ 319252641 w 19279"/>
              <a:gd name="T7" fmla="*/ 512073619 h 20060"/>
              <a:gd name="T8" fmla="*/ 268380020 w 19279"/>
              <a:gd name="T9" fmla="*/ 412667479 h 20060"/>
              <a:gd name="T10" fmla="*/ 85224560 w 19279"/>
              <a:gd name="T11" fmla="*/ 506054300 h 20060"/>
              <a:gd name="T12" fmla="*/ 204779644 w 19279"/>
              <a:gd name="T13" fmla="*/ 518091612 h 20060"/>
              <a:gd name="T14" fmla="*/ 214966730 w 19279"/>
              <a:gd name="T15" fmla="*/ 677731959 h 20060"/>
              <a:gd name="T16" fmla="*/ 156449189 w 19279"/>
              <a:gd name="T17" fmla="*/ 695787263 h 20060"/>
              <a:gd name="T18" fmla="*/ 194614002 w 19279"/>
              <a:gd name="T19" fmla="*/ 3009660 h 20060"/>
              <a:gd name="T20" fmla="*/ 164094856 w 19279"/>
              <a:gd name="T21" fmla="*/ 60235571 h 20060"/>
              <a:gd name="T22" fmla="*/ 167906955 w 19279"/>
              <a:gd name="T23" fmla="*/ 114451785 h 20060"/>
              <a:gd name="T24" fmla="*/ 153907771 w 19279"/>
              <a:gd name="T25" fmla="*/ 231962167 h 20060"/>
              <a:gd name="T26" fmla="*/ 122117917 w 19279"/>
              <a:gd name="T27" fmla="*/ 213856561 h 20060"/>
              <a:gd name="T28" fmla="*/ 89036686 w 19279"/>
              <a:gd name="T29" fmla="*/ 313262702 h 20060"/>
              <a:gd name="T30" fmla="*/ 59788250 w 19279"/>
              <a:gd name="T31" fmla="*/ 186773605 h 20060"/>
              <a:gd name="T32" fmla="*/ 45789038 w 19279"/>
              <a:gd name="T33" fmla="*/ 228903533 h 20060"/>
              <a:gd name="T34" fmla="*/ 33081231 w 19279"/>
              <a:gd name="T35" fmla="*/ 283170086 h 20060"/>
              <a:gd name="T36" fmla="*/ 0 w 19279"/>
              <a:gd name="T37" fmla="*/ 337386300 h 20060"/>
              <a:gd name="T38" fmla="*/ 39435522 w 19279"/>
              <a:gd name="T39" fmla="*/ 358451264 h 20060"/>
              <a:gd name="T40" fmla="*/ 104306607 w 19279"/>
              <a:gd name="T41" fmla="*/ 370488576 h 20060"/>
              <a:gd name="T42" fmla="*/ 63600376 w 19279"/>
              <a:gd name="T43" fmla="*/ 478921042 h 20060"/>
              <a:gd name="T44" fmla="*/ 72496085 w 19279"/>
              <a:gd name="T45" fmla="*/ 518091612 h 20060"/>
              <a:gd name="T46" fmla="*/ 54705414 w 19279"/>
              <a:gd name="T47" fmla="*/ 644580709 h 20060"/>
              <a:gd name="T48" fmla="*/ 50871873 w 19279"/>
              <a:gd name="T49" fmla="*/ 686759611 h 20060"/>
              <a:gd name="T50" fmla="*/ 48330456 w 19279"/>
              <a:gd name="T51" fmla="*/ 731948173 h 20060"/>
              <a:gd name="T52" fmla="*/ 54705414 w 19279"/>
              <a:gd name="T53" fmla="*/ 804221056 h 20060"/>
              <a:gd name="T54" fmla="*/ 91578104 w 19279"/>
              <a:gd name="T55" fmla="*/ 683749951 h 20060"/>
              <a:gd name="T56" fmla="*/ 109389414 w 19279"/>
              <a:gd name="T57" fmla="*/ 792183744 h 20060"/>
              <a:gd name="T58" fmla="*/ 190801875 w 19279"/>
              <a:gd name="T59" fmla="*/ 891588520 h 20060"/>
              <a:gd name="T60" fmla="*/ 164094856 w 19279"/>
              <a:gd name="T61" fmla="*/ 969879359 h 20060"/>
              <a:gd name="T62" fmla="*/ 186989749 w 19279"/>
              <a:gd name="T63" fmla="*/ 951824054 h 20060"/>
              <a:gd name="T64" fmla="*/ 202238227 w 19279"/>
              <a:gd name="T65" fmla="*/ 1003030609 h 20060"/>
              <a:gd name="T66" fmla="*/ 216237438 w 19279"/>
              <a:gd name="T67" fmla="*/ 933768787 h 20060"/>
              <a:gd name="T68" fmla="*/ 227674537 w 19279"/>
              <a:gd name="T69" fmla="*/ 927749430 h 20060"/>
              <a:gd name="T70" fmla="*/ 216237438 w 19279"/>
              <a:gd name="T71" fmla="*/ 737967530 h 20060"/>
              <a:gd name="T72" fmla="*/ 269650729 w 19279"/>
              <a:gd name="T73" fmla="*/ 768109083 h 20060"/>
              <a:gd name="T74" fmla="*/ 306544833 w 19279"/>
              <a:gd name="T75" fmla="*/ 804221056 h 20060"/>
              <a:gd name="T76" fmla="*/ 321814726 w 19279"/>
              <a:gd name="T77" fmla="*/ 837372306 h 20060"/>
              <a:gd name="T78" fmla="*/ 368874501 w 19279"/>
              <a:gd name="T79" fmla="*/ 798201699 h 20060"/>
              <a:gd name="T80" fmla="*/ 363770223 w 19279"/>
              <a:gd name="T81" fmla="*/ 728939878 h 20060"/>
              <a:gd name="T82" fmla="*/ 386665143 w 19279"/>
              <a:gd name="T83" fmla="*/ 683749951 h 20060"/>
              <a:gd name="T84" fmla="*/ 338334688 w 19279"/>
              <a:gd name="T85" fmla="*/ 680741619 h 20060"/>
              <a:gd name="T86" fmla="*/ 334522561 w 19279"/>
              <a:gd name="T87" fmla="*/ 536146916 h 20060"/>
              <a:gd name="T88" fmla="*/ 290004204 w 19279"/>
              <a:gd name="T89" fmla="*/ 421695131 h 20060"/>
              <a:gd name="T90" fmla="*/ 386665143 w 19279"/>
              <a:gd name="T91" fmla="*/ 277101792 h 20060"/>
              <a:gd name="T92" fmla="*/ 398122937 w 19279"/>
              <a:gd name="T93" fmla="*/ 231962167 h 20060"/>
              <a:gd name="T94" fmla="*/ 407017871 w 19279"/>
              <a:gd name="T95" fmla="*/ 180755613 h 20060"/>
              <a:gd name="T96" fmla="*/ 398122937 w 19279"/>
              <a:gd name="T97" fmla="*/ 156630687 h 20060"/>
              <a:gd name="T98" fmla="*/ 370145182 w 19279"/>
              <a:gd name="T99" fmla="*/ 144594703 h 20060"/>
              <a:gd name="T100" fmla="*/ 345980355 w 19279"/>
              <a:gd name="T101" fmla="*/ 222884214 h 20060"/>
              <a:gd name="T102" fmla="*/ 286192105 w 19279"/>
              <a:gd name="T103" fmla="*/ 174685955 h 20060"/>
              <a:gd name="T104" fmla="*/ 207321062 w 19279"/>
              <a:gd name="T105" fmla="*/ 207838569 h 20060"/>
              <a:gd name="T106" fmla="*/ 245485875 w 19279"/>
              <a:gd name="T107" fmla="*/ 45188562 h 20060"/>
              <a:gd name="T108" fmla="*/ 225133147 w 19279"/>
              <a:gd name="T109" fmla="*/ 30142955 h 20060"/>
              <a:gd name="T110" fmla="*/ 198426100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3">
            <a:extLst>
              <a:ext uri="{FF2B5EF4-FFF2-40B4-BE49-F238E27FC236}">
                <a16:creationId xmlns="" xmlns:a16="http://schemas.microsoft.com/office/drawing/2014/main" id="{F39B021C-09DD-4CDE-A37E-D647E8BA325E}"/>
              </a:ext>
            </a:extLst>
          </p:cNvPr>
          <p:cNvSpPr>
            <a:spLocks/>
          </p:cNvSpPr>
          <p:nvPr/>
        </p:nvSpPr>
        <p:spPr bwMode="auto">
          <a:xfrm rot="18899615" flipH="1">
            <a:off x="2614877" y="225161"/>
            <a:ext cx="544512" cy="1862667"/>
          </a:xfrm>
          <a:custGeom>
            <a:avLst/>
            <a:gdLst>
              <a:gd name="T0" fmla="*/ 301986783 w 12973"/>
              <a:gd name="T1" fmla="*/ 41393977 h 44323"/>
              <a:gd name="T2" fmla="*/ 195433386 w 12973"/>
              <a:gd name="T3" fmla="*/ 60211415 h 44323"/>
              <a:gd name="T4" fmla="*/ 137682795 w 12973"/>
              <a:gd name="T5" fmla="*/ 56454269 h 44323"/>
              <a:gd name="T6" fmla="*/ 341915928 w 12973"/>
              <a:gd name="T7" fmla="*/ 188086888 h 44323"/>
              <a:gd name="T8" fmla="*/ 133246825 w 12973"/>
              <a:gd name="T9" fmla="*/ 129785848 h 44323"/>
              <a:gd name="T10" fmla="*/ 315296498 w 12973"/>
              <a:gd name="T11" fmla="*/ 240721479 h 44323"/>
              <a:gd name="T12" fmla="*/ 88805949 w 12973"/>
              <a:gd name="T13" fmla="*/ 182420407 h 44323"/>
              <a:gd name="T14" fmla="*/ 337478196 w 12973"/>
              <a:gd name="T15" fmla="*/ 338507129 h 44323"/>
              <a:gd name="T16" fmla="*/ 173175970 w 12973"/>
              <a:gd name="T17" fmla="*/ 297144954 h 44323"/>
              <a:gd name="T18" fmla="*/ 288675347 w 12973"/>
              <a:gd name="T19" fmla="*/ 408080585 h 44323"/>
              <a:gd name="T20" fmla="*/ 71060264 w 12973"/>
              <a:gd name="T21" fmla="*/ 315931599 h 44323"/>
              <a:gd name="T22" fmla="*/ 93243724 w 12973"/>
              <a:gd name="T23" fmla="*/ 383626450 h 44323"/>
              <a:gd name="T24" fmla="*/ 337478196 w 12973"/>
              <a:gd name="T25" fmla="*/ 569804003 h 44323"/>
              <a:gd name="T26" fmla="*/ 333042183 w 12973"/>
              <a:gd name="T27" fmla="*/ 573561117 h 44323"/>
              <a:gd name="T28" fmla="*/ 133246825 w 12973"/>
              <a:gd name="T29" fmla="*/ 466382633 h 44323"/>
              <a:gd name="T30" fmla="*/ 257545949 w 12973"/>
              <a:gd name="T31" fmla="*/ 611166178 h 44323"/>
              <a:gd name="T32" fmla="*/ 195433386 w 12973"/>
              <a:gd name="T33" fmla="*/ 605530490 h 44323"/>
              <a:gd name="T34" fmla="*/ 84369979 w 12973"/>
              <a:gd name="T35" fmla="*/ 590500991 h 44323"/>
              <a:gd name="T36" fmla="*/ 297549050 w 12973"/>
              <a:gd name="T37" fmla="*/ 774768169 h 44323"/>
              <a:gd name="T38" fmla="*/ 48876846 w 12973"/>
              <a:gd name="T39" fmla="*/ 692043788 h 44323"/>
              <a:gd name="T40" fmla="*/ 386355042 w 12973"/>
              <a:gd name="T41" fmla="*/ 895128404 h 44323"/>
              <a:gd name="T42" fmla="*/ 102115664 w 12973"/>
              <a:gd name="T43" fmla="*/ 765374358 h 44323"/>
              <a:gd name="T44" fmla="*/ 128809092 w 12973"/>
              <a:gd name="T45" fmla="*/ 868795728 h 44323"/>
              <a:gd name="T46" fmla="*/ 386355042 w 12973"/>
              <a:gd name="T47" fmla="*/ 1066245633 h 44323"/>
              <a:gd name="T48" fmla="*/ 35567131 w 12973"/>
              <a:gd name="T49" fmla="*/ 857524321 h 44323"/>
              <a:gd name="T50" fmla="*/ 66622531 w 12973"/>
              <a:gd name="T51" fmla="*/ 964702837 h 44323"/>
              <a:gd name="T52" fmla="*/ 337478196 w 12973"/>
              <a:gd name="T53" fmla="*/ 1211029178 h 44323"/>
              <a:gd name="T54" fmla="*/ 71060264 w 12973"/>
              <a:gd name="T55" fmla="*/ 1133940516 h 44323"/>
              <a:gd name="T56" fmla="*/ 386355042 w 12973"/>
              <a:gd name="T57" fmla="*/ 1306935309 h 44323"/>
              <a:gd name="T58" fmla="*/ 173175970 w 12973"/>
              <a:gd name="T59" fmla="*/ 1258058874 h 44323"/>
              <a:gd name="T60" fmla="*/ 261981919 w 12973"/>
              <a:gd name="T61" fmla="*/ 1338904682 h 44323"/>
              <a:gd name="T62" fmla="*/ 515165855 w 12973"/>
              <a:gd name="T63" fmla="*/ 1380266857 h 44323"/>
              <a:gd name="T64" fmla="*/ 586226161 w 12973"/>
              <a:gd name="T65" fmla="*/ 1278724060 h 44323"/>
              <a:gd name="T66" fmla="*/ 803767204 w 12973"/>
              <a:gd name="T67" fmla="*/ 1094456883 h 44323"/>
              <a:gd name="T68" fmla="*/ 550659030 w 12973"/>
              <a:gd name="T69" fmla="*/ 1214786324 h 44323"/>
              <a:gd name="T70" fmla="*/ 834898365 w 12973"/>
              <a:gd name="T71" fmla="*/ 989156940 h 44323"/>
              <a:gd name="T72" fmla="*/ 786021519 w 12973"/>
              <a:gd name="T73" fmla="*/ 945884390 h 44323"/>
              <a:gd name="T74" fmla="*/ 830462395 w 12973"/>
              <a:gd name="T75" fmla="*/ 859402894 h 44323"/>
              <a:gd name="T76" fmla="*/ 488472469 w 12973"/>
              <a:gd name="T77" fmla="*/ 1058730395 h 44323"/>
              <a:gd name="T78" fmla="*/ 839334335 w 12973"/>
              <a:gd name="T79" fmla="*/ 810494656 h 44323"/>
              <a:gd name="T80" fmla="*/ 697215570 w 12973"/>
              <a:gd name="T81" fmla="*/ 840584479 h 44323"/>
              <a:gd name="T82" fmla="*/ 945887774 w 12973"/>
              <a:gd name="T83" fmla="*/ 675103914 h 44323"/>
              <a:gd name="T84" fmla="*/ 843772110 w 12973"/>
              <a:gd name="T85" fmla="*/ 654438728 h 44323"/>
              <a:gd name="T86" fmla="*/ 524039600 w 12973"/>
              <a:gd name="T87" fmla="*/ 797343731 h 44323"/>
              <a:gd name="T88" fmla="*/ 888137183 w 12973"/>
              <a:gd name="T89" fmla="*/ 560410192 h 44323"/>
              <a:gd name="T90" fmla="*/ 661722395 w 12973"/>
              <a:gd name="T91" fmla="*/ 624347928 h 44323"/>
              <a:gd name="T92" fmla="*/ 794895264 w 12973"/>
              <a:gd name="T93" fmla="*/ 477655017 h 44323"/>
              <a:gd name="T94" fmla="*/ 586226161 w 12973"/>
              <a:gd name="T95" fmla="*/ 592379533 h 44323"/>
              <a:gd name="T96" fmla="*/ 812714947 w 12973"/>
              <a:gd name="T97" fmla="*/ 379869335 h 44323"/>
              <a:gd name="T98" fmla="*/ 497344451 w 12973"/>
              <a:gd name="T99" fmla="*/ 520926559 h 44323"/>
              <a:gd name="T100" fmla="*/ 754964356 w 12973"/>
              <a:gd name="T101" fmla="*/ 297144954 h 44323"/>
              <a:gd name="T102" fmla="*/ 572842448 w 12973"/>
              <a:gd name="T103" fmla="*/ 385505023 h 44323"/>
              <a:gd name="T104" fmla="*/ 750528386 w 12973"/>
              <a:gd name="T105" fmla="*/ 189965461 h 44323"/>
              <a:gd name="T106" fmla="*/ 488472469 w 12973"/>
              <a:gd name="T107" fmla="*/ 353567453 h 44323"/>
              <a:gd name="T108" fmla="*/ 581788428 w 12973"/>
              <a:gd name="T109" fmla="*/ 270812278 h 44323"/>
              <a:gd name="T110" fmla="*/ 666158407 w 12973"/>
              <a:gd name="T111" fmla="*/ 150451034 h 44323"/>
              <a:gd name="T112" fmla="*/ 643900949 w 12973"/>
              <a:gd name="T113" fmla="*/ 101573590 h 44323"/>
              <a:gd name="T114" fmla="*/ 550659030 w 12973"/>
              <a:gd name="T115" fmla="*/ 54575728 h 44323"/>
              <a:gd name="T116" fmla="*/ 452979336 w 12973"/>
              <a:gd name="T117" fmla="*/ 88423642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4">
            <a:extLst>
              <a:ext uri="{FF2B5EF4-FFF2-40B4-BE49-F238E27FC236}">
                <a16:creationId xmlns="" xmlns:a16="http://schemas.microsoft.com/office/drawing/2014/main" id="{F9C3FA2B-AF93-4CF3-B988-F592C997F3E7}"/>
              </a:ext>
            </a:extLst>
          </p:cNvPr>
          <p:cNvSpPr>
            <a:spLocks/>
          </p:cNvSpPr>
          <p:nvPr/>
        </p:nvSpPr>
        <p:spPr bwMode="auto">
          <a:xfrm>
            <a:off x="10371667" y="2562226"/>
            <a:ext cx="711200" cy="542925"/>
          </a:xfrm>
          <a:custGeom>
            <a:avLst/>
            <a:gdLst>
              <a:gd name="T0" fmla="*/ 49495610 w 34293"/>
              <a:gd name="T1" fmla="*/ 82410388 h 26245"/>
              <a:gd name="T2" fmla="*/ 50850442 w 34293"/>
              <a:gd name="T3" fmla="*/ 89855753 h 26245"/>
              <a:gd name="T4" fmla="*/ 49495610 w 34293"/>
              <a:gd name="T5" fmla="*/ 97292119 h 26245"/>
              <a:gd name="T6" fmla="*/ 47008307 w 34293"/>
              <a:gd name="T7" fmla="*/ 100488001 h 26245"/>
              <a:gd name="T8" fmla="*/ 42940434 w 34293"/>
              <a:gd name="T9" fmla="*/ 97823190 h 26245"/>
              <a:gd name="T10" fmla="*/ 41585617 w 34293"/>
              <a:gd name="T11" fmla="*/ 89855753 h 26245"/>
              <a:gd name="T12" fmla="*/ 42940434 w 34293"/>
              <a:gd name="T13" fmla="*/ 82410388 h 26245"/>
              <a:gd name="T14" fmla="*/ 45427752 w 34293"/>
              <a:gd name="T15" fmla="*/ 79223484 h 26245"/>
              <a:gd name="T16" fmla="*/ 118198052 w 34293"/>
              <a:gd name="T17" fmla="*/ 1062164 h 26245"/>
              <a:gd name="T18" fmla="*/ 103281191 w 34293"/>
              <a:gd name="T19" fmla="*/ 13297060 h 26245"/>
              <a:gd name="T20" fmla="*/ 88142480 w 34293"/>
              <a:gd name="T21" fmla="*/ 38279553 h 26245"/>
              <a:gd name="T22" fmla="*/ 77970892 w 34293"/>
              <a:gd name="T23" fmla="*/ 66989001 h 26245"/>
              <a:gd name="T24" fmla="*/ 68706067 w 34293"/>
              <a:gd name="T25" fmla="*/ 59543637 h 26245"/>
              <a:gd name="T26" fmla="*/ 55821438 w 34293"/>
              <a:gd name="T27" fmla="*/ 53700920 h 26245"/>
              <a:gd name="T28" fmla="*/ 42037311 w 34293"/>
              <a:gd name="T29" fmla="*/ 63271025 h 26245"/>
              <a:gd name="T30" fmla="*/ 29156307 w 34293"/>
              <a:gd name="T31" fmla="*/ 85597707 h 26245"/>
              <a:gd name="T32" fmla="*/ 25314172 w 34293"/>
              <a:gd name="T33" fmla="*/ 101019073 h 26245"/>
              <a:gd name="T34" fmla="*/ 32998442 w 34293"/>
              <a:gd name="T35" fmla="*/ 108464437 h 26245"/>
              <a:gd name="T36" fmla="*/ 38195161 w 34293"/>
              <a:gd name="T37" fmla="*/ 120689942 h 26245"/>
              <a:gd name="T38" fmla="*/ 40682479 w 34293"/>
              <a:gd name="T39" fmla="*/ 138236049 h 26245"/>
              <a:gd name="T40" fmla="*/ 31414029 w 34293"/>
              <a:gd name="T41" fmla="*/ 138767555 h 26245"/>
              <a:gd name="T42" fmla="*/ 20568898 w 34293"/>
              <a:gd name="T43" fmla="*/ 147275083 h 26245"/>
              <a:gd name="T44" fmla="*/ 10623033 w 34293"/>
              <a:gd name="T45" fmla="*/ 161625307 h 26245"/>
              <a:gd name="T46" fmla="*/ 2713274 w 34293"/>
              <a:gd name="T47" fmla="*/ 180234013 h 26245"/>
              <a:gd name="T48" fmla="*/ 225722 w 34293"/>
              <a:gd name="T49" fmla="*/ 188210014 h 26245"/>
              <a:gd name="T50" fmla="*/ 907012 w 34293"/>
              <a:gd name="T51" fmla="*/ 194592802 h 26245"/>
              <a:gd name="T52" fmla="*/ 3616412 w 34293"/>
              <a:gd name="T53" fmla="*/ 198311191 h 26245"/>
              <a:gd name="T54" fmla="*/ 14239445 w 34293"/>
              <a:gd name="T55" fmla="*/ 197780120 h 26245"/>
              <a:gd name="T56" fmla="*/ 22600898 w 34293"/>
              <a:gd name="T57" fmla="*/ 212139343 h 26245"/>
              <a:gd name="T58" fmla="*/ 33224164 w 34293"/>
              <a:gd name="T59" fmla="*/ 224364827 h 26245"/>
              <a:gd name="T60" fmla="*/ 44750336 w 34293"/>
              <a:gd name="T61" fmla="*/ 225958496 h 26245"/>
              <a:gd name="T62" fmla="*/ 55595716 w 34293"/>
              <a:gd name="T63" fmla="*/ 216388391 h 26245"/>
              <a:gd name="T64" fmla="*/ 67347610 w 34293"/>
              <a:gd name="T65" fmla="*/ 225958496 h 26245"/>
              <a:gd name="T66" fmla="*/ 77067753 w 34293"/>
              <a:gd name="T67" fmla="*/ 232341284 h 26245"/>
              <a:gd name="T68" fmla="*/ 91980742 w 34293"/>
              <a:gd name="T69" fmla="*/ 227551731 h 26245"/>
              <a:gd name="T70" fmla="*/ 103732869 w 34293"/>
              <a:gd name="T71" fmla="*/ 213201507 h 26245"/>
              <a:gd name="T72" fmla="*/ 114581873 w 34293"/>
              <a:gd name="T73" fmla="*/ 214795156 h 26245"/>
              <a:gd name="T74" fmla="*/ 122040187 w 34293"/>
              <a:gd name="T75" fmla="*/ 211076766 h 26245"/>
              <a:gd name="T76" fmla="*/ 124076045 w 34293"/>
              <a:gd name="T77" fmla="*/ 203631815 h 26245"/>
              <a:gd name="T78" fmla="*/ 120685604 w 34293"/>
              <a:gd name="T79" fmla="*/ 200435932 h 26245"/>
              <a:gd name="T80" fmla="*/ 110739738 w 34293"/>
              <a:gd name="T81" fmla="*/ 204162907 h 26245"/>
              <a:gd name="T82" fmla="*/ 117746607 w 34293"/>
              <a:gd name="T83" fmla="*/ 187678943 h 26245"/>
              <a:gd name="T84" fmla="*/ 126559739 w 34293"/>
              <a:gd name="T85" fmla="*/ 181827248 h 26245"/>
              <a:gd name="T86" fmla="*/ 128143918 w 34293"/>
              <a:gd name="T87" fmla="*/ 174390861 h 26245"/>
              <a:gd name="T88" fmla="*/ 126108045 w 34293"/>
              <a:gd name="T89" fmla="*/ 169070238 h 26245"/>
              <a:gd name="T90" fmla="*/ 124527505 w 34293"/>
              <a:gd name="T91" fmla="*/ 158969495 h 26245"/>
              <a:gd name="T92" fmla="*/ 127236906 w 34293"/>
              <a:gd name="T93" fmla="*/ 143547694 h 26245"/>
              <a:gd name="T94" fmla="*/ 123395004 w 34293"/>
              <a:gd name="T95" fmla="*/ 132384354 h 26245"/>
              <a:gd name="T96" fmla="*/ 110288044 w 34293"/>
              <a:gd name="T97" fmla="*/ 127603800 h 26245"/>
              <a:gd name="T98" fmla="*/ 115936457 w 34293"/>
              <a:gd name="T99" fmla="*/ 106330718 h 26245"/>
              <a:gd name="T100" fmla="*/ 117294914 w 34293"/>
              <a:gd name="T101" fmla="*/ 82410388 h 26245"/>
              <a:gd name="T102" fmla="*/ 114130179 w 34293"/>
              <a:gd name="T103" fmla="*/ 59012565 h 26245"/>
              <a:gd name="T104" fmla="*/ 123846465 w 34293"/>
              <a:gd name="T105" fmla="*/ 37216976 h 26245"/>
              <a:gd name="T106" fmla="*/ 127011183 w 34293"/>
              <a:gd name="T107" fmla="*/ 19670848 h 26245"/>
              <a:gd name="T108" fmla="*/ 129047041 w 34293"/>
              <a:gd name="T109" fmla="*/ 10632248 h 26245"/>
              <a:gd name="T110" fmla="*/ 127462877 w 34293"/>
              <a:gd name="T111" fmla="*/ 2655812 h 26245"/>
              <a:gd name="T112" fmla="*/ 122717604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5">
            <a:extLst>
              <a:ext uri="{FF2B5EF4-FFF2-40B4-BE49-F238E27FC236}">
                <a16:creationId xmlns="" xmlns:a16="http://schemas.microsoft.com/office/drawing/2014/main" id="{88593CFD-2CC0-42B6-95E2-D352BE13352A}"/>
              </a:ext>
            </a:extLst>
          </p:cNvPr>
          <p:cNvSpPr>
            <a:spLocks/>
          </p:cNvSpPr>
          <p:nvPr/>
        </p:nvSpPr>
        <p:spPr bwMode="auto">
          <a:xfrm rot="9479742" flipH="1">
            <a:off x="7732184" y="5308601"/>
            <a:ext cx="711200" cy="1389063"/>
          </a:xfrm>
          <a:custGeom>
            <a:avLst/>
            <a:gdLst>
              <a:gd name="T0" fmla="*/ 130772338 w 22342"/>
              <a:gd name="T1" fmla="*/ 114116733 h 43662"/>
              <a:gd name="T2" fmla="*/ 104618095 w 22342"/>
              <a:gd name="T3" fmla="*/ 83172875 h 43662"/>
              <a:gd name="T4" fmla="*/ 85008972 w 22342"/>
              <a:gd name="T5" fmla="*/ 5827848 h 43662"/>
              <a:gd name="T6" fmla="*/ 93173415 w 22342"/>
              <a:gd name="T7" fmla="*/ 137333002 h 43662"/>
              <a:gd name="T8" fmla="*/ 120961235 w 22342"/>
              <a:gd name="T9" fmla="*/ 303645316 h 43662"/>
              <a:gd name="T10" fmla="*/ 132405341 w 22342"/>
              <a:gd name="T11" fmla="*/ 618850154 h 43662"/>
              <a:gd name="T12" fmla="*/ 93173415 w 22342"/>
              <a:gd name="T13" fmla="*/ 526018548 h 43662"/>
              <a:gd name="T14" fmla="*/ 88274978 w 22342"/>
              <a:gd name="T15" fmla="*/ 415797503 h 43662"/>
              <a:gd name="T16" fmla="*/ 76830299 w 22342"/>
              <a:gd name="T17" fmla="*/ 477686269 h 43662"/>
              <a:gd name="T18" fmla="*/ 53955743 w 22342"/>
              <a:gd name="T19" fmla="*/ 375193832 h 43662"/>
              <a:gd name="T20" fmla="*/ 40061821 w 22342"/>
              <a:gd name="T21" fmla="*/ 351977595 h 43662"/>
              <a:gd name="T22" fmla="*/ 40061821 w 22342"/>
              <a:gd name="T23" fmla="*/ 437081612 h 43662"/>
              <a:gd name="T24" fmla="*/ 72748077 w 22342"/>
              <a:gd name="T25" fmla="*/ 578246515 h 43662"/>
              <a:gd name="T26" fmla="*/ 120144447 w 22342"/>
              <a:gd name="T27" fmla="*/ 667182433 h 43662"/>
              <a:gd name="T28" fmla="*/ 150381484 w 22342"/>
              <a:gd name="T29" fmla="*/ 887655892 h 43662"/>
              <a:gd name="T30" fmla="*/ 207589530 w 22342"/>
              <a:gd name="T31" fmla="*/ 1328569437 h 43662"/>
              <a:gd name="T32" fmla="*/ 130772338 w 22342"/>
              <a:gd name="T33" fmla="*/ 1140971996 h 43662"/>
              <a:gd name="T34" fmla="*/ 105434310 w 22342"/>
              <a:gd name="T35" fmla="*/ 887655892 h 43662"/>
              <a:gd name="T36" fmla="*/ 92357200 w 22342"/>
              <a:gd name="T37" fmla="*/ 847018848 h 43662"/>
              <a:gd name="T38" fmla="*/ 102985115 w 22342"/>
              <a:gd name="T39" fmla="*/ 1075219928 h 43662"/>
              <a:gd name="T40" fmla="*/ 30250718 w 22342"/>
              <a:gd name="T41" fmla="*/ 895383513 h 43662"/>
              <a:gd name="T42" fmla="*/ 829895 w 22342"/>
              <a:gd name="T43" fmla="*/ 823834998 h 43662"/>
              <a:gd name="T44" fmla="*/ 28617715 w 22342"/>
              <a:gd name="T45" fmla="*/ 984351850 h 43662"/>
              <a:gd name="T46" fmla="*/ 35149155 w 22342"/>
              <a:gd name="T47" fmla="*/ 1069424467 h 43662"/>
              <a:gd name="T48" fmla="*/ 7361908 w 22342"/>
              <a:gd name="T49" fmla="*/ 1094571877 h 43662"/>
              <a:gd name="T50" fmla="*/ 44144043 w 22342"/>
              <a:gd name="T51" fmla="*/ 1111960298 h 43662"/>
              <a:gd name="T52" fmla="*/ 107067313 w 22342"/>
              <a:gd name="T53" fmla="*/ 1200928603 h 43662"/>
              <a:gd name="T54" fmla="*/ 210038748 w 22342"/>
              <a:gd name="T55" fmla="*/ 1384629337 h 43662"/>
              <a:gd name="T56" fmla="*/ 237825995 w 22342"/>
              <a:gd name="T57" fmla="*/ 1388493657 h 43662"/>
              <a:gd name="T58" fmla="*/ 212501647 w 22342"/>
              <a:gd name="T59" fmla="*/ 1218317023 h 43662"/>
              <a:gd name="T60" fmla="*/ 263980811 w 22342"/>
              <a:gd name="T61" fmla="*/ 1017195481 h 43662"/>
              <a:gd name="T62" fmla="*/ 304028952 w 22342"/>
              <a:gd name="T63" fmla="*/ 794823268 h 43662"/>
              <a:gd name="T64" fmla="*/ 295850828 w 22342"/>
              <a:gd name="T65" fmla="*/ 787094628 h 43662"/>
              <a:gd name="T66" fmla="*/ 235376776 w 22342"/>
              <a:gd name="T67" fmla="*/ 1053968238 h 43662"/>
              <a:gd name="T68" fmla="*/ 183067717 w 22342"/>
              <a:gd name="T69" fmla="*/ 992079471 h 43662"/>
              <a:gd name="T70" fmla="*/ 197777854 w 22342"/>
              <a:gd name="T71" fmla="*/ 758082930 h 43662"/>
              <a:gd name="T72" fmla="*/ 250086889 w 22342"/>
              <a:gd name="T73" fmla="*/ 624646634 h 43662"/>
              <a:gd name="T74" fmla="*/ 278690924 w 22342"/>
              <a:gd name="T75" fmla="*/ 495073640 h 43662"/>
              <a:gd name="T76" fmla="*/ 271342695 w 22342"/>
              <a:gd name="T77" fmla="*/ 454470000 h 43662"/>
              <a:gd name="T78" fmla="*/ 241105681 w 22342"/>
              <a:gd name="T79" fmla="*/ 535678329 h 43662"/>
              <a:gd name="T80" fmla="*/ 214134650 w 22342"/>
              <a:gd name="T81" fmla="*/ 589838456 h 43662"/>
              <a:gd name="T82" fmla="*/ 205139738 w 22342"/>
              <a:gd name="T83" fmla="*/ 533746169 h 43662"/>
              <a:gd name="T84" fmla="*/ 196144850 w 22342"/>
              <a:gd name="T85" fmla="*/ 593702776 h 43662"/>
              <a:gd name="T86" fmla="*/ 162642379 w 22342"/>
              <a:gd name="T87" fmla="*/ 771607031 h 43662"/>
              <a:gd name="T88" fmla="*/ 171637291 w 22342"/>
              <a:gd name="T89" fmla="*/ 408069882 h 43662"/>
              <a:gd name="T90" fmla="*/ 249270674 w 22342"/>
              <a:gd name="T91" fmla="*/ 90900465 h 43662"/>
              <a:gd name="T92" fmla="*/ 246820882 w 22342"/>
              <a:gd name="T93" fmla="*/ 34840565 h 43662"/>
              <a:gd name="T94" fmla="*/ 210038748 w 22342"/>
              <a:gd name="T95" fmla="*/ 158584693 h 43662"/>
              <a:gd name="T96" fmla="*/ 203506735 w 22342"/>
              <a:gd name="T97" fmla="*/ 94796185 h 43662"/>
              <a:gd name="T98" fmla="*/ 192879417 w 22342"/>
              <a:gd name="T99" fmla="*/ 141196304 h 43662"/>
              <a:gd name="T100" fmla="*/ 167541389 w 22342"/>
              <a:gd name="T101" fmla="*/ 336521334 h 43662"/>
              <a:gd name="T102" fmla="*/ 145482475 w 22342"/>
              <a:gd name="T103" fmla="*/ 164412541 h 43662"/>
              <a:gd name="T104" fmla="*/ 170820502 w 22342"/>
              <a:gd name="T105" fmla="*/ 11624328 h 43662"/>
              <a:gd name="T106" fmla="*/ 143033256 w 22342"/>
              <a:gd name="T107" fmla="*/ 1964547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6">
            <a:extLst>
              <a:ext uri="{FF2B5EF4-FFF2-40B4-BE49-F238E27FC236}">
                <a16:creationId xmlns="" xmlns:a16="http://schemas.microsoft.com/office/drawing/2014/main" id="{CBDB8FD0-F21A-48A3-AB3E-68CA5E634732}"/>
              </a:ext>
            </a:extLst>
          </p:cNvPr>
          <p:cNvSpPr>
            <a:spLocks/>
          </p:cNvSpPr>
          <p:nvPr/>
        </p:nvSpPr>
        <p:spPr bwMode="auto">
          <a:xfrm flipH="1">
            <a:off x="8640234" y="3829050"/>
            <a:ext cx="1697567" cy="479425"/>
          </a:xfrm>
          <a:custGeom>
            <a:avLst/>
            <a:gdLst>
              <a:gd name="T0" fmla="*/ 576084222 w 44803"/>
              <a:gd name="T1" fmla="*/ 3248688 h 12673"/>
              <a:gd name="T2" fmla="*/ 589876132 w 44803"/>
              <a:gd name="T3" fmla="*/ 97560888 h 12673"/>
              <a:gd name="T4" fmla="*/ 611929144 w 44803"/>
              <a:gd name="T5" fmla="*/ 185377150 h 12673"/>
              <a:gd name="T6" fmla="*/ 574707381 w 44803"/>
              <a:gd name="T7" fmla="*/ 195123213 h 12673"/>
              <a:gd name="T8" fmla="*/ 464465766 w 44803"/>
              <a:gd name="T9" fmla="*/ 139845394 h 12673"/>
              <a:gd name="T10" fmla="*/ 334901433 w 44803"/>
              <a:gd name="T11" fmla="*/ 100809576 h 12673"/>
              <a:gd name="T12" fmla="*/ 235674602 w 44803"/>
              <a:gd name="T13" fmla="*/ 81318886 h 12673"/>
              <a:gd name="T14" fmla="*/ 166762680 w 44803"/>
              <a:gd name="T15" fmla="*/ 78070198 h 12673"/>
              <a:gd name="T16" fmla="*/ 100626292 w 44803"/>
              <a:gd name="T17" fmla="*/ 81318886 h 12673"/>
              <a:gd name="T18" fmla="*/ 51012877 w 44803"/>
              <a:gd name="T19" fmla="*/ 87816262 h 12673"/>
              <a:gd name="T20" fmla="*/ 17922461 w 44803"/>
              <a:gd name="T21" fmla="*/ 104058264 h 12673"/>
              <a:gd name="T22" fmla="*/ 1399461 w 44803"/>
              <a:gd name="T23" fmla="*/ 120300304 h 12673"/>
              <a:gd name="T24" fmla="*/ 22620 w 44803"/>
              <a:gd name="T25" fmla="*/ 136596706 h 12673"/>
              <a:gd name="T26" fmla="*/ 17922461 w 44803"/>
              <a:gd name="T27" fmla="*/ 149590020 h 12673"/>
              <a:gd name="T28" fmla="*/ 64782166 w 44803"/>
              <a:gd name="T29" fmla="*/ 156087433 h 12673"/>
              <a:gd name="T30" fmla="*/ 194345704 w 44803"/>
              <a:gd name="T31" fmla="*/ 165833497 h 12673"/>
              <a:gd name="T32" fmla="*/ 325263490 w 44803"/>
              <a:gd name="T33" fmla="*/ 191874525 h 12673"/>
              <a:gd name="T34" fmla="*/ 453427566 w 44803"/>
              <a:gd name="T35" fmla="*/ 237353319 h 12673"/>
              <a:gd name="T36" fmla="*/ 573330541 w 44803"/>
              <a:gd name="T37" fmla="*/ 302430203 h 12673"/>
              <a:gd name="T38" fmla="*/ 683594748 w 44803"/>
              <a:gd name="T39" fmla="*/ 377198713 h 12673"/>
              <a:gd name="T40" fmla="*/ 679464225 w 44803"/>
              <a:gd name="T41" fmla="*/ 422730469 h 12673"/>
              <a:gd name="T42" fmla="*/ 621567087 w 44803"/>
              <a:gd name="T43" fmla="*/ 435723820 h 12673"/>
              <a:gd name="T44" fmla="*/ 581591614 w 44803"/>
              <a:gd name="T45" fmla="*/ 442221196 h 12673"/>
              <a:gd name="T46" fmla="*/ 566446279 w 44803"/>
              <a:gd name="T47" fmla="*/ 422730469 h 12673"/>
              <a:gd name="T48" fmla="*/ 538885875 w 44803"/>
              <a:gd name="T49" fmla="*/ 403185379 h 12673"/>
              <a:gd name="T50" fmla="*/ 493403011 w 44803"/>
              <a:gd name="T51" fmla="*/ 383694689 h 12673"/>
              <a:gd name="T52" fmla="*/ 438282203 w 44803"/>
              <a:gd name="T53" fmla="*/ 360955273 h 12673"/>
              <a:gd name="T54" fmla="*/ 396929889 w 44803"/>
              <a:gd name="T55" fmla="*/ 344658871 h 12673"/>
              <a:gd name="T56" fmla="*/ 370746355 w 44803"/>
              <a:gd name="T57" fmla="*/ 341411620 h 12673"/>
              <a:gd name="T58" fmla="*/ 352823894 w 44803"/>
              <a:gd name="T59" fmla="*/ 351156247 h 12673"/>
              <a:gd name="T60" fmla="*/ 352823894 w 44803"/>
              <a:gd name="T61" fmla="*/ 367452649 h 12673"/>
              <a:gd name="T62" fmla="*/ 367992645 w 44803"/>
              <a:gd name="T63" fmla="*/ 393440752 h 12673"/>
              <a:gd name="T64" fmla="*/ 395553049 w 44803"/>
              <a:gd name="T65" fmla="*/ 416233093 h 12673"/>
              <a:gd name="T66" fmla="*/ 438282203 w 44803"/>
              <a:gd name="T67" fmla="*/ 438972508 h 12673"/>
              <a:gd name="T68" fmla="*/ 493403011 w 44803"/>
              <a:gd name="T69" fmla="*/ 464960612 h 12673"/>
              <a:gd name="T70" fmla="*/ 511325472 w 44803"/>
              <a:gd name="T71" fmla="*/ 484504264 h 12673"/>
              <a:gd name="T72" fmla="*/ 458934958 w 44803"/>
              <a:gd name="T73" fmla="*/ 520238432 h 12673"/>
              <a:gd name="T74" fmla="*/ 434128236 w 44803"/>
              <a:gd name="T75" fmla="*/ 546279460 h 12673"/>
              <a:gd name="T76" fmla="*/ 412098668 w 44803"/>
              <a:gd name="T77" fmla="*/ 582012228 h 12673"/>
              <a:gd name="T78" fmla="*/ 409321543 w 44803"/>
              <a:gd name="T79" fmla="*/ 595059942 h 12673"/>
              <a:gd name="T80" fmla="*/ 413475509 w 44803"/>
              <a:gd name="T81" fmla="*/ 617799320 h 12673"/>
              <a:gd name="T82" fmla="*/ 431374554 w 44803"/>
              <a:gd name="T83" fmla="*/ 621048008 h 12673"/>
              <a:gd name="T84" fmla="*/ 471349999 w 44803"/>
              <a:gd name="T85" fmla="*/ 608054693 h 12673"/>
              <a:gd name="T86" fmla="*/ 522340284 w 44803"/>
              <a:gd name="T87" fmla="*/ 575514814 h 12673"/>
              <a:gd name="T88" fmla="*/ 631227650 w 44803"/>
              <a:gd name="T89" fmla="*/ 536534834 h 12673"/>
              <a:gd name="T90" fmla="*/ 737338714 w 44803"/>
              <a:gd name="T91" fmla="*/ 523485682 h 12673"/>
              <a:gd name="T92" fmla="*/ 793837187 w 44803"/>
              <a:gd name="T93" fmla="*/ 530037458 h 12673"/>
              <a:gd name="T94" fmla="*/ 848980586 w 44803"/>
              <a:gd name="T95" fmla="*/ 530037458 h 12673"/>
              <a:gd name="T96" fmla="*/ 883425252 w 44803"/>
              <a:gd name="T97" fmla="*/ 559272812 h 12673"/>
              <a:gd name="T98" fmla="*/ 974390981 w 44803"/>
              <a:gd name="T99" fmla="*/ 660083825 h 12673"/>
              <a:gd name="T100" fmla="*/ 1011589328 w 44803"/>
              <a:gd name="T101" fmla="*/ 686070491 h 12673"/>
              <a:gd name="T102" fmla="*/ 1021250687 w 44803"/>
              <a:gd name="T103" fmla="*/ 676325827 h 12673"/>
              <a:gd name="T104" fmla="*/ 1026758078 w 44803"/>
              <a:gd name="T105" fmla="*/ 653586449 h 12673"/>
              <a:gd name="T106" fmla="*/ 1026758078 w 44803"/>
              <a:gd name="T107" fmla="*/ 627543984 h 12673"/>
              <a:gd name="T108" fmla="*/ 996443993 w 44803"/>
              <a:gd name="T109" fmla="*/ 569018876 h 12673"/>
              <a:gd name="T110" fmla="*/ 938546059 w 44803"/>
              <a:gd name="T111" fmla="*/ 491001640 h 12673"/>
              <a:gd name="T112" fmla="*/ 876540990 w 44803"/>
              <a:gd name="T113" fmla="*/ 425979194 h 12673"/>
              <a:gd name="T114" fmla="*/ 782821579 w 44803"/>
              <a:gd name="T115" fmla="*/ 341411620 h 12673"/>
              <a:gd name="T116" fmla="*/ 675311054 w 44803"/>
              <a:gd name="T117" fmla="*/ 256897009 h 12673"/>
              <a:gd name="T118" fmla="*/ 667049952 w 44803"/>
              <a:gd name="T119" fmla="*/ 221109879 h 12673"/>
              <a:gd name="T120" fmla="*/ 635358997 w 44803"/>
              <a:gd name="T121" fmla="*/ 126852080 h 12673"/>
              <a:gd name="T122" fmla="*/ 609175462 w 44803"/>
              <a:gd name="T123" fmla="*/ 55277820 h 12673"/>
              <a:gd name="T124" fmla="*/ 578837932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7">
            <a:extLst>
              <a:ext uri="{FF2B5EF4-FFF2-40B4-BE49-F238E27FC236}">
                <a16:creationId xmlns="" xmlns:a16="http://schemas.microsoft.com/office/drawing/2014/main" id="{A4D76F60-A33E-43ED-B48A-D7148A788DA0}"/>
              </a:ext>
            </a:extLst>
          </p:cNvPr>
          <p:cNvSpPr>
            <a:spLocks/>
          </p:cNvSpPr>
          <p:nvPr/>
        </p:nvSpPr>
        <p:spPr bwMode="auto">
          <a:xfrm flipH="1">
            <a:off x="1295401" y="2220914"/>
            <a:ext cx="2241551" cy="592137"/>
          </a:xfrm>
          <a:custGeom>
            <a:avLst/>
            <a:gdLst>
              <a:gd name="T0" fmla="*/ 1428387450 w 43001"/>
              <a:gd name="T1" fmla="*/ 59749190 h 11352"/>
              <a:gd name="T2" fmla="*/ 1241764948 w 43001"/>
              <a:gd name="T3" fmla="*/ 281430636 h 11352"/>
              <a:gd name="T4" fmla="*/ 1112569364 w 43001"/>
              <a:gd name="T5" fmla="*/ 392129844 h 11352"/>
              <a:gd name="T6" fmla="*/ 1130495501 w 43001"/>
              <a:gd name="T7" fmla="*/ 128014522 h 11352"/>
              <a:gd name="T8" fmla="*/ 1112569364 w 43001"/>
              <a:gd name="T9" fmla="*/ 59749190 h 11352"/>
              <a:gd name="T10" fmla="*/ 1058726796 w 43001"/>
              <a:gd name="T11" fmla="*/ 264401011 h 11352"/>
              <a:gd name="T12" fmla="*/ 1026397689 w 43001"/>
              <a:gd name="T13" fmla="*/ 485940995 h 11352"/>
              <a:gd name="T14" fmla="*/ 1037155201 w 43001"/>
              <a:gd name="T15" fmla="*/ 554062101 h 11352"/>
              <a:gd name="T16" fmla="*/ 951043147 w 43001"/>
              <a:gd name="T17" fmla="*/ 707480927 h 11352"/>
              <a:gd name="T18" fmla="*/ 750078859 w 43001"/>
              <a:gd name="T19" fmla="*/ 929162373 h 11352"/>
              <a:gd name="T20" fmla="*/ 394759990 w 43001"/>
              <a:gd name="T21" fmla="*/ 1116640396 h 11352"/>
              <a:gd name="T22" fmla="*/ 157938854 w 43001"/>
              <a:gd name="T23" fmla="*/ 1304121131 h 11352"/>
              <a:gd name="T24" fmla="*/ 3585837 w 43001"/>
              <a:gd name="T25" fmla="*/ 1474711043 h 11352"/>
              <a:gd name="T26" fmla="*/ 0 w 43001"/>
              <a:gd name="T27" fmla="*/ 1525802577 h 11352"/>
              <a:gd name="T28" fmla="*/ 17927662 w 43001"/>
              <a:gd name="T29" fmla="*/ 1559864538 h 11352"/>
              <a:gd name="T30" fmla="*/ 186624028 w 43001"/>
              <a:gd name="T31" fmla="*/ 1466053387 h 11352"/>
              <a:gd name="T32" fmla="*/ 491686127 w 43001"/>
              <a:gd name="T33" fmla="*/ 1261543027 h 11352"/>
              <a:gd name="T34" fmla="*/ 843361023 w 43001"/>
              <a:gd name="T35" fmla="*/ 1346837984 h 11352"/>
              <a:gd name="T36" fmla="*/ 983372216 w 43001"/>
              <a:gd name="T37" fmla="*/ 1602439877 h 11352"/>
              <a:gd name="T38" fmla="*/ 1015641702 w 43001"/>
              <a:gd name="T39" fmla="*/ 1559864538 h 11352"/>
              <a:gd name="T40" fmla="*/ 997714040 w 43001"/>
              <a:gd name="T41" fmla="*/ 1466053387 h 11352"/>
              <a:gd name="T42" fmla="*/ 936701323 w 43001"/>
              <a:gd name="T43" fmla="*/ 1287088794 h 11352"/>
              <a:gd name="T44" fmla="*/ 829017713 w 43001"/>
              <a:gd name="T45" fmla="*/ 1099610771 h 11352"/>
              <a:gd name="T46" fmla="*/ 1173580556 w 43001"/>
              <a:gd name="T47" fmla="*/ 988770048 h 11352"/>
              <a:gd name="T48" fmla="*/ 1604195870 w 43001"/>
              <a:gd name="T49" fmla="*/ 929162373 h 11352"/>
              <a:gd name="T50" fmla="*/ 2034869241 w 43001"/>
              <a:gd name="T51" fmla="*/ 963224282 h 11352"/>
              <a:gd name="T52" fmla="*/ 2147483646 w 43001"/>
              <a:gd name="T53" fmla="*/ 1133672732 h 11352"/>
              <a:gd name="T54" fmla="*/ 2147483646 w 43001"/>
              <a:gd name="T55" fmla="*/ 1534318719 h 11352"/>
              <a:gd name="T56" fmla="*/ 2147483646 w 43001"/>
              <a:gd name="T57" fmla="*/ 1610956071 h 11352"/>
              <a:gd name="T58" fmla="*/ 2147483646 w 43001"/>
              <a:gd name="T59" fmla="*/ 1568377968 h 11352"/>
              <a:gd name="T60" fmla="*/ 2147483646 w 43001"/>
              <a:gd name="T61" fmla="*/ 1483227186 h 11352"/>
              <a:gd name="T62" fmla="*/ 2147483646 w 43001"/>
              <a:gd name="T63" fmla="*/ 1176389585 h 11352"/>
              <a:gd name="T64" fmla="*/ 2147483646 w 43001"/>
              <a:gd name="T65" fmla="*/ 1005799673 h 11352"/>
              <a:gd name="T66" fmla="*/ 2147483646 w 43001"/>
              <a:gd name="T67" fmla="*/ 1091094629 h 11352"/>
              <a:gd name="T68" fmla="*/ 2147483646 w 43001"/>
              <a:gd name="T69" fmla="*/ 1065548862 h 11352"/>
              <a:gd name="T70" fmla="*/ 2147483646 w 43001"/>
              <a:gd name="T71" fmla="*/ 963224282 h 11352"/>
              <a:gd name="T72" fmla="*/ 2147483646 w 43001"/>
              <a:gd name="T73" fmla="*/ 835351274 h 11352"/>
              <a:gd name="T74" fmla="*/ 1941587038 w 43001"/>
              <a:gd name="T75" fmla="*/ 767230117 h 11352"/>
              <a:gd name="T76" fmla="*/ 1442729275 w 43001"/>
              <a:gd name="T77" fmla="*/ 741684350 h 11352"/>
              <a:gd name="T78" fmla="*/ 1022813376 w 43001"/>
              <a:gd name="T79" fmla="*/ 826837792 h 11352"/>
              <a:gd name="T80" fmla="*/ 1209435879 w 43001"/>
              <a:gd name="T81" fmla="*/ 545548671 h 11352"/>
              <a:gd name="T82" fmla="*/ 1464242774 w 43001"/>
              <a:gd name="T83" fmla="*/ 238713783 h 11352"/>
              <a:gd name="T84" fmla="*/ 1550412885 w 43001"/>
              <a:gd name="T85" fmla="*/ 110840723 h 11352"/>
              <a:gd name="T86" fmla="*/ 1550412885 w 43001"/>
              <a:gd name="T87" fmla="*/ 42719565 h 11352"/>
              <a:gd name="T88" fmla="*/ 1532425641 w 43001"/>
              <a:gd name="T89" fmla="*/ 141462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8">
            <a:extLst>
              <a:ext uri="{FF2B5EF4-FFF2-40B4-BE49-F238E27FC236}">
                <a16:creationId xmlns="" xmlns:a16="http://schemas.microsoft.com/office/drawing/2014/main" id="{7C99868E-94EE-4BBE-9A80-16DE175DA400}"/>
              </a:ext>
            </a:extLst>
          </p:cNvPr>
          <p:cNvSpPr>
            <a:spLocks/>
          </p:cNvSpPr>
          <p:nvPr/>
        </p:nvSpPr>
        <p:spPr bwMode="auto">
          <a:xfrm rot="6820529">
            <a:off x="9098227" y="4318794"/>
            <a:ext cx="608012" cy="2082800"/>
          </a:xfrm>
          <a:custGeom>
            <a:avLst/>
            <a:gdLst>
              <a:gd name="T0" fmla="*/ 420437322 w 12973"/>
              <a:gd name="T1" fmla="*/ 57872311 h 44323"/>
              <a:gd name="T2" fmla="*/ 272090315 w 12973"/>
              <a:gd name="T3" fmla="*/ 84181376 h 44323"/>
              <a:gd name="T4" fmla="*/ 191687394 w 12973"/>
              <a:gd name="T5" fmla="*/ 78928501 h 44323"/>
              <a:gd name="T6" fmla="*/ 476027935 w 12973"/>
              <a:gd name="T7" fmla="*/ 262964202 h 44323"/>
              <a:gd name="T8" fmla="*/ 185510634 w 12973"/>
              <a:gd name="T9" fmla="*/ 181453336 h 44323"/>
              <a:gd name="T10" fmla="*/ 438967557 w 12973"/>
              <a:gd name="T11" fmla="*/ 336551648 h 44323"/>
              <a:gd name="T12" fmla="*/ 123640105 w 12973"/>
              <a:gd name="T13" fmla="*/ 255040782 h 44323"/>
              <a:gd name="T14" fmla="*/ 469851221 w 12973"/>
              <a:gd name="T15" fmla="*/ 473265514 h 44323"/>
              <a:gd name="T16" fmla="*/ 241103449 w 12973"/>
              <a:gd name="T17" fmla="*/ 415436694 h 44323"/>
              <a:gd name="T18" fmla="*/ 401907133 w 12973"/>
              <a:gd name="T19" fmla="*/ 570536240 h 44323"/>
              <a:gd name="T20" fmla="*/ 98933156 w 12973"/>
              <a:gd name="T21" fmla="*/ 441702304 h 44323"/>
              <a:gd name="T22" fmla="*/ 129816819 w 12973"/>
              <a:gd name="T23" fmla="*/ 536347209 h 44323"/>
              <a:gd name="T24" fmla="*/ 469851221 w 12973"/>
              <a:gd name="T25" fmla="*/ 796640902 h 44323"/>
              <a:gd name="T26" fmla="*/ 463674460 w 12973"/>
              <a:gd name="T27" fmla="*/ 801893777 h 44323"/>
              <a:gd name="T28" fmla="*/ 185510634 w 12973"/>
              <a:gd name="T29" fmla="*/ 652048340 h 44323"/>
              <a:gd name="T30" fmla="*/ 358564590 w 12973"/>
              <a:gd name="T31" fmla="*/ 854469722 h 44323"/>
              <a:gd name="T32" fmla="*/ 272090315 w 12973"/>
              <a:gd name="T33" fmla="*/ 846589792 h 44323"/>
              <a:gd name="T34" fmla="*/ 117463344 w 12973"/>
              <a:gd name="T35" fmla="*/ 825577022 h 44323"/>
              <a:gd name="T36" fmla="*/ 414260608 w 12973"/>
              <a:gd name="T37" fmla="*/ 1083200170 h 44323"/>
              <a:gd name="T38" fmla="*/ 68047290 w 12973"/>
              <a:gd name="T39" fmla="*/ 967543763 h 44323"/>
              <a:gd name="T40" fmla="*/ 537900713 w 12973"/>
              <a:gd name="T41" fmla="*/ 1251477245 h 44323"/>
              <a:gd name="T42" fmla="*/ 142170293 w 12973"/>
              <a:gd name="T43" fmla="*/ 1070067364 h 44323"/>
              <a:gd name="T44" fmla="*/ 179333920 w 12973"/>
              <a:gd name="T45" fmla="*/ 1214661160 h 44323"/>
              <a:gd name="T46" fmla="*/ 537900713 w 12973"/>
              <a:gd name="T47" fmla="*/ 1490714712 h 44323"/>
              <a:gd name="T48" fmla="*/ 49517101 w 12973"/>
              <a:gd name="T49" fmla="*/ 1198901300 h 44323"/>
              <a:gd name="T50" fmla="*/ 92756442 w 12973"/>
              <a:gd name="T51" fmla="*/ 1348747971 h 44323"/>
              <a:gd name="T52" fmla="*/ 469851221 w 12973"/>
              <a:gd name="T53" fmla="*/ 1693136094 h 44323"/>
              <a:gd name="T54" fmla="*/ 98933156 w 12973"/>
              <a:gd name="T55" fmla="*/ 1585358384 h 44323"/>
              <a:gd name="T56" fmla="*/ 537900713 w 12973"/>
              <a:gd name="T57" fmla="*/ 1827222905 h 44323"/>
              <a:gd name="T58" fmla="*/ 241103449 w 12973"/>
              <a:gd name="T59" fmla="*/ 1758888299 h 44323"/>
              <a:gd name="T60" fmla="*/ 364743507 w 12973"/>
              <a:gd name="T61" fmla="*/ 1871918920 h 44323"/>
              <a:gd name="T62" fmla="*/ 717234586 w 12973"/>
              <a:gd name="T63" fmla="*/ 1929746471 h 44323"/>
              <a:gd name="T64" fmla="*/ 816165539 w 12973"/>
              <a:gd name="T65" fmla="*/ 1787779766 h 44323"/>
              <a:gd name="T66" fmla="*/ 1119038517 w 12973"/>
              <a:gd name="T67" fmla="*/ 1530156618 h 44323"/>
              <a:gd name="T68" fmla="*/ 766648438 w 12973"/>
              <a:gd name="T69" fmla="*/ 1698388969 h 44323"/>
              <a:gd name="T70" fmla="*/ 1162378857 w 12973"/>
              <a:gd name="T71" fmla="*/ 1382937002 h 44323"/>
              <a:gd name="T72" fmla="*/ 1094329365 w 12973"/>
              <a:gd name="T73" fmla="*/ 1322437637 h 44323"/>
              <a:gd name="T74" fmla="*/ 1156202143 w 12973"/>
              <a:gd name="T75" fmla="*/ 1201528355 h 44323"/>
              <a:gd name="T76" fmla="*/ 680070960 w 12973"/>
              <a:gd name="T77" fmla="*/ 1480207728 h 44323"/>
              <a:gd name="T78" fmla="*/ 1168555618 w 12973"/>
              <a:gd name="T79" fmla="*/ 1133149060 h 44323"/>
              <a:gd name="T80" fmla="*/ 970691510 w 12973"/>
              <a:gd name="T81" fmla="*/ 1175218020 h 44323"/>
              <a:gd name="T82" fmla="*/ 1316902625 w 12973"/>
              <a:gd name="T83" fmla="*/ 943860518 h 44323"/>
              <a:gd name="T84" fmla="*/ 1174732332 w 12973"/>
              <a:gd name="T85" fmla="*/ 914969052 h 44323"/>
              <a:gd name="T86" fmla="*/ 729588060 w 12973"/>
              <a:gd name="T87" fmla="*/ 1114763379 h 44323"/>
              <a:gd name="T88" fmla="*/ 1236499658 w 12973"/>
              <a:gd name="T89" fmla="*/ 783508097 h 44323"/>
              <a:gd name="T90" fmla="*/ 921275455 w 12973"/>
              <a:gd name="T91" fmla="*/ 872898858 h 44323"/>
              <a:gd name="T92" fmla="*/ 1106685042 w 12973"/>
              <a:gd name="T93" fmla="*/ 667806966 h 44323"/>
              <a:gd name="T94" fmla="*/ 816165539 w 12973"/>
              <a:gd name="T95" fmla="*/ 828204112 h 44323"/>
              <a:gd name="T96" fmla="*/ 1131495194 w 12973"/>
              <a:gd name="T97" fmla="*/ 531094334 h 44323"/>
              <a:gd name="T98" fmla="*/ 692424434 w 12973"/>
              <a:gd name="T99" fmla="*/ 728306331 h 44323"/>
              <a:gd name="T100" fmla="*/ 1051092274 w 12973"/>
              <a:gd name="T101" fmla="*/ 415436694 h 44323"/>
              <a:gd name="T102" fmla="*/ 797532101 w 12973"/>
              <a:gd name="T103" fmla="*/ 538974264 h 44323"/>
              <a:gd name="T104" fmla="*/ 1044915513 w 12973"/>
              <a:gd name="T105" fmla="*/ 265591257 h 44323"/>
              <a:gd name="T106" fmla="*/ 680070960 w 12973"/>
              <a:gd name="T107" fmla="*/ 494321740 h 44323"/>
              <a:gd name="T108" fmla="*/ 809988825 w 12973"/>
              <a:gd name="T109" fmla="*/ 378620609 h 44323"/>
              <a:gd name="T110" fmla="*/ 927452169 w 12973"/>
              <a:gd name="T111" fmla="*/ 210344767 h 44323"/>
              <a:gd name="T112" fmla="*/ 896465256 w 12973"/>
              <a:gd name="T113" fmla="*/ 142010196 h 44323"/>
              <a:gd name="T114" fmla="*/ 766648438 w 12973"/>
              <a:gd name="T115" fmla="*/ 76302680 h 44323"/>
              <a:gd name="T116" fmla="*/ 630654905 w 12973"/>
              <a:gd name="T117" fmla="*/ 123624516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9">
            <a:extLst>
              <a:ext uri="{FF2B5EF4-FFF2-40B4-BE49-F238E27FC236}">
                <a16:creationId xmlns="" xmlns:a16="http://schemas.microsoft.com/office/drawing/2014/main" id="{18DC7E5D-FB81-46AB-975F-0B8F9D6AB7A9}"/>
              </a:ext>
            </a:extLst>
          </p:cNvPr>
          <p:cNvSpPr>
            <a:spLocks/>
          </p:cNvSpPr>
          <p:nvPr/>
        </p:nvSpPr>
        <p:spPr bwMode="auto">
          <a:xfrm>
            <a:off x="9681633" y="3265488"/>
            <a:ext cx="594784" cy="623887"/>
          </a:xfrm>
          <a:custGeom>
            <a:avLst/>
            <a:gdLst>
              <a:gd name="T0" fmla="*/ 58630215 w 20301"/>
              <a:gd name="T1" fmla="*/ 54169316 h 21321"/>
              <a:gd name="T2" fmla="*/ 62449507 w 20301"/>
              <a:gd name="T3" fmla="*/ 67723649 h 21321"/>
              <a:gd name="T4" fmla="*/ 63097006 w 20301"/>
              <a:gd name="T5" fmla="*/ 84260239 h 21321"/>
              <a:gd name="T6" fmla="*/ 59902998 w 20301"/>
              <a:gd name="T7" fmla="*/ 99318123 h 21321"/>
              <a:gd name="T8" fmla="*/ 54174060 w 20301"/>
              <a:gd name="T9" fmla="*/ 108337783 h 21321"/>
              <a:gd name="T10" fmla="*/ 43341467 w 20301"/>
              <a:gd name="T11" fmla="*/ 102324403 h 21321"/>
              <a:gd name="T12" fmla="*/ 39511078 w 20301"/>
              <a:gd name="T13" fmla="*/ 88770069 h 21321"/>
              <a:gd name="T14" fmla="*/ 38874676 w 20301"/>
              <a:gd name="T15" fmla="*/ 72233479 h 21321"/>
              <a:gd name="T16" fmla="*/ 42068201 w 20301"/>
              <a:gd name="T17" fmla="*/ 57175596 h 21321"/>
              <a:gd name="T18" fmla="*/ 47797139 w 20301"/>
              <a:gd name="T19" fmla="*/ 48155936 h 21321"/>
              <a:gd name="T20" fmla="*/ 52900794 w 20301"/>
              <a:gd name="T21" fmla="*/ 1503550 h 21321"/>
              <a:gd name="T22" fmla="*/ 27405220 w 20301"/>
              <a:gd name="T23" fmla="*/ 15057883 h 21321"/>
              <a:gd name="T24" fmla="*/ 13389738 w 20301"/>
              <a:gd name="T25" fmla="*/ 37632696 h 21321"/>
              <a:gd name="T26" fmla="*/ 6376437 w 20301"/>
              <a:gd name="T27" fmla="*/ 52665766 h 21321"/>
              <a:gd name="T28" fmla="*/ 10613 w 20301"/>
              <a:gd name="T29" fmla="*/ 63188976 h 21321"/>
              <a:gd name="T30" fmla="*/ 1283879 w 20301"/>
              <a:gd name="T31" fmla="*/ 73737029 h 21321"/>
              <a:gd name="T32" fmla="*/ 14026118 w 20301"/>
              <a:gd name="T33" fmla="*/ 94808293 h 21321"/>
              <a:gd name="T34" fmla="*/ 22949064 w 20301"/>
              <a:gd name="T35" fmla="*/ 132416175 h 21321"/>
              <a:gd name="T36" fmla="*/ 27405220 w 20301"/>
              <a:gd name="T37" fmla="*/ 218179116 h 21321"/>
              <a:gd name="T38" fmla="*/ 32508391 w 20301"/>
              <a:gd name="T39" fmla="*/ 270844882 h 21321"/>
              <a:gd name="T40" fmla="*/ 47797139 w 20301"/>
              <a:gd name="T41" fmla="*/ 332555122 h 21321"/>
              <a:gd name="T42" fmla="*/ 69462808 w 20301"/>
              <a:gd name="T43" fmla="*/ 383718186 h 21321"/>
              <a:gd name="T44" fmla="*/ 93037639 w 20301"/>
              <a:gd name="T45" fmla="*/ 412305560 h 21321"/>
              <a:gd name="T46" fmla="*/ 107053605 w 20301"/>
              <a:gd name="T47" fmla="*/ 458933074 h 21321"/>
              <a:gd name="T48" fmla="*/ 109610266 w 20301"/>
              <a:gd name="T49" fmla="*/ 504082759 h 21321"/>
              <a:gd name="T50" fmla="*/ 112156776 w 20301"/>
              <a:gd name="T51" fmla="*/ 525154022 h 21321"/>
              <a:gd name="T52" fmla="*/ 117249334 w 20301"/>
              <a:gd name="T53" fmla="*/ 534173682 h 21321"/>
              <a:gd name="T54" fmla="*/ 122989369 w 20301"/>
              <a:gd name="T55" fmla="*/ 525154022 h 21321"/>
              <a:gd name="T56" fmla="*/ 124899015 w 20301"/>
              <a:gd name="T57" fmla="*/ 498069349 h 21321"/>
              <a:gd name="T58" fmla="*/ 119170077 w 20301"/>
              <a:gd name="T59" fmla="*/ 440893783 h 21321"/>
              <a:gd name="T60" fmla="*/ 129355170 w 20301"/>
              <a:gd name="T61" fmla="*/ 421325221 h 21321"/>
              <a:gd name="T62" fmla="*/ 145927798 w 20301"/>
              <a:gd name="T63" fmla="*/ 433351980 h 21321"/>
              <a:gd name="T64" fmla="*/ 150383953 w 20301"/>
              <a:gd name="T65" fmla="*/ 484514197 h 21321"/>
              <a:gd name="T66" fmla="*/ 152941098 w 20301"/>
              <a:gd name="T67" fmla="*/ 528160273 h 21321"/>
              <a:gd name="T68" fmla="*/ 159306900 w 20301"/>
              <a:gd name="T69" fmla="*/ 534173682 h 21321"/>
              <a:gd name="T70" fmla="*/ 165046957 w 20301"/>
              <a:gd name="T71" fmla="*/ 522146893 h 21321"/>
              <a:gd name="T72" fmla="*/ 166320201 w 20301"/>
              <a:gd name="T73" fmla="*/ 480004366 h 21321"/>
              <a:gd name="T74" fmla="*/ 161853432 w 20301"/>
              <a:gd name="T75" fmla="*/ 433351980 h 21321"/>
              <a:gd name="T76" fmla="*/ 164410071 w 20301"/>
              <a:gd name="T77" fmla="*/ 397247677 h 21321"/>
              <a:gd name="T78" fmla="*/ 190531895 w 20301"/>
              <a:gd name="T79" fmla="*/ 353601571 h 21321"/>
              <a:gd name="T80" fmla="*/ 205820644 w 20301"/>
              <a:gd name="T81" fmla="*/ 308477607 h 21321"/>
              <a:gd name="T82" fmla="*/ 210923815 w 20301"/>
              <a:gd name="T83" fmla="*/ 287406315 h 21321"/>
              <a:gd name="T84" fmla="*/ 215379992 w 20301"/>
              <a:gd name="T85" fmla="*/ 258818970 h 21321"/>
              <a:gd name="T86" fmla="*/ 214743590 w 20301"/>
              <a:gd name="T87" fmla="*/ 227224468 h 21321"/>
              <a:gd name="T88" fmla="*/ 209650571 w 20301"/>
              <a:gd name="T89" fmla="*/ 198636245 h 21321"/>
              <a:gd name="T90" fmla="*/ 201364488 w 20301"/>
              <a:gd name="T91" fmla="*/ 176061432 h 21321"/>
              <a:gd name="T92" fmla="*/ 189258652 w 20301"/>
              <a:gd name="T93" fmla="*/ 162507099 h 21321"/>
              <a:gd name="T94" fmla="*/ 180335705 w 20301"/>
              <a:gd name="T95" fmla="*/ 170048872 h 21321"/>
              <a:gd name="T96" fmla="*/ 179698819 w 20301"/>
              <a:gd name="T97" fmla="*/ 191094472 h 21321"/>
              <a:gd name="T98" fmla="*/ 188621766 w 20301"/>
              <a:gd name="T99" fmla="*/ 206153204 h 21321"/>
              <a:gd name="T100" fmla="*/ 195624453 w 20301"/>
              <a:gd name="T101" fmla="*/ 231734298 h 21321"/>
              <a:gd name="T102" fmla="*/ 194351187 w 20301"/>
              <a:gd name="T103" fmla="*/ 261825221 h 21321"/>
              <a:gd name="T104" fmla="*/ 184154997 w 20301"/>
              <a:gd name="T105" fmla="*/ 284400064 h 21321"/>
              <a:gd name="T106" fmla="*/ 168866249 w 20301"/>
              <a:gd name="T107" fmla="*/ 290412595 h 21321"/>
              <a:gd name="T108" fmla="*/ 154850744 w 20301"/>
              <a:gd name="T109" fmla="*/ 278386655 h 21321"/>
              <a:gd name="T110" fmla="*/ 142744908 w 20301"/>
              <a:gd name="T111" fmla="*/ 249798432 h 21321"/>
              <a:gd name="T112" fmla="*/ 136368471 w 20301"/>
              <a:gd name="T113" fmla="*/ 215172865 h 21321"/>
              <a:gd name="T114" fmla="*/ 126809144 w 20301"/>
              <a:gd name="T115" fmla="*/ 112847613 h 21321"/>
              <a:gd name="T116" fmla="*/ 117886198 w 20301"/>
              <a:gd name="T117" fmla="*/ 72233479 h 21321"/>
              <a:gd name="T118" fmla="*/ 100050918 w 20301"/>
              <a:gd name="T119" fmla="*/ 30090924 h 21321"/>
              <a:gd name="T120" fmla="*/ 76475625 w 20301"/>
              <a:gd name="T121" fmla="*/ 4509830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20">
            <a:extLst>
              <a:ext uri="{FF2B5EF4-FFF2-40B4-BE49-F238E27FC236}">
                <a16:creationId xmlns="" xmlns:a16="http://schemas.microsoft.com/office/drawing/2014/main" id="{E7D2577F-D8E6-4310-BE8E-57B99D6EA1BB}"/>
              </a:ext>
            </a:extLst>
          </p:cNvPr>
          <p:cNvSpPr>
            <a:spLocks/>
          </p:cNvSpPr>
          <p:nvPr/>
        </p:nvSpPr>
        <p:spPr bwMode="auto">
          <a:xfrm rot="7914144">
            <a:off x="8296541" y="5126832"/>
            <a:ext cx="788987" cy="1511300"/>
          </a:xfrm>
          <a:custGeom>
            <a:avLst/>
            <a:gdLst>
              <a:gd name="T0" fmla="*/ 191774906 w 21322"/>
              <a:gd name="T1" fmla="*/ 35961069 h 40839"/>
              <a:gd name="T2" fmla="*/ 273906817 w 21322"/>
              <a:gd name="T3" fmla="*/ 136106315 h 40839"/>
              <a:gd name="T4" fmla="*/ 459550181 w 21322"/>
              <a:gd name="T5" fmla="*/ 173349957 h 40839"/>
              <a:gd name="T6" fmla="*/ 514321687 w 21322"/>
              <a:gd name="T7" fmla="*/ 274777832 h 40839"/>
              <a:gd name="T8" fmla="*/ 246546374 w 21322"/>
              <a:gd name="T9" fmla="*/ 219574055 h 40839"/>
              <a:gd name="T10" fmla="*/ 191774906 w 21322"/>
              <a:gd name="T11" fmla="*/ 164370306 h 40839"/>
              <a:gd name="T12" fmla="*/ 66982487 w 21322"/>
              <a:gd name="T13" fmla="*/ 156652412 h 40839"/>
              <a:gd name="T14" fmla="*/ 36580956 w 21322"/>
              <a:gd name="T15" fmla="*/ 217008103 h 40839"/>
              <a:gd name="T16" fmla="*/ 261746456 w 21322"/>
              <a:gd name="T17" fmla="*/ 291475376 h 40839"/>
              <a:gd name="T18" fmla="*/ 474750263 w 21322"/>
              <a:gd name="T19" fmla="*/ 323588669 h 40839"/>
              <a:gd name="T20" fmla="*/ 517361444 w 21322"/>
              <a:gd name="T21" fmla="*/ 398055165 h 40839"/>
              <a:gd name="T22" fmla="*/ 410859522 w 21322"/>
              <a:gd name="T23" fmla="*/ 484088829 h 40839"/>
              <a:gd name="T24" fmla="*/ 203935230 w 21322"/>
              <a:gd name="T25" fmla="*/ 398055165 h 40839"/>
              <a:gd name="T26" fmla="*/ 63941398 w 21322"/>
              <a:gd name="T27" fmla="*/ 381357593 h 40839"/>
              <a:gd name="T28" fmla="*/ 6130135 w 21322"/>
              <a:gd name="T29" fmla="*/ 433995418 h 40839"/>
              <a:gd name="T30" fmla="*/ 182603644 w 21322"/>
              <a:gd name="T31" fmla="*/ 503331537 h 40839"/>
              <a:gd name="T32" fmla="*/ 496031191 w 21322"/>
              <a:gd name="T33" fmla="*/ 527747753 h 40839"/>
              <a:gd name="T34" fmla="*/ 392569063 w 21322"/>
              <a:gd name="T35" fmla="*/ 636871928 h 40839"/>
              <a:gd name="T36" fmla="*/ 164363806 w 21322"/>
              <a:gd name="T37" fmla="*/ 580385578 h 40839"/>
              <a:gd name="T38" fmla="*/ 45701559 w 21322"/>
              <a:gd name="T39" fmla="*/ 588081879 h 40839"/>
              <a:gd name="T40" fmla="*/ 33541235 w 21322"/>
              <a:gd name="T41" fmla="*/ 635588550 h 40839"/>
              <a:gd name="T42" fmla="*/ 249586132 w 21322"/>
              <a:gd name="T43" fmla="*/ 689530514 h 40839"/>
              <a:gd name="T44" fmla="*/ 535601246 w 21322"/>
              <a:gd name="T45" fmla="*/ 676681522 h 40839"/>
              <a:gd name="T46" fmla="*/ 575172670 w 21322"/>
              <a:gd name="T47" fmla="*/ 871860927 h 40839"/>
              <a:gd name="T48" fmla="*/ 614693437 w 21322"/>
              <a:gd name="T49" fmla="*/ 819201564 h 40839"/>
              <a:gd name="T50" fmla="*/ 769885981 w 21322"/>
              <a:gd name="T51" fmla="*/ 683095249 h 40839"/>
              <a:gd name="T52" fmla="*/ 982889788 w 21322"/>
              <a:gd name="T53" fmla="*/ 608628753 h 40839"/>
              <a:gd name="T54" fmla="*/ 967689706 w 21322"/>
              <a:gd name="T55" fmla="*/ 567535781 h 40839"/>
              <a:gd name="T56" fmla="*/ 864227542 w 21322"/>
              <a:gd name="T57" fmla="*/ 562404655 h 40839"/>
              <a:gd name="T58" fmla="*/ 672503330 w 21322"/>
              <a:gd name="T59" fmla="*/ 635588550 h 40839"/>
              <a:gd name="T60" fmla="*/ 766846223 w 21322"/>
              <a:gd name="T61" fmla="*/ 514897984 h 40839"/>
              <a:gd name="T62" fmla="*/ 976810273 w 21322"/>
              <a:gd name="T63" fmla="*/ 462260159 h 40839"/>
              <a:gd name="T64" fmla="*/ 1080272438 w 21322"/>
              <a:gd name="T65" fmla="*/ 392924012 h 40839"/>
              <a:gd name="T66" fmla="*/ 988970634 w 21322"/>
              <a:gd name="T67" fmla="*/ 355680370 h 40839"/>
              <a:gd name="T68" fmla="*/ 864227542 w 21322"/>
              <a:gd name="T69" fmla="*/ 396772564 h 40839"/>
              <a:gd name="T70" fmla="*/ 687754070 w 21322"/>
              <a:gd name="T71" fmla="*/ 480219516 h 40839"/>
              <a:gd name="T72" fmla="*/ 617733194 w 21322"/>
              <a:gd name="T73" fmla="*/ 337699474 h 40839"/>
              <a:gd name="T74" fmla="*/ 830736964 w 21322"/>
              <a:gd name="T75" fmla="*/ 310738873 h 40839"/>
              <a:gd name="T76" fmla="*/ 1004221373 w 21322"/>
              <a:gd name="T77" fmla="*/ 231119685 h 40839"/>
              <a:gd name="T78" fmla="*/ 970730796 w 21322"/>
              <a:gd name="T79" fmla="*/ 192613481 h 40839"/>
              <a:gd name="T80" fmla="*/ 858148064 w 21322"/>
              <a:gd name="T81" fmla="*/ 197744607 h 40839"/>
              <a:gd name="T82" fmla="*/ 702955520 w 21322"/>
              <a:gd name="T83" fmla="*/ 283778299 h 40839"/>
              <a:gd name="T84" fmla="*/ 602533113 w 21322"/>
              <a:gd name="T85" fmla="*/ 169501432 h 40839"/>
              <a:gd name="T86" fmla="*/ 827697244 w 21322"/>
              <a:gd name="T87" fmla="*/ 136106315 h 40839"/>
              <a:gd name="T88" fmla="*/ 955530714 w 21322"/>
              <a:gd name="T89" fmla="*/ 46224098 h 40839"/>
              <a:gd name="T90" fmla="*/ 912919570 w 21322"/>
              <a:gd name="T91" fmla="*/ 9001244 h 40839"/>
              <a:gd name="T92" fmla="*/ 818576640 w 21322"/>
              <a:gd name="T93" fmla="*/ 16697545 h 40839"/>
              <a:gd name="T94" fmla="*/ 748606422 w 21322"/>
              <a:gd name="T95" fmla="*/ 87316265 h 40839"/>
              <a:gd name="T96" fmla="*/ 572132950 w 21322"/>
              <a:gd name="T97" fmla="*/ 150237936 h 40839"/>
              <a:gd name="T98" fmla="*/ 620823572 w 21322"/>
              <a:gd name="T99" fmla="*/ 66770195 h 40839"/>
              <a:gd name="T100" fmla="*/ 559921931 w 21322"/>
              <a:gd name="T101" fmla="*/ 74488061 h 40839"/>
              <a:gd name="T102" fmla="*/ 492990101 w 21322"/>
              <a:gd name="T103" fmla="*/ 64204244 h 40839"/>
              <a:gd name="T104" fmla="*/ 505150425 w 21322"/>
              <a:gd name="T105" fmla="*/ 125843285 h 40839"/>
              <a:gd name="T106" fmla="*/ 429099361 w 21322"/>
              <a:gd name="T107" fmla="*/ 111710915 h 40839"/>
              <a:gd name="T108" fmla="*/ 328676953 w 21322"/>
              <a:gd name="T109" fmla="*/ 11566419 h 4083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322"/>
              <a:gd name="T166" fmla="*/ 0 h 40839"/>
              <a:gd name="T167" fmla="*/ 21322 w 21322"/>
              <a:gd name="T168" fmla="*/ 40839 h 4083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322" h="40839" extrusionOk="0">
                <a:moveTo>
                  <a:pt x="5346" y="0"/>
                </a:moveTo>
                <a:lnTo>
                  <a:pt x="4926" y="60"/>
                </a:lnTo>
                <a:lnTo>
                  <a:pt x="4505" y="241"/>
                </a:lnTo>
                <a:lnTo>
                  <a:pt x="4205" y="541"/>
                </a:lnTo>
                <a:lnTo>
                  <a:pt x="4085" y="721"/>
                </a:lnTo>
                <a:lnTo>
                  <a:pt x="3965" y="961"/>
                </a:lnTo>
                <a:lnTo>
                  <a:pt x="3785" y="1682"/>
                </a:lnTo>
                <a:lnTo>
                  <a:pt x="3724" y="2403"/>
                </a:lnTo>
                <a:lnTo>
                  <a:pt x="3785" y="3123"/>
                </a:lnTo>
                <a:lnTo>
                  <a:pt x="3965" y="3844"/>
                </a:lnTo>
                <a:lnTo>
                  <a:pt x="4205" y="4565"/>
                </a:lnTo>
                <a:lnTo>
                  <a:pt x="4565" y="5225"/>
                </a:lnTo>
                <a:lnTo>
                  <a:pt x="4986" y="5826"/>
                </a:lnTo>
                <a:lnTo>
                  <a:pt x="5406" y="6366"/>
                </a:lnTo>
                <a:lnTo>
                  <a:pt x="5947" y="6847"/>
                </a:lnTo>
                <a:lnTo>
                  <a:pt x="6547" y="7207"/>
                </a:lnTo>
                <a:lnTo>
                  <a:pt x="7148" y="7447"/>
                </a:lnTo>
                <a:lnTo>
                  <a:pt x="7808" y="7688"/>
                </a:lnTo>
                <a:lnTo>
                  <a:pt x="8289" y="7868"/>
                </a:lnTo>
                <a:lnTo>
                  <a:pt x="8829" y="8048"/>
                </a:lnTo>
                <a:lnTo>
                  <a:pt x="9070" y="8108"/>
                </a:lnTo>
                <a:lnTo>
                  <a:pt x="9370" y="8168"/>
                </a:lnTo>
                <a:lnTo>
                  <a:pt x="9610" y="8108"/>
                </a:lnTo>
                <a:lnTo>
                  <a:pt x="9850" y="8048"/>
                </a:lnTo>
                <a:lnTo>
                  <a:pt x="10090" y="7868"/>
                </a:lnTo>
                <a:lnTo>
                  <a:pt x="10090" y="9129"/>
                </a:lnTo>
                <a:lnTo>
                  <a:pt x="10090" y="10390"/>
                </a:lnTo>
                <a:lnTo>
                  <a:pt x="10151" y="12852"/>
                </a:lnTo>
                <a:lnTo>
                  <a:pt x="10151" y="14654"/>
                </a:lnTo>
                <a:lnTo>
                  <a:pt x="9790" y="14174"/>
                </a:lnTo>
                <a:lnTo>
                  <a:pt x="9370" y="13813"/>
                </a:lnTo>
                <a:lnTo>
                  <a:pt x="7808" y="12552"/>
                </a:lnTo>
                <a:lnTo>
                  <a:pt x="6187" y="11291"/>
                </a:lnTo>
                <a:lnTo>
                  <a:pt x="5526" y="10810"/>
                </a:lnTo>
                <a:lnTo>
                  <a:pt x="4866" y="10270"/>
                </a:lnTo>
                <a:lnTo>
                  <a:pt x="4565" y="9910"/>
                </a:lnTo>
                <a:lnTo>
                  <a:pt x="4325" y="9609"/>
                </a:lnTo>
                <a:lnTo>
                  <a:pt x="4145" y="9249"/>
                </a:lnTo>
                <a:lnTo>
                  <a:pt x="4085" y="8829"/>
                </a:lnTo>
                <a:lnTo>
                  <a:pt x="4085" y="8408"/>
                </a:lnTo>
                <a:lnTo>
                  <a:pt x="3965" y="8048"/>
                </a:lnTo>
                <a:lnTo>
                  <a:pt x="3785" y="7688"/>
                </a:lnTo>
                <a:lnTo>
                  <a:pt x="3544" y="7447"/>
                </a:lnTo>
                <a:lnTo>
                  <a:pt x="3184" y="7267"/>
                </a:lnTo>
                <a:lnTo>
                  <a:pt x="2824" y="7147"/>
                </a:lnTo>
                <a:lnTo>
                  <a:pt x="2463" y="7087"/>
                </a:lnTo>
                <a:lnTo>
                  <a:pt x="2043" y="7087"/>
                </a:lnTo>
                <a:lnTo>
                  <a:pt x="1683" y="7147"/>
                </a:lnTo>
                <a:lnTo>
                  <a:pt x="1322" y="7327"/>
                </a:lnTo>
                <a:lnTo>
                  <a:pt x="962" y="7507"/>
                </a:lnTo>
                <a:lnTo>
                  <a:pt x="722" y="7748"/>
                </a:lnTo>
                <a:lnTo>
                  <a:pt x="481" y="8048"/>
                </a:lnTo>
                <a:lnTo>
                  <a:pt x="361" y="8408"/>
                </a:lnTo>
                <a:lnTo>
                  <a:pt x="361" y="8829"/>
                </a:lnTo>
                <a:lnTo>
                  <a:pt x="421" y="9369"/>
                </a:lnTo>
                <a:lnTo>
                  <a:pt x="722" y="10150"/>
                </a:lnTo>
                <a:lnTo>
                  <a:pt x="1142" y="10871"/>
                </a:lnTo>
                <a:lnTo>
                  <a:pt x="1622" y="11531"/>
                </a:lnTo>
                <a:lnTo>
                  <a:pt x="2223" y="12132"/>
                </a:lnTo>
                <a:lnTo>
                  <a:pt x="2884" y="12612"/>
                </a:lnTo>
                <a:lnTo>
                  <a:pt x="3604" y="13033"/>
                </a:lnTo>
                <a:lnTo>
                  <a:pt x="4385" y="13393"/>
                </a:lnTo>
                <a:lnTo>
                  <a:pt x="5166" y="13633"/>
                </a:lnTo>
                <a:lnTo>
                  <a:pt x="6127" y="13813"/>
                </a:lnTo>
                <a:lnTo>
                  <a:pt x="7208" y="13993"/>
                </a:lnTo>
                <a:lnTo>
                  <a:pt x="7688" y="14114"/>
                </a:lnTo>
                <a:lnTo>
                  <a:pt x="8169" y="14294"/>
                </a:lnTo>
                <a:lnTo>
                  <a:pt x="8589" y="14474"/>
                </a:lnTo>
                <a:lnTo>
                  <a:pt x="9009" y="14714"/>
                </a:lnTo>
                <a:lnTo>
                  <a:pt x="9370" y="15135"/>
                </a:lnTo>
                <a:lnTo>
                  <a:pt x="9670" y="15555"/>
                </a:lnTo>
                <a:lnTo>
                  <a:pt x="9970" y="16035"/>
                </a:lnTo>
                <a:lnTo>
                  <a:pt x="10151" y="16516"/>
                </a:lnTo>
                <a:lnTo>
                  <a:pt x="10211" y="16816"/>
                </a:lnTo>
                <a:lnTo>
                  <a:pt x="10211" y="17176"/>
                </a:lnTo>
                <a:lnTo>
                  <a:pt x="10211" y="17957"/>
                </a:lnTo>
                <a:lnTo>
                  <a:pt x="10211" y="18618"/>
                </a:lnTo>
                <a:lnTo>
                  <a:pt x="10211" y="18798"/>
                </a:lnTo>
                <a:lnTo>
                  <a:pt x="10271" y="18918"/>
                </a:lnTo>
                <a:lnTo>
                  <a:pt x="10331" y="22101"/>
                </a:lnTo>
                <a:lnTo>
                  <a:pt x="10391" y="23422"/>
                </a:lnTo>
                <a:lnTo>
                  <a:pt x="9430" y="23182"/>
                </a:lnTo>
                <a:lnTo>
                  <a:pt x="8589" y="22822"/>
                </a:lnTo>
                <a:lnTo>
                  <a:pt x="8109" y="22642"/>
                </a:lnTo>
                <a:lnTo>
                  <a:pt x="7748" y="22401"/>
                </a:lnTo>
                <a:lnTo>
                  <a:pt x="7328" y="22161"/>
                </a:lnTo>
                <a:lnTo>
                  <a:pt x="6907" y="21801"/>
                </a:lnTo>
                <a:lnTo>
                  <a:pt x="6127" y="21080"/>
                </a:lnTo>
                <a:lnTo>
                  <a:pt x="5406" y="20299"/>
                </a:lnTo>
                <a:lnTo>
                  <a:pt x="4685" y="19459"/>
                </a:lnTo>
                <a:lnTo>
                  <a:pt x="4025" y="18618"/>
                </a:lnTo>
                <a:lnTo>
                  <a:pt x="3664" y="18197"/>
                </a:lnTo>
                <a:lnTo>
                  <a:pt x="3304" y="17897"/>
                </a:lnTo>
                <a:lnTo>
                  <a:pt x="2884" y="17717"/>
                </a:lnTo>
                <a:lnTo>
                  <a:pt x="2463" y="17597"/>
                </a:lnTo>
                <a:lnTo>
                  <a:pt x="2043" y="17597"/>
                </a:lnTo>
                <a:lnTo>
                  <a:pt x="1622" y="17657"/>
                </a:lnTo>
                <a:lnTo>
                  <a:pt x="1262" y="17837"/>
                </a:lnTo>
                <a:lnTo>
                  <a:pt x="902" y="18077"/>
                </a:lnTo>
                <a:lnTo>
                  <a:pt x="602" y="18318"/>
                </a:lnTo>
                <a:lnTo>
                  <a:pt x="301" y="18678"/>
                </a:lnTo>
                <a:lnTo>
                  <a:pt x="121" y="19038"/>
                </a:lnTo>
                <a:lnTo>
                  <a:pt x="61" y="19459"/>
                </a:lnTo>
                <a:lnTo>
                  <a:pt x="1" y="19879"/>
                </a:lnTo>
                <a:lnTo>
                  <a:pt x="121" y="20299"/>
                </a:lnTo>
                <a:lnTo>
                  <a:pt x="301" y="20780"/>
                </a:lnTo>
                <a:lnTo>
                  <a:pt x="602" y="21200"/>
                </a:lnTo>
                <a:lnTo>
                  <a:pt x="1142" y="21741"/>
                </a:lnTo>
                <a:lnTo>
                  <a:pt x="1683" y="22281"/>
                </a:lnTo>
                <a:lnTo>
                  <a:pt x="2283" y="22762"/>
                </a:lnTo>
                <a:lnTo>
                  <a:pt x="2944" y="23182"/>
                </a:lnTo>
                <a:lnTo>
                  <a:pt x="3604" y="23542"/>
                </a:lnTo>
                <a:lnTo>
                  <a:pt x="4265" y="23843"/>
                </a:lnTo>
                <a:lnTo>
                  <a:pt x="4986" y="24083"/>
                </a:lnTo>
                <a:lnTo>
                  <a:pt x="5706" y="24263"/>
                </a:lnTo>
                <a:lnTo>
                  <a:pt x="6847" y="24503"/>
                </a:lnTo>
                <a:lnTo>
                  <a:pt x="7988" y="24623"/>
                </a:lnTo>
                <a:lnTo>
                  <a:pt x="9190" y="24684"/>
                </a:lnTo>
                <a:lnTo>
                  <a:pt x="9790" y="24684"/>
                </a:lnTo>
                <a:lnTo>
                  <a:pt x="10391" y="24623"/>
                </a:lnTo>
                <a:lnTo>
                  <a:pt x="10511" y="30629"/>
                </a:lnTo>
                <a:lnTo>
                  <a:pt x="9910" y="30569"/>
                </a:lnTo>
                <a:lnTo>
                  <a:pt x="9250" y="30509"/>
                </a:lnTo>
                <a:lnTo>
                  <a:pt x="8709" y="30329"/>
                </a:lnTo>
                <a:lnTo>
                  <a:pt x="8229" y="30089"/>
                </a:lnTo>
                <a:lnTo>
                  <a:pt x="7748" y="29788"/>
                </a:lnTo>
                <a:lnTo>
                  <a:pt x="7268" y="29548"/>
                </a:lnTo>
                <a:lnTo>
                  <a:pt x="6307" y="29068"/>
                </a:lnTo>
                <a:lnTo>
                  <a:pt x="5346" y="28587"/>
                </a:lnTo>
                <a:lnTo>
                  <a:pt x="4385" y="28047"/>
                </a:lnTo>
                <a:lnTo>
                  <a:pt x="3965" y="27746"/>
                </a:lnTo>
                <a:lnTo>
                  <a:pt x="3544" y="27386"/>
                </a:lnTo>
                <a:lnTo>
                  <a:pt x="3244" y="27146"/>
                </a:lnTo>
                <a:lnTo>
                  <a:pt x="2884" y="26966"/>
                </a:lnTo>
                <a:lnTo>
                  <a:pt x="2523" y="26906"/>
                </a:lnTo>
                <a:lnTo>
                  <a:pt x="2163" y="26906"/>
                </a:lnTo>
                <a:lnTo>
                  <a:pt x="1803" y="26966"/>
                </a:lnTo>
                <a:lnTo>
                  <a:pt x="1442" y="27086"/>
                </a:lnTo>
                <a:lnTo>
                  <a:pt x="1142" y="27326"/>
                </a:lnTo>
                <a:lnTo>
                  <a:pt x="902" y="27506"/>
                </a:lnTo>
                <a:lnTo>
                  <a:pt x="662" y="27806"/>
                </a:lnTo>
                <a:lnTo>
                  <a:pt x="481" y="28107"/>
                </a:lnTo>
                <a:lnTo>
                  <a:pt x="361" y="28407"/>
                </a:lnTo>
                <a:lnTo>
                  <a:pt x="301" y="28767"/>
                </a:lnTo>
                <a:lnTo>
                  <a:pt x="361" y="29068"/>
                </a:lnTo>
                <a:lnTo>
                  <a:pt x="481" y="29428"/>
                </a:lnTo>
                <a:lnTo>
                  <a:pt x="662" y="29728"/>
                </a:lnTo>
                <a:lnTo>
                  <a:pt x="962" y="30029"/>
                </a:lnTo>
                <a:lnTo>
                  <a:pt x="1562" y="30449"/>
                </a:lnTo>
                <a:lnTo>
                  <a:pt x="2163" y="30929"/>
                </a:lnTo>
                <a:lnTo>
                  <a:pt x="2824" y="31290"/>
                </a:lnTo>
                <a:lnTo>
                  <a:pt x="3544" y="31650"/>
                </a:lnTo>
                <a:lnTo>
                  <a:pt x="4205" y="32010"/>
                </a:lnTo>
                <a:lnTo>
                  <a:pt x="4926" y="32251"/>
                </a:lnTo>
                <a:lnTo>
                  <a:pt x="5706" y="32431"/>
                </a:lnTo>
                <a:lnTo>
                  <a:pt x="6487" y="32491"/>
                </a:lnTo>
                <a:lnTo>
                  <a:pt x="7148" y="32431"/>
                </a:lnTo>
                <a:lnTo>
                  <a:pt x="7868" y="32311"/>
                </a:lnTo>
                <a:lnTo>
                  <a:pt x="9250" y="31950"/>
                </a:lnTo>
                <a:lnTo>
                  <a:pt x="9910" y="31830"/>
                </a:lnTo>
                <a:lnTo>
                  <a:pt x="10571" y="31650"/>
                </a:lnTo>
                <a:lnTo>
                  <a:pt x="10691" y="36094"/>
                </a:lnTo>
                <a:lnTo>
                  <a:pt x="10751" y="38316"/>
                </a:lnTo>
                <a:lnTo>
                  <a:pt x="10811" y="39397"/>
                </a:lnTo>
                <a:lnTo>
                  <a:pt x="11051" y="40478"/>
                </a:lnTo>
                <a:lnTo>
                  <a:pt x="11111" y="40598"/>
                </a:lnTo>
                <a:lnTo>
                  <a:pt x="11232" y="40719"/>
                </a:lnTo>
                <a:lnTo>
                  <a:pt x="11352" y="40779"/>
                </a:lnTo>
                <a:lnTo>
                  <a:pt x="11472" y="40839"/>
                </a:lnTo>
                <a:lnTo>
                  <a:pt x="11652" y="40779"/>
                </a:lnTo>
                <a:lnTo>
                  <a:pt x="11772" y="40719"/>
                </a:lnTo>
                <a:lnTo>
                  <a:pt x="11892" y="40598"/>
                </a:lnTo>
                <a:lnTo>
                  <a:pt x="11952" y="40478"/>
                </a:lnTo>
                <a:lnTo>
                  <a:pt x="12072" y="39397"/>
                </a:lnTo>
                <a:lnTo>
                  <a:pt x="12132" y="38316"/>
                </a:lnTo>
                <a:lnTo>
                  <a:pt x="12072" y="36094"/>
                </a:lnTo>
                <a:lnTo>
                  <a:pt x="12012" y="32251"/>
                </a:lnTo>
                <a:lnTo>
                  <a:pt x="12553" y="32371"/>
                </a:lnTo>
                <a:lnTo>
                  <a:pt x="13634" y="32371"/>
                </a:lnTo>
                <a:lnTo>
                  <a:pt x="14174" y="32311"/>
                </a:lnTo>
                <a:lnTo>
                  <a:pt x="14715" y="32131"/>
                </a:lnTo>
                <a:lnTo>
                  <a:pt x="15195" y="31950"/>
                </a:lnTo>
                <a:lnTo>
                  <a:pt x="15736" y="31770"/>
                </a:lnTo>
                <a:lnTo>
                  <a:pt x="16216" y="31470"/>
                </a:lnTo>
                <a:lnTo>
                  <a:pt x="16697" y="31170"/>
                </a:lnTo>
                <a:lnTo>
                  <a:pt x="17117" y="30869"/>
                </a:lnTo>
                <a:lnTo>
                  <a:pt x="17958" y="30089"/>
                </a:lnTo>
                <a:lnTo>
                  <a:pt x="18739" y="29308"/>
                </a:lnTo>
                <a:lnTo>
                  <a:pt x="19399" y="28467"/>
                </a:lnTo>
                <a:lnTo>
                  <a:pt x="19579" y="28167"/>
                </a:lnTo>
                <a:lnTo>
                  <a:pt x="19639" y="27806"/>
                </a:lnTo>
                <a:lnTo>
                  <a:pt x="19639" y="27506"/>
                </a:lnTo>
                <a:lnTo>
                  <a:pt x="19579" y="27206"/>
                </a:lnTo>
                <a:lnTo>
                  <a:pt x="19519" y="26966"/>
                </a:lnTo>
                <a:lnTo>
                  <a:pt x="19339" y="26725"/>
                </a:lnTo>
                <a:lnTo>
                  <a:pt x="19099" y="26545"/>
                </a:lnTo>
                <a:lnTo>
                  <a:pt x="18859" y="26365"/>
                </a:lnTo>
                <a:lnTo>
                  <a:pt x="18558" y="26185"/>
                </a:lnTo>
                <a:lnTo>
                  <a:pt x="18258" y="26125"/>
                </a:lnTo>
                <a:lnTo>
                  <a:pt x="17958" y="26065"/>
                </a:lnTo>
                <a:lnTo>
                  <a:pt x="17658" y="26125"/>
                </a:lnTo>
                <a:lnTo>
                  <a:pt x="17357" y="26185"/>
                </a:lnTo>
                <a:lnTo>
                  <a:pt x="17057" y="26305"/>
                </a:lnTo>
                <a:lnTo>
                  <a:pt x="16817" y="26545"/>
                </a:lnTo>
                <a:lnTo>
                  <a:pt x="16577" y="26846"/>
                </a:lnTo>
                <a:lnTo>
                  <a:pt x="16096" y="27446"/>
                </a:lnTo>
                <a:lnTo>
                  <a:pt x="15616" y="27987"/>
                </a:lnTo>
                <a:lnTo>
                  <a:pt x="15075" y="28467"/>
                </a:lnTo>
                <a:lnTo>
                  <a:pt x="14475" y="28887"/>
                </a:lnTo>
                <a:lnTo>
                  <a:pt x="13273" y="29728"/>
                </a:lnTo>
                <a:lnTo>
                  <a:pt x="11952" y="30509"/>
                </a:lnTo>
                <a:lnTo>
                  <a:pt x="11832" y="24563"/>
                </a:lnTo>
                <a:lnTo>
                  <a:pt x="12493" y="24563"/>
                </a:lnTo>
                <a:lnTo>
                  <a:pt x="13153" y="24503"/>
                </a:lnTo>
                <a:lnTo>
                  <a:pt x="13814" y="24443"/>
                </a:lnTo>
                <a:lnTo>
                  <a:pt x="14475" y="24263"/>
                </a:lnTo>
                <a:lnTo>
                  <a:pt x="15135" y="24083"/>
                </a:lnTo>
                <a:lnTo>
                  <a:pt x="15796" y="23843"/>
                </a:lnTo>
                <a:lnTo>
                  <a:pt x="16456" y="23542"/>
                </a:lnTo>
                <a:lnTo>
                  <a:pt x="17057" y="23242"/>
                </a:lnTo>
                <a:lnTo>
                  <a:pt x="17658" y="22882"/>
                </a:lnTo>
                <a:lnTo>
                  <a:pt x="18198" y="22521"/>
                </a:lnTo>
                <a:lnTo>
                  <a:pt x="18799" y="22101"/>
                </a:lnTo>
                <a:lnTo>
                  <a:pt x="19279" y="21621"/>
                </a:lnTo>
                <a:lnTo>
                  <a:pt x="19760" y="21140"/>
                </a:lnTo>
                <a:lnTo>
                  <a:pt x="20240" y="20660"/>
                </a:lnTo>
                <a:lnTo>
                  <a:pt x="20660" y="20119"/>
                </a:lnTo>
                <a:lnTo>
                  <a:pt x="21021" y="19639"/>
                </a:lnTo>
                <a:lnTo>
                  <a:pt x="21261" y="19218"/>
                </a:lnTo>
                <a:lnTo>
                  <a:pt x="21321" y="18798"/>
                </a:lnTo>
                <a:lnTo>
                  <a:pt x="21321" y="18378"/>
                </a:lnTo>
                <a:lnTo>
                  <a:pt x="21261" y="18017"/>
                </a:lnTo>
                <a:lnTo>
                  <a:pt x="21081" y="17657"/>
                </a:lnTo>
                <a:lnTo>
                  <a:pt x="20841" y="17357"/>
                </a:lnTo>
                <a:lnTo>
                  <a:pt x="20540" y="17116"/>
                </a:lnTo>
                <a:lnTo>
                  <a:pt x="20240" y="16876"/>
                </a:lnTo>
                <a:lnTo>
                  <a:pt x="19880" y="16696"/>
                </a:lnTo>
                <a:lnTo>
                  <a:pt x="19519" y="16636"/>
                </a:lnTo>
                <a:lnTo>
                  <a:pt x="19099" y="16576"/>
                </a:lnTo>
                <a:lnTo>
                  <a:pt x="18739" y="16576"/>
                </a:lnTo>
                <a:lnTo>
                  <a:pt x="18378" y="16696"/>
                </a:lnTo>
                <a:lnTo>
                  <a:pt x="18078" y="16876"/>
                </a:lnTo>
                <a:lnTo>
                  <a:pt x="17778" y="17176"/>
                </a:lnTo>
                <a:lnTo>
                  <a:pt x="17538" y="17597"/>
                </a:lnTo>
                <a:lnTo>
                  <a:pt x="17057" y="18558"/>
                </a:lnTo>
                <a:lnTo>
                  <a:pt x="16577" y="19519"/>
                </a:lnTo>
                <a:lnTo>
                  <a:pt x="16336" y="19999"/>
                </a:lnTo>
                <a:lnTo>
                  <a:pt x="15976" y="20419"/>
                </a:lnTo>
                <a:lnTo>
                  <a:pt x="15616" y="20840"/>
                </a:lnTo>
                <a:lnTo>
                  <a:pt x="15255" y="21200"/>
                </a:lnTo>
                <a:lnTo>
                  <a:pt x="14415" y="21861"/>
                </a:lnTo>
                <a:lnTo>
                  <a:pt x="13574" y="22461"/>
                </a:lnTo>
                <a:lnTo>
                  <a:pt x="13153" y="22762"/>
                </a:lnTo>
                <a:lnTo>
                  <a:pt x="12733" y="22942"/>
                </a:lnTo>
                <a:lnTo>
                  <a:pt x="11832" y="23302"/>
                </a:lnTo>
                <a:lnTo>
                  <a:pt x="11772" y="22101"/>
                </a:lnTo>
                <a:lnTo>
                  <a:pt x="11652" y="16216"/>
                </a:lnTo>
                <a:lnTo>
                  <a:pt x="11892" y="15975"/>
                </a:lnTo>
                <a:lnTo>
                  <a:pt x="12192" y="15795"/>
                </a:lnTo>
                <a:lnTo>
                  <a:pt x="12493" y="15615"/>
                </a:lnTo>
                <a:lnTo>
                  <a:pt x="12853" y="15495"/>
                </a:lnTo>
                <a:lnTo>
                  <a:pt x="13574" y="15315"/>
                </a:lnTo>
                <a:lnTo>
                  <a:pt x="14294" y="15195"/>
                </a:lnTo>
                <a:lnTo>
                  <a:pt x="15015" y="15074"/>
                </a:lnTo>
                <a:lnTo>
                  <a:pt x="15676" y="14894"/>
                </a:lnTo>
                <a:lnTo>
                  <a:pt x="16396" y="14534"/>
                </a:lnTo>
                <a:lnTo>
                  <a:pt x="16997" y="14174"/>
                </a:lnTo>
                <a:lnTo>
                  <a:pt x="17658" y="13753"/>
                </a:lnTo>
                <a:lnTo>
                  <a:pt x="18198" y="13273"/>
                </a:lnTo>
                <a:lnTo>
                  <a:pt x="18679" y="12732"/>
                </a:lnTo>
                <a:lnTo>
                  <a:pt x="19159" y="12132"/>
                </a:lnTo>
                <a:lnTo>
                  <a:pt x="19519" y="11531"/>
                </a:lnTo>
                <a:lnTo>
                  <a:pt x="19820" y="10810"/>
                </a:lnTo>
                <a:lnTo>
                  <a:pt x="19880" y="10510"/>
                </a:lnTo>
                <a:lnTo>
                  <a:pt x="19940" y="10210"/>
                </a:lnTo>
                <a:lnTo>
                  <a:pt x="19880" y="9910"/>
                </a:lnTo>
                <a:lnTo>
                  <a:pt x="19760" y="9669"/>
                </a:lnTo>
                <a:lnTo>
                  <a:pt x="19579" y="9429"/>
                </a:lnTo>
                <a:lnTo>
                  <a:pt x="19399" y="9189"/>
                </a:lnTo>
                <a:lnTo>
                  <a:pt x="19159" y="9009"/>
                </a:lnTo>
                <a:lnTo>
                  <a:pt x="18859" y="8889"/>
                </a:lnTo>
                <a:lnTo>
                  <a:pt x="18619" y="8829"/>
                </a:lnTo>
                <a:lnTo>
                  <a:pt x="18318" y="8769"/>
                </a:lnTo>
                <a:lnTo>
                  <a:pt x="17718" y="8769"/>
                </a:lnTo>
                <a:lnTo>
                  <a:pt x="17417" y="8889"/>
                </a:lnTo>
                <a:lnTo>
                  <a:pt x="17177" y="9069"/>
                </a:lnTo>
                <a:lnTo>
                  <a:pt x="16937" y="9249"/>
                </a:lnTo>
                <a:lnTo>
                  <a:pt x="16757" y="9549"/>
                </a:lnTo>
                <a:lnTo>
                  <a:pt x="16036" y="10931"/>
                </a:lnTo>
                <a:lnTo>
                  <a:pt x="15616" y="11591"/>
                </a:lnTo>
                <a:lnTo>
                  <a:pt x="15436" y="11891"/>
                </a:lnTo>
                <a:lnTo>
                  <a:pt x="15135" y="12192"/>
                </a:lnTo>
                <a:lnTo>
                  <a:pt x="14535" y="12732"/>
                </a:lnTo>
                <a:lnTo>
                  <a:pt x="13874" y="13273"/>
                </a:lnTo>
                <a:lnTo>
                  <a:pt x="12493" y="14174"/>
                </a:lnTo>
                <a:lnTo>
                  <a:pt x="12072" y="14414"/>
                </a:lnTo>
                <a:lnTo>
                  <a:pt x="11592" y="14834"/>
                </a:lnTo>
                <a:lnTo>
                  <a:pt x="11532" y="12852"/>
                </a:lnTo>
                <a:lnTo>
                  <a:pt x="11472" y="10450"/>
                </a:lnTo>
                <a:lnTo>
                  <a:pt x="11352" y="7988"/>
                </a:lnTo>
                <a:lnTo>
                  <a:pt x="11892" y="7928"/>
                </a:lnTo>
                <a:lnTo>
                  <a:pt x="12373" y="7868"/>
                </a:lnTo>
                <a:lnTo>
                  <a:pt x="13334" y="7748"/>
                </a:lnTo>
                <a:lnTo>
                  <a:pt x="13994" y="7627"/>
                </a:lnTo>
                <a:lnTo>
                  <a:pt x="14655" y="7447"/>
                </a:lnTo>
                <a:lnTo>
                  <a:pt x="15195" y="7147"/>
                </a:lnTo>
                <a:lnTo>
                  <a:pt x="15796" y="6787"/>
                </a:lnTo>
                <a:lnTo>
                  <a:pt x="16336" y="6366"/>
                </a:lnTo>
                <a:lnTo>
                  <a:pt x="16817" y="5826"/>
                </a:lnTo>
                <a:lnTo>
                  <a:pt x="17297" y="5345"/>
                </a:lnTo>
                <a:lnTo>
                  <a:pt x="17718" y="4745"/>
                </a:lnTo>
                <a:lnTo>
                  <a:pt x="18078" y="4144"/>
                </a:lnTo>
                <a:lnTo>
                  <a:pt x="18378" y="3484"/>
                </a:lnTo>
                <a:lnTo>
                  <a:pt x="18679" y="2823"/>
                </a:lnTo>
                <a:lnTo>
                  <a:pt x="18859" y="2162"/>
                </a:lnTo>
                <a:lnTo>
                  <a:pt x="18919" y="1802"/>
                </a:lnTo>
                <a:lnTo>
                  <a:pt x="18919" y="1502"/>
                </a:lnTo>
                <a:lnTo>
                  <a:pt x="18799" y="1201"/>
                </a:lnTo>
                <a:lnTo>
                  <a:pt x="18679" y="961"/>
                </a:lnTo>
                <a:lnTo>
                  <a:pt x="18498" y="721"/>
                </a:lnTo>
                <a:lnTo>
                  <a:pt x="18258" y="541"/>
                </a:lnTo>
                <a:lnTo>
                  <a:pt x="18018" y="421"/>
                </a:lnTo>
                <a:lnTo>
                  <a:pt x="17718" y="301"/>
                </a:lnTo>
                <a:lnTo>
                  <a:pt x="17417" y="241"/>
                </a:lnTo>
                <a:lnTo>
                  <a:pt x="17117" y="241"/>
                </a:lnTo>
                <a:lnTo>
                  <a:pt x="16877" y="301"/>
                </a:lnTo>
                <a:lnTo>
                  <a:pt x="16577" y="421"/>
                </a:lnTo>
                <a:lnTo>
                  <a:pt x="16396" y="541"/>
                </a:lnTo>
                <a:lnTo>
                  <a:pt x="16156" y="781"/>
                </a:lnTo>
                <a:lnTo>
                  <a:pt x="16036" y="1021"/>
                </a:lnTo>
                <a:lnTo>
                  <a:pt x="15916" y="1382"/>
                </a:lnTo>
                <a:lnTo>
                  <a:pt x="15676" y="2343"/>
                </a:lnTo>
                <a:lnTo>
                  <a:pt x="15496" y="2823"/>
                </a:lnTo>
                <a:lnTo>
                  <a:pt x="15255" y="3243"/>
                </a:lnTo>
                <a:lnTo>
                  <a:pt x="15015" y="3664"/>
                </a:lnTo>
                <a:lnTo>
                  <a:pt x="14775" y="4084"/>
                </a:lnTo>
                <a:lnTo>
                  <a:pt x="14475" y="4505"/>
                </a:lnTo>
                <a:lnTo>
                  <a:pt x="14114" y="4865"/>
                </a:lnTo>
                <a:lnTo>
                  <a:pt x="13454" y="5586"/>
                </a:lnTo>
                <a:lnTo>
                  <a:pt x="12733" y="6306"/>
                </a:lnTo>
                <a:lnTo>
                  <a:pt x="12433" y="6546"/>
                </a:lnTo>
                <a:lnTo>
                  <a:pt x="12012" y="6727"/>
                </a:lnTo>
                <a:lnTo>
                  <a:pt x="11292" y="7027"/>
                </a:lnTo>
                <a:lnTo>
                  <a:pt x="11111" y="5706"/>
                </a:lnTo>
                <a:lnTo>
                  <a:pt x="11532" y="5105"/>
                </a:lnTo>
                <a:lnTo>
                  <a:pt x="11892" y="4505"/>
                </a:lnTo>
                <a:lnTo>
                  <a:pt x="12012" y="4144"/>
                </a:lnTo>
                <a:lnTo>
                  <a:pt x="12072" y="3784"/>
                </a:lnTo>
                <a:lnTo>
                  <a:pt x="12192" y="3484"/>
                </a:lnTo>
                <a:lnTo>
                  <a:pt x="12253" y="3123"/>
                </a:lnTo>
                <a:lnTo>
                  <a:pt x="12192" y="2943"/>
                </a:lnTo>
                <a:lnTo>
                  <a:pt x="12072" y="2883"/>
                </a:lnTo>
                <a:lnTo>
                  <a:pt x="11952" y="2823"/>
                </a:lnTo>
                <a:lnTo>
                  <a:pt x="11772" y="2883"/>
                </a:lnTo>
                <a:lnTo>
                  <a:pt x="11532" y="3063"/>
                </a:lnTo>
                <a:lnTo>
                  <a:pt x="11352" y="3243"/>
                </a:lnTo>
                <a:lnTo>
                  <a:pt x="11051" y="3484"/>
                </a:lnTo>
                <a:lnTo>
                  <a:pt x="10751" y="3784"/>
                </a:lnTo>
                <a:lnTo>
                  <a:pt x="10571" y="3303"/>
                </a:lnTo>
                <a:lnTo>
                  <a:pt x="10451" y="3123"/>
                </a:lnTo>
                <a:lnTo>
                  <a:pt x="10271" y="2943"/>
                </a:lnTo>
                <a:lnTo>
                  <a:pt x="10090" y="2883"/>
                </a:lnTo>
                <a:lnTo>
                  <a:pt x="9910" y="2883"/>
                </a:lnTo>
                <a:lnTo>
                  <a:pt x="9730" y="3003"/>
                </a:lnTo>
                <a:lnTo>
                  <a:pt x="9610" y="3123"/>
                </a:lnTo>
                <a:lnTo>
                  <a:pt x="9490" y="3424"/>
                </a:lnTo>
                <a:lnTo>
                  <a:pt x="9490" y="3724"/>
                </a:lnTo>
                <a:lnTo>
                  <a:pt x="9610" y="4324"/>
                </a:lnTo>
                <a:lnTo>
                  <a:pt x="9850" y="5646"/>
                </a:lnTo>
                <a:lnTo>
                  <a:pt x="9910" y="5766"/>
                </a:lnTo>
                <a:lnTo>
                  <a:pt x="9970" y="5886"/>
                </a:lnTo>
                <a:lnTo>
                  <a:pt x="10211" y="6066"/>
                </a:lnTo>
                <a:lnTo>
                  <a:pt x="10151" y="6607"/>
                </a:lnTo>
                <a:lnTo>
                  <a:pt x="9850" y="6366"/>
                </a:lnTo>
                <a:lnTo>
                  <a:pt x="9550" y="6186"/>
                </a:lnTo>
                <a:lnTo>
                  <a:pt x="9190" y="6006"/>
                </a:lnTo>
                <a:lnTo>
                  <a:pt x="8949" y="5766"/>
                </a:lnTo>
                <a:lnTo>
                  <a:pt x="8469" y="5225"/>
                </a:lnTo>
                <a:lnTo>
                  <a:pt x="8109" y="4685"/>
                </a:lnTo>
                <a:lnTo>
                  <a:pt x="7748" y="4144"/>
                </a:lnTo>
                <a:lnTo>
                  <a:pt x="7508" y="3544"/>
                </a:lnTo>
                <a:lnTo>
                  <a:pt x="7028" y="2282"/>
                </a:lnTo>
                <a:lnTo>
                  <a:pt x="6667" y="961"/>
                </a:lnTo>
                <a:lnTo>
                  <a:pt x="6607" y="721"/>
                </a:lnTo>
                <a:lnTo>
                  <a:pt x="6487" y="541"/>
                </a:lnTo>
                <a:lnTo>
                  <a:pt x="6307" y="361"/>
                </a:lnTo>
                <a:lnTo>
                  <a:pt x="6187" y="180"/>
                </a:lnTo>
                <a:lnTo>
                  <a:pt x="5947" y="120"/>
                </a:lnTo>
                <a:lnTo>
                  <a:pt x="5766" y="0"/>
                </a:lnTo>
                <a:lnTo>
                  <a:pt x="5346"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21">
            <a:extLst>
              <a:ext uri="{FF2B5EF4-FFF2-40B4-BE49-F238E27FC236}">
                <a16:creationId xmlns="" xmlns:a16="http://schemas.microsoft.com/office/drawing/2014/main" id="{0FA25909-54DB-4F52-B7AA-52A3B04D7C38}"/>
              </a:ext>
            </a:extLst>
          </p:cNvPr>
          <p:cNvSpPr>
            <a:spLocks/>
          </p:cNvSpPr>
          <p:nvPr/>
        </p:nvSpPr>
        <p:spPr bwMode="auto">
          <a:xfrm rot="17100036">
            <a:off x="2176727" y="2593182"/>
            <a:ext cx="938213" cy="1473200"/>
          </a:xfrm>
          <a:custGeom>
            <a:avLst/>
            <a:gdLst>
              <a:gd name="T0" fmla="*/ 3094159 w 25345"/>
              <a:gd name="T1" fmla="*/ 3846116 h 39818"/>
              <a:gd name="T2" fmla="*/ 48798033 w 25345"/>
              <a:gd name="T3" fmla="*/ 51322380 h 39818"/>
              <a:gd name="T4" fmla="*/ 188902497 w 25345"/>
              <a:gd name="T5" fmla="*/ 121895350 h 39818"/>
              <a:gd name="T6" fmla="*/ 271178539 w 25345"/>
              <a:gd name="T7" fmla="*/ 139863918 h 39818"/>
              <a:gd name="T8" fmla="*/ 350361791 w 25345"/>
              <a:gd name="T9" fmla="*/ 232252377 h 39818"/>
              <a:gd name="T10" fmla="*/ 463124481 w 25345"/>
              <a:gd name="T11" fmla="*/ 331071805 h 39818"/>
              <a:gd name="T12" fmla="*/ 594098534 w 25345"/>
              <a:gd name="T13" fmla="*/ 396495826 h 39818"/>
              <a:gd name="T14" fmla="*/ 502690750 w 25345"/>
              <a:gd name="T15" fmla="*/ 673681183 h 39818"/>
              <a:gd name="T16" fmla="*/ 450899948 w 25345"/>
              <a:gd name="T17" fmla="*/ 685219532 h 39818"/>
              <a:gd name="T18" fmla="*/ 262048166 w 25345"/>
              <a:gd name="T19" fmla="*/ 599241286 h 39818"/>
              <a:gd name="T20" fmla="*/ 91458499 w 25345"/>
              <a:gd name="T21" fmla="*/ 483756121 h 39818"/>
              <a:gd name="T22" fmla="*/ 94501944 w 25345"/>
              <a:gd name="T23" fmla="*/ 522258104 h 39818"/>
              <a:gd name="T24" fmla="*/ 152379673 w 25345"/>
              <a:gd name="T25" fmla="*/ 590267005 h 39818"/>
              <a:gd name="T26" fmla="*/ 249874348 w 25345"/>
              <a:gd name="T27" fmla="*/ 650584450 h 39818"/>
              <a:gd name="T28" fmla="*/ 374761511 w 25345"/>
              <a:gd name="T29" fmla="*/ 701906053 h 39818"/>
              <a:gd name="T30" fmla="*/ 478343114 w 25345"/>
              <a:gd name="T31" fmla="*/ 725003563 h 39818"/>
              <a:gd name="T32" fmla="*/ 472256223 w 25345"/>
              <a:gd name="T33" fmla="*/ 825083451 h 39818"/>
              <a:gd name="T34" fmla="*/ 493560414 w 25345"/>
              <a:gd name="T35" fmla="*/ 849462232 h 39818"/>
              <a:gd name="T36" fmla="*/ 527090470 w 25345"/>
              <a:gd name="T37" fmla="*/ 846898136 h 39818"/>
              <a:gd name="T38" fmla="*/ 658063190 w 25345"/>
              <a:gd name="T39" fmla="*/ 794294512 h 39818"/>
              <a:gd name="T40" fmla="*/ 950547253 w 25345"/>
              <a:gd name="T41" fmla="*/ 754510481 h 39818"/>
              <a:gd name="T42" fmla="*/ 1017556724 w 25345"/>
              <a:gd name="T43" fmla="*/ 741690861 h 39818"/>
              <a:gd name="T44" fmla="*/ 786044476 w 25345"/>
              <a:gd name="T45" fmla="*/ 746818248 h 39818"/>
              <a:gd name="T46" fmla="*/ 566655369 w 25345"/>
              <a:gd name="T47" fmla="*/ 772479827 h 39818"/>
              <a:gd name="T48" fmla="*/ 603228907 w 25345"/>
              <a:gd name="T49" fmla="*/ 680091368 h 39818"/>
              <a:gd name="T50" fmla="*/ 734253675 w 25345"/>
              <a:gd name="T51" fmla="*/ 650584450 h 39818"/>
              <a:gd name="T52" fmla="*/ 907886824 w 25345"/>
              <a:gd name="T53" fmla="*/ 645434724 h 39818"/>
              <a:gd name="T54" fmla="*/ 1115051399 w 25345"/>
              <a:gd name="T55" fmla="*/ 618491903 h 39818"/>
              <a:gd name="T56" fmla="*/ 1239937192 w 25345"/>
              <a:gd name="T57" fmla="*/ 591549053 h 39818"/>
              <a:gd name="T58" fmla="*/ 1285641103 w 25345"/>
              <a:gd name="T59" fmla="*/ 569734368 h 39818"/>
              <a:gd name="T60" fmla="*/ 1264286198 w 25345"/>
              <a:gd name="T61" fmla="*/ 560760087 h 39818"/>
              <a:gd name="T62" fmla="*/ 1169885683 w 25345"/>
              <a:gd name="T63" fmla="*/ 577425824 h 39818"/>
              <a:gd name="T64" fmla="*/ 898756451 w 25345"/>
              <a:gd name="T65" fmla="*/ 617209854 h 39818"/>
              <a:gd name="T66" fmla="*/ 868271211 w 25345"/>
              <a:gd name="T67" fmla="*/ 580011480 h 39818"/>
              <a:gd name="T68" fmla="*/ 1014513279 w 25345"/>
              <a:gd name="T69" fmla="*/ 487601460 h 39818"/>
              <a:gd name="T70" fmla="*/ 1099782052 w 25345"/>
              <a:gd name="T71" fmla="*/ 393931758 h 39818"/>
              <a:gd name="T72" fmla="*/ 1121138326 w 25345"/>
              <a:gd name="T73" fmla="*/ 338764038 h 39818"/>
              <a:gd name="T74" fmla="*/ 1093695161 w 25345"/>
              <a:gd name="T75" fmla="*/ 337481990 h 39818"/>
              <a:gd name="T76" fmla="*/ 1002338054 w 25345"/>
              <a:gd name="T77" fmla="*/ 419592560 h 39818"/>
              <a:gd name="T78" fmla="*/ 898756451 w 25345"/>
              <a:gd name="T79" fmla="*/ 464504755 h 39818"/>
              <a:gd name="T80" fmla="*/ 883488474 w 25345"/>
              <a:gd name="T81" fmla="*/ 383675457 h 39818"/>
              <a:gd name="T82" fmla="*/ 828654227 w 25345"/>
              <a:gd name="T83" fmla="*/ 438843926 h 39818"/>
              <a:gd name="T84" fmla="*/ 828654227 w 25345"/>
              <a:gd name="T85" fmla="*/ 503006738 h 39818"/>
              <a:gd name="T86" fmla="*/ 795174849 w 25345"/>
              <a:gd name="T87" fmla="*/ 554329118 h 39818"/>
              <a:gd name="T88" fmla="*/ 621491022 w 25345"/>
              <a:gd name="T89" fmla="*/ 568452320 h 39818"/>
              <a:gd name="T90" fmla="*/ 743384047 w 25345"/>
              <a:gd name="T91" fmla="*/ 247657627 h 39818"/>
              <a:gd name="T92" fmla="*/ 767733053 w 25345"/>
              <a:gd name="T93" fmla="*/ 165525497 h 39818"/>
              <a:gd name="T94" fmla="*/ 740340602 w 25345"/>
              <a:gd name="T95" fmla="*/ 157833264 h 39818"/>
              <a:gd name="T96" fmla="*/ 712897437 w 25345"/>
              <a:gd name="T97" fmla="*/ 180929997 h 39818"/>
              <a:gd name="T98" fmla="*/ 621491022 w 25345"/>
              <a:gd name="T99" fmla="*/ 356732607 h 39818"/>
              <a:gd name="T100" fmla="*/ 484430041 w 25345"/>
              <a:gd name="T101" fmla="*/ 263062904 h 39818"/>
              <a:gd name="T102" fmla="*/ 393022257 w 25345"/>
              <a:gd name="T103" fmla="*/ 166807545 h 39818"/>
              <a:gd name="T104" fmla="*/ 326014155 w 25345"/>
              <a:gd name="T105" fmla="*/ 46194216 h 39818"/>
              <a:gd name="T106" fmla="*/ 280310281 w 25345"/>
              <a:gd name="T107" fmla="*/ 1282048 h 39818"/>
              <a:gd name="T108" fmla="*/ 255961275 w 25345"/>
              <a:gd name="T109" fmla="*/ 57753377 h 39818"/>
              <a:gd name="T110" fmla="*/ 240693298 w 25345"/>
              <a:gd name="T111" fmla="*/ 110357000 h 39818"/>
              <a:gd name="T112" fmla="*/ 85371571 w 25345"/>
              <a:gd name="T113" fmla="*/ 43630147 h 39818"/>
              <a:gd name="T114" fmla="*/ 24399720 w 25345"/>
              <a:gd name="T115" fmla="*/ 0 h 3981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345"/>
              <a:gd name="T175" fmla="*/ 0 h 39818"/>
              <a:gd name="T176" fmla="*/ 25345 w 25345"/>
              <a:gd name="T177" fmla="*/ 39818 h 3981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345" h="39818" extrusionOk="0">
                <a:moveTo>
                  <a:pt x="361" y="0"/>
                </a:moveTo>
                <a:lnTo>
                  <a:pt x="241" y="60"/>
                </a:lnTo>
                <a:lnTo>
                  <a:pt x="121" y="120"/>
                </a:lnTo>
                <a:lnTo>
                  <a:pt x="61" y="180"/>
                </a:lnTo>
                <a:lnTo>
                  <a:pt x="1" y="300"/>
                </a:lnTo>
                <a:lnTo>
                  <a:pt x="1" y="420"/>
                </a:lnTo>
                <a:lnTo>
                  <a:pt x="481" y="1441"/>
                </a:lnTo>
                <a:lnTo>
                  <a:pt x="962" y="2402"/>
                </a:lnTo>
                <a:lnTo>
                  <a:pt x="1562" y="3303"/>
                </a:lnTo>
                <a:lnTo>
                  <a:pt x="2283" y="4204"/>
                </a:lnTo>
                <a:lnTo>
                  <a:pt x="2944" y="4925"/>
                </a:lnTo>
                <a:lnTo>
                  <a:pt x="3724" y="5705"/>
                </a:lnTo>
                <a:lnTo>
                  <a:pt x="4205" y="6066"/>
                </a:lnTo>
                <a:lnTo>
                  <a:pt x="4625" y="6366"/>
                </a:lnTo>
                <a:lnTo>
                  <a:pt x="5106" y="6546"/>
                </a:lnTo>
                <a:lnTo>
                  <a:pt x="5346" y="6546"/>
                </a:lnTo>
                <a:lnTo>
                  <a:pt x="5526" y="6606"/>
                </a:lnTo>
                <a:lnTo>
                  <a:pt x="6007" y="8228"/>
                </a:lnTo>
                <a:lnTo>
                  <a:pt x="6487" y="9729"/>
                </a:lnTo>
                <a:lnTo>
                  <a:pt x="6907" y="10870"/>
                </a:lnTo>
                <a:lnTo>
                  <a:pt x="7388" y="12071"/>
                </a:lnTo>
                <a:lnTo>
                  <a:pt x="7928" y="13212"/>
                </a:lnTo>
                <a:lnTo>
                  <a:pt x="8469" y="14353"/>
                </a:lnTo>
                <a:lnTo>
                  <a:pt x="9130" y="15495"/>
                </a:lnTo>
                <a:lnTo>
                  <a:pt x="9850" y="16576"/>
                </a:lnTo>
                <a:lnTo>
                  <a:pt x="10631" y="17536"/>
                </a:lnTo>
                <a:lnTo>
                  <a:pt x="11472" y="18377"/>
                </a:lnTo>
                <a:lnTo>
                  <a:pt x="11712" y="18557"/>
                </a:lnTo>
                <a:lnTo>
                  <a:pt x="11892" y="18618"/>
                </a:lnTo>
                <a:lnTo>
                  <a:pt x="11111" y="23422"/>
                </a:lnTo>
                <a:lnTo>
                  <a:pt x="10451" y="27506"/>
                </a:lnTo>
                <a:lnTo>
                  <a:pt x="9910" y="31530"/>
                </a:lnTo>
                <a:lnTo>
                  <a:pt x="9730" y="32791"/>
                </a:lnTo>
                <a:lnTo>
                  <a:pt x="9670" y="32671"/>
                </a:lnTo>
                <a:lnTo>
                  <a:pt x="9550" y="32551"/>
                </a:lnTo>
                <a:lnTo>
                  <a:pt x="8889" y="32070"/>
                </a:lnTo>
                <a:lnTo>
                  <a:pt x="8289" y="31530"/>
                </a:lnTo>
                <a:lnTo>
                  <a:pt x="7148" y="30449"/>
                </a:lnTo>
                <a:lnTo>
                  <a:pt x="6127" y="29248"/>
                </a:lnTo>
                <a:lnTo>
                  <a:pt x="5166" y="28046"/>
                </a:lnTo>
                <a:lnTo>
                  <a:pt x="4325" y="26725"/>
                </a:lnTo>
                <a:lnTo>
                  <a:pt x="3484" y="25404"/>
                </a:lnTo>
                <a:lnTo>
                  <a:pt x="1863" y="22701"/>
                </a:lnTo>
                <a:lnTo>
                  <a:pt x="1803" y="22641"/>
                </a:lnTo>
                <a:lnTo>
                  <a:pt x="1622" y="22641"/>
                </a:lnTo>
                <a:lnTo>
                  <a:pt x="1622" y="22761"/>
                </a:lnTo>
                <a:lnTo>
                  <a:pt x="1683" y="23602"/>
                </a:lnTo>
                <a:lnTo>
                  <a:pt x="1863" y="24443"/>
                </a:lnTo>
                <a:lnTo>
                  <a:pt x="2043" y="25284"/>
                </a:lnTo>
                <a:lnTo>
                  <a:pt x="2343" y="26065"/>
                </a:lnTo>
                <a:lnTo>
                  <a:pt x="2643" y="26845"/>
                </a:lnTo>
                <a:lnTo>
                  <a:pt x="3004" y="27626"/>
                </a:lnTo>
                <a:lnTo>
                  <a:pt x="3424" y="28347"/>
                </a:lnTo>
                <a:lnTo>
                  <a:pt x="3905" y="29067"/>
                </a:lnTo>
                <a:lnTo>
                  <a:pt x="4385" y="29788"/>
                </a:lnTo>
                <a:lnTo>
                  <a:pt x="4926" y="30449"/>
                </a:lnTo>
                <a:lnTo>
                  <a:pt x="5526" y="31109"/>
                </a:lnTo>
                <a:lnTo>
                  <a:pt x="6127" y="31710"/>
                </a:lnTo>
                <a:lnTo>
                  <a:pt x="6727" y="32310"/>
                </a:lnTo>
                <a:lnTo>
                  <a:pt x="7388" y="32851"/>
                </a:lnTo>
                <a:lnTo>
                  <a:pt x="8709" y="33872"/>
                </a:lnTo>
                <a:lnTo>
                  <a:pt x="9009" y="33992"/>
                </a:lnTo>
                <a:lnTo>
                  <a:pt x="9250" y="33992"/>
                </a:lnTo>
                <a:lnTo>
                  <a:pt x="9430" y="33932"/>
                </a:lnTo>
                <a:lnTo>
                  <a:pt x="9610" y="33812"/>
                </a:lnTo>
                <a:lnTo>
                  <a:pt x="9490" y="35253"/>
                </a:lnTo>
                <a:lnTo>
                  <a:pt x="9250" y="37836"/>
                </a:lnTo>
                <a:lnTo>
                  <a:pt x="9310" y="38616"/>
                </a:lnTo>
                <a:lnTo>
                  <a:pt x="9430" y="39337"/>
                </a:lnTo>
                <a:lnTo>
                  <a:pt x="9490" y="39517"/>
                </a:lnTo>
                <a:lnTo>
                  <a:pt x="9610" y="39637"/>
                </a:lnTo>
                <a:lnTo>
                  <a:pt x="9730" y="39757"/>
                </a:lnTo>
                <a:lnTo>
                  <a:pt x="9910" y="39757"/>
                </a:lnTo>
                <a:lnTo>
                  <a:pt x="10090" y="39817"/>
                </a:lnTo>
                <a:lnTo>
                  <a:pt x="10271" y="39757"/>
                </a:lnTo>
                <a:lnTo>
                  <a:pt x="10391" y="39637"/>
                </a:lnTo>
                <a:lnTo>
                  <a:pt x="10511" y="39517"/>
                </a:lnTo>
                <a:lnTo>
                  <a:pt x="10751" y="38736"/>
                </a:lnTo>
                <a:lnTo>
                  <a:pt x="10931" y="37956"/>
                </a:lnTo>
                <a:lnTo>
                  <a:pt x="12973" y="37175"/>
                </a:lnTo>
                <a:lnTo>
                  <a:pt x="15015" y="36454"/>
                </a:lnTo>
                <a:lnTo>
                  <a:pt x="16276" y="36034"/>
                </a:lnTo>
                <a:lnTo>
                  <a:pt x="17537" y="35674"/>
                </a:lnTo>
                <a:lnTo>
                  <a:pt x="18739" y="35313"/>
                </a:lnTo>
                <a:lnTo>
                  <a:pt x="20000" y="34953"/>
                </a:lnTo>
                <a:lnTo>
                  <a:pt x="20060" y="34893"/>
                </a:lnTo>
                <a:lnTo>
                  <a:pt x="20120" y="34773"/>
                </a:lnTo>
                <a:lnTo>
                  <a:pt x="20060" y="34713"/>
                </a:lnTo>
                <a:lnTo>
                  <a:pt x="19940" y="34653"/>
                </a:lnTo>
                <a:lnTo>
                  <a:pt x="17778" y="34653"/>
                </a:lnTo>
                <a:lnTo>
                  <a:pt x="16637" y="34773"/>
                </a:lnTo>
                <a:lnTo>
                  <a:pt x="15496" y="34953"/>
                </a:lnTo>
                <a:lnTo>
                  <a:pt x="14415" y="35133"/>
                </a:lnTo>
                <a:lnTo>
                  <a:pt x="13273" y="35433"/>
                </a:lnTo>
                <a:lnTo>
                  <a:pt x="12192" y="35794"/>
                </a:lnTo>
                <a:lnTo>
                  <a:pt x="11171" y="36154"/>
                </a:lnTo>
                <a:lnTo>
                  <a:pt x="11592" y="32010"/>
                </a:lnTo>
                <a:lnTo>
                  <a:pt x="11652" y="31830"/>
                </a:lnTo>
                <a:lnTo>
                  <a:pt x="11892" y="31830"/>
                </a:lnTo>
                <a:lnTo>
                  <a:pt x="12132" y="31710"/>
                </a:lnTo>
                <a:lnTo>
                  <a:pt x="13093" y="31049"/>
                </a:lnTo>
                <a:lnTo>
                  <a:pt x="13994" y="30389"/>
                </a:lnTo>
                <a:lnTo>
                  <a:pt x="14475" y="30449"/>
                </a:lnTo>
                <a:lnTo>
                  <a:pt x="15075" y="30509"/>
                </a:lnTo>
                <a:lnTo>
                  <a:pt x="16156" y="30449"/>
                </a:lnTo>
                <a:lnTo>
                  <a:pt x="17057" y="30329"/>
                </a:lnTo>
                <a:lnTo>
                  <a:pt x="17898" y="30208"/>
                </a:lnTo>
                <a:lnTo>
                  <a:pt x="18739" y="30028"/>
                </a:lnTo>
                <a:lnTo>
                  <a:pt x="19639" y="29788"/>
                </a:lnTo>
                <a:lnTo>
                  <a:pt x="21201" y="29248"/>
                </a:lnTo>
                <a:lnTo>
                  <a:pt x="21982" y="28947"/>
                </a:lnTo>
                <a:lnTo>
                  <a:pt x="22702" y="28647"/>
                </a:lnTo>
                <a:lnTo>
                  <a:pt x="23423" y="28287"/>
                </a:lnTo>
                <a:lnTo>
                  <a:pt x="24144" y="27926"/>
                </a:lnTo>
                <a:lnTo>
                  <a:pt x="24444" y="27686"/>
                </a:lnTo>
                <a:lnTo>
                  <a:pt x="24804" y="27446"/>
                </a:lnTo>
                <a:lnTo>
                  <a:pt x="25045" y="27146"/>
                </a:lnTo>
                <a:lnTo>
                  <a:pt x="25285" y="26845"/>
                </a:lnTo>
                <a:lnTo>
                  <a:pt x="25345" y="26665"/>
                </a:lnTo>
                <a:lnTo>
                  <a:pt x="25285" y="26425"/>
                </a:lnTo>
                <a:lnTo>
                  <a:pt x="25165" y="26305"/>
                </a:lnTo>
                <a:lnTo>
                  <a:pt x="25045" y="26245"/>
                </a:lnTo>
                <a:lnTo>
                  <a:pt x="24924" y="26245"/>
                </a:lnTo>
                <a:lnTo>
                  <a:pt x="24624" y="26305"/>
                </a:lnTo>
                <a:lnTo>
                  <a:pt x="24264" y="26425"/>
                </a:lnTo>
                <a:lnTo>
                  <a:pt x="23663" y="26665"/>
                </a:lnTo>
                <a:lnTo>
                  <a:pt x="23063" y="27025"/>
                </a:lnTo>
                <a:lnTo>
                  <a:pt x="22402" y="27326"/>
                </a:lnTo>
                <a:lnTo>
                  <a:pt x="20841" y="27986"/>
                </a:lnTo>
                <a:lnTo>
                  <a:pt x="19279" y="28467"/>
                </a:lnTo>
                <a:lnTo>
                  <a:pt x="17718" y="28887"/>
                </a:lnTo>
                <a:lnTo>
                  <a:pt x="16216" y="29127"/>
                </a:lnTo>
                <a:lnTo>
                  <a:pt x="15195" y="29248"/>
                </a:lnTo>
                <a:lnTo>
                  <a:pt x="16156" y="28227"/>
                </a:lnTo>
                <a:lnTo>
                  <a:pt x="17117" y="27146"/>
                </a:lnTo>
                <a:lnTo>
                  <a:pt x="17958" y="26004"/>
                </a:lnTo>
                <a:lnTo>
                  <a:pt x="18739" y="24863"/>
                </a:lnTo>
                <a:lnTo>
                  <a:pt x="19399" y="23842"/>
                </a:lnTo>
                <a:lnTo>
                  <a:pt x="20000" y="22821"/>
                </a:lnTo>
                <a:lnTo>
                  <a:pt x="20480" y="21740"/>
                </a:lnTo>
                <a:lnTo>
                  <a:pt x="20961" y="20659"/>
                </a:lnTo>
                <a:lnTo>
                  <a:pt x="21381" y="19578"/>
                </a:lnTo>
                <a:lnTo>
                  <a:pt x="21681" y="18437"/>
                </a:lnTo>
                <a:lnTo>
                  <a:pt x="21982" y="17296"/>
                </a:lnTo>
                <a:lnTo>
                  <a:pt x="22162" y="16155"/>
                </a:lnTo>
                <a:lnTo>
                  <a:pt x="22162" y="15975"/>
                </a:lnTo>
                <a:lnTo>
                  <a:pt x="22102" y="15855"/>
                </a:lnTo>
                <a:lnTo>
                  <a:pt x="21982" y="15795"/>
                </a:lnTo>
                <a:lnTo>
                  <a:pt x="21862" y="15735"/>
                </a:lnTo>
                <a:lnTo>
                  <a:pt x="21681" y="15735"/>
                </a:lnTo>
                <a:lnTo>
                  <a:pt x="21561" y="15795"/>
                </a:lnTo>
                <a:lnTo>
                  <a:pt x="21441" y="15915"/>
                </a:lnTo>
                <a:lnTo>
                  <a:pt x="21381" y="16035"/>
                </a:lnTo>
                <a:lnTo>
                  <a:pt x="20600" y="17837"/>
                </a:lnTo>
                <a:lnTo>
                  <a:pt x="19760" y="19638"/>
                </a:lnTo>
                <a:lnTo>
                  <a:pt x="18859" y="21380"/>
                </a:lnTo>
                <a:lnTo>
                  <a:pt x="17838" y="23062"/>
                </a:lnTo>
                <a:lnTo>
                  <a:pt x="17778" y="22401"/>
                </a:lnTo>
                <a:lnTo>
                  <a:pt x="17718" y="21740"/>
                </a:lnTo>
                <a:lnTo>
                  <a:pt x="17718" y="19879"/>
                </a:lnTo>
                <a:lnTo>
                  <a:pt x="17598" y="18077"/>
                </a:lnTo>
                <a:lnTo>
                  <a:pt x="17598" y="17957"/>
                </a:lnTo>
                <a:lnTo>
                  <a:pt x="17417" y="17957"/>
                </a:lnTo>
                <a:lnTo>
                  <a:pt x="17357" y="18017"/>
                </a:lnTo>
                <a:lnTo>
                  <a:pt x="16877" y="18798"/>
                </a:lnTo>
                <a:lnTo>
                  <a:pt x="16577" y="19638"/>
                </a:lnTo>
                <a:lnTo>
                  <a:pt x="16336" y="20539"/>
                </a:lnTo>
                <a:lnTo>
                  <a:pt x="16276" y="21500"/>
                </a:lnTo>
                <a:lnTo>
                  <a:pt x="16276" y="22281"/>
                </a:lnTo>
                <a:lnTo>
                  <a:pt x="16276" y="23122"/>
                </a:lnTo>
                <a:lnTo>
                  <a:pt x="16336" y="23542"/>
                </a:lnTo>
                <a:lnTo>
                  <a:pt x="16456" y="23902"/>
                </a:lnTo>
                <a:lnTo>
                  <a:pt x="16577" y="24263"/>
                </a:lnTo>
                <a:lnTo>
                  <a:pt x="16757" y="24623"/>
                </a:lnTo>
                <a:lnTo>
                  <a:pt x="15676" y="25944"/>
                </a:lnTo>
                <a:lnTo>
                  <a:pt x="14475" y="27206"/>
                </a:lnTo>
                <a:lnTo>
                  <a:pt x="13213" y="28407"/>
                </a:lnTo>
                <a:lnTo>
                  <a:pt x="11892" y="29548"/>
                </a:lnTo>
                <a:lnTo>
                  <a:pt x="12252" y="26605"/>
                </a:lnTo>
                <a:lnTo>
                  <a:pt x="12673" y="23602"/>
                </a:lnTo>
                <a:lnTo>
                  <a:pt x="13273" y="19699"/>
                </a:lnTo>
                <a:lnTo>
                  <a:pt x="13934" y="15795"/>
                </a:lnTo>
                <a:lnTo>
                  <a:pt x="14655" y="11591"/>
                </a:lnTo>
                <a:lnTo>
                  <a:pt x="15015" y="9729"/>
                </a:lnTo>
                <a:lnTo>
                  <a:pt x="15135" y="8708"/>
                </a:lnTo>
                <a:lnTo>
                  <a:pt x="15195" y="8228"/>
                </a:lnTo>
                <a:lnTo>
                  <a:pt x="15135" y="7747"/>
                </a:lnTo>
                <a:lnTo>
                  <a:pt x="15135" y="7627"/>
                </a:lnTo>
                <a:lnTo>
                  <a:pt x="15075" y="7507"/>
                </a:lnTo>
                <a:lnTo>
                  <a:pt x="14835" y="7387"/>
                </a:lnTo>
                <a:lnTo>
                  <a:pt x="14595" y="7387"/>
                </a:lnTo>
                <a:lnTo>
                  <a:pt x="14535" y="7447"/>
                </a:lnTo>
                <a:lnTo>
                  <a:pt x="14415" y="7567"/>
                </a:lnTo>
                <a:lnTo>
                  <a:pt x="14234" y="7988"/>
                </a:lnTo>
                <a:lnTo>
                  <a:pt x="14054" y="8468"/>
                </a:lnTo>
                <a:lnTo>
                  <a:pt x="13754" y="9369"/>
                </a:lnTo>
                <a:lnTo>
                  <a:pt x="13334" y="11231"/>
                </a:lnTo>
                <a:lnTo>
                  <a:pt x="12553" y="15134"/>
                </a:lnTo>
                <a:lnTo>
                  <a:pt x="12252" y="16696"/>
                </a:lnTo>
                <a:lnTo>
                  <a:pt x="11171" y="15074"/>
                </a:lnTo>
                <a:lnTo>
                  <a:pt x="10631" y="14233"/>
                </a:lnTo>
                <a:lnTo>
                  <a:pt x="10151" y="13393"/>
                </a:lnTo>
                <a:lnTo>
                  <a:pt x="9550" y="12312"/>
                </a:lnTo>
                <a:lnTo>
                  <a:pt x="9009" y="11171"/>
                </a:lnTo>
                <a:lnTo>
                  <a:pt x="8529" y="10029"/>
                </a:lnTo>
                <a:lnTo>
                  <a:pt x="8109" y="8888"/>
                </a:lnTo>
                <a:lnTo>
                  <a:pt x="7748" y="7807"/>
                </a:lnTo>
                <a:lnTo>
                  <a:pt x="7448" y="6666"/>
                </a:lnTo>
                <a:lnTo>
                  <a:pt x="6968" y="4384"/>
                </a:lnTo>
                <a:lnTo>
                  <a:pt x="6727" y="3303"/>
                </a:lnTo>
                <a:lnTo>
                  <a:pt x="6427" y="2162"/>
                </a:lnTo>
                <a:lnTo>
                  <a:pt x="6127" y="1081"/>
                </a:lnTo>
                <a:lnTo>
                  <a:pt x="5706" y="0"/>
                </a:lnTo>
                <a:lnTo>
                  <a:pt x="5646" y="0"/>
                </a:lnTo>
                <a:lnTo>
                  <a:pt x="5526" y="60"/>
                </a:lnTo>
                <a:lnTo>
                  <a:pt x="5346" y="661"/>
                </a:lnTo>
                <a:lnTo>
                  <a:pt x="5166" y="1321"/>
                </a:lnTo>
                <a:lnTo>
                  <a:pt x="5106" y="2042"/>
                </a:lnTo>
                <a:lnTo>
                  <a:pt x="5046" y="2703"/>
                </a:lnTo>
                <a:lnTo>
                  <a:pt x="5046" y="3423"/>
                </a:lnTo>
                <a:lnTo>
                  <a:pt x="5106" y="4144"/>
                </a:lnTo>
                <a:lnTo>
                  <a:pt x="5286" y="5525"/>
                </a:lnTo>
                <a:lnTo>
                  <a:pt x="4745" y="5165"/>
                </a:lnTo>
                <a:lnTo>
                  <a:pt x="3845" y="4444"/>
                </a:lnTo>
                <a:lnTo>
                  <a:pt x="3064" y="3663"/>
                </a:lnTo>
                <a:lnTo>
                  <a:pt x="2343" y="2883"/>
                </a:lnTo>
                <a:lnTo>
                  <a:pt x="1683" y="2042"/>
                </a:lnTo>
                <a:lnTo>
                  <a:pt x="1142" y="1141"/>
                </a:lnTo>
                <a:lnTo>
                  <a:pt x="662" y="180"/>
                </a:lnTo>
                <a:lnTo>
                  <a:pt x="601" y="60"/>
                </a:lnTo>
                <a:lnTo>
                  <a:pt x="481" y="0"/>
                </a:lnTo>
                <a:lnTo>
                  <a:pt x="361"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22">
            <a:extLst>
              <a:ext uri="{FF2B5EF4-FFF2-40B4-BE49-F238E27FC236}">
                <a16:creationId xmlns="" xmlns:a16="http://schemas.microsoft.com/office/drawing/2014/main" id="{A9F14197-21AE-49D3-A9CA-74A53F4B01DB}"/>
              </a:ext>
            </a:extLst>
          </p:cNvPr>
          <p:cNvSpPr>
            <a:spLocks/>
          </p:cNvSpPr>
          <p:nvPr/>
        </p:nvSpPr>
        <p:spPr bwMode="auto">
          <a:xfrm rot="18855311">
            <a:off x="2364582" y="1094582"/>
            <a:ext cx="877887" cy="1289051"/>
          </a:xfrm>
          <a:custGeom>
            <a:avLst/>
            <a:gdLst>
              <a:gd name="T0" fmla="*/ 188696230 w 23724"/>
              <a:gd name="T1" fmla="*/ 16696868 h 34834"/>
              <a:gd name="T2" fmla="*/ 216108441 w 23724"/>
              <a:gd name="T3" fmla="*/ 78331837 h 34834"/>
              <a:gd name="T4" fmla="*/ 325657223 w 23724"/>
              <a:gd name="T5" fmla="*/ 187470779 h 34834"/>
              <a:gd name="T6" fmla="*/ 194775979 w 23724"/>
              <a:gd name="T7" fmla="*/ 181057322 h 34834"/>
              <a:gd name="T8" fmla="*/ 146132624 w 23724"/>
              <a:gd name="T9" fmla="*/ 142532649 h 34834"/>
              <a:gd name="T10" fmla="*/ 30453435 w 23724"/>
              <a:gd name="T11" fmla="*/ 148946106 h 34834"/>
              <a:gd name="T12" fmla="*/ 30453435 w 23724"/>
              <a:gd name="T13" fmla="*/ 209298556 h 34834"/>
              <a:gd name="T14" fmla="*/ 164374572 w 23724"/>
              <a:gd name="T15" fmla="*/ 209298556 h 34834"/>
              <a:gd name="T16" fmla="*/ 365230262 w 23724"/>
              <a:gd name="T17" fmla="*/ 245236570 h 34834"/>
              <a:gd name="T18" fmla="*/ 584327900 w 23724"/>
              <a:gd name="T19" fmla="*/ 328699316 h 34834"/>
              <a:gd name="T20" fmla="*/ 523473057 w 23724"/>
              <a:gd name="T21" fmla="*/ 435272415 h 34834"/>
              <a:gd name="T22" fmla="*/ 365230262 w 23724"/>
              <a:gd name="T23" fmla="*/ 385203376 h 34834"/>
              <a:gd name="T24" fmla="*/ 258721299 w 23724"/>
              <a:gd name="T25" fmla="*/ 376203261 h 34834"/>
              <a:gd name="T26" fmla="*/ 240430099 w 23724"/>
              <a:gd name="T27" fmla="*/ 419858843 h 34834"/>
              <a:gd name="T28" fmla="*/ 353018774 w 23724"/>
              <a:gd name="T29" fmla="*/ 424989752 h 34834"/>
              <a:gd name="T30" fmla="*/ 407793868 w 23724"/>
              <a:gd name="T31" fmla="*/ 482776359 h 34834"/>
              <a:gd name="T32" fmla="*/ 216108441 w 23724"/>
              <a:gd name="T33" fmla="*/ 472492948 h 34834"/>
              <a:gd name="T34" fmla="*/ 124800163 w 23724"/>
              <a:gd name="T35" fmla="*/ 512300917 h 34834"/>
              <a:gd name="T36" fmla="*/ 173494176 w 23724"/>
              <a:gd name="T37" fmla="*/ 548259719 h 34834"/>
              <a:gd name="T38" fmla="*/ 313496393 w 23724"/>
              <a:gd name="T39" fmla="*/ 526431914 h 34834"/>
              <a:gd name="T40" fmla="*/ 566036663 w 23724"/>
              <a:gd name="T41" fmla="*/ 462231101 h 34834"/>
              <a:gd name="T42" fmla="*/ 751691669 w 23724"/>
              <a:gd name="T43" fmla="*/ 654812001 h 34834"/>
              <a:gd name="T44" fmla="*/ 459527700 w 23724"/>
              <a:gd name="T45" fmla="*/ 594481116 h 34834"/>
              <a:gd name="T46" fmla="*/ 334778196 w 23724"/>
              <a:gd name="T47" fmla="*/ 591915273 h 34834"/>
              <a:gd name="T48" fmla="*/ 331736971 w 23724"/>
              <a:gd name="T49" fmla="*/ 644550155 h 34834"/>
              <a:gd name="T50" fmla="*/ 438245934 w 23724"/>
              <a:gd name="T51" fmla="*/ 650963611 h 34834"/>
              <a:gd name="T52" fmla="*/ 721238234 w 23724"/>
              <a:gd name="T53" fmla="*/ 679226437 h 34834"/>
              <a:gd name="T54" fmla="*/ 846039766 w 23724"/>
              <a:gd name="T55" fmla="*/ 743405685 h 34834"/>
              <a:gd name="T56" fmla="*/ 949507504 w 23724"/>
              <a:gd name="T57" fmla="*/ 618873987 h 34834"/>
              <a:gd name="T58" fmla="*/ 1113831380 w 23724"/>
              <a:gd name="T59" fmla="*/ 581631889 h 34834"/>
              <a:gd name="T60" fmla="*/ 1122950984 w 23724"/>
              <a:gd name="T61" fmla="*/ 530280304 h 34834"/>
              <a:gd name="T62" fmla="*/ 982950136 w 23724"/>
              <a:gd name="T63" fmla="*/ 520018457 h 34834"/>
              <a:gd name="T64" fmla="*/ 925135149 w 23724"/>
              <a:gd name="T65" fmla="*/ 566239106 h 34834"/>
              <a:gd name="T66" fmla="*/ 782093039 w 23724"/>
              <a:gd name="T67" fmla="*/ 558521565 h 34834"/>
              <a:gd name="T68" fmla="*/ 1001241336 w 23724"/>
              <a:gd name="T69" fmla="*/ 400596132 h 34834"/>
              <a:gd name="T70" fmla="*/ 1162525393 w 23724"/>
              <a:gd name="T71" fmla="*/ 242670727 h 34834"/>
              <a:gd name="T72" fmla="*/ 1186847052 w 23724"/>
              <a:gd name="T73" fmla="*/ 187470779 h 34834"/>
              <a:gd name="T74" fmla="*/ 1034683968 w 23724"/>
              <a:gd name="T75" fmla="*/ 178491451 h 34834"/>
              <a:gd name="T76" fmla="*/ 1004282598 w 23724"/>
              <a:gd name="T77" fmla="*/ 222126246 h 34834"/>
              <a:gd name="T78" fmla="*/ 985989992 w 23724"/>
              <a:gd name="T79" fmla="*/ 362093052 h 34834"/>
              <a:gd name="T80" fmla="*/ 937295979 w 23724"/>
              <a:gd name="T81" fmla="*/ 265781800 h 34834"/>
              <a:gd name="T82" fmla="*/ 876441173 w 23724"/>
              <a:gd name="T83" fmla="*/ 218277855 h 34834"/>
              <a:gd name="T84" fmla="*/ 785134301 w 23724"/>
              <a:gd name="T85" fmla="*/ 246540654 h 34834"/>
              <a:gd name="T86" fmla="*/ 846039766 w 23724"/>
              <a:gd name="T87" fmla="*/ 286326281 h 34834"/>
              <a:gd name="T88" fmla="*/ 888602002 w 23724"/>
              <a:gd name="T89" fmla="*/ 401878679 h 34834"/>
              <a:gd name="T90" fmla="*/ 769932210 w 23724"/>
              <a:gd name="T91" fmla="*/ 531562851 h 34834"/>
              <a:gd name="T92" fmla="*/ 760812642 w 23724"/>
              <a:gd name="T93" fmla="*/ 165642974 h 34834"/>
              <a:gd name="T94" fmla="*/ 894733779 w 23724"/>
              <a:gd name="T95" fmla="*/ 86028617 h 34834"/>
              <a:gd name="T96" fmla="*/ 909934464 w 23724"/>
              <a:gd name="T97" fmla="*/ 46242213 h 34834"/>
              <a:gd name="T98" fmla="*/ 809506619 w 23724"/>
              <a:gd name="T99" fmla="*/ 39807192 h 34834"/>
              <a:gd name="T100" fmla="*/ 772973472 w 23724"/>
              <a:gd name="T101" fmla="*/ 121987419 h 34834"/>
              <a:gd name="T102" fmla="*/ 614730640 w 23724"/>
              <a:gd name="T103" fmla="*/ 120704872 h 34834"/>
              <a:gd name="T104" fmla="*/ 666464509 w 23724"/>
              <a:gd name="T105" fmla="*/ 53938966 h 34834"/>
              <a:gd name="T106" fmla="*/ 541715005 w 23724"/>
              <a:gd name="T107" fmla="*/ 33393736 h 34834"/>
              <a:gd name="T108" fmla="*/ 459527700 w 23724"/>
              <a:gd name="T109" fmla="*/ 80897680 h 34834"/>
              <a:gd name="T110" fmla="*/ 559955546 w 23724"/>
              <a:gd name="T111" fmla="*/ 123269938 h 34834"/>
              <a:gd name="T112" fmla="*/ 511261569 w 23724"/>
              <a:gd name="T113" fmla="*/ 268346894 h 34834"/>
              <a:gd name="T114" fmla="*/ 340857945 w 23724"/>
              <a:gd name="T115" fmla="*/ 121987419 h 34834"/>
              <a:gd name="T116" fmla="*/ 374351236 w 23724"/>
              <a:gd name="T117" fmla="*/ 50090603 h 34834"/>
              <a:gd name="T118" fmla="*/ 295203824 w 23724"/>
              <a:gd name="T119" fmla="*/ 1304112 h 3483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3724"/>
              <a:gd name="T181" fmla="*/ 0 h 34834"/>
              <a:gd name="T182" fmla="*/ 23724 w 23724"/>
              <a:gd name="T183" fmla="*/ 34834 h 3483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3724" h="34834" extrusionOk="0">
                <a:moveTo>
                  <a:pt x="5406" y="1"/>
                </a:moveTo>
                <a:lnTo>
                  <a:pt x="5046" y="61"/>
                </a:lnTo>
                <a:lnTo>
                  <a:pt x="4745" y="61"/>
                </a:lnTo>
                <a:lnTo>
                  <a:pt x="4505" y="181"/>
                </a:lnTo>
                <a:lnTo>
                  <a:pt x="4265" y="301"/>
                </a:lnTo>
                <a:lnTo>
                  <a:pt x="4085" y="421"/>
                </a:lnTo>
                <a:lnTo>
                  <a:pt x="3905" y="601"/>
                </a:lnTo>
                <a:lnTo>
                  <a:pt x="3724" y="781"/>
                </a:lnTo>
                <a:lnTo>
                  <a:pt x="3604" y="962"/>
                </a:lnTo>
                <a:lnTo>
                  <a:pt x="3484" y="1202"/>
                </a:lnTo>
                <a:lnTo>
                  <a:pt x="3364" y="1562"/>
                </a:lnTo>
                <a:lnTo>
                  <a:pt x="3304" y="1983"/>
                </a:lnTo>
                <a:lnTo>
                  <a:pt x="3364" y="2523"/>
                </a:lnTo>
                <a:lnTo>
                  <a:pt x="3604" y="3004"/>
                </a:lnTo>
                <a:lnTo>
                  <a:pt x="3905" y="3364"/>
                </a:lnTo>
                <a:lnTo>
                  <a:pt x="4265" y="3664"/>
                </a:lnTo>
                <a:lnTo>
                  <a:pt x="4745" y="3904"/>
                </a:lnTo>
                <a:lnTo>
                  <a:pt x="5106" y="3964"/>
                </a:lnTo>
                <a:lnTo>
                  <a:pt x="5466" y="3964"/>
                </a:lnTo>
                <a:lnTo>
                  <a:pt x="5526" y="4805"/>
                </a:lnTo>
                <a:lnTo>
                  <a:pt x="5646" y="5646"/>
                </a:lnTo>
                <a:lnTo>
                  <a:pt x="5826" y="6727"/>
                </a:lnTo>
                <a:lnTo>
                  <a:pt x="6067" y="7748"/>
                </a:lnTo>
                <a:lnTo>
                  <a:pt x="6427" y="8769"/>
                </a:lnTo>
                <a:lnTo>
                  <a:pt x="6847" y="9790"/>
                </a:lnTo>
                <a:lnTo>
                  <a:pt x="7027" y="10210"/>
                </a:lnTo>
                <a:lnTo>
                  <a:pt x="6307" y="10030"/>
                </a:lnTo>
                <a:lnTo>
                  <a:pt x="5646" y="9730"/>
                </a:lnTo>
                <a:lnTo>
                  <a:pt x="4685" y="9249"/>
                </a:lnTo>
                <a:lnTo>
                  <a:pt x="3844" y="8649"/>
                </a:lnTo>
                <a:lnTo>
                  <a:pt x="3844" y="8469"/>
                </a:lnTo>
                <a:lnTo>
                  <a:pt x="3784" y="8048"/>
                </a:lnTo>
                <a:lnTo>
                  <a:pt x="3724" y="7808"/>
                </a:lnTo>
                <a:lnTo>
                  <a:pt x="3664" y="7568"/>
                </a:lnTo>
                <a:lnTo>
                  <a:pt x="3544" y="7328"/>
                </a:lnTo>
                <a:lnTo>
                  <a:pt x="3424" y="7147"/>
                </a:lnTo>
                <a:lnTo>
                  <a:pt x="3244" y="6967"/>
                </a:lnTo>
                <a:lnTo>
                  <a:pt x="3064" y="6787"/>
                </a:lnTo>
                <a:lnTo>
                  <a:pt x="2884" y="6667"/>
                </a:lnTo>
                <a:lnTo>
                  <a:pt x="2583" y="6487"/>
                </a:lnTo>
                <a:lnTo>
                  <a:pt x="2283" y="6367"/>
                </a:lnTo>
                <a:lnTo>
                  <a:pt x="1923" y="6367"/>
                </a:lnTo>
                <a:lnTo>
                  <a:pt x="1502" y="6427"/>
                </a:lnTo>
                <a:lnTo>
                  <a:pt x="1262" y="6487"/>
                </a:lnTo>
                <a:lnTo>
                  <a:pt x="1022" y="6607"/>
                </a:lnTo>
                <a:lnTo>
                  <a:pt x="962" y="6667"/>
                </a:lnTo>
                <a:lnTo>
                  <a:pt x="601" y="6967"/>
                </a:lnTo>
                <a:lnTo>
                  <a:pt x="301" y="7328"/>
                </a:lnTo>
                <a:lnTo>
                  <a:pt x="121" y="7688"/>
                </a:lnTo>
                <a:lnTo>
                  <a:pt x="61" y="8048"/>
                </a:lnTo>
                <a:lnTo>
                  <a:pt x="1" y="8469"/>
                </a:lnTo>
                <a:lnTo>
                  <a:pt x="61" y="8829"/>
                </a:lnTo>
                <a:lnTo>
                  <a:pt x="181" y="9189"/>
                </a:lnTo>
                <a:lnTo>
                  <a:pt x="361" y="9550"/>
                </a:lnTo>
                <a:lnTo>
                  <a:pt x="601" y="9790"/>
                </a:lnTo>
                <a:lnTo>
                  <a:pt x="842" y="10030"/>
                </a:lnTo>
                <a:lnTo>
                  <a:pt x="1202" y="10210"/>
                </a:lnTo>
                <a:lnTo>
                  <a:pt x="1562" y="10330"/>
                </a:lnTo>
                <a:lnTo>
                  <a:pt x="1923" y="10390"/>
                </a:lnTo>
                <a:lnTo>
                  <a:pt x="2283" y="10330"/>
                </a:lnTo>
                <a:lnTo>
                  <a:pt x="2643" y="10210"/>
                </a:lnTo>
                <a:lnTo>
                  <a:pt x="3004" y="10030"/>
                </a:lnTo>
                <a:lnTo>
                  <a:pt x="3244" y="9790"/>
                </a:lnTo>
                <a:lnTo>
                  <a:pt x="3544" y="9490"/>
                </a:lnTo>
                <a:lnTo>
                  <a:pt x="3965" y="9910"/>
                </a:lnTo>
                <a:lnTo>
                  <a:pt x="4445" y="10270"/>
                </a:lnTo>
                <a:lnTo>
                  <a:pt x="4986" y="10631"/>
                </a:lnTo>
                <a:lnTo>
                  <a:pt x="5526" y="10931"/>
                </a:lnTo>
                <a:lnTo>
                  <a:pt x="6067" y="11171"/>
                </a:lnTo>
                <a:lnTo>
                  <a:pt x="6667" y="11351"/>
                </a:lnTo>
                <a:lnTo>
                  <a:pt x="7208" y="11471"/>
                </a:lnTo>
                <a:lnTo>
                  <a:pt x="7748" y="11532"/>
                </a:lnTo>
                <a:lnTo>
                  <a:pt x="8169" y="12192"/>
                </a:lnTo>
                <a:lnTo>
                  <a:pt x="8649" y="12853"/>
                </a:lnTo>
                <a:lnTo>
                  <a:pt x="9190" y="13453"/>
                </a:lnTo>
                <a:lnTo>
                  <a:pt x="9730" y="14054"/>
                </a:lnTo>
                <a:lnTo>
                  <a:pt x="10271" y="14534"/>
                </a:lnTo>
                <a:lnTo>
                  <a:pt x="10871" y="15015"/>
                </a:lnTo>
                <a:lnTo>
                  <a:pt x="11532" y="15375"/>
                </a:lnTo>
                <a:lnTo>
                  <a:pt x="12192" y="15675"/>
                </a:lnTo>
                <a:lnTo>
                  <a:pt x="12733" y="18918"/>
                </a:lnTo>
                <a:lnTo>
                  <a:pt x="12973" y="20720"/>
                </a:lnTo>
                <a:lnTo>
                  <a:pt x="12312" y="20600"/>
                </a:lnTo>
                <a:lnTo>
                  <a:pt x="11652" y="20540"/>
                </a:lnTo>
                <a:lnTo>
                  <a:pt x="10991" y="20480"/>
                </a:lnTo>
                <a:lnTo>
                  <a:pt x="10331" y="20360"/>
                </a:lnTo>
                <a:lnTo>
                  <a:pt x="9550" y="20180"/>
                </a:lnTo>
                <a:lnTo>
                  <a:pt x="8829" y="19879"/>
                </a:lnTo>
                <a:lnTo>
                  <a:pt x="7388" y="19279"/>
                </a:lnTo>
                <a:lnTo>
                  <a:pt x="7388" y="19039"/>
                </a:lnTo>
                <a:lnTo>
                  <a:pt x="7448" y="18858"/>
                </a:lnTo>
                <a:lnTo>
                  <a:pt x="7388" y="18558"/>
                </a:lnTo>
                <a:lnTo>
                  <a:pt x="7328" y="18258"/>
                </a:lnTo>
                <a:lnTo>
                  <a:pt x="7208" y="18018"/>
                </a:lnTo>
                <a:lnTo>
                  <a:pt x="6967" y="17777"/>
                </a:lnTo>
                <a:lnTo>
                  <a:pt x="6787" y="17597"/>
                </a:lnTo>
                <a:lnTo>
                  <a:pt x="6487" y="17477"/>
                </a:lnTo>
                <a:lnTo>
                  <a:pt x="6247" y="17417"/>
                </a:lnTo>
                <a:lnTo>
                  <a:pt x="5946" y="17357"/>
                </a:lnTo>
                <a:lnTo>
                  <a:pt x="5646" y="17417"/>
                </a:lnTo>
                <a:lnTo>
                  <a:pt x="5406" y="17477"/>
                </a:lnTo>
                <a:lnTo>
                  <a:pt x="5106" y="17597"/>
                </a:lnTo>
                <a:lnTo>
                  <a:pt x="4925" y="17777"/>
                </a:lnTo>
                <a:lnTo>
                  <a:pt x="4745" y="18018"/>
                </a:lnTo>
                <a:lnTo>
                  <a:pt x="4565" y="18258"/>
                </a:lnTo>
                <a:lnTo>
                  <a:pt x="4505" y="18558"/>
                </a:lnTo>
                <a:lnTo>
                  <a:pt x="4445" y="18858"/>
                </a:lnTo>
                <a:lnTo>
                  <a:pt x="4505" y="19159"/>
                </a:lnTo>
                <a:lnTo>
                  <a:pt x="4565" y="19399"/>
                </a:lnTo>
                <a:lnTo>
                  <a:pt x="4745" y="19639"/>
                </a:lnTo>
                <a:lnTo>
                  <a:pt x="4925" y="19879"/>
                </a:lnTo>
                <a:lnTo>
                  <a:pt x="5106" y="20060"/>
                </a:lnTo>
                <a:lnTo>
                  <a:pt x="5406" y="20180"/>
                </a:lnTo>
                <a:lnTo>
                  <a:pt x="5646" y="20300"/>
                </a:lnTo>
                <a:lnTo>
                  <a:pt x="6247" y="20300"/>
                </a:lnTo>
                <a:lnTo>
                  <a:pt x="6487" y="20180"/>
                </a:lnTo>
                <a:lnTo>
                  <a:pt x="6787" y="20060"/>
                </a:lnTo>
                <a:lnTo>
                  <a:pt x="6967" y="19879"/>
                </a:lnTo>
                <a:lnTo>
                  <a:pt x="7088" y="19759"/>
                </a:lnTo>
                <a:lnTo>
                  <a:pt x="7748" y="20240"/>
                </a:lnTo>
                <a:lnTo>
                  <a:pt x="8409" y="20660"/>
                </a:lnTo>
                <a:lnTo>
                  <a:pt x="9129" y="21020"/>
                </a:lnTo>
                <a:lnTo>
                  <a:pt x="9850" y="21261"/>
                </a:lnTo>
                <a:lnTo>
                  <a:pt x="10331" y="21441"/>
                </a:lnTo>
                <a:lnTo>
                  <a:pt x="9190" y="22041"/>
                </a:lnTo>
                <a:lnTo>
                  <a:pt x="8048" y="22582"/>
                </a:lnTo>
                <a:lnTo>
                  <a:pt x="7148" y="23002"/>
                </a:lnTo>
                <a:lnTo>
                  <a:pt x="6187" y="23423"/>
                </a:lnTo>
                <a:lnTo>
                  <a:pt x="5946" y="23002"/>
                </a:lnTo>
                <a:lnTo>
                  <a:pt x="5646" y="22642"/>
                </a:lnTo>
                <a:lnTo>
                  <a:pt x="5286" y="22402"/>
                </a:lnTo>
                <a:lnTo>
                  <a:pt x="4865" y="22222"/>
                </a:lnTo>
                <a:lnTo>
                  <a:pt x="4565" y="22162"/>
                </a:lnTo>
                <a:lnTo>
                  <a:pt x="4265" y="22101"/>
                </a:lnTo>
                <a:lnTo>
                  <a:pt x="3784" y="22162"/>
                </a:lnTo>
                <a:lnTo>
                  <a:pt x="3484" y="22342"/>
                </a:lnTo>
                <a:lnTo>
                  <a:pt x="3184" y="22522"/>
                </a:lnTo>
                <a:lnTo>
                  <a:pt x="3004" y="22642"/>
                </a:lnTo>
                <a:lnTo>
                  <a:pt x="2824" y="22822"/>
                </a:lnTo>
                <a:lnTo>
                  <a:pt x="2643" y="23122"/>
                </a:lnTo>
                <a:lnTo>
                  <a:pt x="2523" y="23483"/>
                </a:lnTo>
                <a:lnTo>
                  <a:pt x="2463" y="23963"/>
                </a:lnTo>
                <a:lnTo>
                  <a:pt x="2523" y="24444"/>
                </a:lnTo>
                <a:lnTo>
                  <a:pt x="2643" y="24804"/>
                </a:lnTo>
                <a:lnTo>
                  <a:pt x="2824" y="25104"/>
                </a:lnTo>
                <a:lnTo>
                  <a:pt x="2884" y="25104"/>
                </a:lnTo>
                <a:lnTo>
                  <a:pt x="2944" y="25164"/>
                </a:lnTo>
                <a:lnTo>
                  <a:pt x="3004" y="25284"/>
                </a:lnTo>
                <a:lnTo>
                  <a:pt x="3244" y="25465"/>
                </a:lnTo>
                <a:lnTo>
                  <a:pt x="3424" y="25645"/>
                </a:lnTo>
                <a:lnTo>
                  <a:pt x="3905" y="25825"/>
                </a:lnTo>
                <a:lnTo>
                  <a:pt x="4385" y="25885"/>
                </a:lnTo>
                <a:lnTo>
                  <a:pt x="4865" y="25825"/>
                </a:lnTo>
                <a:lnTo>
                  <a:pt x="5346" y="25645"/>
                </a:lnTo>
                <a:lnTo>
                  <a:pt x="5646" y="25405"/>
                </a:lnTo>
                <a:lnTo>
                  <a:pt x="5886" y="25164"/>
                </a:lnTo>
                <a:lnTo>
                  <a:pt x="6067" y="24924"/>
                </a:lnTo>
                <a:lnTo>
                  <a:pt x="6187" y="24624"/>
                </a:lnTo>
                <a:lnTo>
                  <a:pt x="6847" y="24444"/>
                </a:lnTo>
                <a:lnTo>
                  <a:pt x="7508" y="24263"/>
                </a:lnTo>
                <a:lnTo>
                  <a:pt x="8229" y="23903"/>
                </a:lnTo>
                <a:lnTo>
                  <a:pt x="8889" y="23543"/>
                </a:lnTo>
                <a:lnTo>
                  <a:pt x="9550" y="23062"/>
                </a:lnTo>
                <a:lnTo>
                  <a:pt x="10150" y="22642"/>
                </a:lnTo>
                <a:lnTo>
                  <a:pt x="10691" y="22162"/>
                </a:lnTo>
                <a:lnTo>
                  <a:pt x="11171" y="21621"/>
                </a:lnTo>
                <a:lnTo>
                  <a:pt x="11652" y="21741"/>
                </a:lnTo>
                <a:lnTo>
                  <a:pt x="12192" y="21801"/>
                </a:lnTo>
                <a:lnTo>
                  <a:pt x="12673" y="21801"/>
                </a:lnTo>
                <a:lnTo>
                  <a:pt x="13153" y="21741"/>
                </a:lnTo>
                <a:lnTo>
                  <a:pt x="13934" y="26185"/>
                </a:lnTo>
                <a:lnTo>
                  <a:pt x="14354" y="28407"/>
                </a:lnTo>
                <a:lnTo>
                  <a:pt x="14835" y="30629"/>
                </a:lnTo>
                <a:lnTo>
                  <a:pt x="14294" y="30509"/>
                </a:lnTo>
                <a:lnTo>
                  <a:pt x="13093" y="30269"/>
                </a:lnTo>
                <a:lnTo>
                  <a:pt x="11952" y="29969"/>
                </a:lnTo>
                <a:lnTo>
                  <a:pt x="9430" y="29368"/>
                </a:lnTo>
                <a:lnTo>
                  <a:pt x="9490" y="28948"/>
                </a:lnTo>
                <a:lnTo>
                  <a:pt x="9430" y="28528"/>
                </a:lnTo>
                <a:lnTo>
                  <a:pt x="9250" y="28107"/>
                </a:lnTo>
                <a:lnTo>
                  <a:pt x="9069" y="27807"/>
                </a:lnTo>
                <a:lnTo>
                  <a:pt x="8829" y="27627"/>
                </a:lnTo>
                <a:lnTo>
                  <a:pt x="8649" y="27446"/>
                </a:lnTo>
                <a:lnTo>
                  <a:pt x="8409" y="27386"/>
                </a:lnTo>
                <a:lnTo>
                  <a:pt x="8108" y="27266"/>
                </a:lnTo>
                <a:lnTo>
                  <a:pt x="7448" y="27266"/>
                </a:lnTo>
                <a:lnTo>
                  <a:pt x="7148" y="27326"/>
                </a:lnTo>
                <a:lnTo>
                  <a:pt x="6847" y="27507"/>
                </a:lnTo>
                <a:lnTo>
                  <a:pt x="6607" y="27687"/>
                </a:lnTo>
                <a:lnTo>
                  <a:pt x="6547" y="27747"/>
                </a:lnTo>
                <a:lnTo>
                  <a:pt x="6367" y="27987"/>
                </a:lnTo>
                <a:lnTo>
                  <a:pt x="6187" y="28287"/>
                </a:lnTo>
                <a:lnTo>
                  <a:pt x="6067" y="28588"/>
                </a:lnTo>
                <a:lnTo>
                  <a:pt x="6067" y="28948"/>
                </a:lnTo>
                <a:lnTo>
                  <a:pt x="6127" y="29428"/>
                </a:lnTo>
                <a:lnTo>
                  <a:pt x="6307" y="29849"/>
                </a:lnTo>
                <a:lnTo>
                  <a:pt x="6547" y="30149"/>
                </a:lnTo>
                <a:lnTo>
                  <a:pt x="6907" y="30449"/>
                </a:lnTo>
                <a:lnTo>
                  <a:pt x="7208" y="30569"/>
                </a:lnTo>
                <a:lnTo>
                  <a:pt x="7568" y="30629"/>
                </a:lnTo>
                <a:lnTo>
                  <a:pt x="7748" y="30690"/>
                </a:lnTo>
                <a:lnTo>
                  <a:pt x="7988" y="30629"/>
                </a:lnTo>
                <a:lnTo>
                  <a:pt x="8229" y="30629"/>
                </a:lnTo>
                <a:lnTo>
                  <a:pt x="8409" y="30509"/>
                </a:lnTo>
                <a:lnTo>
                  <a:pt x="8649" y="30449"/>
                </a:lnTo>
                <a:lnTo>
                  <a:pt x="8829" y="30329"/>
                </a:lnTo>
                <a:lnTo>
                  <a:pt x="9009" y="30149"/>
                </a:lnTo>
                <a:lnTo>
                  <a:pt x="9190" y="29909"/>
                </a:lnTo>
                <a:lnTo>
                  <a:pt x="10391" y="30509"/>
                </a:lnTo>
                <a:lnTo>
                  <a:pt x="10991" y="30750"/>
                </a:lnTo>
                <a:lnTo>
                  <a:pt x="11652" y="30990"/>
                </a:lnTo>
                <a:lnTo>
                  <a:pt x="13333" y="31530"/>
                </a:lnTo>
                <a:lnTo>
                  <a:pt x="14234" y="31771"/>
                </a:lnTo>
                <a:lnTo>
                  <a:pt x="15195" y="31891"/>
                </a:lnTo>
                <a:lnTo>
                  <a:pt x="15556" y="33212"/>
                </a:lnTo>
                <a:lnTo>
                  <a:pt x="15976" y="34533"/>
                </a:lnTo>
                <a:lnTo>
                  <a:pt x="16096" y="34653"/>
                </a:lnTo>
                <a:lnTo>
                  <a:pt x="16216" y="34773"/>
                </a:lnTo>
                <a:lnTo>
                  <a:pt x="16396" y="34833"/>
                </a:lnTo>
                <a:lnTo>
                  <a:pt x="16516" y="34833"/>
                </a:lnTo>
                <a:lnTo>
                  <a:pt x="16697" y="34773"/>
                </a:lnTo>
                <a:lnTo>
                  <a:pt x="16817" y="34713"/>
                </a:lnTo>
                <a:lnTo>
                  <a:pt x="16937" y="34593"/>
                </a:lnTo>
                <a:lnTo>
                  <a:pt x="16937" y="34413"/>
                </a:lnTo>
                <a:lnTo>
                  <a:pt x="16516" y="31831"/>
                </a:lnTo>
                <a:lnTo>
                  <a:pt x="16096" y="29488"/>
                </a:lnTo>
                <a:lnTo>
                  <a:pt x="17357" y="29308"/>
                </a:lnTo>
                <a:lnTo>
                  <a:pt x="18078" y="29128"/>
                </a:lnTo>
                <a:lnTo>
                  <a:pt x="18739" y="28948"/>
                </a:lnTo>
                <a:lnTo>
                  <a:pt x="19399" y="28708"/>
                </a:lnTo>
                <a:lnTo>
                  <a:pt x="20000" y="28347"/>
                </a:lnTo>
                <a:lnTo>
                  <a:pt x="20600" y="27987"/>
                </a:lnTo>
                <a:lnTo>
                  <a:pt x="21021" y="27567"/>
                </a:lnTo>
                <a:lnTo>
                  <a:pt x="21141" y="27507"/>
                </a:lnTo>
                <a:lnTo>
                  <a:pt x="21381" y="27507"/>
                </a:lnTo>
                <a:lnTo>
                  <a:pt x="21621" y="27386"/>
                </a:lnTo>
                <a:lnTo>
                  <a:pt x="21982" y="27206"/>
                </a:lnTo>
                <a:lnTo>
                  <a:pt x="22222" y="26906"/>
                </a:lnTo>
                <a:lnTo>
                  <a:pt x="22402" y="26546"/>
                </a:lnTo>
                <a:lnTo>
                  <a:pt x="22522" y="26125"/>
                </a:lnTo>
                <a:lnTo>
                  <a:pt x="22522" y="26065"/>
                </a:lnTo>
                <a:lnTo>
                  <a:pt x="22522" y="25705"/>
                </a:lnTo>
                <a:lnTo>
                  <a:pt x="22462" y="25405"/>
                </a:lnTo>
                <a:lnTo>
                  <a:pt x="22342" y="25104"/>
                </a:lnTo>
                <a:lnTo>
                  <a:pt x="22162" y="24804"/>
                </a:lnTo>
                <a:lnTo>
                  <a:pt x="21922" y="24564"/>
                </a:lnTo>
                <a:lnTo>
                  <a:pt x="21681" y="24384"/>
                </a:lnTo>
                <a:lnTo>
                  <a:pt x="21381" y="24203"/>
                </a:lnTo>
                <a:lnTo>
                  <a:pt x="21021" y="24083"/>
                </a:lnTo>
                <a:lnTo>
                  <a:pt x="20480" y="24023"/>
                </a:lnTo>
                <a:lnTo>
                  <a:pt x="19940" y="24143"/>
                </a:lnTo>
                <a:lnTo>
                  <a:pt x="19639" y="24203"/>
                </a:lnTo>
                <a:lnTo>
                  <a:pt x="19399" y="24324"/>
                </a:lnTo>
                <a:lnTo>
                  <a:pt x="19219" y="24504"/>
                </a:lnTo>
                <a:lnTo>
                  <a:pt x="18979" y="24684"/>
                </a:lnTo>
                <a:lnTo>
                  <a:pt x="18799" y="24864"/>
                </a:lnTo>
                <a:lnTo>
                  <a:pt x="18618" y="25104"/>
                </a:lnTo>
                <a:lnTo>
                  <a:pt x="18438" y="25345"/>
                </a:lnTo>
                <a:lnTo>
                  <a:pt x="18318" y="25645"/>
                </a:lnTo>
                <a:lnTo>
                  <a:pt x="18258" y="26065"/>
                </a:lnTo>
                <a:lnTo>
                  <a:pt x="18258" y="26486"/>
                </a:lnTo>
                <a:lnTo>
                  <a:pt x="18378" y="26906"/>
                </a:lnTo>
                <a:lnTo>
                  <a:pt x="18558" y="27326"/>
                </a:lnTo>
                <a:lnTo>
                  <a:pt x="18678" y="27507"/>
                </a:lnTo>
                <a:lnTo>
                  <a:pt x="18018" y="27807"/>
                </a:lnTo>
                <a:lnTo>
                  <a:pt x="17297" y="28047"/>
                </a:lnTo>
                <a:lnTo>
                  <a:pt x="16637" y="28227"/>
                </a:lnTo>
                <a:lnTo>
                  <a:pt x="15856" y="28347"/>
                </a:lnTo>
                <a:lnTo>
                  <a:pt x="15435" y="26125"/>
                </a:lnTo>
                <a:lnTo>
                  <a:pt x="15736" y="25825"/>
                </a:lnTo>
                <a:lnTo>
                  <a:pt x="16036" y="25465"/>
                </a:lnTo>
                <a:lnTo>
                  <a:pt x="16577" y="24684"/>
                </a:lnTo>
                <a:lnTo>
                  <a:pt x="17537" y="23062"/>
                </a:lnTo>
                <a:lnTo>
                  <a:pt x="18138" y="22041"/>
                </a:lnTo>
                <a:lnTo>
                  <a:pt x="18739" y="20960"/>
                </a:lnTo>
                <a:lnTo>
                  <a:pt x="19279" y="19819"/>
                </a:lnTo>
                <a:lnTo>
                  <a:pt x="19760" y="18738"/>
                </a:lnTo>
                <a:lnTo>
                  <a:pt x="20420" y="17057"/>
                </a:lnTo>
                <a:lnTo>
                  <a:pt x="21021" y="15315"/>
                </a:lnTo>
                <a:lnTo>
                  <a:pt x="21501" y="13573"/>
                </a:lnTo>
                <a:lnTo>
                  <a:pt x="21741" y="12673"/>
                </a:lnTo>
                <a:lnTo>
                  <a:pt x="21861" y="11772"/>
                </a:lnTo>
                <a:lnTo>
                  <a:pt x="22282" y="11652"/>
                </a:lnTo>
                <a:lnTo>
                  <a:pt x="22642" y="11532"/>
                </a:lnTo>
                <a:lnTo>
                  <a:pt x="22943" y="11351"/>
                </a:lnTo>
                <a:lnTo>
                  <a:pt x="23123" y="11171"/>
                </a:lnTo>
                <a:lnTo>
                  <a:pt x="23303" y="10991"/>
                </a:lnTo>
                <a:lnTo>
                  <a:pt x="23483" y="10691"/>
                </a:lnTo>
                <a:lnTo>
                  <a:pt x="23603" y="10330"/>
                </a:lnTo>
                <a:lnTo>
                  <a:pt x="23663" y="10270"/>
                </a:lnTo>
                <a:lnTo>
                  <a:pt x="23723" y="9790"/>
                </a:lnTo>
                <a:lnTo>
                  <a:pt x="23663" y="9249"/>
                </a:lnTo>
                <a:lnTo>
                  <a:pt x="23423" y="8769"/>
                </a:lnTo>
                <a:lnTo>
                  <a:pt x="23123" y="8409"/>
                </a:lnTo>
                <a:lnTo>
                  <a:pt x="22762" y="8108"/>
                </a:lnTo>
                <a:lnTo>
                  <a:pt x="22282" y="7868"/>
                </a:lnTo>
                <a:lnTo>
                  <a:pt x="21801" y="7808"/>
                </a:lnTo>
                <a:lnTo>
                  <a:pt x="21261" y="7868"/>
                </a:lnTo>
                <a:lnTo>
                  <a:pt x="21201" y="7928"/>
                </a:lnTo>
                <a:lnTo>
                  <a:pt x="20780" y="8108"/>
                </a:lnTo>
                <a:lnTo>
                  <a:pt x="20420" y="8349"/>
                </a:lnTo>
                <a:lnTo>
                  <a:pt x="20180" y="8589"/>
                </a:lnTo>
                <a:lnTo>
                  <a:pt x="20060" y="8829"/>
                </a:lnTo>
                <a:lnTo>
                  <a:pt x="19940" y="9009"/>
                </a:lnTo>
                <a:lnTo>
                  <a:pt x="19820" y="9369"/>
                </a:lnTo>
                <a:lnTo>
                  <a:pt x="19820" y="9430"/>
                </a:lnTo>
                <a:lnTo>
                  <a:pt x="19760" y="9790"/>
                </a:lnTo>
                <a:lnTo>
                  <a:pt x="19760" y="10150"/>
                </a:lnTo>
                <a:lnTo>
                  <a:pt x="19820" y="10390"/>
                </a:lnTo>
                <a:lnTo>
                  <a:pt x="19880" y="10631"/>
                </a:lnTo>
                <a:lnTo>
                  <a:pt x="20060" y="10931"/>
                </a:lnTo>
                <a:lnTo>
                  <a:pt x="20300" y="11231"/>
                </a:lnTo>
                <a:lnTo>
                  <a:pt x="20660" y="11532"/>
                </a:lnTo>
                <a:lnTo>
                  <a:pt x="21141" y="11712"/>
                </a:lnTo>
                <a:lnTo>
                  <a:pt x="20600" y="13453"/>
                </a:lnTo>
                <a:lnTo>
                  <a:pt x="20060" y="15195"/>
                </a:lnTo>
                <a:lnTo>
                  <a:pt x="19459" y="16937"/>
                </a:lnTo>
                <a:lnTo>
                  <a:pt x="18739" y="18618"/>
                </a:lnTo>
                <a:lnTo>
                  <a:pt x="18799" y="17898"/>
                </a:lnTo>
                <a:lnTo>
                  <a:pt x="18739" y="17117"/>
                </a:lnTo>
                <a:lnTo>
                  <a:pt x="18558" y="15675"/>
                </a:lnTo>
                <a:lnTo>
                  <a:pt x="18498" y="14294"/>
                </a:lnTo>
                <a:lnTo>
                  <a:pt x="18438" y="13573"/>
                </a:lnTo>
                <a:lnTo>
                  <a:pt x="18318" y="12853"/>
                </a:lnTo>
                <a:lnTo>
                  <a:pt x="18498" y="12432"/>
                </a:lnTo>
                <a:lnTo>
                  <a:pt x="18618" y="12012"/>
                </a:lnTo>
                <a:lnTo>
                  <a:pt x="18618" y="11592"/>
                </a:lnTo>
                <a:lnTo>
                  <a:pt x="18498" y="11171"/>
                </a:lnTo>
                <a:lnTo>
                  <a:pt x="18318" y="10811"/>
                </a:lnTo>
                <a:lnTo>
                  <a:pt x="17958" y="10511"/>
                </a:lnTo>
                <a:lnTo>
                  <a:pt x="17778" y="10390"/>
                </a:lnTo>
                <a:lnTo>
                  <a:pt x="17597" y="10270"/>
                </a:lnTo>
                <a:lnTo>
                  <a:pt x="17297" y="10210"/>
                </a:lnTo>
                <a:lnTo>
                  <a:pt x="17057" y="10210"/>
                </a:lnTo>
                <a:lnTo>
                  <a:pt x="16697" y="10270"/>
                </a:lnTo>
                <a:lnTo>
                  <a:pt x="16396" y="10330"/>
                </a:lnTo>
                <a:lnTo>
                  <a:pt x="16096" y="10511"/>
                </a:lnTo>
                <a:lnTo>
                  <a:pt x="15856" y="10691"/>
                </a:lnTo>
                <a:lnTo>
                  <a:pt x="15736" y="10991"/>
                </a:lnTo>
                <a:lnTo>
                  <a:pt x="15616" y="11231"/>
                </a:lnTo>
                <a:lnTo>
                  <a:pt x="15495" y="11532"/>
                </a:lnTo>
                <a:lnTo>
                  <a:pt x="15495" y="11832"/>
                </a:lnTo>
                <a:lnTo>
                  <a:pt x="15495" y="12132"/>
                </a:lnTo>
                <a:lnTo>
                  <a:pt x="15616" y="12432"/>
                </a:lnTo>
                <a:lnTo>
                  <a:pt x="15736" y="12673"/>
                </a:lnTo>
                <a:lnTo>
                  <a:pt x="15856" y="12973"/>
                </a:lnTo>
                <a:lnTo>
                  <a:pt x="16096" y="13153"/>
                </a:lnTo>
                <a:lnTo>
                  <a:pt x="16396" y="13333"/>
                </a:lnTo>
                <a:lnTo>
                  <a:pt x="16697" y="13393"/>
                </a:lnTo>
                <a:lnTo>
                  <a:pt x="17057" y="13453"/>
                </a:lnTo>
                <a:lnTo>
                  <a:pt x="17177" y="13453"/>
                </a:lnTo>
                <a:lnTo>
                  <a:pt x="17237" y="14715"/>
                </a:lnTo>
                <a:lnTo>
                  <a:pt x="17297" y="15916"/>
                </a:lnTo>
                <a:lnTo>
                  <a:pt x="17357" y="16877"/>
                </a:lnTo>
                <a:lnTo>
                  <a:pt x="17357" y="17837"/>
                </a:lnTo>
                <a:lnTo>
                  <a:pt x="17417" y="18318"/>
                </a:lnTo>
                <a:lnTo>
                  <a:pt x="17537" y="18798"/>
                </a:lnTo>
                <a:lnTo>
                  <a:pt x="17658" y="19279"/>
                </a:lnTo>
                <a:lnTo>
                  <a:pt x="17898" y="19699"/>
                </a:lnTo>
                <a:lnTo>
                  <a:pt x="18018" y="19819"/>
                </a:lnTo>
                <a:lnTo>
                  <a:pt x="18198" y="19879"/>
                </a:lnTo>
                <a:lnTo>
                  <a:pt x="17477" y="21261"/>
                </a:lnTo>
                <a:lnTo>
                  <a:pt x="16697" y="22582"/>
                </a:lnTo>
                <a:lnTo>
                  <a:pt x="15916" y="23723"/>
                </a:lnTo>
                <a:lnTo>
                  <a:pt x="15195" y="24864"/>
                </a:lnTo>
                <a:lnTo>
                  <a:pt x="14595" y="21981"/>
                </a:lnTo>
                <a:lnTo>
                  <a:pt x="14054" y="19039"/>
                </a:lnTo>
                <a:lnTo>
                  <a:pt x="13393" y="15075"/>
                </a:lnTo>
                <a:lnTo>
                  <a:pt x="12853" y="11111"/>
                </a:lnTo>
                <a:lnTo>
                  <a:pt x="12733" y="9970"/>
                </a:lnTo>
                <a:lnTo>
                  <a:pt x="13574" y="9309"/>
                </a:lnTo>
                <a:lnTo>
                  <a:pt x="14354" y="8529"/>
                </a:lnTo>
                <a:lnTo>
                  <a:pt x="15015" y="7748"/>
                </a:lnTo>
                <a:lnTo>
                  <a:pt x="15676" y="6847"/>
                </a:lnTo>
                <a:lnTo>
                  <a:pt x="16036" y="6247"/>
                </a:lnTo>
                <a:lnTo>
                  <a:pt x="16336" y="5646"/>
                </a:lnTo>
                <a:lnTo>
                  <a:pt x="16637" y="4985"/>
                </a:lnTo>
                <a:lnTo>
                  <a:pt x="16877" y="4325"/>
                </a:lnTo>
                <a:lnTo>
                  <a:pt x="17177" y="4265"/>
                </a:lnTo>
                <a:lnTo>
                  <a:pt x="17477" y="4205"/>
                </a:lnTo>
                <a:lnTo>
                  <a:pt x="17658" y="4024"/>
                </a:lnTo>
                <a:lnTo>
                  <a:pt x="17838" y="3844"/>
                </a:lnTo>
                <a:lnTo>
                  <a:pt x="18018" y="3664"/>
                </a:lnTo>
                <a:lnTo>
                  <a:pt x="18078" y="3424"/>
                </a:lnTo>
                <a:lnTo>
                  <a:pt x="18138" y="3184"/>
                </a:lnTo>
                <a:lnTo>
                  <a:pt x="18138" y="2883"/>
                </a:lnTo>
                <a:lnTo>
                  <a:pt x="18138" y="2643"/>
                </a:lnTo>
                <a:lnTo>
                  <a:pt x="18078" y="2403"/>
                </a:lnTo>
                <a:lnTo>
                  <a:pt x="17958" y="2163"/>
                </a:lnTo>
                <a:lnTo>
                  <a:pt x="17838" y="1983"/>
                </a:lnTo>
                <a:lnTo>
                  <a:pt x="17597" y="1802"/>
                </a:lnTo>
                <a:lnTo>
                  <a:pt x="17417" y="1682"/>
                </a:lnTo>
                <a:lnTo>
                  <a:pt x="17117" y="1562"/>
                </a:lnTo>
                <a:lnTo>
                  <a:pt x="16577" y="1562"/>
                </a:lnTo>
                <a:lnTo>
                  <a:pt x="16336" y="1622"/>
                </a:lnTo>
                <a:lnTo>
                  <a:pt x="16156" y="1742"/>
                </a:lnTo>
                <a:lnTo>
                  <a:pt x="15976" y="1862"/>
                </a:lnTo>
                <a:lnTo>
                  <a:pt x="15676" y="2163"/>
                </a:lnTo>
                <a:lnTo>
                  <a:pt x="15556" y="2523"/>
                </a:lnTo>
                <a:lnTo>
                  <a:pt x="15495" y="2943"/>
                </a:lnTo>
                <a:lnTo>
                  <a:pt x="15495" y="3304"/>
                </a:lnTo>
                <a:lnTo>
                  <a:pt x="15676" y="3724"/>
                </a:lnTo>
                <a:lnTo>
                  <a:pt x="15916" y="4024"/>
                </a:lnTo>
                <a:lnTo>
                  <a:pt x="15495" y="5166"/>
                </a:lnTo>
                <a:lnTo>
                  <a:pt x="15255" y="5706"/>
                </a:lnTo>
                <a:lnTo>
                  <a:pt x="14955" y="6247"/>
                </a:lnTo>
                <a:lnTo>
                  <a:pt x="14475" y="6967"/>
                </a:lnTo>
                <a:lnTo>
                  <a:pt x="13874" y="7688"/>
                </a:lnTo>
                <a:lnTo>
                  <a:pt x="13273" y="8409"/>
                </a:lnTo>
                <a:lnTo>
                  <a:pt x="12613" y="9009"/>
                </a:lnTo>
                <a:lnTo>
                  <a:pt x="12373" y="7448"/>
                </a:lnTo>
                <a:lnTo>
                  <a:pt x="12312" y="6547"/>
                </a:lnTo>
                <a:lnTo>
                  <a:pt x="12132" y="5646"/>
                </a:lnTo>
                <a:lnTo>
                  <a:pt x="12373" y="5526"/>
                </a:lnTo>
                <a:lnTo>
                  <a:pt x="12793" y="5166"/>
                </a:lnTo>
                <a:lnTo>
                  <a:pt x="13153" y="4745"/>
                </a:lnTo>
                <a:lnTo>
                  <a:pt x="13333" y="4205"/>
                </a:lnTo>
                <a:lnTo>
                  <a:pt x="13454" y="3784"/>
                </a:lnTo>
                <a:lnTo>
                  <a:pt x="13393" y="3364"/>
                </a:lnTo>
                <a:lnTo>
                  <a:pt x="13333" y="2943"/>
                </a:lnTo>
                <a:lnTo>
                  <a:pt x="13153" y="2523"/>
                </a:lnTo>
                <a:lnTo>
                  <a:pt x="13093" y="2523"/>
                </a:lnTo>
                <a:lnTo>
                  <a:pt x="12793" y="2103"/>
                </a:lnTo>
                <a:lnTo>
                  <a:pt x="12433" y="1802"/>
                </a:lnTo>
                <a:lnTo>
                  <a:pt x="12072" y="1622"/>
                </a:lnTo>
                <a:lnTo>
                  <a:pt x="11832" y="1562"/>
                </a:lnTo>
                <a:lnTo>
                  <a:pt x="11532" y="1502"/>
                </a:lnTo>
                <a:lnTo>
                  <a:pt x="11111" y="1442"/>
                </a:lnTo>
                <a:lnTo>
                  <a:pt x="10691" y="1562"/>
                </a:lnTo>
                <a:lnTo>
                  <a:pt x="10150" y="1742"/>
                </a:lnTo>
                <a:lnTo>
                  <a:pt x="9790" y="1983"/>
                </a:lnTo>
                <a:lnTo>
                  <a:pt x="9550" y="2343"/>
                </a:lnTo>
                <a:lnTo>
                  <a:pt x="9370" y="2523"/>
                </a:lnTo>
                <a:lnTo>
                  <a:pt x="9250" y="2823"/>
                </a:lnTo>
                <a:lnTo>
                  <a:pt x="9190" y="3064"/>
                </a:lnTo>
                <a:lnTo>
                  <a:pt x="9129" y="3364"/>
                </a:lnTo>
                <a:lnTo>
                  <a:pt x="9069" y="3784"/>
                </a:lnTo>
                <a:lnTo>
                  <a:pt x="9190" y="4205"/>
                </a:lnTo>
                <a:lnTo>
                  <a:pt x="9370" y="4745"/>
                </a:lnTo>
                <a:lnTo>
                  <a:pt x="9730" y="5166"/>
                </a:lnTo>
                <a:lnTo>
                  <a:pt x="10030" y="5466"/>
                </a:lnTo>
                <a:lnTo>
                  <a:pt x="10391" y="5646"/>
                </a:lnTo>
                <a:lnTo>
                  <a:pt x="10691" y="5706"/>
                </a:lnTo>
                <a:lnTo>
                  <a:pt x="10991" y="5766"/>
                </a:lnTo>
                <a:lnTo>
                  <a:pt x="11051" y="5766"/>
                </a:lnTo>
                <a:lnTo>
                  <a:pt x="11111" y="6607"/>
                </a:lnTo>
                <a:lnTo>
                  <a:pt x="11171" y="7388"/>
                </a:lnTo>
                <a:lnTo>
                  <a:pt x="11352" y="9369"/>
                </a:lnTo>
                <a:lnTo>
                  <a:pt x="11652" y="11351"/>
                </a:lnTo>
                <a:lnTo>
                  <a:pt x="12012" y="14354"/>
                </a:lnTo>
                <a:lnTo>
                  <a:pt x="11051" y="13513"/>
                </a:lnTo>
                <a:lnTo>
                  <a:pt x="10511" y="13033"/>
                </a:lnTo>
                <a:lnTo>
                  <a:pt x="10090" y="12552"/>
                </a:lnTo>
                <a:lnTo>
                  <a:pt x="9430" y="11832"/>
                </a:lnTo>
                <a:lnTo>
                  <a:pt x="8889" y="11051"/>
                </a:lnTo>
                <a:lnTo>
                  <a:pt x="8349" y="10210"/>
                </a:lnTo>
                <a:lnTo>
                  <a:pt x="7928" y="9369"/>
                </a:lnTo>
                <a:lnTo>
                  <a:pt x="7508" y="8469"/>
                </a:lnTo>
                <a:lnTo>
                  <a:pt x="7208" y="7568"/>
                </a:lnTo>
                <a:lnTo>
                  <a:pt x="6907" y="6607"/>
                </a:lnTo>
                <a:lnTo>
                  <a:pt x="6727" y="5706"/>
                </a:lnTo>
                <a:lnTo>
                  <a:pt x="6667" y="5166"/>
                </a:lnTo>
                <a:lnTo>
                  <a:pt x="6607" y="4625"/>
                </a:lnTo>
                <a:lnTo>
                  <a:pt x="6607" y="3544"/>
                </a:lnTo>
                <a:lnTo>
                  <a:pt x="6847" y="3364"/>
                </a:lnTo>
                <a:lnTo>
                  <a:pt x="7027" y="3124"/>
                </a:lnTo>
                <a:lnTo>
                  <a:pt x="7148" y="2943"/>
                </a:lnTo>
                <a:lnTo>
                  <a:pt x="7268" y="2703"/>
                </a:lnTo>
                <a:lnTo>
                  <a:pt x="7388" y="2343"/>
                </a:lnTo>
                <a:lnTo>
                  <a:pt x="7388" y="1983"/>
                </a:lnTo>
                <a:lnTo>
                  <a:pt x="7328" y="1502"/>
                </a:lnTo>
                <a:lnTo>
                  <a:pt x="7148" y="1022"/>
                </a:lnTo>
                <a:lnTo>
                  <a:pt x="6967" y="721"/>
                </a:lnTo>
                <a:lnTo>
                  <a:pt x="6667" y="481"/>
                </a:lnTo>
                <a:lnTo>
                  <a:pt x="6367" y="301"/>
                </a:lnTo>
                <a:lnTo>
                  <a:pt x="6007" y="181"/>
                </a:lnTo>
                <a:lnTo>
                  <a:pt x="5826" y="61"/>
                </a:lnTo>
                <a:lnTo>
                  <a:pt x="5406"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23">
            <a:extLst>
              <a:ext uri="{FF2B5EF4-FFF2-40B4-BE49-F238E27FC236}">
                <a16:creationId xmlns="" xmlns:a16="http://schemas.microsoft.com/office/drawing/2014/main" id="{2859ACD6-0455-4A09-AA6D-2CF0DD814E41}"/>
              </a:ext>
            </a:extLst>
          </p:cNvPr>
          <p:cNvSpPr>
            <a:spLocks/>
          </p:cNvSpPr>
          <p:nvPr/>
        </p:nvSpPr>
        <p:spPr bwMode="auto">
          <a:xfrm>
            <a:off x="1181101" y="1809750"/>
            <a:ext cx="791633" cy="781050"/>
          </a:xfrm>
          <a:custGeom>
            <a:avLst/>
            <a:gdLst>
              <a:gd name="T0" fmla="*/ 269968508 w 26726"/>
              <a:gd name="T1" fmla="*/ 335684483 h 26366"/>
              <a:gd name="T2" fmla="*/ 263379063 w 26726"/>
              <a:gd name="T3" fmla="*/ 357546744 h 26366"/>
              <a:gd name="T4" fmla="*/ 250211990 w 26726"/>
              <a:gd name="T5" fmla="*/ 345042627 h 26366"/>
              <a:gd name="T6" fmla="*/ 252185083 w 26726"/>
              <a:gd name="T7" fmla="*/ 318526741 h 26366"/>
              <a:gd name="T8" fmla="*/ 94166638 w 26726"/>
              <a:gd name="T9" fmla="*/ 1585710 h 26366"/>
              <a:gd name="T10" fmla="*/ 65847604 w 26726"/>
              <a:gd name="T11" fmla="*/ 25008264 h 26366"/>
              <a:gd name="T12" fmla="*/ 49391251 w 26726"/>
              <a:gd name="T13" fmla="*/ 78091818 h 26366"/>
              <a:gd name="T14" fmla="*/ 55311484 w 26726"/>
              <a:gd name="T15" fmla="*/ 95248701 h 26366"/>
              <a:gd name="T16" fmla="*/ 69805607 w 26726"/>
              <a:gd name="T17" fmla="*/ 120230629 h 26366"/>
              <a:gd name="T18" fmla="*/ 67821185 w 26726"/>
              <a:gd name="T19" fmla="*/ 156157300 h 26366"/>
              <a:gd name="T20" fmla="*/ 38855154 w 26726"/>
              <a:gd name="T21" fmla="*/ 204535447 h 26366"/>
              <a:gd name="T22" fmla="*/ 11193958 w 26726"/>
              <a:gd name="T23" fmla="*/ 271682522 h 26366"/>
              <a:gd name="T24" fmla="*/ 10863 w 26726"/>
              <a:gd name="T25" fmla="*/ 359106148 h 26366"/>
              <a:gd name="T26" fmla="*/ 6588957 w 26726"/>
              <a:gd name="T27" fmla="*/ 446530663 h 26366"/>
              <a:gd name="T28" fmla="*/ 34907991 w 26726"/>
              <a:gd name="T29" fmla="*/ 527715813 h 26366"/>
              <a:gd name="T30" fmla="*/ 47417670 w 26726"/>
              <a:gd name="T31" fmla="*/ 591716886 h 26366"/>
              <a:gd name="T32" fmla="*/ 61900441 w 26726"/>
              <a:gd name="T33" fmla="*/ 629202961 h 26366"/>
              <a:gd name="T34" fmla="*/ 90866472 w 26726"/>
              <a:gd name="T35" fmla="*/ 685406182 h 26366"/>
              <a:gd name="T36" fmla="*/ 96140219 w 26726"/>
              <a:gd name="T37" fmla="*/ 665103296 h 26366"/>
              <a:gd name="T38" fmla="*/ 82972658 w 26726"/>
              <a:gd name="T39" fmla="*/ 607340700 h 26366"/>
              <a:gd name="T40" fmla="*/ 102718313 w 26726"/>
              <a:gd name="T41" fmla="*/ 593277149 h 26366"/>
              <a:gd name="T42" fmla="*/ 136299719 w 26726"/>
              <a:gd name="T43" fmla="*/ 555816550 h 26366"/>
              <a:gd name="T44" fmla="*/ 158687657 w 26726"/>
              <a:gd name="T45" fmla="*/ 546458407 h 26366"/>
              <a:gd name="T46" fmla="*/ 177786293 w 26726"/>
              <a:gd name="T47" fmla="*/ 621378775 h 26366"/>
              <a:gd name="T48" fmla="*/ 192926924 w 26726"/>
              <a:gd name="T49" fmla="*/ 665103296 h 26366"/>
              <a:gd name="T50" fmla="*/ 206093975 w 26726"/>
              <a:gd name="T51" fmla="*/ 654184889 h 26366"/>
              <a:gd name="T52" fmla="*/ 197542811 w 26726"/>
              <a:gd name="T53" fmla="*/ 622964485 h 26366"/>
              <a:gd name="T54" fmla="*/ 196873598 w 26726"/>
              <a:gd name="T55" fmla="*/ 576119407 h 26366"/>
              <a:gd name="T56" fmla="*/ 217287955 w 26726"/>
              <a:gd name="T57" fmla="*/ 604221032 h 26366"/>
              <a:gd name="T58" fmla="*/ 237044451 w 26726"/>
              <a:gd name="T59" fmla="*/ 608900075 h 26366"/>
              <a:gd name="T60" fmla="*/ 235728730 w 26726"/>
              <a:gd name="T61" fmla="*/ 587037814 h 26366"/>
              <a:gd name="T62" fmla="*/ 220588098 w 26726"/>
              <a:gd name="T63" fmla="*/ 558936218 h 26366"/>
              <a:gd name="T64" fmla="*/ 215972234 w 26726"/>
              <a:gd name="T65" fmla="*/ 504293260 h 26366"/>
              <a:gd name="T66" fmla="*/ 239018032 w 26726"/>
              <a:gd name="T67" fmla="*/ 441851591 h 26366"/>
              <a:gd name="T68" fmla="*/ 259432389 w 26726"/>
              <a:gd name="T69" fmla="*/ 429372891 h 26366"/>
              <a:gd name="T70" fmla="*/ 280504117 w 26726"/>
              <a:gd name="T71" fmla="*/ 407510631 h 26366"/>
              <a:gd name="T72" fmla="*/ 292355935 w 26726"/>
              <a:gd name="T73" fmla="*/ 373144223 h 26366"/>
              <a:gd name="T74" fmla="*/ 286424838 w 26726"/>
              <a:gd name="T75" fmla="*/ 343483223 h 26366"/>
              <a:gd name="T76" fmla="*/ 281161977 w 26726"/>
              <a:gd name="T77" fmla="*/ 316941002 h 26366"/>
              <a:gd name="T78" fmla="*/ 273915160 w 26726"/>
              <a:gd name="T79" fmla="*/ 267003450 h 26366"/>
              <a:gd name="T80" fmla="*/ 246264849 w 26726"/>
              <a:gd name="T81" fmla="*/ 237341591 h 26366"/>
              <a:gd name="T82" fmla="*/ 216630094 w 26726"/>
              <a:gd name="T83" fmla="*/ 188937968 h 26366"/>
              <a:gd name="T84" fmla="*/ 192926924 w 26726"/>
              <a:gd name="T85" fmla="*/ 174873558 h 26366"/>
              <a:gd name="T86" fmla="*/ 194900506 w 26726"/>
              <a:gd name="T87" fmla="*/ 195176444 h 26366"/>
              <a:gd name="T88" fmla="*/ 199515881 w 26726"/>
              <a:gd name="T89" fmla="*/ 246700594 h 26366"/>
              <a:gd name="T90" fmla="*/ 194242645 w 26726"/>
              <a:gd name="T91" fmla="*/ 282600929 h 26366"/>
              <a:gd name="T92" fmla="*/ 154740495 w 26726"/>
              <a:gd name="T93" fmla="*/ 316941002 h 26366"/>
              <a:gd name="T94" fmla="*/ 108649409 w 26726"/>
              <a:gd name="T95" fmla="*/ 316941002 h 26366"/>
              <a:gd name="T96" fmla="*/ 71778700 w 26726"/>
              <a:gd name="T97" fmla="*/ 362225816 h 26366"/>
              <a:gd name="T98" fmla="*/ 50049111 w 26726"/>
              <a:gd name="T99" fmla="*/ 438731924 h 26366"/>
              <a:gd name="T100" fmla="*/ 39512992 w 26726"/>
              <a:gd name="T101" fmla="*/ 468392924 h 26366"/>
              <a:gd name="T102" fmla="*/ 37539433 w 26726"/>
              <a:gd name="T103" fmla="*/ 405951226 h 26366"/>
              <a:gd name="T104" fmla="*/ 52680065 w 26726"/>
              <a:gd name="T105" fmla="*/ 340363555 h 26366"/>
              <a:gd name="T106" fmla="*/ 84288379 w 26726"/>
              <a:gd name="T107" fmla="*/ 304463220 h 26366"/>
              <a:gd name="T108" fmla="*/ 137615440 w 26726"/>
              <a:gd name="T109" fmla="*/ 254499333 h 26366"/>
              <a:gd name="T110" fmla="*/ 155398355 w 26726"/>
              <a:gd name="T111" fmla="*/ 202975184 h 26366"/>
              <a:gd name="T112" fmla="*/ 160660750 w 26726"/>
              <a:gd name="T113" fmla="*/ 134294151 h 26366"/>
              <a:gd name="T114" fmla="*/ 152109075 w 26726"/>
              <a:gd name="T115" fmla="*/ 71852482 h 26366"/>
              <a:gd name="T116" fmla="*/ 133010928 w 26726"/>
              <a:gd name="T117" fmla="*/ 23448000 h 26366"/>
              <a:gd name="T118" fmla="*/ 105360596 w 26726"/>
              <a:gd name="T119" fmla="*/ 26335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24">
            <a:extLst>
              <a:ext uri="{FF2B5EF4-FFF2-40B4-BE49-F238E27FC236}">
                <a16:creationId xmlns="" xmlns:a16="http://schemas.microsoft.com/office/drawing/2014/main" id="{2DAFFC61-DB46-42D8-94EA-8F0A0D978743}"/>
              </a:ext>
            </a:extLst>
          </p:cNvPr>
          <p:cNvSpPr>
            <a:spLocks/>
          </p:cNvSpPr>
          <p:nvPr/>
        </p:nvSpPr>
        <p:spPr bwMode="auto">
          <a:xfrm rot="15619425" flipH="1">
            <a:off x="2527036" y="3139282"/>
            <a:ext cx="411163" cy="1473200"/>
          </a:xfrm>
          <a:custGeom>
            <a:avLst/>
            <a:gdLst>
              <a:gd name="T0" fmla="*/ 234365463 w 11111"/>
              <a:gd name="T1" fmla="*/ 38520828 h 39819"/>
              <a:gd name="T2" fmla="*/ 267811026 w 11111"/>
              <a:gd name="T3" fmla="*/ 187347714 h 39819"/>
              <a:gd name="T4" fmla="*/ 182627792 w 11111"/>
              <a:gd name="T5" fmla="*/ 202751439 h 39819"/>
              <a:gd name="T6" fmla="*/ 146092938 w 11111"/>
              <a:gd name="T7" fmla="*/ 134747493 h 39819"/>
              <a:gd name="T8" fmla="*/ 124808749 w 11111"/>
              <a:gd name="T9" fmla="*/ 112933883 h 39819"/>
              <a:gd name="T10" fmla="*/ 85232525 w 11111"/>
              <a:gd name="T11" fmla="*/ 164252144 h 39819"/>
              <a:gd name="T12" fmla="*/ 158254311 w 11111"/>
              <a:gd name="T13" fmla="*/ 245096644 h 39819"/>
              <a:gd name="T14" fmla="*/ 261729617 w 11111"/>
              <a:gd name="T15" fmla="*/ 298978076 h 39819"/>
              <a:gd name="T16" fmla="*/ 66940415 w 11111"/>
              <a:gd name="T17" fmla="*/ 263042757 h 39819"/>
              <a:gd name="T18" fmla="*/ 27414851 w 11111"/>
              <a:gd name="T19" fmla="*/ 265628266 h 39819"/>
              <a:gd name="T20" fmla="*/ 121718088 w 11111"/>
              <a:gd name="T21" fmla="*/ 311818630 h 39819"/>
              <a:gd name="T22" fmla="*/ 258689616 w 11111"/>
              <a:gd name="T23" fmla="*/ 379822576 h 39819"/>
              <a:gd name="T24" fmla="*/ 48697634 w 11111"/>
              <a:gd name="T25" fmla="*/ 342605269 h 39819"/>
              <a:gd name="T26" fmla="*/ 136971528 w 11111"/>
              <a:gd name="T27" fmla="*/ 387513645 h 39819"/>
              <a:gd name="T28" fmla="*/ 255648246 w 11111"/>
              <a:gd name="T29" fmla="*/ 470922093 h 39819"/>
              <a:gd name="T30" fmla="*/ 143051567 w 11111"/>
              <a:gd name="T31" fmla="*/ 432422798 h 39819"/>
              <a:gd name="T32" fmla="*/ 76112484 w 11111"/>
              <a:gd name="T33" fmla="*/ 406763279 h 39819"/>
              <a:gd name="T34" fmla="*/ 69980453 w 11111"/>
              <a:gd name="T35" fmla="*/ 447826523 h 39819"/>
              <a:gd name="T36" fmla="*/ 152172940 w 11111"/>
              <a:gd name="T37" fmla="*/ 488868179 h 39819"/>
              <a:gd name="T38" fmla="*/ 249568244 w 11111"/>
              <a:gd name="T39" fmla="*/ 505553892 h 39819"/>
              <a:gd name="T40" fmla="*/ 176497130 w 11111"/>
              <a:gd name="T41" fmla="*/ 542771199 h 39819"/>
              <a:gd name="T42" fmla="*/ 94353897 w 11111"/>
              <a:gd name="T43" fmla="*/ 502990692 h 39819"/>
              <a:gd name="T44" fmla="*/ 73071114 w 11111"/>
              <a:gd name="T45" fmla="*/ 535058543 h 39819"/>
              <a:gd name="T46" fmla="*/ 185667793 w 11111"/>
              <a:gd name="T47" fmla="*/ 600499318 h 39819"/>
              <a:gd name="T48" fmla="*/ 228234764 w 11111"/>
              <a:gd name="T49" fmla="*/ 651838362 h 39819"/>
              <a:gd name="T50" fmla="*/ 103475306 w 11111"/>
              <a:gd name="T51" fmla="*/ 600499318 h 39819"/>
              <a:gd name="T52" fmla="*/ 112596679 w 11111"/>
              <a:gd name="T53" fmla="*/ 638998613 h 39819"/>
              <a:gd name="T54" fmla="*/ 222153393 w 11111"/>
              <a:gd name="T55" fmla="*/ 685188977 h 39819"/>
              <a:gd name="T56" fmla="*/ 170415721 w 11111"/>
              <a:gd name="T57" fmla="*/ 739071187 h 39819"/>
              <a:gd name="T58" fmla="*/ 33494853 w 11111"/>
              <a:gd name="T59" fmla="*/ 669785252 h 39819"/>
              <a:gd name="T60" fmla="*/ 0 w 11111"/>
              <a:gd name="T61" fmla="*/ 678779869 h 39819"/>
              <a:gd name="T62" fmla="*/ 88273895 w 11111"/>
              <a:gd name="T63" fmla="*/ 748065776 h 39819"/>
              <a:gd name="T64" fmla="*/ 246528206 w 11111"/>
              <a:gd name="T65" fmla="*/ 807075133 h 39819"/>
              <a:gd name="T66" fmla="*/ 276932398 w 11111"/>
              <a:gd name="T67" fmla="*/ 849419561 h 39819"/>
              <a:gd name="T68" fmla="*/ 353043513 w 11111"/>
              <a:gd name="T69" fmla="*/ 762165980 h 39819"/>
              <a:gd name="T70" fmla="*/ 517377863 w 11111"/>
              <a:gd name="T71" fmla="*/ 665939316 h 39819"/>
              <a:gd name="T72" fmla="*/ 392569115 w 11111"/>
              <a:gd name="T73" fmla="*/ 704438611 h 39819"/>
              <a:gd name="T74" fmla="*/ 365204924 w 11111"/>
              <a:gd name="T75" fmla="*/ 683906989 h 39819"/>
              <a:gd name="T76" fmla="*/ 511297861 w 11111"/>
              <a:gd name="T77" fmla="*/ 614621055 h 39819"/>
              <a:gd name="T78" fmla="*/ 526499273 w 11111"/>
              <a:gd name="T79" fmla="*/ 574839799 h 39819"/>
              <a:gd name="T80" fmla="*/ 374326333 w 11111"/>
              <a:gd name="T81" fmla="*/ 641561785 h 39819"/>
              <a:gd name="T82" fmla="*/ 307387250 w 11111"/>
              <a:gd name="T83" fmla="*/ 614621055 h 39819"/>
              <a:gd name="T84" fmla="*/ 380407704 w 11111"/>
              <a:gd name="T85" fmla="*/ 578685735 h 39819"/>
              <a:gd name="T86" fmla="*/ 553914124 w 11111"/>
              <a:gd name="T87" fmla="*/ 465772636 h 39819"/>
              <a:gd name="T88" fmla="*/ 310427288 w 11111"/>
              <a:gd name="T89" fmla="*/ 500426744 h 39819"/>
              <a:gd name="T90" fmla="*/ 456518819 w 11111"/>
              <a:gd name="T91" fmla="*/ 429858849 h 39819"/>
              <a:gd name="T92" fmla="*/ 547782055 w 11111"/>
              <a:gd name="T93" fmla="*/ 364418851 h 39819"/>
              <a:gd name="T94" fmla="*/ 313467289 w 11111"/>
              <a:gd name="T95" fmla="*/ 456799579 h 39819"/>
              <a:gd name="T96" fmla="*/ 392569115 w 11111"/>
              <a:gd name="T97" fmla="*/ 379822576 h 39819"/>
              <a:gd name="T98" fmla="*/ 532580644 w 11111"/>
              <a:gd name="T99" fmla="*/ 282292391 h 39819"/>
              <a:gd name="T100" fmla="*/ 450438817 w 11111"/>
              <a:gd name="T101" fmla="*/ 305387961 h 39819"/>
              <a:gd name="T102" fmla="*/ 337791442 w 11111"/>
              <a:gd name="T103" fmla="*/ 325919583 h 39819"/>
              <a:gd name="T104" fmla="*/ 404781185 w 11111"/>
              <a:gd name="T105" fmla="*/ 282292391 h 39819"/>
              <a:gd name="T106" fmla="*/ 511297861 w 11111"/>
              <a:gd name="T107" fmla="*/ 184783766 h 39819"/>
              <a:gd name="T108" fmla="*/ 505216453 w 11111"/>
              <a:gd name="T109" fmla="*/ 136029453 h 39819"/>
              <a:gd name="T110" fmla="*/ 389529113 w 11111"/>
              <a:gd name="T111" fmla="*/ 238665975 h 39819"/>
              <a:gd name="T112" fmla="*/ 319548660 w 11111"/>
              <a:gd name="T113" fmla="*/ 255351661 h 39819"/>
              <a:gd name="T114" fmla="*/ 377367703 w 11111"/>
              <a:gd name="T115" fmla="*/ 207879336 h 39819"/>
              <a:gd name="T116" fmla="*/ 426063967 w 11111"/>
              <a:gd name="T117" fmla="*/ 91120300 h 39819"/>
              <a:gd name="T118" fmla="*/ 401741184 w 11111"/>
              <a:gd name="T119" fmla="*/ 65461558 h 39819"/>
              <a:gd name="T120" fmla="*/ 334750072 w 11111"/>
              <a:gd name="T121" fmla="*/ 204033400 h 39819"/>
              <a:gd name="T122" fmla="*/ 319548660 w 11111"/>
              <a:gd name="T123" fmla="*/ 91120300 h 39819"/>
              <a:gd name="T124" fmla="*/ 258689616 w 11111"/>
              <a:gd name="T125" fmla="*/ 6430668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25">
            <a:extLst>
              <a:ext uri="{FF2B5EF4-FFF2-40B4-BE49-F238E27FC236}">
                <a16:creationId xmlns="" xmlns:a16="http://schemas.microsoft.com/office/drawing/2014/main" id="{42E9A950-4A9A-4DBE-9958-2F8468722547}"/>
              </a:ext>
            </a:extLst>
          </p:cNvPr>
          <p:cNvSpPr>
            <a:spLocks/>
          </p:cNvSpPr>
          <p:nvPr/>
        </p:nvSpPr>
        <p:spPr bwMode="auto">
          <a:xfrm rot="5765632" flipH="1">
            <a:off x="8944770" y="4253707"/>
            <a:ext cx="500063" cy="1308100"/>
          </a:xfrm>
          <a:custGeom>
            <a:avLst/>
            <a:gdLst>
              <a:gd name="T0" fmla="*/ 398645125 w 13514"/>
              <a:gd name="T1" fmla="*/ 108905621 h 35374"/>
              <a:gd name="T2" fmla="*/ 307343774 w 13514"/>
              <a:gd name="T3" fmla="*/ 607289696 h 35374"/>
              <a:gd name="T4" fmla="*/ 395605412 w 13514"/>
              <a:gd name="T5" fmla="*/ 576527307 h 35374"/>
              <a:gd name="T6" fmla="*/ 346915024 w 13514"/>
              <a:gd name="T7" fmla="*/ 630350921 h 35374"/>
              <a:gd name="T8" fmla="*/ 395605412 w 13514"/>
              <a:gd name="T9" fmla="*/ 69183648 h 35374"/>
              <a:gd name="T10" fmla="*/ 337794444 w 13514"/>
              <a:gd name="T11" fmla="*/ 55082006 h 35374"/>
              <a:gd name="T12" fmla="*/ 319554725 w 13514"/>
              <a:gd name="T13" fmla="*/ 190888645 h 35374"/>
              <a:gd name="T14" fmla="*/ 304304062 w 13514"/>
              <a:gd name="T15" fmla="*/ 74303410 h 35374"/>
              <a:gd name="T16" fmla="*/ 237373919 w 13514"/>
              <a:gd name="T17" fmla="*/ 106345740 h 35374"/>
              <a:gd name="T18" fmla="*/ 179562988 w 13514"/>
              <a:gd name="T19" fmla="*/ 151187446 h 35374"/>
              <a:gd name="T20" fmla="*/ 213053369 w 13514"/>
              <a:gd name="T21" fmla="*/ 347196629 h 35374"/>
              <a:gd name="T22" fmla="*/ 149112318 w 13514"/>
              <a:gd name="T23" fmla="*/ 271613279 h 35374"/>
              <a:gd name="T24" fmla="*/ 100421894 w 13514"/>
              <a:gd name="T25" fmla="*/ 230610618 h 35374"/>
              <a:gd name="T26" fmla="*/ 121752019 w 13514"/>
              <a:gd name="T27" fmla="*/ 356177734 h 35374"/>
              <a:gd name="T28" fmla="*/ 118712307 w 13514"/>
              <a:gd name="T29" fmla="*/ 358737615 h 35374"/>
              <a:gd name="T30" fmla="*/ 30450669 w 13514"/>
              <a:gd name="T31" fmla="*/ 340796151 h 35374"/>
              <a:gd name="T32" fmla="*/ 188682162 w 13514"/>
              <a:gd name="T33" fmla="*/ 475322878 h 35374"/>
              <a:gd name="T34" fmla="*/ 57861626 w 13514"/>
              <a:gd name="T35" fmla="*/ 399739527 h 35374"/>
              <a:gd name="T36" fmla="*/ 45650675 w 13514"/>
              <a:gd name="T37" fmla="*/ 448421831 h 35374"/>
              <a:gd name="T38" fmla="*/ 130872563 w 13514"/>
              <a:gd name="T39" fmla="*/ 518885420 h 35374"/>
              <a:gd name="T40" fmla="*/ 57861626 w 13514"/>
              <a:gd name="T41" fmla="*/ 513764882 h 35374"/>
              <a:gd name="T42" fmla="*/ 82180806 w 13514"/>
              <a:gd name="T43" fmla="*/ 567566947 h 35374"/>
              <a:gd name="T44" fmla="*/ 197802706 w 13514"/>
              <a:gd name="T45" fmla="*/ 634190715 h 35374"/>
              <a:gd name="T46" fmla="*/ 39571213 w 13514"/>
              <a:gd name="T47" fmla="*/ 586788351 h 35374"/>
              <a:gd name="T48" fmla="*/ 146072569 w 13514"/>
              <a:gd name="T49" fmla="*/ 667491463 h 35374"/>
              <a:gd name="T50" fmla="*/ 298224600 w 13514"/>
              <a:gd name="T51" fmla="*/ 732834514 h 35374"/>
              <a:gd name="T52" fmla="*/ 365154743 w 13514"/>
              <a:gd name="T53" fmla="*/ 748216097 h 35374"/>
              <a:gd name="T54" fmla="*/ 386484868 w 13514"/>
              <a:gd name="T55" fmla="*/ 723874931 h 35374"/>
              <a:gd name="T56" fmla="*/ 374325944 w 13514"/>
              <a:gd name="T57" fmla="*/ 663651642 h 35374"/>
              <a:gd name="T58" fmla="*/ 489946512 w 13514"/>
              <a:gd name="T59" fmla="*/ 589348232 h 35374"/>
              <a:gd name="T60" fmla="*/ 514267061 w 13514"/>
              <a:gd name="T61" fmla="*/ 545786467 h 35374"/>
              <a:gd name="T62" fmla="*/ 426056081 w 13514"/>
              <a:gd name="T63" fmla="*/ 536826107 h 35374"/>
              <a:gd name="T64" fmla="*/ 462535555 w 13514"/>
              <a:gd name="T65" fmla="*/ 495824195 h 35374"/>
              <a:gd name="T66" fmla="*/ 438216375 w 13514"/>
              <a:gd name="T67" fmla="*/ 472762997 h 35374"/>
              <a:gd name="T68" fmla="*/ 252573925 w 13514"/>
              <a:gd name="T69" fmla="*/ 498384075 h 35374"/>
              <a:gd name="T70" fmla="*/ 526427317 w 13514"/>
              <a:gd name="T71" fmla="*/ 438160786 h 35374"/>
              <a:gd name="T72" fmla="*/ 441256087 w 13514"/>
              <a:gd name="T73" fmla="*/ 425360606 h 35374"/>
              <a:gd name="T74" fmla="*/ 270864338 w 13514"/>
              <a:gd name="T75" fmla="*/ 466363295 h 35374"/>
              <a:gd name="T76" fmla="*/ 395605412 w 13514"/>
              <a:gd name="T77" fmla="*/ 416379501 h 35374"/>
              <a:gd name="T78" fmla="*/ 535597187 w 13514"/>
              <a:gd name="T79" fmla="*/ 363857376 h 35374"/>
              <a:gd name="T80" fmla="*/ 356034199 w 13514"/>
              <a:gd name="T81" fmla="*/ 388198542 h 35374"/>
              <a:gd name="T82" fmla="*/ 426056081 w 13514"/>
              <a:gd name="T83" fmla="*/ 363857376 h 35374"/>
              <a:gd name="T84" fmla="*/ 584287574 w 13514"/>
              <a:gd name="T85" fmla="*/ 320295583 h 35374"/>
              <a:gd name="T86" fmla="*/ 331715019 w 13514"/>
              <a:gd name="T87" fmla="*/ 347196629 h 35374"/>
              <a:gd name="T88" fmla="*/ 517306774 w 13514"/>
              <a:gd name="T89" fmla="*/ 278012981 h 35374"/>
              <a:gd name="T90" fmla="*/ 462535555 w 13514"/>
              <a:gd name="T91" fmla="*/ 257511636 h 35374"/>
              <a:gd name="T92" fmla="*/ 550797155 w 13514"/>
              <a:gd name="T93" fmla="*/ 237011068 h 35374"/>
              <a:gd name="T94" fmla="*/ 565997161 w 13514"/>
              <a:gd name="T95" fmla="*/ 207550169 h 35374"/>
              <a:gd name="T96" fmla="*/ 365154743 w 13514"/>
              <a:gd name="T97" fmla="*/ 215229811 h 35374"/>
              <a:gd name="T98" fmla="*/ 584287574 w 13514"/>
              <a:gd name="T99" fmla="*/ 174248671 h 35374"/>
              <a:gd name="T100" fmla="*/ 471656099 w 13514"/>
              <a:gd name="T101" fmla="*/ 169107360 h 35374"/>
              <a:gd name="T102" fmla="*/ 614687586 w 13514"/>
              <a:gd name="T103" fmla="*/ 124265654 h 35374"/>
              <a:gd name="T104" fmla="*/ 486906762 w 13514"/>
              <a:gd name="T105" fmla="*/ 139646461 h 35374"/>
              <a:gd name="T106" fmla="*/ 626847842 w 13514"/>
              <a:gd name="T107" fmla="*/ 83284515 h 35374"/>
              <a:gd name="T108" fmla="*/ 684658811 w 13514"/>
              <a:gd name="T109" fmla="*/ 42281853 h 35374"/>
              <a:gd name="T110" fmla="*/ 556877987 w 13514"/>
              <a:gd name="T111" fmla="*/ 46122423 h 35374"/>
              <a:gd name="T112" fmla="*/ 605568411 w 13514"/>
              <a:gd name="T113" fmla="*/ 8959583 h 35374"/>
              <a:gd name="T114" fmla="*/ 474695811 w 13514"/>
              <a:gd name="T115" fmla="*/ 67902931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26">
            <a:extLst>
              <a:ext uri="{FF2B5EF4-FFF2-40B4-BE49-F238E27FC236}">
                <a16:creationId xmlns="" xmlns:a16="http://schemas.microsoft.com/office/drawing/2014/main" id="{182E6AC1-5ACF-4569-9A17-520677ED109A}"/>
              </a:ext>
            </a:extLst>
          </p:cNvPr>
          <p:cNvSpPr>
            <a:spLocks noChangeArrowheads="1"/>
          </p:cNvSpPr>
          <p:nvPr/>
        </p:nvSpPr>
        <p:spPr bwMode="auto">
          <a:xfrm>
            <a:off x="3346451" y="1165225"/>
            <a:ext cx="5499100" cy="4527550"/>
          </a:xfrm>
          <a:prstGeom prst="rect">
            <a:avLst/>
          </a:prstGeom>
          <a:solidFill>
            <a:srgbClr val="CE2F1C"/>
          </a:solidFill>
          <a:ln w="76200">
            <a:solidFill>
              <a:srgbClr val="FFFFFF"/>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7">
            <a:extLst>
              <a:ext uri="{FF2B5EF4-FFF2-40B4-BE49-F238E27FC236}">
                <a16:creationId xmlns="" xmlns:a16="http://schemas.microsoft.com/office/drawing/2014/main" id="{0980B0C8-EB05-41E0-AD39-D8995F88633D}"/>
              </a:ext>
            </a:extLst>
          </p:cNvPr>
          <p:cNvSpPr>
            <a:spLocks noChangeArrowheads="1"/>
          </p:cNvSpPr>
          <p:nvPr/>
        </p:nvSpPr>
        <p:spPr bwMode="auto">
          <a:xfrm>
            <a:off x="3513667" y="1325564"/>
            <a:ext cx="5164667" cy="4206875"/>
          </a:xfrm>
          <a:prstGeom prst="rect">
            <a:avLst/>
          </a:prstGeom>
          <a:noFill/>
          <a:ln w="9525">
            <a:solidFill>
              <a:srgbClr val="FFFFFF"/>
            </a:solidFill>
            <a:prstDash val="dot"/>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9">
            <a:extLst>
              <a:ext uri="{FF2B5EF4-FFF2-40B4-BE49-F238E27FC236}">
                <a16:creationId xmlns="" xmlns:a16="http://schemas.microsoft.com/office/drawing/2014/main" id="{A687151B-04B7-4A00-ACB2-0514E53C4CB4}"/>
              </a:ext>
            </a:extLst>
          </p:cNvPr>
          <p:cNvSpPr>
            <a:spLocks/>
          </p:cNvSpPr>
          <p:nvPr/>
        </p:nvSpPr>
        <p:spPr bwMode="auto">
          <a:xfrm rot="19006248" flipH="1">
            <a:off x="5592234" y="5133975"/>
            <a:ext cx="1210733" cy="1068388"/>
          </a:xfrm>
          <a:custGeom>
            <a:avLst/>
            <a:gdLst>
              <a:gd name="T0" fmla="*/ 464001554 w 36335"/>
              <a:gd name="T1" fmla="*/ 203179355 h 32011"/>
              <a:gd name="T2" fmla="*/ 343084382 w 36335"/>
              <a:gd name="T3" fmla="*/ 520236202 h 32011"/>
              <a:gd name="T4" fmla="*/ 304641266 w 36335"/>
              <a:gd name="T5" fmla="*/ 625189979 h 32011"/>
              <a:gd name="T6" fmla="*/ 344021196 w 36335"/>
              <a:gd name="T7" fmla="*/ 464431444 h 32011"/>
              <a:gd name="T8" fmla="*/ 454636381 w 36335"/>
              <a:gd name="T9" fmla="*/ 187564223 h 32011"/>
              <a:gd name="T10" fmla="*/ 250278323 w 36335"/>
              <a:gd name="T11" fmla="*/ 647534377 h 32011"/>
              <a:gd name="T12" fmla="*/ 253087542 w 36335"/>
              <a:gd name="T13" fmla="*/ 678763507 h 32011"/>
              <a:gd name="T14" fmla="*/ 239976310 w 36335"/>
              <a:gd name="T15" fmla="*/ 667610800 h 32011"/>
              <a:gd name="T16" fmla="*/ 319641147 w 36335"/>
              <a:gd name="T17" fmla="*/ 788179709 h 32011"/>
              <a:gd name="T18" fmla="*/ 329021315 w 36335"/>
              <a:gd name="T19" fmla="*/ 841753271 h 32011"/>
              <a:gd name="T20" fmla="*/ 306529915 w 36335"/>
              <a:gd name="T21" fmla="*/ 814985431 h 32011"/>
              <a:gd name="T22" fmla="*/ 253087542 w 36335"/>
              <a:gd name="T23" fmla="*/ 821676815 h 32011"/>
              <a:gd name="T24" fmla="*/ 243722394 w 36335"/>
              <a:gd name="T25" fmla="*/ 855175056 h 32011"/>
              <a:gd name="T26" fmla="*/ 247468454 w 36335"/>
              <a:gd name="T27" fmla="*/ 814985431 h 32011"/>
              <a:gd name="T28" fmla="*/ 393701890 w 36335"/>
              <a:gd name="T29" fmla="*/ 13383904 h 32011"/>
              <a:gd name="T30" fmla="*/ 371194871 w 36335"/>
              <a:gd name="T31" fmla="*/ 102723682 h 32011"/>
              <a:gd name="T32" fmla="*/ 317768118 w 36335"/>
              <a:gd name="T33" fmla="*/ 138451984 h 32011"/>
              <a:gd name="T34" fmla="*/ 320577362 w 36335"/>
              <a:gd name="T35" fmla="*/ 225523754 h 32011"/>
              <a:gd name="T36" fmla="*/ 287768980 w 36335"/>
              <a:gd name="T37" fmla="*/ 310364328 h 32011"/>
              <a:gd name="T38" fmla="*/ 266213769 w 36335"/>
              <a:gd name="T39" fmla="*/ 339400144 h 32011"/>
              <a:gd name="T40" fmla="*/ 284022895 w 36335"/>
              <a:gd name="T41" fmla="*/ 424241819 h 32011"/>
              <a:gd name="T42" fmla="*/ 263404550 w 36335"/>
              <a:gd name="T43" fmla="*/ 533656886 h 32011"/>
              <a:gd name="T44" fmla="*/ 266213769 w 36335"/>
              <a:gd name="T45" fmla="*/ 580539030 h 32011"/>
              <a:gd name="T46" fmla="*/ 245595424 w 36335"/>
              <a:gd name="T47" fmla="*/ 607344752 h 32011"/>
              <a:gd name="T48" fmla="*/ 211850827 w 36335"/>
              <a:gd name="T49" fmla="*/ 651995700 h 32011"/>
              <a:gd name="T50" fmla="*/ 205279279 w 36335"/>
              <a:gd name="T51" fmla="*/ 739067470 h 32011"/>
              <a:gd name="T52" fmla="*/ 164042563 w 36335"/>
              <a:gd name="T53" fmla="*/ 770334482 h 32011"/>
              <a:gd name="T54" fmla="*/ 134043400 w 36335"/>
              <a:gd name="T55" fmla="*/ 772564576 h 32011"/>
              <a:gd name="T56" fmla="*/ 117171113 w 36335"/>
              <a:gd name="T57" fmla="*/ 859636346 h 32011"/>
              <a:gd name="T58" fmla="*/ 59998301 w 36335"/>
              <a:gd name="T59" fmla="*/ 875251478 h 32011"/>
              <a:gd name="T60" fmla="*/ 56236622 w 36335"/>
              <a:gd name="T61" fmla="*/ 906518490 h 32011"/>
              <a:gd name="T62" fmla="*/ 59061461 w 36335"/>
              <a:gd name="T63" fmla="*/ 1013703463 h 32011"/>
              <a:gd name="T64" fmla="*/ 3746059 w 36335"/>
              <a:gd name="T65" fmla="*/ 1096312841 h 32011"/>
              <a:gd name="T66" fmla="*/ 1873030 w 36335"/>
              <a:gd name="T67" fmla="*/ 1140963756 h 32011"/>
              <a:gd name="T68" fmla="*/ 34681412 w 36335"/>
              <a:gd name="T69" fmla="*/ 1127579853 h 32011"/>
              <a:gd name="T70" fmla="*/ 77806802 w 36335"/>
              <a:gd name="T71" fmla="*/ 1134272372 h 32011"/>
              <a:gd name="T72" fmla="*/ 107805940 w 36335"/>
              <a:gd name="T73" fmla="*/ 1187845900 h 32011"/>
              <a:gd name="T74" fmla="*/ 126551281 w 36335"/>
              <a:gd name="T75" fmla="*/ 1145425079 h 32011"/>
              <a:gd name="T76" fmla="*/ 159360288 w 36335"/>
              <a:gd name="T77" fmla="*/ 1080660928 h 32011"/>
              <a:gd name="T78" fmla="*/ 206216118 w 36335"/>
              <a:gd name="T79" fmla="*/ 1089621423 h 32011"/>
              <a:gd name="T80" fmla="*/ 211850827 w 36335"/>
              <a:gd name="T81" fmla="*/ 1049431798 h 32011"/>
              <a:gd name="T82" fmla="*/ 197787760 w 36335"/>
              <a:gd name="T83" fmla="*/ 975743932 h 32011"/>
              <a:gd name="T84" fmla="*/ 231532357 w 36335"/>
              <a:gd name="T85" fmla="*/ 928861787 h 32011"/>
              <a:gd name="T86" fmla="*/ 265277580 w 36335"/>
              <a:gd name="T87" fmla="*/ 904287295 h 32011"/>
              <a:gd name="T88" fmla="*/ 293403688 w 36335"/>
              <a:gd name="T89" fmla="*/ 948938243 h 32011"/>
              <a:gd name="T90" fmla="*/ 338386488 w 36335"/>
              <a:gd name="T91" fmla="*/ 924400497 h 32011"/>
              <a:gd name="T92" fmla="*/ 350576500 w 36335"/>
              <a:gd name="T93" fmla="*/ 814985431 h 32011"/>
              <a:gd name="T94" fmla="*/ 326212071 w 36335"/>
              <a:gd name="T95" fmla="*/ 730143722 h 32011"/>
              <a:gd name="T96" fmla="*/ 359957293 w 36335"/>
              <a:gd name="T97" fmla="*/ 672072123 h 32011"/>
              <a:gd name="T98" fmla="*/ 393701890 w 36335"/>
              <a:gd name="T99" fmla="*/ 591692873 h 32011"/>
              <a:gd name="T100" fmla="*/ 444319399 w 36335"/>
              <a:gd name="T101" fmla="*/ 576077740 h 32011"/>
              <a:gd name="T102" fmla="*/ 457446251 w 36335"/>
              <a:gd name="T103" fmla="*/ 555964537 h 32011"/>
              <a:gd name="T104" fmla="*/ 471509292 w 36335"/>
              <a:gd name="T105" fmla="*/ 446548369 h 32011"/>
              <a:gd name="T106" fmla="*/ 510873004 w 36335"/>
              <a:gd name="T107" fmla="*/ 406358711 h 32011"/>
              <a:gd name="T108" fmla="*/ 510873004 w 36335"/>
              <a:gd name="T109" fmla="*/ 330477530 h 32011"/>
              <a:gd name="T110" fmla="*/ 546491230 w 36335"/>
              <a:gd name="T111" fmla="*/ 259020893 h 32011"/>
              <a:gd name="T112" fmla="*/ 566173411 w 36335"/>
              <a:gd name="T113" fmla="*/ 234446367 h 32011"/>
              <a:gd name="T114" fmla="*/ 542745171 w 36335"/>
              <a:gd name="T115" fmla="*/ 169681148 h 32011"/>
              <a:gd name="T116" fmla="*/ 550237315 w 36335"/>
              <a:gd name="T117" fmla="*/ 15651879 h 32011"/>
              <a:gd name="T118" fmla="*/ 508999949 w 36335"/>
              <a:gd name="T119" fmla="*/ 33497106 h 32011"/>
              <a:gd name="T120" fmla="*/ 416193265 w 36335"/>
              <a:gd name="T121" fmla="*/ 33497106 h 320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335"/>
              <a:gd name="T184" fmla="*/ 0 h 32011"/>
              <a:gd name="T185" fmla="*/ 36335 w 36335"/>
              <a:gd name="T186" fmla="*/ 32011 h 320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335" h="32011" extrusionOk="0">
                <a:moveTo>
                  <a:pt x="33392" y="2222"/>
                </a:moveTo>
                <a:lnTo>
                  <a:pt x="33452" y="2282"/>
                </a:lnTo>
                <a:lnTo>
                  <a:pt x="33392" y="2342"/>
                </a:lnTo>
                <a:lnTo>
                  <a:pt x="33031" y="2823"/>
                </a:lnTo>
                <a:lnTo>
                  <a:pt x="32551" y="3183"/>
                </a:lnTo>
                <a:lnTo>
                  <a:pt x="31530" y="3904"/>
                </a:lnTo>
                <a:lnTo>
                  <a:pt x="29728" y="5465"/>
                </a:lnTo>
                <a:lnTo>
                  <a:pt x="28707" y="6306"/>
                </a:lnTo>
                <a:lnTo>
                  <a:pt x="27746" y="7207"/>
                </a:lnTo>
                <a:lnTo>
                  <a:pt x="26845" y="8108"/>
                </a:lnTo>
                <a:lnTo>
                  <a:pt x="25945" y="9069"/>
                </a:lnTo>
                <a:lnTo>
                  <a:pt x="24263" y="10930"/>
                </a:lnTo>
                <a:lnTo>
                  <a:pt x="22762" y="12912"/>
                </a:lnTo>
                <a:lnTo>
                  <a:pt x="21981" y="13993"/>
                </a:lnTo>
                <a:lnTo>
                  <a:pt x="21260" y="15074"/>
                </a:lnTo>
                <a:lnTo>
                  <a:pt x="20660" y="16035"/>
                </a:lnTo>
                <a:lnTo>
                  <a:pt x="20359" y="16516"/>
                </a:lnTo>
                <a:lnTo>
                  <a:pt x="20179" y="16756"/>
                </a:lnTo>
                <a:lnTo>
                  <a:pt x="19939" y="16936"/>
                </a:lnTo>
                <a:lnTo>
                  <a:pt x="19639" y="16936"/>
                </a:lnTo>
                <a:lnTo>
                  <a:pt x="19518" y="16816"/>
                </a:lnTo>
                <a:lnTo>
                  <a:pt x="19458" y="16636"/>
                </a:lnTo>
                <a:lnTo>
                  <a:pt x="19518" y="16336"/>
                </a:lnTo>
                <a:lnTo>
                  <a:pt x="19639" y="16095"/>
                </a:lnTo>
                <a:lnTo>
                  <a:pt x="19939" y="15555"/>
                </a:lnTo>
                <a:lnTo>
                  <a:pt x="20599" y="14534"/>
                </a:lnTo>
                <a:lnTo>
                  <a:pt x="21320" y="13513"/>
                </a:lnTo>
                <a:lnTo>
                  <a:pt x="22041" y="12492"/>
                </a:lnTo>
                <a:lnTo>
                  <a:pt x="22822" y="11471"/>
                </a:lnTo>
                <a:lnTo>
                  <a:pt x="23662" y="10450"/>
                </a:lnTo>
                <a:lnTo>
                  <a:pt x="24503" y="9489"/>
                </a:lnTo>
                <a:lnTo>
                  <a:pt x="25404" y="8528"/>
                </a:lnTo>
                <a:lnTo>
                  <a:pt x="27206" y="6726"/>
                </a:lnTo>
                <a:lnTo>
                  <a:pt x="28167" y="5886"/>
                </a:lnTo>
                <a:lnTo>
                  <a:pt x="29128" y="5045"/>
                </a:lnTo>
                <a:lnTo>
                  <a:pt x="30088" y="4264"/>
                </a:lnTo>
                <a:lnTo>
                  <a:pt x="31109" y="3543"/>
                </a:lnTo>
                <a:lnTo>
                  <a:pt x="32130" y="2763"/>
                </a:lnTo>
                <a:lnTo>
                  <a:pt x="32731" y="2462"/>
                </a:lnTo>
                <a:lnTo>
                  <a:pt x="33271" y="2222"/>
                </a:lnTo>
                <a:lnTo>
                  <a:pt x="33392" y="2222"/>
                </a:lnTo>
                <a:close/>
                <a:moveTo>
                  <a:pt x="16035" y="17417"/>
                </a:moveTo>
                <a:lnTo>
                  <a:pt x="16155" y="17477"/>
                </a:lnTo>
                <a:lnTo>
                  <a:pt x="16215" y="17597"/>
                </a:lnTo>
                <a:lnTo>
                  <a:pt x="16335" y="17717"/>
                </a:lnTo>
                <a:lnTo>
                  <a:pt x="16335" y="17837"/>
                </a:lnTo>
                <a:lnTo>
                  <a:pt x="16335" y="18017"/>
                </a:lnTo>
                <a:lnTo>
                  <a:pt x="16335" y="18137"/>
                </a:lnTo>
                <a:lnTo>
                  <a:pt x="16215" y="18257"/>
                </a:lnTo>
                <a:lnTo>
                  <a:pt x="16155" y="18317"/>
                </a:lnTo>
                <a:lnTo>
                  <a:pt x="15855" y="18437"/>
                </a:lnTo>
                <a:lnTo>
                  <a:pt x="15735" y="18377"/>
                </a:lnTo>
                <a:lnTo>
                  <a:pt x="15615" y="18377"/>
                </a:lnTo>
                <a:lnTo>
                  <a:pt x="15615" y="18317"/>
                </a:lnTo>
                <a:lnTo>
                  <a:pt x="15435" y="18197"/>
                </a:lnTo>
                <a:lnTo>
                  <a:pt x="15375" y="17957"/>
                </a:lnTo>
                <a:lnTo>
                  <a:pt x="15375" y="17777"/>
                </a:lnTo>
                <a:lnTo>
                  <a:pt x="15495" y="17597"/>
                </a:lnTo>
                <a:lnTo>
                  <a:pt x="15495" y="17537"/>
                </a:lnTo>
                <a:lnTo>
                  <a:pt x="15615" y="17477"/>
                </a:lnTo>
                <a:lnTo>
                  <a:pt x="15735" y="17417"/>
                </a:lnTo>
                <a:lnTo>
                  <a:pt x="16035" y="17417"/>
                </a:lnTo>
                <a:close/>
                <a:moveTo>
                  <a:pt x="20479" y="21200"/>
                </a:moveTo>
                <a:lnTo>
                  <a:pt x="20840" y="21260"/>
                </a:lnTo>
                <a:lnTo>
                  <a:pt x="21080" y="21440"/>
                </a:lnTo>
                <a:lnTo>
                  <a:pt x="21260" y="21741"/>
                </a:lnTo>
                <a:lnTo>
                  <a:pt x="21320" y="22041"/>
                </a:lnTo>
                <a:lnTo>
                  <a:pt x="21320" y="22221"/>
                </a:lnTo>
                <a:lnTo>
                  <a:pt x="21260" y="22401"/>
                </a:lnTo>
                <a:lnTo>
                  <a:pt x="21080" y="22641"/>
                </a:lnTo>
                <a:lnTo>
                  <a:pt x="20780" y="22822"/>
                </a:lnTo>
                <a:lnTo>
                  <a:pt x="20479" y="22882"/>
                </a:lnTo>
                <a:lnTo>
                  <a:pt x="20179" y="22822"/>
                </a:lnTo>
                <a:lnTo>
                  <a:pt x="19879" y="22641"/>
                </a:lnTo>
                <a:lnTo>
                  <a:pt x="19699" y="22401"/>
                </a:lnTo>
                <a:lnTo>
                  <a:pt x="19639" y="22041"/>
                </a:lnTo>
                <a:lnTo>
                  <a:pt x="19639" y="21921"/>
                </a:lnTo>
                <a:lnTo>
                  <a:pt x="19699" y="21741"/>
                </a:lnTo>
                <a:lnTo>
                  <a:pt x="19879" y="21440"/>
                </a:lnTo>
                <a:lnTo>
                  <a:pt x="20179" y="21260"/>
                </a:lnTo>
                <a:lnTo>
                  <a:pt x="20479" y="21200"/>
                </a:lnTo>
                <a:close/>
                <a:moveTo>
                  <a:pt x="15855" y="21921"/>
                </a:moveTo>
                <a:lnTo>
                  <a:pt x="16035" y="21981"/>
                </a:lnTo>
                <a:lnTo>
                  <a:pt x="16215" y="22101"/>
                </a:lnTo>
                <a:lnTo>
                  <a:pt x="16335" y="22281"/>
                </a:lnTo>
                <a:lnTo>
                  <a:pt x="16395" y="22461"/>
                </a:lnTo>
                <a:lnTo>
                  <a:pt x="16335" y="22702"/>
                </a:lnTo>
                <a:lnTo>
                  <a:pt x="16215" y="22882"/>
                </a:lnTo>
                <a:lnTo>
                  <a:pt x="16035" y="23002"/>
                </a:lnTo>
                <a:lnTo>
                  <a:pt x="15855" y="23062"/>
                </a:lnTo>
                <a:lnTo>
                  <a:pt x="15615" y="23002"/>
                </a:lnTo>
                <a:lnTo>
                  <a:pt x="15435" y="22882"/>
                </a:lnTo>
                <a:lnTo>
                  <a:pt x="15314" y="22702"/>
                </a:lnTo>
                <a:lnTo>
                  <a:pt x="15254" y="22461"/>
                </a:lnTo>
                <a:lnTo>
                  <a:pt x="15314" y="22281"/>
                </a:lnTo>
                <a:lnTo>
                  <a:pt x="15435" y="22101"/>
                </a:lnTo>
                <a:lnTo>
                  <a:pt x="15615" y="21981"/>
                </a:lnTo>
                <a:lnTo>
                  <a:pt x="15855" y="21921"/>
                </a:lnTo>
                <a:close/>
                <a:moveTo>
                  <a:pt x="25764" y="0"/>
                </a:moveTo>
                <a:lnTo>
                  <a:pt x="25704" y="60"/>
                </a:lnTo>
                <a:lnTo>
                  <a:pt x="25584" y="300"/>
                </a:lnTo>
                <a:lnTo>
                  <a:pt x="25524" y="481"/>
                </a:lnTo>
                <a:lnTo>
                  <a:pt x="25344" y="300"/>
                </a:lnTo>
                <a:lnTo>
                  <a:pt x="25284" y="300"/>
                </a:lnTo>
                <a:lnTo>
                  <a:pt x="25224" y="360"/>
                </a:lnTo>
                <a:lnTo>
                  <a:pt x="24984" y="1021"/>
                </a:lnTo>
                <a:lnTo>
                  <a:pt x="24924" y="1381"/>
                </a:lnTo>
                <a:lnTo>
                  <a:pt x="24803" y="1682"/>
                </a:lnTo>
                <a:lnTo>
                  <a:pt x="24563" y="1982"/>
                </a:lnTo>
                <a:lnTo>
                  <a:pt x="24323" y="2282"/>
                </a:lnTo>
                <a:lnTo>
                  <a:pt x="24083" y="2523"/>
                </a:lnTo>
                <a:lnTo>
                  <a:pt x="23782" y="2763"/>
                </a:lnTo>
                <a:lnTo>
                  <a:pt x="23422" y="3003"/>
                </a:lnTo>
                <a:lnTo>
                  <a:pt x="23062" y="3123"/>
                </a:lnTo>
                <a:lnTo>
                  <a:pt x="22221" y="3363"/>
                </a:lnTo>
                <a:lnTo>
                  <a:pt x="21440" y="3483"/>
                </a:lnTo>
                <a:lnTo>
                  <a:pt x="20599" y="3604"/>
                </a:lnTo>
                <a:lnTo>
                  <a:pt x="20479" y="3664"/>
                </a:lnTo>
                <a:lnTo>
                  <a:pt x="20359" y="3724"/>
                </a:lnTo>
                <a:lnTo>
                  <a:pt x="20179" y="3844"/>
                </a:lnTo>
                <a:lnTo>
                  <a:pt x="20179" y="3964"/>
                </a:lnTo>
                <a:lnTo>
                  <a:pt x="20239" y="4384"/>
                </a:lnTo>
                <a:lnTo>
                  <a:pt x="20359" y="4745"/>
                </a:lnTo>
                <a:lnTo>
                  <a:pt x="20479" y="5165"/>
                </a:lnTo>
                <a:lnTo>
                  <a:pt x="20539" y="5525"/>
                </a:lnTo>
                <a:lnTo>
                  <a:pt x="20539" y="6066"/>
                </a:lnTo>
                <a:lnTo>
                  <a:pt x="20419" y="6546"/>
                </a:lnTo>
                <a:lnTo>
                  <a:pt x="20239" y="7027"/>
                </a:lnTo>
                <a:lnTo>
                  <a:pt x="19939" y="7447"/>
                </a:lnTo>
                <a:lnTo>
                  <a:pt x="19639" y="7747"/>
                </a:lnTo>
                <a:lnTo>
                  <a:pt x="19218" y="7988"/>
                </a:lnTo>
                <a:lnTo>
                  <a:pt x="18858" y="8228"/>
                </a:lnTo>
                <a:lnTo>
                  <a:pt x="18437" y="8348"/>
                </a:lnTo>
                <a:lnTo>
                  <a:pt x="17837" y="8468"/>
                </a:lnTo>
                <a:lnTo>
                  <a:pt x="17597" y="8528"/>
                </a:lnTo>
                <a:lnTo>
                  <a:pt x="17356" y="8648"/>
                </a:lnTo>
                <a:lnTo>
                  <a:pt x="17176" y="8708"/>
                </a:lnTo>
                <a:lnTo>
                  <a:pt x="17056" y="8828"/>
                </a:lnTo>
                <a:lnTo>
                  <a:pt x="16996" y="8949"/>
                </a:lnTo>
                <a:lnTo>
                  <a:pt x="17056" y="9129"/>
                </a:lnTo>
                <a:lnTo>
                  <a:pt x="17236" y="9429"/>
                </a:lnTo>
                <a:lnTo>
                  <a:pt x="17416" y="9729"/>
                </a:lnTo>
                <a:lnTo>
                  <a:pt x="17657" y="9970"/>
                </a:lnTo>
                <a:lnTo>
                  <a:pt x="17837" y="10270"/>
                </a:lnTo>
                <a:lnTo>
                  <a:pt x="18017" y="10630"/>
                </a:lnTo>
                <a:lnTo>
                  <a:pt x="18137" y="11051"/>
                </a:lnTo>
                <a:lnTo>
                  <a:pt x="18197" y="11411"/>
                </a:lnTo>
                <a:lnTo>
                  <a:pt x="18197" y="11831"/>
                </a:lnTo>
                <a:lnTo>
                  <a:pt x="18137" y="12252"/>
                </a:lnTo>
                <a:lnTo>
                  <a:pt x="18077" y="12552"/>
                </a:lnTo>
                <a:lnTo>
                  <a:pt x="17897" y="12912"/>
                </a:lnTo>
                <a:lnTo>
                  <a:pt x="17777" y="13213"/>
                </a:lnTo>
                <a:lnTo>
                  <a:pt x="17356" y="13753"/>
                </a:lnTo>
                <a:lnTo>
                  <a:pt x="16876" y="14354"/>
                </a:lnTo>
                <a:lnTo>
                  <a:pt x="16876" y="14294"/>
                </a:lnTo>
                <a:lnTo>
                  <a:pt x="16756" y="14294"/>
                </a:lnTo>
                <a:lnTo>
                  <a:pt x="16636" y="14354"/>
                </a:lnTo>
                <a:lnTo>
                  <a:pt x="16576" y="14414"/>
                </a:lnTo>
                <a:lnTo>
                  <a:pt x="16576" y="14534"/>
                </a:lnTo>
                <a:lnTo>
                  <a:pt x="16936" y="15255"/>
                </a:lnTo>
                <a:lnTo>
                  <a:pt x="17056" y="15615"/>
                </a:lnTo>
                <a:lnTo>
                  <a:pt x="17176" y="16035"/>
                </a:lnTo>
                <a:lnTo>
                  <a:pt x="17176" y="16336"/>
                </a:lnTo>
                <a:lnTo>
                  <a:pt x="17176" y="16696"/>
                </a:lnTo>
                <a:lnTo>
                  <a:pt x="16816" y="16576"/>
                </a:lnTo>
                <a:lnTo>
                  <a:pt x="16456" y="16456"/>
                </a:lnTo>
                <a:lnTo>
                  <a:pt x="16095" y="16396"/>
                </a:lnTo>
                <a:lnTo>
                  <a:pt x="15735" y="16336"/>
                </a:lnTo>
                <a:lnTo>
                  <a:pt x="15375" y="16396"/>
                </a:lnTo>
                <a:lnTo>
                  <a:pt x="15014" y="16456"/>
                </a:lnTo>
                <a:lnTo>
                  <a:pt x="14654" y="16576"/>
                </a:lnTo>
                <a:lnTo>
                  <a:pt x="14354" y="16816"/>
                </a:lnTo>
                <a:lnTo>
                  <a:pt x="14053" y="16996"/>
                </a:lnTo>
                <a:lnTo>
                  <a:pt x="13813" y="17236"/>
                </a:lnTo>
                <a:lnTo>
                  <a:pt x="13573" y="17537"/>
                </a:lnTo>
                <a:lnTo>
                  <a:pt x="13393" y="17777"/>
                </a:lnTo>
                <a:lnTo>
                  <a:pt x="13273" y="18077"/>
                </a:lnTo>
                <a:lnTo>
                  <a:pt x="13152" y="18437"/>
                </a:lnTo>
                <a:lnTo>
                  <a:pt x="13092" y="18738"/>
                </a:lnTo>
                <a:lnTo>
                  <a:pt x="13032" y="19098"/>
                </a:lnTo>
                <a:lnTo>
                  <a:pt x="13092" y="19458"/>
                </a:lnTo>
                <a:lnTo>
                  <a:pt x="13152" y="19879"/>
                </a:lnTo>
                <a:lnTo>
                  <a:pt x="13333" y="20239"/>
                </a:lnTo>
                <a:lnTo>
                  <a:pt x="13513" y="20539"/>
                </a:lnTo>
                <a:lnTo>
                  <a:pt x="12672" y="20720"/>
                </a:lnTo>
                <a:lnTo>
                  <a:pt x="12312" y="20780"/>
                </a:lnTo>
                <a:lnTo>
                  <a:pt x="11891" y="20840"/>
                </a:lnTo>
                <a:lnTo>
                  <a:pt x="11171" y="20840"/>
                </a:lnTo>
                <a:lnTo>
                  <a:pt x="10510" y="20720"/>
                </a:lnTo>
                <a:lnTo>
                  <a:pt x="9849" y="20539"/>
                </a:lnTo>
                <a:lnTo>
                  <a:pt x="9189" y="20299"/>
                </a:lnTo>
                <a:lnTo>
                  <a:pt x="8948" y="20239"/>
                </a:lnTo>
                <a:lnTo>
                  <a:pt x="8708" y="20359"/>
                </a:lnTo>
                <a:lnTo>
                  <a:pt x="8588" y="20539"/>
                </a:lnTo>
                <a:lnTo>
                  <a:pt x="8588" y="20600"/>
                </a:lnTo>
                <a:lnTo>
                  <a:pt x="8588" y="20780"/>
                </a:lnTo>
                <a:lnTo>
                  <a:pt x="8648" y="21140"/>
                </a:lnTo>
                <a:lnTo>
                  <a:pt x="8648" y="21560"/>
                </a:lnTo>
                <a:lnTo>
                  <a:pt x="8588" y="21921"/>
                </a:lnTo>
                <a:lnTo>
                  <a:pt x="8408" y="22281"/>
                </a:lnTo>
                <a:lnTo>
                  <a:pt x="8168" y="22641"/>
                </a:lnTo>
                <a:lnTo>
                  <a:pt x="7867" y="22882"/>
                </a:lnTo>
                <a:lnTo>
                  <a:pt x="7507" y="23122"/>
                </a:lnTo>
                <a:lnTo>
                  <a:pt x="7147" y="23302"/>
                </a:lnTo>
                <a:lnTo>
                  <a:pt x="6786" y="23422"/>
                </a:lnTo>
                <a:lnTo>
                  <a:pt x="6366" y="23542"/>
                </a:lnTo>
                <a:lnTo>
                  <a:pt x="5585" y="23602"/>
                </a:lnTo>
                <a:lnTo>
                  <a:pt x="4744" y="23542"/>
                </a:lnTo>
                <a:lnTo>
                  <a:pt x="3964" y="23482"/>
                </a:lnTo>
                <a:lnTo>
                  <a:pt x="3844" y="23542"/>
                </a:lnTo>
                <a:lnTo>
                  <a:pt x="3663" y="23602"/>
                </a:lnTo>
                <a:lnTo>
                  <a:pt x="3603" y="23662"/>
                </a:lnTo>
                <a:lnTo>
                  <a:pt x="3483" y="23783"/>
                </a:lnTo>
                <a:lnTo>
                  <a:pt x="3483" y="23963"/>
                </a:lnTo>
                <a:lnTo>
                  <a:pt x="3483" y="24083"/>
                </a:lnTo>
                <a:lnTo>
                  <a:pt x="3543" y="24263"/>
                </a:lnTo>
                <a:lnTo>
                  <a:pt x="3603" y="24383"/>
                </a:lnTo>
                <a:lnTo>
                  <a:pt x="3964" y="24743"/>
                </a:lnTo>
                <a:lnTo>
                  <a:pt x="4144" y="25104"/>
                </a:lnTo>
                <a:lnTo>
                  <a:pt x="4264" y="25524"/>
                </a:lnTo>
                <a:lnTo>
                  <a:pt x="4264" y="26005"/>
                </a:lnTo>
                <a:lnTo>
                  <a:pt x="4204" y="26425"/>
                </a:lnTo>
                <a:lnTo>
                  <a:pt x="4024" y="26905"/>
                </a:lnTo>
                <a:lnTo>
                  <a:pt x="3784" y="27266"/>
                </a:lnTo>
                <a:lnTo>
                  <a:pt x="3483" y="27626"/>
                </a:lnTo>
                <a:lnTo>
                  <a:pt x="3123" y="27986"/>
                </a:lnTo>
                <a:lnTo>
                  <a:pt x="2763" y="28287"/>
                </a:lnTo>
                <a:lnTo>
                  <a:pt x="2342" y="28527"/>
                </a:lnTo>
                <a:lnTo>
                  <a:pt x="1922" y="28707"/>
                </a:lnTo>
                <a:lnTo>
                  <a:pt x="1081" y="29067"/>
                </a:lnTo>
                <a:lnTo>
                  <a:pt x="240" y="29488"/>
                </a:lnTo>
                <a:lnTo>
                  <a:pt x="60" y="29668"/>
                </a:lnTo>
                <a:lnTo>
                  <a:pt x="0" y="29908"/>
                </a:lnTo>
                <a:lnTo>
                  <a:pt x="60" y="30088"/>
                </a:lnTo>
                <a:lnTo>
                  <a:pt x="180" y="30269"/>
                </a:lnTo>
                <a:lnTo>
                  <a:pt x="120" y="30389"/>
                </a:lnTo>
                <a:lnTo>
                  <a:pt x="60" y="30569"/>
                </a:lnTo>
                <a:lnTo>
                  <a:pt x="120" y="30689"/>
                </a:lnTo>
                <a:lnTo>
                  <a:pt x="180" y="30809"/>
                </a:lnTo>
                <a:lnTo>
                  <a:pt x="300" y="30869"/>
                </a:lnTo>
                <a:lnTo>
                  <a:pt x="420" y="30929"/>
                </a:lnTo>
                <a:lnTo>
                  <a:pt x="541" y="30929"/>
                </a:lnTo>
                <a:lnTo>
                  <a:pt x="721" y="30869"/>
                </a:lnTo>
                <a:lnTo>
                  <a:pt x="1441" y="30569"/>
                </a:lnTo>
                <a:lnTo>
                  <a:pt x="2222" y="30329"/>
                </a:lnTo>
                <a:lnTo>
                  <a:pt x="2582" y="30209"/>
                </a:lnTo>
                <a:lnTo>
                  <a:pt x="3003" y="30209"/>
                </a:lnTo>
                <a:lnTo>
                  <a:pt x="3363" y="30149"/>
                </a:lnTo>
                <a:lnTo>
                  <a:pt x="3784" y="30209"/>
                </a:lnTo>
                <a:lnTo>
                  <a:pt x="4204" y="30269"/>
                </a:lnTo>
                <a:lnTo>
                  <a:pt x="4624" y="30389"/>
                </a:lnTo>
                <a:lnTo>
                  <a:pt x="4985" y="30509"/>
                </a:lnTo>
                <a:lnTo>
                  <a:pt x="5405" y="30689"/>
                </a:lnTo>
                <a:lnTo>
                  <a:pt x="5705" y="30869"/>
                </a:lnTo>
                <a:lnTo>
                  <a:pt x="6066" y="31169"/>
                </a:lnTo>
                <a:lnTo>
                  <a:pt x="6366" y="31410"/>
                </a:lnTo>
                <a:lnTo>
                  <a:pt x="6606" y="31710"/>
                </a:lnTo>
                <a:lnTo>
                  <a:pt x="6786" y="31890"/>
                </a:lnTo>
                <a:lnTo>
                  <a:pt x="6907" y="31950"/>
                </a:lnTo>
                <a:lnTo>
                  <a:pt x="7087" y="32010"/>
                </a:lnTo>
                <a:lnTo>
                  <a:pt x="7447" y="32010"/>
                </a:lnTo>
                <a:lnTo>
                  <a:pt x="7567" y="31890"/>
                </a:lnTo>
                <a:lnTo>
                  <a:pt x="7687" y="31770"/>
                </a:lnTo>
                <a:lnTo>
                  <a:pt x="7807" y="31590"/>
                </a:lnTo>
                <a:lnTo>
                  <a:pt x="7927" y="31169"/>
                </a:lnTo>
                <a:lnTo>
                  <a:pt x="8108" y="30809"/>
                </a:lnTo>
                <a:lnTo>
                  <a:pt x="8348" y="30449"/>
                </a:lnTo>
                <a:lnTo>
                  <a:pt x="8588" y="30149"/>
                </a:lnTo>
                <a:lnTo>
                  <a:pt x="8888" y="29848"/>
                </a:lnTo>
                <a:lnTo>
                  <a:pt x="9189" y="29608"/>
                </a:lnTo>
                <a:lnTo>
                  <a:pt x="9489" y="29368"/>
                </a:lnTo>
                <a:lnTo>
                  <a:pt x="9849" y="29188"/>
                </a:lnTo>
                <a:lnTo>
                  <a:pt x="10210" y="29067"/>
                </a:lnTo>
                <a:lnTo>
                  <a:pt x="10570" y="28947"/>
                </a:lnTo>
                <a:lnTo>
                  <a:pt x="10930" y="28887"/>
                </a:lnTo>
                <a:lnTo>
                  <a:pt x="11771" y="28887"/>
                </a:lnTo>
                <a:lnTo>
                  <a:pt x="12192" y="28947"/>
                </a:lnTo>
                <a:lnTo>
                  <a:pt x="12552" y="29067"/>
                </a:lnTo>
                <a:lnTo>
                  <a:pt x="12972" y="29248"/>
                </a:lnTo>
                <a:lnTo>
                  <a:pt x="13212" y="29308"/>
                </a:lnTo>
                <a:lnTo>
                  <a:pt x="13453" y="29248"/>
                </a:lnTo>
                <a:lnTo>
                  <a:pt x="13633" y="29128"/>
                </a:lnTo>
                <a:lnTo>
                  <a:pt x="13753" y="29007"/>
                </a:lnTo>
                <a:lnTo>
                  <a:pt x="13813" y="28827"/>
                </a:lnTo>
                <a:lnTo>
                  <a:pt x="13813" y="28587"/>
                </a:lnTo>
                <a:lnTo>
                  <a:pt x="13753" y="28407"/>
                </a:lnTo>
                <a:lnTo>
                  <a:pt x="13573" y="28227"/>
                </a:lnTo>
                <a:lnTo>
                  <a:pt x="13273" y="28047"/>
                </a:lnTo>
                <a:lnTo>
                  <a:pt x="13032" y="27806"/>
                </a:lnTo>
                <a:lnTo>
                  <a:pt x="12852" y="27506"/>
                </a:lnTo>
                <a:lnTo>
                  <a:pt x="12732" y="27206"/>
                </a:lnTo>
                <a:lnTo>
                  <a:pt x="12672" y="26905"/>
                </a:lnTo>
                <a:lnTo>
                  <a:pt x="12612" y="26545"/>
                </a:lnTo>
                <a:lnTo>
                  <a:pt x="12672" y="26245"/>
                </a:lnTo>
                <a:lnTo>
                  <a:pt x="12792" y="25884"/>
                </a:lnTo>
                <a:lnTo>
                  <a:pt x="12912" y="25704"/>
                </a:lnTo>
                <a:lnTo>
                  <a:pt x="13092" y="25464"/>
                </a:lnTo>
                <a:lnTo>
                  <a:pt x="13453" y="25224"/>
                </a:lnTo>
                <a:lnTo>
                  <a:pt x="14354" y="24743"/>
                </a:lnTo>
                <a:lnTo>
                  <a:pt x="14594" y="24924"/>
                </a:lnTo>
                <a:lnTo>
                  <a:pt x="14834" y="24984"/>
                </a:lnTo>
                <a:lnTo>
                  <a:pt x="15134" y="25104"/>
                </a:lnTo>
                <a:lnTo>
                  <a:pt x="15435" y="25104"/>
                </a:lnTo>
                <a:lnTo>
                  <a:pt x="15795" y="25044"/>
                </a:lnTo>
                <a:lnTo>
                  <a:pt x="16155" y="24924"/>
                </a:lnTo>
                <a:lnTo>
                  <a:pt x="16516" y="24803"/>
                </a:lnTo>
                <a:lnTo>
                  <a:pt x="16756" y="24563"/>
                </a:lnTo>
                <a:lnTo>
                  <a:pt x="16996" y="24323"/>
                </a:lnTo>
                <a:lnTo>
                  <a:pt x="17116" y="24083"/>
                </a:lnTo>
                <a:lnTo>
                  <a:pt x="17296" y="24383"/>
                </a:lnTo>
                <a:lnTo>
                  <a:pt x="17537" y="24683"/>
                </a:lnTo>
                <a:lnTo>
                  <a:pt x="17777" y="24984"/>
                </a:lnTo>
                <a:lnTo>
                  <a:pt x="18077" y="25224"/>
                </a:lnTo>
                <a:lnTo>
                  <a:pt x="18437" y="25404"/>
                </a:lnTo>
                <a:lnTo>
                  <a:pt x="18798" y="25524"/>
                </a:lnTo>
                <a:lnTo>
                  <a:pt x="19158" y="25644"/>
                </a:lnTo>
                <a:lnTo>
                  <a:pt x="19939" y="25644"/>
                </a:lnTo>
                <a:lnTo>
                  <a:pt x="20299" y="25584"/>
                </a:lnTo>
                <a:lnTo>
                  <a:pt x="20660" y="25464"/>
                </a:lnTo>
                <a:lnTo>
                  <a:pt x="21020" y="25344"/>
                </a:lnTo>
                <a:lnTo>
                  <a:pt x="21380" y="25104"/>
                </a:lnTo>
                <a:lnTo>
                  <a:pt x="21680" y="24864"/>
                </a:lnTo>
                <a:lnTo>
                  <a:pt x="21981" y="24623"/>
                </a:lnTo>
                <a:lnTo>
                  <a:pt x="22221" y="24263"/>
                </a:lnTo>
                <a:lnTo>
                  <a:pt x="22401" y="23843"/>
                </a:lnTo>
                <a:lnTo>
                  <a:pt x="22581" y="23362"/>
                </a:lnTo>
                <a:lnTo>
                  <a:pt x="22641" y="22882"/>
                </a:lnTo>
                <a:lnTo>
                  <a:pt x="22581" y="22401"/>
                </a:lnTo>
                <a:lnTo>
                  <a:pt x="22461" y="21921"/>
                </a:lnTo>
                <a:lnTo>
                  <a:pt x="22281" y="21440"/>
                </a:lnTo>
                <a:lnTo>
                  <a:pt x="22041" y="21020"/>
                </a:lnTo>
                <a:lnTo>
                  <a:pt x="21680" y="20660"/>
                </a:lnTo>
                <a:lnTo>
                  <a:pt x="21260" y="20359"/>
                </a:lnTo>
                <a:lnTo>
                  <a:pt x="20780" y="20119"/>
                </a:lnTo>
                <a:lnTo>
                  <a:pt x="20840" y="20059"/>
                </a:lnTo>
                <a:lnTo>
                  <a:pt x="20900" y="19639"/>
                </a:lnTo>
                <a:lnTo>
                  <a:pt x="20900" y="19218"/>
                </a:lnTo>
                <a:lnTo>
                  <a:pt x="21260" y="18798"/>
                </a:lnTo>
                <a:lnTo>
                  <a:pt x="21440" y="18618"/>
                </a:lnTo>
                <a:lnTo>
                  <a:pt x="21680" y="18498"/>
                </a:lnTo>
                <a:lnTo>
                  <a:pt x="22041" y="18317"/>
                </a:lnTo>
                <a:lnTo>
                  <a:pt x="22341" y="18257"/>
                </a:lnTo>
                <a:lnTo>
                  <a:pt x="23062" y="18077"/>
                </a:lnTo>
                <a:lnTo>
                  <a:pt x="23182" y="18137"/>
                </a:lnTo>
                <a:lnTo>
                  <a:pt x="23242" y="18137"/>
                </a:lnTo>
                <a:lnTo>
                  <a:pt x="23302" y="18077"/>
                </a:lnTo>
                <a:lnTo>
                  <a:pt x="23903" y="17296"/>
                </a:lnTo>
                <a:lnTo>
                  <a:pt x="24503" y="16576"/>
                </a:lnTo>
                <a:lnTo>
                  <a:pt x="24863" y="16215"/>
                </a:lnTo>
                <a:lnTo>
                  <a:pt x="25224" y="15915"/>
                </a:lnTo>
                <a:lnTo>
                  <a:pt x="25644" y="15675"/>
                </a:lnTo>
                <a:lnTo>
                  <a:pt x="26125" y="15495"/>
                </a:lnTo>
                <a:lnTo>
                  <a:pt x="26665" y="15375"/>
                </a:lnTo>
                <a:lnTo>
                  <a:pt x="27266" y="15375"/>
                </a:lnTo>
                <a:lnTo>
                  <a:pt x="27866" y="15435"/>
                </a:lnTo>
                <a:lnTo>
                  <a:pt x="28167" y="15495"/>
                </a:lnTo>
                <a:lnTo>
                  <a:pt x="28467" y="15495"/>
                </a:lnTo>
                <a:lnTo>
                  <a:pt x="28647" y="15435"/>
                </a:lnTo>
                <a:lnTo>
                  <a:pt x="28707" y="15555"/>
                </a:lnTo>
                <a:lnTo>
                  <a:pt x="28827" y="15675"/>
                </a:lnTo>
                <a:lnTo>
                  <a:pt x="29067" y="15675"/>
                </a:lnTo>
                <a:lnTo>
                  <a:pt x="29188" y="15615"/>
                </a:lnTo>
                <a:lnTo>
                  <a:pt x="29248" y="15375"/>
                </a:lnTo>
                <a:lnTo>
                  <a:pt x="29308" y="14954"/>
                </a:lnTo>
                <a:lnTo>
                  <a:pt x="29248" y="14534"/>
                </a:lnTo>
                <a:lnTo>
                  <a:pt x="29248" y="14053"/>
                </a:lnTo>
                <a:lnTo>
                  <a:pt x="29308" y="13633"/>
                </a:lnTo>
                <a:lnTo>
                  <a:pt x="29428" y="13153"/>
                </a:lnTo>
                <a:lnTo>
                  <a:pt x="29608" y="12732"/>
                </a:lnTo>
                <a:lnTo>
                  <a:pt x="29908" y="12312"/>
                </a:lnTo>
                <a:lnTo>
                  <a:pt x="30209" y="12011"/>
                </a:lnTo>
                <a:lnTo>
                  <a:pt x="30509" y="11711"/>
                </a:lnTo>
                <a:lnTo>
                  <a:pt x="30869" y="11471"/>
                </a:lnTo>
                <a:lnTo>
                  <a:pt x="31230" y="11291"/>
                </a:lnTo>
                <a:lnTo>
                  <a:pt x="31650" y="11171"/>
                </a:lnTo>
                <a:lnTo>
                  <a:pt x="32130" y="11051"/>
                </a:lnTo>
                <a:lnTo>
                  <a:pt x="32551" y="10870"/>
                </a:lnTo>
                <a:lnTo>
                  <a:pt x="32731" y="10930"/>
                </a:lnTo>
                <a:lnTo>
                  <a:pt x="32851" y="10930"/>
                </a:lnTo>
                <a:lnTo>
                  <a:pt x="32911" y="10870"/>
                </a:lnTo>
                <a:lnTo>
                  <a:pt x="32911" y="10570"/>
                </a:lnTo>
                <a:lnTo>
                  <a:pt x="32911" y="10330"/>
                </a:lnTo>
                <a:lnTo>
                  <a:pt x="32791" y="9849"/>
                </a:lnTo>
                <a:lnTo>
                  <a:pt x="32731" y="9369"/>
                </a:lnTo>
                <a:lnTo>
                  <a:pt x="32731" y="8889"/>
                </a:lnTo>
                <a:lnTo>
                  <a:pt x="32851" y="8408"/>
                </a:lnTo>
                <a:lnTo>
                  <a:pt x="33091" y="7928"/>
                </a:lnTo>
                <a:lnTo>
                  <a:pt x="33392" y="7627"/>
                </a:lnTo>
                <a:lnTo>
                  <a:pt x="33692" y="7387"/>
                </a:lnTo>
                <a:lnTo>
                  <a:pt x="33992" y="7267"/>
                </a:lnTo>
                <a:lnTo>
                  <a:pt x="34292" y="7147"/>
                </a:lnTo>
                <a:lnTo>
                  <a:pt x="35013" y="6967"/>
                </a:lnTo>
                <a:lnTo>
                  <a:pt x="35734" y="6787"/>
                </a:lnTo>
                <a:lnTo>
                  <a:pt x="35794" y="6726"/>
                </a:lnTo>
                <a:lnTo>
                  <a:pt x="36154" y="6666"/>
                </a:lnTo>
                <a:lnTo>
                  <a:pt x="36214" y="6606"/>
                </a:lnTo>
                <a:lnTo>
                  <a:pt x="36274" y="6546"/>
                </a:lnTo>
                <a:lnTo>
                  <a:pt x="36334" y="6426"/>
                </a:lnTo>
                <a:lnTo>
                  <a:pt x="36274" y="6306"/>
                </a:lnTo>
                <a:lnTo>
                  <a:pt x="36094" y="6126"/>
                </a:lnTo>
                <a:lnTo>
                  <a:pt x="35914" y="5946"/>
                </a:lnTo>
                <a:lnTo>
                  <a:pt x="35674" y="5826"/>
                </a:lnTo>
                <a:lnTo>
                  <a:pt x="35433" y="5645"/>
                </a:lnTo>
                <a:lnTo>
                  <a:pt x="35193" y="5345"/>
                </a:lnTo>
                <a:lnTo>
                  <a:pt x="34953" y="4985"/>
                </a:lnTo>
                <a:lnTo>
                  <a:pt x="34773" y="4564"/>
                </a:lnTo>
                <a:lnTo>
                  <a:pt x="34653" y="4204"/>
                </a:lnTo>
                <a:lnTo>
                  <a:pt x="34593" y="3724"/>
                </a:lnTo>
                <a:lnTo>
                  <a:pt x="34593" y="3243"/>
                </a:lnTo>
                <a:lnTo>
                  <a:pt x="34653" y="2763"/>
                </a:lnTo>
                <a:lnTo>
                  <a:pt x="34773" y="2282"/>
                </a:lnTo>
                <a:lnTo>
                  <a:pt x="35013" y="1381"/>
                </a:lnTo>
                <a:lnTo>
                  <a:pt x="35253" y="421"/>
                </a:lnTo>
                <a:lnTo>
                  <a:pt x="35253" y="360"/>
                </a:lnTo>
                <a:lnTo>
                  <a:pt x="35193" y="300"/>
                </a:lnTo>
                <a:lnTo>
                  <a:pt x="35073" y="180"/>
                </a:lnTo>
                <a:lnTo>
                  <a:pt x="34953" y="120"/>
                </a:lnTo>
                <a:lnTo>
                  <a:pt x="34773" y="120"/>
                </a:lnTo>
                <a:lnTo>
                  <a:pt x="33692" y="541"/>
                </a:lnTo>
                <a:lnTo>
                  <a:pt x="32611" y="901"/>
                </a:lnTo>
                <a:lnTo>
                  <a:pt x="31530" y="1141"/>
                </a:lnTo>
                <a:lnTo>
                  <a:pt x="30929" y="1261"/>
                </a:lnTo>
                <a:lnTo>
                  <a:pt x="30389" y="1321"/>
                </a:lnTo>
                <a:lnTo>
                  <a:pt x="28527" y="1321"/>
                </a:lnTo>
                <a:lnTo>
                  <a:pt x="27866" y="1261"/>
                </a:lnTo>
                <a:lnTo>
                  <a:pt x="27266" y="1141"/>
                </a:lnTo>
                <a:lnTo>
                  <a:pt x="26665" y="901"/>
                </a:lnTo>
                <a:lnTo>
                  <a:pt x="26425" y="781"/>
                </a:lnTo>
                <a:lnTo>
                  <a:pt x="26245" y="601"/>
                </a:lnTo>
                <a:lnTo>
                  <a:pt x="26065" y="360"/>
                </a:lnTo>
                <a:lnTo>
                  <a:pt x="25884" y="120"/>
                </a:lnTo>
                <a:lnTo>
                  <a:pt x="25824" y="60"/>
                </a:lnTo>
                <a:lnTo>
                  <a:pt x="25764"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8" name="Shape 28"/>
          <p:cNvSpPr txBox="1">
            <a:spLocks noGrp="1"/>
          </p:cNvSpPr>
          <p:nvPr>
            <p:ph type="ctrTitle"/>
          </p:nvPr>
        </p:nvSpPr>
        <p:spPr>
          <a:xfrm>
            <a:off x="3514335" y="1326002"/>
            <a:ext cx="5163199" cy="4205999"/>
          </a:xfrm>
          <a:prstGeom prst="rect">
            <a:avLst/>
          </a:prstGeom>
        </p:spPr>
        <p:txBody>
          <a:bodyPr anchor="ctr"/>
          <a:lstStyle>
            <a:lvl1pPr lvl="0">
              <a:spcBef>
                <a:spcPts val="0"/>
              </a:spcBef>
              <a:buClr>
                <a:srgbClr val="FFFFFF"/>
              </a:buClr>
              <a:buSzPct val="100000"/>
              <a:defRPr sz="3600">
                <a:solidFill>
                  <a:srgbClr val="FFFFFF"/>
                </a:solidFill>
              </a:defRPr>
            </a:lvl1pPr>
            <a:lvl2pPr lvl="1">
              <a:spcBef>
                <a:spcPts val="0"/>
              </a:spcBef>
              <a:buClr>
                <a:srgbClr val="FFFFFF"/>
              </a:buClr>
              <a:buSzPct val="100000"/>
              <a:defRPr sz="3600">
                <a:solidFill>
                  <a:srgbClr val="FFFFFF"/>
                </a:solidFill>
              </a:defRPr>
            </a:lvl2pPr>
            <a:lvl3pPr lvl="2">
              <a:spcBef>
                <a:spcPts val="0"/>
              </a:spcBef>
              <a:buClr>
                <a:srgbClr val="FFFFFF"/>
              </a:buClr>
              <a:buSzPct val="100000"/>
              <a:defRPr sz="3600">
                <a:solidFill>
                  <a:srgbClr val="FFFFFF"/>
                </a:solidFill>
              </a:defRPr>
            </a:lvl3pPr>
            <a:lvl4pPr lvl="3">
              <a:spcBef>
                <a:spcPts val="0"/>
              </a:spcBef>
              <a:buClr>
                <a:srgbClr val="FFFFFF"/>
              </a:buClr>
              <a:buSzPct val="100000"/>
              <a:defRPr sz="3600">
                <a:solidFill>
                  <a:srgbClr val="FFFFFF"/>
                </a:solidFill>
              </a:defRPr>
            </a:lvl4pPr>
            <a:lvl5pPr lvl="4">
              <a:spcBef>
                <a:spcPts val="0"/>
              </a:spcBef>
              <a:buClr>
                <a:srgbClr val="FFFFFF"/>
              </a:buClr>
              <a:buSzPct val="100000"/>
              <a:defRPr sz="3600">
                <a:solidFill>
                  <a:srgbClr val="FFFFFF"/>
                </a:solidFill>
              </a:defRPr>
            </a:lvl5pPr>
            <a:lvl6pPr lvl="5">
              <a:spcBef>
                <a:spcPts val="0"/>
              </a:spcBef>
              <a:buClr>
                <a:srgbClr val="FFFFFF"/>
              </a:buClr>
              <a:buSzPct val="100000"/>
              <a:defRPr sz="3600">
                <a:solidFill>
                  <a:srgbClr val="FFFFFF"/>
                </a:solidFill>
              </a:defRPr>
            </a:lvl6pPr>
            <a:lvl7pPr lvl="6">
              <a:spcBef>
                <a:spcPts val="0"/>
              </a:spcBef>
              <a:buClr>
                <a:srgbClr val="FFFFFF"/>
              </a:buClr>
              <a:buSzPct val="100000"/>
              <a:defRPr sz="3600">
                <a:solidFill>
                  <a:srgbClr val="FFFFFF"/>
                </a:solidFill>
              </a:defRPr>
            </a:lvl7pPr>
            <a:lvl8pPr lvl="7">
              <a:spcBef>
                <a:spcPts val="0"/>
              </a:spcBef>
              <a:buClr>
                <a:srgbClr val="FFFFFF"/>
              </a:buClr>
              <a:buSzPct val="100000"/>
              <a:defRPr sz="3600">
                <a:solidFill>
                  <a:srgbClr val="FFFFFF"/>
                </a:solidFill>
              </a:defRPr>
            </a:lvl8pPr>
            <a:lvl9pPr lvl="8">
              <a:spcBef>
                <a:spcPts val="0"/>
              </a:spcBef>
              <a:buClr>
                <a:srgbClr val="FFFFFF"/>
              </a:buClr>
              <a:buSzPct val="100000"/>
              <a:defRPr sz="3600">
                <a:solidFill>
                  <a:srgbClr val="FFFFFF"/>
                </a:solidFill>
              </a:defRPr>
            </a:lvl9pPr>
          </a:lstStyle>
          <a:p>
            <a:endParaRPr/>
          </a:p>
        </p:txBody>
      </p:sp>
    </p:spTree>
    <p:extLst>
      <p:ext uri="{BB962C8B-B14F-4D97-AF65-F5344CB8AC3E}">
        <p14:creationId xmlns:p14="http://schemas.microsoft.com/office/powerpoint/2010/main" val="154811729"/>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p:cSld name="Subtitle">
    <p:spTree>
      <p:nvGrpSpPr>
        <p:cNvPr id="1" name="Shape 30"/>
        <p:cNvGrpSpPr/>
        <p:nvPr/>
      </p:nvGrpSpPr>
      <p:grpSpPr>
        <a:xfrm>
          <a:off x="0" y="0"/>
          <a:ext cx="0" cy="0"/>
          <a:chOff x="0" y="0"/>
          <a:chExt cx="0" cy="0"/>
        </a:xfrm>
      </p:grpSpPr>
      <p:sp>
        <p:nvSpPr>
          <p:cNvPr id="4" name="Shape 31">
            <a:extLst>
              <a:ext uri="{FF2B5EF4-FFF2-40B4-BE49-F238E27FC236}">
                <a16:creationId xmlns="" xmlns:a16="http://schemas.microsoft.com/office/drawing/2014/main" id="{5B29C6BC-4422-48A3-A88A-488CE12601A8}"/>
              </a:ext>
            </a:extLst>
          </p:cNvPr>
          <p:cNvSpPr>
            <a:spLocks/>
          </p:cNvSpPr>
          <p:nvPr/>
        </p:nvSpPr>
        <p:spPr bwMode="auto">
          <a:xfrm>
            <a:off x="709085" y="4776789"/>
            <a:ext cx="436033" cy="433387"/>
          </a:xfrm>
          <a:custGeom>
            <a:avLst/>
            <a:gdLst>
              <a:gd name="T0" fmla="*/ 61150447 w 20060"/>
              <a:gd name="T1" fmla="*/ 10389 h 19940"/>
              <a:gd name="T2" fmla="*/ 43716184 w 20060"/>
              <a:gd name="T3" fmla="*/ 93739348 h 19940"/>
              <a:gd name="T4" fmla="*/ 47099914 w 20060"/>
              <a:gd name="T5" fmla="*/ 55504508 h 19940"/>
              <a:gd name="T6" fmla="*/ 45280214 w 20060"/>
              <a:gd name="T7" fmla="*/ 41325689 h 19940"/>
              <a:gd name="T8" fmla="*/ 38252551 w 20060"/>
              <a:gd name="T9" fmla="*/ 44405693 h 19940"/>
              <a:gd name="T10" fmla="*/ 41116449 w 20060"/>
              <a:gd name="T11" fmla="*/ 62291339 h 19940"/>
              <a:gd name="T12" fmla="*/ 28625692 w 20060"/>
              <a:gd name="T13" fmla="*/ 22208041 h 19940"/>
              <a:gd name="T14" fmla="*/ 25241700 w 20060"/>
              <a:gd name="T15" fmla="*/ 22208041 h 19940"/>
              <a:gd name="T16" fmla="*/ 16134673 w 20060"/>
              <a:gd name="T17" fmla="*/ 14189208 h 19940"/>
              <a:gd name="T18" fmla="*/ 18998571 w 20060"/>
              <a:gd name="T19" fmla="*/ 40093231 h 19940"/>
              <a:gd name="T20" fmla="*/ 13275030 w 20060"/>
              <a:gd name="T21" fmla="*/ 45021672 h 19940"/>
              <a:gd name="T22" fmla="*/ 22642226 w 20060"/>
              <a:gd name="T23" fmla="*/ 49334133 h 19940"/>
              <a:gd name="T24" fmla="*/ 28105598 w 20060"/>
              <a:gd name="T25" fmla="*/ 74006155 h 19940"/>
              <a:gd name="T26" fmla="*/ 22642226 w 20060"/>
              <a:gd name="T27" fmla="*/ 64755342 h 19940"/>
              <a:gd name="T28" fmla="*/ 22642226 w 20060"/>
              <a:gd name="T29" fmla="*/ 82014599 h 19940"/>
              <a:gd name="T30" fmla="*/ 31749514 w 20060"/>
              <a:gd name="T31" fmla="*/ 91881435 h 19940"/>
              <a:gd name="T32" fmla="*/ 11711000 w 20060"/>
              <a:gd name="T33" fmla="*/ 65371321 h 19940"/>
              <a:gd name="T34" fmla="*/ 8591693 w 20060"/>
              <a:gd name="T35" fmla="*/ 78934139 h 19940"/>
              <a:gd name="T36" fmla="*/ 4687853 w 20060"/>
              <a:gd name="T37" fmla="*/ 85104992 h 19940"/>
              <a:gd name="T38" fmla="*/ 8071583 w 20060"/>
              <a:gd name="T39" fmla="*/ 108534623 h 19940"/>
              <a:gd name="T40" fmla="*/ 15094731 w 20060"/>
              <a:gd name="T41" fmla="*/ 102364249 h 19940"/>
              <a:gd name="T42" fmla="*/ 27585749 w 20060"/>
              <a:gd name="T43" fmla="*/ 111614605 h 19940"/>
              <a:gd name="T44" fmla="*/ 18218553 w 20060"/>
              <a:gd name="T45" fmla="*/ 114695065 h 19940"/>
              <a:gd name="T46" fmla="*/ 17698720 w 20060"/>
              <a:gd name="T47" fmla="*/ 128884273 h 19940"/>
              <a:gd name="T48" fmla="*/ 25241700 w 20060"/>
              <a:gd name="T49" fmla="*/ 130116275 h 19940"/>
              <a:gd name="T50" fmla="*/ 26545806 w 20060"/>
              <a:gd name="T51" fmla="*/ 149849923 h 19940"/>
              <a:gd name="T52" fmla="*/ 12495273 w 20060"/>
              <a:gd name="T53" fmla="*/ 158474368 h 19940"/>
              <a:gd name="T54" fmla="*/ 18478478 w 20060"/>
              <a:gd name="T55" fmla="*/ 168957183 h 19940"/>
              <a:gd name="T56" fmla="*/ 15874765 w 20060"/>
              <a:gd name="T57" fmla="*/ 193013226 h 19940"/>
              <a:gd name="T58" fmla="*/ 22382318 w 20060"/>
              <a:gd name="T59" fmla="*/ 180672020 h 19940"/>
              <a:gd name="T60" fmla="*/ 27845673 w 20060"/>
              <a:gd name="T61" fmla="*/ 204728041 h 19940"/>
              <a:gd name="T62" fmla="*/ 25761794 w 20060"/>
              <a:gd name="T63" fmla="*/ 170815574 h 19940"/>
              <a:gd name="T64" fmla="*/ 35393169 w 20060"/>
              <a:gd name="T65" fmla="*/ 154161907 h 19940"/>
              <a:gd name="T66" fmla="*/ 37732718 w 20060"/>
              <a:gd name="T67" fmla="*/ 171431575 h 19940"/>
              <a:gd name="T68" fmla="*/ 42936149 w 20060"/>
              <a:gd name="T69" fmla="*/ 159090369 h 19940"/>
              <a:gd name="T70" fmla="*/ 59070839 w 20060"/>
              <a:gd name="T71" fmla="*/ 168957183 h 19940"/>
              <a:gd name="T72" fmla="*/ 55427167 w 20060"/>
              <a:gd name="T73" fmla="*/ 193013226 h 19940"/>
              <a:gd name="T74" fmla="*/ 58810914 w 20060"/>
              <a:gd name="T75" fmla="*/ 191770835 h 19940"/>
              <a:gd name="T76" fmla="*/ 68178110 w 20060"/>
              <a:gd name="T77" fmla="*/ 196709208 h 19940"/>
              <a:gd name="T78" fmla="*/ 72341614 w 20060"/>
              <a:gd name="T79" fmla="*/ 178824018 h 19940"/>
              <a:gd name="T80" fmla="*/ 75201257 w 20060"/>
              <a:gd name="T81" fmla="*/ 173279577 h 19940"/>
              <a:gd name="T82" fmla="*/ 57506792 w 20060"/>
              <a:gd name="T83" fmla="*/ 147375553 h 19940"/>
              <a:gd name="T84" fmla="*/ 63494512 w 20060"/>
              <a:gd name="T85" fmla="*/ 147375553 h 19940"/>
              <a:gd name="T86" fmla="*/ 62710239 w 20060"/>
              <a:gd name="T87" fmla="*/ 131348276 h 19940"/>
              <a:gd name="T88" fmla="*/ 69737902 w 20060"/>
              <a:gd name="T89" fmla="*/ 123945900 h 19940"/>
              <a:gd name="T90" fmla="*/ 78584988 w 20060"/>
              <a:gd name="T91" fmla="*/ 153545906 h 19940"/>
              <a:gd name="T92" fmla="*/ 73901390 w 20060"/>
              <a:gd name="T93" fmla="*/ 130732275 h 19940"/>
              <a:gd name="T94" fmla="*/ 85872314 w 20060"/>
              <a:gd name="T95" fmla="*/ 130116275 h 19940"/>
              <a:gd name="T96" fmla="*/ 81188977 w 20060"/>
              <a:gd name="T97" fmla="*/ 118401459 h 19940"/>
              <a:gd name="T98" fmla="*/ 83528510 w 20060"/>
              <a:gd name="T99" fmla="*/ 101131791 h 19940"/>
              <a:gd name="T100" fmla="*/ 78065155 w 20060"/>
              <a:gd name="T101" fmla="*/ 100515790 h 19940"/>
              <a:gd name="T102" fmla="*/ 57766717 w 20060"/>
              <a:gd name="T103" fmla="*/ 98667788 h 19940"/>
              <a:gd name="T104" fmla="*/ 63494512 w 20060"/>
              <a:gd name="T105" fmla="*/ 91881435 h 19940"/>
              <a:gd name="T106" fmla="*/ 58291065 w 20060"/>
              <a:gd name="T107" fmla="*/ 85104992 h 19940"/>
              <a:gd name="T108" fmla="*/ 67918202 w 20060"/>
              <a:gd name="T109" fmla="*/ 49950134 h 19940"/>
              <a:gd name="T110" fmla="*/ 79624670 w 20060"/>
              <a:gd name="T111" fmla="*/ 45021672 h 19940"/>
              <a:gd name="T112" fmla="*/ 65834061 w 20060"/>
              <a:gd name="T113" fmla="*/ 43173691 h 19940"/>
              <a:gd name="T114" fmla="*/ 72861708 w 20060"/>
              <a:gd name="T115" fmla="*/ 6170375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32">
            <a:extLst>
              <a:ext uri="{FF2B5EF4-FFF2-40B4-BE49-F238E27FC236}">
                <a16:creationId xmlns="" xmlns:a16="http://schemas.microsoft.com/office/drawing/2014/main" id="{975410F0-5A61-4A81-9903-302C31C0AD69}"/>
              </a:ext>
            </a:extLst>
          </p:cNvPr>
          <p:cNvSpPr>
            <a:spLocks/>
          </p:cNvSpPr>
          <p:nvPr/>
        </p:nvSpPr>
        <p:spPr bwMode="auto">
          <a:xfrm>
            <a:off x="1071034" y="2179638"/>
            <a:ext cx="372533" cy="361950"/>
          </a:xfrm>
          <a:custGeom>
            <a:avLst/>
            <a:gdLst>
              <a:gd name="T0" fmla="*/ 23291355 w 21141"/>
              <a:gd name="T1" fmla="*/ 40720289 h 20600"/>
              <a:gd name="T2" fmla="*/ 29946378 w 21141"/>
              <a:gd name="T3" fmla="*/ 45282212 h 20600"/>
              <a:gd name="T4" fmla="*/ 26202119 w 21141"/>
              <a:gd name="T5" fmla="*/ 55056548 h 20600"/>
              <a:gd name="T6" fmla="*/ 21626995 w 21141"/>
              <a:gd name="T7" fmla="*/ 57334901 h 20600"/>
              <a:gd name="T8" fmla="*/ 16636333 w 21141"/>
              <a:gd name="T9" fmla="*/ 51796802 h 20600"/>
              <a:gd name="T10" fmla="*/ 18023685 w 21141"/>
              <a:gd name="T11" fmla="*/ 72647652 h 20600"/>
              <a:gd name="T12" fmla="*/ 26894665 w 21141"/>
              <a:gd name="T13" fmla="*/ 74274899 h 20600"/>
              <a:gd name="T14" fmla="*/ 24122234 w 21141"/>
              <a:gd name="T15" fmla="*/ 3585449 h 20600"/>
              <a:gd name="T16" fmla="*/ 20518924 w 21141"/>
              <a:gd name="T17" fmla="*/ 15963840 h 20600"/>
              <a:gd name="T18" fmla="*/ 18577715 w 21141"/>
              <a:gd name="T19" fmla="*/ 14005638 h 20600"/>
              <a:gd name="T20" fmla="*/ 23568377 w 21141"/>
              <a:gd name="T21" fmla="*/ 26063879 h 20600"/>
              <a:gd name="T22" fmla="*/ 11922692 w 21141"/>
              <a:gd name="T23" fmla="*/ 40394903 h 20600"/>
              <a:gd name="T24" fmla="*/ 8734736 w 21141"/>
              <a:gd name="T25" fmla="*/ 24756449 h 20600"/>
              <a:gd name="T26" fmla="*/ 6932043 w 21141"/>
              <a:gd name="T27" fmla="*/ 28992986 h 20600"/>
              <a:gd name="T28" fmla="*/ 1664373 w 21141"/>
              <a:gd name="T29" fmla="*/ 31271022 h 20600"/>
              <a:gd name="T30" fmla="*/ 3605570 w 21141"/>
              <a:gd name="T31" fmla="*/ 37465778 h 20600"/>
              <a:gd name="T32" fmla="*/ 694806 w 21141"/>
              <a:gd name="T33" fmla="*/ 45933001 h 20600"/>
              <a:gd name="T34" fmla="*/ 3328734 w 21141"/>
              <a:gd name="T35" fmla="*/ 45933001 h 20600"/>
              <a:gd name="T36" fmla="*/ 14971973 w 21141"/>
              <a:gd name="T37" fmla="*/ 52447574 h 20600"/>
              <a:gd name="T38" fmla="*/ 14833456 w 21141"/>
              <a:gd name="T39" fmla="*/ 73624127 h 20600"/>
              <a:gd name="T40" fmla="*/ 8319396 w 21141"/>
              <a:gd name="T41" fmla="*/ 80138699 h 20600"/>
              <a:gd name="T42" fmla="*/ 4713641 w 21141"/>
              <a:gd name="T43" fmla="*/ 81765963 h 20600"/>
              <a:gd name="T44" fmla="*/ 7762908 w 21141"/>
              <a:gd name="T45" fmla="*/ 84700640 h 20600"/>
              <a:gd name="T46" fmla="*/ 6239497 w 21141"/>
              <a:gd name="T47" fmla="*/ 96753311 h 20600"/>
              <a:gd name="T48" fmla="*/ 10537613 w 21141"/>
              <a:gd name="T49" fmla="*/ 99357050 h 20600"/>
              <a:gd name="T50" fmla="*/ 12061196 w 21141"/>
              <a:gd name="T51" fmla="*/ 104895148 h 20600"/>
              <a:gd name="T52" fmla="*/ 15528275 w 21141"/>
              <a:gd name="T53" fmla="*/ 78511453 h 20600"/>
              <a:gd name="T54" fmla="*/ 21626995 w 21141"/>
              <a:gd name="T55" fmla="*/ 81440577 h 20600"/>
              <a:gd name="T56" fmla="*/ 18300707 w 21141"/>
              <a:gd name="T57" fmla="*/ 100007822 h 20600"/>
              <a:gd name="T58" fmla="*/ 17190362 w 21141"/>
              <a:gd name="T59" fmla="*/ 104569762 h 20600"/>
              <a:gd name="T60" fmla="*/ 22181024 w 21141"/>
              <a:gd name="T61" fmla="*/ 101640638 h 20600"/>
              <a:gd name="T62" fmla="*/ 23429859 w 21141"/>
              <a:gd name="T63" fmla="*/ 111735125 h 20600"/>
              <a:gd name="T64" fmla="*/ 24955544 w 21141"/>
              <a:gd name="T65" fmla="*/ 97729803 h 20600"/>
              <a:gd name="T66" fmla="*/ 28974550 w 21141"/>
              <a:gd name="T67" fmla="*/ 104895148 h 20600"/>
              <a:gd name="T68" fmla="*/ 29666912 w 21141"/>
              <a:gd name="T69" fmla="*/ 101315252 h 20600"/>
              <a:gd name="T70" fmla="*/ 24955544 w 21141"/>
              <a:gd name="T71" fmla="*/ 83393210 h 20600"/>
              <a:gd name="T72" fmla="*/ 38263328 w 21141"/>
              <a:gd name="T73" fmla="*/ 75251373 h 20600"/>
              <a:gd name="T74" fmla="*/ 39789185 w 21141"/>
              <a:gd name="T75" fmla="*/ 91866002 h 20600"/>
              <a:gd name="T76" fmla="*/ 41035575 w 21141"/>
              <a:gd name="T77" fmla="*/ 91215213 h 20600"/>
              <a:gd name="T78" fmla="*/ 39927689 w 21141"/>
              <a:gd name="T79" fmla="*/ 76878637 h 20600"/>
              <a:gd name="T80" fmla="*/ 48660151 w 21141"/>
              <a:gd name="T81" fmla="*/ 81440577 h 20600"/>
              <a:gd name="T82" fmla="*/ 46164741 w 21141"/>
              <a:gd name="T83" fmla="*/ 68411414 h 20600"/>
              <a:gd name="T84" fmla="*/ 41728121 w 21141"/>
              <a:gd name="T85" fmla="*/ 67434940 h 20600"/>
              <a:gd name="T86" fmla="*/ 32441616 w 21141"/>
              <a:gd name="T87" fmla="*/ 50494924 h 20600"/>
              <a:gd name="T88" fmla="*/ 35906409 w 21141"/>
              <a:gd name="T89" fmla="*/ 27691125 h 20600"/>
              <a:gd name="T90" fmla="*/ 41728121 w 21141"/>
              <a:gd name="T91" fmla="*/ 27365739 h 20600"/>
              <a:gd name="T92" fmla="*/ 37293761 w 21141"/>
              <a:gd name="T93" fmla="*/ 23780273 h 20600"/>
              <a:gd name="T94" fmla="*/ 40620050 w 21141"/>
              <a:gd name="T95" fmla="*/ 12378374 h 20600"/>
              <a:gd name="T96" fmla="*/ 35213876 w 21141"/>
              <a:gd name="T97" fmla="*/ 18892964 h 20600"/>
              <a:gd name="T98" fmla="*/ 33965213 w 21141"/>
              <a:gd name="T99" fmla="*/ 12052689 h 20600"/>
              <a:gd name="T100" fmla="*/ 33272666 w 21141"/>
              <a:gd name="T101" fmla="*/ 21176552 h 20600"/>
              <a:gd name="T102" fmla="*/ 28974550 w 21141"/>
              <a:gd name="T103" fmla="*/ 38767639 h 20600"/>
              <a:gd name="T104" fmla="*/ 25509586 w 21141"/>
              <a:gd name="T105" fmla="*/ 24756449 h 20600"/>
              <a:gd name="T106" fmla="*/ 28697529 w 21141"/>
              <a:gd name="T107" fmla="*/ 12378374 h 20600"/>
              <a:gd name="T108" fmla="*/ 25509586 w 21141"/>
              <a:gd name="T109" fmla="*/ 5538099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33">
            <a:extLst>
              <a:ext uri="{FF2B5EF4-FFF2-40B4-BE49-F238E27FC236}">
                <a16:creationId xmlns="" xmlns:a16="http://schemas.microsoft.com/office/drawing/2014/main" id="{48A704FE-EBFA-497E-B0F4-DC93C611250B}"/>
              </a:ext>
            </a:extLst>
          </p:cNvPr>
          <p:cNvSpPr>
            <a:spLocks/>
          </p:cNvSpPr>
          <p:nvPr/>
        </p:nvSpPr>
        <p:spPr bwMode="auto">
          <a:xfrm rot="2077429">
            <a:off x="11017251" y="3133725"/>
            <a:ext cx="465667" cy="452438"/>
          </a:xfrm>
          <a:custGeom>
            <a:avLst/>
            <a:gdLst>
              <a:gd name="T0" fmla="*/ 46302429 w 21141"/>
              <a:gd name="T1" fmla="*/ 22915655 h 20600"/>
              <a:gd name="T2" fmla="*/ 38719040 w 21141"/>
              <a:gd name="T3" fmla="*/ 28000839 h 20600"/>
              <a:gd name="T4" fmla="*/ 37366496 w 21141"/>
              <a:gd name="T5" fmla="*/ 31179194 h 20600"/>
              <a:gd name="T6" fmla="*/ 46031979 w 21141"/>
              <a:gd name="T7" fmla="*/ 50270101 h 20600"/>
              <a:gd name="T8" fmla="*/ 17060237 w 21141"/>
              <a:gd name="T9" fmla="*/ 67454179 h 20600"/>
              <a:gd name="T10" fmla="*/ 16789788 w 21141"/>
              <a:gd name="T11" fmla="*/ 46456466 h 20600"/>
              <a:gd name="T12" fmla="*/ 13809590 w 21141"/>
              <a:gd name="T13" fmla="*/ 49634821 h 20600"/>
              <a:gd name="T14" fmla="*/ 7583389 w 21141"/>
              <a:gd name="T15" fmla="*/ 62358387 h 20600"/>
              <a:gd name="T16" fmla="*/ 2439018 w 21141"/>
              <a:gd name="T17" fmla="*/ 62358387 h 20600"/>
              <a:gd name="T18" fmla="*/ 7042209 w 21141"/>
              <a:gd name="T19" fmla="*/ 72539846 h 20600"/>
              <a:gd name="T20" fmla="*/ 2709731 w 21141"/>
              <a:gd name="T21" fmla="*/ 87806026 h 20600"/>
              <a:gd name="T22" fmla="*/ 1898102 w 21141"/>
              <a:gd name="T23" fmla="*/ 93537581 h 20600"/>
              <a:gd name="T24" fmla="*/ 14080040 w 21141"/>
              <a:gd name="T25" fmla="*/ 80814014 h 20600"/>
              <a:gd name="T26" fmla="*/ 21392979 w 21141"/>
              <a:gd name="T27" fmla="*/ 159074829 h 20600"/>
              <a:gd name="T28" fmla="*/ 12727495 w 21141"/>
              <a:gd name="T29" fmla="*/ 155885844 h 20600"/>
              <a:gd name="T30" fmla="*/ 9476849 w 21141"/>
              <a:gd name="T31" fmla="*/ 160345872 h 20600"/>
              <a:gd name="T32" fmla="*/ 15162135 w 21141"/>
              <a:gd name="T33" fmla="*/ 165431056 h 20600"/>
              <a:gd name="T34" fmla="*/ 11915866 w 21141"/>
              <a:gd name="T35" fmla="*/ 188336103 h 20600"/>
              <a:gd name="T36" fmla="*/ 20035792 w 21141"/>
              <a:gd name="T37" fmla="*/ 176883579 h 20600"/>
              <a:gd name="T38" fmla="*/ 21933895 w 21141"/>
              <a:gd name="T39" fmla="*/ 206155944 h 20600"/>
              <a:gd name="T40" fmla="*/ 23556905 w 21141"/>
              <a:gd name="T41" fmla="*/ 193432378 h 20600"/>
              <a:gd name="T42" fmla="*/ 44679435 w 21141"/>
              <a:gd name="T43" fmla="*/ 118349918 h 20600"/>
              <a:gd name="T44" fmla="*/ 38719040 w 21141"/>
              <a:gd name="T45" fmla="*/ 187700801 h 20600"/>
              <a:gd name="T46" fmla="*/ 33033754 w 21141"/>
              <a:gd name="T47" fmla="*/ 204249116 h 20600"/>
              <a:gd name="T48" fmla="*/ 41699237 w 21141"/>
              <a:gd name="T49" fmla="*/ 187065037 h 20600"/>
              <a:gd name="T50" fmla="*/ 43863147 w 21141"/>
              <a:gd name="T51" fmla="*/ 215065876 h 20600"/>
              <a:gd name="T52" fmla="*/ 47113794 w 21141"/>
              <a:gd name="T53" fmla="*/ 217608468 h 20600"/>
              <a:gd name="T54" fmla="*/ 50093991 w 21141"/>
              <a:gd name="T55" fmla="*/ 193432378 h 20600"/>
              <a:gd name="T56" fmla="*/ 57672737 w 21141"/>
              <a:gd name="T57" fmla="*/ 202977589 h 20600"/>
              <a:gd name="T58" fmla="*/ 56861373 w 21141"/>
              <a:gd name="T59" fmla="*/ 194067658 h 20600"/>
              <a:gd name="T60" fmla="*/ 48741446 w 21141"/>
              <a:gd name="T61" fmla="*/ 162888464 h 20600"/>
              <a:gd name="T62" fmla="*/ 75544620 w 21141"/>
              <a:gd name="T63" fmla="*/ 166066819 h 20600"/>
              <a:gd name="T64" fmla="*/ 79336182 w 21141"/>
              <a:gd name="T65" fmla="*/ 183250919 h 20600"/>
              <a:gd name="T66" fmla="*/ 79877098 w 21141"/>
              <a:gd name="T67" fmla="*/ 174340987 h 20600"/>
              <a:gd name="T68" fmla="*/ 77983638 w 21141"/>
              <a:gd name="T69" fmla="*/ 150164897 h 20600"/>
              <a:gd name="T70" fmla="*/ 95039233 w 21141"/>
              <a:gd name="T71" fmla="*/ 161617421 h 20600"/>
              <a:gd name="T72" fmla="*/ 80959193 w 21141"/>
              <a:gd name="T73" fmla="*/ 139347653 h 20600"/>
              <a:gd name="T74" fmla="*/ 95039233 w 21141"/>
              <a:gd name="T75" fmla="*/ 129802442 h 20600"/>
              <a:gd name="T76" fmla="*/ 79336182 w 21141"/>
              <a:gd name="T77" fmla="*/ 133616099 h 20600"/>
              <a:gd name="T78" fmla="*/ 65526592 w 21141"/>
              <a:gd name="T79" fmla="*/ 65536742 h 20600"/>
              <a:gd name="T80" fmla="*/ 79877098 w 21141"/>
              <a:gd name="T81" fmla="*/ 56001677 h 20600"/>
              <a:gd name="T82" fmla="*/ 79065733 w 21141"/>
              <a:gd name="T83" fmla="*/ 48999057 h 20600"/>
              <a:gd name="T84" fmla="*/ 77167631 w 21141"/>
              <a:gd name="T85" fmla="*/ 35003942 h 20600"/>
              <a:gd name="T86" fmla="*/ 78795267 w 21141"/>
              <a:gd name="T87" fmla="*/ 23551418 h 20600"/>
              <a:gd name="T88" fmla="*/ 68777239 w 21141"/>
              <a:gd name="T89" fmla="*/ 36910771 h 20600"/>
              <a:gd name="T90" fmla="*/ 67149586 w 21141"/>
              <a:gd name="T91" fmla="*/ 22915655 h 20600"/>
              <a:gd name="T92" fmla="*/ 64715227 w 21141"/>
              <a:gd name="T93" fmla="*/ 33732394 h 20600"/>
              <a:gd name="T94" fmla="*/ 66608687 w 21141"/>
              <a:gd name="T95" fmla="*/ 50270101 h 20600"/>
              <a:gd name="T96" fmla="*/ 51176086 w 21141"/>
              <a:gd name="T97" fmla="*/ 44549154 h 20600"/>
              <a:gd name="T98" fmla="*/ 56049743 w 21141"/>
              <a:gd name="T99" fmla="*/ 24187182 h 20600"/>
              <a:gd name="T100" fmla="*/ 50093991 w 21141"/>
              <a:gd name="T101" fmla="*/ 19726670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34">
            <a:extLst>
              <a:ext uri="{FF2B5EF4-FFF2-40B4-BE49-F238E27FC236}">
                <a16:creationId xmlns="" xmlns:a16="http://schemas.microsoft.com/office/drawing/2014/main" id="{51DE8516-862F-4401-A6A5-95A18333D9B4}"/>
              </a:ext>
            </a:extLst>
          </p:cNvPr>
          <p:cNvSpPr>
            <a:spLocks/>
          </p:cNvSpPr>
          <p:nvPr/>
        </p:nvSpPr>
        <p:spPr bwMode="auto">
          <a:xfrm>
            <a:off x="9474200" y="1077914"/>
            <a:ext cx="425451" cy="441325"/>
          </a:xfrm>
          <a:custGeom>
            <a:avLst/>
            <a:gdLst>
              <a:gd name="T0" fmla="*/ 40574293 w 19279"/>
              <a:gd name="T1" fmla="*/ 95292078 h 20060"/>
              <a:gd name="T2" fmla="*/ 56366260 w 19279"/>
              <a:gd name="T3" fmla="*/ 61398252 h 20060"/>
              <a:gd name="T4" fmla="*/ 46291643 w 19279"/>
              <a:gd name="T5" fmla="*/ 63953823 h 20060"/>
              <a:gd name="T6" fmla="*/ 68345012 w 19279"/>
              <a:gd name="T7" fmla="*/ 108719996 h 20060"/>
              <a:gd name="T8" fmla="*/ 57454344 w 19279"/>
              <a:gd name="T9" fmla="*/ 87614695 h 20060"/>
              <a:gd name="T10" fmla="*/ 18244538 w 19279"/>
              <a:gd name="T11" fmla="*/ 107442199 h 20060"/>
              <a:gd name="T12" fmla="*/ 43838808 w 19279"/>
              <a:gd name="T13" fmla="*/ 109997792 h 20060"/>
              <a:gd name="T14" fmla="*/ 46019626 w 19279"/>
              <a:gd name="T15" fmla="*/ 143891134 h 20060"/>
              <a:gd name="T16" fmla="*/ 33492456 w 19279"/>
              <a:gd name="T17" fmla="*/ 147724502 h 20060"/>
              <a:gd name="T18" fmla="*/ 41662658 w 19279"/>
              <a:gd name="T19" fmla="*/ 638887 h 20060"/>
              <a:gd name="T20" fmla="*/ 35129240 w 19279"/>
              <a:gd name="T21" fmla="*/ 12788547 h 20060"/>
              <a:gd name="T22" fmla="*/ 35945291 w 19279"/>
              <a:gd name="T23" fmla="*/ 24299781 h 20060"/>
              <a:gd name="T24" fmla="*/ 32948422 w 19279"/>
              <a:gd name="T25" fmla="*/ 49248592 h 20060"/>
              <a:gd name="T26" fmla="*/ 26142707 w 19279"/>
              <a:gd name="T27" fmla="*/ 45404576 h 20060"/>
              <a:gd name="T28" fmla="*/ 19060870 w 19279"/>
              <a:gd name="T29" fmla="*/ 66509878 h 20060"/>
              <a:gd name="T30" fmla="*/ 12799469 w 19279"/>
              <a:gd name="T31" fmla="*/ 39654525 h 20060"/>
              <a:gd name="T32" fmla="*/ 9802319 w 19279"/>
              <a:gd name="T33" fmla="*/ 48599057 h 20060"/>
              <a:gd name="T34" fmla="*/ 7082118 w 19279"/>
              <a:gd name="T35" fmla="*/ 60120455 h 20060"/>
              <a:gd name="T36" fmla="*/ 0 w 19279"/>
              <a:gd name="T37" fmla="*/ 71631690 h 20060"/>
              <a:gd name="T38" fmla="*/ 8442219 w 19279"/>
              <a:gd name="T39" fmla="*/ 76103944 h 20060"/>
              <a:gd name="T40" fmla="*/ 22329771 w 19279"/>
              <a:gd name="T41" fmla="*/ 78659537 h 20060"/>
              <a:gd name="T42" fmla="*/ 13615536 w 19279"/>
              <a:gd name="T43" fmla="*/ 101681016 h 20060"/>
              <a:gd name="T44" fmla="*/ 15519670 w 19279"/>
              <a:gd name="T45" fmla="*/ 109997792 h 20060"/>
              <a:gd name="T46" fmla="*/ 11711120 w 19279"/>
              <a:gd name="T47" fmla="*/ 136852638 h 20060"/>
              <a:gd name="T48" fmla="*/ 10890668 w 19279"/>
              <a:gd name="T49" fmla="*/ 145807818 h 20060"/>
              <a:gd name="T50" fmla="*/ 10346634 w 19279"/>
              <a:gd name="T51" fmla="*/ 155402369 h 20060"/>
              <a:gd name="T52" fmla="*/ 11711120 w 19279"/>
              <a:gd name="T53" fmla="*/ 170746486 h 20060"/>
              <a:gd name="T54" fmla="*/ 19604903 w 19279"/>
              <a:gd name="T55" fmla="*/ 145168931 h 20060"/>
              <a:gd name="T56" fmla="*/ 23417838 w 19279"/>
              <a:gd name="T57" fmla="*/ 168190916 h 20060"/>
              <a:gd name="T58" fmla="*/ 40846591 w 19279"/>
              <a:gd name="T59" fmla="*/ 189295711 h 20060"/>
              <a:gd name="T60" fmla="*/ 35129240 w 19279"/>
              <a:gd name="T61" fmla="*/ 205918109 h 20060"/>
              <a:gd name="T62" fmla="*/ 40030259 w 19279"/>
              <a:gd name="T63" fmla="*/ 202084742 h 20060"/>
              <a:gd name="T64" fmla="*/ 43294775 w 19279"/>
              <a:gd name="T65" fmla="*/ 212956605 h 20060"/>
              <a:gd name="T66" fmla="*/ 46291643 w 19279"/>
              <a:gd name="T67" fmla="*/ 198251374 h 20060"/>
              <a:gd name="T68" fmla="*/ 48740109 w 19279"/>
              <a:gd name="T69" fmla="*/ 196973578 h 20060"/>
              <a:gd name="T70" fmla="*/ 46291643 w 19279"/>
              <a:gd name="T71" fmla="*/ 156680165 h 20060"/>
              <a:gd name="T72" fmla="*/ 57726361 w 19279"/>
              <a:gd name="T73" fmla="*/ 163079752 h 20060"/>
              <a:gd name="T74" fmla="*/ 65624530 w 19279"/>
              <a:gd name="T75" fmla="*/ 170746486 h 20060"/>
              <a:gd name="T76" fmla="*/ 68893431 w 19279"/>
              <a:gd name="T77" fmla="*/ 177784982 h 20060"/>
              <a:gd name="T78" fmla="*/ 78968049 w 19279"/>
              <a:gd name="T79" fmla="*/ 169468690 h 20060"/>
              <a:gd name="T80" fmla="*/ 77875314 w 19279"/>
              <a:gd name="T81" fmla="*/ 154763481 h 20060"/>
              <a:gd name="T82" fmla="*/ 82776598 w 19279"/>
              <a:gd name="T83" fmla="*/ 145168931 h 20060"/>
              <a:gd name="T84" fmla="*/ 72429964 w 19279"/>
              <a:gd name="T85" fmla="*/ 144530021 h 20060"/>
              <a:gd name="T86" fmla="*/ 71613913 w 19279"/>
              <a:gd name="T87" fmla="*/ 113831160 h 20060"/>
              <a:gd name="T88" fmla="*/ 62083611 w 19279"/>
              <a:gd name="T89" fmla="*/ 89531378 h 20060"/>
              <a:gd name="T90" fmla="*/ 82776598 w 19279"/>
              <a:gd name="T91" fmla="*/ 58832011 h 20060"/>
              <a:gd name="T92" fmla="*/ 85229433 w 19279"/>
              <a:gd name="T93" fmla="*/ 49248592 h 20060"/>
              <a:gd name="T94" fmla="*/ 87133583 w 19279"/>
              <a:gd name="T95" fmla="*/ 38376751 h 20060"/>
              <a:gd name="T96" fmla="*/ 85229433 w 19279"/>
              <a:gd name="T97" fmla="*/ 33254939 h 20060"/>
              <a:gd name="T98" fmla="*/ 79240065 w 19279"/>
              <a:gd name="T99" fmla="*/ 30699368 h 20060"/>
              <a:gd name="T100" fmla="*/ 74066748 w 19279"/>
              <a:gd name="T101" fmla="*/ 47321260 h 20060"/>
              <a:gd name="T102" fmla="*/ 61267561 w 19279"/>
              <a:gd name="T103" fmla="*/ 37088306 h 20060"/>
              <a:gd name="T104" fmla="*/ 44382858 w 19279"/>
              <a:gd name="T105" fmla="*/ 44126802 h 20060"/>
              <a:gd name="T106" fmla="*/ 52553044 w 19279"/>
              <a:gd name="T107" fmla="*/ 9594067 h 20060"/>
              <a:gd name="T108" fmla="*/ 48196058 w 19279"/>
              <a:gd name="T109" fmla="*/ 6399587 h 20060"/>
              <a:gd name="T110" fmla="*/ 42478708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35">
            <a:extLst>
              <a:ext uri="{FF2B5EF4-FFF2-40B4-BE49-F238E27FC236}">
                <a16:creationId xmlns="" xmlns:a16="http://schemas.microsoft.com/office/drawing/2014/main" id="{4381A51E-EA38-41CE-8B85-BC82EFC38CBE}"/>
              </a:ext>
            </a:extLst>
          </p:cNvPr>
          <p:cNvSpPr>
            <a:spLocks/>
          </p:cNvSpPr>
          <p:nvPr/>
        </p:nvSpPr>
        <p:spPr bwMode="auto">
          <a:xfrm rot="18747350" flipH="1">
            <a:off x="2396333" y="873390"/>
            <a:ext cx="547687" cy="1877484"/>
          </a:xfrm>
          <a:custGeom>
            <a:avLst/>
            <a:gdLst>
              <a:gd name="T0" fmla="*/ 307299311 w 12973"/>
              <a:gd name="T1" fmla="*/ 42389243 h 44323"/>
              <a:gd name="T2" fmla="*/ 198872272 w 12973"/>
              <a:gd name="T3" fmla="*/ 61659643 h 44323"/>
              <a:gd name="T4" fmla="*/ 140105875 w 12973"/>
              <a:gd name="T5" fmla="*/ 57812215 h 44323"/>
              <a:gd name="T6" fmla="*/ 347930695 w 12973"/>
              <a:gd name="T7" fmla="*/ 192611229 h 44323"/>
              <a:gd name="T8" fmla="*/ 135591267 w 12973"/>
              <a:gd name="T9" fmla="*/ 132907562 h 44323"/>
              <a:gd name="T10" fmla="*/ 320843133 w 12973"/>
              <a:gd name="T11" fmla="*/ 246512446 h 44323"/>
              <a:gd name="T12" fmla="*/ 90368608 w 12973"/>
              <a:gd name="T13" fmla="*/ 186807794 h 44323"/>
              <a:gd name="T14" fmla="*/ 343416129 w 12973"/>
              <a:gd name="T15" fmla="*/ 346649317 h 44323"/>
              <a:gd name="T16" fmla="*/ 176222651 w 12973"/>
              <a:gd name="T17" fmla="*/ 304292384 h 44323"/>
              <a:gd name="T18" fmla="*/ 293755530 w 12973"/>
              <a:gd name="T19" fmla="*/ 417897236 h 44323"/>
              <a:gd name="T20" fmla="*/ 72310220 w 12973"/>
              <a:gd name="T21" fmla="*/ 323531490 h 44323"/>
              <a:gd name="T22" fmla="*/ 94883216 w 12973"/>
              <a:gd name="T23" fmla="*/ 392854695 h 44323"/>
              <a:gd name="T24" fmla="*/ 343416129 w 12973"/>
              <a:gd name="T25" fmla="*/ 583510933 h 44323"/>
              <a:gd name="T26" fmla="*/ 338901522 w 12973"/>
              <a:gd name="T27" fmla="*/ 587358329 h 44323"/>
              <a:gd name="T28" fmla="*/ 135591267 w 12973"/>
              <a:gd name="T29" fmla="*/ 477601889 h 44323"/>
              <a:gd name="T30" fmla="*/ 262076694 w 12973"/>
              <a:gd name="T31" fmla="*/ 625867867 h 44323"/>
              <a:gd name="T32" fmla="*/ 198872272 w 12973"/>
              <a:gd name="T33" fmla="*/ 620096742 h 44323"/>
              <a:gd name="T34" fmla="*/ 85854043 w 12973"/>
              <a:gd name="T35" fmla="*/ 604705031 h 44323"/>
              <a:gd name="T36" fmla="*/ 302784703 w 12973"/>
              <a:gd name="T37" fmla="*/ 793405262 h 44323"/>
              <a:gd name="T38" fmla="*/ 49737224 w 12973"/>
              <a:gd name="T39" fmla="*/ 708690346 h 44323"/>
              <a:gd name="T40" fmla="*/ 393153353 w 12973"/>
              <a:gd name="T41" fmla="*/ 916660976 h 44323"/>
              <a:gd name="T42" fmla="*/ 103912431 w 12973"/>
              <a:gd name="T43" fmla="*/ 783785692 h 44323"/>
              <a:gd name="T44" fmla="*/ 131076659 w 12973"/>
              <a:gd name="T45" fmla="*/ 889694705 h 44323"/>
              <a:gd name="T46" fmla="*/ 393153353 w 12973"/>
              <a:gd name="T47" fmla="*/ 1091894211 h 44323"/>
              <a:gd name="T48" fmla="*/ 36193443 w 12973"/>
              <a:gd name="T49" fmla="*/ 878151438 h 44323"/>
              <a:gd name="T50" fmla="*/ 67795612 w 12973"/>
              <a:gd name="T51" fmla="*/ 987908896 h 44323"/>
              <a:gd name="T52" fmla="*/ 343416129 w 12973"/>
              <a:gd name="T53" fmla="*/ 1240160158 h 44323"/>
              <a:gd name="T54" fmla="*/ 72310220 w 12973"/>
              <a:gd name="T55" fmla="*/ 1161217415 h 44323"/>
              <a:gd name="T56" fmla="*/ 393153353 w 12973"/>
              <a:gd name="T57" fmla="*/ 1338374348 h 44323"/>
              <a:gd name="T58" fmla="*/ 176222651 w 12973"/>
              <a:gd name="T59" fmla="*/ 1288321542 h 44323"/>
              <a:gd name="T60" fmla="*/ 266591302 w 12973"/>
              <a:gd name="T61" fmla="*/ 1371111744 h 44323"/>
              <a:gd name="T62" fmla="*/ 524230013 w 12973"/>
              <a:gd name="T63" fmla="*/ 1413469694 h 44323"/>
              <a:gd name="T64" fmla="*/ 596540233 w 12973"/>
              <a:gd name="T65" fmla="*/ 1309484379 h 44323"/>
              <a:gd name="T66" fmla="*/ 817910649 w 12973"/>
              <a:gd name="T67" fmla="*/ 1120784180 h 44323"/>
              <a:gd name="T68" fmla="*/ 560346789 w 12973"/>
              <a:gd name="T69" fmla="*/ 1244008602 h 44323"/>
              <a:gd name="T70" fmla="*/ 849587712 w 12973"/>
              <a:gd name="T71" fmla="*/ 1012951437 h 44323"/>
              <a:gd name="T72" fmla="*/ 799852261 w 12973"/>
              <a:gd name="T73" fmla="*/ 968637479 h 44323"/>
              <a:gd name="T74" fmla="*/ 845073104 w 12973"/>
              <a:gd name="T75" fmla="*/ 880075136 h 44323"/>
              <a:gd name="T76" fmla="*/ 497065785 w 12973"/>
              <a:gd name="T77" fmla="*/ 1084198339 h 44323"/>
              <a:gd name="T78" fmla="*/ 854102319 w 12973"/>
              <a:gd name="T79" fmla="*/ 829991070 h 44323"/>
              <a:gd name="T80" fmla="*/ 709481879 w 12973"/>
              <a:gd name="T81" fmla="*/ 860804737 h 44323"/>
              <a:gd name="T82" fmla="*/ 962531131 w 12973"/>
              <a:gd name="T83" fmla="*/ 691343644 h 44323"/>
              <a:gd name="T84" fmla="*/ 858616927 w 12973"/>
              <a:gd name="T85" fmla="*/ 670180808 h 44323"/>
              <a:gd name="T86" fmla="*/ 533259186 w 12973"/>
              <a:gd name="T87" fmla="*/ 816524073 h 44323"/>
              <a:gd name="T88" fmla="*/ 903764692 w 12973"/>
              <a:gd name="T89" fmla="*/ 573891364 h 44323"/>
              <a:gd name="T90" fmla="*/ 673365061 w 12973"/>
              <a:gd name="T91" fmla="*/ 639367141 h 44323"/>
              <a:gd name="T92" fmla="*/ 808881476 w 12973"/>
              <a:gd name="T93" fmla="*/ 489144171 h 44323"/>
              <a:gd name="T94" fmla="*/ 596540233 w 12973"/>
              <a:gd name="T95" fmla="*/ 606628760 h 44323"/>
              <a:gd name="T96" fmla="*/ 827014716 w 12973"/>
              <a:gd name="T97" fmla="*/ 389007268 h 44323"/>
              <a:gd name="T98" fmla="*/ 506096731 w 12973"/>
              <a:gd name="T99" fmla="*/ 533458128 h 44323"/>
              <a:gd name="T100" fmla="*/ 768248276 w 12973"/>
              <a:gd name="T101" fmla="*/ 304292384 h 44323"/>
              <a:gd name="T102" fmla="*/ 582921601 w 12973"/>
              <a:gd name="T103" fmla="*/ 394778425 h 44323"/>
              <a:gd name="T104" fmla="*/ 763733711 w 12973"/>
              <a:gd name="T105" fmla="*/ 194535943 h 44323"/>
              <a:gd name="T106" fmla="*/ 497065785 w 12973"/>
              <a:gd name="T107" fmla="*/ 362073306 h 44323"/>
              <a:gd name="T108" fmla="*/ 592025625 w 12973"/>
              <a:gd name="T109" fmla="*/ 277326113 h 44323"/>
              <a:gd name="T110" fmla="*/ 677879668 w 12973"/>
              <a:gd name="T111" fmla="*/ 154070398 h 44323"/>
              <a:gd name="T112" fmla="*/ 655231821 w 12973"/>
              <a:gd name="T113" fmla="*/ 104017593 h 44323"/>
              <a:gd name="T114" fmla="*/ 560346789 w 12973"/>
              <a:gd name="T115" fmla="*/ 55888517 h 44323"/>
              <a:gd name="T116" fmla="*/ 460948966 w 12973"/>
              <a:gd name="T117" fmla="*/ 90550628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36">
            <a:extLst>
              <a:ext uri="{FF2B5EF4-FFF2-40B4-BE49-F238E27FC236}">
                <a16:creationId xmlns="" xmlns:a16="http://schemas.microsoft.com/office/drawing/2014/main" id="{8DBB8652-02D9-4A0C-9B98-89ABAD49C021}"/>
              </a:ext>
            </a:extLst>
          </p:cNvPr>
          <p:cNvSpPr>
            <a:spLocks/>
          </p:cNvSpPr>
          <p:nvPr/>
        </p:nvSpPr>
        <p:spPr bwMode="auto">
          <a:xfrm rot="7785253" flipH="1">
            <a:off x="8566151" y="5269972"/>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37">
            <a:extLst>
              <a:ext uri="{FF2B5EF4-FFF2-40B4-BE49-F238E27FC236}">
                <a16:creationId xmlns="" xmlns:a16="http://schemas.microsoft.com/office/drawing/2014/main" id="{F4D8AB60-45BD-4601-9C33-A6C36AAF8ABD}"/>
              </a:ext>
            </a:extLst>
          </p:cNvPr>
          <p:cNvSpPr>
            <a:spLocks/>
          </p:cNvSpPr>
          <p:nvPr/>
        </p:nvSpPr>
        <p:spPr bwMode="auto">
          <a:xfrm rot="19967199" flipH="1">
            <a:off x="2893484" y="989013"/>
            <a:ext cx="370416" cy="1327150"/>
          </a:xfrm>
          <a:custGeom>
            <a:avLst/>
            <a:gdLst>
              <a:gd name="T0" fmla="*/ 72294253 w 11111"/>
              <a:gd name="T1" fmla="*/ 66754922 h 39819"/>
              <a:gd name="T2" fmla="*/ 82611377 w 11111"/>
              <a:gd name="T3" fmla="*/ 324667705 h 39819"/>
              <a:gd name="T4" fmla="*/ 56335003 w 11111"/>
              <a:gd name="T5" fmla="*/ 351362788 h 39819"/>
              <a:gd name="T6" fmla="*/ 45065127 w 11111"/>
              <a:gd name="T7" fmla="*/ 233513874 h 39819"/>
              <a:gd name="T8" fmla="*/ 38499628 w 11111"/>
              <a:gd name="T9" fmla="*/ 195711313 h 39819"/>
              <a:gd name="T10" fmla="*/ 26292002 w 11111"/>
              <a:gd name="T11" fmla="*/ 284644528 h 39819"/>
              <a:gd name="T12" fmla="*/ 48816127 w 11111"/>
              <a:gd name="T13" fmla="*/ 424745094 h 39819"/>
              <a:gd name="T14" fmla="*/ 80735253 w 11111"/>
              <a:gd name="T15" fmla="*/ 518120640 h 39819"/>
              <a:gd name="T16" fmla="*/ 20648625 w 11111"/>
              <a:gd name="T17" fmla="*/ 455845845 h 39819"/>
              <a:gd name="T18" fmla="*/ 8456626 w 11111"/>
              <a:gd name="T19" fmla="*/ 460324839 h 39819"/>
              <a:gd name="T20" fmla="*/ 37546251 w 11111"/>
              <a:gd name="T21" fmla="*/ 540372292 h 39819"/>
              <a:gd name="T22" fmla="*/ 79797503 w 11111"/>
              <a:gd name="T23" fmla="*/ 658221205 h 39819"/>
              <a:gd name="T24" fmla="*/ 15021501 w 11111"/>
              <a:gd name="T25" fmla="*/ 593724661 h 39819"/>
              <a:gd name="T26" fmla="*/ 42251252 w 11111"/>
              <a:gd name="T27" fmla="*/ 671550399 h 39819"/>
              <a:gd name="T28" fmla="*/ 78859753 w 11111"/>
              <a:gd name="T29" fmla="*/ 816093295 h 39819"/>
              <a:gd name="T30" fmla="*/ 44126752 w 11111"/>
              <a:gd name="T31" fmla="*/ 749375036 h 39819"/>
              <a:gd name="T32" fmla="*/ 23478127 w 11111"/>
              <a:gd name="T33" fmla="*/ 704909528 h 39819"/>
              <a:gd name="T34" fmla="*/ 21587000 w 11111"/>
              <a:gd name="T35" fmla="*/ 776070119 h 39819"/>
              <a:gd name="T36" fmla="*/ 46940627 w 11111"/>
              <a:gd name="T37" fmla="*/ 847194047 h 39819"/>
              <a:gd name="T38" fmla="*/ 76983628 w 11111"/>
              <a:gd name="T39" fmla="*/ 876110845 h 39819"/>
              <a:gd name="T40" fmla="*/ 54443876 w 11111"/>
              <a:gd name="T41" fmla="*/ 940607355 h 39819"/>
              <a:gd name="T42" fmla="*/ 29105251 w 11111"/>
              <a:gd name="T43" fmla="*/ 871667381 h 39819"/>
              <a:gd name="T44" fmla="*/ 22540377 w 11111"/>
              <a:gd name="T45" fmla="*/ 927241499 h 39819"/>
              <a:gd name="T46" fmla="*/ 57272753 w 11111"/>
              <a:gd name="T47" fmla="*/ 1040646982 h 39819"/>
              <a:gd name="T48" fmla="*/ 70403127 w 11111"/>
              <a:gd name="T49" fmla="*/ 1129616859 h 39819"/>
              <a:gd name="T50" fmla="*/ 31919126 w 11111"/>
              <a:gd name="T51" fmla="*/ 1040646982 h 39819"/>
              <a:gd name="T52" fmla="*/ 34732376 w 11111"/>
              <a:gd name="T53" fmla="*/ 1107365208 h 39819"/>
              <a:gd name="T54" fmla="*/ 68527627 w 11111"/>
              <a:gd name="T55" fmla="*/ 1187412694 h 39819"/>
              <a:gd name="T56" fmla="*/ 52567751 w 11111"/>
              <a:gd name="T57" fmla="*/ 1280788240 h 39819"/>
              <a:gd name="T58" fmla="*/ 10332126 w 11111"/>
              <a:gd name="T59" fmla="*/ 1160717611 h 39819"/>
              <a:gd name="T60" fmla="*/ 0 w 11111"/>
              <a:gd name="T61" fmla="*/ 1176305182 h 39819"/>
              <a:gd name="T62" fmla="*/ 27229752 w 11111"/>
              <a:gd name="T63" fmla="*/ 1296374712 h 39819"/>
              <a:gd name="T64" fmla="*/ 76045878 w 11111"/>
              <a:gd name="T65" fmla="*/ 1398637154 h 39819"/>
              <a:gd name="T66" fmla="*/ 85424627 w 11111"/>
              <a:gd name="T67" fmla="*/ 1472019460 h 39819"/>
              <a:gd name="T68" fmla="*/ 108902754 w 11111"/>
              <a:gd name="T69" fmla="*/ 1320811416 h 39819"/>
              <a:gd name="T70" fmla="*/ 159595005 w 11111"/>
              <a:gd name="T71" fmla="*/ 1154053564 h 39819"/>
              <a:gd name="T72" fmla="*/ 121095378 w 11111"/>
              <a:gd name="T73" fmla="*/ 1220770690 h 39819"/>
              <a:gd name="T74" fmla="*/ 112654379 w 11111"/>
              <a:gd name="T75" fmla="*/ 1185190978 h 39819"/>
              <a:gd name="T76" fmla="*/ 157719506 w 11111"/>
              <a:gd name="T77" fmla="*/ 1065120316 h 39819"/>
              <a:gd name="T78" fmla="*/ 162408880 w 11111"/>
              <a:gd name="T79" fmla="*/ 996180374 h 39819"/>
              <a:gd name="T80" fmla="*/ 115468253 w 11111"/>
              <a:gd name="T81" fmla="*/ 1111808672 h 39819"/>
              <a:gd name="T82" fmla="*/ 94819003 w 11111"/>
              <a:gd name="T83" fmla="*/ 1065120316 h 39819"/>
              <a:gd name="T84" fmla="*/ 117343753 w 11111"/>
              <a:gd name="T85" fmla="*/ 1002845521 h 39819"/>
              <a:gd name="T86" fmla="*/ 170864881 w 11111"/>
              <a:gd name="T87" fmla="*/ 807170870 h 39819"/>
              <a:gd name="T88" fmla="*/ 95756753 w 11111"/>
              <a:gd name="T89" fmla="*/ 867223949 h 39819"/>
              <a:gd name="T90" fmla="*/ 140821880 w 11111"/>
              <a:gd name="T91" fmla="*/ 744932705 h 39819"/>
              <a:gd name="T92" fmla="*/ 168973755 w 11111"/>
              <a:gd name="T93" fmla="*/ 631526122 h 39819"/>
              <a:gd name="T94" fmla="*/ 96695128 w 11111"/>
              <a:gd name="T95" fmla="*/ 791619928 h 39819"/>
              <a:gd name="T96" fmla="*/ 121095378 w 11111"/>
              <a:gd name="T97" fmla="*/ 658221205 h 39819"/>
              <a:gd name="T98" fmla="*/ 164284380 w 11111"/>
              <a:gd name="T99" fmla="*/ 489204975 h 39819"/>
              <a:gd name="T100" fmla="*/ 138946380 w 11111"/>
              <a:gd name="T101" fmla="*/ 529228151 h 39819"/>
              <a:gd name="T102" fmla="*/ 104197752 w 11111"/>
              <a:gd name="T103" fmla="*/ 564808996 h 39819"/>
              <a:gd name="T104" fmla="*/ 124862630 w 11111"/>
              <a:gd name="T105" fmla="*/ 489204975 h 39819"/>
              <a:gd name="T106" fmla="*/ 157719506 w 11111"/>
              <a:gd name="T107" fmla="*/ 320224274 h 39819"/>
              <a:gd name="T108" fmla="*/ 155843381 w 11111"/>
              <a:gd name="T109" fmla="*/ 235734490 h 39819"/>
              <a:gd name="T110" fmla="*/ 120157628 w 11111"/>
              <a:gd name="T111" fmla="*/ 413600953 h 39819"/>
              <a:gd name="T112" fmla="*/ 98570628 w 11111"/>
              <a:gd name="T113" fmla="*/ 442516618 h 39819"/>
              <a:gd name="T114" fmla="*/ 116406003 w 11111"/>
              <a:gd name="T115" fmla="*/ 360248550 h 39819"/>
              <a:gd name="T116" fmla="*/ 131427504 w 11111"/>
              <a:gd name="T117" fmla="*/ 157909852 h 39819"/>
              <a:gd name="T118" fmla="*/ 123924255 w 11111"/>
              <a:gd name="T119" fmla="*/ 113443245 h 39819"/>
              <a:gd name="T120" fmla="*/ 103260003 w 11111"/>
              <a:gd name="T121" fmla="*/ 353583403 h 39819"/>
              <a:gd name="T122" fmla="*/ 98570628 w 11111"/>
              <a:gd name="T123" fmla="*/ 157909852 h 39819"/>
              <a:gd name="T124" fmla="*/ 79797503 w 11111"/>
              <a:gd name="T125" fmla="*/ 11144140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38">
            <a:extLst>
              <a:ext uri="{FF2B5EF4-FFF2-40B4-BE49-F238E27FC236}">
                <a16:creationId xmlns="" xmlns:a16="http://schemas.microsoft.com/office/drawing/2014/main" id="{8C9E5494-4B49-4976-A495-812A0584D250}"/>
              </a:ext>
            </a:extLst>
          </p:cNvPr>
          <p:cNvSpPr>
            <a:spLocks/>
          </p:cNvSpPr>
          <p:nvPr/>
        </p:nvSpPr>
        <p:spPr bwMode="auto">
          <a:xfrm rot="16775087" flipH="1">
            <a:off x="2265099" y="1975644"/>
            <a:ext cx="852488" cy="1200151"/>
          </a:xfrm>
          <a:custGeom>
            <a:avLst/>
            <a:gdLst>
              <a:gd name="T0" fmla="*/ 464361492 w 25585"/>
              <a:gd name="T1" fmla="*/ 14042462 h 36035"/>
              <a:gd name="T2" fmla="*/ 393262427 w 25585"/>
              <a:gd name="T3" fmla="*/ 96411082 h 36035"/>
              <a:gd name="T4" fmla="*/ 355494160 w 25585"/>
              <a:gd name="T5" fmla="*/ 95475774 h 36035"/>
              <a:gd name="T6" fmla="*/ 371030433 w 25585"/>
              <a:gd name="T7" fmla="*/ 78628062 h 36035"/>
              <a:gd name="T8" fmla="*/ 368811132 w 25585"/>
              <a:gd name="T9" fmla="*/ 53364599 h 36035"/>
              <a:gd name="T10" fmla="*/ 322163395 w 25585"/>
              <a:gd name="T11" fmla="*/ 42127387 h 36035"/>
              <a:gd name="T12" fmla="*/ 273297424 w 25585"/>
              <a:gd name="T13" fmla="*/ 54299282 h 36035"/>
              <a:gd name="T14" fmla="*/ 237748457 w 25585"/>
              <a:gd name="T15" fmla="*/ 73952869 h 36035"/>
              <a:gd name="T16" fmla="*/ 235528024 w 25585"/>
              <a:gd name="T17" fmla="*/ 96411082 h 36035"/>
              <a:gd name="T18" fmla="*/ 295492766 w 25585"/>
              <a:gd name="T19" fmla="*/ 104843044 h 36035"/>
              <a:gd name="T20" fmla="*/ 302188454 w 25585"/>
              <a:gd name="T21" fmla="*/ 112324111 h 36035"/>
              <a:gd name="T22" fmla="*/ 168868727 w 25585"/>
              <a:gd name="T23" fmla="*/ 96411082 h 36035"/>
              <a:gd name="T24" fmla="*/ 46684389 w 25585"/>
              <a:gd name="T25" fmla="*/ 84239186 h 36035"/>
              <a:gd name="T26" fmla="*/ 26708347 w 25585"/>
              <a:gd name="T27" fmla="*/ 121690756 h 36035"/>
              <a:gd name="T28" fmla="*/ 131099326 w 25585"/>
              <a:gd name="T29" fmla="*/ 160997306 h 36035"/>
              <a:gd name="T30" fmla="*/ 264419053 w 25585"/>
              <a:gd name="T31" fmla="*/ 163802556 h 36035"/>
              <a:gd name="T32" fmla="*/ 346615790 w 25585"/>
              <a:gd name="T33" fmla="*/ 139473752 h 36035"/>
              <a:gd name="T34" fmla="*/ 444348799 w 25585"/>
              <a:gd name="T35" fmla="*/ 279866576 h 36035"/>
              <a:gd name="T36" fmla="*/ 344396489 w 25585"/>
              <a:gd name="T37" fmla="*/ 281737167 h 36035"/>
              <a:gd name="T38" fmla="*/ 186662085 w 25585"/>
              <a:gd name="T39" fmla="*/ 261148897 h 36035"/>
              <a:gd name="T40" fmla="*/ 55561659 w 25585"/>
              <a:gd name="T41" fmla="*/ 239625368 h 36035"/>
              <a:gd name="T42" fmla="*/ 2257052 w 25585"/>
              <a:gd name="T43" fmla="*/ 265824114 h 36035"/>
              <a:gd name="T44" fmla="*/ 35586718 w 25585"/>
              <a:gd name="T45" fmla="*/ 300454822 h 36035"/>
              <a:gd name="T46" fmla="*/ 195540422 w 25585"/>
              <a:gd name="T47" fmla="*/ 324799213 h 36035"/>
              <a:gd name="T48" fmla="*/ 337700801 w 25585"/>
              <a:gd name="T49" fmla="*/ 329475054 h 36035"/>
              <a:gd name="T50" fmla="*/ 415457769 w 25585"/>
              <a:gd name="T51" fmla="*/ 347258050 h 36035"/>
              <a:gd name="T52" fmla="*/ 471019429 w 25585"/>
              <a:gd name="T53" fmla="*/ 386579562 h 36035"/>
              <a:gd name="T54" fmla="*/ 406579433 w 25585"/>
              <a:gd name="T55" fmla="*/ 462387411 h 36035"/>
              <a:gd name="T56" fmla="*/ 262199752 w 25585"/>
              <a:gd name="T57" fmla="*/ 428691362 h 36035"/>
              <a:gd name="T58" fmla="*/ 348835091 w 25585"/>
              <a:gd name="T59" fmla="*/ 463322095 h 36035"/>
              <a:gd name="T60" fmla="*/ 439909064 w 25585"/>
              <a:gd name="T61" fmla="*/ 556927902 h 36035"/>
              <a:gd name="T62" fmla="*/ 462142158 w 25585"/>
              <a:gd name="T63" fmla="*/ 559733777 h 36035"/>
              <a:gd name="T64" fmla="*/ 557655900 w 25585"/>
              <a:gd name="T65" fmla="*/ 526037727 h 36035"/>
              <a:gd name="T66" fmla="*/ 686499240 w 25585"/>
              <a:gd name="T67" fmla="*/ 463322095 h 36035"/>
              <a:gd name="T68" fmla="*/ 564313836 w 25585"/>
              <a:gd name="T69" fmla="*/ 499838981 h 36035"/>
              <a:gd name="T70" fmla="*/ 511008130 w 25585"/>
              <a:gd name="T71" fmla="*/ 435252757 h 36035"/>
              <a:gd name="T72" fmla="*/ 548777530 w 25585"/>
              <a:gd name="T73" fmla="*/ 336036425 h 36035"/>
              <a:gd name="T74" fmla="*/ 679840204 w 25585"/>
              <a:gd name="T75" fmla="*/ 282671826 h 36035"/>
              <a:gd name="T76" fmla="*/ 790926871 w 25585"/>
              <a:gd name="T77" fmla="*/ 271450825 h 36035"/>
              <a:gd name="T78" fmla="*/ 895355568 w 25585"/>
              <a:gd name="T79" fmla="*/ 249911685 h 36035"/>
              <a:gd name="T80" fmla="*/ 946441940 w 25585"/>
              <a:gd name="T81" fmla="*/ 212475726 h 36035"/>
              <a:gd name="T82" fmla="*/ 890916933 w 25585"/>
              <a:gd name="T83" fmla="*/ 190016889 h 36035"/>
              <a:gd name="T84" fmla="*/ 806464277 w 25585"/>
              <a:gd name="T85" fmla="*/ 218101814 h 36035"/>
              <a:gd name="T86" fmla="*/ 779829167 w 25585"/>
              <a:gd name="T87" fmla="*/ 210605135 h 36035"/>
              <a:gd name="T88" fmla="*/ 728706176 w 25585"/>
              <a:gd name="T89" fmla="*/ 186276356 h 36035"/>
              <a:gd name="T90" fmla="*/ 655425561 w 25585"/>
              <a:gd name="T91" fmla="*/ 183455494 h 36035"/>
              <a:gd name="T92" fmla="*/ 648729873 w 25585"/>
              <a:gd name="T93" fmla="*/ 150695377 h 36035"/>
              <a:gd name="T94" fmla="*/ 586545797 w 25585"/>
              <a:gd name="T95" fmla="*/ 137603161 h 36035"/>
              <a:gd name="T96" fmla="*/ 533203472 w 25585"/>
              <a:gd name="T97" fmla="*/ 156321464 h 36035"/>
              <a:gd name="T98" fmla="*/ 533203472 w 25585"/>
              <a:gd name="T99" fmla="*/ 200303231 h 36035"/>
              <a:gd name="T100" fmla="*/ 608741172 w 25585"/>
              <a:gd name="T101" fmla="*/ 234949526 h 36035"/>
              <a:gd name="T102" fmla="*/ 644291238 w 25585"/>
              <a:gd name="T103" fmla="*/ 270515542 h 36035"/>
              <a:gd name="T104" fmla="*/ 499910459 w 25585"/>
              <a:gd name="T105" fmla="*/ 327605088 h 36035"/>
              <a:gd name="T106" fmla="*/ 419934156 w 25585"/>
              <a:gd name="T107" fmla="*/ 175039768 h 36035"/>
              <a:gd name="T108" fmla="*/ 484337534 w 25585"/>
              <a:gd name="T109" fmla="*/ 111388828 h 36035"/>
              <a:gd name="T110" fmla="*/ 570972872 w 25585"/>
              <a:gd name="T111" fmla="*/ 61780349 h 36035"/>
              <a:gd name="T112" fmla="*/ 577668560 w 25585"/>
              <a:gd name="T113" fmla="*/ 12171871 h 36035"/>
              <a:gd name="T114" fmla="*/ 513227431 w 25585"/>
              <a:gd name="T115" fmla="*/ 0 h 360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585"/>
              <a:gd name="T175" fmla="*/ 0 h 36035"/>
              <a:gd name="T176" fmla="*/ 25585 w 25585"/>
              <a:gd name="T177" fmla="*/ 36035 h 360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585" h="36035" extrusionOk="0">
                <a:moveTo>
                  <a:pt x="13874" y="0"/>
                </a:moveTo>
                <a:lnTo>
                  <a:pt x="13514" y="60"/>
                </a:lnTo>
                <a:lnTo>
                  <a:pt x="13213" y="120"/>
                </a:lnTo>
                <a:lnTo>
                  <a:pt x="12973" y="301"/>
                </a:lnTo>
                <a:lnTo>
                  <a:pt x="12733" y="541"/>
                </a:lnTo>
                <a:lnTo>
                  <a:pt x="12553" y="901"/>
                </a:lnTo>
                <a:lnTo>
                  <a:pt x="12493" y="1262"/>
                </a:lnTo>
                <a:lnTo>
                  <a:pt x="12252" y="2162"/>
                </a:lnTo>
                <a:lnTo>
                  <a:pt x="11952" y="3063"/>
                </a:lnTo>
                <a:lnTo>
                  <a:pt x="11292" y="4805"/>
                </a:lnTo>
                <a:lnTo>
                  <a:pt x="10991" y="5526"/>
                </a:lnTo>
                <a:lnTo>
                  <a:pt x="10631" y="6186"/>
                </a:lnTo>
                <a:lnTo>
                  <a:pt x="10271" y="6787"/>
                </a:lnTo>
                <a:lnTo>
                  <a:pt x="9790" y="7387"/>
                </a:lnTo>
                <a:lnTo>
                  <a:pt x="9550" y="6967"/>
                </a:lnTo>
                <a:lnTo>
                  <a:pt x="9310" y="6547"/>
                </a:lnTo>
                <a:lnTo>
                  <a:pt x="9490" y="6366"/>
                </a:lnTo>
                <a:lnTo>
                  <a:pt x="9610" y="6126"/>
                </a:lnTo>
                <a:lnTo>
                  <a:pt x="9610" y="5886"/>
                </a:lnTo>
                <a:lnTo>
                  <a:pt x="9550" y="5586"/>
                </a:lnTo>
                <a:lnTo>
                  <a:pt x="9730" y="5405"/>
                </a:lnTo>
                <a:lnTo>
                  <a:pt x="9910" y="5225"/>
                </a:lnTo>
                <a:lnTo>
                  <a:pt x="9910" y="5165"/>
                </a:lnTo>
                <a:lnTo>
                  <a:pt x="10030" y="5045"/>
                </a:lnTo>
                <a:lnTo>
                  <a:pt x="10150" y="4685"/>
                </a:lnTo>
                <a:lnTo>
                  <a:pt x="10210" y="4384"/>
                </a:lnTo>
                <a:lnTo>
                  <a:pt x="10210" y="4084"/>
                </a:lnTo>
                <a:lnTo>
                  <a:pt x="10150" y="3844"/>
                </a:lnTo>
                <a:lnTo>
                  <a:pt x="10090" y="3664"/>
                </a:lnTo>
                <a:lnTo>
                  <a:pt x="9970" y="3424"/>
                </a:lnTo>
                <a:lnTo>
                  <a:pt x="9790" y="3183"/>
                </a:lnTo>
                <a:lnTo>
                  <a:pt x="9730" y="3123"/>
                </a:lnTo>
                <a:lnTo>
                  <a:pt x="9550" y="2943"/>
                </a:lnTo>
                <a:lnTo>
                  <a:pt x="9250" y="2823"/>
                </a:lnTo>
                <a:lnTo>
                  <a:pt x="9009" y="2763"/>
                </a:lnTo>
                <a:lnTo>
                  <a:pt x="8709" y="2703"/>
                </a:lnTo>
                <a:lnTo>
                  <a:pt x="8409" y="2763"/>
                </a:lnTo>
                <a:lnTo>
                  <a:pt x="8169" y="2823"/>
                </a:lnTo>
                <a:lnTo>
                  <a:pt x="7868" y="2943"/>
                </a:lnTo>
                <a:lnTo>
                  <a:pt x="7688" y="3123"/>
                </a:lnTo>
                <a:lnTo>
                  <a:pt x="7628" y="3183"/>
                </a:lnTo>
                <a:lnTo>
                  <a:pt x="7388" y="3484"/>
                </a:lnTo>
                <a:lnTo>
                  <a:pt x="7268" y="3784"/>
                </a:lnTo>
                <a:lnTo>
                  <a:pt x="7208" y="4084"/>
                </a:lnTo>
                <a:lnTo>
                  <a:pt x="7208" y="4144"/>
                </a:lnTo>
                <a:lnTo>
                  <a:pt x="6847" y="4324"/>
                </a:lnTo>
                <a:lnTo>
                  <a:pt x="6547" y="4505"/>
                </a:lnTo>
                <a:lnTo>
                  <a:pt x="6427" y="4745"/>
                </a:lnTo>
                <a:lnTo>
                  <a:pt x="6307" y="4985"/>
                </a:lnTo>
                <a:lnTo>
                  <a:pt x="6187" y="5225"/>
                </a:lnTo>
                <a:lnTo>
                  <a:pt x="6187" y="5465"/>
                </a:lnTo>
                <a:lnTo>
                  <a:pt x="6187" y="5706"/>
                </a:lnTo>
                <a:lnTo>
                  <a:pt x="6307" y="5946"/>
                </a:lnTo>
                <a:lnTo>
                  <a:pt x="6367" y="6186"/>
                </a:lnTo>
                <a:lnTo>
                  <a:pt x="6547" y="6426"/>
                </a:lnTo>
                <a:lnTo>
                  <a:pt x="6787" y="6547"/>
                </a:lnTo>
                <a:lnTo>
                  <a:pt x="7027" y="6667"/>
                </a:lnTo>
                <a:lnTo>
                  <a:pt x="7268" y="6787"/>
                </a:lnTo>
                <a:lnTo>
                  <a:pt x="7748" y="6787"/>
                </a:lnTo>
                <a:lnTo>
                  <a:pt x="7988" y="6727"/>
                </a:lnTo>
                <a:lnTo>
                  <a:pt x="8229" y="6607"/>
                </a:lnTo>
                <a:lnTo>
                  <a:pt x="8409" y="6426"/>
                </a:lnTo>
                <a:lnTo>
                  <a:pt x="8589" y="6547"/>
                </a:lnTo>
                <a:lnTo>
                  <a:pt x="8769" y="7327"/>
                </a:lnTo>
                <a:lnTo>
                  <a:pt x="8469" y="7207"/>
                </a:lnTo>
                <a:lnTo>
                  <a:pt x="8169" y="7207"/>
                </a:lnTo>
                <a:lnTo>
                  <a:pt x="7808" y="7147"/>
                </a:lnTo>
                <a:lnTo>
                  <a:pt x="7508" y="7087"/>
                </a:lnTo>
                <a:lnTo>
                  <a:pt x="6787" y="6847"/>
                </a:lnTo>
                <a:lnTo>
                  <a:pt x="6007" y="6667"/>
                </a:lnTo>
                <a:lnTo>
                  <a:pt x="5226" y="6486"/>
                </a:lnTo>
                <a:lnTo>
                  <a:pt x="4565" y="6186"/>
                </a:lnTo>
                <a:lnTo>
                  <a:pt x="3844" y="5886"/>
                </a:lnTo>
                <a:lnTo>
                  <a:pt x="3184" y="5526"/>
                </a:lnTo>
                <a:lnTo>
                  <a:pt x="2463" y="5225"/>
                </a:lnTo>
                <a:lnTo>
                  <a:pt x="1983" y="5165"/>
                </a:lnTo>
                <a:lnTo>
                  <a:pt x="1622" y="5225"/>
                </a:lnTo>
                <a:lnTo>
                  <a:pt x="1262" y="5405"/>
                </a:lnTo>
                <a:lnTo>
                  <a:pt x="962" y="5646"/>
                </a:lnTo>
                <a:lnTo>
                  <a:pt x="722" y="5946"/>
                </a:lnTo>
                <a:lnTo>
                  <a:pt x="541" y="6366"/>
                </a:lnTo>
                <a:lnTo>
                  <a:pt x="481" y="6787"/>
                </a:lnTo>
                <a:lnTo>
                  <a:pt x="481" y="7207"/>
                </a:lnTo>
                <a:lnTo>
                  <a:pt x="722" y="7808"/>
                </a:lnTo>
                <a:lnTo>
                  <a:pt x="962" y="8408"/>
                </a:lnTo>
                <a:lnTo>
                  <a:pt x="1382" y="8889"/>
                </a:lnTo>
                <a:lnTo>
                  <a:pt x="1803" y="9309"/>
                </a:lnTo>
                <a:lnTo>
                  <a:pt x="2343" y="9730"/>
                </a:lnTo>
                <a:lnTo>
                  <a:pt x="2944" y="10030"/>
                </a:lnTo>
                <a:lnTo>
                  <a:pt x="3544" y="10330"/>
                </a:lnTo>
                <a:lnTo>
                  <a:pt x="4145" y="10510"/>
                </a:lnTo>
                <a:lnTo>
                  <a:pt x="4805" y="10690"/>
                </a:lnTo>
                <a:lnTo>
                  <a:pt x="5466" y="10811"/>
                </a:lnTo>
                <a:lnTo>
                  <a:pt x="6007" y="10750"/>
                </a:lnTo>
                <a:lnTo>
                  <a:pt x="6607" y="10690"/>
                </a:lnTo>
                <a:lnTo>
                  <a:pt x="7148" y="10510"/>
                </a:lnTo>
                <a:lnTo>
                  <a:pt x="7688" y="10270"/>
                </a:lnTo>
                <a:lnTo>
                  <a:pt x="8829" y="9609"/>
                </a:lnTo>
                <a:lnTo>
                  <a:pt x="9009" y="9489"/>
                </a:lnTo>
                <a:lnTo>
                  <a:pt x="9190" y="9309"/>
                </a:lnTo>
                <a:lnTo>
                  <a:pt x="9310" y="9129"/>
                </a:lnTo>
                <a:lnTo>
                  <a:pt x="9370" y="8949"/>
                </a:lnTo>
                <a:lnTo>
                  <a:pt x="9670" y="9730"/>
                </a:lnTo>
                <a:lnTo>
                  <a:pt x="10271" y="11411"/>
                </a:lnTo>
                <a:lnTo>
                  <a:pt x="10811" y="13093"/>
                </a:lnTo>
                <a:lnTo>
                  <a:pt x="11472" y="15495"/>
                </a:lnTo>
                <a:lnTo>
                  <a:pt x="12012" y="17957"/>
                </a:lnTo>
                <a:lnTo>
                  <a:pt x="11832" y="17897"/>
                </a:lnTo>
                <a:lnTo>
                  <a:pt x="11712" y="17957"/>
                </a:lnTo>
                <a:lnTo>
                  <a:pt x="11111" y="18137"/>
                </a:lnTo>
                <a:lnTo>
                  <a:pt x="10511" y="18258"/>
                </a:lnTo>
                <a:lnTo>
                  <a:pt x="9970" y="18258"/>
                </a:lnTo>
                <a:lnTo>
                  <a:pt x="9310" y="18077"/>
                </a:lnTo>
                <a:lnTo>
                  <a:pt x="8769" y="17957"/>
                </a:lnTo>
                <a:lnTo>
                  <a:pt x="8229" y="17837"/>
                </a:lnTo>
                <a:lnTo>
                  <a:pt x="7628" y="17777"/>
                </a:lnTo>
                <a:lnTo>
                  <a:pt x="7088" y="17597"/>
                </a:lnTo>
                <a:lnTo>
                  <a:pt x="6067" y="17177"/>
                </a:lnTo>
                <a:lnTo>
                  <a:pt x="5046" y="16756"/>
                </a:lnTo>
                <a:lnTo>
                  <a:pt x="4025" y="16216"/>
                </a:lnTo>
                <a:lnTo>
                  <a:pt x="3064" y="15675"/>
                </a:lnTo>
                <a:lnTo>
                  <a:pt x="2643" y="15435"/>
                </a:lnTo>
                <a:lnTo>
                  <a:pt x="2283" y="15315"/>
                </a:lnTo>
                <a:lnTo>
                  <a:pt x="1863" y="15315"/>
                </a:lnTo>
                <a:lnTo>
                  <a:pt x="1502" y="15375"/>
                </a:lnTo>
                <a:lnTo>
                  <a:pt x="1142" y="15495"/>
                </a:lnTo>
                <a:lnTo>
                  <a:pt x="842" y="15735"/>
                </a:lnTo>
                <a:lnTo>
                  <a:pt x="601" y="16035"/>
                </a:lnTo>
                <a:lnTo>
                  <a:pt x="361" y="16336"/>
                </a:lnTo>
                <a:lnTo>
                  <a:pt x="181" y="16696"/>
                </a:lnTo>
                <a:lnTo>
                  <a:pt x="61" y="17056"/>
                </a:lnTo>
                <a:lnTo>
                  <a:pt x="1" y="17477"/>
                </a:lnTo>
                <a:lnTo>
                  <a:pt x="61" y="17837"/>
                </a:lnTo>
                <a:lnTo>
                  <a:pt x="181" y="18258"/>
                </a:lnTo>
                <a:lnTo>
                  <a:pt x="361" y="18618"/>
                </a:lnTo>
                <a:lnTo>
                  <a:pt x="601" y="18978"/>
                </a:lnTo>
                <a:lnTo>
                  <a:pt x="962" y="19278"/>
                </a:lnTo>
                <a:lnTo>
                  <a:pt x="1622" y="19699"/>
                </a:lnTo>
                <a:lnTo>
                  <a:pt x="2343" y="19999"/>
                </a:lnTo>
                <a:lnTo>
                  <a:pt x="3064" y="20299"/>
                </a:lnTo>
                <a:lnTo>
                  <a:pt x="3784" y="20540"/>
                </a:lnTo>
                <a:lnTo>
                  <a:pt x="4505" y="20720"/>
                </a:lnTo>
                <a:lnTo>
                  <a:pt x="5286" y="20840"/>
                </a:lnTo>
                <a:lnTo>
                  <a:pt x="6787" y="20840"/>
                </a:lnTo>
                <a:lnTo>
                  <a:pt x="7868" y="20720"/>
                </a:lnTo>
                <a:lnTo>
                  <a:pt x="8409" y="20600"/>
                </a:lnTo>
                <a:lnTo>
                  <a:pt x="8949" y="20480"/>
                </a:lnTo>
                <a:lnTo>
                  <a:pt x="9009" y="20840"/>
                </a:lnTo>
                <a:lnTo>
                  <a:pt x="9129" y="21140"/>
                </a:lnTo>
                <a:lnTo>
                  <a:pt x="9250" y="21441"/>
                </a:lnTo>
                <a:lnTo>
                  <a:pt x="9490" y="21741"/>
                </a:lnTo>
                <a:lnTo>
                  <a:pt x="9790" y="21981"/>
                </a:lnTo>
                <a:lnTo>
                  <a:pt x="10150" y="22161"/>
                </a:lnTo>
                <a:lnTo>
                  <a:pt x="10511" y="22281"/>
                </a:lnTo>
                <a:lnTo>
                  <a:pt x="11231" y="22281"/>
                </a:lnTo>
                <a:lnTo>
                  <a:pt x="11592" y="22161"/>
                </a:lnTo>
                <a:lnTo>
                  <a:pt x="11952" y="21981"/>
                </a:lnTo>
                <a:lnTo>
                  <a:pt x="12252" y="21741"/>
                </a:lnTo>
                <a:lnTo>
                  <a:pt x="12493" y="21380"/>
                </a:lnTo>
                <a:lnTo>
                  <a:pt x="12673" y="23122"/>
                </a:lnTo>
                <a:lnTo>
                  <a:pt x="12733" y="24804"/>
                </a:lnTo>
                <a:lnTo>
                  <a:pt x="12793" y="26485"/>
                </a:lnTo>
                <a:lnTo>
                  <a:pt x="12733" y="28167"/>
                </a:lnTo>
                <a:lnTo>
                  <a:pt x="12613" y="29908"/>
                </a:lnTo>
                <a:lnTo>
                  <a:pt x="12553" y="29908"/>
                </a:lnTo>
                <a:lnTo>
                  <a:pt x="11772" y="29788"/>
                </a:lnTo>
                <a:lnTo>
                  <a:pt x="10991" y="29668"/>
                </a:lnTo>
                <a:lnTo>
                  <a:pt x="10271" y="29428"/>
                </a:lnTo>
                <a:lnTo>
                  <a:pt x="9610" y="29188"/>
                </a:lnTo>
                <a:lnTo>
                  <a:pt x="8949" y="28888"/>
                </a:lnTo>
                <a:lnTo>
                  <a:pt x="8289" y="28527"/>
                </a:lnTo>
                <a:lnTo>
                  <a:pt x="7688" y="28047"/>
                </a:lnTo>
                <a:lnTo>
                  <a:pt x="7088" y="27506"/>
                </a:lnTo>
                <a:lnTo>
                  <a:pt x="7027" y="27506"/>
                </a:lnTo>
                <a:lnTo>
                  <a:pt x="7027" y="27566"/>
                </a:lnTo>
                <a:lnTo>
                  <a:pt x="7508" y="28167"/>
                </a:lnTo>
                <a:lnTo>
                  <a:pt x="8109" y="28767"/>
                </a:lnTo>
                <a:lnTo>
                  <a:pt x="8709" y="29308"/>
                </a:lnTo>
                <a:lnTo>
                  <a:pt x="9430" y="29728"/>
                </a:lnTo>
                <a:lnTo>
                  <a:pt x="10150" y="30089"/>
                </a:lnTo>
                <a:lnTo>
                  <a:pt x="10931" y="30389"/>
                </a:lnTo>
                <a:lnTo>
                  <a:pt x="11712" y="30569"/>
                </a:lnTo>
                <a:lnTo>
                  <a:pt x="12553" y="30629"/>
                </a:lnTo>
                <a:lnTo>
                  <a:pt x="12192" y="33212"/>
                </a:lnTo>
                <a:lnTo>
                  <a:pt x="11892" y="35734"/>
                </a:lnTo>
                <a:lnTo>
                  <a:pt x="11892" y="35854"/>
                </a:lnTo>
                <a:lnTo>
                  <a:pt x="11952" y="35914"/>
                </a:lnTo>
                <a:lnTo>
                  <a:pt x="12072" y="35974"/>
                </a:lnTo>
                <a:lnTo>
                  <a:pt x="12192" y="36034"/>
                </a:lnTo>
                <a:lnTo>
                  <a:pt x="12373" y="35974"/>
                </a:lnTo>
                <a:lnTo>
                  <a:pt x="12493" y="35914"/>
                </a:lnTo>
                <a:lnTo>
                  <a:pt x="12553" y="35794"/>
                </a:lnTo>
                <a:lnTo>
                  <a:pt x="12733" y="35193"/>
                </a:lnTo>
                <a:lnTo>
                  <a:pt x="13153" y="35013"/>
                </a:lnTo>
                <a:lnTo>
                  <a:pt x="13574" y="34833"/>
                </a:lnTo>
                <a:lnTo>
                  <a:pt x="14354" y="34353"/>
                </a:lnTo>
                <a:lnTo>
                  <a:pt x="15075" y="33752"/>
                </a:lnTo>
                <a:lnTo>
                  <a:pt x="15796" y="33152"/>
                </a:lnTo>
                <a:lnTo>
                  <a:pt x="16637" y="32431"/>
                </a:lnTo>
                <a:lnTo>
                  <a:pt x="17357" y="31650"/>
                </a:lnTo>
                <a:lnTo>
                  <a:pt x="17958" y="30809"/>
                </a:lnTo>
                <a:lnTo>
                  <a:pt x="18498" y="29848"/>
                </a:lnTo>
                <a:lnTo>
                  <a:pt x="18558" y="29728"/>
                </a:lnTo>
                <a:lnTo>
                  <a:pt x="18498" y="29548"/>
                </a:lnTo>
                <a:lnTo>
                  <a:pt x="18378" y="29488"/>
                </a:lnTo>
                <a:lnTo>
                  <a:pt x="18198" y="29548"/>
                </a:lnTo>
                <a:lnTo>
                  <a:pt x="17417" y="30149"/>
                </a:lnTo>
                <a:lnTo>
                  <a:pt x="16697" y="30749"/>
                </a:lnTo>
                <a:lnTo>
                  <a:pt x="15255" y="32071"/>
                </a:lnTo>
                <a:lnTo>
                  <a:pt x="14174" y="32911"/>
                </a:lnTo>
                <a:lnTo>
                  <a:pt x="13093" y="33752"/>
                </a:lnTo>
                <a:lnTo>
                  <a:pt x="13393" y="32311"/>
                </a:lnTo>
                <a:lnTo>
                  <a:pt x="13634" y="30869"/>
                </a:lnTo>
                <a:lnTo>
                  <a:pt x="13754" y="29428"/>
                </a:lnTo>
                <a:lnTo>
                  <a:pt x="13814" y="27927"/>
                </a:lnTo>
                <a:lnTo>
                  <a:pt x="13874" y="26425"/>
                </a:lnTo>
                <a:lnTo>
                  <a:pt x="13814" y="24924"/>
                </a:lnTo>
                <a:lnTo>
                  <a:pt x="13754" y="23482"/>
                </a:lnTo>
                <a:lnTo>
                  <a:pt x="13634" y="21981"/>
                </a:lnTo>
                <a:lnTo>
                  <a:pt x="14234" y="21801"/>
                </a:lnTo>
                <a:lnTo>
                  <a:pt x="14835" y="21561"/>
                </a:lnTo>
                <a:lnTo>
                  <a:pt x="15375" y="21200"/>
                </a:lnTo>
                <a:lnTo>
                  <a:pt x="15916" y="20840"/>
                </a:lnTo>
                <a:lnTo>
                  <a:pt x="16456" y="20359"/>
                </a:lnTo>
                <a:lnTo>
                  <a:pt x="16937" y="19879"/>
                </a:lnTo>
                <a:lnTo>
                  <a:pt x="17718" y="18978"/>
                </a:lnTo>
                <a:lnTo>
                  <a:pt x="18378" y="18137"/>
                </a:lnTo>
                <a:lnTo>
                  <a:pt x="18979" y="17116"/>
                </a:lnTo>
                <a:lnTo>
                  <a:pt x="19459" y="17297"/>
                </a:lnTo>
                <a:lnTo>
                  <a:pt x="19880" y="17417"/>
                </a:lnTo>
                <a:lnTo>
                  <a:pt x="20360" y="17477"/>
                </a:lnTo>
                <a:lnTo>
                  <a:pt x="20901" y="17477"/>
                </a:lnTo>
                <a:lnTo>
                  <a:pt x="21381" y="17417"/>
                </a:lnTo>
                <a:lnTo>
                  <a:pt x="21861" y="17297"/>
                </a:lnTo>
                <a:lnTo>
                  <a:pt x="22342" y="17116"/>
                </a:lnTo>
                <a:lnTo>
                  <a:pt x="22762" y="16996"/>
                </a:lnTo>
                <a:lnTo>
                  <a:pt x="23243" y="16756"/>
                </a:lnTo>
                <a:lnTo>
                  <a:pt x="23723" y="16396"/>
                </a:lnTo>
                <a:lnTo>
                  <a:pt x="24204" y="16035"/>
                </a:lnTo>
                <a:lnTo>
                  <a:pt x="24624" y="15675"/>
                </a:lnTo>
                <a:lnTo>
                  <a:pt x="25045" y="15195"/>
                </a:lnTo>
                <a:lnTo>
                  <a:pt x="25345" y="14714"/>
                </a:lnTo>
                <a:lnTo>
                  <a:pt x="25525" y="14174"/>
                </a:lnTo>
                <a:lnTo>
                  <a:pt x="25525" y="13933"/>
                </a:lnTo>
                <a:lnTo>
                  <a:pt x="25585" y="13633"/>
                </a:lnTo>
                <a:lnTo>
                  <a:pt x="25465" y="13213"/>
                </a:lnTo>
                <a:lnTo>
                  <a:pt x="25345" y="12852"/>
                </a:lnTo>
                <a:lnTo>
                  <a:pt x="25105" y="12612"/>
                </a:lnTo>
                <a:lnTo>
                  <a:pt x="24804" y="12372"/>
                </a:lnTo>
                <a:lnTo>
                  <a:pt x="24444" y="12252"/>
                </a:lnTo>
                <a:lnTo>
                  <a:pt x="24084" y="12192"/>
                </a:lnTo>
                <a:lnTo>
                  <a:pt x="23723" y="12192"/>
                </a:lnTo>
                <a:lnTo>
                  <a:pt x="23363" y="12372"/>
                </a:lnTo>
                <a:lnTo>
                  <a:pt x="23063" y="12552"/>
                </a:lnTo>
                <a:lnTo>
                  <a:pt x="22762" y="12792"/>
                </a:lnTo>
                <a:lnTo>
                  <a:pt x="22282" y="13393"/>
                </a:lnTo>
                <a:lnTo>
                  <a:pt x="21801" y="13994"/>
                </a:lnTo>
                <a:lnTo>
                  <a:pt x="21561" y="14294"/>
                </a:lnTo>
                <a:lnTo>
                  <a:pt x="21261" y="14534"/>
                </a:lnTo>
                <a:lnTo>
                  <a:pt x="21081" y="14714"/>
                </a:lnTo>
                <a:lnTo>
                  <a:pt x="21141" y="14414"/>
                </a:lnTo>
                <a:lnTo>
                  <a:pt x="21141" y="14114"/>
                </a:lnTo>
                <a:lnTo>
                  <a:pt x="21081" y="13513"/>
                </a:lnTo>
                <a:lnTo>
                  <a:pt x="20961" y="13213"/>
                </a:lnTo>
                <a:lnTo>
                  <a:pt x="20841" y="12912"/>
                </a:lnTo>
                <a:lnTo>
                  <a:pt x="20660" y="12672"/>
                </a:lnTo>
                <a:lnTo>
                  <a:pt x="20480" y="12432"/>
                </a:lnTo>
                <a:lnTo>
                  <a:pt x="20120" y="12192"/>
                </a:lnTo>
                <a:lnTo>
                  <a:pt x="19699" y="11952"/>
                </a:lnTo>
                <a:lnTo>
                  <a:pt x="19279" y="11831"/>
                </a:lnTo>
                <a:lnTo>
                  <a:pt x="18799" y="11771"/>
                </a:lnTo>
                <a:lnTo>
                  <a:pt x="18318" y="11831"/>
                </a:lnTo>
                <a:lnTo>
                  <a:pt x="17898" y="11952"/>
                </a:lnTo>
                <a:lnTo>
                  <a:pt x="17718" y="12072"/>
                </a:lnTo>
                <a:lnTo>
                  <a:pt x="17718" y="11771"/>
                </a:lnTo>
                <a:lnTo>
                  <a:pt x="17658" y="11351"/>
                </a:lnTo>
                <a:lnTo>
                  <a:pt x="17718" y="10931"/>
                </a:lnTo>
                <a:lnTo>
                  <a:pt x="17718" y="10630"/>
                </a:lnTo>
                <a:lnTo>
                  <a:pt x="17718" y="10270"/>
                </a:lnTo>
                <a:lnTo>
                  <a:pt x="17658" y="9970"/>
                </a:lnTo>
                <a:lnTo>
                  <a:pt x="17537" y="9669"/>
                </a:lnTo>
                <a:lnTo>
                  <a:pt x="17357" y="9429"/>
                </a:lnTo>
                <a:lnTo>
                  <a:pt x="17117" y="9189"/>
                </a:lnTo>
                <a:lnTo>
                  <a:pt x="16877" y="9009"/>
                </a:lnTo>
                <a:lnTo>
                  <a:pt x="16516" y="8889"/>
                </a:lnTo>
                <a:lnTo>
                  <a:pt x="16156" y="8829"/>
                </a:lnTo>
                <a:lnTo>
                  <a:pt x="15856" y="8829"/>
                </a:lnTo>
                <a:lnTo>
                  <a:pt x="15556" y="8889"/>
                </a:lnTo>
                <a:lnTo>
                  <a:pt x="15255" y="9069"/>
                </a:lnTo>
                <a:lnTo>
                  <a:pt x="14955" y="9249"/>
                </a:lnTo>
                <a:lnTo>
                  <a:pt x="14775" y="9489"/>
                </a:lnTo>
                <a:lnTo>
                  <a:pt x="14595" y="9730"/>
                </a:lnTo>
                <a:lnTo>
                  <a:pt x="14414" y="10030"/>
                </a:lnTo>
                <a:lnTo>
                  <a:pt x="14294" y="10510"/>
                </a:lnTo>
                <a:lnTo>
                  <a:pt x="14234" y="10991"/>
                </a:lnTo>
                <a:lnTo>
                  <a:pt x="14174" y="11471"/>
                </a:lnTo>
                <a:lnTo>
                  <a:pt x="14234" y="11952"/>
                </a:lnTo>
                <a:lnTo>
                  <a:pt x="14294" y="12372"/>
                </a:lnTo>
                <a:lnTo>
                  <a:pt x="14414" y="12852"/>
                </a:lnTo>
                <a:lnTo>
                  <a:pt x="14655" y="13273"/>
                </a:lnTo>
                <a:lnTo>
                  <a:pt x="14895" y="13633"/>
                </a:lnTo>
                <a:lnTo>
                  <a:pt x="15315" y="14114"/>
                </a:lnTo>
                <a:lnTo>
                  <a:pt x="15736" y="14594"/>
                </a:lnTo>
                <a:lnTo>
                  <a:pt x="16156" y="14954"/>
                </a:lnTo>
                <a:lnTo>
                  <a:pt x="16456" y="15075"/>
                </a:lnTo>
                <a:lnTo>
                  <a:pt x="16697" y="15195"/>
                </a:lnTo>
                <a:lnTo>
                  <a:pt x="16877" y="15495"/>
                </a:lnTo>
                <a:lnTo>
                  <a:pt x="17117" y="15795"/>
                </a:lnTo>
                <a:lnTo>
                  <a:pt x="17537" y="16095"/>
                </a:lnTo>
                <a:lnTo>
                  <a:pt x="18018" y="16336"/>
                </a:lnTo>
                <a:lnTo>
                  <a:pt x="17417" y="17357"/>
                </a:lnTo>
                <a:lnTo>
                  <a:pt x="17057" y="17897"/>
                </a:lnTo>
                <a:lnTo>
                  <a:pt x="16697" y="18378"/>
                </a:lnTo>
                <a:lnTo>
                  <a:pt x="15916" y="19218"/>
                </a:lnTo>
                <a:lnTo>
                  <a:pt x="15015" y="19999"/>
                </a:lnTo>
                <a:lnTo>
                  <a:pt x="14294" y="20540"/>
                </a:lnTo>
                <a:lnTo>
                  <a:pt x="13514" y="21020"/>
                </a:lnTo>
                <a:lnTo>
                  <a:pt x="13454" y="20420"/>
                </a:lnTo>
                <a:lnTo>
                  <a:pt x="13213" y="18558"/>
                </a:lnTo>
                <a:lnTo>
                  <a:pt x="12853" y="16696"/>
                </a:lnTo>
                <a:lnTo>
                  <a:pt x="12433" y="14834"/>
                </a:lnTo>
                <a:lnTo>
                  <a:pt x="11952" y="13033"/>
                </a:lnTo>
                <a:lnTo>
                  <a:pt x="11352" y="11231"/>
                </a:lnTo>
                <a:lnTo>
                  <a:pt x="10691" y="9429"/>
                </a:lnTo>
                <a:lnTo>
                  <a:pt x="10331" y="8588"/>
                </a:lnTo>
                <a:lnTo>
                  <a:pt x="10811" y="8468"/>
                </a:lnTo>
                <a:lnTo>
                  <a:pt x="11292" y="8228"/>
                </a:lnTo>
                <a:lnTo>
                  <a:pt x="12252" y="7748"/>
                </a:lnTo>
                <a:lnTo>
                  <a:pt x="13093" y="7147"/>
                </a:lnTo>
                <a:lnTo>
                  <a:pt x="13874" y="6486"/>
                </a:lnTo>
                <a:lnTo>
                  <a:pt x="14294" y="6066"/>
                </a:lnTo>
                <a:lnTo>
                  <a:pt x="14655" y="5586"/>
                </a:lnTo>
                <a:lnTo>
                  <a:pt x="14955" y="5045"/>
                </a:lnTo>
                <a:lnTo>
                  <a:pt x="15195" y="4505"/>
                </a:lnTo>
                <a:lnTo>
                  <a:pt x="15435" y="3964"/>
                </a:lnTo>
                <a:lnTo>
                  <a:pt x="15616" y="3364"/>
                </a:lnTo>
                <a:lnTo>
                  <a:pt x="15916" y="2222"/>
                </a:lnTo>
                <a:lnTo>
                  <a:pt x="15916" y="1802"/>
                </a:lnTo>
                <a:lnTo>
                  <a:pt x="15916" y="1442"/>
                </a:lnTo>
                <a:lnTo>
                  <a:pt x="15796" y="1081"/>
                </a:lnTo>
                <a:lnTo>
                  <a:pt x="15616" y="781"/>
                </a:lnTo>
                <a:lnTo>
                  <a:pt x="15375" y="541"/>
                </a:lnTo>
                <a:lnTo>
                  <a:pt x="15135" y="361"/>
                </a:lnTo>
                <a:lnTo>
                  <a:pt x="14835" y="181"/>
                </a:lnTo>
                <a:lnTo>
                  <a:pt x="14475" y="60"/>
                </a:lnTo>
                <a:lnTo>
                  <a:pt x="14174" y="0"/>
                </a:lnTo>
                <a:lnTo>
                  <a:pt x="13874"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39">
            <a:extLst>
              <a:ext uri="{FF2B5EF4-FFF2-40B4-BE49-F238E27FC236}">
                <a16:creationId xmlns="" xmlns:a16="http://schemas.microsoft.com/office/drawing/2014/main" id="{7EC42EB1-E770-45A4-A72C-0C70E6945B68}"/>
              </a:ext>
            </a:extLst>
          </p:cNvPr>
          <p:cNvSpPr>
            <a:spLocks/>
          </p:cNvSpPr>
          <p:nvPr/>
        </p:nvSpPr>
        <p:spPr bwMode="auto">
          <a:xfrm>
            <a:off x="10136718" y="5351464"/>
            <a:ext cx="639233" cy="490537"/>
          </a:xfrm>
          <a:custGeom>
            <a:avLst/>
            <a:gdLst>
              <a:gd name="T0" fmla="*/ 35939302 w 34293"/>
              <a:gd name="T1" fmla="*/ 60782646 h 26245"/>
              <a:gd name="T2" fmla="*/ 36922995 w 34293"/>
              <a:gd name="T3" fmla="*/ 66273614 h 26245"/>
              <a:gd name="T4" fmla="*/ 35939302 w 34293"/>
              <a:gd name="T5" fmla="*/ 71758620 h 26245"/>
              <a:gd name="T6" fmla="*/ 34133164 w 34293"/>
              <a:gd name="T7" fmla="*/ 74115627 h 26245"/>
              <a:gd name="T8" fmla="*/ 31179569 w 34293"/>
              <a:gd name="T9" fmla="*/ 72150227 h 26245"/>
              <a:gd name="T10" fmla="*/ 30195876 w 34293"/>
              <a:gd name="T11" fmla="*/ 66273614 h 26245"/>
              <a:gd name="T12" fmla="*/ 31179569 w 34293"/>
              <a:gd name="T13" fmla="*/ 60782646 h 26245"/>
              <a:gd name="T14" fmla="*/ 32985693 w 34293"/>
              <a:gd name="T15" fmla="*/ 58431938 h 26245"/>
              <a:gd name="T16" fmla="*/ 85824960 w 34293"/>
              <a:gd name="T17" fmla="*/ 783570 h 26245"/>
              <a:gd name="T18" fmla="*/ 74993643 w 34293"/>
              <a:gd name="T19" fmla="*/ 9807077 h 26245"/>
              <a:gd name="T20" fmla="*/ 64001273 w 34293"/>
              <a:gd name="T21" fmla="*/ 28233437 h 26245"/>
              <a:gd name="T22" fmla="*/ 56615503 w 34293"/>
              <a:gd name="T23" fmla="*/ 49408094 h 26245"/>
              <a:gd name="T24" fmla="*/ 49888398 w 34293"/>
              <a:gd name="T25" fmla="*/ 43917145 h 26245"/>
              <a:gd name="T26" fmla="*/ 40532516 w 34293"/>
              <a:gd name="T27" fmla="*/ 39607653 h 26245"/>
              <a:gd name="T28" fmla="*/ 30523643 w 34293"/>
              <a:gd name="T29" fmla="*/ 46665760 h 26245"/>
              <a:gd name="T30" fmla="*/ 21170697 w 34293"/>
              <a:gd name="T31" fmla="*/ 63133018 h 26245"/>
              <a:gd name="T32" fmla="*/ 18380866 w 34293"/>
              <a:gd name="T33" fmla="*/ 74507234 h 26245"/>
              <a:gd name="T34" fmla="*/ 23960513 w 34293"/>
              <a:gd name="T35" fmla="*/ 79998538 h 26245"/>
              <a:gd name="T36" fmla="*/ 27734023 w 34293"/>
              <a:gd name="T37" fmla="*/ 89015747 h 26245"/>
              <a:gd name="T38" fmla="*/ 29540146 w 34293"/>
              <a:gd name="T39" fmla="*/ 101957120 h 26245"/>
              <a:gd name="T40" fmla="*/ 22810106 w 34293"/>
              <a:gd name="T41" fmla="*/ 102348727 h 26245"/>
              <a:gd name="T42" fmla="*/ 14935320 w 34293"/>
              <a:gd name="T43" fmla="*/ 108623601 h 26245"/>
              <a:gd name="T44" fmla="*/ 7713538 w 34293"/>
              <a:gd name="T45" fmla="*/ 119207949 h 26245"/>
              <a:gd name="T46" fmla="*/ 1970112 w 34293"/>
              <a:gd name="T47" fmla="*/ 132932892 h 26245"/>
              <a:gd name="T48" fmla="*/ 163974 w 34293"/>
              <a:gd name="T49" fmla="*/ 138815803 h 26245"/>
              <a:gd name="T50" fmla="*/ 658456 w 34293"/>
              <a:gd name="T51" fmla="*/ 143523538 h 26245"/>
              <a:gd name="T52" fmla="*/ 2625842 w 34293"/>
              <a:gd name="T53" fmla="*/ 146265854 h 26245"/>
              <a:gd name="T54" fmla="*/ 10339380 w 34293"/>
              <a:gd name="T55" fmla="*/ 145874246 h 26245"/>
              <a:gd name="T56" fmla="*/ 16410754 w 34293"/>
              <a:gd name="T57" fmla="*/ 156464893 h 26245"/>
              <a:gd name="T58" fmla="*/ 24124488 w 34293"/>
              <a:gd name="T59" fmla="*/ 165482101 h 26245"/>
              <a:gd name="T60" fmla="*/ 32493755 w 34293"/>
              <a:gd name="T61" fmla="*/ 166657278 h 26245"/>
              <a:gd name="T62" fmla="*/ 40368527 w 34293"/>
              <a:gd name="T63" fmla="*/ 159598834 h 26245"/>
              <a:gd name="T64" fmla="*/ 48901979 w 34293"/>
              <a:gd name="T65" fmla="*/ 166657278 h 26245"/>
              <a:gd name="T66" fmla="*/ 55959787 w 34293"/>
              <a:gd name="T67" fmla="*/ 171365012 h 26245"/>
              <a:gd name="T68" fmla="*/ 66788168 w 34293"/>
              <a:gd name="T69" fmla="*/ 167832473 h 26245"/>
              <a:gd name="T70" fmla="*/ 75321606 w 34293"/>
              <a:gd name="T71" fmla="*/ 157248462 h 26245"/>
              <a:gd name="T72" fmla="*/ 83199118 w 34293"/>
              <a:gd name="T73" fmla="*/ 158423658 h 26245"/>
              <a:gd name="T74" fmla="*/ 88614776 w 34293"/>
              <a:gd name="T75" fmla="*/ 155681323 h 26245"/>
              <a:gd name="T76" fmla="*/ 90092951 w 34293"/>
              <a:gd name="T77" fmla="*/ 150190019 h 26245"/>
              <a:gd name="T78" fmla="*/ 87631097 w 34293"/>
              <a:gd name="T79" fmla="*/ 147833011 h 26245"/>
              <a:gd name="T80" fmla="*/ 80409301 w 34293"/>
              <a:gd name="T81" fmla="*/ 150581981 h 26245"/>
              <a:gd name="T82" fmla="*/ 85496997 w 34293"/>
              <a:gd name="T83" fmla="*/ 138423841 h 26245"/>
              <a:gd name="T84" fmla="*/ 91896348 w 34293"/>
              <a:gd name="T85" fmla="*/ 134108068 h 26245"/>
              <a:gd name="T86" fmla="*/ 93046756 w 34293"/>
              <a:gd name="T87" fmla="*/ 128623418 h 26245"/>
              <a:gd name="T88" fmla="*/ 91568386 w 34293"/>
              <a:gd name="T89" fmla="*/ 124699253 h 26245"/>
              <a:gd name="T90" fmla="*/ 90420914 w 34293"/>
              <a:gd name="T91" fmla="*/ 117249202 h 26245"/>
              <a:gd name="T92" fmla="*/ 92388090 w 34293"/>
              <a:gd name="T93" fmla="*/ 105874631 h 26245"/>
              <a:gd name="T94" fmla="*/ 89598469 w 34293"/>
              <a:gd name="T95" fmla="*/ 97640993 h 26245"/>
              <a:gd name="T96" fmla="*/ 80081338 w 34293"/>
              <a:gd name="T97" fmla="*/ 94115444 h 26245"/>
              <a:gd name="T98" fmla="*/ 84182811 w 34293"/>
              <a:gd name="T99" fmla="*/ 78425101 h 26245"/>
              <a:gd name="T100" fmla="*/ 85169230 w 34293"/>
              <a:gd name="T101" fmla="*/ 60782646 h 26245"/>
              <a:gd name="T102" fmla="*/ 82871155 w 34293"/>
              <a:gd name="T103" fmla="*/ 43525183 h 26245"/>
              <a:gd name="T104" fmla="*/ 89926236 w 34293"/>
              <a:gd name="T105" fmla="*/ 27449867 h 26245"/>
              <a:gd name="T106" fmla="*/ 92224311 w 34293"/>
              <a:gd name="T107" fmla="*/ 14508513 h 26245"/>
              <a:gd name="T108" fmla="*/ 93702472 w 34293"/>
              <a:gd name="T109" fmla="*/ 7842013 h 26245"/>
              <a:gd name="T110" fmla="*/ 92552078 w 34293"/>
              <a:gd name="T111" fmla="*/ 1958765 h 26245"/>
              <a:gd name="T112" fmla="*/ 89106532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40">
            <a:extLst>
              <a:ext uri="{FF2B5EF4-FFF2-40B4-BE49-F238E27FC236}">
                <a16:creationId xmlns="" xmlns:a16="http://schemas.microsoft.com/office/drawing/2014/main" id="{8795FEF5-FFD0-4897-B367-7274698ADE99}"/>
              </a:ext>
            </a:extLst>
          </p:cNvPr>
          <p:cNvSpPr>
            <a:spLocks/>
          </p:cNvSpPr>
          <p:nvPr/>
        </p:nvSpPr>
        <p:spPr bwMode="auto">
          <a:xfrm>
            <a:off x="10037233" y="1870075"/>
            <a:ext cx="795867" cy="800100"/>
          </a:xfrm>
          <a:custGeom>
            <a:avLst/>
            <a:gdLst>
              <a:gd name="T0" fmla="*/ 50882427 w 23843"/>
              <a:gd name="T1" fmla="*/ 414924939 h 24023"/>
              <a:gd name="T2" fmla="*/ 45234320 w 23843"/>
              <a:gd name="T3" fmla="*/ 454861663 h 24023"/>
              <a:gd name="T4" fmla="*/ 32039133 w 23843"/>
              <a:gd name="T5" fmla="*/ 450429056 h 24023"/>
              <a:gd name="T6" fmla="*/ 27331751 w 23843"/>
              <a:gd name="T7" fmla="*/ 414924939 h 24023"/>
              <a:gd name="T8" fmla="*/ 36745888 w 23843"/>
              <a:gd name="T9" fmla="*/ 394938259 h 24023"/>
              <a:gd name="T10" fmla="*/ 256295487 w 23843"/>
              <a:gd name="T11" fmla="*/ 6686629 h 24023"/>
              <a:gd name="T12" fmla="*/ 230862109 w 23843"/>
              <a:gd name="T13" fmla="*/ 35504150 h 24023"/>
              <a:gd name="T14" fmla="*/ 196940274 w 23843"/>
              <a:gd name="T15" fmla="*/ 126497998 h 24023"/>
              <a:gd name="T16" fmla="*/ 185627764 w 23843"/>
              <a:gd name="T17" fmla="*/ 208588931 h 24023"/>
              <a:gd name="T18" fmla="*/ 182803711 w 23843"/>
              <a:gd name="T19" fmla="*/ 381638208 h 24023"/>
              <a:gd name="T20" fmla="*/ 185627764 w 23843"/>
              <a:gd name="T21" fmla="*/ 601310870 h 24023"/>
              <a:gd name="T22" fmla="*/ 172432576 w 23843"/>
              <a:gd name="T23" fmla="*/ 698918141 h 24023"/>
              <a:gd name="T24" fmla="*/ 154530633 w 23843"/>
              <a:gd name="T25" fmla="*/ 754408938 h 24023"/>
              <a:gd name="T26" fmla="*/ 170549874 w 23843"/>
              <a:gd name="T27" fmla="*/ 610177183 h 24023"/>
              <a:gd name="T28" fmla="*/ 168667172 w 23843"/>
              <a:gd name="T29" fmla="*/ 499232159 h 24023"/>
              <a:gd name="T30" fmla="*/ 149823252 w 23843"/>
              <a:gd name="T31" fmla="*/ 372770763 h 24023"/>
              <a:gd name="T32" fmla="*/ 137569390 w 23843"/>
              <a:gd name="T33" fmla="*/ 290679830 h 24023"/>
              <a:gd name="T34" fmla="*/ 139452718 w 23843"/>
              <a:gd name="T35" fmla="*/ 213022637 h 24023"/>
              <a:gd name="T36" fmla="*/ 133803986 w 23843"/>
              <a:gd name="T37" fmla="*/ 175302200 h 24023"/>
              <a:gd name="T38" fmla="*/ 126272551 w 23843"/>
              <a:gd name="T39" fmla="*/ 162002148 h 24023"/>
              <a:gd name="T40" fmla="*/ 86686964 w 23843"/>
              <a:gd name="T41" fmla="*/ 224106368 h 24023"/>
              <a:gd name="T42" fmla="*/ 53706480 w 23843"/>
              <a:gd name="T43" fmla="*/ 270693151 h 24023"/>
              <a:gd name="T44" fmla="*/ 25449049 w 23843"/>
              <a:gd name="T45" fmla="*/ 306197301 h 24023"/>
              <a:gd name="T46" fmla="*/ 7531435 w 23843"/>
              <a:gd name="T47" fmla="*/ 359470712 h 24023"/>
              <a:gd name="T48" fmla="*/ 2824053 w 23843"/>
              <a:gd name="T49" fmla="*/ 423791251 h 24023"/>
              <a:gd name="T50" fmla="*/ 3765404 w 23843"/>
              <a:gd name="T51" fmla="*/ 470379133 h 24023"/>
              <a:gd name="T52" fmla="*/ 0 w 23843"/>
              <a:gd name="T53" fmla="*/ 497015839 h 24023"/>
              <a:gd name="T54" fmla="*/ 19785271 w 23843"/>
              <a:gd name="T55" fmla="*/ 536952595 h 24023"/>
              <a:gd name="T56" fmla="*/ 65018990 w 23843"/>
              <a:gd name="T57" fmla="*/ 556940374 h 24023"/>
              <a:gd name="T58" fmla="*/ 52765129 w 23843"/>
              <a:gd name="T59" fmla="*/ 592406823 h 24023"/>
              <a:gd name="T60" fmla="*/ 38628590 w 23843"/>
              <a:gd name="T61" fmla="*/ 594660845 h 24023"/>
              <a:gd name="T62" fmla="*/ 29214453 w 23843"/>
              <a:gd name="T63" fmla="*/ 621260914 h 24023"/>
              <a:gd name="T64" fmla="*/ 31097782 w 23843"/>
              <a:gd name="T65" fmla="*/ 658981384 h 24023"/>
              <a:gd name="T66" fmla="*/ 49941076 w 23843"/>
              <a:gd name="T67" fmla="*/ 676751744 h 24023"/>
              <a:gd name="T68" fmla="*/ 53706480 w 23843"/>
              <a:gd name="T69" fmla="*/ 767708989 h 24023"/>
              <a:gd name="T70" fmla="*/ 43351618 w 23843"/>
              <a:gd name="T71" fmla="*/ 814295772 h 24023"/>
              <a:gd name="T72" fmla="*/ 33921835 w 23843"/>
              <a:gd name="T73" fmla="*/ 843149896 h 24023"/>
              <a:gd name="T74" fmla="*/ 43351618 w 23843"/>
              <a:gd name="T75" fmla="*/ 872004021 h 24023"/>
              <a:gd name="T76" fmla="*/ 95175421 w 23843"/>
              <a:gd name="T77" fmla="*/ 885304072 h 24023"/>
              <a:gd name="T78" fmla="*/ 149823252 w 23843"/>
              <a:gd name="T79" fmla="*/ 887520359 h 24023"/>
              <a:gd name="T80" fmla="*/ 207295762 w 23843"/>
              <a:gd name="T81" fmla="*/ 852016242 h 24023"/>
              <a:gd name="T82" fmla="*/ 243115946 w 23843"/>
              <a:gd name="T83" fmla="*/ 776575335 h 24023"/>
              <a:gd name="T84" fmla="*/ 262901242 w 23843"/>
              <a:gd name="T85" fmla="*/ 656763965 h 24023"/>
              <a:gd name="T86" fmla="*/ 266666621 w 23843"/>
              <a:gd name="T87" fmla="*/ 450429056 h 24023"/>
              <a:gd name="T88" fmla="*/ 273256704 w 23843"/>
              <a:gd name="T89" fmla="*/ 348350344 h 24023"/>
              <a:gd name="T90" fmla="*/ 288334619 w 23843"/>
              <a:gd name="T91" fmla="*/ 299547275 h 24023"/>
              <a:gd name="T92" fmla="*/ 305295211 w 23843"/>
              <a:gd name="T93" fmla="*/ 297329856 h 24023"/>
              <a:gd name="T94" fmla="*/ 313783668 w 23843"/>
              <a:gd name="T95" fmla="*/ 330617686 h 24023"/>
              <a:gd name="T96" fmla="*/ 310959615 w 23843"/>
              <a:gd name="T97" fmla="*/ 397191149 h 24023"/>
              <a:gd name="T98" fmla="*/ 310959615 w 23843"/>
              <a:gd name="T99" fmla="*/ 432658696 h 24023"/>
              <a:gd name="T100" fmla="*/ 326037505 w 23843"/>
              <a:gd name="T101" fmla="*/ 434874983 h 24023"/>
              <a:gd name="T102" fmla="*/ 341115420 w 23843"/>
              <a:gd name="T103" fmla="*/ 421574931 h 24023"/>
              <a:gd name="T104" fmla="*/ 359959340 w 23843"/>
              <a:gd name="T105" fmla="*/ 377204469 h 24023"/>
              <a:gd name="T106" fmla="*/ 372197529 w 23843"/>
              <a:gd name="T107" fmla="*/ 290679830 h 24023"/>
              <a:gd name="T108" fmla="*/ 371256178 w 23843"/>
              <a:gd name="T109" fmla="*/ 173085880 h 24023"/>
              <a:gd name="T110" fmla="*/ 345822801 w 23843"/>
              <a:gd name="T111" fmla="*/ 68790881 h 24023"/>
              <a:gd name="T112" fmla="*/ 314725019 w 23843"/>
              <a:gd name="T113" fmla="*/ 17770360 h 24023"/>
              <a:gd name="T114" fmla="*/ 285510566 w 23843"/>
              <a:gd name="T115" fmla="*/ 0 h 240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43"/>
              <a:gd name="T175" fmla="*/ 0 h 24023"/>
              <a:gd name="T176" fmla="*/ 23843 w 23843"/>
              <a:gd name="T177" fmla="*/ 24023 h 240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43" h="24023" extrusionOk="0">
                <a:moveTo>
                  <a:pt x="2763" y="10690"/>
                </a:moveTo>
                <a:lnTo>
                  <a:pt x="2883" y="10751"/>
                </a:lnTo>
                <a:lnTo>
                  <a:pt x="3123" y="10931"/>
                </a:lnTo>
                <a:lnTo>
                  <a:pt x="3243" y="11231"/>
                </a:lnTo>
                <a:lnTo>
                  <a:pt x="3303" y="11531"/>
                </a:lnTo>
                <a:lnTo>
                  <a:pt x="3243" y="11832"/>
                </a:lnTo>
                <a:lnTo>
                  <a:pt x="3123" y="12072"/>
                </a:lnTo>
                <a:lnTo>
                  <a:pt x="2883" y="12312"/>
                </a:lnTo>
                <a:lnTo>
                  <a:pt x="2763" y="12372"/>
                </a:lnTo>
                <a:lnTo>
                  <a:pt x="2342" y="12372"/>
                </a:lnTo>
                <a:lnTo>
                  <a:pt x="2162" y="12312"/>
                </a:lnTo>
                <a:lnTo>
                  <a:pt x="2042" y="12192"/>
                </a:lnTo>
                <a:lnTo>
                  <a:pt x="1922" y="12072"/>
                </a:lnTo>
                <a:lnTo>
                  <a:pt x="1742" y="11832"/>
                </a:lnTo>
                <a:lnTo>
                  <a:pt x="1682" y="11531"/>
                </a:lnTo>
                <a:lnTo>
                  <a:pt x="1742" y="11231"/>
                </a:lnTo>
                <a:lnTo>
                  <a:pt x="1922" y="10931"/>
                </a:lnTo>
                <a:lnTo>
                  <a:pt x="2042" y="10811"/>
                </a:lnTo>
                <a:lnTo>
                  <a:pt x="2162" y="10751"/>
                </a:lnTo>
                <a:lnTo>
                  <a:pt x="2342" y="10690"/>
                </a:lnTo>
                <a:lnTo>
                  <a:pt x="2763" y="10690"/>
                </a:lnTo>
                <a:close/>
                <a:moveTo>
                  <a:pt x="17236" y="0"/>
                </a:moveTo>
                <a:lnTo>
                  <a:pt x="16816" y="60"/>
                </a:lnTo>
                <a:lnTo>
                  <a:pt x="16335" y="181"/>
                </a:lnTo>
                <a:lnTo>
                  <a:pt x="15915" y="301"/>
                </a:lnTo>
                <a:lnTo>
                  <a:pt x="15495" y="481"/>
                </a:lnTo>
                <a:lnTo>
                  <a:pt x="15074" y="721"/>
                </a:lnTo>
                <a:lnTo>
                  <a:pt x="14714" y="961"/>
                </a:lnTo>
                <a:lnTo>
                  <a:pt x="14294" y="1202"/>
                </a:lnTo>
                <a:lnTo>
                  <a:pt x="13633" y="1862"/>
                </a:lnTo>
                <a:lnTo>
                  <a:pt x="13032" y="2583"/>
                </a:lnTo>
                <a:lnTo>
                  <a:pt x="12552" y="3424"/>
                </a:lnTo>
                <a:lnTo>
                  <a:pt x="12312" y="3964"/>
                </a:lnTo>
                <a:lnTo>
                  <a:pt x="12131" y="4565"/>
                </a:lnTo>
                <a:lnTo>
                  <a:pt x="11951" y="5105"/>
                </a:lnTo>
                <a:lnTo>
                  <a:pt x="11831" y="5646"/>
                </a:lnTo>
                <a:lnTo>
                  <a:pt x="11651" y="6847"/>
                </a:lnTo>
                <a:lnTo>
                  <a:pt x="11591" y="7988"/>
                </a:lnTo>
                <a:lnTo>
                  <a:pt x="11591" y="9129"/>
                </a:lnTo>
                <a:lnTo>
                  <a:pt x="11651" y="10330"/>
                </a:lnTo>
                <a:lnTo>
                  <a:pt x="11831" y="12672"/>
                </a:lnTo>
                <a:lnTo>
                  <a:pt x="11891" y="14114"/>
                </a:lnTo>
                <a:lnTo>
                  <a:pt x="11891" y="15555"/>
                </a:lnTo>
                <a:lnTo>
                  <a:pt x="11831" y="16276"/>
                </a:lnTo>
                <a:lnTo>
                  <a:pt x="11711" y="16996"/>
                </a:lnTo>
                <a:lnTo>
                  <a:pt x="11531" y="17717"/>
                </a:lnTo>
                <a:lnTo>
                  <a:pt x="11291" y="18378"/>
                </a:lnTo>
                <a:lnTo>
                  <a:pt x="10990" y="18918"/>
                </a:lnTo>
                <a:lnTo>
                  <a:pt x="10690" y="19459"/>
                </a:lnTo>
                <a:lnTo>
                  <a:pt x="10330" y="19939"/>
                </a:lnTo>
                <a:lnTo>
                  <a:pt x="9909" y="20360"/>
                </a:lnTo>
                <a:lnTo>
                  <a:pt x="9849" y="20420"/>
                </a:lnTo>
                <a:lnTo>
                  <a:pt x="10330" y="19158"/>
                </a:lnTo>
                <a:lnTo>
                  <a:pt x="10690" y="17837"/>
                </a:lnTo>
                <a:lnTo>
                  <a:pt x="10810" y="17177"/>
                </a:lnTo>
                <a:lnTo>
                  <a:pt x="10870" y="16516"/>
                </a:lnTo>
                <a:lnTo>
                  <a:pt x="10930" y="15795"/>
                </a:lnTo>
                <a:lnTo>
                  <a:pt x="10930" y="15135"/>
                </a:lnTo>
                <a:lnTo>
                  <a:pt x="10870" y="14354"/>
                </a:lnTo>
                <a:lnTo>
                  <a:pt x="10750" y="13513"/>
                </a:lnTo>
                <a:lnTo>
                  <a:pt x="10570" y="12612"/>
                </a:lnTo>
                <a:lnTo>
                  <a:pt x="10270" y="11771"/>
                </a:lnTo>
                <a:lnTo>
                  <a:pt x="9969" y="10871"/>
                </a:lnTo>
                <a:lnTo>
                  <a:pt x="9549" y="10090"/>
                </a:lnTo>
                <a:lnTo>
                  <a:pt x="9069" y="9369"/>
                </a:lnTo>
                <a:lnTo>
                  <a:pt x="8528" y="8769"/>
                </a:lnTo>
                <a:lnTo>
                  <a:pt x="8648" y="8348"/>
                </a:lnTo>
                <a:lnTo>
                  <a:pt x="8768" y="7868"/>
                </a:lnTo>
                <a:lnTo>
                  <a:pt x="8888" y="7327"/>
                </a:lnTo>
                <a:lnTo>
                  <a:pt x="8948" y="6667"/>
                </a:lnTo>
                <a:lnTo>
                  <a:pt x="8888" y="6066"/>
                </a:lnTo>
                <a:lnTo>
                  <a:pt x="8888" y="5766"/>
                </a:lnTo>
                <a:lnTo>
                  <a:pt x="8768" y="5466"/>
                </a:lnTo>
                <a:lnTo>
                  <a:pt x="8648" y="5225"/>
                </a:lnTo>
                <a:lnTo>
                  <a:pt x="8528" y="4985"/>
                </a:lnTo>
                <a:lnTo>
                  <a:pt x="8528" y="4745"/>
                </a:lnTo>
                <a:lnTo>
                  <a:pt x="8468" y="4565"/>
                </a:lnTo>
                <a:lnTo>
                  <a:pt x="8408" y="4445"/>
                </a:lnTo>
                <a:lnTo>
                  <a:pt x="8288" y="4385"/>
                </a:lnTo>
                <a:lnTo>
                  <a:pt x="8048" y="4385"/>
                </a:lnTo>
                <a:lnTo>
                  <a:pt x="7327" y="4685"/>
                </a:lnTo>
                <a:lnTo>
                  <a:pt x="6666" y="5045"/>
                </a:lnTo>
                <a:lnTo>
                  <a:pt x="6066" y="5526"/>
                </a:lnTo>
                <a:lnTo>
                  <a:pt x="5525" y="6066"/>
                </a:lnTo>
                <a:lnTo>
                  <a:pt x="5105" y="6547"/>
                </a:lnTo>
                <a:lnTo>
                  <a:pt x="4624" y="7147"/>
                </a:lnTo>
                <a:lnTo>
                  <a:pt x="4024" y="7207"/>
                </a:lnTo>
                <a:lnTo>
                  <a:pt x="3423" y="7327"/>
                </a:lnTo>
                <a:lnTo>
                  <a:pt x="2943" y="7507"/>
                </a:lnTo>
                <a:lnTo>
                  <a:pt x="2462" y="7688"/>
                </a:lnTo>
                <a:lnTo>
                  <a:pt x="1982" y="7988"/>
                </a:lnTo>
                <a:lnTo>
                  <a:pt x="1622" y="8288"/>
                </a:lnTo>
                <a:lnTo>
                  <a:pt x="1261" y="8588"/>
                </a:lnTo>
                <a:lnTo>
                  <a:pt x="961" y="8949"/>
                </a:lnTo>
                <a:lnTo>
                  <a:pt x="721" y="9309"/>
                </a:lnTo>
                <a:lnTo>
                  <a:pt x="480" y="9730"/>
                </a:lnTo>
                <a:lnTo>
                  <a:pt x="360" y="10150"/>
                </a:lnTo>
                <a:lnTo>
                  <a:pt x="240" y="10570"/>
                </a:lnTo>
                <a:lnTo>
                  <a:pt x="180" y="11051"/>
                </a:lnTo>
                <a:lnTo>
                  <a:pt x="180" y="11471"/>
                </a:lnTo>
                <a:lnTo>
                  <a:pt x="240" y="11892"/>
                </a:lnTo>
                <a:lnTo>
                  <a:pt x="300" y="12312"/>
                </a:lnTo>
                <a:lnTo>
                  <a:pt x="420" y="12552"/>
                </a:lnTo>
                <a:lnTo>
                  <a:pt x="240" y="12732"/>
                </a:lnTo>
                <a:lnTo>
                  <a:pt x="60" y="12973"/>
                </a:lnTo>
                <a:lnTo>
                  <a:pt x="0" y="13093"/>
                </a:lnTo>
                <a:lnTo>
                  <a:pt x="0" y="13273"/>
                </a:lnTo>
                <a:lnTo>
                  <a:pt x="0" y="13453"/>
                </a:lnTo>
                <a:lnTo>
                  <a:pt x="120" y="13633"/>
                </a:lnTo>
                <a:lnTo>
                  <a:pt x="360" y="13994"/>
                </a:lnTo>
                <a:lnTo>
                  <a:pt x="781" y="14294"/>
                </a:lnTo>
                <a:lnTo>
                  <a:pt x="1261" y="14534"/>
                </a:lnTo>
                <a:lnTo>
                  <a:pt x="1802" y="14714"/>
                </a:lnTo>
                <a:lnTo>
                  <a:pt x="2402" y="14834"/>
                </a:lnTo>
                <a:lnTo>
                  <a:pt x="3003" y="14954"/>
                </a:lnTo>
                <a:lnTo>
                  <a:pt x="4144" y="15075"/>
                </a:lnTo>
                <a:lnTo>
                  <a:pt x="3844" y="15615"/>
                </a:lnTo>
                <a:lnTo>
                  <a:pt x="3603" y="16216"/>
                </a:lnTo>
                <a:lnTo>
                  <a:pt x="3603" y="16156"/>
                </a:lnTo>
                <a:lnTo>
                  <a:pt x="3363" y="16035"/>
                </a:lnTo>
                <a:lnTo>
                  <a:pt x="3123" y="15975"/>
                </a:lnTo>
                <a:lnTo>
                  <a:pt x="2943" y="15975"/>
                </a:lnTo>
                <a:lnTo>
                  <a:pt x="2703" y="16035"/>
                </a:lnTo>
                <a:lnTo>
                  <a:pt x="2462" y="16096"/>
                </a:lnTo>
                <a:lnTo>
                  <a:pt x="2282" y="16216"/>
                </a:lnTo>
                <a:lnTo>
                  <a:pt x="2102" y="16396"/>
                </a:lnTo>
                <a:lnTo>
                  <a:pt x="1922" y="16576"/>
                </a:lnTo>
                <a:lnTo>
                  <a:pt x="1862" y="16816"/>
                </a:lnTo>
                <a:lnTo>
                  <a:pt x="1802" y="17056"/>
                </a:lnTo>
                <a:lnTo>
                  <a:pt x="1802" y="17357"/>
                </a:lnTo>
                <a:lnTo>
                  <a:pt x="1862" y="17597"/>
                </a:lnTo>
                <a:lnTo>
                  <a:pt x="1982" y="17837"/>
                </a:lnTo>
                <a:lnTo>
                  <a:pt x="2162" y="18017"/>
                </a:lnTo>
                <a:lnTo>
                  <a:pt x="2402" y="18198"/>
                </a:lnTo>
                <a:lnTo>
                  <a:pt x="2643" y="18318"/>
                </a:lnTo>
                <a:lnTo>
                  <a:pt x="3183" y="18318"/>
                </a:lnTo>
                <a:lnTo>
                  <a:pt x="3183" y="19038"/>
                </a:lnTo>
                <a:lnTo>
                  <a:pt x="3243" y="19699"/>
                </a:lnTo>
                <a:lnTo>
                  <a:pt x="3303" y="20239"/>
                </a:lnTo>
                <a:lnTo>
                  <a:pt x="3423" y="20780"/>
                </a:lnTo>
                <a:lnTo>
                  <a:pt x="3603" y="21320"/>
                </a:lnTo>
                <a:lnTo>
                  <a:pt x="3844" y="21801"/>
                </a:lnTo>
                <a:lnTo>
                  <a:pt x="3303" y="21921"/>
                </a:lnTo>
                <a:lnTo>
                  <a:pt x="2763" y="22041"/>
                </a:lnTo>
                <a:lnTo>
                  <a:pt x="2522" y="22161"/>
                </a:lnTo>
                <a:lnTo>
                  <a:pt x="2342" y="22341"/>
                </a:lnTo>
                <a:lnTo>
                  <a:pt x="2222" y="22582"/>
                </a:lnTo>
                <a:lnTo>
                  <a:pt x="2162" y="22822"/>
                </a:lnTo>
                <a:lnTo>
                  <a:pt x="2222" y="23062"/>
                </a:lnTo>
                <a:lnTo>
                  <a:pt x="2342" y="23302"/>
                </a:lnTo>
                <a:lnTo>
                  <a:pt x="2522" y="23482"/>
                </a:lnTo>
                <a:lnTo>
                  <a:pt x="2763" y="23603"/>
                </a:lnTo>
                <a:lnTo>
                  <a:pt x="3243" y="23723"/>
                </a:lnTo>
                <a:lnTo>
                  <a:pt x="3784" y="23843"/>
                </a:lnTo>
                <a:lnTo>
                  <a:pt x="4925" y="23903"/>
                </a:lnTo>
                <a:lnTo>
                  <a:pt x="6066" y="23963"/>
                </a:lnTo>
                <a:lnTo>
                  <a:pt x="7207" y="23903"/>
                </a:lnTo>
                <a:lnTo>
                  <a:pt x="7807" y="23963"/>
                </a:lnTo>
                <a:lnTo>
                  <a:pt x="8348" y="24023"/>
                </a:lnTo>
                <a:lnTo>
                  <a:pt x="9549" y="24023"/>
                </a:lnTo>
                <a:lnTo>
                  <a:pt x="10690" y="23843"/>
                </a:lnTo>
                <a:lnTo>
                  <a:pt x="11711" y="23663"/>
                </a:lnTo>
                <a:lnTo>
                  <a:pt x="12492" y="23422"/>
                </a:lnTo>
                <a:lnTo>
                  <a:pt x="13212" y="23062"/>
                </a:lnTo>
                <a:lnTo>
                  <a:pt x="13873" y="22702"/>
                </a:lnTo>
                <a:lnTo>
                  <a:pt x="14474" y="22221"/>
                </a:lnTo>
                <a:lnTo>
                  <a:pt x="15014" y="21621"/>
                </a:lnTo>
                <a:lnTo>
                  <a:pt x="15495" y="21020"/>
                </a:lnTo>
                <a:lnTo>
                  <a:pt x="15915" y="20360"/>
                </a:lnTo>
                <a:lnTo>
                  <a:pt x="16275" y="19579"/>
                </a:lnTo>
                <a:lnTo>
                  <a:pt x="16516" y="18738"/>
                </a:lnTo>
                <a:lnTo>
                  <a:pt x="16756" y="17777"/>
                </a:lnTo>
                <a:lnTo>
                  <a:pt x="16876" y="16876"/>
                </a:lnTo>
                <a:lnTo>
                  <a:pt x="16936" y="15975"/>
                </a:lnTo>
                <a:lnTo>
                  <a:pt x="16936" y="14054"/>
                </a:lnTo>
                <a:lnTo>
                  <a:pt x="16996" y="12192"/>
                </a:lnTo>
                <a:lnTo>
                  <a:pt x="17056" y="11171"/>
                </a:lnTo>
                <a:lnTo>
                  <a:pt x="17116" y="10570"/>
                </a:lnTo>
                <a:lnTo>
                  <a:pt x="17236" y="9970"/>
                </a:lnTo>
                <a:lnTo>
                  <a:pt x="17416" y="9429"/>
                </a:lnTo>
                <a:lnTo>
                  <a:pt x="17657" y="8889"/>
                </a:lnTo>
                <a:lnTo>
                  <a:pt x="17957" y="8468"/>
                </a:lnTo>
                <a:lnTo>
                  <a:pt x="18137" y="8228"/>
                </a:lnTo>
                <a:lnTo>
                  <a:pt x="18377" y="8108"/>
                </a:lnTo>
                <a:lnTo>
                  <a:pt x="18678" y="7928"/>
                </a:lnTo>
                <a:lnTo>
                  <a:pt x="18978" y="7868"/>
                </a:lnTo>
                <a:lnTo>
                  <a:pt x="19218" y="7928"/>
                </a:lnTo>
                <a:lnTo>
                  <a:pt x="19458" y="8048"/>
                </a:lnTo>
                <a:lnTo>
                  <a:pt x="19639" y="8168"/>
                </a:lnTo>
                <a:lnTo>
                  <a:pt x="19819" y="8408"/>
                </a:lnTo>
                <a:lnTo>
                  <a:pt x="19939" y="8709"/>
                </a:lnTo>
                <a:lnTo>
                  <a:pt x="19999" y="8949"/>
                </a:lnTo>
                <a:lnTo>
                  <a:pt x="20059" y="9249"/>
                </a:lnTo>
                <a:lnTo>
                  <a:pt x="20059" y="9549"/>
                </a:lnTo>
                <a:lnTo>
                  <a:pt x="19939" y="10150"/>
                </a:lnTo>
                <a:lnTo>
                  <a:pt x="19819" y="10751"/>
                </a:lnTo>
                <a:lnTo>
                  <a:pt x="19699" y="11351"/>
                </a:lnTo>
                <a:lnTo>
                  <a:pt x="19699" y="11471"/>
                </a:lnTo>
                <a:lnTo>
                  <a:pt x="19699" y="11591"/>
                </a:lnTo>
                <a:lnTo>
                  <a:pt x="19819" y="11711"/>
                </a:lnTo>
                <a:lnTo>
                  <a:pt x="19879" y="11771"/>
                </a:lnTo>
                <a:lnTo>
                  <a:pt x="20119" y="11832"/>
                </a:lnTo>
                <a:lnTo>
                  <a:pt x="20479" y="11832"/>
                </a:lnTo>
                <a:lnTo>
                  <a:pt x="20780" y="11771"/>
                </a:lnTo>
                <a:lnTo>
                  <a:pt x="21080" y="11711"/>
                </a:lnTo>
                <a:lnTo>
                  <a:pt x="21260" y="11651"/>
                </a:lnTo>
                <a:lnTo>
                  <a:pt x="21380" y="11591"/>
                </a:lnTo>
                <a:lnTo>
                  <a:pt x="21741" y="11411"/>
                </a:lnTo>
                <a:lnTo>
                  <a:pt x="22101" y="11231"/>
                </a:lnTo>
                <a:lnTo>
                  <a:pt x="22461" y="10931"/>
                </a:lnTo>
                <a:lnTo>
                  <a:pt x="22701" y="10630"/>
                </a:lnTo>
                <a:lnTo>
                  <a:pt x="22942" y="10210"/>
                </a:lnTo>
                <a:lnTo>
                  <a:pt x="23182" y="9790"/>
                </a:lnTo>
                <a:lnTo>
                  <a:pt x="23362" y="9369"/>
                </a:lnTo>
                <a:lnTo>
                  <a:pt x="23542" y="8889"/>
                </a:lnTo>
                <a:lnTo>
                  <a:pt x="23722" y="7868"/>
                </a:lnTo>
                <a:lnTo>
                  <a:pt x="23843" y="6847"/>
                </a:lnTo>
                <a:lnTo>
                  <a:pt x="23843" y="5946"/>
                </a:lnTo>
                <a:lnTo>
                  <a:pt x="23722" y="5165"/>
                </a:lnTo>
                <a:lnTo>
                  <a:pt x="23662" y="4685"/>
                </a:lnTo>
                <a:lnTo>
                  <a:pt x="23482" y="4264"/>
                </a:lnTo>
                <a:lnTo>
                  <a:pt x="23122" y="3364"/>
                </a:lnTo>
                <a:lnTo>
                  <a:pt x="22641" y="2583"/>
                </a:lnTo>
                <a:lnTo>
                  <a:pt x="22041" y="1862"/>
                </a:lnTo>
                <a:lnTo>
                  <a:pt x="21320" y="1262"/>
                </a:lnTo>
                <a:lnTo>
                  <a:pt x="20900" y="961"/>
                </a:lnTo>
                <a:lnTo>
                  <a:pt x="20539" y="721"/>
                </a:lnTo>
                <a:lnTo>
                  <a:pt x="20059" y="481"/>
                </a:lnTo>
                <a:lnTo>
                  <a:pt x="19639" y="361"/>
                </a:lnTo>
                <a:lnTo>
                  <a:pt x="19158" y="181"/>
                </a:lnTo>
                <a:lnTo>
                  <a:pt x="18738" y="60"/>
                </a:lnTo>
                <a:lnTo>
                  <a:pt x="18197" y="0"/>
                </a:lnTo>
                <a:lnTo>
                  <a:pt x="17236" y="0"/>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41">
            <a:extLst>
              <a:ext uri="{FF2B5EF4-FFF2-40B4-BE49-F238E27FC236}">
                <a16:creationId xmlns="" xmlns:a16="http://schemas.microsoft.com/office/drawing/2014/main" id="{5F024654-F667-486C-ACF1-F3FD7305DFAA}"/>
              </a:ext>
            </a:extLst>
          </p:cNvPr>
          <p:cNvSpPr>
            <a:spLocks/>
          </p:cNvSpPr>
          <p:nvPr/>
        </p:nvSpPr>
        <p:spPr bwMode="auto">
          <a:xfrm rot="18647683" flipH="1">
            <a:off x="2172495" y="4204494"/>
            <a:ext cx="1039812" cy="1333500"/>
          </a:xfrm>
          <a:custGeom>
            <a:avLst/>
            <a:gdLst>
              <a:gd name="T0" fmla="*/ 409913193 w 37957"/>
              <a:gd name="T1" fmla="*/ 40189125 h 48647"/>
              <a:gd name="T2" fmla="*/ 350664591 w 37957"/>
              <a:gd name="T3" fmla="*/ 19316637 h 48647"/>
              <a:gd name="T4" fmla="*/ 369167120 w 37957"/>
              <a:gd name="T5" fmla="*/ 34975120 h 48647"/>
              <a:gd name="T6" fmla="*/ 396344929 w 37957"/>
              <a:gd name="T7" fmla="*/ 81420520 h 48647"/>
              <a:gd name="T8" fmla="*/ 242013428 w 37957"/>
              <a:gd name="T9" fmla="*/ 112207459 h 48647"/>
              <a:gd name="T10" fmla="*/ 271637729 w 37957"/>
              <a:gd name="T11" fmla="*/ 51155159 h 48647"/>
              <a:gd name="T12" fmla="*/ 255581691 w 37957"/>
              <a:gd name="T13" fmla="*/ 39145970 h 48647"/>
              <a:gd name="T14" fmla="*/ 232124654 w 37957"/>
              <a:gd name="T15" fmla="*/ 93941973 h 48647"/>
              <a:gd name="T16" fmla="*/ 159286038 w 37957"/>
              <a:gd name="T17" fmla="*/ 49582430 h 48647"/>
              <a:gd name="T18" fmla="*/ 138296503 w 37957"/>
              <a:gd name="T19" fmla="*/ 1572729 h 48647"/>
              <a:gd name="T20" fmla="*/ 124707201 w 37957"/>
              <a:gd name="T21" fmla="*/ 31838522 h 48647"/>
              <a:gd name="T22" fmla="*/ 174088039 w 37957"/>
              <a:gd name="T23" fmla="*/ 101771431 h 48647"/>
              <a:gd name="T24" fmla="*/ 280272467 w 37957"/>
              <a:gd name="T25" fmla="*/ 156567434 h 48647"/>
              <a:gd name="T26" fmla="*/ 158053013 w 37957"/>
              <a:gd name="T27" fmla="*/ 160217139 h 48647"/>
              <a:gd name="T28" fmla="*/ 71625123 w 37957"/>
              <a:gd name="T29" fmla="*/ 162311034 h 48647"/>
              <a:gd name="T30" fmla="*/ 202500353 w 37957"/>
              <a:gd name="T31" fmla="*/ 171704339 h 48647"/>
              <a:gd name="T32" fmla="*/ 292628004 w 37957"/>
              <a:gd name="T33" fmla="*/ 167003462 h 48647"/>
              <a:gd name="T34" fmla="*/ 350664591 w 37957"/>
              <a:gd name="T35" fmla="*/ 182661924 h 48647"/>
              <a:gd name="T36" fmla="*/ 271637729 w 37957"/>
              <a:gd name="T37" fmla="*/ 321998146 h 48647"/>
              <a:gd name="T38" fmla="*/ 202500353 w 37957"/>
              <a:gd name="T39" fmla="*/ 289116901 h 48647"/>
              <a:gd name="T40" fmla="*/ 165454041 w 37957"/>
              <a:gd name="T41" fmla="*/ 246851232 h 48647"/>
              <a:gd name="T42" fmla="*/ 141997003 w 37957"/>
              <a:gd name="T43" fmla="*/ 246329675 h 48647"/>
              <a:gd name="T44" fmla="*/ 166687038 w 37957"/>
              <a:gd name="T45" fmla="*/ 288074198 h 48647"/>
              <a:gd name="T46" fmla="*/ 41980577 w 37957"/>
              <a:gd name="T47" fmla="*/ 246851232 h 48647"/>
              <a:gd name="T48" fmla="*/ 0 w 37957"/>
              <a:gd name="T49" fmla="*/ 236415225 h 48647"/>
              <a:gd name="T50" fmla="*/ 60503350 w 37957"/>
              <a:gd name="T51" fmla="*/ 272945743 h 48647"/>
              <a:gd name="T52" fmla="*/ 258048427 w 37957"/>
              <a:gd name="T53" fmla="*/ 365314987 h 48647"/>
              <a:gd name="T54" fmla="*/ 237058891 w 37957"/>
              <a:gd name="T55" fmla="*/ 418538240 h 48647"/>
              <a:gd name="T56" fmla="*/ 267937201 w 37957"/>
              <a:gd name="T57" fmla="*/ 420102540 h 48647"/>
              <a:gd name="T58" fmla="*/ 376588392 w 37957"/>
              <a:gd name="T59" fmla="*/ 379400719 h 48647"/>
              <a:gd name="T60" fmla="*/ 553143933 w 37957"/>
              <a:gd name="T61" fmla="*/ 350699227 h 48647"/>
              <a:gd name="T62" fmla="*/ 642037846 w 37957"/>
              <a:gd name="T63" fmla="*/ 336605024 h 48647"/>
              <a:gd name="T64" fmla="*/ 639571084 w 37957"/>
              <a:gd name="T65" fmla="*/ 326690162 h 48647"/>
              <a:gd name="T66" fmla="*/ 564245461 w 37957"/>
              <a:gd name="T67" fmla="*/ 338699331 h 48647"/>
              <a:gd name="T68" fmla="*/ 596357508 w 37957"/>
              <a:gd name="T69" fmla="*/ 320433866 h 48647"/>
              <a:gd name="T70" fmla="*/ 612413546 w 37957"/>
              <a:gd name="T71" fmla="*/ 304775383 h 48647"/>
              <a:gd name="T72" fmla="*/ 443259005 w 37957"/>
              <a:gd name="T73" fmla="*/ 342348624 h 48647"/>
              <a:gd name="T74" fmla="*/ 475350808 w 37957"/>
              <a:gd name="T75" fmla="*/ 308946254 h 48647"/>
              <a:gd name="T76" fmla="*/ 451893770 w 37957"/>
              <a:gd name="T77" fmla="*/ 310518984 h 48647"/>
              <a:gd name="T78" fmla="*/ 412380695 w 37957"/>
              <a:gd name="T79" fmla="*/ 344955627 h 48647"/>
              <a:gd name="T80" fmla="*/ 343242579 w 37957"/>
              <a:gd name="T81" fmla="*/ 321476568 h 48647"/>
              <a:gd name="T82" fmla="*/ 451893770 w 37957"/>
              <a:gd name="T83" fmla="*/ 230150047 h 48647"/>
              <a:gd name="T84" fmla="*/ 550676431 w 37957"/>
              <a:gd name="T85" fmla="*/ 235363620 h 48647"/>
              <a:gd name="T86" fmla="*/ 682784659 w 37957"/>
              <a:gd name="T87" fmla="*/ 223884890 h 48647"/>
              <a:gd name="T88" fmla="*/ 719830971 w 37957"/>
              <a:gd name="T89" fmla="*/ 207705262 h 48647"/>
              <a:gd name="T90" fmla="*/ 625981809 w 37957"/>
              <a:gd name="T91" fmla="*/ 217628594 h 48647"/>
              <a:gd name="T92" fmla="*/ 474117043 w 37957"/>
              <a:gd name="T93" fmla="*/ 221277888 h 48647"/>
              <a:gd name="T94" fmla="*/ 632149811 w 37957"/>
              <a:gd name="T95" fmla="*/ 134652655 h 48647"/>
              <a:gd name="T96" fmla="*/ 724765236 w 37957"/>
              <a:gd name="T97" fmla="*/ 106463858 h 48647"/>
              <a:gd name="T98" fmla="*/ 780314077 w 37957"/>
              <a:gd name="T99" fmla="*/ 71506070 h 48647"/>
              <a:gd name="T100" fmla="*/ 723531471 w 37957"/>
              <a:gd name="T101" fmla="*/ 89771123 h 48647"/>
              <a:gd name="T102" fmla="*/ 700074434 w 37957"/>
              <a:gd name="T103" fmla="*/ 68890186 h 48647"/>
              <a:gd name="T104" fmla="*/ 700074434 w 37957"/>
              <a:gd name="T105" fmla="*/ 47497005 h 48647"/>
              <a:gd name="T106" fmla="*/ 656860858 w 37957"/>
              <a:gd name="T107" fmla="*/ 85070246 h 48647"/>
              <a:gd name="T108" fmla="*/ 521031885 w 37957"/>
              <a:gd name="T109" fmla="*/ 177439490 h 48647"/>
              <a:gd name="T110" fmla="*/ 501274608 w 37957"/>
              <a:gd name="T111" fmla="*/ 133079494 h 48647"/>
              <a:gd name="T112" fmla="*/ 484005817 w 37957"/>
              <a:gd name="T113" fmla="*/ 142994376 h 48647"/>
              <a:gd name="T114" fmla="*/ 460548780 w 37957"/>
              <a:gd name="T115" fmla="*/ 205619405 h 48647"/>
              <a:gd name="T116" fmla="*/ 424736232 w 37957"/>
              <a:gd name="T117" fmla="*/ 134652655 h 48647"/>
              <a:gd name="T118" fmla="*/ 435837733 w 37957"/>
              <a:gd name="T119" fmla="*/ 28709963 h 48647"/>
              <a:gd name="T120" fmla="*/ 428436732 w 37957"/>
              <a:gd name="T121" fmla="*/ 8881 h 486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57"/>
              <a:gd name="T184" fmla="*/ 0 h 48647"/>
              <a:gd name="T185" fmla="*/ 37957 w 37957"/>
              <a:gd name="T186" fmla="*/ 48647 h 486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57" h="48647" extrusionOk="0">
                <a:moveTo>
                  <a:pt x="20840" y="1"/>
                </a:moveTo>
                <a:lnTo>
                  <a:pt x="20600" y="61"/>
                </a:lnTo>
                <a:lnTo>
                  <a:pt x="20540" y="181"/>
                </a:lnTo>
                <a:lnTo>
                  <a:pt x="20480" y="241"/>
                </a:lnTo>
                <a:lnTo>
                  <a:pt x="20240" y="1322"/>
                </a:lnTo>
                <a:lnTo>
                  <a:pt x="20119" y="2403"/>
                </a:lnTo>
                <a:lnTo>
                  <a:pt x="19939" y="4625"/>
                </a:lnTo>
                <a:lnTo>
                  <a:pt x="19159" y="3905"/>
                </a:lnTo>
                <a:lnTo>
                  <a:pt x="18738" y="3424"/>
                </a:lnTo>
                <a:lnTo>
                  <a:pt x="18258" y="2884"/>
                </a:lnTo>
                <a:lnTo>
                  <a:pt x="17777" y="2463"/>
                </a:lnTo>
                <a:lnTo>
                  <a:pt x="17477" y="2343"/>
                </a:lnTo>
                <a:lnTo>
                  <a:pt x="17177" y="2223"/>
                </a:lnTo>
                <a:lnTo>
                  <a:pt x="17057" y="2223"/>
                </a:lnTo>
                <a:lnTo>
                  <a:pt x="16996" y="2283"/>
                </a:lnTo>
                <a:lnTo>
                  <a:pt x="16996" y="2343"/>
                </a:lnTo>
                <a:lnTo>
                  <a:pt x="16936" y="2403"/>
                </a:lnTo>
                <a:lnTo>
                  <a:pt x="17057" y="2704"/>
                </a:lnTo>
                <a:lnTo>
                  <a:pt x="17177" y="3004"/>
                </a:lnTo>
                <a:lnTo>
                  <a:pt x="17537" y="3544"/>
                </a:lnTo>
                <a:lnTo>
                  <a:pt x="17957" y="4025"/>
                </a:lnTo>
                <a:lnTo>
                  <a:pt x="18378" y="4505"/>
                </a:lnTo>
                <a:lnTo>
                  <a:pt x="19279" y="5586"/>
                </a:lnTo>
                <a:lnTo>
                  <a:pt x="19579" y="5887"/>
                </a:lnTo>
                <a:lnTo>
                  <a:pt x="19819" y="6127"/>
                </a:lnTo>
                <a:lnTo>
                  <a:pt x="19819" y="6307"/>
                </a:lnTo>
                <a:lnTo>
                  <a:pt x="19579" y="7868"/>
                </a:lnTo>
                <a:lnTo>
                  <a:pt x="19279" y="9370"/>
                </a:lnTo>
                <a:lnTo>
                  <a:pt x="18618" y="12373"/>
                </a:lnTo>
                <a:lnTo>
                  <a:pt x="18017" y="15556"/>
                </a:lnTo>
                <a:lnTo>
                  <a:pt x="17537" y="18739"/>
                </a:lnTo>
                <a:lnTo>
                  <a:pt x="16516" y="17838"/>
                </a:lnTo>
                <a:lnTo>
                  <a:pt x="14414" y="15796"/>
                </a:lnTo>
                <a:lnTo>
                  <a:pt x="13093" y="14415"/>
                </a:lnTo>
                <a:lnTo>
                  <a:pt x="11772" y="12913"/>
                </a:lnTo>
                <a:lnTo>
                  <a:pt x="11952" y="12493"/>
                </a:lnTo>
                <a:lnTo>
                  <a:pt x="12372" y="11171"/>
                </a:lnTo>
                <a:lnTo>
                  <a:pt x="12672" y="9790"/>
                </a:lnTo>
                <a:lnTo>
                  <a:pt x="12973" y="8529"/>
                </a:lnTo>
                <a:lnTo>
                  <a:pt x="13153" y="7208"/>
                </a:lnTo>
                <a:lnTo>
                  <a:pt x="13153" y="6547"/>
                </a:lnTo>
                <a:lnTo>
                  <a:pt x="13213" y="5887"/>
                </a:lnTo>
                <a:lnTo>
                  <a:pt x="13153" y="5226"/>
                </a:lnTo>
                <a:lnTo>
                  <a:pt x="13033" y="4625"/>
                </a:lnTo>
                <a:lnTo>
                  <a:pt x="12973" y="4505"/>
                </a:lnTo>
                <a:lnTo>
                  <a:pt x="12913" y="4385"/>
                </a:lnTo>
                <a:lnTo>
                  <a:pt x="12672" y="4325"/>
                </a:lnTo>
                <a:lnTo>
                  <a:pt x="12492" y="4445"/>
                </a:lnTo>
                <a:lnTo>
                  <a:pt x="12432" y="4505"/>
                </a:lnTo>
                <a:lnTo>
                  <a:pt x="12372" y="4625"/>
                </a:lnTo>
                <a:lnTo>
                  <a:pt x="12192" y="5226"/>
                </a:lnTo>
                <a:lnTo>
                  <a:pt x="12132" y="5826"/>
                </a:lnTo>
                <a:lnTo>
                  <a:pt x="11952" y="7148"/>
                </a:lnTo>
                <a:lnTo>
                  <a:pt x="11832" y="8409"/>
                </a:lnTo>
                <a:lnTo>
                  <a:pt x="11591" y="9670"/>
                </a:lnTo>
                <a:lnTo>
                  <a:pt x="11291" y="10811"/>
                </a:lnTo>
                <a:lnTo>
                  <a:pt x="10991" y="11892"/>
                </a:lnTo>
                <a:lnTo>
                  <a:pt x="10931" y="11772"/>
                </a:lnTo>
                <a:lnTo>
                  <a:pt x="10030" y="10511"/>
                </a:lnTo>
                <a:lnTo>
                  <a:pt x="9249" y="9190"/>
                </a:lnTo>
                <a:lnTo>
                  <a:pt x="8528" y="7868"/>
                </a:lnTo>
                <a:lnTo>
                  <a:pt x="7988" y="6427"/>
                </a:lnTo>
                <a:lnTo>
                  <a:pt x="7748" y="5706"/>
                </a:lnTo>
                <a:lnTo>
                  <a:pt x="7568" y="4926"/>
                </a:lnTo>
                <a:lnTo>
                  <a:pt x="7267" y="3424"/>
                </a:lnTo>
                <a:lnTo>
                  <a:pt x="7027" y="1863"/>
                </a:lnTo>
                <a:lnTo>
                  <a:pt x="6907" y="301"/>
                </a:lnTo>
                <a:lnTo>
                  <a:pt x="6847" y="241"/>
                </a:lnTo>
                <a:lnTo>
                  <a:pt x="6787" y="181"/>
                </a:lnTo>
                <a:lnTo>
                  <a:pt x="6727" y="181"/>
                </a:lnTo>
                <a:lnTo>
                  <a:pt x="6667" y="241"/>
                </a:lnTo>
                <a:lnTo>
                  <a:pt x="6426" y="782"/>
                </a:lnTo>
                <a:lnTo>
                  <a:pt x="6306" y="1322"/>
                </a:lnTo>
                <a:lnTo>
                  <a:pt x="6186" y="1923"/>
                </a:lnTo>
                <a:lnTo>
                  <a:pt x="6066" y="2463"/>
                </a:lnTo>
                <a:lnTo>
                  <a:pt x="6066" y="3064"/>
                </a:lnTo>
                <a:lnTo>
                  <a:pt x="6066" y="3664"/>
                </a:lnTo>
                <a:lnTo>
                  <a:pt x="6126" y="4805"/>
                </a:lnTo>
                <a:lnTo>
                  <a:pt x="6306" y="5947"/>
                </a:lnTo>
                <a:lnTo>
                  <a:pt x="6607" y="7148"/>
                </a:lnTo>
                <a:lnTo>
                  <a:pt x="6967" y="8229"/>
                </a:lnTo>
                <a:lnTo>
                  <a:pt x="7327" y="9310"/>
                </a:lnTo>
                <a:lnTo>
                  <a:pt x="7868" y="10511"/>
                </a:lnTo>
                <a:lnTo>
                  <a:pt x="8468" y="11712"/>
                </a:lnTo>
                <a:lnTo>
                  <a:pt x="9189" y="12793"/>
                </a:lnTo>
                <a:lnTo>
                  <a:pt x="9910" y="13874"/>
                </a:lnTo>
                <a:lnTo>
                  <a:pt x="10691" y="14895"/>
                </a:lnTo>
                <a:lnTo>
                  <a:pt x="11591" y="15856"/>
                </a:lnTo>
                <a:lnTo>
                  <a:pt x="12432" y="16817"/>
                </a:lnTo>
                <a:lnTo>
                  <a:pt x="13333" y="17778"/>
                </a:lnTo>
                <a:lnTo>
                  <a:pt x="13633" y="18018"/>
                </a:lnTo>
                <a:lnTo>
                  <a:pt x="13273" y="18018"/>
                </a:lnTo>
                <a:lnTo>
                  <a:pt x="12913" y="18078"/>
                </a:lnTo>
                <a:lnTo>
                  <a:pt x="12072" y="18198"/>
                </a:lnTo>
                <a:lnTo>
                  <a:pt x="10570" y="18378"/>
                </a:lnTo>
                <a:lnTo>
                  <a:pt x="9069" y="18498"/>
                </a:lnTo>
                <a:lnTo>
                  <a:pt x="8408" y="18498"/>
                </a:lnTo>
                <a:lnTo>
                  <a:pt x="7688" y="18438"/>
                </a:lnTo>
                <a:lnTo>
                  <a:pt x="6246" y="18378"/>
                </a:lnTo>
                <a:lnTo>
                  <a:pt x="5586" y="18318"/>
                </a:lnTo>
                <a:lnTo>
                  <a:pt x="4865" y="18318"/>
                </a:lnTo>
                <a:lnTo>
                  <a:pt x="4204" y="18378"/>
                </a:lnTo>
                <a:lnTo>
                  <a:pt x="3544" y="18498"/>
                </a:lnTo>
                <a:lnTo>
                  <a:pt x="3484" y="18558"/>
                </a:lnTo>
                <a:lnTo>
                  <a:pt x="3484" y="18679"/>
                </a:lnTo>
                <a:lnTo>
                  <a:pt x="4084" y="18979"/>
                </a:lnTo>
                <a:lnTo>
                  <a:pt x="4745" y="19219"/>
                </a:lnTo>
                <a:lnTo>
                  <a:pt x="5466" y="19399"/>
                </a:lnTo>
                <a:lnTo>
                  <a:pt x="6186" y="19519"/>
                </a:lnTo>
                <a:lnTo>
                  <a:pt x="7688" y="19639"/>
                </a:lnTo>
                <a:lnTo>
                  <a:pt x="9069" y="19699"/>
                </a:lnTo>
                <a:lnTo>
                  <a:pt x="9850" y="19760"/>
                </a:lnTo>
                <a:lnTo>
                  <a:pt x="10691" y="19760"/>
                </a:lnTo>
                <a:lnTo>
                  <a:pt x="12312" y="19699"/>
                </a:lnTo>
                <a:lnTo>
                  <a:pt x="12913" y="19639"/>
                </a:lnTo>
                <a:lnTo>
                  <a:pt x="13453" y="19579"/>
                </a:lnTo>
                <a:lnTo>
                  <a:pt x="13753" y="19519"/>
                </a:lnTo>
                <a:lnTo>
                  <a:pt x="13994" y="19399"/>
                </a:lnTo>
                <a:lnTo>
                  <a:pt x="14234" y="19219"/>
                </a:lnTo>
                <a:lnTo>
                  <a:pt x="14474" y="19039"/>
                </a:lnTo>
                <a:lnTo>
                  <a:pt x="14534" y="18919"/>
                </a:lnTo>
                <a:lnTo>
                  <a:pt x="15135" y="19519"/>
                </a:lnTo>
                <a:lnTo>
                  <a:pt x="16036" y="20360"/>
                </a:lnTo>
                <a:lnTo>
                  <a:pt x="16516" y="20720"/>
                </a:lnTo>
                <a:lnTo>
                  <a:pt x="16756" y="20901"/>
                </a:lnTo>
                <a:lnTo>
                  <a:pt x="17057" y="21021"/>
                </a:lnTo>
                <a:lnTo>
                  <a:pt x="17177" y="21021"/>
                </a:lnTo>
                <a:lnTo>
                  <a:pt x="16576" y="24384"/>
                </a:lnTo>
                <a:lnTo>
                  <a:pt x="15375" y="30329"/>
                </a:lnTo>
                <a:lnTo>
                  <a:pt x="14714" y="33272"/>
                </a:lnTo>
                <a:lnTo>
                  <a:pt x="14054" y="36215"/>
                </a:lnTo>
                <a:lnTo>
                  <a:pt x="13753" y="37416"/>
                </a:lnTo>
                <a:lnTo>
                  <a:pt x="13213" y="37056"/>
                </a:lnTo>
                <a:lnTo>
                  <a:pt x="12612" y="36695"/>
                </a:lnTo>
                <a:lnTo>
                  <a:pt x="11591" y="36035"/>
                </a:lnTo>
                <a:lnTo>
                  <a:pt x="9790" y="34714"/>
                </a:lnTo>
                <a:lnTo>
                  <a:pt x="9850" y="34654"/>
                </a:lnTo>
                <a:lnTo>
                  <a:pt x="9910" y="34173"/>
                </a:lnTo>
                <a:lnTo>
                  <a:pt x="9910" y="33753"/>
                </a:lnTo>
                <a:lnTo>
                  <a:pt x="9850" y="33272"/>
                </a:lnTo>
                <a:lnTo>
                  <a:pt x="9730" y="32792"/>
                </a:lnTo>
                <a:lnTo>
                  <a:pt x="9369" y="31891"/>
                </a:lnTo>
                <a:lnTo>
                  <a:pt x="9069" y="31050"/>
                </a:lnTo>
                <a:lnTo>
                  <a:pt x="8769" y="30149"/>
                </a:lnTo>
                <a:lnTo>
                  <a:pt x="8468" y="29248"/>
                </a:lnTo>
                <a:lnTo>
                  <a:pt x="8288" y="28828"/>
                </a:lnTo>
                <a:lnTo>
                  <a:pt x="8048" y="28408"/>
                </a:lnTo>
                <a:lnTo>
                  <a:pt x="7808" y="28047"/>
                </a:lnTo>
                <a:lnTo>
                  <a:pt x="7508" y="27687"/>
                </a:lnTo>
                <a:lnTo>
                  <a:pt x="7387" y="27627"/>
                </a:lnTo>
                <a:lnTo>
                  <a:pt x="7207" y="27627"/>
                </a:lnTo>
                <a:lnTo>
                  <a:pt x="7027" y="27687"/>
                </a:lnTo>
                <a:lnTo>
                  <a:pt x="6967" y="27867"/>
                </a:lnTo>
                <a:lnTo>
                  <a:pt x="6907" y="28348"/>
                </a:lnTo>
                <a:lnTo>
                  <a:pt x="6907" y="28828"/>
                </a:lnTo>
                <a:lnTo>
                  <a:pt x="6967" y="29309"/>
                </a:lnTo>
                <a:lnTo>
                  <a:pt x="7087" y="29789"/>
                </a:lnTo>
                <a:lnTo>
                  <a:pt x="7387" y="30750"/>
                </a:lnTo>
                <a:lnTo>
                  <a:pt x="7688" y="31651"/>
                </a:lnTo>
                <a:lnTo>
                  <a:pt x="7988" y="32612"/>
                </a:lnTo>
                <a:lnTo>
                  <a:pt x="8108" y="33152"/>
                </a:lnTo>
                <a:lnTo>
                  <a:pt x="8288" y="33633"/>
                </a:lnTo>
                <a:lnTo>
                  <a:pt x="7387" y="32972"/>
                </a:lnTo>
                <a:lnTo>
                  <a:pt x="5466" y="31531"/>
                </a:lnTo>
                <a:lnTo>
                  <a:pt x="4565" y="30810"/>
                </a:lnTo>
                <a:lnTo>
                  <a:pt x="3664" y="30029"/>
                </a:lnTo>
                <a:lnTo>
                  <a:pt x="2883" y="29188"/>
                </a:lnTo>
                <a:lnTo>
                  <a:pt x="2042" y="28408"/>
                </a:lnTo>
                <a:lnTo>
                  <a:pt x="1622" y="27987"/>
                </a:lnTo>
                <a:lnTo>
                  <a:pt x="1202" y="27627"/>
                </a:lnTo>
                <a:lnTo>
                  <a:pt x="721" y="27327"/>
                </a:lnTo>
                <a:lnTo>
                  <a:pt x="241" y="27086"/>
                </a:lnTo>
                <a:lnTo>
                  <a:pt x="60" y="27086"/>
                </a:lnTo>
                <a:lnTo>
                  <a:pt x="60" y="27147"/>
                </a:lnTo>
                <a:lnTo>
                  <a:pt x="0" y="27207"/>
                </a:lnTo>
                <a:lnTo>
                  <a:pt x="121" y="27687"/>
                </a:lnTo>
                <a:lnTo>
                  <a:pt x="241" y="28167"/>
                </a:lnTo>
                <a:lnTo>
                  <a:pt x="481" y="28588"/>
                </a:lnTo>
                <a:lnTo>
                  <a:pt x="721" y="29008"/>
                </a:lnTo>
                <a:lnTo>
                  <a:pt x="1322" y="29789"/>
                </a:lnTo>
                <a:lnTo>
                  <a:pt x="2042" y="30510"/>
                </a:lnTo>
                <a:lnTo>
                  <a:pt x="2943" y="31411"/>
                </a:lnTo>
                <a:lnTo>
                  <a:pt x="3904" y="32251"/>
                </a:lnTo>
                <a:lnTo>
                  <a:pt x="5886" y="33933"/>
                </a:lnTo>
                <a:lnTo>
                  <a:pt x="10090" y="37176"/>
                </a:lnTo>
                <a:lnTo>
                  <a:pt x="12312" y="38918"/>
                </a:lnTo>
                <a:lnTo>
                  <a:pt x="12793" y="39278"/>
                </a:lnTo>
                <a:lnTo>
                  <a:pt x="13213" y="39578"/>
                </a:lnTo>
                <a:lnTo>
                  <a:pt x="12552" y="42041"/>
                </a:lnTo>
                <a:lnTo>
                  <a:pt x="12132" y="43422"/>
                </a:lnTo>
                <a:lnTo>
                  <a:pt x="11711" y="44923"/>
                </a:lnTo>
                <a:lnTo>
                  <a:pt x="11531" y="45704"/>
                </a:lnTo>
                <a:lnTo>
                  <a:pt x="11411" y="46485"/>
                </a:lnTo>
                <a:lnTo>
                  <a:pt x="11351" y="47205"/>
                </a:lnTo>
                <a:lnTo>
                  <a:pt x="11411" y="47926"/>
                </a:lnTo>
                <a:lnTo>
                  <a:pt x="11531" y="48166"/>
                </a:lnTo>
                <a:lnTo>
                  <a:pt x="11651" y="48346"/>
                </a:lnTo>
                <a:lnTo>
                  <a:pt x="11892" y="48527"/>
                </a:lnTo>
                <a:lnTo>
                  <a:pt x="12132" y="48587"/>
                </a:lnTo>
                <a:lnTo>
                  <a:pt x="12372" y="48647"/>
                </a:lnTo>
                <a:lnTo>
                  <a:pt x="12612" y="48587"/>
                </a:lnTo>
                <a:lnTo>
                  <a:pt x="12853" y="48527"/>
                </a:lnTo>
                <a:lnTo>
                  <a:pt x="13033" y="48346"/>
                </a:lnTo>
                <a:lnTo>
                  <a:pt x="13453" y="47866"/>
                </a:lnTo>
                <a:lnTo>
                  <a:pt x="13753" y="47325"/>
                </a:lnTo>
                <a:lnTo>
                  <a:pt x="14054" y="46725"/>
                </a:lnTo>
                <a:lnTo>
                  <a:pt x="14294" y="46064"/>
                </a:lnTo>
                <a:lnTo>
                  <a:pt x="15315" y="45524"/>
                </a:lnTo>
                <a:lnTo>
                  <a:pt x="16336" y="44923"/>
                </a:lnTo>
                <a:lnTo>
                  <a:pt x="18318" y="43662"/>
                </a:lnTo>
                <a:lnTo>
                  <a:pt x="22762" y="40899"/>
                </a:lnTo>
                <a:lnTo>
                  <a:pt x="24263" y="39939"/>
                </a:lnTo>
                <a:lnTo>
                  <a:pt x="24323" y="39999"/>
                </a:lnTo>
                <a:lnTo>
                  <a:pt x="24383" y="40059"/>
                </a:lnTo>
                <a:lnTo>
                  <a:pt x="24864" y="40239"/>
                </a:lnTo>
                <a:lnTo>
                  <a:pt x="25344" y="40359"/>
                </a:lnTo>
                <a:lnTo>
                  <a:pt x="26906" y="40359"/>
                </a:lnTo>
                <a:lnTo>
                  <a:pt x="27446" y="40239"/>
                </a:lnTo>
                <a:lnTo>
                  <a:pt x="28467" y="39999"/>
                </a:lnTo>
                <a:lnTo>
                  <a:pt x="29368" y="39698"/>
                </a:lnTo>
                <a:lnTo>
                  <a:pt x="29849" y="39518"/>
                </a:lnTo>
                <a:lnTo>
                  <a:pt x="30389" y="39278"/>
                </a:lnTo>
                <a:lnTo>
                  <a:pt x="30810" y="39038"/>
                </a:lnTo>
                <a:lnTo>
                  <a:pt x="31230" y="38737"/>
                </a:lnTo>
                <a:lnTo>
                  <a:pt x="31530" y="38377"/>
                </a:lnTo>
                <a:lnTo>
                  <a:pt x="31650" y="38137"/>
                </a:lnTo>
                <a:lnTo>
                  <a:pt x="31710" y="37897"/>
                </a:lnTo>
                <a:lnTo>
                  <a:pt x="31650" y="37716"/>
                </a:lnTo>
                <a:lnTo>
                  <a:pt x="31590" y="37656"/>
                </a:lnTo>
                <a:lnTo>
                  <a:pt x="31470" y="37596"/>
                </a:lnTo>
                <a:lnTo>
                  <a:pt x="31110" y="37596"/>
                </a:lnTo>
                <a:lnTo>
                  <a:pt x="30689" y="37656"/>
                </a:lnTo>
                <a:lnTo>
                  <a:pt x="30269" y="37776"/>
                </a:lnTo>
                <a:lnTo>
                  <a:pt x="29909" y="37957"/>
                </a:lnTo>
                <a:lnTo>
                  <a:pt x="29068" y="38377"/>
                </a:lnTo>
                <a:lnTo>
                  <a:pt x="28708" y="38557"/>
                </a:lnTo>
                <a:lnTo>
                  <a:pt x="28347" y="38737"/>
                </a:lnTo>
                <a:lnTo>
                  <a:pt x="27446" y="38978"/>
                </a:lnTo>
                <a:lnTo>
                  <a:pt x="26546" y="39218"/>
                </a:lnTo>
                <a:lnTo>
                  <a:pt x="25645" y="39398"/>
                </a:lnTo>
                <a:lnTo>
                  <a:pt x="24804" y="39638"/>
                </a:lnTo>
                <a:lnTo>
                  <a:pt x="27146" y="38137"/>
                </a:lnTo>
                <a:lnTo>
                  <a:pt x="28047" y="37536"/>
                </a:lnTo>
                <a:lnTo>
                  <a:pt x="29008" y="36876"/>
                </a:lnTo>
                <a:lnTo>
                  <a:pt x="29428" y="36515"/>
                </a:lnTo>
                <a:lnTo>
                  <a:pt x="29789" y="36095"/>
                </a:lnTo>
                <a:lnTo>
                  <a:pt x="30149" y="35675"/>
                </a:lnTo>
                <a:lnTo>
                  <a:pt x="30389" y="35194"/>
                </a:lnTo>
                <a:lnTo>
                  <a:pt x="30389" y="35074"/>
                </a:lnTo>
                <a:lnTo>
                  <a:pt x="30329" y="35014"/>
                </a:lnTo>
                <a:lnTo>
                  <a:pt x="29789" y="35074"/>
                </a:lnTo>
                <a:lnTo>
                  <a:pt x="29248" y="35134"/>
                </a:lnTo>
                <a:lnTo>
                  <a:pt x="28708" y="35314"/>
                </a:lnTo>
                <a:lnTo>
                  <a:pt x="28167" y="35494"/>
                </a:lnTo>
                <a:lnTo>
                  <a:pt x="27206" y="36035"/>
                </a:lnTo>
                <a:lnTo>
                  <a:pt x="26245" y="36575"/>
                </a:lnTo>
                <a:lnTo>
                  <a:pt x="23903" y="37957"/>
                </a:lnTo>
                <a:lnTo>
                  <a:pt x="21561" y="39398"/>
                </a:lnTo>
                <a:lnTo>
                  <a:pt x="21501" y="39398"/>
                </a:lnTo>
                <a:lnTo>
                  <a:pt x="21561" y="39338"/>
                </a:lnTo>
                <a:lnTo>
                  <a:pt x="21921" y="38377"/>
                </a:lnTo>
                <a:lnTo>
                  <a:pt x="22342" y="37416"/>
                </a:lnTo>
                <a:lnTo>
                  <a:pt x="22762" y="36515"/>
                </a:lnTo>
                <a:lnTo>
                  <a:pt x="22942" y="36035"/>
                </a:lnTo>
                <a:lnTo>
                  <a:pt x="23122" y="35554"/>
                </a:lnTo>
                <a:lnTo>
                  <a:pt x="23062" y="35314"/>
                </a:lnTo>
                <a:lnTo>
                  <a:pt x="22942" y="35194"/>
                </a:lnTo>
                <a:lnTo>
                  <a:pt x="22822" y="35074"/>
                </a:lnTo>
                <a:lnTo>
                  <a:pt x="22702" y="35134"/>
                </a:lnTo>
                <a:lnTo>
                  <a:pt x="22582" y="35134"/>
                </a:lnTo>
                <a:lnTo>
                  <a:pt x="22281" y="35434"/>
                </a:lnTo>
                <a:lnTo>
                  <a:pt x="21981" y="35735"/>
                </a:lnTo>
                <a:lnTo>
                  <a:pt x="21681" y="36095"/>
                </a:lnTo>
                <a:lnTo>
                  <a:pt x="21441" y="36455"/>
                </a:lnTo>
                <a:lnTo>
                  <a:pt x="21080" y="37176"/>
                </a:lnTo>
                <a:lnTo>
                  <a:pt x="20720" y="38017"/>
                </a:lnTo>
                <a:lnTo>
                  <a:pt x="20480" y="38437"/>
                </a:lnTo>
                <a:lnTo>
                  <a:pt x="20240" y="39038"/>
                </a:lnTo>
                <a:lnTo>
                  <a:pt x="20059" y="39698"/>
                </a:lnTo>
                <a:lnTo>
                  <a:pt x="20059" y="39999"/>
                </a:lnTo>
                <a:lnTo>
                  <a:pt x="20059" y="40299"/>
                </a:lnTo>
                <a:lnTo>
                  <a:pt x="17117" y="42041"/>
                </a:lnTo>
                <a:lnTo>
                  <a:pt x="15075" y="43302"/>
                </a:lnTo>
                <a:lnTo>
                  <a:pt x="15195" y="42761"/>
                </a:lnTo>
                <a:lnTo>
                  <a:pt x="15976" y="39878"/>
                </a:lnTo>
                <a:lnTo>
                  <a:pt x="16696" y="36996"/>
                </a:lnTo>
                <a:lnTo>
                  <a:pt x="17597" y="33092"/>
                </a:lnTo>
                <a:lnTo>
                  <a:pt x="18438" y="29248"/>
                </a:lnTo>
                <a:lnTo>
                  <a:pt x="18738" y="29128"/>
                </a:lnTo>
                <a:lnTo>
                  <a:pt x="19038" y="28948"/>
                </a:lnTo>
                <a:lnTo>
                  <a:pt x="19639" y="28528"/>
                </a:lnTo>
                <a:lnTo>
                  <a:pt x="20720" y="27567"/>
                </a:lnTo>
                <a:lnTo>
                  <a:pt x="21981" y="26486"/>
                </a:lnTo>
                <a:lnTo>
                  <a:pt x="22101" y="26666"/>
                </a:lnTo>
                <a:lnTo>
                  <a:pt x="22342" y="26786"/>
                </a:lnTo>
                <a:lnTo>
                  <a:pt x="22762" y="26906"/>
                </a:lnTo>
                <a:lnTo>
                  <a:pt x="23242" y="26966"/>
                </a:lnTo>
                <a:lnTo>
                  <a:pt x="23723" y="26966"/>
                </a:lnTo>
                <a:lnTo>
                  <a:pt x="24744" y="27086"/>
                </a:lnTo>
                <a:lnTo>
                  <a:pt x="26786" y="27086"/>
                </a:lnTo>
                <a:lnTo>
                  <a:pt x="27807" y="26966"/>
                </a:lnTo>
                <a:lnTo>
                  <a:pt x="28708" y="26906"/>
                </a:lnTo>
                <a:lnTo>
                  <a:pt x="29608" y="26726"/>
                </a:lnTo>
                <a:lnTo>
                  <a:pt x="30509" y="26546"/>
                </a:lnTo>
                <a:lnTo>
                  <a:pt x="31410" y="26306"/>
                </a:lnTo>
                <a:lnTo>
                  <a:pt x="32311" y="26065"/>
                </a:lnTo>
                <a:lnTo>
                  <a:pt x="33212" y="25765"/>
                </a:lnTo>
                <a:lnTo>
                  <a:pt x="34953" y="25105"/>
                </a:lnTo>
                <a:lnTo>
                  <a:pt x="35074" y="24984"/>
                </a:lnTo>
                <a:lnTo>
                  <a:pt x="35194" y="24864"/>
                </a:lnTo>
                <a:lnTo>
                  <a:pt x="35314" y="24624"/>
                </a:lnTo>
                <a:lnTo>
                  <a:pt x="35314" y="24384"/>
                </a:lnTo>
                <a:lnTo>
                  <a:pt x="35194" y="24144"/>
                </a:lnTo>
                <a:lnTo>
                  <a:pt x="35014" y="23903"/>
                </a:lnTo>
                <a:lnTo>
                  <a:pt x="34773" y="23723"/>
                </a:lnTo>
                <a:lnTo>
                  <a:pt x="34473" y="23723"/>
                </a:lnTo>
                <a:lnTo>
                  <a:pt x="34173" y="23783"/>
                </a:lnTo>
                <a:lnTo>
                  <a:pt x="33272" y="24144"/>
                </a:lnTo>
                <a:lnTo>
                  <a:pt x="32311" y="24504"/>
                </a:lnTo>
                <a:lnTo>
                  <a:pt x="31350" y="24804"/>
                </a:lnTo>
                <a:lnTo>
                  <a:pt x="30449" y="25045"/>
                </a:lnTo>
                <a:lnTo>
                  <a:pt x="29428" y="25225"/>
                </a:lnTo>
                <a:lnTo>
                  <a:pt x="28467" y="25405"/>
                </a:lnTo>
                <a:lnTo>
                  <a:pt x="27506" y="25525"/>
                </a:lnTo>
                <a:lnTo>
                  <a:pt x="26485" y="25585"/>
                </a:lnTo>
                <a:lnTo>
                  <a:pt x="25645" y="25645"/>
                </a:lnTo>
                <a:lnTo>
                  <a:pt x="24744" y="25585"/>
                </a:lnTo>
                <a:lnTo>
                  <a:pt x="23062" y="25465"/>
                </a:lnTo>
                <a:lnTo>
                  <a:pt x="23663" y="24864"/>
                </a:lnTo>
                <a:lnTo>
                  <a:pt x="24984" y="23483"/>
                </a:lnTo>
                <a:lnTo>
                  <a:pt x="26305" y="21982"/>
                </a:lnTo>
                <a:lnTo>
                  <a:pt x="27506" y="20480"/>
                </a:lnTo>
                <a:lnTo>
                  <a:pt x="28647" y="18919"/>
                </a:lnTo>
                <a:lnTo>
                  <a:pt x="29729" y="17237"/>
                </a:lnTo>
                <a:lnTo>
                  <a:pt x="30749" y="15496"/>
                </a:lnTo>
                <a:lnTo>
                  <a:pt x="30990" y="15556"/>
                </a:lnTo>
                <a:lnTo>
                  <a:pt x="31170" y="15496"/>
                </a:lnTo>
                <a:lnTo>
                  <a:pt x="31290" y="15435"/>
                </a:lnTo>
                <a:lnTo>
                  <a:pt x="32371" y="14715"/>
                </a:lnTo>
                <a:lnTo>
                  <a:pt x="33392" y="13934"/>
                </a:lnTo>
                <a:lnTo>
                  <a:pt x="34353" y="13093"/>
                </a:lnTo>
                <a:lnTo>
                  <a:pt x="35254" y="12252"/>
                </a:lnTo>
                <a:lnTo>
                  <a:pt x="36095" y="11352"/>
                </a:lnTo>
                <a:lnTo>
                  <a:pt x="36875" y="10451"/>
                </a:lnTo>
                <a:lnTo>
                  <a:pt x="37176" y="9970"/>
                </a:lnTo>
                <a:lnTo>
                  <a:pt x="37476" y="9490"/>
                </a:lnTo>
                <a:lnTo>
                  <a:pt x="37776" y="8949"/>
                </a:lnTo>
                <a:lnTo>
                  <a:pt x="37956" y="8409"/>
                </a:lnTo>
                <a:lnTo>
                  <a:pt x="37956" y="8229"/>
                </a:lnTo>
                <a:lnTo>
                  <a:pt x="37836" y="8109"/>
                </a:lnTo>
                <a:lnTo>
                  <a:pt x="37716" y="8049"/>
                </a:lnTo>
                <a:lnTo>
                  <a:pt x="37596" y="8109"/>
                </a:lnTo>
                <a:lnTo>
                  <a:pt x="37115" y="8409"/>
                </a:lnTo>
                <a:lnTo>
                  <a:pt x="36695" y="8769"/>
                </a:lnTo>
                <a:lnTo>
                  <a:pt x="35914" y="9550"/>
                </a:lnTo>
                <a:lnTo>
                  <a:pt x="35194" y="10331"/>
                </a:lnTo>
                <a:lnTo>
                  <a:pt x="34413" y="11111"/>
                </a:lnTo>
                <a:lnTo>
                  <a:pt x="33212" y="12132"/>
                </a:lnTo>
                <a:lnTo>
                  <a:pt x="31951" y="13093"/>
                </a:lnTo>
                <a:lnTo>
                  <a:pt x="32371" y="12132"/>
                </a:lnTo>
                <a:lnTo>
                  <a:pt x="33092" y="10391"/>
                </a:lnTo>
                <a:lnTo>
                  <a:pt x="33752" y="8649"/>
                </a:lnTo>
                <a:lnTo>
                  <a:pt x="34053" y="7928"/>
                </a:lnTo>
                <a:lnTo>
                  <a:pt x="34293" y="7088"/>
                </a:lnTo>
                <a:lnTo>
                  <a:pt x="34353" y="6667"/>
                </a:lnTo>
                <a:lnTo>
                  <a:pt x="34353" y="6247"/>
                </a:lnTo>
                <a:lnTo>
                  <a:pt x="34353" y="5887"/>
                </a:lnTo>
                <a:lnTo>
                  <a:pt x="34233" y="5526"/>
                </a:lnTo>
                <a:lnTo>
                  <a:pt x="34113" y="5466"/>
                </a:lnTo>
                <a:lnTo>
                  <a:pt x="34053" y="5466"/>
                </a:lnTo>
                <a:lnTo>
                  <a:pt x="33752" y="5706"/>
                </a:lnTo>
                <a:lnTo>
                  <a:pt x="33512" y="5947"/>
                </a:lnTo>
                <a:lnTo>
                  <a:pt x="33332" y="6247"/>
                </a:lnTo>
                <a:lnTo>
                  <a:pt x="33152" y="6607"/>
                </a:lnTo>
                <a:lnTo>
                  <a:pt x="32912" y="7268"/>
                </a:lnTo>
                <a:lnTo>
                  <a:pt x="32671" y="7928"/>
                </a:lnTo>
                <a:lnTo>
                  <a:pt x="31951" y="9790"/>
                </a:lnTo>
                <a:lnTo>
                  <a:pt x="31110" y="11592"/>
                </a:lnTo>
                <a:lnTo>
                  <a:pt x="30269" y="13213"/>
                </a:lnTo>
                <a:lnTo>
                  <a:pt x="29308" y="14835"/>
                </a:lnTo>
                <a:lnTo>
                  <a:pt x="28347" y="16396"/>
                </a:lnTo>
                <a:lnTo>
                  <a:pt x="27266" y="17898"/>
                </a:lnTo>
                <a:lnTo>
                  <a:pt x="26365" y="19219"/>
                </a:lnTo>
                <a:lnTo>
                  <a:pt x="25344" y="20420"/>
                </a:lnTo>
                <a:lnTo>
                  <a:pt x="25224" y="19219"/>
                </a:lnTo>
                <a:lnTo>
                  <a:pt x="25104" y="17958"/>
                </a:lnTo>
                <a:lnTo>
                  <a:pt x="24924" y="16757"/>
                </a:lnTo>
                <a:lnTo>
                  <a:pt x="24744" y="16156"/>
                </a:lnTo>
                <a:lnTo>
                  <a:pt x="24564" y="15616"/>
                </a:lnTo>
                <a:lnTo>
                  <a:pt x="24504" y="15435"/>
                </a:lnTo>
                <a:lnTo>
                  <a:pt x="24383" y="15315"/>
                </a:lnTo>
                <a:lnTo>
                  <a:pt x="24203" y="15255"/>
                </a:lnTo>
                <a:lnTo>
                  <a:pt x="24023" y="15255"/>
                </a:lnTo>
                <a:lnTo>
                  <a:pt x="23903" y="15315"/>
                </a:lnTo>
                <a:lnTo>
                  <a:pt x="23783" y="15435"/>
                </a:lnTo>
                <a:lnTo>
                  <a:pt x="23663" y="15556"/>
                </a:lnTo>
                <a:lnTo>
                  <a:pt x="23603" y="15736"/>
                </a:lnTo>
                <a:lnTo>
                  <a:pt x="23543" y="16456"/>
                </a:lnTo>
                <a:lnTo>
                  <a:pt x="23543" y="17237"/>
                </a:lnTo>
                <a:lnTo>
                  <a:pt x="23603" y="18018"/>
                </a:lnTo>
                <a:lnTo>
                  <a:pt x="23663" y="18799"/>
                </a:lnTo>
                <a:lnTo>
                  <a:pt x="23903" y="20300"/>
                </a:lnTo>
                <a:lnTo>
                  <a:pt x="24143" y="21801"/>
                </a:lnTo>
                <a:lnTo>
                  <a:pt x="23302" y="22762"/>
                </a:lnTo>
                <a:lnTo>
                  <a:pt x="22402" y="23663"/>
                </a:lnTo>
                <a:lnTo>
                  <a:pt x="21020" y="24924"/>
                </a:lnTo>
                <a:lnTo>
                  <a:pt x="19639" y="26186"/>
                </a:lnTo>
                <a:lnTo>
                  <a:pt x="18918" y="26726"/>
                </a:lnTo>
                <a:lnTo>
                  <a:pt x="19279" y="24624"/>
                </a:lnTo>
                <a:lnTo>
                  <a:pt x="19819" y="21621"/>
                </a:lnTo>
                <a:lnTo>
                  <a:pt x="20240" y="18558"/>
                </a:lnTo>
                <a:lnTo>
                  <a:pt x="20660" y="15496"/>
                </a:lnTo>
                <a:lnTo>
                  <a:pt x="20780" y="13994"/>
                </a:lnTo>
                <a:lnTo>
                  <a:pt x="20900" y="12493"/>
                </a:lnTo>
                <a:lnTo>
                  <a:pt x="20900" y="10931"/>
                </a:lnTo>
                <a:lnTo>
                  <a:pt x="20900" y="9370"/>
                </a:lnTo>
                <a:lnTo>
                  <a:pt x="20960" y="7868"/>
                </a:lnTo>
                <a:lnTo>
                  <a:pt x="20960" y="6307"/>
                </a:lnTo>
                <a:lnTo>
                  <a:pt x="21200" y="3304"/>
                </a:lnTo>
                <a:lnTo>
                  <a:pt x="21261" y="1743"/>
                </a:lnTo>
                <a:lnTo>
                  <a:pt x="21261" y="1022"/>
                </a:lnTo>
                <a:lnTo>
                  <a:pt x="21200" y="241"/>
                </a:lnTo>
                <a:lnTo>
                  <a:pt x="21140" y="121"/>
                </a:lnTo>
                <a:lnTo>
                  <a:pt x="21080" y="61"/>
                </a:lnTo>
                <a:lnTo>
                  <a:pt x="20960" y="1"/>
                </a:lnTo>
                <a:lnTo>
                  <a:pt x="20840"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42">
            <a:extLst>
              <a:ext uri="{FF2B5EF4-FFF2-40B4-BE49-F238E27FC236}">
                <a16:creationId xmlns="" xmlns:a16="http://schemas.microsoft.com/office/drawing/2014/main" id="{85784518-C980-404B-8A00-9C3307183102}"/>
              </a:ext>
            </a:extLst>
          </p:cNvPr>
          <p:cNvSpPr>
            <a:spLocks/>
          </p:cNvSpPr>
          <p:nvPr/>
        </p:nvSpPr>
        <p:spPr bwMode="auto">
          <a:xfrm rot="4528936" flipH="1">
            <a:off x="8853752" y="4746361"/>
            <a:ext cx="639762" cy="1253067"/>
          </a:xfrm>
          <a:custGeom>
            <a:avLst/>
            <a:gdLst>
              <a:gd name="T0" fmla="*/ 225638290 w 22342"/>
              <a:gd name="T1" fmla="*/ 35342029 h 43662"/>
              <a:gd name="T2" fmla="*/ 180510157 w 22342"/>
              <a:gd name="T3" fmla="*/ 25758639 h 43662"/>
              <a:gd name="T4" fmla="*/ 146676935 w 22342"/>
              <a:gd name="T5" fmla="*/ 1805018 h 43662"/>
              <a:gd name="T6" fmla="*/ 160763869 w 22342"/>
              <a:gd name="T7" fmla="*/ 42531988 h 43662"/>
              <a:gd name="T8" fmla="*/ 208709395 w 22342"/>
              <a:gd name="T9" fmla="*/ 94038611 h 43662"/>
              <a:gd name="T10" fmla="*/ 228455683 w 22342"/>
              <a:gd name="T11" fmla="*/ 191657597 h 43662"/>
              <a:gd name="T12" fmla="*/ 160763869 w 22342"/>
              <a:gd name="T13" fmla="*/ 162907427 h 43662"/>
              <a:gd name="T14" fmla="*/ 152311720 w 22342"/>
              <a:gd name="T15" fmla="*/ 128772316 h 43662"/>
              <a:gd name="T16" fmla="*/ 132565433 w 22342"/>
              <a:gd name="T17" fmla="*/ 147939096 h 43662"/>
              <a:gd name="T18" fmla="*/ 93096653 w 22342"/>
              <a:gd name="T19" fmla="*/ 116197395 h 43662"/>
              <a:gd name="T20" fmla="*/ 69123475 w 22342"/>
              <a:gd name="T21" fmla="*/ 109007415 h 43662"/>
              <a:gd name="T22" fmla="*/ 69123475 w 22342"/>
              <a:gd name="T23" fmla="*/ 135364175 h 43662"/>
              <a:gd name="T24" fmla="*/ 125521150 w 22342"/>
              <a:gd name="T25" fmla="*/ 179082676 h 43662"/>
              <a:gd name="T26" fmla="*/ 207300699 w 22342"/>
              <a:gd name="T27" fmla="*/ 206625949 h 43662"/>
              <a:gd name="T28" fmla="*/ 259472314 w 22342"/>
              <a:gd name="T29" fmla="*/ 274906373 h 43662"/>
              <a:gd name="T30" fmla="*/ 358179956 w 22342"/>
              <a:gd name="T31" fmla="*/ 411457062 h 43662"/>
              <a:gd name="T32" fmla="*/ 225638290 w 22342"/>
              <a:gd name="T33" fmla="*/ 353358601 h 43662"/>
              <a:gd name="T34" fmla="*/ 181919655 w 22342"/>
              <a:gd name="T35" fmla="*/ 274906373 h 43662"/>
              <a:gd name="T36" fmla="*/ 159355173 w 22342"/>
              <a:gd name="T37" fmla="*/ 262321271 h 43662"/>
              <a:gd name="T38" fmla="*/ 177692764 w 22342"/>
              <a:gd name="T39" fmla="*/ 332995105 h 43662"/>
              <a:gd name="T40" fmla="*/ 52194580 w 22342"/>
              <a:gd name="T41" fmla="*/ 277299805 h 43662"/>
              <a:gd name="T42" fmla="*/ 1432463 w 22342"/>
              <a:gd name="T43" fmla="*/ 255141472 h 43662"/>
              <a:gd name="T44" fmla="*/ 49377187 w 22342"/>
              <a:gd name="T45" fmla="*/ 304853259 h 43662"/>
              <a:gd name="T46" fmla="*/ 60647531 w 22342"/>
              <a:gd name="T47" fmla="*/ 331200290 h 43662"/>
              <a:gd name="T48" fmla="*/ 12702835 w 22342"/>
              <a:gd name="T49" fmla="*/ 338988391 h 43662"/>
              <a:gd name="T50" fmla="*/ 76167758 w 22342"/>
              <a:gd name="T51" fmla="*/ 344373332 h 43662"/>
              <a:gd name="T52" fmla="*/ 184737047 w 22342"/>
              <a:gd name="T53" fmla="*/ 371926786 h 43662"/>
              <a:gd name="T54" fmla="*/ 362406016 w 22342"/>
              <a:gd name="T55" fmla="*/ 428818824 h 43662"/>
              <a:gd name="T56" fmla="*/ 410351542 w 22342"/>
              <a:gd name="T57" fmla="*/ 430015518 h 43662"/>
              <a:gd name="T58" fmla="*/ 366655872 w 22342"/>
              <a:gd name="T59" fmla="*/ 377312222 h 43662"/>
              <a:gd name="T60" fmla="*/ 455478874 w 22342"/>
              <a:gd name="T61" fmla="*/ 315025041 h 43662"/>
              <a:gd name="T62" fmla="*/ 524579384 w 22342"/>
              <a:gd name="T63" fmla="*/ 246156203 h 43662"/>
              <a:gd name="T64" fmla="*/ 510467881 w 22342"/>
              <a:gd name="T65" fmla="*/ 243762794 h 43662"/>
              <a:gd name="T66" fmla="*/ 406125482 w 22342"/>
              <a:gd name="T67" fmla="*/ 326413449 h 43662"/>
              <a:gd name="T68" fmla="*/ 315869988 w 22342"/>
              <a:gd name="T69" fmla="*/ 307246669 h 43662"/>
              <a:gd name="T70" fmla="*/ 341251061 w 22342"/>
              <a:gd name="T71" fmla="*/ 234777998 h 43662"/>
              <a:gd name="T72" fmla="*/ 431506526 w 22342"/>
              <a:gd name="T73" fmla="*/ 193452907 h 43662"/>
              <a:gd name="T74" fmla="*/ 480860748 w 22342"/>
              <a:gd name="T75" fmla="*/ 153324037 h 43662"/>
              <a:gd name="T76" fmla="*/ 468181709 w 22342"/>
              <a:gd name="T77" fmla="*/ 140749116 h 43662"/>
              <a:gd name="T78" fmla="*/ 416010094 w 22342"/>
              <a:gd name="T79" fmla="*/ 165899432 h 43662"/>
              <a:gd name="T80" fmla="*/ 369474066 w 22342"/>
              <a:gd name="T81" fmla="*/ 182672802 h 43662"/>
              <a:gd name="T82" fmla="*/ 353953867 w 22342"/>
              <a:gd name="T83" fmla="*/ 165300858 h 43662"/>
              <a:gd name="T84" fmla="*/ 338433668 w 22342"/>
              <a:gd name="T85" fmla="*/ 183869517 h 43662"/>
              <a:gd name="T86" fmla="*/ 280627297 w 22342"/>
              <a:gd name="T87" fmla="*/ 238966245 h 43662"/>
              <a:gd name="T88" fmla="*/ 296147496 w 22342"/>
              <a:gd name="T89" fmla="*/ 126378907 h 43662"/>
              <a:gd name="T90" fmla="*/ 430097830 w 22342"/>
              <a:gd name="T91" fmla="*/ 28151575 h 43662"/>
              <a:gd name="T92" fmla="*/ 425871770 w 22342"/>
              <a:gd name="T93" fmla="*/ 10789835 h 43662"/>
              <a:gd name="T94" fmla="*/ 362406016 w 22342"/>
              <a:gd name="T95" fmla="*/ 49113666 h 43662"/>
              <a:gd name="T96" fmla="*/ 351136475 w 22342"/>
              <a:gd name="T97" fmla="*/ 29358494 h 43662"/>
              <a:gd name="T98" fmla="*/ 332798883 w 22342"/>
              <a:gd name="T99" fmla="*/ 43728703 h 43662"/>
              <a:gd name="T100" fmla="*/ 289079446 w 22342"/>
              <a:gd name="T101" fmla="*/ 104220574 h 43662"/>
              <a:gd name="T102" fmla="*/ 251019334 w 22342"/>
              <a:gd name="T103" fmla="*/ 50918683 h 43662"/>
              <a:gd name="T104" fmla="*/ 294737970 w 22342"/>
              <a:gd name="T105" fmla="*/ 3599855 h 43662"/>
              <a:gd name="T106" fmla="*/ 246793274 w 22342"/>
              <a:gd name="T107" fmla="*/ 608324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43">
            <a:extLst>
              <a:ext uri="{FF2B5EF4-FFF2-40B4-BE49-F238E27FC236}">
                <a16:creationId xmlns="" xmlns:a16="http://schemas.microsoft.com/office/drawing/2014/main" id="{82A4B173-B163-4BBF-B82E-13F9CD82286D}"/>
              </a:ext>
            </a:extLst>
          </p:cNvPr>
          <p:cNvSpPr>
            <a:spLocks/>
          </p:cNvSpPr>
          <p:nvPr/>
        </p:nvSpPr>
        <p:spPr bwMode="auto">
          <a:xfrm flipH="1">
            <a:off x="8743951" y="2597150"/>
            <a:ext cx="1885949" cy="533400"/>
          </a:xfrm>
          <a:custGeom>
            <a:avLst/>
            <a:gdLst>
              <a:gd name="T0" fmla="*/ 789942725 w 44803"/>
              <a:gd name="T1" fmla="*/ 4473102 h 12673"/>
              <a:gd name="T2" fmla="*/ 808854268 w 44803"/>
              <a:gd name="T3" fmla="*/ 134361284 h 12673"/>
              <a:gd name="T4" fmla="*/ 839093409 w 44803"/>
              <a:gd name="T5" fmla="*/ 255301495 h 12673"/>
              <a:gd name="T6" fmla="*/ 788054956 w 44803"/>
              <a:gd name="T7" fmla="*/ 268722526 h 12673"/>
              <a:gd name="T8" fmla="*/ 636888074 w 44803"/>
              <a:gd name="T9" fmla="*/ 192594818 h 12673"/>
              <a:gd name="T10" fmla="*/ 459226684 w 44803"/>
              <a:gd name="T11" fmla="*/ 138836153 h 12673"/>
              <a:gd name="T12" fmla="*/ 323163951 w 44803"/>
              <a:gd name="T13" fmla="*/ 111992240 h 12673"/>
              <a:gd name="T14" fmla="*/ 228668968 w 44803"/>
              <a:gd name="T15" fmla="*/ 107519138 h 12673"/>
              <a:gd name="T16" fmla="*/ 137982389 w 44803"/>
              <a:gd name="T17" fmla="*/ 111992240 h 12673"/>
              <a:gd name="T18" fmla="*/ 69951039 w 44803"/>
              <a:gd name="T19" fmla="*/ 120940211 h 12673"/>
              <a:gd name="T20" fmla="*/ 24575863 w 44803"/>
              <a:gd name="T21" fmla="*/ 143309255 h 12673"/>
              <a:gd name="T22" fmla="*/ 1919656 w 44803"/>
              <a:gd name="T23" fmla="*/ 165678299 h 12673"/>
              <a:gd name="T24" fmla="*/ 31886 w 44803"/>
              <a:gd name="T25" fmla="*/ 188121716 h 12673"/>
              <a:gd name="T26" fmla="*/ 24575863 w 44803"/>
              <a:gd name="T27" fmla="*/ 206015891 h 12673"/>
              <a:gd name="T28" fmla="*/ 88830695 w 44803"/>
              <a:gd name="T29" fmla="*/ 214963862 h 12673"/>
              <a:gd name="T30" fmla="*/ 266492085 w 44803"/>
              <a:gd name="T31" fmla="*/ 228384935 h 12673"/>
              <a:gd name="T32" fmla="*/ 446010337 w 44803"/>
              <a:gd name="T33" fmla="*/ 264249466 h 12673"/>
              <a:gd name="T34" fmla="*/ 621752071 w 44803"/>
              <a:gd name="T35" fmla="*/ 326881687 h 12673"/>
              <a:gd name="T36" fmla="*/ 786166175 w 44803"/>
              <a:gd name="T37" fmla="*/ 416506651 h 12673"/>
              <a:gd name="T38" fmla="*/ 937364943 w 44803"/>
              <a:gd name="T39" fmla="*/ 519476505 h 12673"/>
              <a:gd name="T40" fmla="*/ 931700655 w 44803"/>
              <a:gd name="T41" fmla="*/ 582184950 h 12673"/>
              <a:gd name="T42" fmla="*/ 852309788 w 44803"/>
              <a:gd name="T43" fmla="*/ 600079125 h 12673"/>
              <a:gd name="T44" fmla="*/ 797494784 w 44803"/>
              <a:gd name="T45" fmla="*/ 609027096 h 12673"/>
              <a:gd name="T46" fmla="*/ 776726347 w 44803"/>
              <a:gd name="T47" fmla="*/ 582184950 h 12673"/>
              <a:gd name="T48" fmla="*/ 738935148 w 44803"/>
              <a:gd name="T49" fmla="*/ 555266622 h 12673"/>
              <a:gd name="T50" fmla="*/ 676568054 w 44803"/>
              <a:gd name="T51" fmla="*/ 528424476 h 12673"/>
              <a:gd name="T52" fmla="*/ 600984613 w 44803"/>
              <a:gd name="T53" fmla="*/ 497109270 h 12673"/>
              <a:gd name="T54" fmla="*/ 544280861 w 44803"/>
              <a:gd name="T55" fmla="*/ 474665812 h 12673"/>
              <a:gd name="T56" fmla="*/ 508377400 w 44803"/>
              <a:gd name="T57" fmla="*/ 470190943 h 12673"/>
              <a:gd name="T58" fmla="*/ 483801537 w 44803"/>
              <a:gd name="T59" fmla="*/ 483612016 h 12673"/>
              <a:gd name="T60" fmla="*/ 483801537 w 44803"/>
              <a:gd name="T61" fmla="*/ 506055432 h 12673"/>
              <a:gd name="T62" fmla="*/ 504601860 w 44803"/>
              <a:gd name="T63" fmla="*/ 541845549 h 12673"/>
              <a:gd name="T64" fmla="*/ 542393091 w 44803"/>
              <a:gd name="T65" fmla="*/ 573236979 h 12673"/>
              <a:gd name="T66" fmla="*/ 600984613 w 44803"/>
              <a:gd name="T67" fmla="*/ 604553994 h 12673"/>
              <a:gd name="T68" fmla="*/ 676568054 w 44803"/>
              <a:gd name="T69" fmla="*/ 640342302 h 12673"/>
              <a:gd name="T70" fmla="*/ 701142907 w 44803"/>
              <a:gd name="T71" fmla="*/ 667260630 h 12673"/>
              <a:gd name="T72" fmla="*/ 629304130 w 44803"/>
              <a:gd name="T73" fmla="*/ 716471820 h 12673"/>
              <a:gd name="T74" fmla="*/ 595288438 w 44803"/>
              <a:gd name="T75" fmla="*/ 752336309 h 12673"/>
              <a:gd name="T76" fmla="*/ 565081184 w 44803"/>
              <a:gd name="T77" fmla="*/ 801547499 h 12673"/>
              <a:gd name="T78" fmla="*/ 561273758 w 44803"/>
              <a:gd name="T79" fmla="*/ 819516088 h 12673"/>
              <a:gd name="T80" fmla="*/ 566968954 w 44803"/>
              <a:gd name="T81" fmla="*/ 850833062 h 12673"/>
              <a:gd name="T82" fmla="*/ 591512899 w 44803"/>
              <a:gd name="T83" fmla="*/ 855306163 h 12673"/>
              <a:gd name="T84" fmla="*/ 646327903 w 44803"/>
              <a:gd name="T85" fmla="*/ 837412031 h 12673"/>
              <a:gd name="T86" fmla="*/ 716247055 w 44803"/>
              <a:gd name="T87" fmla="*/ 792599528 h 12673"/>
              <a:gd name="T88" fmla="*/ 865557042 w 44803"/>
              <a:gd name="T89" fmla="*/ 738915236 h 12673"/>
              <a:gd name="T90" fmla="*/ 1011059603 w 44803"/>
              <a:gd name="T91" fmla="*/ 720944922 h 12673"/>
              <a:gd name="T92" fmla="*/ 1088530814 w 44803"/>
              <a:gd name="T93" fmla="*/ 729967265 h 12673"/>
              <a:gd name="T94" fmla="*/ 1164146141 w 44803"/>
              <a:gd name="T95" fmla="*/ 729967265 h 12673"/>
              <a:gd name="T96" fmla="*/ 1211377200 w 44803"/>
              <a:gd name="T97" fmla="*/ 770230484 h 12673"/>
              <a:gd name="T98" fmla="*/ 1336111325 w 44803"/>
              <a:gd name="T99" fmla="*/ 909066637 h 12673"/>
              <a:gd name="T100" fmla="*/ 1387119913 w 44803"/>
              <a:gd name="T101" fmla="*/ 944856755 h 12673"/>
              <a:gd name="T102" fmla="*/ 1400367167 w 44803"/>
              <a:gd name="T103" fmla="*/ 931435682 h 12673"/>
              <a:gd name="T104" fmla="*/ 1407919225 w 44803"/>
              <a:gd name="T105" fmla="*/ 900118666 h 12673"/>
              <a:gd name="T106" fmla="*/ 1407919225 w 44803"/>
              <a:gd name="T107" fmla="*/ 864254135 h 12673"/>
              <a:gd name="T108" fmla="*/ 1366351476 w 44803"/>
              <a:gd name="T109" fmla="*/ 783651557 h 12673"/>
              <a:gd name="T110" fmla="*/ 1286960609 w 44803"/>
              <a:gd name="T111" fmla="*/ 676208601 h 12673"/>
              <a:gd name="T112" fmla="*/ 1201937372 w 44803"/>
              <a:gd name="T113" fmla="*/ 586658052 h 12673"/>
              <a:gd name="T114" fmla="*/ 1073426697 w 44803"/>
              <a:gd name="T115" fmla="*/ 470190943 h 12673"/>
              <a:gd name="T116" fmla="*/ 926005458 w 44803"/>
              <a:gd name="T117" fmla="*/ 353800015 h 12673"/>
              <a:gd name="T118" fmla="*/ 914676850 w 44803"/>
              <a:gd name="T119" fmla="*/ 304512643 h 12673"/>
              <a:gd name="T120" fmla="*/ 871221331 w 44803"/>
              <a:gd name="T121" fmla="*/ 174700643 h 12673"/>
              <a:gd name="T122" fmla="*/ 835317901 w 44803"/>
              <a:gd name="T123" fmla="*/ 76127708 h 12673"/>
              <a:gd name="T124" fmla="*/ 793718234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44">
            <a:extLst>
              <a:ext uri="{FF2B5EF4-FFF2-40B4-BE49-F238E27FC236}">
                <a16:creationId xmlns="" xmlns:a16="http://schemas.microsoft.com/office/drawing/2014/main" id="{A8C371B2-CEB8-4A67-8752-9992FA542A33}"/>
              </a:ext>
            </a:extLst>
          </p:cNvPr>
          <p:cNvSpPr>
            <a:spLocks/>
          </p:cNvSpPr>
          <p:nvPr/>
        </p:nvSpPr>
        <p:spPr bwMode="auto">
          <a:xfrm flipH="1">
            <a:off x="1494367" y="3241675"/>
            <a:ext cx="2019300" cy="533400"/>
          </a:xfrm>
          <a:custGeom>
            <a:avLst/>
            <a:gdLst>
              <a:gd name="T0" fmla="*/ 1044246097 w 43001"/>
              <a:gd name="T1" fmla="*/ 43674850 h 11352"/>
              <a:gd name="T2" fmla="*/ 907812824 w 43001"/>
              <a:gd name="T3" fmla="*/ 205714694 h 11352"/>
              <a:gd name="T4" fmla="*/ 813361370 w 43001"/>
              <a:gd name="T5" fmla="*/ 286630844 h 11352"/>
              <a:gd name="T6" fmla="*/ 826467614 w 43001"/>
              <a:gd name="T7" fmla="*/ 93573499 h 11352"/>
              <a:gd name="T8" fmla="*/ 813361370 w 43001"/>
              <a:gd name="T9" fmla="*/ 43674850 h 11352"/>
              <a:gd name="T10" fmla="*/ 773999284 w 43001"/>
              <a:gd name="T11" fmla="*/ 193264888 h 11352"/>
              <a:gd name="T12" fmla="*/ 750365641 w 43001"/>
              <a:gd name="T13" fmla="*/ 355203145 h 11352"/>
              <a:gd name="T14" fmla="*/ 758228648 w 43001"/>
              <a:gd name="T15" fmla="*/ 404995838 h 11352"/>
              <a:gd name="T16" fmla="*/ 695276345 w 43001"/>
              <a:gd name="T17" fmla="*/ 517139241 h 11352"/>
              <a:gd name="T18" fmla="*/ 548357830 w 43001"/>
              <a:gd name="T19" fmla="*/ 679179085 h 11352"/>
              <a:gd name="T20" fmla="*/ 288595026 w 43001"/>
              <a:gd name="T21" fmla="*/ 816217683 h 11352"/>
              <a:gd name="T22" fmla="*/ 115464059 w 43001"/>
              <a:gd name="T23" fmla="*/ 953256328 h 11352"/>
              <a:gd name="T24" fmla="*/ 2621002 w 43001"/>
              <a:gd name="T25" fmla="*/ 1077951124 h 11352"/>
              <a:gd name="T26" fmla="*/ 0 w 43001"/>
              <a:gd name="T27" fmla="*/ 1115298380 h 11352"/>
              <a:gd name="T28" fmla="*/ 13106244 w 43001"/>
              <a:gd name="T29" fmla="*/ 1140195831 h 11352"/>
              <a:gd name="T30" fmla="*/ 136434506 w 43001"/>
              <a:gd name="T31" fmla="*/ 1071623530 h 11352"/>
              <a:gd name="T32" fmla="*/ 359454994 w 43001"/>
              <a:gd name="T33" fmla="*/ 922135079 h 11352"/>
              <a:gd name="T34" fmla="*/ 616552137 w 43001"/>
              <a:gd name="T35" fmla="*/ 984483581 h 11352"/>
              <a:gd name="T36" fmla="*/ 718911220 w 43001"/>
              <a:gd name="T37" fmla="*/ 1171317080 h 11352"/>
              <a:gd name="T38" fmla="*/ 742501437 w 43001"/>
              <a:gd name="T39" fmla="*/ 1140195831 h 11352"/>
              <a:gd name="T40" fmla="*/ 729395194 w 43001"/>
              <a:gd name="T41" fmla="*/ 1071623530 h 11352"/>
              <a:gd name="T42" fmla="*/ 684791103 w 43001"/>
              <a:gd name="T43" fmla="*/ 940808730 h 11352"/>
              <a:gd name="T44" fmla="*/ 606068129 w 43001"/>
              <a:gd name="T45" fmla="*/ 803770085 h 11352"/>
              <a:gd name="T46" fmla="*/ 857965461 w 43001"/>
              <a:gd name="T47" fmla="*/ 722750140 h 11352"/>
              <a:gd name="T48" fmla="*/ 1172772938 w 43001"/>
              <a:gd name="T49" fmla="*/ 679179085 h 11352"/>
              <a:gd name="T50" fmla="*/ 1487623842 w 43001"/>
              <a:gd name="T51" fmla="*/ 704076535 h 11352"/>
              <a:gd name="T52" fmla="*/ 1595224894 w 43001"/>
              <a:gd name="T53" fmla="*/ 828667536 h 11352"/>
              <a:gd name="T54" fmla="*/ 1681768682 w 43001"/>
              <a:gd name="T55" fmla="*/ 1121522179 h 11352"/>
              <a:gd name="T56" fmla="*/ 1708024560 w 43001"/>
              <a:gd name="T57" fmla="*/ 1177540879 h 11352"/>
              <a:gd name="T58" fmla="*/ 1728993775 w 43001"/>
              <a:gd name="T59" fmla="*/ 1146419629 h 11352"/>
              <a:gd name="T60" fmla="*/ 1723751770 w 43001"/>
              <a:gd name="T61" fmla="*/ 1084174922 h 11352"/>
              <a:gd name="T62" fmla="*/ 1658177232 w 43001"/>
              <a:gd name="T63" fmla="*/ 859892533 h 11352"/>
              <a:gd name="T64" fmla="*/ 1626679350 w 43001"/>
              <a:gd name="T65" fmla="*/ 735197784 h 11352"/>
              <a:gd name="T66" fmla="*/ 1841836831 w 43001"/>
              <a:gd name="T67" fmla="*/ 797544078 h 11352"/>
              <a:gd name="T68" fmla="*/ 1878577915 w 43001"/>
              <a:gd name="T69" fmla="*/ 778872635 h 11352"/>
              <a:gd name="T70" fmla="*/ 1823445193 w 43001"/>
              <a:gd name="T71" fmla="*/ 704076535 h 11352"/>
              <a:gd name="T72" fmla="*/ 1652935228 w 43001"/>
              <a:gd name="T73" fmla="*/ 610606784 h 11352"/>
              <a:gd name="T74" fmla="*/ 1419429534 w 43001"/>
              <a:gd name="T75" fmla="*/ 560811883 h 11352"/>
              <a:gd name="T76" fmla="*/ 1054731303 w 43001"/>
              <a:gd name="T77" fmla="*/ 542140439 h 11352"/>
              <a:gd name="T78" fmla="*/ 747743407 w 43001"/>
              <a:gd name="T79" fmla="*/ 604382985 h 11352"/>
              <a:gd name="T80" fmla="*/ 884177948 w 43001"/>
              <a:gd name="T81" fmla="*/ 398772039 h 11352"/>
              <a:gd name="T82" fmla="*/ 1070458549 w 43001"/>
              <a:gd name="T83" fmla="*/ 174489650 h 11352"/>
              <a:gd name="T84" fmla="*/ 1133455511 w 43001"/>
              <a:gd name="T85" fmla="*/ 81019898 h 11352"/>
              <a:gd name="T86" fmla="*/ 1133455511 w 43001"/>
              <a:gd name="T87" fmla="*/ 31225044 h 11352"/>
              <a:gd name="T88" fmla="*/ 1120305877 w 43001"/>
              <a:gd name="T89" fmla="*/ 103748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45">
            <a:extLst>
              <a:ext uri="{FF2B5EF4-FFF2-40B4-BE49-F238E27FC236}">
                <a16:creationId xmlns="" xmlns:a16="http://schemas.microsoft.com/office/drawing/2014/main" id="{CF97B470-B331-4B7E-A99D-7854F47551F0}"/>
              </a:ext>
            </a:extLst>
          </p:cNvPr>
          <p:cNvSpPr>
            <a:spLocks/>
          </p:cNvSpPr>
          <p:nvPr/>
        </p:nvSpPr>
        <p:spPr bwMode="auto">
          <a:xfrm rot="4024582">
            <a:off x="8992131" y="3704168"/>
            <a:ext cx="549275" cy="1875367"/>
          </a:xfrm>
          <a:custGeom>
            <a:avLst/>
            <a:gdLst>
              <a:gd name="T0" fmla="*/ 309980232 w 12973"/>
              <a:gd name="T1" fmla="*/ 42246365 h 44323"/>
              <a:gd name="T2" fmla="*/ 200606255 w 12973"/>
              <a:gd name="T3" fmla="*/ 61452192 h 44323"/>
              <a:gd name="T4" fmla="*/ 141328250 w 12973"/>
              <a:gd name="T5" fmla="*/ 57617449 h 44323"/>
              <a:gd name="T6" fmla="*/ 350967714 w 12973"/>
              <a:gd name="T7" fmla="*/ 191960532 h 44323"/>
              <a:gd name="T8" fmla="*/ 136773074 w 12973"/>
              <a:gd name="T9" fmla="*/ 132457920 h 44323"/>
              <a:gd name="T10" fmla="*/ 323642119 w 12973"/>
              <a:gd name="T11" fmla="*/ 245678819 h 44323"/>
              <a:gd name="T12" fmla="*/ 91156956 w 12973"/>
              <a:gd name="T13" fmla="*/ 186177224 h 44323"/>
              <a:gd name="T14" fmla="*/ 346412538 w 12973"/>
              <a:gd name="T15" fmla="*/ 345478183 h 44323"/>
              <a:gd name="T16" fmla="*/ 177760514 w 12973"/>
              <a:gd name="T17" fmla="*/ 303264059 h 44323"/>
              <a:gd name="T18" fmla="*/ 296318345 w 12973"/>
              <a:gd name="T19" fmla="*/ 416484927 h 44323"/>
              <a:gd name="T20" fmla="*/ 72941713 w 12973"/>
              <a:gd name="T21" fmla="*/ 322437645 h 44323"/>
              <a:gd name="T22" fmla="*/ 95712090 w 12973"/>
              <a:gd name="T23" fmla="*/ 391527049 h 44323"/>
              <a:gd name="T24" fmla="*/ 346412538 w 12973"/>
              <a:gd name="T25" fmla="*/ 581538984 h 44323"/>
              <a:gd name="T26" fmla="*/ 341859183 w 12973"/>
              <a:gd name="T27" fmla="*/ 585373695 h 44323"/>
              <a:gd name="T28" fmla="*/ 136773074 w 12973"/>
              <a:gd name="T29" fmla="*/ 475987538 h 44323"/>
              <a:gd name="T30" fmla="*/ 264364114 w 12973"/>
              <a:gd name="T31" fmla="*/ 623753108 h 44323"/>
              <a:gd name="T32" fmla="*/ 200606255 w 12973"/>
              <a:gd name="T33" fmla="*/ 618001025 h 44323"/>
              <a:gd name="T34" fmla="*/ 86603600 w 12973"/>
              <a:gd name="T35" fmla="*/ 602662150 h 44323"/>
              <a:gd name="T36" fmla="*/ 305426877 w 12973"/>
              <a:gd name="T37" fmla="*/ 790723520 h 44323"/>
              <a:gd name="T38" fmla="*/ 50171294 w 12973"/>
              <a:gd name="T39" fmla="*/ 706295241 h 44323"/>
              <a:gd name="T40" fmla="*/ 396583832 w 12973"/>
              <a:gd name="T41" fmla="*/ 913563422 h 44323"/>
              <a:gd name="T42" fmla="*/ 104818843 w 12973"/>
              <a:gd name="T43" fmla="*/ 781136696 h 44323"/>
              <a:gd name="T44" fmla="*/ 132219718 w 12973"/>
              <a:gd name="T45" fmla="*/ 886688173 h 44323"/>
              <a:gd name="T46" fmla="*/ 396583832 w 12973"/>
              <a:gd name="T47" fmla="*/ 1088204272 h 44323"/>
              <a:gd name="T48" fmla="*/ 36507586 w 12973"/>
              <a:gd name="T49" fmla="*/ 875184009 h 44323"/>
              <a:gd name="T50" fmla="*/ 68386537 w 12973"/>
              <a:gd name="T51" fmla="*/ 984570166 h 44323"/>
              <a:gd name="T52" fmla="*/ 346412538 w 12973"/>
              <a:gd name="T53" fmla="*/ 1235969841 h 44323"/>
              <a:gd name="T54" fmla="*/ 72941713 w 12973"/>
              <a:gd name="T55" fmla="*/ 1157293644 h 44323"/>
              <a:gd name="T56" fmla="*/ 396583832 w 12973"/>
              <a:gd name="T57" fmla="*/ 1333850850 h 44323"/>
              <a:gd name="T58" fmla="*/ 177760514 w 12973"/>
              <a:gd name="T59" fmla="*/ 1283967273 h 44323"/>
              <a:gd name="T60" fmla="*/ 268917470 w 12973"/>
              <a:gd name="T61" fmla="*/ 1366478181 h 44323"/>
              <a:gd name="T62" fmla="*/ 528803508 w 12973"/>
              <a:gd name="T63" fmla="*/ 1408692305 h 44323"/>
              <a:gd name="T64" fmla="*/ 601743443 w 12973"/>
              <a:gd name="T65" fmla="*/ 1305058230 h 44323"/>
              <a:gd name="T66" fmla="*/ 825044795 w 12973"/>
              <a:gd name="T67" fmla="*/ 1116996860 h 44323"/>
              <a:gd name="T68" fmla="*/ 565235815 w 12973"/>
              <a:gd name="T69" fmla="*/ 1239804552 h 44323"/>
              <a:gd name="T70" fmla="*/ 856999026 w 12973"/>
              <a:gd name="T71" fmla="*/ 1009528075 h 44323"/>
              <a:gd name="T72" fmla="*/ 806829552 w 12973"/>
              <a:gd name="T73" fmla="*/ 965364339 h 44323"/>
              <a:gd name="T74" fmla="*/ 852445670 w 12973"/>
              <a:gd name="T75" fmla="*/ 877101349 h 44323"/>
              <a:gd name="T76" fmla="*/ 501402676 w 12973"/>
              <a:gd name="T77" fmla="*/ 1080534818 h 44323"/>
              <a:gd name="T78" fmla="*/ 861554202 w 12973"/>
              <a:gd name="T79" fmla="*/ 827185562 h 44323"/>
              <a:gd name="T80" fmla="*/ 715672596 w 12973"/>
              <a:gd name="T81" fmla="*/ 857895553 h 44323"/>
              <a:gd name="T82" fmla="*/ 970926400 w 12973"/>
              <a:gd name="T83" fmla="*/ 689007769 h 44323"/>
              <a:gd name="T84" fmla="*/ 866107557 w 12973"/>
              <a:gd name="T85" fmla="*/ 667915828 h 44323"/>
              <a:gd name="T86" fmla="*/ 537912040 w 12973"/>
              <a:gd name="T87" fmla="*/ 813764058 h 44323"/>
              <a:gd name="T88" fmla="*/ 911648395 w 12973"/>
              <a:gd name="T89" fmla="*/ 571952191 h 44323"/>
              <a:gd name="T90" fmla="*/ 679238512 w 12973"/>
              <a:gd name="T91" fmla="*/ 637205837 h 44323"/>
              <a:gd name="T92" fmla="*/ 815936263 w 12973"/>
              <a:gd name="T93" fmla="*/ 487491670 h 44323"/>
              <a:gd name="T94" fmla="*/ 601743443 w 12973"/>
              <a:gd name="T95" fmla="*/ 604579522 h 44323"/>
              <a:gd name="T96" fmla="*/ 834228607 w 12973"/>
              <a:gd name="T97" fmla="*/ 387692307 h 44323"/>
              <a:gd name="T98" fmla="*/ 510511207 w 12973"/>
              <a:gd name="T99" fmla="*/ 531655407 h 44323"/>
              <a:gd name="T100" fmla="*/ 774950602 w 12973"/>
              <a:gd name="T101" fmla="*/ 303264059 h 44323"/>
              <a:gd name="T102" fmla="*/ 588006233 w 12973"/>
              <a:gd name="T103" fmla="*/ 393444389 h 44323"/>
              <a:gd name="T104" fmla="*/ 770397246 w 12973"/>
              <a:gd name="T105" fmla="*/ 193877871 h 44323"/>
              <a:gd name="T106" fmla="*/ 501402676 w 12973"/>
              <a:gd name="T107" fmla="*/ 360849268 h 44323"/>
              <a:gd name="T108" fmla="*/ 597190045 w 12973"/>
              <a:gd name="T109" fmla="*/ 276388779 h 44323"/>
              <a:gd name="T110" fmla="*/ 683793646 w 12973"/>
              <a:gd name="T111" fmla="*/ 153549893 h 44323"/>
              <a:gd name="T112" fmla="*/ 660946168 w 12973"/>
              <a:gd name="T113" fmla="*/ 103666316 h 44323"/>
              <a:gd name="T114" fmla="*/ 565235815 w 12973"/>
              <a:gd name="T115" fmla="*/ 55700110 h 44323"/>
              <a:gd name="T116" fmla="*/ 464970369 w 12973"/>
              <a:gd name="T117" fmla="*/ 90243797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46">
            <a:extLst>
              <a:ext uri="{FF2B5EF4-FFF2-40B4-BE49-F238E27FC236}">
                <a16:creationId xmlns="" xmlns:a16="http://schemas.microsoft.com/office/drawing/2014/main" id="{68C6B70D-79A5-428D-9E77-7FC4759A3955}"/>
              </a:ext>
            </a:extLst>
          </p:cNvPr>
          <p:cNvSpPr>
            <a:spLocks/>
          </p:cNvSpPr>
          <p:nvPr/>
        </p:nvSpPr>
        <p:spPr bwMode="auto">
          <a:xfrm rot="2865590" flipH="1">
            <a:off x="8967259" y="3429530"/>
            <a:ext cx="774700" cy="1500716"/>
          </a:xfrm>
          <a:custGeom>
            <a:avLst/>
            <a:gdLst>
              <a:gd name="T0" fmla="*/ 384715993 w 23243"/>
              <a:gd name="T1" fmla="*/ 11294303 h 44983"/>
              <a:gd name="T2" fmla="*/ 384715993 w 23243"/>
              <a:gd name="T3" fmla="*/ 40462884 h 44983"/>
              <a:gd name="T4" fmla="*/ 424742449 w 23243"/>
              <a:gd name="T5" fmla="*/ 65856288 h 44983"/>
              <a:gd name="T6" fmla="*/ 364720547 w 23243"/>
              <a:gd name="T7" fmla="*/ 118538165 h 44983"/>
              <a:gd name="T8" fmla="*/ 338024045 w 23243"/>
              <a:gd name="T9" fmla="*/ 63976181 h 44983"/>
              <a:gd name="T10" fmla="*/ 293553905 w 23243"/>
              <a:gd name="T11" fmla="*/ 42342966 h 44983"/>
              <a:gd name="T12" fmla="*/ 237975721 w 23243"/>
              <a:gd name="T13" fmla="*/ 53637269 h 44983"/>
              <a:gd name="T14" fmla="*/ 237975721 w 23243"/>
              <a:gd name="T15" fmla="*/ 79030673 h 44983"/>
              <a:gd name="T16" fmla="*/ 289110254 w 23243"/>
              <a:gd name="T17" fmla="*/ 90324951 h 44983"/>
              <a:gd name="T18" fmla="*/ 358056154 w 23243"/>
              <a:gd name="T19" fmla="*/ 170295352 h 44983"/>
              <a:gd name="T20" fmla="*/ 406968845 w 23243"/>
              <a:gd name="T21" fmla="*/ 238971450 h 44983"/>
              <a:gd name="T22" fmla="*/ 324694125 w 23243"/>
              <a:gd name="T23" fmla="*/ 381962640 h 44983"/>
              <a:gd name="T24" fmla="*/ 106750514 w 23243"/>
              <a:gd name="T25" fmla="*/ 299172429 h 44983"/>
              <a:gd name="T26" fmla="*/ 64502216 w 23243"/>
              <a:gd name="T27" fmla="*/ 274719404 h 44983"/>
              <a:gd name="T28" fmla="*/ 2258506 w 23243"/>
              <a:gd name="T29" fmla="*/ 295412890 h 44983"/>
              <a:gd name="T30" fmla="*/ 40064219 w 23243"/>
              <a:gd name="T31" fmla="*/ 322702014 h 44983"/>
              <a:gd name="T32" fmla="*/ 162365394 w 23243"/>
              <a:gd name="T33" fmla="*/ 349974875 h 44983"/>
              <a:gd name="T34" fmla="*/ 102306829 w 23243"/>
              <a:gd name="T35" fmla="*/ 421485795 h 44983"/>
              <a:gd name="T36" fmla="*/ 244640114 w 23243"/>
              <a:gd name="T37" fmla="*/ 399836942 h 44983"/>
              <a:gd name="T38" fmla="*/ 469249219 w 23243"/>
              <a:gd name="T39" fmla="*/ 465693229 h 44983"/>
              <a:gd name="T40" fmla="*/ 600437763 w 23243"/>
              <a:gd name="T41" fmla="*/ 658562150 h 44983"/>
              <a:gd name="T42" fmla="*/ 342466596 w 23243"/>
              <a:gd name="T43" fmla="*/ 639748120 h 44983"/>
              <a:gd name="T44" fmla="*/ 297997589 w 23243"/>
              <a:gd name="T45" fmla="*/ 617159513 h 44983"/>
              <a:gd name="T46" fmla="*/ 240197563 w 23243"/>
              <a:gd name="T47" fmla="*/ 616219159 h 44983"/>
              <a:gd name="T48" fmla="*/ 222387263 w 23243"/>
              <a:gd name="T49" fmla="*/ 635988581 h 44983"/>
              <a:gd name="T50" fmla="*/ 255749325 w 23243"/>
              <a:gd name="T51" fmla="*/ 651027385 h 44983"/>
              <a:gd name="T52" fmla="*/ 366942390 w 23243"/>
              <a:gd name="T53" fmla="*/ 656682068 h 44983"/>
              <a:gd name="T54" fmla="*/ 542601040 w 23243"/>
              <a:gd name="T55" fmla="*/ 678315909 h 44983"/>
              <a:gd name="T56" fmla="*/ 631577950 w 23243"/>
              <a:gd name="T57" fmla="*/ 686791002 h 44983"/>
              <a:gd name="T58" fmla="*/ 680490641 w 23243"/>
              <a:gd name="T59" fmla="*/ 700889477 h 44983"/>
              <a:gd name="T60" fmla="*/ 629356108 w 23243"/>
              <a:gd name="T61" fmla="*/ 611519893 h 44983"/>
              <a:gd name="T62" fmla="*/ 793906681 w 23243"/>
              <a:gd name="T63" fmla="*/ 502396550 h 44983"/>
              <a:gd name="T64" fmla="*/ 847263056 w 23243"/>
              <a:gd name="T65" fmla="*/ 457233774 h 44983"/>
              <a:gd name="T66" fmla="*/ 833933136 w 23243"/>
              <a:gd name="T67" fmla="*/ 429945251 h 44983"/>
              <a:gd name="T68" fmla="*/ 769430887 w 23243"/>
              <a:gd name="T69" fmla="*/ 424305630 h 44983"/>
              <a:gd name="T70" fmla="*/ 731626307 w 23243"/>
              <a:gd name="T71" fmla="*/ 447818927 h 44983"/>
              <a:gd name="T72" fmla="*/ 769430887 w 23243"/>
              <a:gd name="T73" fmla="*/ 471347888 h 44983"/>
              <a:gd name="T74" fmla="*/ 698264278 w 23243"/>
              <a:gd name="T75" fmla="*/ 510855380 h 44983"/>
              <a:gd name="T76" fmla="*/ 667160721 w 23243"/>
              <a:gd name="T77" fmla="*/ 433704814 h 44983"/>
              <a:gd name="T78" fmla="*/ 647129745 w 23243"/>
              <a:gd name="T79" fmla="*/ 492042000 h 44983"/>
              <a:gd name="T80" fmla="*/ 647129745 w 23243"/>
              <a:gd name="T81" fmla="*/ 571072648 h 44983"/>
              <a:gd name="T82" fmla="*/ 500352776 w 23243"/>
              <a:gd name="T83" fmla="*/ 399836942 h 44983"/>
              <a:gd name="T84" fmla="*/ 582627495 w 23243"/>
              <a:gd name="T85" fmla="*/ 271899593 h 44983"/>
              <a:gd name="T86" fmla="*/ 802792949 w 23243"/>
              <a:gd name="T87" fmla="*/ 284118587 h 44983"/>
              <a:gd name="T88" fmla="*/ 853927482 w 23243"/>
              <a:gd name="T89" fmla="*/ 277539214 h 44983"/>
              <a:gd name="T90" fmla="*/ 782797503 w 23243"/>
              <a:gd name="T91" fmla="*/ 259664936 h 44983"/>
              <a:gd name="T92" fmla="*/ 776096413 w 23243"/>
              <a:gd name="T93" fmla="*/ 189109382 h 44983"/>
              <a:gd name="T94" fmla="*/ 849484898 w 23243"/>
              <a:gd name="T95" fmla="*/ 166520150 h 44983"/>
              <a:gd name="T96" fmla="*/ 849484898 w 23243"/>
              <a:gd name="T97" fmla="*/ 134532360 h 44983"/>
              <a:gd name="T98" fmla="*/ 778317155 w 23243"/>
              <a:gd name="T99" fmla="*/ 122313367 h 44983"/>
              <a:gd name="T100" fmla="*/ 722738938 w 23243"/>
              <a:gd name="T101" fmla="*/ 144886935 h 44983"/>
              <a:gd name="T102" fmla="*/ 722738938 w 23243"/>
              <a:gd name="T103" fmla="*/ 176874725 h 44983"/>
              <a:gd name="T104" fmla="*/ 535935547 w 23243"/>
              <a:gd name="T105" fmla="*/ 260605290 h 44983"/>
              <a:gd name="T106" fmla="*/ 458104478 w 23243"/>
              <a:gd name="T107" fmla="*/ 153361428 h 44983"/>
              <a:gd name="T108" fmla="*/ 480357330 w 23243"/>
              <a:gd name="T109" fmla="*/ 45162801 h 44983"/>
              <a:gd name="T110" fmla="*/ 493687249 w 23243"/>
              <a:gd name="T111" fmla="*/ 15994195 h 44983"/>
              <a:gd name="T112" fmla="*/ 435887190 w 23243"/>
              <a:gd name="T113" fmla="*/ 0 h 44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243"/>
              <a:gd name="T172" fmla="*/ 0 h 44983"/>
              <a:gd name="T173" fmla="*/ 23243 w 23243"/>
              <a:gd name="T174" fmla="*/ 44983 h 44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243" h="44983" extrusionOk="0">
                <a:moveTo>
                  <a:pt x="11772" y="0"/>
                </a:moveTo>
                <a:lnTo>
                  <a:pt x="11471" y="60"/>
                </a:lnTo>
                <a:lnTo>
                  <a:pt x="11111" y="120"/>
                </a:lnTo>
                <a:lnTo>
                  <a:pt x="10871" y="301"/>
                </a:lnTo>
                <a:lnTo>
                  <a:pt x="10571" y="481"/>
                </a:lnTo>
                <a:lnTo>
                  <a:pt x="10390" y="721"/>
                </a:lnTo>
                <a:lnTo>
                  <a:pt x="10210" y="1021"/>
                </a:lnTo>
                <a:lnTo>
                  <a:pt x="10150" y="1382"/>
                </a:lnTo>
                <a:lnTo>
                  <a:pt x="10090" y="1682"/>
                </a:lnTo>
                <a:lnTo>
                  <a:pt x="10150" y="1982"/>
                </a:lnTo>
                <a:lnTo>
                  <a:pt x="10210" y="2343"/>
                </a:lnTo>
                <a:lnTo>
                  <a:pt x="10390" y="2583"/>
                </a:lnTo>
                <a:lnTo>
                  <a:pt x="10571" y="2883"/>
                </a:lnTo>
                <a:lnTo>
                  <a:pt x="10811" y="3063"/>
                </a:lnTo>
                <a:lnTo>
                  <a:pt x="11051" y="3183"/>
                </a:lnTo>
                <a:lnTo>
                  <a:pt x="11291" y="3303"/>
                </a:lnTo>
                <a:lnTo>
                  <a:pt x="11592" y="3364"/>
                </a:lnTo>
                <a:lnTo>
                  <a:pt x="11471" y="4204"/>
                </a:lnTo>
                <a:lnTo>
                  <a:pt x="11351" y="5045"/>
                </a:lnTo>
                <a:lnTo>
                  <a:pt x="11231" y="6727"/>
                </a:lnTo>
                <a:lnTo>
                  <a:pt x="11051" y="9910"/>
                </a:lnTo>
                <a:lnTo>
                  <a:pt x="10571" y="9129"/>
                </a:lnTo>
                <a:lnTo>
                  <a:pt x="10150" y="8348"/>
                </a:lnTo>
                <a:lnTo>
                  <a:pt x="9850" y="7567"/>
                </a:lnTo>
                <a:lnTo>
                  <a:pt x="9490" y="6787"/>
                </a:lnTo>
                <a:lnTo>
                  <a:pt x="9189" y="6006"/>
                </a:lnTo>
                <a:lnTo>
                  <a:pt x="8769" y="5285"/>
                </a:lnTo>
                <a:lnTo>
                  <a:pt x="9009" y="4925"/>
                </a:lnTo>
                <a:lnTo>
                  <a:pt x="9129" y="4505"/>
                </a:lnTo>
                <a:lnTo>
                  <a:pt x="9129" y="4084"/>
                </a:lnTo>
                <a:lnTo>
                  <a:pt x="9069" y="3664"/>
                </a:lnTo>
                <a:lnTo>
                  <a:pt x="8889" y="3303"/>
                </a:lnTo>
                <a:lnTo>
                  <a:pt x="8589" y="3003"/>
                </a:lnTo>
                <a:lnTo>
                  <a:pt x="8409" y="2883"/>
                </a:lnTo>
                <a:lnTo>
                  <a:pt x="8168" y="2763"/>
                </a:lnTo>
                <a:lnTo>
                  <a:pt x="7928" y="2703"/>
                </a:lnTo>
                <a:lnTo>
                  <a:pt x="7688" y="2703"/>
                </a:lnTo>
                <a:lnTo>
                  <a:pt x="7328" y="2763"/>
                </a:lnTo>
                <a:lnTo>
                  <a:pt x="7027" y="2823"/>
                </a:lnTo>
                <a:lnTo>
                  <a:pt x="6787" y="3003"/>
                </a:lnTo>
                <a:lnTo>
                  <a:pt x="6607" y="3183"/>
                </a:lnTo>
                <a:lnTo>
                  <a:pt x="6427" y="3424"/>
                </a:lnTo>
                <a:lnTo>
                  <a:pt x="6307" y="3664"/>
                </a:lnTo>
                <a:lnTo>
                  <a:pt x="6247" y="3964"/>
                </a:lnTo>
                <a:lnTo>
                  <a:pt x="6247" y="4204"/>
                </a:lnTo>
                <a:lnTo>
                  <a:pt x="6247" y="4505"/>
                </a:lnTo>
                <a:lnTo>
                  <a:pt x="6307" y="4805"/>
                </a:lnTo>
                <a:lnTo>
                  <a:pt x="6427" y="5045"/>
                </a:lnTo>
                <a:lnTo>
                  <a:pt x="6607" y="5285"/>
                </a:lnTo>
                <a:lnTo>
                  <a:pt x="6787" y="5465"/>
                </a:lnTo>
                <a:lnTo>
                  <a:pt x="7027" y="5646"/>
                </a:lnTo>
                <a:lnTo>
                  <a:pt x="7328" y="5706"/>
                </a:lnTo>
                <a:lnTo>
                  <a:pt x="7688" y="5766"/>
                </a:lnTo>
                <a:lnTo>
                  <a:pt x="7808" y="5766"/>
                </a:lnTo>
                <a:lnTo>
                  <a:pt x="7928" y="6607"/>
                </a:lnTo>
                <a:lnTo>
                  <a:pt x="8168" y="7447"/>
                </a:lnTo>
                <a:lnTo>
                  <a:pt x="8469" y="8228"/>
                </a:lnTo>
                <a:lnTo>
                  <a:pt x="8829" y="9009"/>
                </a:lnTo>
                <a:lnTo>
                  <a:pt x="9189" y="9910"/>
                </a:lnTo>
                <a:lnTo>
                  <a:pt x="9670" y="10871"/>
                </a:lnTo>
                <a:lnTo>
                  <a:pt x="9910" y="11291"/>
                </a:lnTo>
                <a:lnTo>
                  <a:pt x="10210" y="11711"/>
                </a:lnTo>
                <a:lnTo>
                  <a:pt x="10571" y="12072"/>
                </a:lnTo>
                <a:lnTo>
                  <a:pt x="10991" y="12312"/>
                </a:lnTo>
                <a:lnTo>
                  <a:pt x="10991" y="12432"/>
                </a:lnTo>
                <a:lnTo>
                  <a:pt x="10991" y="15255"/>
                </a:lnTo>
                <a:lnTo>
                  <a:pt x="11111" y="18017"/>
                </a:lnTo>
                <a:lnTo>
                  <a:pt x="11291" y="20840"/>
                </a:lnTo>
                <a:lnTo>
                  <a:pt x="11652" y="23603"/>
                </a:lnTo>
                <a:lnTo>
                  <a:pt x="11892" y="25464"/>
                </a:lnTo>
                <a:lnTo>
                  <a:pt x="12192" y="27326"/>
                </a:lnTo>
                <a:lnTo>
                  <a:pt x="8769" y="24383"/>
                </a:lnTo>
                <a:lnTo>
                  <a:pt x="7267" y="23182"/>
                </a:lnTo>
                <a:lnTo>
                  <a:pt x="5826" y="21981"/>
                </a:lnTo>
                <a:lnTo>
                  <a:pt x="4325" y="20840"/>
                </a:lnTo>
                <a:lnTo>
                  <a:pt x="2763" y="19699"/>
                </a:lnTo>
                <a:lnTo>
                  <a:pt x="2823" y="19399"/>
                </a:lnTo>
                <a:lnTo>
                  <a:pt x="2883" y="19098"/>
                </a:lnTo>
                <a:lnTo>
                  <a:pt x="2823" y="18798"/>
                </a:lnTo>
                <a:lnTo>
                  <a:pt x="2703" y="18498"/>
                </a:lnTo>
                <a:lnTo>
                  <a:pt x="2403" y="18077"/>
                </a:lnTo>
                <a:lnTo>
                  <a:pt x="2223" y="17837"/>
                </a:lnTo>
                <a:lnTo>
                  <a:pt x="1982" y="17657"/>
                </a:lnTo>
                <a:lnTo>
                  <a:pt x="1742" y="17537"/>
                </a:lnTo>
                <a:lnTo>
                  <a:pt x="1142" y="17537"/>
                </a:lnTo>
                <a:lnTo>
                  <a:pt x="901" y="17657"/>
                </a:lnTo>
                <a:lnTo>
                  <a:pt x="661" y="17837"/>
                </a:lnTo>
                <a:lnTo>
                  <a:pt x="481" y="18077"/>
                </a:lnTo>
                <a:lnTo>
                  <a:pt x="181" y="18498"/>
                </a:lnTo>
                <a:lnTo>
                  <a:pt x="61" y="18858"/>
                </a:lnTo>
                <a:lnTo>
                  <a:pt x="1" y="19218"/>
                </a:lnTo>
                <a:lnTo>
                  <a:pt x="61" y="19579"/>
                </a:lnTo>
                <a:lnTo>
                  <a:pt x="241" y="19939"/>
                </a:lnTo>
                <a:lnTo>
                  <a:pt x="421" y="20239"/>
                </a:lnTo>
                <a:lnTo>
                  <a:pt x="721" y="20420"/>
                </a:lnTo>
                <a:lnTo>
                  <a:pt x="1082" y="20600"/>
                </a:lnTo>
                <a:lnTo>
                  <a:pt x="1442" y="20660"/>
                </a:lnTo>
                <a:lnTo>
                  <a:pt x="1682" y="20600"/>
                </a:lnTo>
                <a:lnTo>
                  <a:pt x="1922" y="20540"/>
                </a:lnTo>
                <a:lnTo>
                  <a:pt x="2163" y="20480"/>
                </a:lnTo>
                <a:lnTo>
                  <a:pt x="2343" y="20299"/>
                </a:lnTo>
                <a:lnTo>
                  <a:pt x="4385" y="22341"/>
                </a:lnTo>
                <a:lnTo>
                  <a:pt x="6487" y="24323"/>
                </a:lnTo>
                <a:lnTo>
                  <a:pt x="5466" y="24984"/>
                </a:lnTo>
                <a:lnTo>
                  <a:pt x="2943" y="26545"/>
                </a:lnTo>
                <a:lnTo>
                  <a:pt x="2823" y="26665"/>
                </a:lnTo>
                <a:lnTo>
                  <a:pt x="2763" y="26786"/>
                </a:lnTo>
                <a:lnTo>
                  <a:pt x="2763" y="26906"/>
                </a:lnTo>
                <a:lnTo>
                  <a:pt x="2823" y="27026"/>
                </a:lnTo>
                <a:lnTo>
                  <a:pt x="2883" y="27146"/>
                </a:lnTo>
                <a:lnTo>
                  <a:pt x="3003" y="27206"/>
                </a:lnTo>
                <a:lnTo>
                  <a:pt x="3304" y="27206"/>
                </a:lnTo>
                <a:lnTo>
                  <a:pt x="5826" y="25945"/>
                </a:lnTo>
                <a:lnTo>
                  <a:pt x="6607" y="25524"/>
                </a:lnTo>
                <a:lnTo>
                  <a:pt x="7027" y="25344"/>
                </a:lnTo>
                <a:lnTo>
                  <a:pt x="7388" y="25104"/>
                </a:lnTo>
                <a:lnTo>
                  <a:pt x="7868" y="25584"/>
                </a:lnTo>
                <a:lnTo>
                  <a:pt x="11111" y="28407"/>
                </a:lnTo>
                <a:lnTo>
                  <a:pt x="11892" y="29068"/>
                </a:lnTo>
                <a:lnTo>
                  <a:pt x="12673" y="29728"/>
                </a:lnTo>
                <a:lnTo>
                  <a:pt x="13153" y="32071"/>
                </a:lnTo>
                <a:lnTo>
                  <a:pt x="13754" y="34353"/>
                </a:lnTo>
                <a:lnTo>
                  <a:pt x="14234" y="36274"/>
                </a:lnTo>
                <a:lnTo>
                  <a:pt x="14835" y="38256"/>
                </a:lnTo>
                <a:lnTo>
                  <a:pt x="15435" y="40118"/>
                </a:lnTo>
                <a:lnTo>
                  <a:pt x="16216" y="42040"/>
                </a:lnTo>
                <a:lnTo>
                  <a:pt x="15796" y="41800"/>
                </a:lnTo>
                <a:lnTo>
                  <a:pt x="15315" y="41740"/>
                </a:lnTo>
                <a:lnTo>
                  <a:pt x="14414" y="41619"/>
                </a:lnTo>
                <a:lnTo>
                  <a:pt x="11952" y="41259"/>
                </a:lnTo>
                <a:lnTo>
                  <a:pt x="10150" y="41019"/>
                </a:lnTo>
                <a:lnTo>
                  <a:pt x="9249" y="40839"/>
                </a:lnTo>
                <a:lnTo>
                  <a:pt x="8409" y="40659"/>
                </a:lnTo>
                <a:lnTo>
                  <a:pt x="8409" y="40358"/>
                </a:lnTo>
                <a:lnTo>
                  <a:pt x="8409" y="40118"/>
                </a:lnTo>
                <a:lnTo>
                  <a:pt x="8348" y="39818"/>
                </a:lnTo>
                <a:lnTo>
                  <a:pt x="8228" y="39578"/>
                </a:lnTo>
                <a:lnTo>
                  <a:pt x="8048" y="39397"/>
                </a:lnTo>
                <a:lnTo>
                  <a:pt x="7808" y="39217"/>
                </a:lnTo>
                <a:lnTo>
                  <a:pt x="7508" y="39157"/>
                </a:lnTo>
                <a:lnTo>
                  <a:pt x="7207" y="39097"/>
                </a:lnTo>
                <a:lnTo>
                  <a:pt x="6907" y="39157"/>
                </a:lnTo>
                <a:lnTo>
                  <a:pt x="6667" y="39217"/>
                </a:lnTo>
                <a:lnTo>
                  <a:pt x="6487" y="39337"/>
                </a:lnTo>
                <a:lnTo>
                  <a:pt x="6307" y="39518"/>
                </a:lnTo>
                <a:lnTo>
                  <a:pt x="6186" y="39698"/>
                </a:lnTo>
                <a:lnTo>
                  <a:pt x="6066" y="39878"/>
                </a:lnTo>
                <a:lnTo>
                  <a:pt x="6006" y="40118"/>
                </a:lnTo>
                <a:lnTo>
                  <a:pt x="6006" y="40358"/>
                </a:lnTo>
                <a:lnTo>
                  <a:pt x="6006" y="40599"/>
                </a:lnTo>
                <a:lnTo>
                  <a:pt x="6066" y="40839"/>
                </a:lnTo>
                <a:lnTo>
                  <a:pt x="6186" y="41019"/>
                </a:lnTo>
                <a:lnTo>
                  <a:pt x="6307" y="41199"/>
                </a:lnTo>
                <a:lnTo>
                  <a:pt x="6487" y="41379"/>
                </a:lnTo>
                <a:lnTo>
                  <a:pt x="6667" y="41499"/>
                </a:lnTo>
                <a:lnTo>
                  <a:pt x="6907" y="41559"/>
                </a:lnTo>
                <a:lnTo>
                  <a:pt x="7207" y="41619"/>
                </a:lnTo>
                <a:lnTo>
                  <a:pt x="7508" y="41559"/>
                </a:lnTo>
                <a:lnTo>
                  <a:pt x="7808" y="41499"/>
                </a:lnTo>
                <a:lnTo>
                  <a:pt x="8048" y="41319"/>
                </a:lnTo>
                <a:lnTo>
                  <a:pt x="8228" y="41079"/>
                </a:lnTo>
                <a:lnTo>
                  <a:pt x="9910" y="41920"/>
                </a:lnTo>
                <a:lnTo>
                  <a:pt x="10811" y="42280"/>
                </a:lnTo>
                <a:lnTo>
                  <a:pt x="11652" y="42580"/>
                </a:lnTo>
                <a:lnTo>
                  <a:pt x="12793" y="42941"/>
                </a:lnTo>
                <a:lnTo>
                  <a:pt x="13393" y="43121"/>
                </a:lnTo>
                <a:lnTo>
                  <a:pt x="13994" y="43241"/>
                </a:lnTo>
                <a:lnTo>
                  <a:pt x="14654" y="43301"/>
                </a:lnTo>
                <a:lnTo>
                  <a:pt x="15255" y="43301"/>
                </a:lnTo>
                <a:lnTo>
                  <a:pt x="15856" y="43241"/>
                </a:lnTo>
                <a:lnTo>
                  <a:pt x="16336" y="43001"/>
                </a:lnTo>
                <a:lnTo>
                  <a:pt x="16456" y="42941"/>
                </a:lnTo>
                <a:lnTo>
                  <a:pt x="16576" y="42821"/>
                </a:lnTo>
                <a:lnTo>
                  <a:pt x="17057" y="43842"/>
                </a:lnTo>
                <a:lnTo>
                  <a:pt x="17597" y="44802"/>
                </a:lnTo>
                <a:lnTo>
                  <a:pt x="17717" y="44923"/>
                </a:lnTo>
                <a:lnTo>
                  <a:pt x="17837" y="44983"/>
                </a:lnTo>
                <a:lnTo>
                  <a:pt x="18138" y="44983"/>
                </a:lnTo>
                <a:lnTo>
                  <a:pt x="18258" y="44863"/>
                </a:lnTo>
                <a:lnTo>
                  <a:pt x="18378" y="44742"/>
                </a:lnTo>
                <a:lnTo>
                  <a:pt x="18378" y="44622"/>
                </a:lnTo>
                <a:lnTo>
                  <a:pt x="18378" y="44442"/>
                </a:lnTo>
                <a:lnTo>
                  <a:pt x="18078" y="43121"/>
                </a:lnTo>
                <a:lnTo>
                  <a:pt x="17657" y="41800"/>
                </a:lnTo>
                <a:lnTo>
                  <a:pt x="16877" y="39157"/>
                </a:lnTo>
                <a:lnTo>
                  <a:pt x="16997" y="39037"/>
                </a:lnTo>
                <a:lnTo>
                  <a:pt x="17477" y="38497"/>
                </a:lnTo>
                <a:lnTo>
                  <a:pt x="17958" y="37956"/>
                </a:lnTo>
                <a:lnTo>
                  <a:pt x="18858" y="36695"/>
                </a:lnTo>
                <a:lnTo>
                  <a:pt x="19639" y="35434"/>
                </a:lnTo>
                <a:lnTo>
                  <a:pt x="20360" y="34112"/>
                </a:lnTo>
                <a:lnTo>
                  <a:pt x="21441" y="32071"/>
                </a:lnTo>
                <a:lnTo>
                  <a:pt x="21981" y="30989"/>
                </a:lnTo>
                <a:lnTo>
                  <a:pt x="22162" y="30449"/>
                </a:lnTo>
                <a:lnTo>
                  <a:pt x="22342" y="29908"/>
                </a:lnTo>
                <a:lnTo>
                  <a:pt x="22522" y="29728"/>
                </a:lnTo>
                <a:lnTo>
                  <a:pt x="22702" y="29488"/>
                </a:lnTo>
                <a:lnTo>
                  <a:pt x="22882" y="29188"/>
                </a:lnTo>
                <a:lnTo>
                  <a:pt x="22942" y="28888"/>
                </a:lnTo>
                <a:lnTo>
                  <a:pt x="23002" y="28587"/>
                </a:lnTo>
                <a:lnTo>
                  <a:pt x="22942" y="28287"/>
                </a:lnTo>
                <a:lnTo>
                  <a:pt x="22882" y="27987"/>
                </a:lnTo>
                <a:lnTo>
                  <a:pt x="22702" y="27686"/>
                </a:lnTo>
                <a:lnTo>
                  <a:pt x="22522" y="27446"/>
                </a:lnTo>
                <a:lnTo>
                  <a:pt x="22282" y="27266"/>
                </a:lnTo>
                <a:lnTo>
                  <a:pt x="21981" y="27086"/>
                </a:lnTo>
                <a:lnTo>
                  <a:pt x="21681" y="27026"/>
                </a:lnTo>
                <a:lnTo>
                  <a:pt x="21381" y="26966"/>
                </a:lnTo>
                <a:lnTo>
                  <a:pt x="21081" y="27026"/>
                </a:lnTo>
                <a:lnTo>
                  <a:pt x="20780" y="27086"/>
                </a:lnTo>
                <a:lnTo>
                  <a:pt x="20480" y="27266"/>
                </a:lnTo>
                <a:lnTo>
                  <a:pt x="20240" y="27446"/>
                </a:lnTo>
                <a:lnTo>
                  <a:pt x="20060" y="27686"/>
                </a:lnTo>
                <a:lnTo>
                  <a:pt x="19879" y="27987"/>
                </a:lnTo>
                <a:lnTo>
                  <a:pt x="19819" y="28287"/>
                </a:lnTo>
                <a:lnTo>
                  <a:pt x="19759" y="28587"/>
                </a:lnTo>
                <a:lnTo>
                  <a:pt x="19819" y="28888"/>
                </a:lnTo>
                <a:lnTo>
                  <a:pt x="19879" y="29188"/>
                </a:lnTo>
                <a:lnTo>
                  <a:pt x="20060" y="29488"/>
                </a:lnTo>
                <a:lnTo>
                  <a:pt x="20240" y="29728"/>
                </a:lnTo>
                <a:lnTo>
                  <a:pt x="20480" y="29908"/>
                </a:lnTo>
                <a:lnTo>
                  <a:pt x="20780" y="30089"/>
                </a:lnTo>
                <a:lnTo>
                  <a:pt x="20360" y="30929"/>
                </a:lnTo>
                <a:lnTo>
                  <a:pt x="20000" y="31770"/>
                </a:lnTo>
                <a:lnTo>
                  <a:pt x="19639" y="32611"/>
                </a:lnTo>
                <a:lnTo>
                  <a:pt x="19219" y="33452"/>
                </a:lnTo>
                <a:lnTo>
                  <a:pt x="19159" y="33572"/>
                </a:lnTo>
                <a:lnTo>
                  <a:pt x="18858" y="32611"/>
                </a:lnTo>
                <a:lnTo>
                  <a:pt x="18618" y="31710"/>
                </a:lnTo>
                <a:lnTo>
                  <a:pt x="18438" y="30749"/>
                </a:lnTo>
                <a:lnTo>
                  <a:pt x="18318" y="29788"/>
                </a:lnTo>
                <a:lnTo>
                  <a:pt x="18198" y="27867"/>
                </a:lnTo>
                <a:lnTo>
                  <a:pt x="18138" y="27746"/>
                </a:lnTo>
                <a:lnTo>
                  <a:pt x="18018" y="27686"/>
                </a:lnTo>
                <a:lnTo>
                  <a:pt x="17898" y="27746"/>
                </a:lnTo>
                <a:lnTo>
                  <a:pt x="17837" y="27806"/>
                </a:lnTo>
                <a:lnTo>
                  <a:pt x="17657" y="28647"/>
                </a:lnTo>
                <a:lnTo>
                  <a:pt x="17537" y="29488"/>
                </a:lnTo>
                <a:lnTo>
                  <a:pt x="17477" y="30449"/>
                </a:lnTo>
                <a:lnTo>
                  <a:pt x="17477" y="31410"/>
                </a:lnTo>
                <a:lnTo>
                  <a:pt x="17537" y="32311"/>
                </a:lnTo>
                <a:lnTo>
                  <a:pt x="17717" y="33212"/>
                </a:lnTo>
                <a:lnTo>
                  <a:pt x="18018" y="34052"/>
                </a:lnTo>
                <a:lnTo>
                  <a:pt x="18198" y="34473"/>
                </a:lnTo>
                <a:lnTo>
                  <a:pt x="18438" y="34833"/>
                </a:lnTo>
                <a:lnTo>
                  <a:pt x="17477" y="36455"/>
                </a:lnTo>
                <a:lnTo>
                  <a:pt x="16516" y="38076"/>
                </a:lnTo>
                <a:lnTo>
                  <a:pt x="15856" y="36034"/>
                </a:lnTo>
                <a:lnTo>
                  <a:pt x="15255" y="33932"/>
                </a:lnTo>
                <a:lnTo>
                  <a:pt x="14835" y="32071"/>
                </a:lnTo>
                <a:lnTo>
                  <a:pt x="14174" y="28888"/>
                </a:lnTo>
                <a:lnTo>
                  <a:pt x="13513" y="25524"/>
                </a:lnTo>
                <a:lnTo>
                  <a:pt x="13153" y="23182"/>
                </a:lnTo>
                <a:lnTo>
                  <a:pt x="12793" y="19879"/>
                </a:lnTo>
                <a:lnTo>
                  <a:pt x="13333" y="19519"/>
                </a:lnTo>
                <a:lnTo>
                  <a:pt x="13814" y="19158"/>
                </a:lnTo>
                <a:lnTo>
                  <a:pt x="14835" y="18318"/>
                </a:lnTo>
                <a:lnTo>
                  <a:pt x="15735" y="17357"/>
                </a:lnTo>
                <a:lnTo>
                  <a:pt x="16696" y="16396"/>
                </a:lnTo>
                <a:lnTo>
                  <a:pt x="17237" y="16696"/>
                </a:lnTo>
                <a:lnTo>
                  <a:pt x="17837" y="16936"/>
                </a:lnTo>
                <a:lnTo>
                  <a:pt x="19039" y="17357"/>
                </a:lnTo>
                <a:lnTo>
                  <a:pt x="20780" y="17957"/>
                </a:lnTo>
                <a:lnTo>
                  <a:pt x="21681" y="18137"/>
                </a:lnTo>
                <a:lnTo>
                  <a:pt x="22162" y="18197"/>
                </a:lnTo>
                <a:lnTo>
                  <a:pt x="22762" y="18197"/>
                </a:lnTo>
                <a:lnTo>
                  <a:pt x="22882" y="18137"/>
                </a:lnTo>
                <a:lnTo>
                  <a:pt x="23002" y="18017"/>
                </a:lnTo>
                <a:lnTo>
                  <a:pt x="23002" y="17897"/>
                </a:lnTo>
                <a:lnTo>
                  <a:pt x="23062" y="17717"/>
                </a:lnTo>
                <a:lnTo>
                  <a:pt x="23002" y="17597"/>
                </a:lnTo>
                <a:lnTo>
                  <a:pt x="22942" y="17477"/>
                </a:lnTo>
                <a:lnTo>
                  <a:pt x="22822" y="17357"/>
                </a:lnTo>
                <a:lnTo>
                  <a:pt x="22462" y="17116"/>
                </a:lnTo>
                <a:lnTo>
                  <a:pt x="22041" y="16936"/>
                </a:lnTo>
                <a:lnTo>
                  <a:pt x="21141" y="16576"/>
                </a:lnTo>
                <a:lnTo>
                  <a:pt x="19339" y="16156"/>
                </a:lnTo>
                <a:lnTo>
                  <a:pt x="18438" y="15855"/>
                </a:lnTo>
                <a:lnTo>
                  <a:pt x="17417" y="15615"/>
                </a:lnTo>
                <a:lnTo>
                  <a:pt x="19519" y="13693"/>
                </a:lnTo>
                <a:lnTo>
                  <a:pt x="20480" y="12612"/>
                </a:lnTo>
                <a:lnTo>
                  <a:pt x="20960" y="12072"/>
                </a:lnTo>
                <a:lnTo>
                  <a:pt x="21381" y="11471"/>
                </a:lnTo>
                <a:lnTo>
                  <a:pt x="21741" y="11411"/>
                </a:lnTo>
                <a:lnTo>
                  <a:pt x="22101" y="11351"/>
                </a:lnTo>
                <a:lnTo>
                  <a:pt x="22402" y="11171"/>
                </a:lnTo>
                <a:lnTo>
                  <a:pt x="22702" y="10931"/>
                </a:lnTo>
                <a:lnTo>
                  <a:pt x="22942" y="10630"/>
                </a:lnTo>
                <a:lnTo>
                  <a:pt x="23062" y="10330"/>
                </a:lnTo>
                <a:lnTo>
                  <a:pt x="23243" y="9970"/>
                </a:lnTo>
                <a:lnTo>
                  <a:pt x="23243" y="9609"/>
                </a:lnTo>
                <a:lnTo>
                  <a:pt x="23183" y="9249"/>
                </a:lnTo>
                <a:lnTo>
                  <a:pt x="23122" y="8889"/>
                </a:lnTo>
                <a:lnTo>
                  <a:pt x="22942" y="8588"/>
                </a:lnTo>
                <a:lnTo>
                  <a:pt x="22702" y="8288"/>
                </a:lnTo>
                <a:lnTo>
                  <a:pt x="22402" y="8048"/>
                </a:lnTo>
                <a:lnTo>
                  <a:pt x="22101" y="7868"/>
                </a:lnTo>
                <a:lnTo>
                  <a:pt x="21741" y="7808"/>
                </a:lnTo>
                <a:lnTo>
                  <a:pt x="21381" y="7748"/>
                </a:lnTo>
                <a:lnTo>
                  <a:pt x="21020" y="7808"/>
                </a:lnTo>
                <a:lnTo>
                  <a:pt x="20660" y="7868"/>
                </a:lnTo>
                <a:lnTo>
                  <a:pt x="20360" y="8048"/>
                </a:lnTo>
                <a:lnTo>
                  <a:pt x="20060" y="8288"/>
                </a:lnTo>
                <a:lnTo>
                  <a:pt x="19819" y="8588"/>
                </a:lnTo>
                <a:lnTo>
                  <a:pt x="19699" y="8889"/>
                </a:lnTo>
                <a:lnTo>
                  <a:pt x="19519" y="9249"/>
                </a:lnTo>
                <a:lnTo>
                  <a:pt x="19519" y="9609"/>
                </a:lnTo>
                <a:lnTo>
                  <a:pt x="19579" y="9970"/>
                </a:lnTo>
                <a:lnTo>
                  <a:pt x="19639" y="10270"/>
                </a:lnTo>
                <a:lnTo>
                  <a:pt x="19819" y="10570"/>
                </a:lnTo>
                <a:lnTo>
                  <a:pt x="20000" y="10871"/>
                </a:lnTo>
                <a:lnTo>
                  <a:pt x="19519" y="11291"/>
                </a:lnTo>
                <a:lnTo>
                  <a:pt x="19039" y="11771"/>
                </a:lnTo>
                <a:lnTo>
                  <a:pt x="18078" y="12792"/>
                </a:lnTo>
                <a:lnTo>
                  <a:pt x="17177" y="13813"/>
                </a:lnTo>
                <a:lnTo>
                  <a:pt x="16336" y="14774"/>
                </a:lnTo>
                <a:lnTo>
                  <a:pt x="15435" y="15675"/>
                </a:lnTo>
                <a:lnTo>
                  <a:pt x="14474" y="16636"/>
                </a:lnTo>
                <a:lnTo>
                  <a:pt x="13513" y="17597"/>
                </a:lnTo>
                <a:lnTo>
                  <a:pt x="13093" y="18077"/>
                </a:lnTo>
                <a:lnTo>
                  <a:pt x="12673" y="18618"/>
                </a:lnTo>
                <a:lnTo>
                  <a:pt x="12492" y="15555"/>
                </a:lnTo>
                <a:lnTo>
                  <a:pt x="12372" y="12432"/>
                </a:lnTo>
                <a:lnTo>
                  <a:pt x="12372" y="9790"/>
                </a:lnTo>
                <a:lnTo>
                  <a:pt x="12432" y="7147"/>
                </a:lnTo>
                <a:lnTo>
                  <a:pt x="12492" y="6186"/>
                </a:lnTo>
                <a:lnTo>
                  <a:pt x="12613" y="5165"/>
                </a:lnTo>
                <a:lnTo>
                  <a:pt x="12673" y="4084"/>
                </a:lnTo>
                <a:lnTo>
                  <a:pt x="12673" y="3063"/>
                </a:lnTo>
                <a:lnTo>
                  <a:pt x="12973" y="2883"/>
                </a:lnTo>
                <a:lnTo>
                  <a:pt x="13153" y="2643"/>
                </a:lnTo>
                <a:lnTo>
                  <a:pt x="13333" y="2343"/>
                </a:lnTo>
                <a:lnTo>
                  <a:pt x="13393" y="1982"/>
                </a:lnTo>
                <a:lnTo>
                  <a:pt x="13453" y="1682"/>
                </a:lnTo>
                <a:lnTo>
                  <a:pt x="13393" y="1382"/>
                </a:lnTo>
                <a:lnTo>
                  <a:pt x="13333" y="1021"/>
                </a:lnTo>
                <a:lnTo>
                  <a:pt x="13153" y="781"/>
                </a:lnTo>
                <a:lnTo>
                  <a:pt x="12973" y="481"/>
                </a:lnTo>
                <a:lnTo>
                  <a:pt x="12673" y="301"/>
                </a:lnTo>
                <a:lnTo>
                  <a:pt x="12432" y="120"/>
                </a:lnTo>
                <a:lnTo>
                  <a:pt x="12072" y="60"/>
                </a:lnTo>
                <a:lnTo>
                  <a:pt x="11772"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47">
            <a:extLst>
              <a:ext uri="{FF2B5EF4-FFF2-40B4-BE49-F238E27FC236}">
                <a16:creationId xmlns="" xmlns:a16="http://schemas.microsoft.com/office/drawing/2014/main" id="{5D9F9914-330A-4022-8796-D69195AD2DC8}"/>
              </a:ext>
            </a:extLst>
          </p:cNvPr>
          <p:cNvSpPr>
            <a:spLocks noChangeArrowheads="1"/>
          </p:cNvSpPr>
          <p:nvPr/>
        </p:nvSpPr>
        <p:spPr bwMode="auto">
          <a:xfrm>
            <a:off x="3346451" y="1165225"/>
            <a:ext cx="5499100" cy="4527550"/>
          </a:xfrm>
          <a:prstGeom prst="rect">
            <a:avLst/>
          </a:prstGeom>
          <a:solidFill>
            <a:srgbClr val="79C6CC"/>
          </a:solidFill>
          <a:ln w="76200">
            <a:solidFill>
              <a:srgbClr val="FFFFFF"/>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8">
            <a:extLst>
              <a:ext uri="{FF2B5EF4-FFF2-40B4-BE49-F238E27FC236}">
                <a16:creationId xmlns="" xmlns:a16="http://schemas.microsoft.com/office/drawing/2014/main" id="{0DA3216C-A378-4FB5-AC5C-C905714F74C3}"/>
              </a:ext>
            </a:extLst>
          </p:cNvPr>
          <p:cNvSpPr>
            <a:spLocks noChangeArrowheads="1"/>
          </p:cNvSpPr>
          <p:nvPr/>
        </p:nvSpPr>
        <p:spPr bwMode="auto">
          <a:xfrm>
            <a:off x="3513667" y="1325564"/>
            <a:ext cx="5164667" cy="4206875"/>
          </a:xfrm>
          <a:prstGeom prst="rect">
            <a:avLst/>
          </a:prstGeom>
          <a:noFill/>
          <a:ln w="9525">
            <a:solidFill>
              <a:srgbClr val="FFFFFF"/>
            </a:solidFill>
            <a:prstDash val="dot"/>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1">
            <a:extLst>
              <a:ext uri="{FF2B5EF4-FFF2-40B4-BE49-F238E27FC236}">
                <a16:creationId xmlns="" xmlns:a16="http://schemas.microsoft.com/office/drawing/2014/main" id="{28B44CAC-DCF5-484E-ACD9-F82AAA2C751B}"/>
              </a:ext>
            </a:extLst>
          </p:cNvPr>
          <p:cNvSpPr>
            <a:spLocks/>
          </p:cNvSpPr>
          <p:nvPr/>
        </p:nvSpPr>
        <p:spPr bwMode="auto">
          <a:xfrm flipH="1">
            <a:off x="1689100" y="2955926"/>
            <a:ext cx="535517" cy="561975"/>
          </a:xfrm>
          <a:custGeom>
            <a:avLst/>
            <a:gdLst>
              <a:gd name="T0" fmla="*/ 42791966 w 20301"/>
              <a:gd name="T1" fmla="*/ 39590152 h 21321"/>
              <a:gd name="T2" fmla="*/ 45579592 w 20301"/>
              <a:gd name="T3" fmla="*/ 49496368 h 21321"/>
              <a:gd name="T4" fmla="*/ 46052037 w 20301"/>
              <a:gd name="T5" fmla="*/ 61581954 h 21321"/>
              <a:gd name="T6" fmla="*/ 43721168 w 20301"/>
              <a:gd name="T7" fmla="*/ 72587238 h 21321"/>
              <a:gd name="T8" fmla="*/ 39539709 w 20301"/>
              <a:gd name="T9" fmla="*/ 79179592 h 21321"/>
              <a:gd name="T10" fmla="*/ 31633172 w 20301"/>
              <a:gd name="T11" fmla="*/ 74784689 h 21321"/>
              <a:gd name="T12" fmla="*/ 28837711 w 20301"/>
              <a:gd name="T13" fmla="*/ 64878473 h 21321"/>
              <a:gd name="T14" fmla="*/ 28373100 w 20301"/>
              <a:gd name="T15" fmla="*/ 52792861 h 21321"/>
              <a:gd name="T16" fmla="*/ 30703970 w 20301"/>
              <a:gd name="T17" fmla="*/ 41787576 h 21321"/>
              <a:gd name="T18" fmla="*/ 34885824 w 20301"/>
              <a:gd name="T19" fmla="*/ 35195249 h 21321"/>
              <a:gd name="T20" fmla="*/ 38610507 w 20301"/>
              <a:gd name="T21" fmla="*/ 1098383 h 21321"/>
              <a:gd name="T22" fmla="*/ 20001972 w 20301"/>
              <a:gd name="T23" fmla="*/ 11005284 h 21321"/>
              <a:gd name="T24" fmla="*/ 9772796 w 20301"/>
              <a:gd name="T25" fmla="*/ 27503854 h 21321"/>
              <a:gd name="T26" fmla="*/ 4653904 w 20301"/>
              <a:gd name="T27" fmla="*/ 38491057 h 21321"/>
              <a:gd name="T28" fmla="*/ 7835 w 20301"/>
              <a:gd name="T29" fmla="*/ 46181767 h 21321"/>
              <a:gd name="T30" fmla="*/ 937037 w 20301"/>
              <a:gd name="T31" fmla="*/ 53891244 h 21321"/>
              <a:gd name="T32" fmla="*/ 10237387 w 20301"/>
              <a:gd name="T33" fmla="*/ 69291431 h 21321"/>
              <a:gd name="T34" fmla="*/ 16749715 w 20301"/>
              <a:gd name="T35" fmla="*/ 96777203 h 21321"/>
              <a:gd name="T36" fmla="*/ 20001972 w 20301"/>
              <a:gd name="T37" fmla="*/ 159458225 h 21321"/>
              <a:gd name="T38" fmla="*/ 23727030 w 20301"/>
              <a:gd name="T39" fmla="*/ 197949309 h 21321"/>
              <a:gd name="T40" fmla="*/ 34885824 w 20301"/>
              <a:gd name="T41" fmla="*/ 243050774 h 21321"/>
              <a:gd name="T42" fmla="*/ 50698483 w 20301"/>
              <a:gd name="T43" fmla="*/ 280443475 h 21321"/>
              <a:gd name="T44" fmla="*/ 67904995 w 20301"/>
              <a:gd name="T45" fmla="*/ 301336920 h 21321"/>
              <a:gd name="T46" fmla="*/ 78134547 w 20301"/>
              <a:gd name="T47" fmla="*/ 335415020 h 21321"/>
              <a:gd name="T48" fmla="*/ 80000805 w 20301"/>
              <a:gd name="T49" fmla="*/ 368412818 h 21321"/>
              <a:gd name="T50" fmla="*/ 81859229 w 20301"/>
              <a:gd name="T51" fmla="*/ 383813005 h 21321"/>
              <a:gd name="T52" fmla="*/ 85576473 w 20301"/>
              <a:gd name="T53" fmla="*/ 390405332 h 21321"/>
              <a:gd name="T54" fmla="*/ 89765767 w 20301"/>
              <a:gd name="T55" fmla="*/ 383813005 h 21321"/>
              <a:gd name="T56" fmla="*/ 91159580 w 20301"/>
              <a:gd name="T57" fmla="*/ 364017942 h 21321"/>
              <a:gd name="T58" fmla="*/ 86978121 w 20301"/>
              <a:gd name="T59" fmla="*/ 322230366 h 21321"/>
              <a:gd name="T60" fmla="*/ 94411836 w 20301"/>
              <a:gd name="T61" fmla="*/ 307929247 h 21321"/>
              <a:gd name="T62" fmla="*/ 106507647 w 20301"/>
              <a:gd name="T63" fmla="*/ 316719025 h 21321"/>
              <a:gd name="T64" fmla="*/ 109760300 w 20301"/>
              <a:gd name="T65" fmla="*/ 354111014 h 21321"/>
              <a:gd name="T66" fmla="*/ 111626558 w 20301"/>
              <a:gd name="T67" fmla="*/ 386010456 h 21321"/>
              <a:gd name="T68" fmla="*/ 116272608 w 20301"/>
              <a:gd name="T69" fmla="*/ 390405332 h 21321"/>
              <a:gd name="T70" fmla="*/ 120461902 w 20301"/>
              <a:gd name="T71" fmla="*/ 381615554 h 21321"/>
              <a:gd name="T72" fmla="*/ 121391124 w 20301"/>
              <a:gd name="T73" fmla="*/ 350815207 h 21321"/>
              <a:gd name="T74" fmla="*/ 118131052 w 20301"/>
              <a:gd name="T75" fmla="*/ 316719025 h 21321"/>
              <a:gd name="T76" fmla="*/ 119997291 w 20301"/>
              <a:gd name="T77" fmla="*/ 290331609 h 21321"/>
              <a:gd name="T78" fmla="*/ 139062602 w 20301"/>
              <a:gd name="T79" fmla="*/ 258432879 h 21321"/>
              <a:gd name="T80" fmla="*/ 150221396 w 20301"/>
              <a:gd name="T81" fmla="*/ 225453136 h 21321"/>
              <a:gd name="T82" fmla="*/ 153946079 w 20301"/>
              <a:gd name="T83" fmla="*/ 210053661 h 21321"/>
              <a:gd name="T84" fmla="*/ 157198316 w 20301"/>
              <a:gd name="T85" fmla="*/ 189159530 h 21321"/>
              <a:gd name="T86" fmla="*/ 156733705 w 20301"/>
              <a:gd name="T87" fmla="*/ 166068634 h 21321"/>
              <a:gd name="T88" fmla="*/ 153016857 w 20301"/>
              <a:gd name="T89" fmla="*/ 145175188 h 21321"/>
              <a:gd name="T90" fmla="*/ 146968744 w 20301"/>
              <a:gd name="T91" fmla="*/ 128675933 h 21321"/>
              <a:gd name="T92" fmla="*/ 138133400 w 20301"/>
              <a:gd name="T93" fmla="*/ 118769717 h 21321"/>
              <a:gd name="T94" fmla="*/ 131620676 w 20301"/>
              <a:gd name="T95" fmla="*/ 124281057 h 21321"/>
              <a:gd name="T96" fmla="*/ 131156085 w 20301"/>
              <a:gd name="T97" fmla="*/ 139663162 h 21321"/>
              <a:gd name="T98" fmla="*/ 137668789 w 20301"/>
              <a:gd name="T99" fmla="*/ 150668447 h 21321"/>
              <a:gd name="T100" fmla="*/ 142779470 w 20301"/>
              <a:gd name="T101" fmla="*/ 169364468 h 21321"/>
              <a:gd name="T102" fmla="*/ 141850248 w 20301"/>
              <a:gd name="T103" fmla="*/ 191356982 h 21321"/>
              <a:gd name="T104" fmla="*/ 134408322 w 20301"/>
              <a:gd name="T105" fmla="*/ 207856210 h 21321"/>
              <a:gd name="T106" fmla="*/ 123249943 w 20301"/>
              <a:gd name="T107" fmla="*/ 212250427 h 21321"/>
              <a:gd name="T108" fmla="*/ 113020371 w 20301"/>
              <a:gd name="T109" fmla="*/ 203461334 h 21321"/>
              <a:gd name="T110" fmla="*/ 104184632 w 20301"/>
              <a:gd name="T111" fmla="*/ 182567177 h 21321"/>
              <a:gd name="T112" fmla="*/ 99530728 w 20301"/>
              <a:gd name="T113" fmla="*/ 157260800 h 21321"/>
              <a:gd name="T114" fmla="*/ 92553412 w 20301"/>
              <a:gd name="T115" fmla="*/ 82476111 h 21321"/>
              <a:gd name="T116" fmla="*/ 86041084 w 20301"/>
              <a:gd name="T117" fmla="*/ 52792861 h 21321"/>
              <a:gd name="T118" fmla="*/ 73023886 w 20301"/>
              <a:gd name="T119" fmla="*/ 21992514 h 21321"/>
              <a:gd name="T120" fmla="*/ 55816999 w 20301"/>
              <a:gd name="T121" fmla="*/ 3295808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9" name="Shape 49"/>
          <p:cNvSpPr txBox="1">
            <a:spLocks noGrp="1"/>
          </p:cNvSpPr>
          <p:nvPr>
            <p:ph type="ctrTitle"/>
          </p:nvPr>
        </p:nvSpPr>
        <p:spPr>
          <a:xfrm>
            <a:off x="3506600" y="2212735"/>
            <a:ext cx="5178800" cy="1546399"/>
          </a:xfrm>
          <a:prstGeom prst="rect">
            <a:avLst/>
          </a:prstGeom>
        </p:spPr>
        <p:txBody>
          <a:bodyPr anchor="b"/>
          <a:lstStyle>
            <a:lvl1pPr lvl="0" algn="ctr" rtl="0">
              <a:spcBef>
                <a:spcPts val="0"/>
              </a:spcBef>
              <a:buClr>
                <a:srgbClr val="FFFFFF"/>
              </a:buClr>
              <a:buSzPct val="100000"/>
              <a:defRPr sz="3600">
                <a:solidFill>
                  <a:srgbClr val="FFFFFF"/>
                </a:solidFill>
              </a:defRPr>
            </a:lvl1pPr>
            <a:lvl2pPr lvl="1" algn="ctr" rtl="0">
              <a:spcBef>
                <a:spcPts val="0"/>
              </a:spcBef>
              <a:buClr>
                <a:srgbClr val="FFFFFF"/>
              </a:buClr>
              <a:buSzPct val="100000"/>
              <a:defRPr sz="3600">
                <a:solidFill>
                  <a:srgbClr val="FFFFFF"/>
                </a:solidFill>
              </a:defRPr>
            </a:lvl2pPr>
            <a:lvl3pPr lvl="2" algn="ctr" rtl="0">
              <a:spcBef>
                <a:spcPts val="0"/>
              </a:spcBef>
              <a:buClr>
                <a:srgbClr val="FFFFFF"/>
              </a:buClr>
              <a:buSzPct val="100000"/>
              <a:defRPr sz="3600">
                <a:solidFill>
                  <a:srgbClr val="FFFFFF"/>
                </a:solidFill>
              </a:defRPr>
            </a:lvl3pPr>
            <a:lvl4pPr lvl="3" algn="ctr" rtl="0">
              <a:spcBef>
                <a:spcPts val="0"/>
              </a:spcBef>
              <a:buClr>
                <a:srgbClr val="FFFFFF"/>
              </a:buClr>
              <a:buSzPct val="100000"/>
              <a:defRPr sz="3600">
                <a:solidFill>
                  <a:srgbClr val="FFFFFF"/>
                </a:solidFill>
              </a:defRPr>
            </a:lvl4pPr>
            <a:lvl5pPr lvl="4" algn="ctr" rtl="0">
              <a:spcBef>
                <a:spcPts val="0"/>
              </a:spcBef>
              <a:buClr>
                <a:srgbClr val="FFFFFF"/>
              </a:buClr>
              <a:buSzPct val="100000"/>
              <a:defRPr sz="3600">
                <a:solidFill>
                  <a:srgbClr val="FFFFFF"/>
                </a:solidFill>
              </a:defRPr>
            </a:lvl5pPr>
            <a:lvl6pPr lvl="5" algn="ctr" rtl="0">
              <a:spcBef>
                <a:spcPts val="0"/>
              </a:spcBef>
              <a:buClr>
                <a:srgbClr val="FFFFFF"/>
              </a:buClr>
              <a:buSzPct val="100000"/>
              <a:defRPr sz="3600">
                <a:solidFill>
                  <a:srgbClr val="FFFFFF"/>
                </a:solidFill>
              </a:defRPr>
            </a:lvl6pPr>
            <a:lvl7pPr lvl="6" algn="ctr" rtl="0">
              <a:spcBef>
                <a:spcPts val="0"/>
              </a:spcBef>
              <a:buClr>
                <a:srgbClr val="FFFFFF"/>
              </a:buClr>
              <a:buSzPct val="100000"/>
              <a:defRPr sz="3600">
                <a:solidFill>
                  <a:srgbClr val="FFFFFF"/>
                </a:solidFill>
              </a:defRPr>
            </a:lvl7pPr>
            <a:lvl8pPr lvl="7" algn="ctr" rtl="0">
              <a:spcBef>
                <a:spcPts val="0"/>
              </a:spcBef>
              <a:buClr>
                <a:srgbClr val="FFFFFF"/>
              </a:buClr>
              <a:buSzPct val="100000"/>
              <a:defRPr sz="3600">
                <a:solidFill>
                  <a:srgbClr val="FFFFFF"/>
                </a:solidFill>
              </a:defRPr>
            </a:lvl8pPr>
            <a:lvl9pPr lvl="8" algn="ctr" rtl="0">
              <a:spcBef>
                <a:spcPts val="0"/>
              </a:spcBef>
              <a:buClr>
                <a:srgbClr val="FFFFFF"/>
              </a:buClr>
              <a:buSzPct val="100000"/>
              <a:defRPr sz="3600">
                <a:solidFill>
                  <a:srgbClr val="FFFFFF"/>
                </a:solidFill>
              </a:defRPr>
            </a:lvl9pPr>
          </a:lstStyle>
          <a:p>
            <a:endParaRPr/>
          </a:p>
        </p:txBody>
      </p:sp>
      <p:sp>
        <p:nvSpPr>
          <p:cNvPr id="50" name="Shape 50"/>
          <p:cNvSpPr txBox="1">
            <a:spLocks noGrp="1"/>
          </p:cNvSpPr>
          <p:nvPr>
            <p:ph type="subTitle" idx="1"/>
          </p:nvPr>
        </p:nvSpPr>
        <p:spPr>
          <a:xfrm>
            <a:off x="3522500" y="3583534"/>
            <a:ext cx="5147200" cy="1046399"/>
          </a:xfrm>
          <a:prstGeom prst="rect">
            <a:avLst/>
          </a:prstGeom>
        </p:spPr>
        <p:txBody>
          <a:bodyPr/>
          <a:lstStyle>
            <a:lvl1pPr lvl="0" algn="ctr" rtl="0">
              <a:spcBef>
                <a:spcPts val="0"/>
              </a:spcBef>
              <a:buClr>
                <a:srgbClr val="CE2F1C"/>
              </a:buClr>
              <a:buSzPct val="100000"/>
              <a:buNone/>
              <a:defRPr sz="1200" b="1">
                <a:solidFill>
                  <a:srgbClr val="CE2F1C"/>
                </a:solidFill>
              </a:defRPr>
            </a:lvl1pPr>
            <a:lvl2pPr lvl="1" algn="ctr" rtl="0">
              <a:spcBef>
                <a:spcPts val="0"/>
              </a:spcBef>
              <a:buClr>
                <a:srgbClr val="CE2F1C"/>
              </a:buClr>
              <a:buSzPct val="100000"/>
              <a:buNone/>
              <a:defRPr sz="1200" b="1">
                <a:solidFill>
                  <a:srgbClr val="CE2F1C"/>
                </a:solidFill>
              </a:defRPr>
            </a:lvl2pPr>
            <a:lvl3pPr lvl="2" algn="ctr" rtl="0">
              <a:spcBef>
                <a:spcPts val="0"/>
              </a:spcBef>
              <a:buClr>
                <a:srgbClr val="CE2F1C"/>
              </a:buClr>
              <a:buSzPct val="100000"/>
              <a:buNone/>
              <a:defRPr sz="1200" b="1">
                <a:solidFill>
                  <a:srgbClr val="CE2F1C"/>
                </a:solidFill>
              </a:defRPr>
            </a:lvl3pPr>
            <a:lvl4pPr lvl="3" algn="ctr" rtl="0">
              <a:spcBef>
                <a:spcPts val="0"/>
              </a:spcBef>
              <a:buClr>
                <a:srgbClr val="CE2F1C"/>
              </a:buClr>
              <a:buSzPct val="100000"/>
              <a:buNone/>
              <a:defRPr sz="1200" b="1">
                <a:solidFill>
                  <a:srgbClr val="CE2F1C"/>
                </a:solidFill>
              </a:defRPr>
            </a:lvl4pPr>
            <a:lvl5pPr lvl="4" algn="ctr" rtl="0">
              <a:spcBef>
                <a:spcPts val="0"/>
              </a:spcBef>
              <a:buClr>
                <a:srgbClr val="CE2F1C"/>
              </a:buClr>
              <a:buSzPct val="100000"/>
              <a:buNone/>
              <a:defRPr sz="1200" b="1">
                <a:solidFill>
                  <a:srgbClr val="CE2F1C"/>
                </a:solidFill>
              </a:defRPr>
            </a:lvl5pPr>
            <a:lvl6pPr lvl="5" algn="ctr" rtl="0">
              <a:spcBef>
                <a:spcPts val="0"/>
              </a:spcBef>
              <a:buClr>
                <a:srgbClr val="CE2F1C"/>
              </a:buClr>
              <a:buSzPct val="100000"/>
              <a:buNone/>
              <a:defRPr sz="1200" b="1">
                <a:solidFill>
                  <a:srgbClr val="CE2F1C"/>
                </a:solidFill>
              </a:defRPr>
            </a:lvl6pPr>
            <a:lvl7pPr lvl="6" algn="ctr" rtl="0">
              <a:spcBef>
                <a:spcPts val="0"/>
              </a:spcBef>
              <a:buClr>
                <a:srgbClr val="CE2F1C"/>
              </a:buClr>
              <a:buSzPct val="100000"/>
              <a:buNone/>
              <a:defRPr sz="1200" b="1">
                <a:solidFill>
                  <a:srgbClr val="CE2F1C"/>
                </a:solidFill>
              </a:defRPr>
            </a:lvl7pPr>
            <a:lvl8pPr lvl="7" algn="ctr" rtl="0">
              <a:spcBef>
                <a:spcPts val="0"/>
              </a:spcBef>
              <a:buClr>
                <a:srgbClr val="CE2F1C"/>
              </a:buClr>
              <a:buSzPct val="100000"/>
              <a:buNone/>
              <a:defRPr sz="1200" b="1">
                <a:solidFill>
                  <a:srgbClr val="CE2F1C"/>
                </a:solidFill>
              </a:defRPr>
            </a:lvl8pPr>
            <a:lvl9pPr lvl="8" algn="ctr" rtl="0">
              <a:spcBef>
                <a:spcPts val="0"/>
              </a:spcBef>
              <a:buClr>
                <a:srgbClr val="CE2F1C"/>
              </a:buClr>
              <a:buSzPct val="100000"/>
              <a:buNone/>
              <a:defRPr sz="1200" b="1">
                <a:solidFill>
                  <a:srgbClr val="CE2F1C"/>
                </a:solidFill>
              </a:defRPr>
            </a:lvl9pPr>
          </a:lstStyle>
          <a:p>
            <a:endParaRPr/>
          </a:p>
        </p:txBody>
      </p:sp>
    </p:spTree>
    <p:extLst>
      <p:ext uri="{BB962C8B-B14F-4D97-AF65-F5344CB8AC3E}">
        <p14:creationId xmlns:p14="http://schemas.microsoft.com/office/powerpoint/2010/main" val="2170175453"/>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p:cSld name="Quote">
    <p:spTree>
      <p:nvGrpSpPr>
        <p:cNvPr id="1" name="Shape 52"/>
        <p:cNvGrpSpPr/>
        <p:nvPr/>
      </p:nvGrpSpPr>
      <p:grpSpPr>
        <a:xfrm>
          <a:off x="0" y="0"/>
          <a:ext cx="0" cy="0"/>
          <a:chOff x="0" y="0"/>
          <a:chExt cx="0" cy="0"/>
        </a:xfrm>
      </p:grpSpPr>
      <p:sp>
        <p:nvSpPr>
          <p:cNvPr id="3" name="Shape 53">
            <a:extLst>
              <a:ext uri="{FF2B5EF4-FFF2-40B4-BE49-F238E27FC236}">
                <a16:creationId xmlns="" xmlns:a16="http://schemas.microsoft.com/office/drawing/2014/main" id="{9D857AE3-8748-426F-BD88-228990EA04AB}"/>
              </a:ext>
            </a:extLst>
          </p:cNvPr>
          <p:cNvSpPr>
            <a:spLocks/>
          </p:cNvSpPr>
          <p:nvPr/>
        </p:nvSpPr>
        <p:spPr bwMode="auto">
          <a:xfrm>
            <a:off x="1401234" y="3365500"/>
            <a:ext cx="433917" cy="433388"/>
          </a:xfrm>
          <a:custGeom>
            <a:avLst/>
            <a:gdLst>
              <a:gd name="T0" fmla="*/ 60264661 w 20060"/>
              <a:gd name="T1" fmla="*/ 10389 h 19940"/>
              <a:gd name="T2" fmla="*/ 43082621 w 20060"/>
              <a:gd name="T3" fmla="*/ 93740260 h 19940"/>
              <a:gd name="T4" fmla="*/ 46417550 w 20060"/>
              <a:gd name="T5" fmla="*/ 55504766 h 19940"/>
              <a:gd name="T6" fmla="*/ 44624136 w 20060"/>
              <a:gd name="T7" fmla="*/ 41325893 h 19940"/>
              <a:gd name="T8" fmla="*/ 37698472 w 20060"/>
              <a:gd name="T9" fmla="*/ 44405882 h 19940"/>
              <a:gd name="T10" fmla="*/ 40520697 w 20060"/>
              <a:gd name="T11" fmla="*/ 62291635 h 19940"/>
              <a:gd name="T12" fmla="*/ 28210883 w 20060"/>
              <a:gd name="T13" fmla="*/ 22208136 h 19940"/>
              <a:gd name="T14" fmla="*/ 24876231 w 20060"/>
              <a:gd name="T15" fmla="*/ 22208136 h 19940"/>
              <a:gd name="T16" fmla="*/ 15900810 w 20060"/>
              <a:gd name="T17" fmla="*/ 14189262 h 19940"/>
              <a:gd name="T18" fmla="*/ 18723295 w 20060"/>
              <a:gd name="T19" fmla="*/ 40093889 h 19940"/>
              <a:gd name="T20" fmla="*/ 13082802 w 20060"/>
              <a:gd name="T21" fmla="*/ 45021884 h 19940"/>
              <a:gd name="T22" fmla="*/ 22314307 w 20060"/>
              <a:gd name="T23" fmla="*/ 49334356 h 19940"/>
              <a:gd name="T24" fmla="*/ 27698456 w 20060"/>
              <a:gd name="T25" fmla="*/ 74006500 h 19940"/>
              <a:gd name="T26" fmla="*/ 22314307 w 20060"/>
              <a:gd name="T27" fmla="*/ 64755622 h 19940"/>
              <a:gd name="T28" fmla="*/ 22314307 w 20060"/>
              <a:gd name="T29" fmla="*/ 82014984 h 19940"/>
              <a:gd name="T30" fmla="*/ 31289469 w 20060"/>
              <a:gd name="T31" fmla="*/ 91881864 h 19940"/>
              <a:gd name="T32" fmla="*/ 11541287 w 20060"/>
              <a:gd name="T33" fmla="*/ 65371624 h 19940"/>
              <a:gd name="T34" fmla="*/ 8467196 w 20060"/>
              <a:gd name="T35" fmla="*/ 78934973 h 19940"/>
              <a:gd name="T36" fmla="*/ 4620100 w 20060"/>
              <a:gd name="T37" fmla="*/ 85105384 h 19940"/>
              <a:gd name="T38" fmla="*/ 7954753 w 20060"/>
              <a:gd name="T39" fmla="*/ 108535135 h 19940"/>
              <a:gd name="T40" fmla="*/ 14876199 w 20060"/>
              <a:gd name="T41" fmla="*/ 102364724 h 19940"/>
              <a:gd name="T42" fmla="*/ 27186013 w 20060"/>
              <a:gd name="T43" fmla="*/ 111615602 h 19940"/>
              <a:gd name="T44" fmla="*/ 17954784 w 20060"/>
              <a:gd name="T45" fmla="*/ 114695613 h 19940"/>
              <a:gd name="T46" fmla="*/ 17442341 w 20060"/>
              <a:gd name="T47" fmla="*/ 128884875 h 19940"/>
              <a:gd name="T48" fmla="*/ 24876231 w 20060"/>
              <a:gd name="T49" fmla="*/ 130117336 h 19940"/>
              <a:gd name="T50" fmla="*/ 26161403 w 20060"/>
              <a:gd name="T51" fmla="*/ 149851095 h 19940"/>
              <a:gd name="T52" fmla="*/ 12314275 w 20060"/>
              <a:gd name="T53" fmla="*/ 158475560 h 19940"/>
              <a:gd name="T54" fmla="*/ 18210868 w 20060"/>
              <a:gd name="T55" fmla="*/ 168958442 h 19940"/>
              <a:gd name="T56" fmla="*/ 15644726 w 20060"/>
              <a:gd name="T57" fmla="*/ 193014584 h 19940"/>
              <a:gd name="T58" fmla="*/ 22057964 w 20060"/>
              <a:gd name="T59" fmla="*/ 180673328 h 19940"/>
              <a:gd name="T60" fmla="*/ 27442373 w 20060"/>
              <a:gd name="T61" fmla="*/ 204729448 h 19940"/>
              <a:gd name="T62" fmla="*/ 25388398 w 20060"/>
              <a:gd name="T63" fmla="*/ 170816837 h 19940"/>
              <a:gd name="T64" fmla="*/ 34880464 w 20060"/>
              <a:gd name="T65" fmla="*/ 154163088 h 19940"/>
              <a:gd name="T66" fmla="*/ 37186045 w 20060"/>
              <a:gd name="T67" fmla="*/ 171432839 h 19940"/>
              <a:gd name="T68" fmla="*/ 42314094 w 20060"/>
              <a:gd name="T69" fmla="*/ 159091562 h 19940"/>
              <a:gd name="T70" fmla="*/ 58215180 w 20060"/>
              <a:gd name="T71" fmla="*/ 168958442 h 19940"/>
              <a:gd name="T72" fmla="*/ 54624168 w 20060"/>
              <a:gd name="T73" fmla="*/ 193014584 h 19940"/>
              <a:gd name="T74" fmla="*/ 57958821 w 20060"/>
              <a:gd name="T75" fmla="*/ 191772190 h 19940"/>
              <a:gd name="T76" fmla="*/ 67190325 w 20060"/>
              <a:gd name="T77" fmla="*/ 196710597 h 19940"/>
              <a:gd name="T78" fmla="*/ 71293505 w 20060"/>
              <a:gd name="T79" fmla="*/ 178825322 h 19940"/>
              <a:gd name="T80" fmla="*/ 74111788 w 20060"/>
              <a:gd name="T81" fmla="*/ 173280846 h 19940"/>
              <a:gd name="T82" fmla="*/ 56673649 w 20060"/>
              <a:gd name="T83" fmla="*/ 147376697 h 19940"/>
              <a:gd name="T84" fmla="*/ 62574443 w 20060"/>
              <a:gd name="T85" fmla="*/ 147376697 h 19940"/>
              <a:gd name="T86" fmla="*/ 61801714 w 20060"/>
              <a:gd name="T87" fmla="*/ 131349340 h 19940"/>
              <a:gd name="T88" fmla="*/ 68727379 w 20060"/>
              <a:gd name="T89" fmla="*/ 123946469 h 19940"/>
              <a:gd name="T90" fmla="*/ 77446441 w 20060"/>
              <a:gd name="T91" fmla="*/ 153547086 h 19940"/>
              <a:gd name="T92" fmla="*/ 72830818 w 20060"/>
              <a:gd name="T93" fmla="*/ 130733338 h 19940"/>
              <a:gd name="T94" fmla="*/ 84628189 w 20060"/>
              <a:gd name="T95" fmla="*/ 130117336 h 19940"/>
              <a:gd name="T96" fmla="*/ 80012583 w 20060"/>
              <a:gd name="T97" fmla="*/ 118401993 h 19940"/>
              <a:gd name="T98" fmla="*/ 82318406 w 20060"/>
              <a:gd name="T99" fmla="*/ 101132720 h 19940"/>
              <a:gd name="T100" fmla="*/ 76933997 w 20060"/>
              <a:gd name="T101" fmla="*/ 100516718 h 19940"/>
              <a:gd name="T102" fmla="*/ 56929749 w 20060"/>
              <a:gd name="T103" fmla="*/ 98668733 h 19940"/>
              <a:gd name="T104" fmla="*/ 62574443 w 20060"/>
              <a:gd name="T105" fmla="*/ 91881864 h 19940"/>
              <a:gd name="T106" fmla="*/ 57446394 w 20060"/>
              <a:gd name="T107" fmla="*/ 85105384 h 19940"/>
              <a:gd name="T108" fmla="*/ 66933982 w 20060"/>
              <a:gd name="T109" fmla="*/ 49950358 h 19940"/>
              <a:gd name="T110" fmla="*/ 78471311 w 20060"/>
              <a:gd name="T111" fmla="*/ 45021884 h 19940"/>
              <a:gd name="T112" fmla="*/ 64880283 w 20060"/>
              <a:gd name="T113" fmla="*/ 43173878 h 19940"/>
              <a:gd name="T114" fmla="*/ 71805948 w 20060"/>
              <a:gd name="T115" fmla="*/ 6170389 h 19940"/>
              <a:gd name="T116" fmla="*/ 60776844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54">
            <a:extLst>
              <a:ext uri="{FF2B5EF4-FFF2-40B4-BE49-F238E27FC236}">
                <a16:creationId xmlns="" xmlns:a16="http://schemas.microsoft.com/office/drawing/2014/main" id="{96C528F7-61CC-4A1E-87AF-BF845A797B93}"/>
              </a:ext>
            </a:extLst>
          </p:cNvPr>
          <p:cNvSpPr>
            <a:spLocks/>
          </p:cNvSpPr>
          <p:nvPr/>
        </p:nvSpPr>
        <p:spPr bwMode="auto">
          <a:xfrm>
            <a:off x="685800" y="4776789"/>
            <a:ext cx="372533" cy="363537"/>
          </a:xfrm>
          <a:custGeom>
            <a:avLst/>
            <a:gdLst>
              <a:gd name="T0" fmla="*/ 23291355 w 21141"/>
              <a:gd name="T1" fmla="*/ 41258167 h 20600"/>
              <a:gd name="T2" fmla="*/ 29946378 w 21141"/>
              <a:gd name="T3" fmla="*/ 45880434 h 20600"/>
              <a:gd name="T4" fmla="*/ 26202119 w 21141"/>
              <a:gd name="T5" fmla="*/ 55783959 h 20600"/>
              <a:gd name="T6" fmla="*/ 21626995 w 21141"/>
              <a:gd name="T7" fmla="*/ 58092295 h 20600"/>
              <a:gd name="T8" fmla="*/ 16636333 w 21141"/>
              <a:gd name="T9" fmla="*/ 52480907 h 20600"/>
              <a:gd name="T10" fmla="*/ 18023685 w 21141"/>
              <a:gd name="T11" fmla="*/ 73607507 h 20600"/>
              <a:gd name="T12" fmla="*/ 26894665 w 21141"/>
              <a:gd name="T13" fmla="*/ 75256218 h 20600"/>
              <a:gd name="T14" fmla="*/ 24122234 w 21141"/>
              <a:gd name="T15" fmla="*/ 3632846 h 20600"/>
              <a:gd name="T16" fmla="*/ 20518924 w 21141"/>
              <a:gd name="T17" fmla="*/ 16174520 h 20600"/>
              <a:gd name="T18" fmla="*/ 18577715 w 21141"/>
              <a:gd name="T19" fmla="*/ 14190702 h 20600"/>
              <a:gd name="T20" fmla="*/ 23568377 w 21141"/>
              <a:gd name="T21" fmla="*/ 26408157 h 20600"/>
              <a:gd name="T22" fmla="*/ 11922692 w 21141"/>
              <a:gd name="T23" fmla="*/ 40928354 h 20600"/>
              <a:gd name="T24" fmla="*/ 8734736 w 21141"/>
              <a:gd name="T25" fmla="*/ 25083647 h 20600"/>
              <a:gd name="T26" fmla="*/ 6932043 w 21141"/>
              <a:gd name="T27" fmla="*/ 29375801 h 20600"/>
              <a:gd name="T28" fmla="*/ 1664373 w 21141"/>
              <a:gd name="T29" fmla="*/ 31684120 h 20600"/>
              <a:gd name="T30" fmla="*/ 3605570 w 21141"/>
              <a:gd name="T31" fmla="*/ 37960728 h 20600"/>
              <a:gd name="T32" fmla="*/ 694806 w 21141"/>
              <a:gd name="T33" fmla="*/ 46539724 h 20600"/>
              <a:gd name="T34" fmla="*/ 3328734 w 21141"/>
              <a:gd name="T35" fmla="*/ 46539724 h 20600"/>
              <a:gd name="T36" fmla="*/ 14971973 w 21141"/>
              <a:gd name="T37" fmla="*/ 53140515 h 20600"/>
              <a:gd name="T38" fmla="*/ 14833456 w 21141"/>
              <a:gd name="T39" fmla="*/ 74596928 h 20600"/>
              <a:gd name="T40" fmla="*/ 8319396 w 21141"/>
              <a:gd name="T41" fmla="*/ 81197401 h 20600"/>
              <a:gd name="T42" fmla="*/ 4713641 w 21141"/>
              <a:gd name="T43" fmla="*/ 82846129 h 20600"/>
              <a:gd name="T44" fmla="*/ 7762908 w 21141"/>
              <a:gd name="T45" fmla="*/ 85819668 h 20600"/>
              <a:gd name="T46" fmla="*/ 6239497 w 21141"/>
              <a:gd name="T47" fmla="*/ 98031529 h 20600"/>
              <a:gd name="T48" fmla="*/ 10537613 w 21141"/>
              <a:gd name="T49" fmla="*/ 100669678 h 20600"/>
              <a:gd name="T50" fmla="*/ 12061196 w 21141"/>
              <a:gd name="T51" fmla="*/ 106281048 h 20600"/>
              <a:gd name="T52" fmla="*/ 15528275 w 21141"/>
              <a:gd name="T53" fmla="*/ 79548690 h 20600"/>
              <a:gd name="T54" fmla="*/ 21626995 w 21141"/>
              <a:gd name="T55" fmla="*/ 82516317 h 20600"/>
              <a:gd name="T56" fmla="*/ 18300707 w 21141"/>
              <a:gd name="T57" fmla="*/ 101329286 h 20600"/>
              <a:gd name="T58" fmla="*/ 17190362 w 21141"/>
              <a:gd name="T59" fmla="*/ 105951235 h 20600"/>
              <a:gd name="T60" fmla="*/ 22181024 w 21141"/>
              <a:gd name="T61" fmla="*/ 102983291 h 20600"/>
              <a:gd name="T62" fmla="*/ 23429859 w 21141"/>
              <a:gd name="T63" fmla="*/ 113211334 h 20600"/>
              <a:gd name="T64" fmla="*/ 24955544 w 21141"/>
              <a:gd name="T65" fmla="*/ 99020949 h 20600"/>
              <a:gd name="T66" fmla="*/ 28974550 w 21141"/>
              <a:gd name="T67" fmla="*/ 106281048 h 20600"/>
              <a:gd name="T68" fmla="*/ 29666912 w 21141"/>
              <a:gd name="T69" fmla="*/ 102653796 h 20600"/>
              <a:gd name="T70" fmla="*/ 24955544 w 21141"/>
              <a:gd name="T71" fmla="*/ 84495158 h 20600"/>
              <a:gd name="T72" fmla="*/ 38263328 w 21141"/>
              <a:gd name="T73" fmla="*/ 76245639 h 20600"/>
              <a:gd name="T74" fmla="*/ 39789185 w 21141"/>
              <a:gd name="T75" fmla="*/ 93079766 h 20600"/>
              <a:gd name="T76" fmla="*/ 41035575 w 21141"/>
              <a:gd name="T77" fmla="*/ 92420159 h 20600"/>
              <a:gd name="T78" fmla="*/ 39927689 w 21141"/>
              <a:gd name="T79" fmla="*/ 77894367 h 20600"/>
              <a:gd name="T80" fmla="*/ 48660151 w 21141"/>
              <a:gd name="T81" fmla="*/ 82516317 h 20600"/>
              <a:gd name="T82" fmla="*/ 46164741 w 21141"/>
              <a:gd name="T83" fmla="*/ 69315035 h 20600"/>
              <a:gd name="T84" fmla="*/ 41728121 w 21141"/>
              <a:gd name="T85" fmla="*/ 68325932 h 20600"/>
              <a:gd name="T86" fmla="*/ 32441616 w 21141"/>
              <a:gd name="T87" fmla="*/ 51161991 h 20600"/>
              <a:gd name="T88" fmla="*/ 35906409 w 21141"/>
              <a:gd name="T89" fmla="*/ 28056886 h 20600"/>
              <a:gd name="T90" fmla="*/ 41728121 w 21141"/>
              <a:gd name="T91" fmla="*/ 27727073 h 20600"/>
              <a:gd name="T92" fmla="*/ 37293761 w 21141"/>
              <a:gd name="T93" fmla="*/ 24094226 h 20600"/>
              <a:gd name="T94" fmla="*/ 40620050 w 21141"/>
              <a:gd name="T95" fmla="*/ 12541674 h 20600"/>
              <a:gd name="T96" fmla="*/ 35213876 w 21141"/>
              <a:gd name="T97" fmla="*/ 19142464 h 20600"/>
              <a:gd name="T98" fmla="*/ 33965213 w 21141"/>
              <a:gd name="T99" fmla="*/ 12212178 h 20600"/>
              <a:gd name="T100" fmla="*/ 33272666 w 21141"/>
              <a:gd name="T101" fmla="*/ 21456395 h 20600"/>
              <a:gd name="T102" fmla="*/ 28974550 w 21141"/>
              <a:gd name="T103" fmla="*/ 39279626 h 20600"/>
              <a:gd name="T104" fmla="*/ 25509586 w 21141"/>
              <a:gd name="T105" fmla="*/ 25083647 h 20600"/>
              <a:gd name="T106" fmla="*/ 28697529 w 21141"/>
              <a:gd name="T107" fmla="*/ 12541674 h 20600"/>
              <a:gd name="T108" fmla="*/ 25509586 w 21141"/>
              <a:gd name="T109" fmla="*/ 5611370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55">
            <a:extLst>
              <a:ext uri="{FF2B5EF4-FFF2-40B4-BE49-F238E27FC236}">
                <a16:creationId xmlns="" xmlns:a16="http://schemas.microsoft.com/office/drawing/2014/main" id="{282C114D-4751-4E5F-B873-7FAEEC47E0CB}"/>
              </a:ext>
            </a:extLst>
          </p:cNvPr>
          <p:cNvSpPr>
            <a:spLocks/>
          </p:cNvSpPr>
          <p:nvPr/>
        </p:nvSpPr>
        <p:spPr bwMode="auto">
          <a:xfrm rot="2077429">
            <a:off x="11315700" y="2071689"/>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56">
            <a:extLst>
              <a:ext uri="{FF2B5EF4-FFF2-40B4-BE49-F238E27FC236}">
                <a16:creationId xmlns="" xmlns:a16="http://schemas.microsoft.com/office/drawing/2014/main" id="{FC2E2ED2-DC24-4355-89F5-7B40B29E92EB}"/>
              </a:ext>
            </a:extLst>
          </p:cNvPr>
          <p:cNvSpPr>
            <a:spLocks/>
          </p:cNvSpPr>
          <p:nvPr/>
        </p:nvSpPr>
        <p:spPr bwMode="auto">
          <a:xfrm>
            <a:off x="10703985" y="884239"/>
            <a:ext cx="425449" cy="441325"/>
          </a:xfrm>
          <a:custGeom>
            <a:avLst/>
            <a:gdLst>
              <a:gd name="T0" fmla="*/ 40574033 w 19279"/>
              <a:gd name="T1" fmla="*/ 95292078 h 20060"/>
              <a:gd name="T2" fmla="*/ 56365637 w 19279"/>
              <a:gd name="T3" fmla="*/ 61398252 h 20060"/>
              <a:gd name="T4" fmla="*/ 46291366 w 19279"/>
              <a:gd name="T5" fmla="*/ 63953823 h 20060"/>
              <a:gd name="T6" fmla="*/ 68344301 w 19279"/>
              <a:gd name="T7" fmla="*/ 108719996 h 20060"/>
              <a:gd name="T8" fmla="*/ 57453701 w 19279"/>
              <a:gd name="T9" fmla="*/ 87614695 h 20060"/>
              <a:gd name="T10" fmla="*/ 18244415 w 19279"/>
              <a:gd name="T11" fmla="*/ 107442199 h 20060"/>
              <a:gd name="T12" fmla="*/ 43838539 w 19279"/>
              <a:gd name="T13" fmla="*/ 109997792 h 20060"/>
              <a:gd name="T14" fmla="*/ 46019350 w 19279"/>
              <a:gd name="T15" fmla="*/ 143891134 h 20060"/>
              <a:gd name="T16" fmla="*/ 33491970 w 19279"/>
              <a:gd name="T17" fmla="*/ 147724502 h 20060"/>
              <a:gd name="T18" fmla="*/ 41662113 w 19279"/>
              <a:gd name="T19" fmla="*/ 638887 h 20060"/>
              <a:gd name="T20" fmla="*/ 35128733 w 19279"/>
              <a:gd name="T21" fmla="*/ 12788547 h 20060"/>
              <a:gd name="T22" fmla="*/ 35944797 w 19279"/>
              <a:gd name="T23" fmla="*/ 24299781 h 20060"/>
              <a:gd name="T24" fmla="*/ 32947938 w 19279"/>
              <a:gd name="T25" fmla="*/ 49248592 h 20060"/>
              <a:gd name="T26" fmla="*/ 26142542 w 19279"/>
              <a:gd name="T27" fmla="*/ 45404576 h 20060"/>
              <a:gd name="T28" fmla="*/ 19060479 w 19279"/>
              <a:gd name="T29" fmla="*/ 66509878 h 20060"/>
              <a:gd name="T30" fmla="*/ 12799396 w 19279"/>
              <a:gd name="T31" fmla="*/ 39654525 h 20060"/>
              <a:gd name="T32" fmla="*/ 9802255 w 19279"/>
              <a:gd name="T33" fmla="*/ 48599057 h 20060"/>
              <a:gd name="T34" fmla="*/ 7082063 w 19279"/>
              <a:gd name="T35" fmla="*/ 60120455 h 20060"/>
              <a:gd name="T36" fmla="*/ 0 w 19279"/>
              <a:gd name="T37" fmla="*/ 71631690 h 20060"/>
              <a:gd name="T38" fmla="*/ 8442159 w 19279"/>
              <a:gd name="T39" fmla="*/ 76103944 h 20060"/>
              <a:gd name="T40" fmla="*/ 22329619 w 19279"/>
              <a:gd name="T41" fmla="*/ 78659537 h 20060"/>
              <a:gd name="T42" fmla="*/ 13615443 w 19279"/>
              <a:gd name="T43" fmla="*/ 101681016 h 20060"/>
              <a:gd name="T44" fmla="*/ 15519571 w 19279"/>
              <a:gd name="T45" fmla="*/ 109997792 h 20060"/>
              <a:gd name="T46" fmla="*/ 11711034 w 19279"/>
              <a:gd name="T47" fmla="*/ 136852638 h 20060"/>
              <a:gd name="T48" fmla="*/ 10890600 w 19279"/>
              <a:gd name="T49" fmla="*/ 145807818 h 20060"/>
              <a:gd name="T50" fmla="*/ 10346287 w 19279"/>
              <a:gd name="T51" fmla="*/ 155402369 h 20060"/>
              <a:gd name="T52" fmla="*/ 11711034 w 19279"/>
              <a:gd name="T53" fmla="*/ 170746486 h 20060"/>
              <a:gd name="T54" fmla="*/ 19604775 w 19279"/>
              <a:gd name="T55" fmla="*/ 145168931 h 20060"/>
              <a:gd name="T56" fmla="*/ 23417699 w 19279"/>
              <a:gd name="T57" fmla="*/ 168190916 h 20060"/>
              <a:gd name="T58" fmla="*/ 40846066 w 19279"/>
              <a:gd name="T59" fmla="*/ 189295711 h 20060"/>
              <a:gd name="T60" fmla="*/ 35128733 w 19279"/>
              <a:gd name="T61" fmla="*/ 205918109 h 20060"/>
              <a:gd name="T62" fmla="*/ 40030001 w 19279"/>
              <a:gd name="T63" fmla="*/ 202084742 h 20060"/>
              <a:gd name="T64" fmla="*/ 43294507 w 19279"/>
              <a:gd name="T65" fmla="*/ 212956605 h 20060"/>
              <a:gd name="T66" fmla="*/ 46291366 w 19279"/>
              <a:gd name="T67" fmla="*/ 198251374 h 20060"/>
              <a:gd name="T68" fmla="*/ 48739526 w 19279"/>
              <a:gd name="T69" fmla="*/ 196973578 h 20060"/>
              <a:gd name="T70" fmla="*/ 46291366 w 19279"/>
              <a:gd name="T71" fmla="*/ 156680165 h 20060"/>
              <a:gd name="T72" fmla="*/ 57725998 w 19279"/>
              <a:gd name="T73" fmla="*/ 163079752 h 20060"/>
              <a:gd name="T74" fmla="*/ 65623844 w 19279"/>
              <a:gd name="T75" fmla="*/ 170746486 h 20060"/>
              <a:gd name="T76" fmla="*/ 68893000 w 19279"/>
              <a:gd name="T77" fmla="*/ 177784982 h 20060"/>
              <a:gd name="T78" fmla="*/ 78967271 w 19279"/>
              <a:gd name="T79" fmla="*/ 169468690 h 20060"/>
              <a:gd name="T80" fmla="*/ 77874540 w 19279"/>
              <a:gd name="T81" fmla="*/ 154763481 h 20060"/>
              <a:gd name="T82" fmla="*/ 82775809 w 19279"/>
              <a:gd name="T83" fmla="*/ 145168931 h 20060"/>
              <a:gd name="T84" fmla="*/ 72429240 w 19279"/>
              <a:gd name="T85" fmla="*/ 144530021 h 20060"/>
              <a:gd name="T86" fmla="*/ 71613192 w 19279"/>
              <a:gd name="T87" fmla="*/ 113831160 h 20060"/>
              <a:gd name="T88" fmla="*/ 62082953 w 19279"/>
              <a:gd name="T89" fmla="*/ 89531378 h 20060"/>
              <a:gd name="T90" fmla="*/ 82775809 w 19279"/>
              <a:gd name="T91" fmla="*/ 58832011 h 20060"/>
              <a:gd name="T92" fmla="*/ 85228636 w 19279"/>
              <a:gd name="T93" fmla="*/ 49248592 h 20060"/>
              <a:gd name="T94" fmla="*/ 87132764 w 19279"/>
              <a:gd name="T95" fmla="*/ 38376751 h 20060"/>
              <a:gd name="T96" fmla="*/ 85228636 w 19279"/>
              <a:gd name="T97" fmla="*/ 33254939 h 20060"/>
              <a:gd name="T98" fmla="*/ 79239287 w 19279"/>
              <a:gd name="T99" fmla="*/ 30699368 h 20060"/>
              <a:gd name="T100" fmla="*/ 74066020 w 19279"/>
              <a:gd name="T101" fmla="*/ 47321260 h 20060"/>
              <a:gd name="T102" fmla="*/ 61266889 w 19279"/>
              <a:gd name="T103" fmla="*/ 37088306 h 20060"/>
              <a:gd name="T104" fmla="*/ 44382570 w 19279"/>
              <a:gd name="T105" fmla="*/ 44126802 h 20060"/>
              <a:gd name="T106" fmla="*/ 52552714 w 19279"/>
              <a:gd name="T107" fmla="*/ 9594067 h 20060"/>
              <a:gd name="T108" fmla="*/ 48195494 w 19279"/>
              <a:gd name="T109" fmla="*/ 6399587 h 20060"/>
              <a:gd name="T110" fmla="*/ 42478178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57">
            <a:extLst>
              <a:ext uri="{FF2B5EF4-FFF2-40B4-BE49-F238E27FC236}">
                <a16:creationId xmlns="" xmlns:a16="http://schemas.microsoft.com/office/drawing/2014/main" id="{99F62C55-3C1B-444B-9538-0860CD773B6C}"/>
              </a:ext>
            </a:extLst>
          </p:cNvPr>
          <p:cNvSpPr>
            <a:spLocks/>
          </p:cNvSpPr>
          <p:nvPr/>
        </p:nvSpPr>
        <p:spPr bwMode="auto">
          <a:xfrm rot="2852650">
            <a:off x="9086058" y="874449"/>
            <a:ext cx="547687" cy="1875367"/>
          </a:xfrm>
          <a:custGeom>
            <a:avLst/>
            <a:gdLst>
              <a:gd name="T0" fmla="*/ 307299311 w 12973"/>
              <a:gd name="T1" fmla="*/ 42246365 h 44323"/>
              <a:gd name="T2" fmla="*/ 198872272 w 12973"/>
              <a:gd name="T3" fmla="*/ 61452192 h 44323"/>
              <a:gd name="T4" fmla="*/ 140105875 w 12973"/>
              <a:gd name="T5" fmla="*/ 57617449 h 44323"/>
              <a:gd name="T6" fmla="*/ 347930695 w 12973"/>
              <a:gd name="T7" fmla="*/ 191960532 h 44323"/>
              <a:gd name="T8" fmla="*/ 135591267 w 12973"/>
              <a:gd name="T9" fmla="*/ 132457920 h 44323"/>
              <a:gd name="T10" fmla="*/ 320843133 w 12973"/>
              <a:gd name="T11" fmla="*/ 245678819 h 44323"/>
              <a:gd name="T12" fmla="*/ 90368608 w 12973"/>
              <a:gd name="T13" fmla="*/ 186177224 h 44323"/>
              <a:gd name="T14" fmla="*/ 343416129 w 12973"/>
              <a:gd name="T15" fmla="*/ 345478183 h 44323"/>
              <a:gd name="T16" fmla="*/ 176222651 w 12973"/>
              <a:gd name="T17" fmla="*/ 303264059 h 44323"/>
              <a:gd name="T18" fmla="*/ 293755530 w 12973"/>
              <a:gd name="T19" fmla="*/ 416484927 h 44323"/>
              <a:gd name="T20" fmla="*/ 72310220 w 12973"/>
              <a:gd name="T21" fmla="*/ 322437645 h 44323"/>
              <a:gd name="T22" fmla="*/ 94883216 w 12973"/>
              <a:gd name="T23" fmla="*/ 391527049 h 44323"/>
              <a:gd name="T24" fmla="*/ 343416129 w 12973"/>
              <a:gd name="T25" fmla="*/ 581538984 h 44323"/>
              <a:gd name="T26" fmla="*/ 338901522 w 12973"/>
              <a:gd name="T27" fmla="*/ 585373695 h 44323"/>
              <a:gd name="T28" fmla="*/ 135591267 w 12973"/>
              <a:gd name="T29" fmla="*/ 475987538 h 44323"/>
              <a:gd name="T30" fmla="*/ 262076694 w 12973"/>
              <a:gd name="T31" fmla="*/ 623753108 h 44323"/>
              <a:gd name="T32" fmla="*/ 198872272 w 12973"/>
              <a:gd name="T33" fmla="*/ 618001025 h 44323"/>
              <a:gd name="T34" fmla="*/ 85854043 w 12973"/>
              <a:gd name="T35" fmla="*/ 602662150 h 44323"/>
              <a:gd name="T36" fmla="*/ 302784703 w 12973"/>
              <a:gd name="T37" fmla="*/ 790723520 h 44323"/>
              <a:gd name="T38" fmla="*/ 49737224 w 12973"/>
              <a:gd name="T39" fmla="*/ 706295241 h 44323"/>
              <a:gd name="T40" fmla="*/ 393153353 w 12973"/>
              <a:gd name="T41" fmla="*/ 913563422 h 44323"/>
              <a:gd name="T42" fmla="*/ 103912431 w 12973"/>
              <a:gd name="T43" fmla="*/ 781136696 h 44323"/>
              <a:gd name="T44" fmla="*/ 131076659 w 12973"/>
              <a:gd name="T45" fmla="*/ 886688173 h 44323"/>
              <a:gd name="T46" fmla="*/ 393153353 w 12973"/>
              <a:gd name="T47" fmla="*/ 1088204272 h 44323"/>
              <a:gd name="T48" fmla="*/ 36193443 w 12973"/>
              <a:gd name="T49" fmla="*/ 875184009 h 44323"/>
              <a:gd name="T50" fmla="*/ 67795612 w 12973"/>
              <a:gd name="T51" fmla="*/ 984570166 h 44323"/>
              <a:gd name="T52" fmla="*/ 343416129 w 12973"/>
              <a:gd name="T53" fmla="*/ 1235969841 h 44323"/>
              <a:gd name="T54" fmla="*/ 72310220 w 12973"/>
              <a:gd name="T55" fmla="*/ 1157293644 h 44323"/>
              <a:gd name="T56" fmla="*/ 393153353 w 12973"/>
              <a:gd name="T57" fmla="*/ 1333850850 h 44323"/>
              <a:gd name="T58" fmla="*/ 176222651 w 12973"/>
              <a:gd name="T59" fmla="*/ 1283967273 h 44323"/>
              <a:gd name="T60" fmla="*/ 266591302 w 12973"/>
              <a:gd name="T61" fmla="*/ 1366478181 h 44323"/>
              <a:gd name="T62" fmla="*/ 524230013 w 12973"/>
              <a:gd name="T63" fmla="*/ 1408692305 h 44323"/>
              <a:gd name="T64" fmla="*/ 596540233 w 12973"/>
              <a:gd name="T65" fmla="*/ 1305058230 h 44323"/>
              <a:gd name="T66" fmla="*/ 817910649 w 12973"/>
              <a:gd name="T67" fmla="*/ 1116996860 h 44323"/>
              <a:gd name="T68" fmla="*/ 560346789 w 12973"/>
              <a:gd name="T69" fmla="*/ 1239804552 h 44323"/>
              <a:gd name="T70" fmla="*/ 849587712 w 12973"/>
              <a:gd name="T71" fmla="*/ 1009528075 h 44323"/>
              <a:gd name="T72" fmla="*/ 799852261 w 12973"/>
              <a:gd name="T73" fmla="*/ 965364339 h 44323"/>
              <a:gd name="T74" fmla="*/ 845073104 w 12973"/>
              <a:gd name="T75" fmla="*/ 877101349 h 44323"/>
              <a:gd name="T76" fmla="*/ 497065785 w 12973"/>
              <a:gd name="T77" fmla="*/ 1080534818 h 44323"/>
              <a:gd name="T78" fmla="*/ 854102319 w 12973"/>
              <a:gd name="T79" fmla="*/ 827185562 h 44323"/>
              <a:gd name="T80" fmla="*/ 709481879 w 12973"/>
              <a:gd name="T81" fmla="*/ 857895553 h 44323"/>
              <a:gd name="T82" fmla="*/ 962531131 w 12973"/>
              <a:gd name="T83" fmla="*/ 689007769 h 44323"/>
              <a:gd name="T84" fmla="*/ 858616927 w 12973"/>
              <a:gd name="T85" fmla="*/ 667915828 h 44323"/>
              <a:gd name="T86" fmla="*/ 533259186 w 12973"/>
              <a:gd name="T87" fmla="*/ 813764058 h 44323"/>
              <a:gd name="T88" fmla="*/ 903764692 w 12973"/>
              <a:gd name="T89" fmla="*/ 571952191 h 44323"/>
              <a:gd name="T90" fmla="*/ 673365061 w 12973"/>
              <a:gd name="T91" fmla="*/ 637205837 h 44323"/>
              <a:gd name="T92" fmla="*/ 808881476 w 12973"/>
              <a:gd name="T93" fmla="*/ 487491670 h 44323"/>
              <a:gd name="T94" fmla="*/ 596540233 w 12973"/>
              <a:gd name="T95" fmla="*/ 604579522 h 44323"/>
              <a:gd name="T96" fmla="*/ 827014716 w 12973"/>
              <a:gd name="T97" fmla="*/ 387692307 h 44323"/>
              <a:gd name="T98" fmla="*/ 506096731 w 12973"/>
              <a:gd name="T99" fmla="*/ 531655407 h 44323"/>
              <a:gd name="T100" fmla="*/ 768248276 w 12973"/>
              <a:gd name="T101" fmla="*/ 303264059 h 44323"/>
              <a:gd name="T102" fmla="*/ 582921601 w 12973"/>
              <a:gd name="T103" fmla="*/ 393444389 h 44323"/>
              <a:gd name="T104" fmla="*/ 763733711 w 12973"/>
              <a:gd name="T105" fmla="*/ 193877871 h 44323"/>
              <a:gd name="T106" fmla="*/ 497065785 w 12973"/>
              <a:gd name="T107" fmla="*/ 360849268 h 44323"/>
              <a:gd name="T108" fmla="*/ 592025625 w 12973"/>
              <a:gd name="T109" fmla="*/ 276388779 h 44323"/>
              <a:gd name="T110" fmla="*/ 677879668 w 12973"/>
              <a:gd name="T111" fmla="*/ 153549893 h 44323"/>
              <a:gd name="T112" fmla="*/ 655231821 w 12973"/>
              <a:gd name="T113" fmla="*/ 103666316 h 44323"/>
              <a:gd name="T114" fmla="*/ 560346789 w 12973"/>
              <a:gd name="T115" fmla="*/ 55700110 h 44323"/>
              <a:gd name="T116" fmla="*/ 460948966 w 12973"/>
              <a:gd name="T117" fmla="*/ 90243797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58">
            <a:extLst>
              <a:ext uri="{FF2B5EF4-FFF2-40B4-BE49-F238E27FC236}">
                <a16:creationId xmlns="" xmlns:a16="http://schemas.microsoft.com/office/drawing/2014/main" id="{9C34404B-AAA7-440B-AA98-35303D4EADF2}"/>
              </a:ext>
            </a:extLst>
          </p:cNvPr>
          <p:cNvSpPr>
            <a:spLocks/>
          </p:cNvSpPr>
          <p:nvPr/>
        </p:nvSpPr>
        <p:spPr bwMode="auto">
          <a:xfrm rot="13814747">
            <a:off x="3013076" y="5268913"/>
            <a:ext cx="450850" cy="1181100"/>
          </a:xfrm>
          <a:custGeom>
            <a:avLst/>
            <a:gdLst>
              <a:gd name="T0" fmla="*/ 292152134 w 13514"/>
              <a:gd name="T1" fmla="*/ 80165485 h 35374"/>
              <a:gd name="T2" fmla="*/ 225240643 w 13514"/>
              <a:gd name="T3" fmla="*/ 447026200 h 35374"/>
              <a:gd name="T4" fmla="*/ 289923907 w 13514"/>
              <a:gd name="T5" fmla="*/ 424382120 h 35374"/>
              <a:gd name="T6" fmla="*/ 254241034 w 13514"/>
              <a:gd name="T7" fmla="*/ 464001440 h 35374"/>
              <a:gd name="T8" fmla="*/ 289923907 w 13514"/>
              <a:gd name="T9" fmla="*/ 50925697 h 35374"/>
              <a:gd name="T10" fmla="*/ 247556350 w 13514"/>
              <a:gd name="T11" fmla="*/ 40546164 h 35374"/>
              <a:gd name="T12" fmla="*/ 234189185 w 13514"/>
              <a:gd name="T13" fmla="*/ 140513171 h 35374"/>
              <a:gd name="T14" fmla="*/ 223012415 w 13514"/>
              <a:gd name="T15" fmla="*/ 54694498 h 35374"/>
              <a:gd name="T16" fmla="*/ 173962377 w 13514"/>
              <a:gd name="T17" fmla="*/ 78281097 h 35374"/>
              <a:gd name="T18" fmla="*/ 131594788 w 13514"/>
              <a:gd name="T19" fmla="*/ 111289685 h 35374"/>
              <a:gd name="T20" fmla="*/ 156138723 w 13514"/>
              <a:gd name="T21" fmla="*/ 255571656 h 35374"/>
              <a:gd name="T22" fmla="*/ 109277980 w 13514"/>
              <a:gd name="T23" fmla="*/ 199934639 h 35374"/>
              <a:gd name="T24" fmla="*/ 73595107 w 13514"/>
              <a:gd name="T25" fmla="*/ 169752958 h 35374"/>
              <a:gd name="T26" fmla="*/ 89227232 w 13514"/>
              <a:gd name="T27" fmla="*/ 262182389 h 35374"/>
              <a:gd name="T28" fmla="*/ 86999004 w 13514"/>
              <a:gd name="T29" fmla="*/ 264066801 h 35374"/>
              <a:gd name="T30" fmla="*/ 22315707 w 13514"/>
              <a:gd name="T31" fmla="*/ 250860361 h 35374"/>
              <a:gd name="T32" fmla="*/ 138278371 w 13514"/>
              <a:gd name="T33" fmla="*/ 349885474 h 35374"/>
              <a:gd name="T34" fmla="*/ 42404287 w 13514"/>
              <a:gd name="T35" fmla="*/ 294248482 h 35374"/>
              <a:gd name="T36" fmla="*/ 33455746 w 13514"/>
              <a:gd name="T37" fmla="*/ 330083327 h 35374"/>
              <a:gd name="T38" fmla="*/ 95910814 w 13514"/>
              <a:gd name="T39" fmla="*/ 381951543 h 35374"/>
              <a:gd name="T40" fmla="*/ 42404287 w 13514"/>
              <a:gd name="T41" fmla="*/ 378182768 h 35374"/>
              <a:gd name="T42" fmla="*/ 60227942 w 13514"/>
              <a:gd name="T43" fmla="*/ 417786412 h 35374"/>
              <a:gd name="T44" fmla="*/ 144961953 w 13514"/>
              <a:gd name="T45" fmla="*/ 466828348 h 35374"/>
              <a:gd name="T46" fmla="*/ 28999290 w 13514"/>
              <a:gd name="T47" fmla="*/ 431935372 h 35374"/>
              <a:gd name="T48" fmla="*/ 107050853 w 13514"/>
              <a:gd name="T49" fmla="*/ 491341164 h 35374"/>
              <a:gd name="T50" fmla="*/ 218557061 w 13514"/>
              <a:gd name="T51" fmla="*/ 539439954 h 35374"/>
              <a:gd name="T52" fmla="*/ 267608199 w 13514"/>
              <a:gd name="T53" fmla="*/ 550762007 h 35374"/>
              <a:gd name="T54" fmla="*/ 283240324 w 13514"/>
              <a:gd name="T55" fmla="*/ 532844898 h 35374"/>
              <a:gd name="T56" fmla="*/ 274328513 w 13514"/>
              <a:gd name="T57" fmla="*/ 488514257 h 35374"/>
              <a:gd name="T58" fmla="*/ 359063659 w 13514"/>
              <a:gd name="T59" fmla="*/ 433819760 h 35374"/>
              <a:gd name="T60" fmla="*/ 376886179 w 13514"/>
              <a:gd name="T61" fmla="*/ 401753691 h 35374"/>
              <a:gd name="T62" fmla="*/ 312240748 w 13514"/>
              <a:gd name="T63" fmla="*/ 395158008 h 35374"/>
              <a:gd name="T64" fmla="*/ 338975079 w 13514"/>
              <a:gd name="T65" fmla="*/ 364976327 h 35374"/>
              <a:gd name="T66" fmla="*/ 321151424 w 13514"/>
              <a:gd name="T67" fmla="*/ 348001087 h 35374"/>
              <a:gd name="T68" fmla="*/ 185101282 w 13514"/>
              <a:gd name="T69" fmla="*/ 366860715 h 35374"/>
              <a:gd name="T70" fmla="*/ 385797990 w 13514"/>
              <a:gd name="T71" fmla="*/ 322530074 h 35374"/>
              <a:gd name="T72" fmla="*/ 323379686 w 13514"/>
              <a:gd name="T73" fmla="*/ 313108111 h 35374"/>
              <a:gd name="T74" fmla="*/ 198506312 w 13514"/>
              <a:gd name="T75" fmla="*/ 343290418 h 35374"/>
              <a:gd name="T76" fmla="*/ 289923907 w 13514"/>
              <a:gd name="T77" fmla="*/ 306497353 h 35374"/>
              <a:gd name="T78" fmla="*/ 392519405 w 13514"/>
              <a:gd name="T79" fmla="*/ 267835577 h 35374"/>
              <a:gd name="T80" fmla="*/ 260924617 w 13514"/>
              <a:gd name="T81" fmla="*/ 285753337 h 35374"/>
              <a:gd name="T82" fmla="*/ 312240748 w 13514"/>
              <a:gd name="T83" fmla="*/ 267835577 h 35374"/>
              <a:gd name="T84" fmla="*/ 428202277 w 13514"/>
              <a:gd name="T85" fmla="*/ 235769508 h 35374"/>
              <a:gd name="T86" fmla="*/ 243100996 w 13514"/>
              <a:gd name="T87" fmla="*/ 255571656 h 35374"/>
              <a:gd name="T88" fmla="*/ 379114407 w 13514"/>
              <a:gd name="T89" fmla="*/ 204645333 h 35374"/>
              <a:gd name="T90" fmla="*/ 338975079 w 13514"/>
              <a:gd name="T91" fmla="*/ 189554480 h 35374"/>
              <a:gd name="T92" fmla="*/ 403658342 w 13514"/>
              <a:gd name="T93" fmla="*/ 174463652 h 35374"/>
              <a:gd name="T94" fmla="*/ 414798381 w 13514"/>
              <a:gd name="T95" fmla="*/ 152777742 h 35374"/>
              <a:gd name="T96" fmla="*/ 267608199 w 13514"/>
              <a:gd name="T97" fmla="*/ 158430931 h 35374"/>
              <a:gd name="T98" fmla="*/ 428202277 w 13514"/>
              <a:gd name="T99" fmla="*/ 128264926 h 35374"/>
              <a:gd name="T100" fmla="*/ 345658662 w 13514"/>
              <a:gd name="T101" fmla="*/ 124480449 h 35374"/>
              <a:gd name="T102" fmla="*/ 450481253 w 13514"/>
              <a:gd name="T103" fmla="*/ 91471861 h 35374"/>
              <a:gd name="T104" fmla="*/ 356835431 w 13514"/>
              <a:gd name="T105" fmla="*/ 102793914 h 35374"/>
              <a:gd name="T106" fmla="*/ 459393097 w 13514"/>
              <a:gd name="T107" fmla="*/ 61305856 h 35374"/>
              <a:gd name="T108" fmla="*/ 501760653 w 13514"/>
              <a:gd name="T109" fmla="*/ 31124200 h 35374"/>
              <a:gd name="T110" fmla="*/ 408113697 w 13514"/>
              <a:gd name="T111" fmla="*/ 33950456 h 35374"/>
              <a:gd name="T112" fmla="*/ 443797670 w 13514"/>
              <a:gd name="T113" fmla="*/ 6595708 h 35374"/>
              <a:gd name="T114" fmla="*/ 347886889 w 13514"/>
              <a:gd name="T115" fmla="*/ 49983829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59">
            <a:extLst>
              <a:ext uri="{FF2B5EF4-FFF2-40B4-BE49-F238E27FC236}">
                <a16:creationId xmlns="" xmlns:a16="http://schemas.microsoft.com/office/drawing/2014/main" id="{63876594-FEFE-4632-B59C-D34221F69FA2}"/>
              </a:ext>
            </a:extLst>
          </p:cNvPr>
          <p:cNvSpPr>
            <a:spLocks/>
          </p:cNvSpPr>
          <p:nvPr/>
        </p:nvSpPr>
        <p:spPr bwMode="auto">
          <a:xfrm rot="1632801">
            <a:off x="8767234" y="989013"/>
            <a:ext cx="368300" cy="1327150"/>
          </a:xfrm>
          <a:custGeom>
            <a:avLst/>
            <a:gdLst>
              <a:gd name="T0" fmla="*/ 71062741 w 11111"/>
              <a:gd name="T1" fmla="*/ 66754922 h 39819"/>
              <a:gd name="T2" fmla="*/ 81203612 w 11111"/>
              <a:gd name="T3" fmla="*/ 324667705 h 39819"/>
              <a:gd name="T4" fmla="*/ 55374921 w 11111"/>
              <a:gd name="T5" fmla="*/ 351362788 h 39819"/>
              <a:gd name="T6" fmla="*/ 44297108 w 11111"/>
              <a:gd name="T7" fmla="*/ 233513874 h 39819"/>
              <a:gd name="T8" fmla="*/ 37843471 w 11111"/>
              <a:gd name="T9" fmla="*/ 195711313 h 39819"/>
              <a:gd name="T10" fmla="*/ 25843532 w 11111"/>
              <a:gd name="T11" fmla="*/ 284644528 h 39819"/>
              <a:gd name="T12" fmla="*/ 47984342 w 11111"/>
              <a:gd name="T13" fmla="*/ 424745094 h 39819"/>
              <a:gd name="T14" fmla="*/ 79359360 w 11111"/>
              <a:gd name="T15" fmla="*/ 518120640 h 39819"/>
              <a:gd name="T16" fmla="*/ 20297205 w 11111"/>
              <a:gd name="T17" fmla="*/ 455845845 h 39819"/>
              <a:gd name="T18" fmla="*/ 8312704 w 11111"/>
              <a:gd name="T19" fmla="*/ 460324839 h 39819"/>
              <a:gd name="T20" fmla="*/ 36906529 w 11111"/>
              <a:gd name="T21" fmla="*/ 540372292 h 39819"/>
              <a:gd name="T22" fmla="*/ 78437856 w 11111"/>
              <a:gd name="T23" fmla="*/ 658221205 h 39819"/>
              <a:gd name="T24" fmla="*/ 14765694 w 11111"/>
              <a:gd name="T25" fmla="*/ 593724661 h 39819"/>
              <a:gd name="T26" fmla="*/ 41531352 w 11111"/>
              <a:gd name="T27" fmla="*/ 671550399 h 39819"/>
              <a:gd name="T28" fmla="*/ 77515756 w 11111"/>
              <a:gd name="T29" fmla="*/ 816093295 h 39819"/>
              <a:gd name="T30" fmla="*/ 43374982 w 11111"/>
              <a:gd name="T31" fmla="*/ 749375036 h 39819"/>
              <a:gd name="T32" fmla="*/ 23077777 w 11111"/>
              <a:gd name="T33" fmla="*/ 704909528 h 39819"/>
              <a:gd name="T34" fmla="*/ 21218709 w 11111"/>
              <a:gd name="T35" fmla="*/ 776070119 h 39819"/>
              <a:gd name="T36" fmla="*/ 46140713 w 11111"/>
              <a:gd name="T37" fmla="*/ 847194047 h 39819"/>
              <a:gd name="T38" fmla="*/ 75672126 w 11111"/>
              <a:gd name="T39" fmla="*/ 876110845 h 39819"/>
              <a:gd name="T40" fmla="*/ 53515853 w 11111"/>
              <a:gd name="T41" fmla="*/ 940607355 h 39819"/>
              <a:gd name="T42" fmla="*/ 28609263 w 11111"/>
              <a:gd name="T43" fmla="*/ 871667381 h 39819"/>
              <a:gd name="T44" fmla="*/ 22156273 w 11111"/>
              <a:gd name="T45" fmla="*/ 927241499 h 39819"/>
              <a:gd name="T46" fmla="*/ 56297047 w 11111"/>
              <a:gd name="T47" fmla="*/ 1040646982 h 39819"/>
              <a:gd name="T48" fmla="*/ 69203673 w 11111"/>
              <a:gd name="T49" fmla="*/ 1129616859 h 39819"/>
              <a:gd name="T50" fmla="*/ 31375018 w 11111"/>
              <a:gd name="T51" fmla="*/ 1040646982 h 39819"/>
              <a:gd name="T52" fmla="*/ 34140774 w 11111"/>
              <a:gd name="T53" fmla="*/ 1107365208 h 39819"/>
              <a:gd name="T54" fmla="*/ 67359422 w 11111"/>
              <a:gd name="T55" fmla="*/ 1187412694 h 39819"/>
              <a:gd name="T56" fmla="*/ 51672223 w 11111"/>
              <a:gd name="T57" fmla="*/ 1280788240 h 39819"/>
              <a:gd name="T58" fmla="*/ 10156334 w 11111"/>
              <a:gd name="T59" fmla="*/ 1160717611 h 39819"/>
              <a:gd name="T60" fmla="*/ 0 w 11111"/>
              <a:gd name="T61" fmla="*/ 1176305182 h 39819"/>
              <a:gd name="T62" fmla="*/ 26765658 w 11111"/>
              <a:gd name="T63" fmla="*/ 1296374712 h 39819"/>
              <a:gd name="T64" fmla="*/ 74750000 w 11111"/>
              <a:gd name="T65" fmla="*/ 1398637154 h 39819"/>
              <a:gd name="T66" fmla="*/ 83969367 w 11111"/>
              <a:gd name="T67" fmla="*/ 1472019460 h 39819"/>
              <a:gd name="T68" fmla="*/ 107047144 w 11111"/>
              <a:gd name="T69" fmla="*/ 1320811416 h 39819"/>
              <a:gd name="T70" fmla="*/ 156875738 w 11111"/>
              <a:gd name="T71" fmla="*/ 1154053564 h 39819"/>
              <a:gd name="T72" fmla="*/ 119031645 w 11111"/>
              <a:gd name="T73" fmla="*/ 1220770690 h 39819"/>
              <a:gd name="T74" fmla="*/ 110735025 w 11111"/>
              <a:gd name="T75" fmla="*/ 1185190978 h 39819"/>
              <a:gd name="T76" fmla="*/ 155031486 w 11111"/>
              <a:gd name="T77" fmla="*/ 1065120316 h 39819"/>
              <a:gd name="T78" fmla="*/ 159641493 w 11111"/>
              <a:gd name="T79" fmla="*/ 996180374 h 39819"/>
              <a:gd name="T80" fmla="*/ 113500756 w 11111"/>
              <a:gd name="T81" fmla="*/ 1111808672 h 39819"/>
              <a:gd name="T82" fmla="*/ 93203575 w 11111"/>
              <a:gd name="T83" fmla="*/ 1065120316 h 39819"/>
              <a:gd name="T84" fmla="*/ 115344385 w 11111"/>
              <a:gd name="T85" fmla="*/ 1002845521 h 39819"/>
              <a:gd name="T86" fmla="*/ 167953551 w 11111"/>
              <a:gd name="T87" fmla="*/ 807170870 h 39819"/>
              <a:gd name="T88" fmla="*/ 94125080 w 11111"/>
              <a:gd name="T89" fmla="*/ 867223949 h 39819"/>
              <a:gd name="T90" fmla="*/ 138422162 w 11111"/>
              <a:gd name="T91" fmla="*/ 744932705 h 39819"/>
              <a:gd name="T92" fmla="*/ 166094483 w 11111"/>
              <a:gd name="T93" fmla="*/ 631526122 h 39819"/>
              <a:gd name="T94" fmla="*/ 95047180 w 11111"/>
              <a:gd name="T95" fmla="*/ 791619928 h 39819"/>
              <a:gd name="T96" fmla="*/ 119031645 w 11111"/>
              <a:gd name="T97" fmla="*/ 658221205 h 39819"/>
              <a:gd name="T98" fmla="*/ 161485123 w 11111"/>
              <a:gd name="T99" fmla="*/ 489204975 h 39819"/>
              <a:gd name="T100" fmla="*/ 136578533 w 11111"/>
              <a:gd name="T101" fmla="*/ 529228151 h 39819"/>
              <a:gd name="T102" fmla="*/ 102422321 w 11111"/>
              <a:gd name="T103" fmla="*/ 564808996 h 39819"/>
              <a:gd name="T104" fmla="*/ 122734964 w 11111"/>
              <a:gd name="T105" fmla="*/ 489204975 h 39819"/>
              <a:gd name="T106" fmla="*/ 155031486 w 11111"/>
              <a:gd name="T107" fmla="*/ 320224274 h 39819"/>
              <a:gd name="T108" fmla="*/ 153187857 w 11111"/>
              <a:gd name="T109" fmla="*/ 235734490 h 39819"/>
              <a:gd name="T110" fmla="*/ 118110141 w 11111"/>
              <a:gd name="T111" fmla="*/ 413600953 h 39819"/>
              <a:gd name="T112" fmla="*/ 96890810 w 11111"/>
              <a:gd name="T113" fmla="*/ 442516618 h 39819"/>
              <a:gd name="T114" fmla="*/ 114422260 w 11111"/>
              <a:gd name="T115" fmla="*/ 360248550 h 39819"/>
              <a:gd name="T116" fmla="*/ 129187954 w 11111"/>
              <a:gd name="T117" fmla="*/ 157909852 h 39819"/>
              <a:gd name="T118" fmla="*/ 121812838 w 11111"/>
              <a:gd name="T119" fmla="*/ 113443245 h 39819"/>
              <a:gd name="T120" fmla="*/ 101500195 w 11111"/>
              <a:gd name="T121" fmla="*/ 353583403 h 39819"/>
              <a:gd name="T122" fmla="*/ 96890810 w 11111"/>
              <a:gd name="T123" fmla="*/ 157909852 h 39819"/>
              <a:gd name="T124" fmla="*/ 78437856 w 11111"/>
              <a:gd name="T125" fmla="*/ 11144140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60">
            <a:extLst>
              <a:ext uri="{FF2B5EF4-FFF2-40B4-BE49-F238E27FC236}">
                <a16:creationId xmlns="" xmlns:a16="http://schemas.microsoft.com/office/drawing/2014/main" id="{ED76C0DF-E155-4214-817C-C4FB7F9817A7}"/>
              </a:ext>
            </a:extLst>
          </p:cNvPr>
          <p:cNvSpPr>
            <a:spLocks/>
          </p:cNvSpPr>
          <p:nvPr/>
        </p:nvSpPr>
        <p:spPr bwMode="auto">
          <a:xfrm rot="4824913">
            <a:off x="8912489" y="1974586"/>
            <a:ext cx="852488" cy="1202267"/>
          </a:xfrm>
          <a:custGeom>
            <a:avLst/>
            <a:gdLst>
              <a:gd name="T0" fmla="*/ 464361492 w 25585"/>
              <a:gd name="T1" fmla="*/ 14117066 h 36035"/>
              <a:gd name="T2" fmla="*/ 393262427 w 25585"/>
              <a:gd name="T3" fmla="*/ 96922278 h 36035"/>
              <a:gd name="T4" fmla="*/ 355494160 w 25585"/>
              <a:gd name="T5" fmla="*/ 95981792 h 36035"/>
              <a:gd name="T6" fmla="*/ 371030433 w 25585"/>
              <a:gd name="T7" fmla="*/ 79045196 h 36035"/>
              <a:gd name="T8" fmla="*/ 368811132 w 25585"/>
              <a:gd name="T9" fmla="*/ 53646884 h 36035"/>
              <a:gd name="T10" fmla="*/ 322163395 w 25585"/>
              <a:gd name="T11" fmla="*/ 42350598 h 36035"/>
              <a:gd name="T12" fmla="*/ 273297424 w 25585"/>
              <a:gd name="T13" fmla="*/ 54587344 h 36035"/>
              <a:gd name="T14" fmla="*/ 237748457 w 25585"/>
              <a:gd name="T15" fmla="*/ 74344721 h 36035"/>
              <a:gd name="T16" fmla="*/ 235528024 w 25585"/>
              <a:gd name="T17" fmla="*/ 96922278 h 36035"/>
              <a:gd name="T18" fmla="*/ 295492766 w 25585"/>
              <a:gd name="T19" fmla="*/ 105398408 h 36035"/>
              <a:gd name="T20" fmla="*/ 302188454 w 25585"/>
              <a:gd name="T21" fmla="*/ 112919039 h 36035"/>
              <a:gd name="T22" fmla="*/ 168868727 w 25585"/>
              <a:gd name="T23" fmla="*/ 96922278 h 36035"/>
              <a:gd name="T24" fmla="*/ 46684389 w 25585"/>
              <a:gd name="T25" fmla="*/ 84685507 h 36035"/>
              <a:gd name="T26" fmla="*/ 26708347 w 25585"/>
              <a:gd name="T27" fmla="*/ 122335630 h 36035"/>
              <a:gd name="T28" fmla="*/ 131099326 w 25585"/>
              <a:gd name="T29" fmla="*/ 161849783 h 36035"/>
              <a:gd name="T30" fmla="*/ 264419053 w 25585"/>
              <a:gd name="T31" fmla="*/ 164670563 h 36035"/>
              <a:gd name="T32" fmla="*/ 346615790 w 25585"/>
              <a:gd name="T33" fmla="*/ 140212711 h 36035"/>
              <a:gd name="T34" fmla="*/ 444348799 w 25585"/>
              <a:gd name="T35" fmla="*/ 281349593 h 36035"/>
              <a:gd name="T36" fmla="*/ 344396489 w 25585"/>
              <a:gd name="T37" fmla="*/ 283229913 h 36035"/>
              <a:gd name="T38" fmla="*/ 186662085 w 25585"/>
              <a:gd name="T39" fmla="*/ 262532676 h 36035"/>
              <a:gd name="T40" fmla="*/ 55561659 w 25585"/>
              <a:gd name="T41" fmla="*/ 240894979 h 36035"/>
              <a:gd name="T42" fmla="*/ 2257052 w 25585"/>
              <a:gd name="T43" fmla="*/ 267232526 h 36035"/>
              <a:gd name="T44" fmla="*/ 35586718 w 25585"/>
              <a:gd name="T45" fmla="*/ 302046829 h 36035"/>
              <a:gd name="T46" fmla="*/ 195540422 w 25585"/>
              <a:gd name="T47" fmla="*/ 326520346 h 36035"/>
              <a:gd name="T48" fmla="*/ 337700801 w 25585"/>
              <a:gd name="T49" fmla="*/ 331220822 h 36035"/>
              <a:gd name="T50" fmla="*/ 415457769 w 25585"/>
              <a:gd name="T51" fmla="*/ 349097878 h 36035"/>
              <a:gd name="T52" fmla="*/ 471019429 w 25585"/>
              <a:gd name="T53" fmla="*/ 388628321 h 36035"/>
              <a:gd name="T54" fmla="*/ 406579433 w 25585"/>
              <a:gd name="T55" fmla="*/ 464837072 h 36035"/>
              <a:gd name="T56" fmla="*/ 262199752 w 25585"/>
              <a:gd name="T57" fmla="*/ 430963255 h 36035"/>
              <a:gd name="T58" fmla="*/ 348835091 w 25585"/>
              <a:gd name="T59" fmla="*/ 465777558 h 36035"/>
              <a:gd name="T60" fmla="*/ 439909064 w 25585"/>
              <a:gd name="T61" fmla="*/ 559879030 h 36035"/>
              <a:gd name="T62" fmla="*/ 462142158 w 25585"/>
              <a:gd name="T63" fmla="*/ 562699210 h 36035"/>
              <a:gd name="T64" fmla="*/ 557655900 w 25585"/>
              <a:gd name="T65" fmla="*/ 528825368 h 36035"/>
              <a:gd name="T66" fmla="*/ 686499240 w 25585"/>
              <a:gd name="T67" fmla="*/ 465777558 h 36035"/>
              <a:gd name="T68" fmla="*/ 564313836 w 25585"/>
              <a:gd name="T69" fmla="*/ 502487195 h 36035"/>
              <a:gd name="T70" fmla="*/ 511008130 w 25585"/>
              <a:gd name="T71" fmla="*/ 437559065 h 36035"/>
              <a:gd name="T72" fmla="*/ 548777530 w 25585"/>
              <a:gd name="T73" fmla="*/ 337817257 h 36035"/>
              <a:gd name="T74" fmla="*/ 679840204 w 25585"/>
              <a:gd name="T75" fmla="*/ 284169748 h 36035"/>
              <a:gd name="T76" fmla="*/ 790926871 w 25585"/>
              <a:gd name="T77" fmla="*/ 272889127 h 36035"/>
              <a:gd name="T78" fmla="*/ 895355568 w 25585"/>
              <a:gd name="T79" fmla="*/ 251235765 h 36035"/>
              <a:gd name="T80" fmla="*/ 946441940 w 25585"/>
              <a:gd name="T81" fmla="*/ 213601307 h 36035"/>
              <a:gd name="T82" fmla="*/ 890916933 w 25585"/>
              <a:gd name="T83" fmla="*/ 191023775 h 36035"/>
              <a:gd name="T84" fmla="*/ 806464277 w 25585"/>
              <a:gd name="T85" fmla="*/ 219257282 h 36035"/>
              <a:gd name="T86" fmla="*/ 779829167 w 25585"/>
              <a:gd name="T87" fmla="*/ 211720987 h 36035"/>
              <a:gd name="T88" fmla="*/ 728706176 w 25585"/>
              <a:gd name="T89" fmla="*/ 187263760 h 36035"/>
              <a:gd name="T90" fmla="*/ 655425561 w 25585"/>
              <a:gd name="T91" fmla="*/ 184427315 h 36035"/>
              <a:gd name="T92" fmla="*/ 648729873 w 25585"/>
              <a:gd name="T93" fmla="*/ 151493332 h 36035"/>
              <a:gd name="T94" fmla="*/ 586545797 w 25585"/>
              <a:gd name="T95" fmla="*/ 138332391 h 36035"/>
              <a:gd name="T96" fmla="*/ 533203472 w 25585"/>
              <a:gd name="T97" fmla="*/ 157149933 h 36035"/>
              <a:gd name="T98" fmla="*/ 533203472 w 25585"/>
              <a:gd name="T99" fmla="*/ 201364561 h 36035"/>
              <a:gd name="T100" fmla="*/ 608741172 w 25585"/>
              <a:gd name="T101" fmla="*/ 236194503 h 36035"/>
              <a:gd name="T102" fmla="*/ 644291238 w 25585"/>
              <a:gd name="T103" fmla="*/ 271948666 h 36035"/>
              <a:gd name="T104" fmla="*/ 499910459 w 25585"/>
              <a:gd name="T105" fmla="*/ 329340501 h 36035"/>
              <a:gd name="T106" fmla="*/ 419934156 w 25585"/>
              <a:gd name="T107" fmla="*/ 175966849 h 36035"/>
              <a:gd name="T108" fmla="*/ 484337534 w 25585"/>
              <a:gd name="T109" fmla="*/ 111979179 h 36035"/>
              <a:gd name="T110" fmla="*/ 570972872 w 25585"/>
              <a:gd name="T111" fmla="*/ 62107975 h 36035"/>
              <a:gd name="T112" fmla="*/ 577668560 w 25585"/>
              <a:gd name="T113" fmla="*/ 12236746 h 36035"/>
              <a:gd name="T114" fmla="*/ 513227431 w 25585"/>
              <a:gd name="T115" fmla="*/ 0 h 360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585"/>
              <a:gd name="T175" fmla="*/ 0 h 36035"/>
              <a:gd name="T176" fmla="*/ 25585 w 25585"/>
              <a:gd name="T177" fmla="*/ 36035 h 360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585" h="36035" extrusionOk="0">
                <a:moveTo>
                  <a:pt x="13874" y="0"/>
                </a:moveTo>
                <a:lnTo>
                  <a:pt x="13514" y="60"/>
                </a:lnTo>
                <a:lnTo>
                  <a:pt x="13213" y="120"/>
                </a:lnTo>
                <a:lnTo>
                  <a:pt x="12973" y="301"/>
                </a:lnTo>
                <a:lnTo>
                  <a:pt x="12733" y="541"/>
                </a:lnTo>
                <a:lnTo>
                  <a:pt x="12553" y="901"/>
                </a:lnTo>
                <a:lnTo>
                  <a:pt x="12493" y="1262"/>
                </a:lnTo>
                <a:lnTo>
                  <a:pt x="12252" y="2162"/>
                </a:lnTo>
                <a:lnTo>
                  <a:pt x="11952" y="3063"/>
                </a:lnTo>
                <a:lnTo>
                  <a:pt x="11292" y="4805"/>
                </a:lnTo>
                <a:lnTo>
                  <a:pt x="10991" y="5526"/>
                </a:lnTo>
                <a:lnTo>
                  <a:pt x="10631" y="6186"/>
                </a:lnTo>
                <a:lnTo>
                  <a:pt x="10271" y="6787"/>
                </a:lnTo>
                <a:lnTo>
                  <a:pt x="9790" y="7387"/>
                </a:lnTo>
                <a:lnTo>
                  <a:pt x="9550" y="6967"/>
                </a:lnTo>
                <a:lnTo>
                  <a:pt x="9310" y="6547"/>
                </a:lnTo>
                <a:lnTo>
                  <a:pt x="9490" y="6366"/>
                </a:lnTo>
                <a:lnTo>
                  <a:pt x="9610" y="6126"/>
                </a:lnTo>
                <a:lnTo>
                  <a:pt x="9610" y="5886"/>
                </a:lnTo>
                <a:lnTo>
                  <a:pt x="9550" y="5586"/>
                </a:lnTo>
                <a:lnTo>
                  <a:pt x="9730" y="5405"/>
                </a:lnTo>
                <a:lnTo>
                  <a:pt x="9910" y="5225"/>
                </a:lnTo>
                <a:lnTo>
                  <a:pt x="9910" y="5165"/>
                </a:lnTo>
                <a:lnTo>
                  <a:pt x="10030" y="5045"/>
                </a:lnTo>
                <a:lnTo>
                  <a:pt x="10150" y="4685"/>
                </a:lnTo>
                <a:lnTo>
                  <a:pt x="10210" y="4384"/>
                </a:lnTo>
                <a:lnTo>
                  <a:pt x="10210" y="4084"/>
                </a:lnTo>
                <a:lnTo>
                  <a:pt x="10150" y="3844"/>
                </a:lnTo>
                <a:lnTo>
                  <a:pt x="10090" y="3664"/>
                </a:lnTo>
                <a:lnTo>
                  <a:pt x="9970" y="3424"/>
                </a:lnTo>
                <a:lnTo>
                  <a:pt x="9790" y="3183"/>
                </a:lnTo>
                <a:lnTo>
                  <a:pt x="9730" y="3123"/>
                </a:lnTo>
                <a:lnTo>
                  <a:pt x="9550" y="2943"/>
                </a:lnTo>
                <a:lnTo>
                  <a:pt x="9250" y="2823"/>
                </a:lnTo>
                <a:lnTo>
                  <a:pt x="9009" y="2763"/>
                </a:lnTo>
                <a:lnTo>
                  <a:pt x="8709" y="2703"/>
                </a:lnTo>
                <a:lnTo>
                  <a:pt x="8409" y="2763"/>
                </a:lnTo>
                <a:lnTo>
                  <a:pt x="8169" y="2823"/>
                </a:lnTo>
                <a:lnTo>
                  <a:pt x="7868" y="2943"/>
                </a:lnTo>
                <a:lnTo>
                  <a:pt x="7688" y="3123"/>
                </a:lnTo>
                <a:lnTo>
                  <a:pt x="7628" y="3183"/>
                </a:lnTo>
                <a:lnTo>
                  <a:pt x="7388" y="3484"/>
                </a:lnTo>
                <a:lnTo>
                  <a:pt x="7268" y="3784"/>
                </a:lnTo>
                <a:lnTo>
                  <a:pt x="7208" y="4084"/>
                </a:lnTo>
                <a:lnTo>
                  <a:pt x="7208" y="4144"/>
                </a:lnTo>
                <a:lnTo>
                  <a:pt x="6847" y="4324"/>
                </a:lnTo>
                <a:lnTo>
                  <a:pt x="6547" y="4505"/>
                </a:lnTo>
                <a:lnTo>
                  <a:pt x="6427" y="4745"/>
                </a:lnTo>
                <a:lnTo>
                  <a:pt x="6307" y="4985"/>
                </a:lnTo>
                <a:lnTo>
                  <a:pt x="6187" y="5225"/>
                </a:lnTo>
                <a:lnTo>
                  <a:pt x="6187" y="5465"/>
                </a:lnTo>
                <a:lnTo>
                  <a:pt x="6187" y="5706"/>
                </a:lnTo>
                <a:lnTo>
                  <a:pt x="6307" y="5946"/>
                </a:lnTo>
                <a:lnTo>
                  <a:pt x="6367" y="6186"/>
                </a:lnTo>
                <a:lnTo>
                  <a:pt x="6547" y="6426"/>
                </a:lnTo>
                <a:lnTo>
                  <a:pt x="6787" y="6547"/>
                </a:lnTo>
                <a:lnTo>
                  <a:pt x="7027" y="6667"/>
                </a:lnTo>
                <a:lnTo>
                  <a:pt x="7268" y="6787"/>
                </a:lnTo>
                <a:lnTo>
                  <a:pt x="7748" y="6787"/>
                </a:lnTo>
                <a:lnTo>
                  <a:pt x="7988" y="6727"/>
                </a:lnTo>
                <a:lnTo>
                  <a:pt x="8229" y="6607"/>
                </a:lnTo>
                <a:lnTo>
                  <a:pt x="8409" y="6426"/>
                </a:lnTo>
                <a:lnTo>
                  <a:pt x="8589" y="6547"/>
                </a:lnTo>
                <a:lnTo>
                  <a:pt x="8769" y="7327"/>
                </a:lnTo>
                <a:lnTo>
                  <a:pt x="8469" y="7207"/>
                </a:lnTo>
                <a:lnTo>
                  <a:pt x="8169" y="7207"/>
                </a:lnTo>
                <a:lnTo>
                  <a:pt x="7808" y="7147"/>
                </a:lnTo>
                <a:lnTo>
                  <a:pt x="7508" y="7087"/>
                </a:lnTo>
                <a:lnTo>
                  <a:pt x="6787" y="6847"/>
                </a:lnTo>
                <a:lnTo>
                  <a:pt x="6007" y="6667"/>
                </a:lnTo>
                <a:lnTo>
                  <a:pt x="5226" y="6486"/>
                </a:lnTo>
                <a:lnTo>
                  <a:pt x="4565" y="6186"/>
                </a:lnTo>
                <a:lnTo>
                  <a:pt x="3844" y="5886"/>
                </a:lnTo>
                <a:lnTo>
                  <a:pt x="3184" y="5526"/>
                </a:lnTo>
                <a:lnTo>
                  <a:pt x="2463" y="5225"/>
                </a:lnTo>
                <a:lnTo>
                  <a:pt x="1983" y="5165"/>
                </a:lnTo>
                <a:lnTo>
                  <a:pt x="1622" y="5225"/>
                </a:lnTo>
                <a:lnTo>
                  <a:pt x="1262" y="5405"/>
                </a:lnTo>
                <a:lnTo>
                  <a:pt x="962" y="5646"/>
                </a:lnTo>
                <a:lnTo>
                  <a:pt x="722" y="5946"/>
                </a:lnTo>
                <a:lnTo>
                  <a:pt x="541" y="6366"/>
                </a:lnTo>
                <a:lnTo>
                  <a:pt x="481" y="6787"/>
                </a:lnTo>
                <a:lnTo>
                  <a:pt x="481" y="7207"/>
                </a:lnTo>
                <a:lnTo>
                  <a:pt x="722" y="7808"/>
                </a:lnTo>
                <a:lnTo>
                  <a:pt x="962" y="8408"/>
                </a:lnTo>
                <a:lnTo>
                  <a:pt x="1382" y="8889"/>
                </a:lnTo>
                <a:lnTo>
                  <a:pt x="1803" y="9309"/>
                </a:lnTo>
                <a:lnTo>
                  <a:pt x="2343" y="9730"/>
                </a:lnTo>
                <a:lnTo>
                  <a:pt x="2944" y="10030"/>
                </a:lnTo>
                <a:lnTo>
                  <a:pt x="3544" y="10330"/>
                </a:lnTo>
                <a:lnTo>
                  <a:pt x="4145" y="10510"/>
                </a:lnTo>
                <a:lnTo>
                  <a:pt x="4805" y="10690"/>
                </a:lnTo>
                <a:lnTo>
                  <a:pt x="5466" y="10811"/>
                </a:lnTo>
                <a:lnTo>
                  <a:pt x="6007" y="10750"/>
                </a:lnTo>
                <a:lnTo>
                  <a:pt x="6607" y="10690"/>
                </a:lnTo>
                <a:lnTo>
                  <a:pt x="7148" y="10510"/>
                </a:lnTo>
                <a:lnTo>
                  <a:pt x="7688" y="10270"/>
                </a:lnTo>
                <a:lnTo>
                  <a:pt x="8829" y="9609"/>
                </a:lnTo>
                <a:lnTo>
                  <a:pt x="9009" y="9489"/>
                </a:lnTo>
                <a:lnTo>
                  <a:pt x="9190" y="9309"/>
                </a:lnTo>
                <a:lnTo>
                  <a:pt x="9310" y="9129"/>
                </a:lnTo>
                <a:lnTo>
                  <a:pt x="9370" y="8949"/>
                </a:lnTo>
                <a:lnTo>
                  <a:pt x="9670" y="9730"/>
                </a:lnTo>
                <a:lnTo>
                  <a:pt x="10271" y="11411"/>
                </a:lnTo>
                <a:lnTo>
                  <a:pt x="10811" y="13093"/>
                </a:lnTo>
                <a:lnTo>
                  <a:pt x="11472" y="15495"/>
                </a:lnTo>
                <a:lnTo>
                  <a:pt x="12012" y="17957"/>
                </a:lnTo>
                <a:lnTo>
                  <a:pt x="11832" y="17897"/>
                </a:lnTo>
                <a:lnTo>
                  <a:pt x="11712" y="17957"/>
                </a:lnTo>
                <a:lnTo>
                  <a:pt x="11111" y="18137"/>
                </a:lnTo>
                <a:lnTo>
                  <a:pt x="10511" y="18258"/>
                </a:lnTo>
                <a:lnTo>
                  <a:pt x="9970" y="18258"/>
                </a:lnTo>
                <a:lnTo>
                  <a:pt x="9310" y="18077"/>
                </a:lnTo>
                <a:lnTo>
                  <a:pt x="8769" y="17957"/>
                </a:lnTo>
                <a:lnTo>
                  <a:pt x="8229" y="17837"/>
                </a:lnTo>
                <a:lnTo>
                  <a:pt x="7628" y="17777"/>
                </a:lnTo>
                <a:lnTo>
                  <a:pt x="7088" y="17597"/>
                </a:lnTo>
                <a:lnTo>
                  <a:pt x="6067" y="17177"/>
                </a:lnTo>
                <a:lnTo>
                  <a:pt x="5046" y="16756"/>
                </a:lnTo>
                <a:lnTo>
                  <a:pt x="4025" y="16216"/>
                </a:lnTo>
                <a:lnTo>
                  <a:pt x="3064" y="15675"/>
                </a:lnTo>
                <a:lnTo>
                  <a:pt x="2643" y="15435"/>
                </a:lnTo>
                <a:lnTo>
                  <a:pt x="2283" y="15315"/>
                </a:lnTo>
                <a:lnTo>
                  <a:pt x="1863" y="15315"/>
                </a:lnTo>
                <a:lnTo>
                  <a:pt x="1502" y="15375"/>
                </a:lnTo>
                <a:lnTo>
                  <a:pt x="1142" y="15495"/>
                </a:lnTo>
                <a:lnTo>
                  <a:pt x="842" y="15735"/>
                </a:lnTo>
                <a:lnTo>
                  <a:pt x="601" y="16035"/>
                </a:lnTo>
                <a:lnTo>
                  <a:pt x="361" y="16336"/>
                </a:lnTo>
                <a:lnTo>
                  <a:pt x="181" y="16696"/>
                </a:lnTo>
                <a:lnTo>
                  <a:pt x="61" y="17056"/>
                </a:lnTo>
                <a:lnTo>
                  <a:pt x="1" y="17477"/>
                </a:lnTo>
                <a:lnTo>
                  <a:pt x="61" y="17837"/>
                </a:lnTo>
                <a:lnTo>
                  <a:pt x="181" y="18258"/>
                </a:lnTo>
                <a:lnTo>
                  <a:pt x="361" y="18618"/>
                </a:lnTo>
                <a:lnTo>
                  <a:pt x="601" y="18978"/>
                </a:lnTo>
                <a:lnTo>
                  <a:pt x="962" y="19278"/>
                </a:lnTo>
                <a:lnTo>
                  <a:pt x="1622" y="19699"/>
                </a:lnTo>
                <a:lnTo>
                  <a:pt x="2343" y="19999"/>
                </a:lnTo>
                <a:lnTo>
                  <a:pt x="3064" y="20299"/>
                </a:lnTo>
                <a:lnTo>
                  <a:pt x="3784" y="20540"/>
                </a:lnTo>
                <a:lnTo>
                  <a:pt x="4505" y="20720"/>
                </a:lnTo>
                <a:lnTo>
                  <a:pt x="5286" y="20840"/>
                </a:lnTo>
                <a:lnTo>
                  <a:pt x="6787" y="20840"/>
                </a:lnTo>
                <a:lnTo>
                  <a:pt x="7868" y="20720"/>
                </a:lnTo>
                <a:lnTo>
                  <a:pt x="8409" y="20600"/>
                </a:lnTo>
                <a:lnTo>
                  <a:pt x="8949" y="20480"/>
                </a:lnTo>
                <a:lnTo>
                  <a:pt x="9009" y="20840"/>
                </a:lnTo>
                <a:lnTo>
                  <a:pt x="9129" y="21140"/>
                </a:lnTo>
                <a:lnTo>
                  <a:pt x="9250" y="21441"/>
                </a:lnTo>
                <a:lnTo>
                  <a:pt x="9490" y="21741"/>
                </a:lnTo>
                <a:lnTo>
                  <a:pt x="9790" y="21981"/>
                </a:lnTo>
                <a:lnTo>
                  <a:pt x="10150" y="22161"/>
                </a:lnTo>
                <a:lnTo>
                  <a:pt x="10511" y="22281"/>
                </a:lnTo>
                <a:lnTo>
                  <a:pt x="11231" y="22281"/>
                </a:lnTo>
                <a:lnTo>
                  <a:pt x="11592" y="22161"/>
                </a:lnTo>
                <a:lnTo>
                  <a:pt x="11952" y="21981"/>
                </a:lnTo>
                <a:lnTo>
                  <a:pt x="12252" y="21741"/>
                </a:lnTo>
                <a:lnTo>
                  <a:pt x="12493" y="21380"/>
                </a:lnTo>
                <a:lnTo>
                  <a:pt x="12673" y="23122"/>
                </a:lnTo>
                <a:lnTo>
                  <a:pt x="12733" y="24804"/>
                </a:lnTo>
                <a:lnTo>
                  <a:pt x="12793" y="26485"/>
                </a:lnTo>
                <a:lnTo>
                  <a:pt x="12733" y="28167"/>
                </a:lnTo>
                <a:lnTo>
                  <a:pt x="12613" y="29908"/>
                </a:lnTo>
                <a:lnTo>
                  <a:pt x="12553" y="29908"/>
                </a:lnTo>
                <a:lnTo>
                  <a:pt x="11772" y="29788"/>
                </a:lnTo>
                <a:lnTo>
                  <a:pt x="10991" y="29668"/>
                </a:lnTo>
                <a:lnTo>
                  <a:pt x="10271" y="29428"/>
                </a:lnTo>
                <a:lnTo>
                  <a:pt x="9610" y="29188"/>
                </a:lnTo>
                <a:lnTo>
                  <a:pt x="8949" y="28888"/>
                </a:lnTo>
                <a:lnTo>
                  <a:pt x="8289" y="28527"/>
                </a:lnTo>
                <a:lnTo>
                  <a:pt x="7688" y="28047"/>
                </a:lnTo>
                <a:lnTo>
                  <a:pt x="7088" y="27506"/>
                </a:lnTo>
                <a:lnTo>
                  <a:pt x="7027" y="27506"/>
                </a:lnTo>
                <a:lnTo>
                  <a:pt x="7027" y="27566"/>
                </a:lnTo>
                <a:lnTo>
                  <a:pt x="7508" y="28167"/>
                </a:lnTo>
                <a:lnTo>
                  <a:pt x="8109" y="28767"/>
                </a:lnTo>
                <a:lnTo>
                  <a:pt x="8709" y="29308"/>
                </a:lnTo>
                <a:lnTo>
                  <a:pt x="9430" y="29728"/>
                </a:lnTo>
                <a:lnTo>
                  <a:pt x="10150" y="30089"/>
                </a:lnTo>
                <a:lnTo>
                  <a:pt x="10931" y="30389"/>
                </a:lnTo>
                <a:lnTo>
                  <a:pt x="11712" y="30569"/>
                </a:lnTo>
                <a:lnTo>
                  <a:pt x="12553" y="30629"/>
                </a:lnTo>
                <a:lnTo>
                  <a:pt x="12192" y="33212"/>
                </a:lnTo>
                <a:lnTo>
                  <a:pt x="11892" y="35734"/>
                </a:lnTo>
                <a:lnTo>
                  <a:pt x="11892" y="35854"/>
                </a:lnTo>
                <a:lnTo>
                  <a:pt x="11952" y="35914"/>
                </a:lnTo>
                <a:lnTo>
                  <a:pt x="12072" y="35974"/>
                </a:lnTo>
                <a:lnTo>
                  <a:pt x="12192" y="36034"/>
                </a:lnTo>
                <a:lnTo>
                  <a:pt x="12373" y="35974"/>
                </a:lnTo>
                <a:lnTo>
                  <a:pt x="12493" y="35914"/>
                </a:lnTo>
                <a:lnTo>
                  <a:pt x="12553" y="35794"/>
                </a:lnTo>
                <a:lnTo>
                  <a:pt x="12733" y="35193"/>
                </a:lnTo>
                <a:lnTo>
                  <a:pt x="13153" y="35013"/>
                </a:lnTo>
                <a:lnTo>
                  <a:pt x="13574" y="34833"/>
                </a:lnTo>
                <a:lnTo>
                  <a:pt x="14354" y="34353"/>
                </a:lnTo>
                <a:lnTo>
                  <a:pt x="15075" y="33752"/>
                </a:lnTo>
                <a:lnTo>
                  <a:pt x="15796" y="33152"/>
                </a:lnTo>
                <a:lnTo>
                  <a:pt x="16637" y="32431"/>
                </a:lnTo>
                <a:lnTo>
                  <a:pt x="17357" y="31650"/>
                </a:lnTo>
                <a:lnTo>
                  <a:pt x="17958" y="30809"/>
                </a:lnTo>
                <a:lnTo>
                  <a:pt x="18498" y="29848"/>
                </a:lnTo>
                <a:lnTo>
                  <a:pt x="18558" y="29728"/>
                </a:lnTo>
                <a:lnTo>
                  <a:pt x="18498" y="29548"/>
                </a:lnTo>
                <a:lnTo>
                  <a:pt x="18378" y="29488"/>
                </a:lnTo>
                <a:lnTo>
                  <a:pt x="18198" y="29548"/>
                </a:lnTo>
                <a:lnTo>
                  <a:pt x="17417" y="30149"/>
                </a:lnTo>
                <a:lnTo>
                  <a:pt x="16697" y="30749"/>
                </a:lnTo>
                <a:lnTo>
                  <a:pt x="15255" y="32071"/>
                </a:lnTo>
                <a:lnTo>
                  <a:pt x="14174" y="32911"/>
                </a:lnTo>
                <a:lnTo>
                  <a:pt x="13093" y="33752"/>
                </a:lnTo>
                <a:lnTo>
                  <a:pt x="13393" y="32311"/>
                </a:lnTo>
                <a:lnTo>
                  <a:pt x="13634" y="30869"/>
                </a:lnTo>
                <a:lnTo>
                  <a:pt x="13754" y="29428"/>
                </a:lnTo>
                <a:lnTo>
                  <a:pt x="13814" y="27927"/>
                </a:lnTo>
                <a:lnTo>
                  <a:pt x="13874" y="26425"/>
                </a:lnTo>
                <a:lnTo>
                  <a:pt x="13814" y="24924"/>
                </a:lnTo>
                <a:lnTo>
                  <a:pt x="13754" y="23482"/>
                </a:lnTo>
                <a:lnTo>
                  <a:pt x="13634" y="21981"/>
                </a:lnTo>
                <a:lnTo>
                  <a:pt x="14234" y="21801"/>
                </a:lnTo>
                <a:lnTo>
                  <a:pt x="14835" y="21561"/>
                </a:lnTo>
                <a:lnTo>
                  <a:pt x="15375" y="21200"/>
                </a:lnTo>
                <a:lnTo>
                  <a:pt x="15916" y="20840"/>
                </a:lnTo>
                <a:lnTo>
                  <a:pt x="16456" y="20359"/>
                </a:lnTo>
                <a:lnTo>
                  <a:pt x="16937" y="19879"/>
                </a:lnTo>
                <a:lnTo>
                  <a:pt x="17718" y="18978"/>
                </a:lnTo>
                <a:lnTo>
                  <a:pt x="18378" y="18137"/>
                </a:lnTo>
                <a:lnTo>
                  <a:pt x="18979" y="17116"/>
                </a:lnTo>
                <a:lnTo>
                  <a:pt x="19459" y="17297"/>
                </a:lnTo>
                <a:lnTo>
                  <a:pt x="19880" y="17417"/>
                </a:lnTo>
                <a:lnTo>
                  <a:pt x="20360" y="17477"/>
                </a:lnTo>
                <a:lnTo>
                  <a:pt x="20901" y="17477"/>
                </a:lnTo>
                <a:lnTo>
                  <a:pt x="21381" y="17417"/>
                </a:lnTo>
                <a:lnTo>
                  <a:pt x="21861" y="17297"/>
                </a:lnTo>
                <a:lnTo>
                  <a:pt x="22342" y="17116"/>
                </a:lnTo>
                <a:lnTo>
                  <a:pt x="22762" y="16996"/>
                </a:lnTo>
                <a:lnTo>
                  <a:pt x="23243" y="16756"/>
                </a:lnTo>
                <a:lnTo>
                  <a:pt x="23723" y="16396"/>
                </a:lnTo>
                <a:lnTo>
                  <a:pt x="24204" y="16035"/>
                </a:lnTo>
                <a:lnTo>
                  <a:pt x="24624" y="15675"/>
                </a:lnTo>
                <a:lnTo>
                  <a:pt x="25045" y="15195"/>
                </a:lnTo>
                <a:lnTo>
                  <a:pt x="25345" y="14714"/>
                </a:lnTo>
                <a:lnTo>
                  <a:pt x="25525" y="14174"/>
                </a:lnTo>
                <a:lnTo>
                  <a:pt x="25525" y="13933"/>
                </a:lnTo>
                <a:lnTo>
                  <a:pt x="25585" y="13633"/>
                </a:lnTo>
                <a:lnTo>
                  <a:pt x="25465" y="13213"/>
                </a:lnTo>
                <a:lnTo>
                  <a:pt x="25345" y="12852"/>
                </a:lnTo>
                <a:lnTo>
                  <a:pt x="25105" y="12612"/>
                </a:lnTo>
                <a:lnTo>
                  <a:pt x="24804" y="12372"/>
                </a:lnTo>
                <a:lnTo>
                  <a:pt x="24444" y="12252"/>
                </a:lnTo>
                <a:lnTo>
                  <a:pt x="24084" y="12192"/>
                </a:lnTo>
                <a:lnTo>
                  <a:pt x="23723" y="12192"/>
                </a:lnTo>
                <a:lnTo>
                  <a:pt x="23363" y="12372"/>
                </a:lnTo>
                <a:lnTo>
                  <a:pt x="23063" y="12552"/>
                </a:lnTo>
                <a:lnTo>
                  <a:pt x="22762" y="12792"/>
                </a:lnTo>
                <a:lnTo>
                  <a:pt x="22282" y="13393"/>
                </a:lnTo>
                <a:lnTo>
                  <a:pt x="21801" y="13994"/>
                </a:lnTo>
                <a:lnTo>
                  <a:pt x="21561" y="14294"/>
                </a:lnTo>
                <a:lnTo>
                  <a:pt x="21261" y="14534"/>
                </a:lnTo>
                <a:lnTo>
                  <a:pt x="21081" y="14714"/>
                </a:lnTo>
                <a:lnTo>
                  <a:pt x="21141" y="14414"/>
                </a:lnTo>
                <a:lnTo>
                  <a:pt x="21141" y="14114"/>
                </a:lnTo>
                <a:lnTo>
                  <a:pt x="21081" y="13513"/>
                </a:lnTo>
                <a:lnTo>
                  <a:pt x="20961" y="13213"/>
                </a:lnTo>
                <a:lnTo>
                  <a:pt x="20841" y="12912"/>
                </a:lnTo>
                <a:lnTo>
                  <a:pt x="20660" y="12672"/>
                </a:lnTo>
                <a:lnTo>
                  <a:pt x="20480" y="12432"/>
                </a:lnTo>
                <a:lnTo>
                  <a:pt x="20120" y="12192"/>
                </a:lnTo>
                <a:lnTo>
                  <a:pt x="19699" y="11952"/>
                </a:lnTo>
                <a:lnTo>
                  <a:pt x="19279" y="11831"/>
                </a:lnTo>
                <a:lnTo>
                  <a:pt x="18799" y="11771"/>
                </a:lnTo>
                <a:lnTo>
                  <a:pt x="18318" y="11831"/>
                </a:lnTo>
                <a:lnTo>
                  <a:pt x="17898" y="11952"/>
                </a:lnTo>
                <a:lnTo>
                  <a:pt x="17718" y="12072"/>
                </a:lnTo>
                <a:lnTo>
                  <a:pt x="17718" y="11771"/>
                </a:lnTo>
                <a:lnTo>
                  <a:pt x="17658" y="11351"/>
                </a:lnTo>
                <a:lnTo>
                  <a:pt x="17718" y="10931"/>
                </a:lnTo>
                <a:lnTo>
                  <a:pt x="17718" y="10630"/>
                </a:lnTo>
                <a:lnTo>
                  <a:pt x="17718" y="10270"/>
                </a:lnTo>
                <a:lnTo>
                  <a:pt x="17658" y="9970"/>
                </a:lnTo>
                <a:lnTo>
                  <a:pt x="17537" y="9669"/>
                </a:lnTo>
                <a:lnTo>
                  <a:pt x="17357" y="9429"/>
                </a:lnTo>
                <a:lnTo>
                  <a:pt x="17117" y="9189"/>
                </a:lnTo>
                <a:lnTo>
                  <a:pt x="16877" y="9009"/>
                </a:lnTo>
                <a:lnTo>
                  <a:pt x="16516" y="8889"/>
                </a:lnTo>
                <a:lnTo>
                  <a:pt x="16156" y="8829"/>
                </a:lnTo>
                <a:lnTo>
                  <a:pt x="15856" y="8829"/>
                </a:lnTo>
                <a:lnTo>
                  <a:pt x="15556" y="8889"/>
                </a:lnTo>
                <a:lnTo>
                  <a:pt x="15255" y="9069"/>
                </a:lnTo>
                <a:lnTo>
                  <a:pt x="14955" y="9249"/>
                </a:lnTo>
                <a:lnTo>
                  <a:pt x="14775" y="9489"/>
                </a:lnTo>
                <a:lnTo>
                  <a:pt x="14595" y="9730"/>
                </a:lnTo>
                <a:lnTo>
                  <a:pt x="14414" y="10030"/>
                </a:lnTo>
                <a:lnTo>
                  <a:pt x="14294" y="10510"/>
                </a:lnTo>
                <a:lnTo>
                  <a:pt x="14234" y="10991"/>
                </a:lnTo>
                <a:lnTo>
                  <a:pt x="14174" y="11471"/>
                </a:lnTo>
                <a:lnTo>
                  <a:pt x="14234" y="11952"/>
                </a:lnTo>
                <a:lnTo>
                  <a:pt x="14294" y="12372"/>
                </a:lnTo>
                <a:lnTo>
                  <a:pt x="14414" y="12852"/>
                </a:lnTo>
                <a:lnTo>
                  <a:pt x="14655" y="13273"/>
                </a:lnTo>
                <a:lnTo>
                  <a:pt x="14895" y="13633"/>
                </a:lnTo>
                <a:lnTo>
                  <a:pt x="15315" y="14114"/>
                </a:lnTo>
                <a:lnTo>
                  <a:pt x="15736" y="14594"/>
                </a:lnTo>
                <a:lnTo>
                  <a:pt x="16156" y="14954"/>
                </a:lnTo>
                <a:lnTo>
                  <a:pt x="16456" y="15075"/>
                </a:lnTo>
                <a:lnTo>
                  <a:pt x="16697" y="15195"/>
                </a:lnTo>
                <a:lnTo>
                  <a:pt x="16877" y="15495"/>
                </a:lnTo>
                <a:lnTo>
                  <a:pt x="17117" y="15795"/>
                </a:lnTo>
                <a:lnTo>
                  <a:pt x="17537" y="16095"/>
                </a:lnTo>
                <a:lnTo>
                  <a:pt x="18018" y="16336"/>
                </a:lnTo>
                <a:lnTo>
                  <a:pt x="17417" y="17357"/>
                </a:lnTo>
                <a:lnTo>
                  <a:pt x="17057" y="17897"/>
                </a:lnTo>
                <a:lnTo>
                  <a:pt x="16697" y="18378"/>
                </a:lnTo>
                <a:lnTo>
                  <a:pt x="15916" y="19218"/>
                </a:lnTo>
                <a:lnTo>
                  <a:pt x="15015" y="19999"/>
                </a:lnTo>
                <a:lnTo>
                  <a:pt x="14294" y="20540"/>
                </a:lnTo>
                <a:lnTo>
                  <a:pt x="13514" y="21020"/>
                </a:lnTo>
                <a:lnTo>
                  <a:pt x="13454" y="20420"/>
                </a:lnTo>
                <a:lnTo>
                  <a:pt x="13213" y="18558"/>
                </a:lnTo>
                <a:lnTo>
                  <a:pt x="12853" y="16696"/>
                </a:lnTo>
                <a:lnTo>
                  <a:pt x="12433" y="14834"/>
                </a:lnTo>
                <a:lnTo>
                  <a:pt x="11952" y="13033"/>
                </a:lnTo>
                <a:lnTo>
                  <a:pt x="11352" y="11231"/>
                </a:lnTo>
                <a:lnTo>
                  <a:pt x="10691" y="9429"/>
                </a:lnTo>
                <a:lnTo>
                  <a:pt x="10331" y="8588"/>
                </a:lnTo>
                <a:lnTo>
                  <a:pt x="10811" y="8468"/>
                </a:lnTo>
                <a:lnTo>
                  <a:pt x="11292" y="8228"/>
                </a:lnTo>
                <a:lnTo>
                  <a:pt x="12252" y="7748"/>
                </a:lnTo>
                <a:lnTo>
                  <a:pt x="13093" y="7147"/>
                </a:lnTo>
                <a:lnTo>
                  <a:pt x="13874" y="6486"/>
                </a:lnTo>
                <a:lnTo>
                  <a:pt x="14294" y="6066"/>
                </a:lnTo>
                <a:lnTo>
                  <a:pt x="14655" y="5586"/>
                </a:lnTo>
                <a:lnTo>
                  <a:pt x="14955" y="5045"/>
                </a:lnTo>
                <a:lnTo>
                  <a:pt x="15195" y="4505"/>
                </a:lnTo>
                <a:lnTo>
                  <a:pt x="15435" y="3964"/>
                </a:lnTo>
                <a:lnTo>
                  <a:pt x="15616" y="3364"/>
                </a:lnTo>
                <a:lnTo>
                  <a:pt x="15916" y="2222"/>
                </a:lnTo>
                <a:lnTo>
                  <a:pt x="15916" y="1802"/>
                </a:lnTo>
                <a:lnTo>
                  <a:pt x="15916" y="1442"/>
                </a:lnTo>
                <a:lnTo>
                  <a:pt x="15796" y="1081"/>
                </a:lnTo>
                <a:lnTo>
                  <a:pt x="15616" y="781"/>
                </a:lnTo>
                <a:lnTo>
                  <a:pt x="15375" y="541"/>
                </a:lnTo>
                <a:lnTo>
                  <a:pt x="15135" y="361"/>
                </a:lnTo>
                <a:lnTo>
                  <a:pt x="14835" y="181"/>
                </a:lnTo>
                <a:lnTo>
                  <a:pt x="14475" y="60"/>
                </a:lnTo>
                <a:lnTo>
                  <a:pt x="14174" y="0"/>
                </a:lnTo>
                <a:lnTo>
                  <a:pt x="13874"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61">
            <a:extLst>
              <a:ext uri="{FF2B5EF4-FFF2-40B4-BE49-F238E27FC236}">
                <a16:creationId xmlns="" xmlns:a16="http://schemas.microsoft.com/office/drawing/2014/main" id="{C258A739-EB63-4431-8645-4C3D1F60FF8C}"/>
              </a:ext>
            </a:extLst>
          </p:cNvPr>
          <p:cNvSpPr>
            <a:spLocks/>
          </p:cNvSpPr>
          <p:nvPr/>
        </p:nvSpPr>
        <p:spPr bwMode="auto">
          <a:xfrm flipH="1">
            <a:off x="1792817" y="1971676"/>
            <a:ext cx="457200" cy="652463"/>
          </a:xfrm>
          <a:custGeom>
            <a:avLst/>
            <a:gdLst>
              <a:gd name="T0" fmla="*/ 99964790 w 13694"/>
              <a:gd name="T1" fmla="*/ 91136418 h 19580"/>
              <a:gd name="T2" fmla="*/ 105616656 w 13694"/>
              <a:gd name="T3" fmla="*/ 111155036 h 19580"/>
              <a:gd name="T4" fmla="*/ 106559067 w 13694"/>
              <a:gd name="T5" fmla="*/ 135576446 h 19580"/>
              <a:gd name="T6" fmla="*/ 101848962 w 13694"/>
              <a:gd name="T7" fmla="*/ 157814805 h 19580"/>
              <a:gd name="T8" fmla="*/ 93354863 w 13694"/>
              <a:gd name="T9" fmla="*/ 171136480 h 19580"/>
              <a:gd name="T10" fmla="*/ 77324726 w 13694"/>
              <a:gd name="T11" fmla="*/ 162255352 h 19580"/>
              <a:gd name="T12" fmla="*/ 71672235 w 13694"/>
              <a:gd name="T13" fmla="*/ 142236734 h 19580"/>
              <a:gd name="T14" fmla="*/ 70730474 w 13694"/>
              <a:gd name="T15" fmla="*/ 117815324 h 19580"/>
              <a:gd name="T16" fmla="*/ 75440554 w 13694"/>
              <a:gd name="T17" fmla="*/ 95576999 h 19580"/>
              <a:gd name="T18" fmla="*/ 83934653 w 13694"/>
              <a:gd name="T19" fmla="*/ 82256424 h 19580"/>
              <a:gd name="T20" fmla="*/ 86760611 w 13694"/>
              <a:gd name="T21" fmla="*/ 4477202 h 19580"/>
              <a:gd name="T22" fmla="*/ 63178762 w 13694"/>
              <a:gd name="T23" fmla="*/ 26715527 h 19580"/>
              <a:gd name="T24" fmla="*/ 45264453 w 13694"/>
              <a:gd name="T25" fmla="*/ 68935848 h 19580"/>
              <a:gd name="T26" fmla="*/ 26408408 w 13694"/>
              <a:gd name="T27" fmla="*/ 102237287 h 19580"/>
              <a:gd name="T28" fmla="*/ 2841608 w 13694"/>
              <a:gd name="T29" fmla="*/ 104458093 h 19580"/>
              <a:gd name="T30" fmla="*/ 15675 w 13694"/>
              <a:gd name="T31" fmla="*/ 122255871 h 19580"/>
              <a:gd name="T32" fmla="*/ 12261793 w 13694"/>
              <a:gd name="T33" fmla="*/ 142236734 h 19580"/>
              <a:gd name="T34" fmla="*/ 46206238 w 13694"/>
              <a:gd name="T35" fmla="*/ 157814805 h 19580"/>
              <a:gd name="T36" fmla="*/ 39611961 w 13694"/>
              <a:gd name="T37" fmla="*/ 228933705 h 19580"/>
              <a:gd name="T38" fmla="*/ 41496133 w 13694"/>
              <a:gd name="T39" fmla="*/ 322253242 h 19580"/>
              <a:gd name="T40" fmla="*/ 51874405 w 13694"/>
              <a:gd name="T41" fmla="*/ 393372142 h 19580"/>
              <a:gd name="T42" fmla="*/ 67904542 w 13694"/>
              <a:gd name="T43" fmla="*/ 455573326 h 19580"/>
              <a:gd name="T44" fmla="*/ 89586544 w 13694"/>
              <a:gd name="T45" fmla="*/ 504490556 h 19580"/>
              <a:gd name="T46" fmla="*/ 87702372 w 13694"/>
              <a:gd name="T47" fmla="*/ 637809541 h 19580"/>
              <a:gd name="T48" fmla="*/ 90528930 w 13694"/>
              <a:gd name="T49" fmla="*/ 684470409 h 19580"/>
              <a:gd name="T50" fmla="*/ 97138231 w 13694"/>
              <a:gd name="T51" fmla="*/ 684470409 h 19580"/>
              <a:gd name="T52" fmla="*/ 99964790 w 13694"/>
              <a:gd name="T53" fmla="*/ 637809541 h 19580"/>
              <a:gd name="T54" fmla="*/ 95239035 w 13694"/>
              <a:gd name="T55" fmla="*/ 515591391 h 19580"/>
              <a:gd name="T56" fmla="*/ 127299284 w 13694"/>
              <a:gd name="T57" fmla="*/ 551150291 h 19580"/>
              <a:gd name="T58" fmla="*/ 135792757 w 13694"/>
              <a:gd name="T59" fmla="*/ 597810060 h 19580"/>
              <a:gd name="T60" fmla="*/ 137676929 w 13694"/>
              <a:gd name="T61" fmla="*/ 677808988 h 19580"/>
              <a:gd name="T62" fmla="*/ 142387034 w 13694"/>
              <a:gd name="T63" fmla="*/ 724469856 h 19580"/>
              <a:gd name="T64" fmla="*/ 148996961 w 13694"/>
              <a:gd name="T65" fmla="*/ 720029309 h 19580"/>
              <a:gd name="T66" fmla="*/ 147112789 w 13694"/>
              <a:gd name="T67" fmla="*/ 664488413 h 19580"/>
              <a:gd name="T68" fmla="*/ 148055201 w 13694"/>
              <a:gd name="T69" fmla="*/ 564470867 h 19580"/>
              <a:gd name="T70" fmla="*/ 181057235 w 13694"/>
              <a:gd name="T71" fmla="*/ 568911447 h 19580"/>
              <a:gd name="T72" fmla="*/ 204623384 w 13694"/>
              <a:gd name="T73" fmla="*/ 555590872 h 19580"/>
              <a:gd name="T74" fmla="*/ 213101808 w 13694"/>
              <a:gd name="T75" fmla="*/ 526692259 h 19580"/>
              <a:gd name="T76" fmla="*/ 214059895 w 13694"/>
              <a:gd name="T77" fmla="*/ 504490556 h 19580"/>
              <a:gd name="T78" fmla="*/ 209334115 w 13694"/>
              <a:gd name="T79" fmla="*/ 477811651 h 19580"/>
              <a:gd name="T80" fmla="*/ 185767314 w 13694"/>
              <a:gd name="T81" fmla="*/ 471151363 h 19580"/>
              <a:gd name="T82" fmla="*/ 171621350 w 13694"/>
              <a:gd name="T83" fmla="*/ 448913038 h 19580"/>
              <a:gd name="T84" fmla="*/ 165969484 w 13694"/>
              <a:gd name="T85" fmla="*/ 408913557 h 19580"/>
              <a:gd name="T86" fmla="*/ 165969484 w 13694"/>
              <a:gd name="T87" fmla="*/ 344491567 h 19580"/>
              <a:gd name="T88" fmla="*/ 171621350 w 13694"/>
              <a:gd name="T89" fmla="*/ 257795696 h 19580"/>
              <a:gd name="T90" fmla="*/ 174447283 w 13694"/>
              <a:gd name="T91" fmla="*/ 173356187 h 19580"/>
              <a:gd name="T92" fmla="*/ 165969484 w 13694"/>
              <a:gd name="T93" fmla="*/ 95576999 h 19580"/>
              <a:gd name="T94" fmla="*/ 145212967 w 13694"/>
              <a:gd name="T95" fmla="*/ 37816396 h 19580"/>
              <a:gd name="T96" fmla="*/ 116936687 w 13694"/>
              <a:gd name="T97" fmla="*/ 4477202 h 195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694"/>
              <a:gd name="T148" fmla="*/ 0 h 19580"/>
              <a:gd name="T149" fmla="*/ 13694 w 13694"/>
              <a:gd name="T150" fmla="*/ 19580 h 195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694" h="19580" extrusionOk="0">
                <a:moveTo>
                  <a:pt x="5946" y="2223"/>
                </a:moveTo>
                <a:lnTo>
                  <a:pt x="6126" y="2343"/>
                </a:lnTo>
                <a:lnTo>
                  <a:pt x="6367" y="2463"/>
                </a:lnTo>
                <a:lnTo>
                  <a:pt x="6487" y="2583"/>
                </a:lnTo>
                <a:lnTo>
                  <a:pt x="6667" y="2763"/>
                </a:lnTo>
                <a:lnTo>
                  <a:pt x="6727" y="3004"/>
                </a:lnTo>
                <a:lnTo>
                  <a:pt x="6787" y="3184"/>
                </a:lnTo>
                <a:lnTo>
                  <a:pt x="6787" y="3424"/>
                </a:lnTo>
                <a:lnTo>
                  <a:pt x="6787" y="3664"/>
                </a:lnTo>
                <a:lnTo>
                  <a:pt x="6727" y="3844"/>
                </a:lnTo>
                <a:lnTo>
                  <a:pt x="6667" y="4085"/>
                </a:lnTo>
                <a:lnTo>
                  <a:pt x="6487" y="4265"/>
                </a:lnTo>
                <a:lnTo>
                  <a:pt x="6367" y="4385"/>
                </a:lnTo>
                <a:lnTo>
                  <a:pt x="6126" y="4505"/>
                </a:lnTo>
                <a:lnTo>
                  <a:pt x="5946" y="4625"/>
                </a:lnTo>
                <a:lnTo>
                  <a:pt x="5346" y="4625"/>
                </a:lnTo>
                <a:lnTo>
                  <a:pt x="5166" y="4505"/>
                </a:lnTo>
                <a:lnTo>
                  <a:pt x="4925" y="4385"/>
                </a:lnTo>
                <a:lnTo>
                  <a:pt x="4805" y="4265"/>
                </a:lnTo>
                <a:lnTo>
                  <a:pt x="4625" y="4085"/>
                </a:lnTo>
                <a:lnTo>
                  <a:pt x="4565" y="3844"/>
                </a:lnTo>
                <a:lnTo>
                  <a:pt x="4505" y="3664"/>
                </a:lnTo>
                <a:lnTo>
                  <a:pt x="4505" y="3424"/>
                </a:lnTo>
                <a:lnTo>
                  <a:pt x="4505" y="3184"/>
                </a:lnTo>
                <a:lnTo>
                  <a:pt x="4565" y="3004"/>
                </a:lnTo>
                <a:lnTo>
                  <a:pt x="4625" y="2763"/>
                </a:lnTo>
                <a:lnTo>
                  <a:pt x="4805" y="2583"/>
                </a:lnTo>
                <a:lnTo>
                  <a:pt x="4925" y="2463"/>
                </a:lnTo>
                <a:lnTo>
                  <a:pt x="5166" y="2343"/>
                </a:lnTo>
                <a:lnTo>
                  <a:pt x="5346" y="2223"/>
                </a:lnTo>
                <a:lnTo>
                  <a:pt x="5946" y="2223"/>
                </a:lnTo>
                <a:close/>
                <a:moveTo>
                  <a:pt x="6187" y="1"/>
                </a:moveTo>
                <a:lnTo>
                  <a:pt x="5526" y="121"/>
                </a:lnTo>
                <a:lnTo>
                  <a:pt x="4985" y="241"/>
                </a:lnTo>
                <a:lnTo>
                  <a:pt x="4505" y="481"/>
                </a:lnTo>
                <a:lnTo>
                  <a:pt x="4024" y="722"/>
                </a:lnTo>
                <a:lnTo>
                  <a:pt x="3604" y="1082"/>
                </a:lnTo>
                <a:lnTo>
                  <a:pt x="3184" y="1442"/>
                </a:lnTo>
                <a:lnTo>
                  <a:pt x="2883" y="1863"/>
                </a:lnTo>
                <a:lnTo>
                  <a:pt x="2583" y="2343"/>
                </a:lnTo>
                <a:lnTo>
                  <a:pt x="2403" y="2884"/>
                </a:lnTo>
                <a:lnTo>
                  <a:pt x="1682" y="2763"/>
                </a:lnTo>
                <a:lnTo>
                  <a:pt x="902" y="2703"/>
                </a:lnTo>
                <a:lnTo>
                  <a:pt x="541" y="2703"/>
                </a:lnTo>
                <a:lnTo>
                  <a:pt x="181" y="2823"/>
                </a:lnTo>
                <a:lnTo>
                  <a:pt x="1" y="2944"/>
                </a:lnTo>
                <a:lnTo>
                  <a:pt x="1" y="3124"/>
                </a:lnTo>
                <a:lnTo>
                  <a:pt x="1" y="3304"/>
                </a:lnTo>
                <a:lnTo>
                  <a:pt x="61" y="3484"/>
                </a:lnTo>
                <a:lnTo>
                  <a:pt x="421" y="3724"/>
                </a:lnTo>
                <a:lnTo>
                  <a:pt x="781" y="3844"/>
                </a:lnTo>
                <a:lnTo>
                  <a:pt x="1502" y="4025"/>
                </a:lnTo>
                <a:lnTo>
                  <a:pt x="2223" y="4145"/>
                </a:lnTo>
                <a:lnTo>
                  <a:pt x="2943" y="4265"/>
                </a:lnTo>
                <a:lnTo>
                  <a:pt x="2763" y="4745"/>
                </a:lnTo>
                <a:lnTo>
                  <a:pt x="2643" y="5226"/>
                </a:lnTo>
                <a:lnTo>
                  <a:pt x="2523" y="6187"/>
                </a:lnTo>
                <a:lnTo>
                  <a:pt x="2523" y="7148"/>
                </a:lnTo>
                <a:lnTo>
                  <a:pt x="2583" y="8048"/>
                </a:lnTo>
                <a:lnTo>
                  <a:pt x="2643" y="8709"/>
                </a:lnTo>
                <a:lnTo>
                  <a:pt x="2823" y="9370"/>
                </a:lnTo>
                <a:lnTo>
                  <a:pt x="3004" y="9970"/>
                </a:lnTo>
                <a:lnTo>
                  <a:pt x="3304" y="10631"/>
                </a:lnTo>
                <a:lnTo>
                  <a:pt x="3604" y="11231"/>
                </a:lnTo>
                <a:lnTo>
                  <a:pt x="3964" y="11772"/>
                </a:lnTo>
                <a:lnTo>
                  <a:pt x="4325" y="12312"/>
                </a:lnTo>
                <a:lnTo>
                  <a:pt x="4745" y="12853"/>
                </a:lnTo>
                <a:lnTo>
                  <a:pt x="5226" y="13273"/>
                </a:lnTo>
                <a:lnTo>
                  <a:pt x="5706" y="13634"/>
                </a:lnTo>
                <a:lnTo>
                  <a:pt x="5586" y="14835"/>
                </a:lnTo>
                <a:lnTo>
                  <a:pt x="5586" y="16036"/>
                </a:lnTo>
                <a:lnTo>
                  <a:pt x="5586" y="17237"/>
                </a:lnTo>
                <a:lnTo>
                  <a:pt x="5646" y="17838"/>
                </a:lnTo>
                <a:lnTo>
                  <a:pt x="5766" y="18378"/>
                </a:lnTo>
                <a:lnTo>
                  <a:pt x="5766" y="18498"/>
                </a:lnTo>
                <a:lnTo>
                  <a:pt x="5886" y="18558"/>
                </a:lnTo>
                <a:lnTo>
                  <a:pt x="6066" y="18618"/>
                </a:lnTo>
                <a:lnTo>
                  <a:pt x="6187" y="18498"/>
                </a:lnTo>
                <a:lnTo>
                  <a:pt x="6247" y="18438"/>
                </a:lnTo>
                <a:lnTo>
                  <a:pt x="6307" y="18318"/>
                </a:lnTo>
                <a:lnTo>
                  <a:pt x="6367" y="17237"/>
                </a:lnTo>
                <a:lnTo>
                  <a:pt x="6367" y="16096"/>
                </a:lnTo>
                <a:lnTo>
                  <a:pt x="6247" y="15015"/>
                </a:lnTo>
                <a:lnTo>
                  <a:pt x="6066" y="13934"/>
                </a:lnTo>
                <a:lnTo>
                  <a:pt x="6727" y="14294"/>
                </a:lnTo>
                <a:lnTo>
                  <a:pt x="7388" y="14655"/>
                </a:lnTo>
                <a:lnTo>
                  <a:pt x="8108" y="14895"/>
                </a:lnTo>
                <a:lnTo>
                  <a:pt x="8829" y="15135"/>
                </a:lnTo>
                <a:lnTo>
                  <a:pt x="8709" y="15616"/>
                </a:lnTo>
                <a:lnTo>
                  <a:pt x="8649" y="16156"/>
                </a:lnTo>
                <a:lnTo>
                  <a:pt x="8649" y="16697"/>
                </a:lnTo>
                <a:lnTo>
                  <a:pt x="8649" y="17237"/>
                </a:lnTo>
                <a:lnTo>
                  <a:pt x="8769" y="18318"/>
                </a:lnTo>
                <a:lnTo>
                  <a:pt x="8949" y="19339"/>
                </a:lnTo>
                <a:lnTo>
                  <a:pt x="9009" y="19459"/>
                </a:lnTo>
                <a:lnTo>
                  <a:pt x="9069" y="19579"/>
                </a:lnTo>
                <a:lnTo>
                  <a:pt x="9309" y="19579"/>
                </a:lnTo>
                <a:lnTo>
                  <a:pt x="9430" y="19519"/>
                </a:lnTo>
                <a:lnTo>
                  <a:pt x="9490" y="19459"/>
                </a:lnTo>
                <a:lnTo>
                  <a:pt x="9550" y="19339"/>
                </a:lnTo>
                <a:lnTo>
                  <a:pt x="9550" y="19219"/>
                </a:lnTo>
                <a:lnTo>
                  <a:pt x="9370" y="17958"/>
                </a:lnTo>
                <a:lnTo>
                  <a:pt x="9309" y="16697"/>
                </a:lnTo>
                <a:lnTo>
                  <a:pt x="9370" y="15976"/>
                </a:lnTo>
                <a:lnTo>
                  <a:pt x="9430" y="15255"/>
                </a:lnTo>
                <a:lnTo>
                  <a:pt x="10150" y="15315"/>
                </a:lnTo>
                <a:lnTo>
                  <a:pt x="10811" y="15375"/>
                </a:lnTo>
                <a:lnTo>
                  <a:pt x="11532" y="15375"/>
                </a:lnTo>
                <a:lnTo>
                  <a:pt x="12192" y="15255"/>
                </a:lnTo>
                <a:lnTo>
                  <a:pt x="12793" y="15135"/>
                </a:lnTo>
                <a:lnTo>
                  <a:pt x="13033" y="15015"/>
                </a:lnTo>
                <a:lnTo>
                  <a:pt x="13273" y="14835"/>
                </a:lnTo>
                <a:lnTo>
                  <a:pt x="13453" y="14655"/>
                </a:lnTo>
                <a:lnTo>
                  <a:pt x="13573" y="14234"/>
                </a:lnTo>
                <a:lnTo>
                  <a:pt x="13694" y="13874"/>
                </a:lnTo>
                <a:lnTo>
                  <a:pt x="13694" y="13694"/>
                </a:lnTo>
                <a:lnTo>
                  <a:pt x="13634" y="13634"/>
                </a:lnTo>
                <a:lnTo>
                  <a:pt x="13573" y="13273"/>
                </a:lnTo>
                <a:lnTo>
                  <a:pt x="13453" y="13033"/>
                </a:lnTo>
                <a:lnTo>
                  <a:pt x="13333" y="12913"/>
                </a:lnTo>
                <a:lnTo>
                  <a:pt x="13153" y="12793"/>
                </a:lnTo>
                <a:lnTo>
                  <a:pt x="12312" y="12793"/>
                </a:lnTo>
                <a:lnTo>
                  <a:pt x="11832" y="12733"/>
                </a:lnTo>
                <a:lnTo>
                  <a:pt x="11472" y="12613"/>
                </a:lnTo>
                <a:lnTo>
                  <a:pt x="11171" y="12372"/>
                </a:lnTo>
                <a:lnTo>
                  <a:pt x="10931" y="12132"/>
                </a:lnTo>
                <a:lnTo>
                  <a:pt x="10751" y="11772"/>
                </a:lnTo>
                <a:lnTo>
                  <a:pt x="10631" y="11412"/>
                </a:lnTo>
                <a:lnTo>
                  <a:pt x="10571" y="11051"/>
                </a:lnTo>
                <a:lnTo>
                  <a:pt x="10511" y="10631"/>
                </a:lnTo>
                <a:lnTo>
                  <a:pt x="10511" y="10150"/>
                </a:lnTo>
                <a:lnTo>
                  <a:pt x="10571" y="9310"/>
                </a:lnTo>
                <a:lnTo>
                  <a:pt x="10691" y="8469"/>
                </a:lnTo>
                <a:lnTo>
                  <a:pt x="10811" y="7688"/>
                </a:lnTo>
                <a:lnTo>
                  <a:pt x="10931" y="6967"/>
                </a:lnTo>
                <a:lnTo>
                  <a:pt x="11051" y="6187"/>
                </a:lnTo>
                <a:lnTo>
                  <a:pt x="11111" y="5466"/>
                </a:lnTo>
                <a:lnTo>
                  <a:pt x="11111" y="4685"/>
                </a:lnTo>
                <a:lnTo>
                  <a:pt x="11051" y="3965"/>
                </a:lnTo>
                <a:lnTo>
                  <a:pt x="10871" y="3244"/>
                </a:lnTo>
                <a:lnTo>
                  <a:pt x="10571" y="2583"/>
                </a:lnTo>
                <a:lnTo>
                  <a:pt x="10150" y="1923"/>
                </a:lnTo>
                <a:lnTo>
                  <a:pt x="9730" y="1442"/>
                </a:lnTo>
                <a:lnTo>
                  <a:pt x="9249" y="1022"/>
                </a:lnTo>
                <a:lnTo>
                  <a:pt x="8649" y="661"/>
                </a:lnTo>
                <a:lnTo>
                  <a:pt x="8108" y="361"/>
                </a:lnTo>
                <a:lnTo>
                  <a:pt x="7448" y="121"/>
                </a:lnTo>
                <a:lnTo>
                  <a:pt x="6787" y="61"/>
                </a:lnTo>
                <a:lnTo>
                  <a:pt x="6187"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62">
            <a:extLst>
              <a:ext uri="{FF2B5EF4-FFF2-40B4-BE49-F238E27FC236}">
                <a16:creationId xmlns="" xmlns:a16="http://schemas.microsoft.com/office/drawing/2014/main" id="{7F978084-11E4-420B-88B9-A17DC951DC99}"/>
              </a:ext>
            </a:extLst>
          </p:cNvPr>
          <p:cNvSpPr>
            <a:spLocks/>
          </p:cNvSpPr>
          <p:nvPr/>
        </p:nvSpPr>
        <p:spPr bwMode="auto">
          <a:xfrm flipH="1">
            <a:off x="2307167" y="1071563"/>
            <a:ext cx="698500" cy="533400"/>
          </a:xfrm>
          <a:custGeom>
            <a:avLst/>
            <a:gdLst>
              <a:gd name="T0" fmla="*/ 46891204 w 34293"/>
              <a:gd name="T1" fmla="*/ 78148841 h 26245"/>
              <a:gd name="T2" fmla="*/ 48174731 w 34293"/>
              <a:gd name="T3" fmla="*/ 85208846 h 26245"/>
              <a:gd name="T4" fmla="*/ 46891204 w 34293"/>
              <a:gd name="T5" fmla="*/ 92260620 h 26245"/>
              <a:gd name="T6" fmla="*/ 44534630 w 34293"/>
              <a:gd name="T7" fmla="*/ 95291234 h 26245"/>
              <a:gd name="T8" fmla="*/ 40680766 w 34293"/>
              <a:gd name="T9" fmla="*/ 92764550 h 26245"/>
              <a:gd name="T10" fmla="*/ 39397468 w 34293"/>
              <a:gd name="T11" fmla="*/ 85208846 h 26245"/>
              <a:gd name="T12" fmla="*/ 40680766 w 34293"/>
              <a:gd name="T13" fmla="*/ 78148841 h 26245"/>
              <a:gd name="T14" fmla="*/ 43037325 w 34293"/>
              <a:gd name="T15" fmla="*/ 75126479 h 26245"/>
              <a:gd name="T16" fmla="*/ 111978468 w 34293"/>
              <a:gd name="T17" fmla="*/ 1007454 h 26245"/>
              <a:gd name="T18" fmla="*/ 97846523 w 34293"/>
              <a:gd name="T19" fmla="*/ 12609052 h 26245"/>
              <a:gd name="T20" fmla="*/ 83504328 w 34293"/>
              <a:gd name="T21" fmla="*/ 36299694 h 26245"/>
              <a:gd name="T22" fmla="*/ 73868025 w 34293"/>
              <a:gd name="T23" fmla="*/ 63524861 h 26245"/>
              <a:gd name="T24" fmla="*/ 65090762 w 34293"/>
              <a:gd name="T25" fmla="*/ 56464450 h 26245"/>
              <a:gd name="T26" fmla="*/ 52884137 w 34293"/>
              <a:gd name="T27" fmla="*/ 50924061 h 26245"/>
              <a:gd name="T28" fmla="*/ 39825239 w 34293"/>
              <a:gd name="T29" fmla="*/ 59998994 h 26245"/>
              <a:gd name="T30" fmla="*/ 27622097 w 34293"/>
              <a:gd name="T31" fmla="*/ 81171204 h 26245"/>
              <a:gd name="T32" fmla="*/ 23982225 w 34293"/>
              <a:gd name="T33" fmla="*/ 95795165 h 26245"/>
              <a:gd name="T34" fmla="*/ 31261969 w 34293"/>
              <a:gd name="T35" fmla="*/ 102855190 h 26245"/>
              <a:gd name="T36" fmla="*/ 36185368 w 34293"/>
              <a:gd name="T37" fmla="*/ 114448536 h 26245"/>
              <a:gd name="T38" fmla="*/ 38541927 w 34293"/>
              <a:gd name="T39" fmla="*/ 131087404 h 26245"/>
              <a:gd name="T40" fmla="*/ 29761166 w 34293"/>
              <a:gd name="T41" fmla="*/ 131591335 h 26245"/>
              <a:gd name="T42" fmla="*/ 19486598 w 34293"/>
              <a:gd name="T43" fmla="*/ 139658794 h 26245"/>
              <a:gd name="T44" fmla="*/ 10064074 w 34293"/>
              <a:gd name="T45" fmla="*/ 153267048 h 26245"/>
              <a:gd name="T46" fmla="*/ 2570338 w 34293"/>
              <a:gd name="T47" fmla="*/ 170913371 h 26245"/>
              <a:gd name="T48" fmla="*/ 213992 w 34293"/>
              <a:gd name="T49" fmla="*/ 178477327 h 26245"/>
              <a:gd name="T50" fmla="*/ 859269 w 34293"/>
              <a:gd name="T51" fmla="*/ 184529898 h 26245"/>
              <a:gd name="T52" fmla="*/ 3426093 w 34293"/>
              <a:gd name="T53" fmla="*/ 188055764 h 26245"/>
              <a:gd name="T54" fmla="*/ 13490167 w 34293"/>
              <a:gd name="T55" fmla="*/ 187552261 h 26245"/>
              <a:gd name="T56" fmla="*/ 21411659 w 34293"/>
              <a:gd name="T57" fmla="*/ 201168767 h 26245"/>
              <a:gd name="T58" fmla="*/ 31475961 w 34293"/>
              <a:gd name="T59" fmla="*/ 212762112 h 26245"/>
              <a:gd name="T60" fmla="*/ 42395562 w 34293"/>
              <a:gd name="T61" fmla="*/ 214273091 h 26245"/>
              <a:gd name="T62" fmla="*/ 52670129 w 34293"/>
              <a:gd name="T63" fmla="*/ 205198157 h 26245"/>
              <a:gd name="T64" fmla="*/ 63803737 w 34293"/>
              <a:gd name="T65" fmla="*/ 214273091 h 26245"/>
              <a:gd name="T66" fmla="*/ 73012498 w 34293"/>
              <a:gd name="T67" fmla="*/ 220326068 h 26245"/>
              <a:gd name="T68" fmla="*/ 87140701 w 34293"/>
              <a:gd name="T69" fmla="*/ 215784475 h 26245"/>
              <a:gd name="T70" fmla="*/ 98274294 w 34293"/>
              <a:gd name="T71" fmla="*/ 202176221 h 26245"/>
              <a:gd name="T72" fmla="*/ 108552360 w 34293"/>
              <a:gd name="T73" fmla="*/ 203687199 h 26245"/>
              <a:gd name="T74" fmla="*/ 115618325 w 34293"/>
              <a:gd name="T75" fmla="*/ 200161312 h 26245"/>
              <a:gd name="T76" fmla="*/ 117547128 w 34293"/>
              <a:gd name="T77" fmla="*/ 193101307 h 26245"/>
              <a:gd name="T78" fmla="*/ 114335027 w 34293"/>
              <a:gd name="T79" fmla="*/ 190070673 h 26245"/>
              <a:gd name="T80" fmla="*/ 104912503 w 34293"/>
              <a:gd name="T81" fmla="*/ 193604811 h 26245"/>
              <a:gd name="T82" fmla="*/ 111550697 w 34293"/>
              <a:gd name="T83" fmla="*/ 177973396 h 26245"/>
              <a:gd name="T84" fmla="*/ 119899960 w 34293"/>
              <a:gd name="T85" fmla="*/ 172424350 h 26245"/>
              <a:gd name="T86" fmla="*/ 121400993 w 34293"/>
              <a:gd name="T87" fmla="*/ 165372596 h 26245"/>
              <a:gd name="T88" fmla="*/ 119472189 w 34293"/>
              <a:gd name="T89" fmla="*/ 160327073 h 26245"/>
              <a:gd name="T90" fmla="*/ 117974899 w 34293"/>
              <a:gd name="T91" fmla="*/ 150748636 h 26245"/>
              <a:gd name="T92" fmla="*/ 120541723 w 34293"/>
              <a:gd name="T93" fmla="*/ 136124656 h 26245"/>
              <a:gd name="T94" fmla="*/ 116901867 w 34293"/>
              <a:gd name="T95" fmla="*/ 125538358 h 26245"/>
              <a:gd name="T96" fmla="*/ 104484732 w 34293"/>
              <a:gd name="T97" fmla="*/ 121005016 h 26245"/>
              <a:gd name="T98" fmla="*/ 109835902 w 34293"/>
              <a:gd name="T99" fmla="*/ 100832009 h 26245"/>
              <a:gd name="T100" fmla="*/ 111122927 w 34293"/>
              <a:gd name="T101" fmla="*/ 78148841 h 26245"/>
              <a:gd name="T102" fmla="*/ 108124589 w 34293"/>
              <a:gd name="T103" fmla="*/ 55960926 h 26245"/>
              <a:gd name="T104" fmla="*/ 117329622 w 34293"/>
              <a:gd name="T105" fmla="*/ 35292646 h 26245"/>
              <a:gd name="T106" fmla="*/ 120327731 w 34293"/>
              <a:gd name="T107" fmla="*/ 18653777 h 26245"/>
              <a:gd name="T108" fmla="*/ 122256534 w 34293"/>
              <a:gd name="T109" fmla="*/ 10082368 h 26245"/>
              <a:gd name="T110" fmla="*/ 120755731 w 34293"/>
              <a:gd name="T111" fmla="*/ 2518433 h 26245"/>
              <a:gd name="T112" fmla="*/ 116260104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63">
            <a:extLst>
              <a:ext uri="{FF2B5EF4-FFF2-40B4-BE49-F238E27FC236}">
                <a16:creationId xmlns="" xmlns:a16="http://schemas.microsoft.com/office/drawing/2014/main" id="{D7067BF7-50AC-474B-9603-7D00E26A1276}"/>
              </a:ext>
            </a:extLst>
          </p:cNvPr>
          <p:cNvSpPr>
            <a:spLocks/>
          </p:cNvSpPr>
          <p:nvPr/>
        </p:nvSpPr>
        <p:spPr bwMode="auto">
          <a:xfrm>
            <a:off x="10037233" y="2378075"/>
            <a:ext cx="795867" cy="800100"/>
          </a:xfrm>
          <a:custGeom>
            <a:avLst/>
            <a:gdLst>
              <a:gd name="T0" fmla="*/ 50882427 w 23843"/>
              <a:gd name="T1" fmla="*/ 414924939 h 24023"/>
              <a:gd name="T2" fmla="*/ 45234320 w 23843"/>
              <a:gd name="T3" fmla="*/ 454861663 h 24023"/>
              <a:gd name="T4" fmla="*/ 32039133 w 23843"/>
              <a:gd name="T5" fmla="*/ 450429056 h 24023"/>
              <a:gd name="T6" fmla="*/ 27331751 w 23843"/>
              <a:gd name="T7" fmla="*/ 414924939 h 24023"/>
              <a:gd name="T8" fmla="*/ 36745888 w 23843"/>
              <a:gd name="T9" fmla="*/ 394938259 h 24023"/>
              <a:gd name="T10" fmla="*/ 256295487 w 23843"/>
              <a:gd name="T11" fmla="*/ 6686629 h 24023"/>
              <a:gd name="T12" fmla="*/ 230862109 w 23843"/>
              <a:gd name="T13" fmla="*/ 35504150 h 24023"/>
              <a:gd name="T14" fmla="*/ 196940274 w 23843"/>
              <a:gd name="T15" fmla="*/ 126497998 h 24023"/>
              <a:gd name="T16" fmla="*/ 185627764 w 23843"/>
              <a:gd name="T17" fmla="*/ 208588931 h 24023"/>
              <a:gd name="T18" fmla="*/ 182803711 w 23843"/>
              <a:gd name="T19" fmla="*/ 381638208 h 24023"/>
              <a:gd name="T20" fmla="*/ 185627764 w 23843"/>
              <a:gd name="T21" fmla="*/ 601310870 h 24023"/>
              <a:gd name="T22" fmla="*/ 172432576 w 23843"/>
              <a:gd name="T23" fmla="*/ 698918141 h 24023"/>
              <a:gd name="T24" fmla="*/ 154530633 w 23843"/>
              <a:gd name="T25" fmla="*/ 754408938 h 24023"/>
              <a:gd name="T26" fmla="*/ 170549874 w 23843"/>
              <a:gd name="T27" fmla="*/ 610177183 h 24023"/>
              <a:gd name="T28" fmla="*/ 168667172 w 23843"/>
              <a:gd name="T29" fmla="*/ 499232159 h 24023"/>
              <a:gd name="T30" fmla="*/ 149823252 w 23843"/>
              <a:gd name="T31" fmla="*/ 372770763 h 24023"/>
              <a:gd name="T32" fmla="*/ 137569390 w 23843"/>
              <a:gd name="T33" fmla="*/ 290679830 h 24023"/>
              <a:gd name="T34" fmla="*/ 139452718 w 23843"/>
              <a:gd name="T35" fmla="*/ 213022637 h 24023"/>
              <a:gd name="T36" fmla="*/ 133803986 w 23843"/>
              <a:gd name="T37" fmla="*/ 175302200 h 24023"/>
              <a:gd name="T38" fmla="*/ 126272551 w 23843"/>
              <a:gd name="T39" fmla="*/ 162002148 h 24023"/>
              <a:gd name="T40" fmla="*/ 86686964 w 23843"/>
              <a:gd name="T41" fmla="*/ 224106368 h 24023"/>
              <a:gd name="T42" fmla="*/ 53706480 w 23843"/>
              <a:gd name="T43" fmla="*/ 270693151 h 24023"/>
              <a:gd name="T44" fmla="*/ 25449049 w 23843"/>
              <a:gd name="T45" fmla="*/ 306197301 h 24023"/>
              <a:gd name="T46" fmla="*/ 7531435 w 23843"/>
              <a:gd name="T47" fmla="*/ 359470712 h 24023"/>
              <a:gd name="T48" fmla="*/ 2824053 w 23843"/>
              <a:gd name="T49" fmla="*/ 423791251 h 24023"/>
              <a:gd name="T50" fmla="*/ 3765404 w 23843"/>
              <a:gd name="T51" fmla="*/ 470379133 h 24023"/>
              <a:gd name="T52" fmla="*/ 0 w 23843"/>
              <a:gd name="T53" fmla="*/ 497015839 h 24023"/>
              <a:gd name="T54" fmla="*/ 19785271 w 23843"/>
              <a:gd name="T55" fmla="*/ 536952595 h 24023"/>
              <a:gd name="T56" fmla="*/ 65018990 w 23843"/>
              <a:gd name="T57" fmla="*/ 556940374 h 24023"/>
              <a:gd name="T58" fmla="*/ 52765129 w 23843"/>
              <a:gd name="T59" fmla="*/ 592406823 h 24023"/>
              <a:gd name="T60" fmla="*/ 38628590 w 23843"/>
              <a:gd name="T61" fmla="*/ 594660845 h 24023"/>
              <a:gd name="T62" fmla="*/ 29214453 w 23843"/>
              <a:gd name="T63" fmla="*/ 621260914 h 24023"/>
              <a:gd name="T64" fmla="*/ 31097782 w 23843"/>
              <a:gd name="T65" fmla="*/ 658981384 h 24023"/>
              <a:gd name="T66" fmla="*/ 49941076 w 23843"/>
              <a:gd name="T67" fmla="*/ 676751744 h 24023"/>
              <a:gd name="T68" fmla="*/ 53706480 w 23843"/>
              <a:gd name="T69" fmla="*/ 767708989 h 24023"/>
              <a:gd name="T70" fmla="*/ 43351618 w 23843"/>
              <a:gd name="T71" fmla="*/ 814295772 h 24023"/>
              <a:gd name="T72" fmla="*/ 33921835 w 23843"/>
              <a:gd name="T73" fmla="*/ 843149896 h 24023"/>
              <a:gd name="T74" fmla="*/ 43351618 w 23843"/>
              <a:gd name="T75" fmla="*/ 872004021 h 24023"/>
              <a:gd name="T76" fmla="*/ 95175421 w 23843"/>
              <a:gd name="T77" fmla="*/ 885304072 h 24023"/>
              <a:gd name="T78" fmla="*/ 149823252 w 23843"/>
              <a:gd name="T79" fmla="*/ 887520359 h 24023"/>
              <a:gd name="T80" fmla="*/ 207295762 w 23843"/>
              <a:gd name="T81" fmla="*/ 852016242 h 24023"/>
              <a:gd name="T82" fmla="*/ 243115946 w 23843"/>
              <a:gd name="T83" fmla="*/ 776575335 h 24023"/>
              <a:gd name="T84" fmla="*/ 262901242 w 23843"/>
              <a:gd name="T85" fmla="*/ 656763965 h 24023"/>
              <a:gd name="T86" fmla="*/ 266666621 w 23843"/>
              <a:gd name="T87" fmla="*/ 450429056 h 24023"/>
              <a:gd name="T88" fmla="*/ 273256704 w 23843"/>
              <a:gd name="T89" fmla="*/ 348350344 h 24023"/>
              <a:gd name="T90" fmla="*/ 288334619 w 23843"/>
              <a:gd name="T91" fmla="*/ 299547275 h 24023"/>
              <a:gd name="T92" fmla="*/ 305295211 w 23843"/>
              <a:gd name="T93" fmla="*/ 297329856 h 24023"/>
              <a:gd name="T94" fmla="*/ 313783668 w 23843"/>
              <a:gd name="T95" fmla="*/ 330617686 h 24023"/>
              <a:gd name="T96" fmla="*/ 310959615 w 23843"/>
              <a:gd name="T97" fmla="*/ 397191149 h 24023"/>
              <a:gd name="T98" fmla="*/ 310959615 w 23843"/>
              <a:gd name="T99" fmla="*/ 432658696 h 24023"/>
              <a:gd name="T100" fmla="*/ 326037505 w 23843"/>
              <a:gd name="T101" fmla="*/ 434874983 h 24023"/>
              <a:gd name="T102" fmla="*/ 341115420 w 23843"/>
              <a:gd name="T103" fmla="*/ 421574931 h 24023"/>
              <a:gd name="T104" fmla="*/ 359959340 w 23843"/>
              <a:gd name="T105" fmla="*/ 377204469 h 24023"/>
              <a:gd name="T106" fmla="*/ 372197529 w 23843"/>
              <a:gd name="T107" fmla="*/ 290679830 h 24023"/>
              <a:gd name="T108" fmla="*/ 371256178 w 23843"/>
              <a:gd name="T109" fmla="*/ 173085880 h 24023"/>
              <a:gd name="T110" fmla="*/ 345822801 w 23843"/>
              <a:gd name="T111" fmla="*/ 68790881 h 24023"/>
              <a:gd name="T112" fmla="*/ 314725019 w 23843"/>
              <a:gd name="T113" fmla="*/ 17770360 h 24023"/>
              <a:gd name="T114" fmla="*/ 285510566 w 23843"/>
              <a:gd name="T115" fmla="*/ 0 h 240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43"/>
              <a:gd name="T175" fmla="*/ 0 h 24023"/>
              <a:gd name="T176" fmla="*/ 23843 w 23843"/>
              <a:gd name="T177" fmla="*/ 24023 h 240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43" h="24023" extrusionOk="0">
                <a:moveTo>
                  <a:pt x="2763" y="10690"/>
                </a:moveTo>
                <a:lnTo>
                  <a:pt x="2883" y="10751"/>
                </a:lnTo>
                <a:lnTo>
                  <a:pt x="3123" y="10931"/>
                </a:lnTo>
                <a:lnTo>
                  <a:pt x="3243" y="11231"/>
                </a:lnTo>
                <a:lnTo>
                  <a:pt x="3303" y="11531"/>
                </a:lnTo>
                <a:lnTo>
                  <a:pt x="3243" y="11832"/>
                </a:lnTo>
                <a:lnTo>
                  <a:pt x="3123" y="12072"/>
                </a:lnTo>
                <a:lnTo>
                  <a:pt x="2883" y="12312"/>
                </a:lnTo>
                <a:lnTo>
                  <a:pt x="2763" y="12372"/>
                </a:lnTo>
                <a:lnTo>
                  <a:pt x="2342" y="12372"/>
                </a:lnTo>
                <a:lnTo>
                  <a:pt x="2162" y="12312"/>
                </a:lnTo>
                <a:lnTo>
                  <a:pt x="2042" y="12192"/>
                </a:lnTo>
                <a:lnTo>
                  <a:pt x="1922" y="12072"/>
                </a:lnTo>
                <a:lnTo>
                  <a:pt x="1742" y="11832"/>
                </a:lnTo>
                <a:lnTo>
                  <a:pt x="1682" y="11531"/>
                </a:lnTo>
                <a:lnTo>
                  <a:pt x="1742" y="11231"/>
                </a:lnTo>
                <a:lnTo>
                  <a:pt x="1922" y="10931"/>
                </a:lnTo>
                <a:lnTo>
                  <a:pt x="2042" y="10811"/>
                </a:lnTo>
                <a:lnTo>
                  <a:pt x="2162" y="10751"/>
                </a:lnTo>
                <a:lnTo>
                  <a:pt x="2342" y="10690"/>
                </a:lnTo>
                <a:lnTo>
                  <a:pt x="2763" y="10690"/>
                </a:lnTo>
                <a:close/>
                <a:moveTo>
                  <a:pt x="17236" y="0"/>
                </a:moveTo>
                <a:lnTo>
                  <a:pt x="16816" y="60"/>
                </a:lnTo>
                <a:lnTo>
                  <a:pt x="16335" y="181"/>
                </a:lnTo>
                <a:lnTo>
                  <a:pt x="15915" y="301"/>
                </a:lnTo>
                <a:lnTo>
                  <a:pt x="15495" y="481"/>
                </a:lnTo>
                <a:lnTo>
                  <a:pt x="15074" y="721"/>
                </a:lnTo>
                <a:lnTo>
                  <a:pt x="14714" y="961"/>
                </a:lnTo>
                <a:lnTo>
                  <a:pt x="14294" y="1202"/>
                </a:lnTo>
                <a:lnTo>
                  <a:pt x="13633" y="1862"/>
                </a:lnTo>
                <a:lnTo>
                  <a:pt x="13032" y="2583"/>
                </a:lnTo>
                <a:lnTo>
                  <a:pt x="12552" y="3424"/>
                </a:lnTo>
                <a:lnTo>
                  <a:pt x="12312" y="3964"/>
                </a:lnTo>
                <a:lnTo>
                  <a:pt x="12131" y="4565"/>
                </a:lnTo>
                <a:lnTo>
                  <a:pt x="11951" y="5105"/>
                </a:lnTo>
                <a:lnTo>
                  <a:pt x="11831" y="5646"/>
                </a:lnTo>
                <a:lnTo>
                  <a:pt x="11651" y="6847"/>
                </a:lnTo>
                <a:lnTo>
                  <a:pt x="11591" y="7988"/>
                </a:lnTo>
                <a:lnTo>
                  <a:pt x="11591" y="9129"/>
                </a:lnTo>
                <a:lnTo>
                  <a:pt x="11651" y="10330"/>
                </a:lnTo>
                <a:lnTo>
                  <a:pt x="11831" y="12672"/>
                </a:lnTo>
                <a:lnTo>
                  <a:pt x="11891" y="14114"/>
                </a:lnTo>
                <a:lnTo>
                  <a:pt x="11891" y="15555"/>
                </a:lnTo>
                <a:lnTo>
                  <a:pt x="11831" y="16276"/>
                </a:lnTo>
                <a:lnTo>
                  <a:pt x="11711" y="16996"/>
                </a:lnTo>
                <a:lnTo>
                  <a:pt x="11531" y="17717"/>
                </a:lnTo>
                <a:lnTo>
                  <a:pt x="11291" y="18378"/>
                </a:lnTo>
                <a:lnTo>
                  <a:pt x="10990" y="18918"/>
                </a:lnTo>
                <a:lnTo>
                  <a:pt x="10690" y="19459"/>
                </a:lnTo>
                <a:lnTo>
                  <a:pt x="10330" y="19939"/>
                </a:lnTo>
                <a:lnTo>
                  <a:pt x="9909" y="20360"/>
                </a:lnTo>
                <a:lnTo>
                  <a:pt x="9849" y="20420"/>
                </a:lnTo>
                <a:lnTo>
                  <a:pt x="10330" y="19158"/>
                </a:lnTo>
                <a:lnTo>
                  <a:pt x="10690" y="17837"/>
                </a:lnTo>
                <a:lnTo>
                  <a:pt x="10810" y="17177"/>
                </a:lnTo>
                <a:lnTo>
                  <a:pt x="10870" y="16516"/>
                </a:lnTo>
                <a:lnTo>
                  <a:pt x="10930" y="15795"/>
                </a:lnTo>
                <a:lnTo>
                  <a:pt x="10930" y="15135"/>
                </a:lnTo>
                <a:lnTo>
                  <a:pt x="10870" y="14354"/>
                </a:lnTo>
                <a:lnTo>
                  <a:pt x="10750" y="13513"/>
                </a:lnTo>
                <a:lnTo>
                  <a:pt x="10570" y="12612"/>
                </a:lnTo>
                <a:lnTo>
                  <a:pt x="10270" y="11771"/>
                </a:lnTo>
                <a:lnTo>
                  <a:pt x="9969" y="10871"/>
                </a:lnTo>
                <a:lnTo>
                  <a:pt x="9549" y="10090"/>
                </a:lnTo>
                <a:lnTo>
                  <a:pt x="9069" y="9369"/>
                </a:lnTo>
                <a:lnTo>
                  <a:pt x="8528" y="8769"/>
                </a:lnTo>
                <a:lnTo>
                  <a:pt x="8648" y="8348"/>
                </a:lnTo>
                <a:lnTo>
                  <a:pt x="8768" y="7868"/>
                </a:lnTo>
                <a:lnTo>
                  <a:pt x="8888" y="7327"/>
                </a:lnTo>
                <a:lnTo>
                  <a:pt x="8948" y="6667"/>
                </a:lnTo>
                <a:lnTo>
                  <a:pt x="8888" y="6066"/>
                </a:lnTo>
                <a:lnTo>
                  <a:pt x="8888" y="5766"/>
                </a:lnTo>
                <a:lnTo>
                  <a:pt x="8768" y="5466"/>
                </a:lnTo>
                <a:lnTo>
                  <a:pt x="8648" y="5225"/>
                </a:lnTo>
                <a:lnTo>
                  <a:pt x="8528" y="4985"/>
                </a:lnTo>
                <a:lnTo>
                  <a:pt x="8528" y="4745"/>
                </a:lnTo>
                <a:lnTo>
                  <a:pt x="8468" y="4565"/>
                </a:lnTo>
                <a:lnTo>
                  <a:pt x="8408" y="4445"/>
                </a:lnTo>
                <a:lnTo>
                  <a:pt x="8288" y="4385"/>
                </a:lnTo>
                <a:lnTo>
                  <a:pt x="8048" y="4385"/>
                </a:lnTo>
                <a:lnTo>
                  <a:pt x="7327" y="4685"/>
                </a:lnTo>
                <a:lnTo>
                  <a:pt x="6666" y="5045"/>
                </a:lnTo>
                <a:lnTo>
                  <a:pt x="6066" y="5526"/>
                </a:lnTo>
                <a:lnTo>
                  <a:pt x="5525" y="6066"/>
                </a:lnTo>
                <a:lnTo>
                  <a:pt x="5105" y="6547"/>
                </a:lnTo>
                <a:lnTo>
                  <a:pt x="4624" y="7147"/>
                </a:lnTo>
                <a:lnTo>
                  <a:pt x="4024" y="7207"/>
                </a:lnTo>
                <a:lnTo>
                  <a:pt x="3423" y="7327"/>
                </a:lnTo>
                <a:lnTo>
                  <a:pt x="2943" y="7507"/>
                </a:lnTo>
                <a:lnTo>
                  <a:pt x="2462" y="7688"/>
                </a:lnTo>
                <a:lnTo>
                  <a:pt x="1982" y="7988"/>
                </a:lnTo>
                <a:lnTo>
                  <a:pt x="1622" y="8288"/>
                </a:lnTo>
                <a:lnTo>
                  <a:pt x="1261" y="8588"/>
                </a:lnTo>
                <a:lnTo>
                  <a:pt x="961" y="8949"/>
                </a:lnTo>
                <a:lnTo>
                  <a:pt x="721" y="9309"/>
                </a:lnTo>
                <a:lnTo>
                  <a:pt x="480" y="9730"/>
                </a:lnTo>
                <a:lnTo>
                  <a:pt x="360" y="10150"/>
                </a:lnTo>
                <a:lnTo>
                  <a:pt x="240" y="10570"/>
                </a:lnTo>
                <a:lnTo>
                  <a:pt x="180" y="11051"/>
                </a:lnTo>
                <a:lnTo>
                  <a:pt x="180" y="11471"/>
                </a:lnTo>
                <a:lnTo>
                  <a:pt x="240" y="11892"/>
                </a:lnTo>
                <a:lnTo>
                  <a:pt x="300" y="12312"/>
                </a:lnTo>
                <a:lnTo>
                  <a:pt x="420" y="12552"/>
                </a:lnTo>
                <a:lnTo>
                  <a:pt x="240" y="12732"/>
                </a:lnTo>
                <a:lnTo>
                  <a:pt x="60" y="12973"/>
                </a:lnTo>
                <a:lnTo>
                  <a:pt x="0" y="13093"/>
                </a:lnTo>
                <a:lnTo>
                  <a:pt x="0" y="13273"/>
                </a:lnTo>
                <a:lnTo>
                  <a:pt x="0" y="13453"/>
                </a:lnTo>
                <a:lnTo>
                  <a:pt x="120" y="13633"/>
                </a:lnTo>
                <a:lnTo>
                  <a:pt x="360" y="13994"/>
                </a:lnTo>
                <a:lnTo>
                  <a:pt x="781" y="14294"/>
                </a:lnTo>
                <a:lnTo>
                  <a:pt x="1261" y="14534"/>
                </a:lnTo>
                <a:lnTo>
                  <a:pt x="1802" y="14714"/>
                </a:lnTo>
                <a:lnTo>
                  <a:pt x="2402" y="14834"/>
                </a:lnTo>
                <a:lnTo>
                  <a:pt x="3003" y="14954"/>
                </a:lnTo>
                <a:lnTo>
                  <a:pt x="4144" y="15075"/>
                </a:lnTo>
                <a:lnTo>
                  <a:pt x="3844" y="15615"/>
                </a:lnTo>
                <a:lnTo>
                  <a:pt x="3603" y="16216"/>
                </a:lnTo>
                <a:lnTo>
                  <a:pt x="3603" y="16156"/>
                </a:lnTo>
                <a:lnTo>
                  <a:pt x="3363" y="16035"/>
                </a:lnTo>
                <a:lnTo>
                  <a:pt x="3123" y="15975"/>
                </a:lnTo>
                <a:lnTo>
                  <a:pt x="2943" y="15975"/>
                </a:lnTo>
                <a:lnTo>
                  <a:pt x="2703" y="16035"/>
                </a:lnTo>
                <a:lnTo>
                  <a:pt x="2462" y="16096"/>
                </a:lnTo>
                <a:lnTo>
                  <a:pt x="2282" y="16216"/>
                </a:lnTo>
                <a:lnTo>
                  <a:pt x="2102" y="16396"/>
                </a:lnTo>
                <a:lnTo>
                  <a:pt x="1922" y="16576"/>
                </a:lnTo>
                <a:lnTo>
                  <a:pt x="1862" y="16816"/>
                </a:lnTo>
                <a:lnTo>
                  <a:pt x="1802" y="17056"/>
                </a:lnTo>
                <a:lnTo>
                  <a:pt x="1802" y="17357"/>
                </a:lnTo>
                <a:lnTo>
                  <a:pt x="1862" y="17597"/>
                </a:lnTo>
                <a:lnTo>
                  <a:pt x="1982" y="17837"/>
                </a:lnTo>
                <a:lnTo>
                  <a:pt x="2162" y="18017"/>
                </a:lnTo>
                <a:lnTo>
                  <a:pt x="2402" y="18198"/>
                </a:lnTo>
                <a:lnTo>
                  <a:pt x="2643" y="18318"/>
                </a:lnTo>
                <a:lnTo>
                  <a:pt x="3183" y="18318"/>
                </a:lnTo>
                <a:lnTo>
                  <a:pt x="3183" y="19038"/>
                </a:lnTo>
                <a:lnTo>
                  <a:pt x="3243" y="19699"/>
                </a:lnTo>
                <a:lnTo>
                  <a:pt x="3303" y="20239"/>
                </a:lnTo>
                <a:lnTo>
                  <a:pt x="3423" y="20780"/>
                </a:lnTo>
                <a:lnTo>
                  <a:pt x="3603" y="21320"/>
                </a:lnTo>
                <a:lnTo>
                  <a:pt x="3844" y="21801"/>
                </a:lnTo>
                <a:lnTo>
                  <a:pt x="3303" y="21921"/>
                </a:lnTo>
                <a:lnTo>
                  <a:pt x="2763" y="22041"/>
                </a:lnTo>
                <a:lnTo>
                  <a:pt x="2522" y="22161"/>
                </a:lnTo>
                <a:lnTo>
                  <a:pt x="2342" y="22341"/>
                </a:lnTo>
                <a:lnTo>
                  <a:pt x="2222" y="22582"/>
                </a:lnTo>
                <a:lnTo>
                  <a:pt x="2162" y="22822"/>
                </a:lnTo>
                <a:lnTo>
                  <a:pt x="2222" y="23062"/>
                </a:lnTo>
                <a:lnTo>
                  <a:pt x="2342" y="23302"/>
                </a:lnTo>
                <a:lnTo>
                  <a:pt x="2522" y="23482"/>
                </a:lnTo>
                <a:lnTo>
                  <a:pt x="2763" y="23603"/>
                </a:lnTo>
                <a:lnTo>
                  <a:pt x="3243" y="23723"/>
                </a:lnTo>
                <a:lnTo>
                  <a:pt x="3784" y="23843"/>
                </a:lnTo>
                <a:lnTo>
                  <a:pt x="4925" y="23903"/>
                </a:lnTo>
                <a:lnTo>
                  <a:pt x="6066" y="23963"/>
                </a:lnTo>
                <a:lnTo>
                  <a:pt x="7207" y="23903"/>
                </a:lnTo>
                <a:lnTo>
                  <a:pt x="7807" y="23963"/>
                </a:lnTo>
                <a:lnTo>
                  <a:pt x="8348" y="24023"/>
                </a:lnTo>
                <a:lnTo>
                  <a:pt x="9549" y="24023"/>
                </a:lnTo>
                <a:lnTo>
                  <a:pt x="10690" y="23843"/>
                </a:lnTo>
                <a:lnTo>
                  <a:pt x="11711" y="23663"/>
                </a:lnTo>
                <a:lnTo>
                  <a:pt x="12492" y="23422"/>
                </a:lnTo>
                <a:lnTo>
                  <a:pt x="13212" y="23062"/>
                </a:lnTo>
                <a:lnTo>
                  <a:pt x="13873" y="22702"/>
                </a:lnTo>
                <a:lnTo>
                  <a:pt x="14474" y="22221"/>
                </a:lnTo>
                <a:lnTo>
                  <a:pt x="15014" y="21621"/>
                </a:lnTo>
                <a:lnTo>
                  <a:pt x="15495" y="21020"/>
                </a:lnTo>
                <a:lnTo>
                  <a:pt x="15915" y="20360"/>
                </a:lnTo>
                <a:lnTo>
                  <a:pt x="16275" y="19579"/>
                </a:lnTo>
                <a:lnTo>
                  <a:pt x="16516" y="18738"/>
                </a:lnTo>
                <a:lnTo>
                  <a:pt x="16756" y="17777"/>
                </a:lnTo>
                <a:lnTo>
                  <a:pt x="16876" y="16876"/>
                </a:lnTo>
                <a:lnTo>
                  <a:pt x="16936" y="15975"/>
                </a:lnTo>
                <a:lnTo>
                  <a:pt x="16936" y="14054"/>
                </a:lnTo>
                <a:lnTo>
                  <a:pt x="16996" y="12192"/>
                </a:lnTo>
                <a:lnTo>
                  <a:pt x="17056" y="11171"/>
                </a:lnTo>
                <a:lnTo>
                  <a:pt x="17116" y="10570"/>
                </a:lnTo>
                <a:lnTo>
                  <a:pt x="17236" y="9970"/>
                </a:lnTo>
                <a:lnTo>
                  <a:pt x="17416" y="9429"/>
                </a:lnTo>
                <a:lnTo>
                  <a:pt x="17657" y="8889"/>
                </a:lnTo>
                <a:lnTo>
                  <a:pt x="17957" y="8468"/>
                </a:lnTo>
                <a:lnTo>
                  <a:pt x="18137" y="8228"/>
                </a:lnTo>
                <a:lnTo>
                  <a:pt x="18377" y="8108"/>
                </a:lnTo>
                <a:lnTo>
                  <a:pt x="18678" y="7928"/>
                </a:lnTo>
                <a:lnTo>
                  <a:pt x="18978" y="7868"/>
                </a:lnTo>
                <a:lnTo>
                  <a:pt x="19218" y="7928"/>
                </a:lnTo>
                <a:lnTo>
                  <a:pt x="19458" y="8048"/>
                </a:lnTo>
                <a:lnTo>
                  <a:pt x="19639" y="8168"/>
                </a:lnTo>
                <a:lnTo>
                  <a:pt x="19819" y="8408"/>
                </a:lnTo>
                <a:lnTo>
                  <a:pt x="19939" y="8709"/>
                </a:lnTo>
                <a:lnTo>
                  <a:pt x="19999" y="8949"/>
                </a:lnTo>
                <a:lnTo>
                  <a:pt x="20059" y="9249"/>
                </a:lnTo>
                <a:lnTo>
                  <a:pt x="20059" y="9549"/>
                </a:lnTo>
                <a:lnTo>
                  <a:pt x="19939" y="10150"/>
                </a:lnTo>
                <a:lnTo>
                  <a:pt x="19819" y="10751"/>
                </a:lnTo>
                <a:lnTo>
                  <a:pt x="19699" y="11351"/>
                </a:lnTo>
                <a:lnTo>
                  <a:pt x="19699" y="11471"/>
                </a:lnTo>
                <a:lnTo>
                  <a:pt x="19699" y="11591"/>
                </a:lnTo>
                <a:lnTo>
                  <a:pt x="19819" y="11711"/>
                </a:lnTo>
                <a:lnTo>
                  <a:pt x="19879" y="11771"/>
                </a:lnTo>
                <a:lnTo>
                  <a:pt x="20119" y="11832"/>
                </a:lnTo>
                <a:lnTo>
                  <a:pt x="20479" y="11832"/>
                </a:lnTo>
                <a:lnTo>
                  <a:pt x="20780" y="11771"/>
                </a:lnTo>
                <a:lnTo>
                  <a:pt x="21080" y="11711"/>
                </a:lnTo>
                <a:lnTo>
                  <a:pt x="21260" y="11651"/>
                </a:lnTo>
                <a:lnTo>
                  <a:pt x="21380" y="11591"/>
                </a:lnTo>
                <a:lnTo>
                  <a:pt x="21741" y="11411"/>
                </a:lnTo>
                <a:lnTo>
                  <a:pt x="22101" y="11231"/>
                </a:lnTo>
                <a:lnTo>
                  <a:pt x="22461" y="10931"/>
                </a:lnTo>
                <a:lnTo>
                  <a:pt x="22701" y="10630"/>
                </a:lnTo>
                <a:lnTo>
                  <a:pt x="22942" y="10210"/>
                </a:lnTo>
                <a:lnTo>
                  <a:pt x="23182" y="9790"/>
                </a:lnTo>
                <a:lnTo>
                  <a:pt x="23362" y="9369"/>
                </a:lnTo>
                <a:lnTo>
                  <a:pt x="23542" y="8889"/>
                </a:lnTo>
                <a:lnTo>
                  <a:pt x="23722" y="7868"/>
                </a:lnTo>
                <a:lnTo>
                  <a:pt x="23843" y="6847"/>
                </a:lnTo>
                <a:lnTo>
                  <a:pt x="23843" y="5946"/>
                </a:lnTo>
                <a:lnTo>
                  <a:pt x="23722" y="5165"/>
                </a:lnTo>
                <a:lnTo>
                  <a:pt x="23662" y="4685"/>
                </a:lnTo>
                <a:lnTo>
                  <a:pt x="23482" y="4264"/>
                </a:lnTo>
                <a:lnTo>
                  <a:pt x="23122" y="3364"/>
                </a:lnTo>
                <a:lnTo>
                  <a:pt x="22641" y="2583"/>
                </a:lnTo>
                <a:lnTo>
                  <a:pt x="22041" y="1862"/>
                </a:lnTo>
                <a:lnTo>
                  <a:pt x="21320" y="1262"/>
                </a:lnTo>
                <a:lnTo>
                  <a:pt x="20900" y="961"/>
                </a:lnTo>
                <a:lnTo>
                  <a:pt x="20539" y="721"/>
                </a:lnTo>
                <a:lnTo>
                  <a:pt x="20059" y="481"/>
                </a:lnTo>
                <a:lnTo>
                  <a:pt x="19639" y="361"/>
                </a:lnTo>
                <a:lnTo>
                  <a:pt x="19158" y="181"/>
                </a:lnTo>
                <a:lnTo>
                  <a:pt x="18738" y="60"/>
                </a:lnTo>
                <a:lnTo>
                  <a:pt x="18197" y="0"/>
                </a:lnTo>
                <a:lnTo>
                  <a:pt x="1723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64">
            <a:extLst>
              <a:ext uri="{FF2B5EF4-FFF2-40B4-BE49-F238E27FC236}">
                <a16:creationId xmlns="" xmlns:a16="http://schemas.microsoft.com/office/drawing/2014/main" id="{047216EC-1A7A-4CB1-82A2-82A6F0199FF8}"/>
              </a:ext>
            </a:extLst>
          </p:cNvPr>
          <p:cNvSpPr>
            <a:spLocks/>
          </p:cNvSpPr>
          <p:nvPr/>
        </p:nvSpPr>
        <p:spPr bwMode="auto">
          <a:xfrm rot="2952317">
            <a:off x="8818829" y="4204494"/>
            <a:ext cx="1039812" cy="1333500"/>
          </a:xfrm>
          <a:custGeom>
            <a:avLst/>
            <a:gdLst>
              <a:gd name="T0" fmla="*/ 409913193 w 37957"/>
              <a:gd name="T1" fmla="*/ 40189125 h 48647"/>
              <a:gd name="T2" fmla="*/ 350664591 w 37957"/>
              <a:gd name="T3" fmla="*/ 19316637 h 48647"/>
              <a:gd name="T4" fmla="*/ 369167120 w 37957"/>
              <a:gd name="T5" fmla="*/ 34975120 h 48647"/>
              <a:gd name="T6" fmla="*/ 396344929 w 37957"/>
              <a:gd name="T7" fmla="*/ 81420520 h 48647"/>
              <a:gd name="T8" fmla="*/ 242013428 w 37957"/>
              <a:gd name="T9" fmla="*/ 112207459 h 48647"/>
              <a:gd name="T10" fmla="*/ 271637729 w 37957"/>
              <a:gd name="T11" fmla="*/ 51155159 h 48647"/>
              <a:gd name="T12" fmla="*/ 255581691 w 37957"/>
              <a:gd name="T13" fmla="*/ 39145970 h 48647"/>
              <a:gd name="T14" fmla="*/ 232124654 w 37957"/>
              <a:gd name="T15" fmla="*/ 93941973 h 48647"/>
              <a:gd name="T16" fmla="*/ 159286038 w 37957"/>
              <a:gd name="T17" fmla="*/ 49582430 h 48647"/>
              <a:gd name="T18" fmla="*/ 138296503 w 37957"/>
              <a:gd name="T19" fmla="*/ 1572729 h 48647"/>
              <a:gd name="T20" fmla="*/ 124707201 w 37957"/>
              <a:gd name="T21" fmla="*/ 31838522 h 48647"/>
              <a:gd name="T22" fmla="*/ 174088039 w 37957"/>
              <a:gd name="T23" fmla="*/ 101771431 h 48647"/>
              <a:gd name="T24" fmla="*/ 280272467 w 37957"/>
              <a:gd name="T25" fmla="*/ 156567434 h 48647"/>
              <a:gd name="T26" fmla="*/ 158053013 w 37957"/>
              <a:gd name="T27" fmla="*/ 160217139 h 48647"/>
              <a:gd name="T28" fmla="*/ 71625123 w 37957"/>
              <a:gd name="T29" fmla="*/ 162311034 h 48647"/>
              <a:gd name="T30" fmla="*/ 202500353 w 37957"/>
              <a:gd name="T31" fmla="*/ 171704339 h 48647"/>
              <a:gd name="T32" fmla="*/ 292628004 w 37957"/>
              <a:gd name="T33" fmla="*/ 167003462 h 48647"/>
              <a:gd name="T34" fmla="*/ 350664591 w 37957"/>
              <a:gd name="T35" fmla="*/ 182661924 h 48647"/>
              <a:gd name="T36" fmla="*/ 271637729 w 37957"/>
              <a:gd name="T37" fmla="*/ 321998146 h 48647"/>
              <a:gd name="T38" fmla="*/ 202500353 w 37957"/>
              <a:gd name="T39" fmla="*/ 289116901 h 48647"/>
              <a:gd name="T40" fmla="*/ 165454041 w 37957"/>
              <a:gd name="T41" fmla="*/ 246851232 h 48647"/>
              <a:gd name="T42" fmla="*/ 141997003 w 37957"/>
              <a:gd name="T43" fmla="*/ 246329675 h 48647"/>
              <a:gd name="T44" fmla="*/ 166687038 w 37957"/>
              <a:gd name="T45" fmla="*/ 288074198 h 48647"/>
              <a:gd name="T46" fmla="*/ 41980577 w 37957"/>
              <a:gd name="T47" fmla="*/ 246851232 h 48647"/>
              <a:gd name="T48" fmla="*/ 0 w 37957"/>
              <a:gd name="T49" fmla="*/ 236415225 h 48647"/>
              <a:gd name="T50" fmla="*/ 60503350 w 37957"/>
              <a:gd name="T51" fmla="*/ 272945743 h 48647"/>
              <a:gd name="T52" fmla="*/ 258048427 w 37957"/>
              <a:gd name="T53" fmla="*/ 365314987 h 48647"/>
              <a:gd name="T54" fmla="*/ 237058891 w 37957"/>
              <a:gd name="T55" fmla="*/ 418538240 h 48647"/>
              <a:gd name="T56" fmla="*/ 267937201 w 37957"/>
              <a:gd name="T57" fmla="*/ 420102540 h 48647"/>
              <a:gd name="T58" fmla="*/ 376588392 w 37957"/>
              <a:gd name="T59" fmla="*/ 379400719 h 48647"/>
              <a:gd name="T60" fmla="*/ 553143933 w 37957"/>
              <a:gd name="T61" fmla="*/ 350699227 h 48647"/>
              <a:gd name="T62" fmla="*/ 642037846 w 37957"/>
              <a:gd name="T63" fmla="*/ 336605024 h 48647"/>
              <a:gd name="T64" fmla="*/ 639571084 w 37957"/>
              <a:gd name="T65" fmla="*/ 326690162 h 48647"/>
              <a:gd name="T66" fmla="*/ 564245461 w 37957"/>
              <a:gd name="T67" fmla="*/ 338699331 h 48647"/>
              <a:gd name="T68" fmla="*/ 596357508 w 37957"/>
              <a:gd name="T69" fmla="*/ 320433866 h 48647"/>
              <a:gd name="T70" fmla="*/ 612413546 w 37957"/>
              <a:gd name="T71" fmla="*/ 304775383 h 48647"/>
              <a:gd name="T72" fmla="*/ 443259005 w 37957"/>
              <a:gd name="T73" fmla="*/ 342348624 h 48647"/>
              <a:gd name="T74" fmla="*/ 475350808 w 37957"/>
              <a:gd name="T75" fmla="*/ 308946254 h 48647"/>
              <a:gd name="T76" fmla="*/ 451893770 w 37957"/>
              <a:gd name="T77" fmla="*/ 310518984 h 48647"/>
              <a:gd name="T78" fmla="*/ 412380695 w 37957"/>
              <a:gd name="T79" fmla="*/ 344955627 h 48647"/>
              <a:gd name="T80" fmla="*/ 343242579 w 37957"/>
              <a:gd name="T81" fmla="*/ 321476568 h 48647"/>
              <a:gd name="T82" fmla="*/ 451893770 w 37957"/>
              <a:gd name="T83" fmla="*/ 230150047 h 48647"/>
              <a:gd name="T84" fmla="*/ 550676431 w 37957"/>
              <a:gd name="T85" fmla="*/ 235363620 h 48647"/>
              <a:gd name="T86" fmla="*/ 682784659 w 37957"/>
              <a:gd name="T87" fmla="*/ 223884890 h 48647"/>
              <a:gd name="T88" fmla="*/ 719830971 w 37957"/>
              <a:gd name="T89" fmla="*/ 207705262 h 48647"/>
              <a:gd name="T90" fmla="*/ 625981809 w 37957"/>
              <a:gd name="T91" fmla="*/ 217628594 h 48647"/>
              <a:gd name="T92" fmla="*/ 474117043 w 37957"/>
              <a:gd name="T93" fmla="*/ 221277888 h 48647"/>
              <a:gd name="T94" fmla="*/ 632149811 w 37957"/>
              <a:gd name="T95" fmla="*/ 134652655 h 48647"/>
              <a:gd name="T96" fmla="*/ 724765236 w 37957"/>
              <a:gd name="T97" fmla="*/ 106463858 h 48647"/>
              <a:gd name="T98" fmla="*/ 780314077 w 37957"/>
              <a:gd name="T99" fmla="*/ 71506070 h 48647"/>
              <a:gd name="T100" fmla="*/ 723531471 w 37957"/>
              <a:gd name="T101" fmla="*/ 89771123 h 48647"/>
              <a:gd name="T102" fmla="*/ 700074434 w 37957"/>
              <a:gd name="T103" fmla="*/ 68890186 h 48647"/>
              <a:gd name="T104" fmla="*/ 700074434 w 37957"/>
              <a:gd name="T105" fmla="*/ 47497005 h 48647"/>
              <a:gd name="T106" fmla="*/ 656860858 w 37957"/>
              <a:gd name="T107" fmla="*/ 85070246 h 48647"/>
              <a:gd name="T108" fmla="*/ 521031885 w 37957"/>
              <a:gd name="T109" fmla="*/ 177439490 h 48647"/>
              <a:gd name="T110" fmla="*/ 501274608 w 37957"/>
              <a:gd name="T111" fmla="*/ 133079494 h 48647"/>
              <a:gd name="T112" fmla="*/ 484005817 w 37957"/>
              <a:gd name="T113" fmla="*/ 142994376 h 48647"/>
              <a:gd name="T114" fmla="*/ 460548780 w 37957"/>
              <a:gd name="T115" fmla="*/ 205619405 h 48647"/>
              <a:gd name="T116" fmla="*/ 424736232 w 37957"/>
              <a:gd name="T117" fmla="*/ 134652655 h 48647"/>
              <a:gd name="T118" fmla="*/ 435837733 w 37957"/>
              <a:gd name="T119" fmla="*/ 28709963 h 48647"/>
              <a:gd name="T120" fmla="*/ 428436732 w 37957"/>
              <a:gd name="T121" fmla="*/ 8881 h 486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57"/>
              <a:gd name="T184" fmla="*/ 0 h 48647"/>
              <a:gd name="T185" fmla="*/ 37957 w 37957"/>
              <a:gd name="T186" fmla="*/ 48647 h 486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57" h="48647" extrusionOk="0">
                <a:moveTo>
                  <a:pt x="20840" y="1"/>
                </a:moveTo>
                <a:lnTo>
                  <a:pt x="20600" y="61"/>
                </a:lnTo>
                <a:lnTo>
                  <a:pt x="20540" y="181"/>
                </a:lnTo>
                <a:lnTo>
                  <a:pt x="20480" y="241"/>
                </a:lnTo>
                <a:lnTo>
                  <a:pt x="20240" y="1322"/>
                </a:lnTo>
                <a:lnTo>
                  <a:pt x="20119" y="2403"/>
                </a:lnTo>
                <a:lnTo>
                  <a:pt x="19939" y="4625"/>
                </a:lnTo>
                <a:lnTo>
                  <a:pt x="19159" y="3905"/>
                </a:lnTo>
                <a:lnTo>
                  <a:pt x="18738" y="3424"/>
                </a:lnTo>
                <a:lnTo>
                  <a:pt x="18258" y="2884"/>
                </a:lnTo>
                <a:lnTo>
                  <a:pt x="17777" y="2463"/>
                </a:lnTo>
                <a:lnTo>
                  <a:pt x="17477" y="2343"/>
                </a:lnTo>
                <a:lnTo>
                  <a:pt x="17177" y="2223"/>
                </a:lnTo>
                <a:lnTo>
                  <a:pt x="17057" y="2223"/>
                </a:lnTo>
                <a:lnTo>
                  <a:pt x="16996" y="2283"/>
                </a:lnTo>
                <a:lnTo>
                  <a:pt x="16996" y="2343"/>
                </a:lnTo>
                <a:lnTo>
                  <a:pt x="16936" y="2403"/>
                </a:lnTo>
                <a:lnTo>
                  <a:pt x="17057" y="2704"/>
                </a:lnTo>
                <a:lnTo>
                  <a:pt x="17177" y="3004"/>
                </a:lnTo>
                <a:lnTo>
                  <a:pt x="17537" y="3544"/>
                </a:lnTo>
                <a:lnTo>
                  <a:pt x="17957" y="4025"/>
                </a:lnTo>
                <a:lnTo>
                  <a:pt x="18378" y="4505"/>
                </a:lnTo>
                <a:lnTo>
                  <a:pt x="19279" y="5586"/>
                </a:lnTo>
                <a:lnTo>
                  <a:pt x="19579" y="5887"/>
                </a:lnTo>
                <a:lnTo>
                  <a:pt x="19819" y="6127"/>
                </a:lnTo>
                <a:lnTo>
                  <a:pt x="19819" y="6307"/>
                </a:lnTo>
                <a:lnTo>
                  <a:pt x="19579" y="7868"/>
                </a:lnTo>
                <a:lnTo>
                  <a:pt x="19279" y="9370"/>
                </a:lnTo>
                <a:lnTo>
                  <a:pt x="18618" y="12373"/>
                </a:lnTo>
                <a:lnTo>
                  <a:pt x="18017" y="15556"/>
                </a:lnTo>
                <a:lnTo>
                  <a:pt x="17537" y="18739"/>
                </a:lnTo>
                <a:lnTo>
                  <a:pt x="16516" y="17838"/>
                </a:lnTo>
                <a:lnTo>
                  <a:pt x="14414" y="15796"/>
                </a:lnTo>
                <a:lnTo>
                  <a:pt x="13093" y="14415"/>
                </a:lnTo>
                <a:lnTo>
                  <a:pt x="11772" y="12913"/>
                </a:lnTo>
                <a:lnTo>
                  <a:pt x="11952" y="12493"/>
                </a:lnTo>
                <a:lnTo>
                  <a:pt x="12372" y="11171"/>
                </a:lnTo>
                <a:lnTo>
                  <a:pt x="12672" y="9790"/>
                </a:lnTo>
                <a:lnTo>
                  <a:pt x="12973" y="8529"/>
                </a:lnTo>
                <a:lnTo>
                  <a:pt x="13153" y="7208"/>
                </a:lnTo>
                <a:lnTo>
                  <a:pt x="13153" y="6547"/>
                </a:lnTo>
                <a:lnTo>
                  <a:pt x="13213" y="5887"/>
                </a:lnTo>
                <a:lnTo>
                  <a:pt x="13153" y="5226"/>
                </a:lnTo>
                <a:lnTo>
                  <a:pt x="13033" y="4625"/>
                </a:lnTo>
                <a:lnTo>
                  <a:pt x="12973" y="4505"/>
                </a:lnTo>
                <a:lnTo>
                  <a:pt x="12913" y="4385"/>
                </a:lnTo>
                <a:lnTo>
                  <a:pt x="12672" y="4325"/>
                </a:lnTo>
                <a:lnTo>
                  <a:pt x="12492" y="4445"/>
                </a:lnTo>
                <a:lnTo>
                  <a:pt x="12432" y="4505"/>
                </a:lnTo>
                <a:lnTo>
                  <a:pt x="12372" y="4625"/>
                </a:lnTo>
                <a:lnTo>
                  <a:pt x="12192" y="5226"/>
                </a:lnTo>
                <a:lnTo>
                  <a:pt x="12132" y="5826"/>
                </a:lnTo>
                <a:lnTo>
                  <a:pt x="11952" y="7148"/>
                </a:lnTo>
                <a:lnTo>
                  <a:pt x="11832" y="8409"/>
                </a:lnTo>
                <a:lnTo>
                  <a:pt x="11591" y="9670"/>
                </a:lnTo>
                <a:lnTo>
                  <a:pt x="11291" y="10811"/>
                </a:lnTo>
                <a:lnTo>
                  <a:pt x="10991" y="11892"/>
                </a:lnTo>
                <a:lnTo>
                  <a:pt x="10931" y="11772"/>
                </a:lnTo>
                <a:lnTo>
                  <a:pt x="10030" y="10511"/>
                </a:lnTo>
                <a:lnTo>
                  <a:pt x="9249" y="9190"/>
                </a:lnTo>
                <a:lnTo>
                  <a:pt x="8528" y="7868"/>
                </a:lnTo>
                <a:lnTo>
                  <a:pt x="7988" y="6427"/>
                </a:lnTo>
                <a:lnTo>
                  <a:pt x="7748" y="5706"/>
                </a:lnTo>
                <a:lnTo>
                  <a:pt x="7568" y="4926"/>
                </a:lnTo>
                <a:lnTo>
                  <a:pt x="7267" y="3424"/>
                </a:lnTo>
                <a:lnTo>
                  <a:pt x="7027" y="1863"/>
                </a:lnTo>
                <a:lnTo>
                  <a:pt x="6907" y="301"/>
                </a:lnTo>
                <a:lnTo>
                  <a:pt x="6847" y="241"/>
                </a:lnTo>
                <a:lnTo>
                  <a:pt x="6787" y="181"/>
                </a:lnTo>
                <a:lnTo>
                  <a:pt x="6727" y="181"/>
                </a:lnTo>
                <a:lnTo>
                  <a:pt x="6667" y="241"/>
                </a:lnTo>
                <a:lnTo>
                  <a:pt x="6426" y="782"/>
                </a:lnTo>
                <a:lnTo>
                  <a:pt x="6306" y="1322"/>
                </a:lnTo>
                <a:lnTo>
                  <a:pt x="6186" y="1923"/>
                </a:lnTo>
                <a:lnTo>
                  <a:pt x="6066" y="2463"/>
                </a:lnTo>
                <a:lnTo>
                  <a:pt x="6066" y="3064"/>
                </a:lnTo>
                <a:lnTo>
                  <a:pt x="6066" y="3664"/>
                </a:lnTo>
                <a:lnTo>
                  <a:pt x="6126" y="4805"/>
                </a:lnTo>
                <a:lnTo>
                  <a:pt x="6306" y="5947"/>
                </a:lnTo>
                <a:lnTo>
                  <a:pt x="6607" y="7148"/>
                </a:lnTo>
                <a:lnTo>
                  <a:pt x="6967" y="8229"/>
                </a:lnTo>
                <a:lnTo>
                  <a:pt x="7327" y="9310"/>
                </a:lnTo>
                <a:lnTo>
                  <a:pt x="7868" y="10511"/>
                </a:lnTo>
                <a:lnTo>
                  <a:pt x="8468" y="11712"/>
                </a:lnTo>
                <a:lnTo>
                  <a:pt x="9189" y="12793"/>
                </a:lnTo>
                <a:lnTo>
                  <a:pt x="9910" y="13874"/>
                </a:lnTo>
                <a:lnTo>
                  <a:pt x="10691" y="14895"/>
                </a:lnTo>
                <a:lnTo>
                  <a:pt x="11591" y="15856"/>
                </a:lnTo>
                <a:lnTo>
                  <a:pt x="12432" y="16817"/>
                </a:lnTo>
                <a:lnTo>
                  <a:pt x="13333" y="17778"/>
                </a:lnTo>
                <a:lnTo>
                  <a:pt x="13633" y="18018"/>
                </a:lnTo>
                <a:lnTo>
                  <a:pt x="13273" y="18018"/>
                </a:lnTo>
                <a:lnTo>
                  <a:pt x="12913" y="18078"/>
                </a:lnTo>
                <a:lnTo>
                  <a:pt x="12072" y="18198"/>
                </a:lnTo>
                <a:lnTo>
                  <a:pt x="10570" y="18378"/>
                </a:lnTo>
                <a:lnTo>
                  <a:pt x="9069" y="18498"/>
                </a:lnTo>
                <a:lnTo>
                  <a:pt x="8408" y="18498"/>
                </a:lnTo>
                <a:lnTo>
                  <a:pt x="7688" y="18438"/>
                </a:lnTo>
                <a:lnTo>
                  <a:pt x="6246" y="18378"/>
                </a:lnTo>
                <a:lnTo>
                  <a:pt x="5586" y="18318"/>
                </a:lnTo>
                <a:lnTo>
                  <a:pt x="4865" y="18318"/>
                </a:lnTo>
                <a:lnTo>
                  <a:pt x="4204" y="18378"/>
                </a:lnTo>
                <a:lnTo>
                  <a:pt x="3544" y="18498"/>
                </a:lnTo>
                <a:lnTo>
                  <a:pt x="3484" y="18558"/>
                </a:lnTo>
                <a:lnTo>
                  <a:pt x="3484" y="18679"/>
                </a:lnTo>
                <a:lnTo>
                  <a:pt x="4084" y="18979"/>
                </a:lnTo>
                <a:lnTo>
                  <a:pt x="4745" y="19219"/>
                </a:lnTo>
                <a:lnTo>
                  <a:pt x="5466" y="19399"/>
                </a:lnTo>
                <a:lnTo>
                  <a:pt x="6186" y="19519"/>
                </a:lnTo>
                <a:lnTo>
                  <a:pt x="7688" y="19639"/>
                </a:lnTo>
                <a:lnTo>
                  <a:pt x="9069" y="19699"/>
                </a:lnTo>
                <a:lnTo>
                  <a:pt x="9850" y="19760"/>
                </a:lnTo>
                <a:lnTo>
                  <a:pt x="10691" y="19760"/>
                </a:lnTo>
                <a:lnTo>
                  <a:pt x="12312" y="19699"/>
                </a:lnTo>
                <a:lnTo>
                  <a:pt x="12913" y="19639"/>
                </a:lnTo>
                <a:lnTo>
                  <a:pt x="13453" y="19579"/>
                </a:lnTo>
                <a:lnTo>
                  <a:pt x="13753" y="19519"/>
                </a:lnTo>
                <a:lnTo>
                  <a:pt x="13994" y="19399"/>
                </a:lnTo>
                <a:lnTo>
                  <a:pt x="14234" y="19219"/>
                </a:lnTo>
                <a:lnTo>
                  <a:pt x="14474" y="19039"/>
                </a:lnTo>
                <a:lnTo>
                  <a:pt x="14534" y="18919"/>
                </a:lnTo>
                <a:lnTo>
                  <a:pt x="15135" y="19519"/>
                </a:lnTo>
                <a:lnTo>
                  <a:pt x="16036" y="20360"/>
                </a:lnTo>
                <a:lnTo>
                  <a:pt x="16516" y="20720"/>
                </a:lnTo>
                <a:lnTo>
                  <a:pt x="16756" y="20901"/>
                </a:lnTo>
                <a:lnTo>
                  <a:pt x="17057" y="21021"/>
                </a:lnTo>
                <a:lnTo>
                  <a:pt x="17177" y="21021"/>
                </a:lnTo>
                <a:lnTo>
                  <a:pt x="16576" y="24384"/>
                </a:lnTo>
                <a:lnTo>
                  <a:pt x="15375" y="30329"/>
                </a:lnTo>
                <a:lnTo>
                  <a:pt x="14714" y="33272"/>
                </a:lnTo>
                <a:lnTo>
                  <a:pt x="14054" y="36215"/>
                </a:lnTo>
                <a:lnTo>
                  <a:pt x="13753" y="37416"/>
                </a:lnTo>
                <a:lnTo>
                  <a:pt x="13213" y="37056"/>
                </a:lnTo>
                <a:lnTo>
                  <a:pt x="12612" y="36695"/>
                </a:lnTo>
                <a:lnTo>
                  <a:pt x="11591" y="36035"/>
                </a:lnTo>
                <a:lnTo>
                  <a:pt x="9790" y="34714"/>
                </a:lnTo>
                <a:lnTo>
                  <a:pt x="9850" y="34654"/>
                </a:lnTo>
                <a:lnTo>
                  <a:pt x="9910" y="34173"/>
                </a:lnTo>
                <a:lnTo>
                  <a:pt x="9910" y="33753"/>
                </a:lnTo>
                <a:lnTo>
                  <a:pt x="9850" y="33272"/>
                </a:lnTo>
                <a:lnTo>
                  <a:pt x="9730" y="32792"/>
                </a:lnTo>
                <a:lnTo>
                  <a:pt x="9369" y="31891"/>
                </a:lnTo>
                <a:lnTo>
                  <a:pt x="9069" y="31050"/>
                </a:lnTo>
                <a:lnTo>
                  <a:pt x="8769" y="30149"/>
                </a:lnTo>
                <a:lnTo>
                  <a:pt x="8468" y="29248"/>
                </a:lnTo>
                <a:lnTo>
                  <a:pt x="8288" y="28828"/>
                </a:lnTo>
                <a:lnTo>
                  <a:pt x="8048" y="28408"/>
                </a:lnTo>
                <a:lnTo>
                  <a:pt x="7808" y="28047"/>
                </a:lnTo>
                <a:lnTo>
                  <a:pt x="7508" y="27687"/>
                </a:lnTo>
                <a:lnTo>
                  <a:pt x="7387" y="27627"/>
                </a:lnTo>
                <a:lnTo>
                  <a:pt x="7207" y="27627"/>
                </a:lnTo>
                <a:lnTo>
                  <a:pt x="7027" y="27687"/>
                </a:lnTo>
                <a:lnTo>
                  <a:pt x="6967" y="27867"/>
                </a:lnTo>
                <a:lnTo>
                  <a:pt x="6907" y="28348"/>
                </a:lnTo>
                <a:lnTo>
                  <a:pt x="6907" y="28828"/>
                </a:lnTo>
                <a:lnTo>
                  <a:pt x="6967" y="29309"/>
                </a:lnTo>
                <a:lnTo>
                  <a:pt x="7087" y="29789"/>
                </a:lnTo>
                <a:lnTo>
                  <a:pt x="7387" y="30750"/>
                </a:lnTo>
                <a:lnTo>
                  <a:pt x="7688" y="31651"/>
                </a:lnTo>
                <a:lnTo>
                  <a:pt x="7988" y="32612"/>
                </a:lnTo>
                <a:lnTo>
                  <a:pt x="8108" y="33152"/>
                </a:lnTo>
                <a:lnTo>
                  <a:pt x="8288" y="33633"/>
                </a:lnTo>
                <a:lnTo>
                  <a:pt x="7387" y="32972"/>
                </a:lnTo>
                <a:lnTo>
                  <a:pt x="5466" y="31531"/>
                </a:lnTo>
                <a:lnTo>
                  <a:pt x="4565" y="30810"/>
                </a:lnTo>
                <a:lnTo>
                  <a:pt x="3664" y="30029"/>
                </a:lnTo>
                <a:lnTo>
                  <a:pt x="2883" y="29188"/>
                </a:lnTo>
                <a:lnTo>
                  <a:pt x="2042" y="28408"/>
                </a:lnTo>
                <a:lnTo>
                  <a:pt x="1622" y="27987"/>
                </a:lnTo>
                <a:lnTo>
                  <a:pt x="1202" y="27627"/>
                </a:lnTo>
                <a:lnTo>
                  <a:pt x="721" y="27327"/>
                </a:lnTo>
                <a:lnTo>
                  <a:pt x="241" y="27086"/>
                </a:lnTo>
                <a:lnTo>
                  <a:pt x="60" y="27086"/>
                </a:lnTo>
                <a:lnTo>
                  <a:pt x="60" y="27147"/>
                </a:lnTo>
                <a:lnTo>
                  <a:pt x="0" y="27207"/>
                </a:lnTo>
                <a:lnTo>
                  <a:pt x="121" y="27687"/>
                </a:lnTo>
                <a:lnTo>
                  <a:pt x="241" y="28167"/>
                </a:lnTo>
                <a:lnTo>
                  <a:pt x="481" y="28588"/>
                </a:lnTo>
                <a:lnTo>
                  <a:pt x="721" y="29008"/>
                </a:lnTo>
                <a:lnTo>
                  <a:pt x="1322" y="29789"/>
                </a:lnTo>
                <a:lnTo>
                  <a:pt x="2042" y="30510"/>
                </a:lnTo>
                <a:lnTo>
                  <a:pt x="2943" y="31411"/>
                </a:lnTo>
                <a:lnTo>
                  <a:pt x="3904" y="32251"/>
                </a:lnTo>
                <a:lnTo>
                  <a:pt x="5886" y="33933"/>
                </a:lnTo>
                <a:lnTo>
                  <a:pt x="10090" y="37176"/>
                </a:lnTo>
                <a:lnTo>
                  <a:pt x="12312" y="38918"/>
                </a:lnTo>
                <a:lnTo>
                  <a:pt x="12793" y="39278"/>
                </a:lnTo>
                <a:lnTo>
                  <a:pt x="13213" y="39578"/>
                </a:lnTo>
                <a:lnTo>
                  <a:pt x="12552" y="42041"/>
                </a:lnTo>
                <a:lnTo>
                  <a:pt x="12132" y="43422"/>
                </a:lnTo>
                <a:lnTo>
                  <a:pt x="11711" y="44923"/>
                </a:lnTo>
                <a:lnTo>
                  <a:pt x="11531" y="45704"/>
                </a:lnTo>
                <a:lnTo>
                  <a:pt x="11411" y="46485"/>
                </a:lnTo>
                <a:lnTo>
                  <a:pt x="11351" y="47205"/>
                </a:lnTo>
                <a:lnTo>
                  <a:pt x="11411" y="47926"/>
                </a:lnTo>
                <a:lnTo>
                  <a:pt x="11531" y="48166"/>
                </a:lnTo>
                <a:lnTo>
                  <a:pt x="11651" y="48346"/>
                </a:lnTo>
                <a:lnTo>
                  <a:pt x="11892" y="48527"/>
                </a:lnTo>
                <a:lnTo>
                  <a:pt x="12132" y="48587"/>
                </a:lnTo>
                <a:lnTo>
                  <a:pt x="12372" y="48647"/>
                </a:lnTo>
                <a:lnTo>
                  <a:pt x="12612" y="48587"/>
                </a:lnTo>
                <a:lnTo>
                  <a:pt x="12853" y="48527"/>
                </a:lnTo>
                <a:lnTo>
                  <a:pt x="13033" y="48346"/>
                </a:lnTo>
                <a:lnTo>
                  <a:pt x="13453" y="47866"/>
                </a:lnTo>
                <a:lnTo>
                  <a:pt x="13753" y="47325"/>
                </a:lnTo>
                <a:lnTo>
                  <a:pt x="14054" y="46725"/>
                </a:lnTo>
                <a:lnTo>
                  <a:pt x="14294" y="46064"/>
                </a:lnTo>
                <a:lnTo>
                  <a:pt x="15315" y="45524"/>
                </a:lnTo>
                <a:lnTo>
                  <a:pt x="16336" y="44923"/>
                </a:lnTo>
                <a:lnTo>
                  <a:pt x="18318" y="43662"/>
                </a:lnTo>
                <a:lnTo>
                  <a:pt x="22762" y="40899"/>
                </a:lnTo>
                <a:lnTo>
                  <a:pt x="24263" y="39939"/>
                </a:lnTo>
                <a:lnTo>
                  <a:pt x="24323" y="39999"/>
                </a:lnTo>
                <a:lnTo>
                  <a:pt x="24383" y="40059"/>
                </a:lnTo>
                <a:lnTo>
                  <a:pt x="24864" y="40239"/>
                </a:lnTo>
                <a:lnTo>
                  <a:pt x="25344" y="40359"/>
                </a:lnTo>
                <a:lnTo>
                  <a:pt x="26906" y="40359"/>
                </a:lnTo>
                <a:lnTo>
                  <a:pt x="27446" y="40239"/>
                </a:lnTo>
                <a:lnTo>
                  <a:pt x="28467" y="39999"/>
                </a:lnTo>
                <a:lnTo>
                  <a:pt x="29368" y="39698"/>
                </a:lnTo>
                <a:lnTo>
                  <a:pt x="29849" y="39518"/>
                </a:lnTo>
                <a:lnTo>
                  <a:pt x="30389" y="39278"/>
                </a:lnTo>
                <a:lnTo>
                  <a:pt x="30810" y="39038"/>
                </a:lnTo>
                <a:lnTo>
                  <a:pt x="31230" y="38737"/>
                </a:lnTo>
                <a:lnTo>
                  <a:pt x="31530" y="38377"/>
                </a:lnTo>
                <a:lnTo>
                  <a:pt x="31650" y="38137"/>
                </a:lnTo>
                <a:lnTo>
                  <a:pt x="31710" y="37897"/>
                </a:lnTo>
                <a:lnTo>
                  <a:pt x="31650" y="37716"/>
                </a:lnTo>
                <a:lnTo>
                  <a:pt x="31590" y="37656"/>
                </a:lnTo>
                <a:lnTo>
                  <a:pt x="31470" y="37596"/>
                </a:lnTo>
                <a:lnTo>
                  <a:pt x="31110" y="37596"/>
                </a:lnTo>
                <a:lnTo>
                  <a:pt x="30689" y="37656"/>
                </a:lnTo>
                <a:lnTo>
                  <a:pt x="30269" y="37776"/>
                </a:lnTo>
                <a:lnTo>
                  <a:pt x="29909" y="37957"/>
                </a:lnTo>
                <a:lnTo>
                  <a:pt x="29068" y="38377"/>
                </a:lnTo>
                <a:lnTo>
                  <a:pt x="28708" y="38557"/>
                </a:lnTo>
                <a:lnTo>
                  <a:pt x="28347" y="38737"/>
                </a:lnTo>
                <a:lnTo>
                  <a:pt x="27446" y="38978"/>
                </a:lnTo>
                <a:lnTo>
                  <a:pt x="26546" y="39218"/>
                </a:lnTo>
                <a:lnTo>
                  <a:pt x="25645" y="39398"/>
                </a:lnTo>
                <a:lnTo>
                  <a:pt x="24804" y="39638"/>
                </a:lnTo>
                <a:lnTo>
                  <a:pt x="27146" y="38137"/>
                </a:lnTo>
                <a:lnTo>
                  <a:pt x="28047" y="37536"/>
                </a:lnTo>
                <a:lnTo>
                  <a:pt x="29008" y="36876"/>
                </a:lnTo>
                <a:lnTo>
                  <a:pt x="29428" y="36515"/>
                </a:lnTo>
                <a:lnTo>
                  <a:pt x="29789" y="36095"/>
                </a:lnTo>
                <a:lnTo>
                  <a:pt x="30149" y="35675"/>
                </a:lnTo>
                <a:lnTo>
                  <a:pt x="30389" y="35194"/>
                </a:lnTo>
                <a:lnTo>
                  <a:pt x="30389" y="35074"/>
                </a:lnTo>
                <a:lnTo>
                  <a:pt x="30329" y="35014"/>
                </a:lnTo>
                <a:lnTo>
                  <a:pt x="29789" y="35074"/>
                </a:lnTo>
                <a:lnTo>
                  <a:pt x="29248" y="35134"/>
                </a:lnTo>
                <a:lnTo>
                  <a:pt x="28708" y="35314"/>
                </a:lnTo>
                <a:lnTo>
                  <a:pt x="28167" y="35494"/>
                </a:lnTo>
                <a:lnTo>
                  <a:pt x="27206" y="36035"/>
                </a:lnTo>
                <a:lnTo>
                  <a:pt x="26245" y="36575"/>
                </a:lnTo>
                <a:lnTo>
                  <a:pt x="23903" y="37957"/>
                </a:lnTo>
                <a:lnTo>
                  <a:pt x="21561" y="39398"/>
                </a:lnTo>
                <a:lnTo>
                  <a:pt x="21501" y="39398"/>
                </a:lnTo>
                <a:lnTo>
                  <a:pt x="21561" y="39338"/>
                </a:lnTo>
                <a:lnTo>
                  <a:pt x="21921" y="38377"/>
                </a:lnTo>
                <a:lnTo>
                  <a:pt x="22342" y="37416"/>
                </a:lnTo>
                <a:lnTo>
                  <a:pt x="22762" y="36515"/>
                </a:lnTo>
                <a:lnTo>
                  <a:pt x="22942" y="36035"/>
                </a:lnTo>
                <a:lnTo>
                  <a:pt x="23122" y="35554"/>
                </a:lnTo>
                <a:lnTo>
                  <a:pt x="23062" y="35314"/>
                </a:lnTo>
                <a:lnTo>
                  <a:pt x="22942" y="35194"/>
                </a:lnTo>
                <a:lnTo>
                  <a:pt x="22822" y="35074"/>
                </a:lnTo>
                <a:lnTo>
                  <a:pt x="22702" y="35134"/>
                </a:lnTo>
                <a:lnTo>
                  <a:pt x="22582" y="35134"/>
                </a:lnTo>
                <a:lnTo>
                  <a:pt x="22281" y="35434"/>
                </a:lnTo>
                <a:lnTo>
                  <a:pt x="21981" y="35735"/>
                </a:lnTo>
                <a:lnTo>
                  <a:pt x="21681" y="36095"/>
                </a:lnTo>
                <a:lnTo>
                  <a:pt x="21441" y="36455"/>
                </a:lnTo>
                <a:lnTo>
                  <a:pt x="21080" y="37176"/>
                </a:lnTo>
                <a:lnTo>
                  <a:pt x="20720" y="38017"/>
                </a:lnTo>
                <a:lnTo>
                  <a:pt x="20480" y="38437"/>
                </a:lnTo>
                <a:lnTo>
                  <a:pt x="20240" y="39038"/>
                </a:lnTo>
                <a:lnTo>
                  <a:pt x="20059" y="39698"/>
                </a:lnTo>
                <a:lnTo>
                  <a:pt x="20059" y="39999"/>
                </a:lnTo>
                <a:lnTo>
                  <a:pt x="20059" y="40299"/>
                </a:lnTo>
                <a:lnTo>
                  <a:pt x="17117" y="42041"/>
                </a:lnTo>
                <a:lnTo>
                  <a:pt x="15075" y="43302"/>
                </a:lnTo>
                <a:lnTo>
                  <a:pt x="15195" y="42761"/>
                </a:lnTo>
                <a:lnTo>
                  <a:pt x="15976" y="39878"/>
                </a:lnTo>
                <a:lnTo>
                  <a:pt x="16696" y="36996"/>
                </a:lnTo>
                <a:lnTo>
                  <a:pt x="17597" y="33092"/>
                </a:lnTo>
                <a:lnTo>
                  <a:pt x="18438" y="29248"/>
                </a:lnTo>
                <a:lnTo>
                  <a:pt x="18738" y="29128"/>
                </a:lnTo>
                <a:lnTo>
                  <a:pt x="19038" y="28948"/>
                </a:lnTo>
                <a:lnTo>
                  <a:pt x="19639" y="28528"/>
                </a:lnTo>
                <a:lnTo>
                  <a:pt x="20720" y="27567"/>
                </a:lnTo>
                <a:lnTo>
                  <a:pt x="21981" y="26486"/>
                </a:lnTo>
                <a:lnTo>
                  <a:pt x="22101" y="26666"/>
                </a:lnTo>
                <a:lnTo>
                  <a:pt x="22342" y="26786"/>
                </a:lnTo>
                <a:lnTo>
                  <a:pt x="22762" y="26906"/>
                </a:lnTo>
                <a:lnTo>
                  <a:pt x="23242" y="26966"/>
                </a:lnTo>
                <a:lnTo>
                  <a:pt x="23723" y="26966"/>
                </a:lnTo>
                <a:lnTo>
                  <a:pt x="24744" y="27086"/>
                </a:lnTo>
                <a:lnTo>
                  <a:pt x="26786" y="27086"/>
                </a:lnTo>
                <a:lnTo>
                  <a:pt x="27807" y="26966"/>
                </a:lnTo>
                <a:lnTo>
                  <a:pt x="28708" y="26906"/>
                </a:lnTo>
                <a:lnTo>
                  <a:pt x="29608" y="26726"/>
                </a:lnTo>
                <a:lnTo>
                  <a:pt x="30509" y="26546"/>
                </a:lnTo>
                <a:lnTo>
                  <a:pt x="31410" y="26306"/>
                </a:lnTo>
                <a:lnTo>
                  <a:pt x="32311" y="26065"/>
                </a:lnTo>
                <a:lnTo>
                  <a:pt x="33212" y="25765"/>
                </a:lnTo>
                <a:lnTo>
                  <a:pt x="34953" y="25105"/>
                </a:lnTo>
                <a:lnTo>
                  <a:pt x="35074" y="24984"/>
                </a:lnTo>
                <a:lnTo>
                  <a:pt x="35194" y="24864"/>
                </a:lnTo>
                <a:lnTo>
                  <a:pt x="35314" y="24624"/>
                </a:lnTo>
                <a:lnTo>
                  <a:pt x="35314" y="24384"/>
                </a:lnTo>
                <a:lnTo>
                  <a:pt x="35194" y="24144"/>
                </a:lnTo>
                <a:lnTo>
                  <a:pt x="35014" y="23903"/>
                </a:lnTo>
                <a:lnTo>
                  <a:pt x="34773" y="23723"/>
                </a:lnTo>
                <a:lnTo>
                  <a:pt x="34473" y="23723"/>
                </a:lnTo>
                <a:lnTo>
                  <a:pt x="34173" y="23783"/>
                </a:lnTo>
                <a:lnTo>
                  <a:pt x="33272" y="24144"/>
                </a:lnTo>
                <a:lnTo>
                  <a:pt x="32311" y="24504"/>
                </a:lnTo>
                <a:lnTo>
                  <a:pt x="31350" y="24804"/>
                </a:lnTo>
                <a:lnTo>
                  <a:pt x="30449" y="25045"/>
                </a:lnTo>
                <a:lnTo>
                  <a:pt x="29428" y="25225"/>
                </a:lnTo>
                <a:lnTo>
                  <a:pt x="28467" y="25405"/>
                </a:lnTo>
                <a:lnTo>
                  <a:pt x="27506" y="25525"/>
                </a:lnTo>
                <a:lnTo>
                  <a:pt x="26485" y="25585"/>
                </a:lnTo>
                <a:lnTo>
                  <a:pt x="25645" y="25645"/>
                </a:lnTo>
                <a:lnTo>
                  <a:pt x="24744" y="25585"/>
                </a:lnTo>
                <a:lnTo>
                  <a:pt x="23062" y="25465"/>
                </a:lnTo>
                <a:lnTo>
                  <a:pt x="23663" y="24864"/>
                </a:lnTo>
                <a:lnTo>
                  <a:pt x="24984" y="23483"/>
                </a:lnTo>
                <a:lnTo>
                  <a:pt x="26305" y="21982"/>
                </a:lnTo>
                <a:lnTo>
                  <a:pt x="27506" y="20480"/>
                </a:lnTo>
                <a:lnTo>
                  <a:pt x="28647" y="18919"/>
                </a:lnTo>
                <a:lnTo>
                  <a:pt x="29729" y="17237"/>
                </a:lnTo>
                <a:lnTo>
                  <a:pt x="30749" y="15496"/>
                </a:lnTo>
                <a:lnTo>
                  <a:pt x="30990" y="15556"/>
                </a:lnTo>
                <a:lnTo>
                  <a:pt x="31170" y="15496"/>
                </a:lnTo>
                <a:lnTo>
                  <a:pt x="31290" y="15435"/>
                </a:lnTo>
                <a:lnTo>
                  <a:pt x="32371" y="14715"/>
                </a:lnTo>
                <a:lnTo>
                  <a:pt x="33392" y="13934"/>
                </a:lnTo>
                <a:lnTo>
                  <a:pt x="34353" y="13093"/>
                </a:lnTo>
                <a:lnTo>
                  <a:pt x="35254" y="12252"/>
                </a:lnTo>
                <a:lnTo>
                  <a:pt x="36095" y="11352"/>
                </a:lnTo>
                <a:lnTo>
                  <a:pt x="36875" y="10451"/>
                </a:lnTo>
                <a:lnTo>
                  <a:pt x="37176" y="9970"/>
                </a:lnTo>
                <a:lnTo>
                  <a:pt x="37476" y="9490"/>
                </a:lnTo>
                <a:lnTo>
                  <a:pt x="37776" y="8949"/>
                </a:lnTo>
                <a:lnTo>
                  <a:pt x="37956" y="8409"/>
                </a:lnTo>
                <a:lnTo>
                  <a:pt x="37956" y="8229"/>
                </a:lnTo>
                <a:lnTo>
                  <a:pt x="37836" y="8109"/>
                </a:lnTo>
                <a:lnTo>
                  <a:pt x="37716" y="8049"/>
                </a:lnTo>
                <a:lnTo>
                  <a:pt x="37596" y="8109"/>
                </a:lnTo>
                <a:lnTo>
                  <a:pt x="37115" y="8409"/>
                </a:lnTo>
                <a:lnTo>
                  <a:pt x="36695" y="8769"/>
                </a:lnTo>
                <a:lnTo>
                  <a:pt x="35914" y="9550"/>
                </a:lnTo>
                <a:lnTo>
                  <a:pt x="35194" y="10331"/>
                </a:lnTo>
                <a:lnTo>
                  <a:pt x="34413" y="11111"/>
                </a:lnTo>
                <a:lnTo>
                  <a:pt x="33212" y="12132"/>
                </a:lnTo>
                <a:lnTo>
                  <a:pt x="31951" y="13093"/>
                </a:lnTo>
                <a:lnTo>
                  <a:pt x="32371" y="12132"/>
                </a:lnTo>
                <a:lnTo>
                  <a:pt x="33092" y="10391"/>
                </a:lnTo>
                <a:lnTo>
                  <a:pt x="33752" y="8649"/>
                </a:lnTo>
                <a:lnTo>
                  <a:pt x="34053" y="7928"/>
                </a:lnTo>
                <a:lnTo>
                  <a:pt x="34293" y="7088"/>
                </a:lnTo>
                <a:lnTo>
                  <a:pt x="34353" y="6667"/>
                </a:lnTo>
                <a:lnTo>
                  <a:pt x="34353" y="6247"/>
                </a:lnTo>
                <a:lnTo>
                  <a:pt x="34353" y="5887"/>
                </a:lnTo>
                <a:lnTo>
                  <a:pt x="34233" y="5526"/>
                </a:lnTo>
                <a:lnTo>
                  <a:pt x="34113" y="5466"/>
                </a:lnTo>
                <a:lnTo>
                  <a:pt x="34053" y="5466"/>
                </a:lnTo>
                <a:lnTo>
                  <a:pt x="33752" y="5706"/>
                </a:lnTo>
                <a:lnTo>
                  <a:pt x="33512" y="5947"/>
                </a:lnTo>
                <a:lnTo>
                  <a:pt x="33332" y="6247"/>
                </a:lnTo>
                <a:lnTo>
                  <a:pt x="33152" y="6607"/>
                </a:lnTo>
                <a:lnTo>
                  <a:pt x="32912" y="7268"/>
                </a:lnTo>
                <a:lnTo>
                  <a:pt x="32671" y="7928"/>
                </a:lnTo>
                <a:lnTo>
                  <a:pt x="31951" y="9790"/>
                </a:lnTo>
                <a:lnTo>
                  <a:pt x="31110" y="11592"/>
                </a:lnTo>
                <a:lnTo>
                  <a:pt x="30269" y="13213"/>
                </a:lnTo>
                <a:lnTo>
                  <a:pt x="29308" y="14835"/>
                </a:lnTo>
                <a:lnTo>
                  <a:pt x="28347" y="16396"/>
                </a:lnTo>
                <a:lnTo>
                  <a:pt x="27266" y="17898"/>
                </a:lnTo>
                <a:lnTo>
                  <a:pt x="26365" y="19219"/>
                </a:lnTo>
                <a:lnTo>
                  <a:pt x="25344" y="20420"/>
                </a:lnTo>
                <a:lnTo>
                  <a:pt x="25224" y="19219"/>
                </a:lnTo>
                <a:lnTo>
                  <a:pt x="25104" y="17958"/>
                </a:lnTo>
                <a:lnTo>
                  <a:pt x="24924" y="16757"/>
                </a:lnTo>
                <a:lnTo>
                  <a:pt x="24744" y="16156"/>
                </a:lnTo>
                <a:lnTo>
                  <a:pt x="24564" y="15616"/>
                </a:lnTo>
                <a:lnTo>
                  <a:pt x="24504" y="15435"/>
                </a:lnTo>
                <a:lnTo>
                  <a:pt x="24383" y="15315"/>
                </a:lnTo>
                <a:lnTo>
                  <a:pt x="24203" y="15255"/>
                </a:lnTo>
                <a:lnTo>
                  <a:pt x="24023" y="15255"/>
                </a:lnTo>
                <a:lnTo>
                  <a:pt x="23903" y="15315"/>
                </a:lnTo>
                <a:lnTo>
                  <a:pt x="23783" y="15435"/>
                </a:lnTo>
                <a:lnTo>
                  <a:pt x="23663" y="15556"/>
                </a:lnTo>
                <a:lnTo>
                  <a:pt x="23603" y="15736"/>
                </a:lnTo>
                <a:lnTo>
                  <a:pt x="23543" y="16456"/>
                </a:lnTo>
                <a:lnTo>
                  <a:pt x="23543" y="17237"/>
                </a:lnTo>
                <a:lnTo>
                  <a:pt x="23603" y="18018"/>
                </a:lnTo>
                <a:lnTo>
                  <a:pt x="23663" y="18799"/>
                </a:lnTo>
                <a:lnTo>
                  <a:pt x="23903" y="20300"/>
                </a:lnTo>
                <a:lnTo>
                  <a:pt x="24143" y="21801"/>
                </a:lnTo>
                <a:lnTo>
                  <a:pt x="23302" y="22762"/>
                </a:lnTo>
                <a:lnTo>
                  <a:pt x="22402" y="23663"/>
                </a:lnTo>
                <a:lnTo>
                  <a:pt x="21020" y="24924"/>
                </a:lnTo>
                <a:lnTo>
                  <a:pt x="19639" y="26186"/>
                </a:lnTo>
                <a:lnTo>
                  <a:pt x="18918" y="26726"/>
                </a:lnTo>
                <a:lnTo>
                  <a:pt x="19279" y="24624"/>
                </a:lnTo>
                <a:lnTo>
                  <a:pt x="19819" y="21621"/>
                </a:lnTo>
                <a:lnTo>
                  <a:pt x="20240" y="18558"/>
                </a:lnTo>
                <a:lnTo>
                  <a:pt x="20660" y="15496"/>
                </a:lnTo>
                <a:lnTo>
                  <a:pt x="20780" y="13994"/>
                </a:lnTo>
                <a:lnTo>
                  <a:pt x="20900" y="12493"/>
                </a:lnTo>
                <a:lnTo>
                  <a:pt x="20900" y="10931"/>
                </a:lnTo>
                <a:lnTo>
                  <a:pt x="20900" y="9370"/>
                </a:lnTo>
                <a:lnTo>
                  <a:pt x="20960" y="7868"/>
                </a:lnTo>
                <a:lnTo>
                  <a:pt x="20960" y="6307"/>
                </a:lnTo>
                <a:lnTo>
                  <a:pt x="21200" y="3304"/>
                </a:lnTo>
                <a:lnTo>
                  <a:pt x="21261" y="1743"/>
                </a:lnTo>
                <a:lnTo>
                  <a:pt x="21261" y="1022"/>
                </a:lnTo>
                <a:lnTo>
                  <a:pt x="21200" y="241"/>
                </a:lnTo>
                <a:lnTo>
                  <a:pt x="21140" y="121"/>
                </a:lnTo>
                <a:lnTo>
                  <a:pt x="21080" y="61"/>
                </a:lnTo>
                <a:lnTo>
                  <a:pt x="20960" y="1"/>
                </a:lnTo>
                <a:lnTo>
                  <a:pt x="20840"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65">
            <a:extLst>
              <a:ext uri="{FF2B5EF4-FFF2-40B4-BE49-F238E27FC236}">
                <a16:creationId xmlns="" xmlns:a16="http://schemas.microsoft.com/office/drawing/2014/main" id="{CE587ACB-1357-45BD-9701-456C3CD19351}"/>
              </a:ext>
            </a:extLst>
          </p:cNvPr>
          <p:cNvSpPr>
            <a:spLocks/>
          </p:cNvSpPr>
          <p:nvPr/>
        </p:nvSpPr>
        <p:spPr bwMode="auto">
          <a:xfrm rot="17071064">
            <a:off x="2536562" y="4747419"/>
            <a:ext cx="639762" cy="1250951"/>
          </a:xfrm>
          <a:custGeom>
            <a:avLst/>
            <a:gdLst>
              <a:gd name="T0" fmla="*/ 225638290 w 22342"/>
              <a:gd name="T1" fmla="*/ 35163197 h 43662"/>
              <a:gd name="T2" fmla="*/ 180510157 w 22342"/>
              <a:gd name="T3" fmla="*/ 25628308 h 43662"/>
              <a:gd name="T4" fmla="*/ 146676935 w 22342"/>
              <a:gd name="T5" fmla="*/ 1795695 h 43662"/>
              <a:gd name="T6" fmla="*/ 160763869 w 22342"/>
              <a:gd name="T7" fmla="*/ 42316905 h 43662"/>
              <a:gd name="T8" fmla="*/ 208709395 w 22342"/>
              <a:gd name="T9" fmla="*/ 93563357 h 43662"/>
              <a:gd name="T10" fmla="*/ 228455683 w 22342"/>
              <a:gd name="T11" fmla="*/ 190688580 h 43662"/>
              <a:gd name="T12" fmla="*/ 160763869 w 22342"/>
              <a:gd name="T13" fmla="*/ 162083441 h 43662"/>
              <a:gd name="T14" fmla="*/ 152311720 w 22342"/>
              <a:gd name="T15" fmla="*/ 128121213 h 43662"/>
              <a:gd name="T16" fmla="*/ 132565433 w 22342"/>
              <a:gd name="T17" fmla="*/ 147190991 h 43662"/>
              <a:gd name="T18" fmla="*/ 93096653 w 22342"/>
              <a:gd name="T19" fmla="*/ 115609514 h 43662"/>
              <a:gd name="T20" fmla="*/ 69123475 w 22342"/>
              <a:gd name="T21" fmla="*/ 108455807 h 43662"/>
              <a:gd name="T22" fmla="*/ 69123475 w 22342"/>
              <a:gd name="T23" fmla="*/ 134679292 h 43662"/>
              <a:gd name="T24" fmla="*/ 125521150 w 22342"/>
              <a:gd name="T25" fmla="*/ 178176860 h 43662"/>
              <a:gd name="T26" fmla="*/ 207300699 w 22342"/>
              <a:gd name="T27" fmla="*/ 205581008 h 43662"/>
              <a:gd name="T28" fmla="*/ 259472314 w 22342"/>
              <a:gd name="T29" fmla="*/ 273516057 h 43662"/>
              <a:gd name="T30" fmla="*/ 358179956 w 22342"/>
              <a:gd name="T31" fmla="*/ 409376464 h 43662"/>
              <a:gd name="T32" fmla="*/ 225638290 w 22342"/>
              <a:gd name="T33" fmla="*/ 351571481 h 43662"/>
              <a:gd name="T34" fmla="*/ 181919655 w 22342"/>
              <a:gd name="T35" fmla="*/ 273516057 h 43662"/>
              <a:gd name="T36" fmla="*/ 159355173 w 22342"/>
              <a:gd name="T37" fmla="*/ 260994646 h 43662"/>
              <a:gd name="T38" fmla="*/ 177692764 w 22342"/>
              <a:gd name="T39" fmla="*/ 331310876 h 43662"/>
              <a:gd name="T40" fmla="*/ 52194580 w 22342"/>
              <a:gd name="T41" fmla="*/ 275897238 h 43662"/>
              <a:gd name="T42" fmla="*/ 1432463 w 22342"/>
              <a:gd name="T43" fmla="*/ 253851102 h 43662"/>
              <a:gd name="T44" fmla="*/ 49377187 w 22342"/>
              <a:gd name="T45" fmla="*/ 303311551 h 43662"/>
              <a:gd name="T46" fmla="*/ 60647531 w 22342"/>
              <a:gd name="T47" fmla="*/ 329524893 h 43662"/>
              <a:gd name="T48" fmla="*/ 12702835 w 22342"/>
              <a:gd name="T49" fmla="*/ 337274229 h 43662"/>
              <a:gd name="T50" fmla="*/ 76167758 w 22342"/>
              <a:gd name="T51" fmla="*/ 342631769 h 43662"/>
              <a:gd name="T52" fmla="*/ 184737047 w 22342"/>
              <a:gd name="T53" fmla="*/ 370046081 h 43662"/>
              <a:gd name="T54" fmla="*/ 362406016 w 22342"/>
              <a:gd name="T55" fmla="*/ 426650095 h 43662"/>
              <a:gd name="T56" fmla="*/ 410351542 w 22342"/>
              <a:gd name="T57" fmla="*/ 427840922 h 43662"/>
              <a:gd name="T58" fmla="*/ 366655872 w 22342"/>
              <a:gd name="T59" fmla="*/ 375403642 h 43662"/>
              <a:gd name="T60" fmla="*/ 455478874 w 22342"/>
              <a:gd name="T61" fmla="*/ 313431925 h 43662"/>
              <a:gd name="T62" fmla="*/ 524579384 w 22342"/>
              <a:gd name="T63" fmla="*/ 244911391 h 43662"/>
              <a:gd name="T64" fmla="*/ 510467881 w 22342"/>
              <a:gd name="T65" fmla="*/ 242530209 h 43662"/>
              <a:gd name="T66" fmla="*/ 406125482 w 22342"/>
              <a:gd name="T67" fmla="*/ 324762509 h 43662"/>
              <a:gd name="T68" fmla="*/ 315869988 w 22342"/>
              <a:gd name="T69" fmla="*/ 305692732 h 43662"/>
              <a:gd name="T70" fmla="*/ 341251061 w 22342"/>
              <a:gd name="T71" fmla="*/ 233590498 h 43662"/>
              <a:gd name="T72" fmla="*/ 431506526 w 22342"/>
              <a:gd name="T73" fmla="*/ 192474111 h 43662"/>
              <a:gd name="T74" fmla="*/ 480860748 w 22342"/>
              <a:gd name="T75" fmla="*/ 152548552 h 43662"/>
              <a:gd name="T76" fmla="*/ 468181709 w 22342"/>
              <a:gd name="T77" fmla="*/ 140037283 h 43662"/>
              <a:gd name="T78" fmla="*/ 416010094 w 22342"/>
              <a:gd name="T79" fmla="*/ 165060272 h 43662"/>
              <a:gd name="T80" fmla="*/ 369474066 w 22342"/>
              <a:gd name="T81" fmla="*/ 181748868 h 43662"/>
              <a:gd name="T82" fmla="*/ 353953867 w 22342"/>
              <a:gd name="T83" fmla="*/ 164465073 h 43662"/>
              <a:gd name="T84" fmla="*/ 338433668 w 22342"/>
              <a:gd name="T85" fmla="*/ 182939222 h 43662"/>
              <a:gd name="T86" fmla="*/ 280627297 w 22342"/>
              <a:gd name="T87" fmla="*/ 237757683 h 43662"/>
              <a:gd name="T88" fmla="*/ 296147496 w 22342"/>
              <a:gd name="T89" fmla="*/ 125740032 h 43662"/>
              <a:gd name="T90" fmla="*/ 430097830 w 22342"/>
              <a:gd name="T91" fmla="*/ 28009489 h 43662"/>
              <a:gd name="T92" fmla="*/ 425871770 w 22342"/>
              <a:gd name="T93" fmla="*/ 10735407 h 43662"/>
              <a:gd name="T94" fmla="*/ 362406016 w 22342"/>
              <a:gd name="T95" fmla="*/ 48865271 h 43662"/>
              <a:gd name="T96" fmla="*/ 351136475 w 22342"/>
              <a:gd name="T97" fmla="*/ 29210007 h 43662"/>
              <a:gd name="T98" fmla="*/ 332798883 w 22342"/>
              <a:gd name="T99" fmla="*/ 43507259 h 43662"/>
              <a:gd name="T100" fmla="*/ 289079446 w 22342"/>
              <a:gd name="T101" fmla="*/ 103693423 h 43662"/>
              <a:gd name="T102" fmla="*/ 251019334 w 22342"/>
              <a:gd name="T103" fmla="*/ 50660966 h 43662"/>
              <a:gd name="T104" fmla="*/ 294737970 w 22342"/>
              <a:gd name="T105" fmla="*/ 3581699 h 43662"/>
              <a:gd name="T106" fmla="*/ 246793274 w 22342"/>
              <a:gd name="T107" fmla="*/ 605341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66">
            <a:extLst>
              <a:ext uri="{FF2B5EF4-FFF2-40B4-BE49-F238E27FC236}">
                <a16:creationId xmlns="" xmlns:a16="http://schemas.microsoft.com/office/drawing/2014/main" id="{8E70D6E2-6EB2-4BAF-BB73-241C61D978F5}"/>
              </a:ext>
            </a:extLst>
          </p:cNvPr>
          <p:cNvSpPr>
            <a:spLocks/>
          </p:cNvSpPr>
          <p:nvPr/>
        </p:nvSpPr>
        <p:spPr bwMode="auto">
          <a:xfrm flipH="1">
            <a:off x="8743951" y="3105150"/>
            <a:ext cx="1885949" cy="533400"/>
          </a:xfrm>
          <a:custGeom>
            <a:avLst/>
            <a:gdLst>
              <a:gd name="T0" fmla="*/ 789942725 w 44803"/>
              <a:gd name="T1" fmla="*/ 4473102 h 12673"/>
              <a:gd name="T2" fmla="*/ 808854268 w 44803"/>
              <a:gd name="T3" fmla="*/ 134361284 h 12673"/>
              <a:gd name="T4" fmla="*/ 839093409 w 44803"/>
              <a:gd name="T5" fmla="*/ 255301495 h 12673"/>
              <a:gd name="T6" fmla="*/ 788054956 w 44803"/>
              <a:gd name="T7" fmla="*/ 268722526 h 12673"/>
              <a:gd name="T8" fmla="*/ 636888074 w 44803"/>
              <a:gd name="T9" fmla="*/ 192594818 h 12673"/>
              <a:gd name="T10" fmla="*/ 459226684 w 44803"/>
              <a:gd name="T11" fmla="*/ 138836153 h 12673"/>
              <a:gd name="T12" fmla="*/ 323163951 w 44803"/>
              <a:gd name="T13" fmla="*/ 111992240 h 12673"/>
              <a:gd name="T14" fmla="*/ 228668968 w 44803"/>
              <a:gd name="T15" fmla="*/ 107519138 h 12673"/>
              <a:gd name="T16" fmla="*/ 137982389 w 44803"/>
              <a:gd name="T17" fmla="*/ 111992240 h 12673"/>
              <a:gd name="T18" fmla="*/ 69951039 w 44803"/>
              <a:gd name="T19" fmla="*/ 120940211 h 12673"/>
              <a:gd name="T20" fmla="*/ 24575863 w 44803"/>
              <a:gd name="T21" fmla="*/ 143309255 h 12673"/>
              <a:gd name="T22" fmla="*/ 1919656 w 44803"/>
              <a:gd name="T23" fmla="*/ 165678299 h 12673"/>
              <a:gd name="T24" fmla="*/ 31886 w 44803"/>
              <a:gd name="T25" fmla="*/ 188121716 h 12673"/>
              <a:gd name="T26" fmla="*/ 24575863 w 44803"/>
              <a:gd name="T27" fmla="*/ 206015891 h 12673"/>
              <a:gd name="T28" fmla="*/ 88830695 w 44803"/>
              <a:gd name="T29" fmla="*/ 214963862 h 12673"/>
              <a:gd name="T30" fmla="*/ 266492085 w 44803"/>
              <a:gd name="T31" fmla="*/ 228384935 h 12673"/>
              <a:gd name="T32" fmla="*/ 446010337 w 44803"/>
              <a:gd name="T33" fmla="*/ 264249466 h 12673"/>
              <a:gd name="T34" fmla="*/ 621752071 w 44803"/>
              <a:gd name="T35" fmla="*/ 326881687 h 12673"/>
              <a:gd name="T36" fmla="*/ 786166175 w 44803"/>
              <a:gd name="T37" fmla="*/ 416506651 h 12673"/>
              <a:gd name="T38" fmla="*/ 937364943 w 44803"/>
              <a:gd name="T39" fmla="*/ 519476505 h 12673"/>
              <a:gd name="T40" fmla="*/ 931700655 w 44803"/>
              <a:gd name="T41" fmla="*/ 582184950 h 12673"/>
              <a:gd name="T42" fmla="*/ 852309788 w 44803"/>
              <a:gd name="T43" fmla="*/ 600079125 h 12673"/>
              <a:gd name="T44" fmla="*/ 797494784 w 44803"/>
              <a:gd name="T45" fmla="*/ 609027096 h 12673"/>
              <a:gd name="T46" fmla="*/ 776726347 w 44803"/>
              <a:gd name="T47" fmla="*/ 582184950 h 12673"/>
              <a:gd name="T48" fmla="*/ 738935148 w 44803"/>
              <a:gd name="T49" fmla="*/ 555266622 h 12673"/>
              <a:gd name="T50" fmla="*/ 676568054 w 44803"/>
              <a:gd name="T51" fmla="*/ 528424476 h 12673"/>
              <a:gd name="T52" fmla="*/ 600984613 w 44803"/>
              <a:gd name="T53" fmla="*/ 497109270 h 12673"/>
              <a:gd name="T54" fmla="*/ 544280861 w 44803"/>
              <a:gd name="T55" fmla="*/ 474665812 h 12673"/>
              <a:gd name="T56" fmla="*/ 508377400 w 44803"/>
              <a:gd name="T57" fmla="*/ 470190943 h 12673"/>
              <a:gd name="T58" fmla="*/ 483801537 w 44803"/>
              <a:gd name="T59" fmla="*/ 483612016 h 12673"/>
              <a:gd name="T60" fmla="*/ 483801537 w 44803"/>
              <a:gd name="T61" fmla="*/ 506055432 h 12673"/>
              <a:gd name="T62" fmla="*/ 504601860 w 44803"/>
              <a:gd name="T63" fmla="*/ 541845549 h 12673"/>
              <a:gd name="T64" fmla="*/ 542393091 w 44803"/>
              <a:gd name="T65" fmla="*/ 573236979 h 12673"/>
              <a:gd name="T66" fmla="*/ 600984613 w 44803"/>
              <a:gd name="T67" fmla="*/ 604553994 h 12673"/>
              <a:gd name="T68" fmla="*/ 676568054 w 44803"/>
              <a:gd name="T69" fmla="*/ 640342302 h 12673"/>
              <a:gd name="T70" fmla="*/ 701142907 w 44803"/>
              <a:gd name="T71" fmla="*/ 667260630 h 12673"/>
              <a:gd name="T72" fmla="*/ 629304130 w 44803"/>
              <a:gd name="T73" fmla="*/ 716471820 h 12673"/>
              <a:gd name="T74" fmla="*/ 595288438 w 44803"/>
              <a:gd name="T75" fmla="*/ 752336309 h 12673"/>
              <a:gd name="T76" fmla="*/ 565081184 w 44803"/>
              <a:gd name="T77" fmla="*/ 801547499 h 12673"/>
              <a:gd name="T78" fmla="*/ 561273758 w 44803"/>
              <a:gd name="T79" fmla="*/ 819516088 h 12673"/>
              <a:gd name="T80" fmla="*/ 566968954 w 44803"/>
              <a:gd name="T81" fmla="*/ 850833062 h 12673"/>
              <a:gd name="T82" fmla="*/ 591512899 w 44803"/>
              <a:gd name="T83" fmla="*/ 855306163 h 12673"/>
              <a:gd name="T84" fmla="*/ 646327903 w 44803"/>
              <a:gd name="T85" fmla="*/ 837412031 h 12673"/>
              <a:gd name="T86" fmla="*/ 716247055 w 44803"/>
              <a:gd name="T87" fmla="*/ 792599528 h 12673"/>
              <a:gd name="T88" fmla="*/ 865557042 w 44803"/>
              <a:gd name="T89" fmla="*/ 738915236 h 12673"/>
              <a:gd name="T90" fmla="*/ 1011059603 w 44803"/>
              <a:gd name="T91" fmla="*/ 720944922 h 12673"/>
              <a:gd name="T92" fmla="*/ 1088530814 w 44803"/>
              <a:gd name="T93" fmla="*/ 729967265 h 12673"/>
              <a:gd name="T94" fmla="*/ 1164146141 w 44803"/>
              <a:gd name="T95" fmla="*/ 729967265 h 12673"/>
              <a:gd name="T96" fmla="*/ 1211377200 w 44803"/>
              <a:gd name="T97" fmla="*/ 770230484 h 12673"/>
              <a:gd name="T98" fmla="*/ 1336111325 w 44803"/>
              <a:gd name="T99" fmla="*/ 909066637 h 12673"/>
              <a:gd name="T100" fmla="*/ 1387119913 w 44803"/>
              <a:gd name="T101" fmla="*/ 944856755 h 12673"/>
              <a:gd name="T102" fmla="*/ 1400367167 w 44803"/>
              <a:gd name="T103" fmla="*/ 931435682 h 12673"/>
              <a:gd name="T104" fmla="*/ 1407919225 w 44803"/>
              <a:gd name="T105" fmla="*/ 900118666 h 12673"/>
              <a:gd name="T106" fmla="*/ 1407919225 w 44803"/>
              <a:gd name="T107" fmla="*/ 864254135 h 12673"/>
              <a:gd name="T108" fmla="*/ 1366351476 w 44803"/>
              <a:gd name="T109" fmla="*/ 783651557 h 12673"/>
              <a:gd name="T110" fmla="*/ 1286960609 w 44803"/>
              <a:gd name="T111" fmla="*/ 676208601 h 12673"/>
              <a:gd name="T112" fmla="*/ 1201937372 w 44803"/>
              <a:gd name="T113" fmla="*/ 586658052 h 12673"/>
              <a:gd name="T114" fmla="*/ 1073426697 w 44803"/>
              <a:gd name="T115" fmla="*/ 470190943 h 12673"/>
              <a:gd name="T116" fmla="*/ 926005458 w 44803"/>
              <a:gd name="T117" fmla="*/ 353800015 h 12673"/>
              <a:gd name="T118" fmla="*/ 914676850 w 44803"/>
              <a:gd name="T119" fmla="*/ 304512643 h 12673"/>
              <a:gd name="T120" fmla="*/ 871221331 w 44803"/>
              <a:gd name="T121" fmla="*/ 174700643 h 12673"/>
              <a:gd name="T122" fmla="*/ 835317901 w 44803"/>
              <a:gd name="T123" fmla="*/ 76127708 h 12673"/>
              <a:gd name="T124" fmla="*/ 793718234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67">
            <a:extLst>
              <a:ext uri="{FF2B5EF4-FFF2-40B4-BE49-F238E27FC236}">
                <a16:creationId xmlns="" xmlns:a16="http://schemas.microsoft.com/office/drawing/2014/main" id="{E44A9A52-6B67-4E7E-9D87-BF6CA30F2D92}"/>
              </a:ext>
            </a:extLst>
          </p:cNvPr>
          <p:cNvSpPr>
            <a:spLocks/>
          </p:cNvSpPr>
          <p:nvPr/>
        </p:nvSpPr>
        <p:spPr bwMode="auto">
          <a:xfrm flipH="1">
            <a:off x="1494367" y="2327275"/>
            <a:ext cx="2019300" cy="533400"/>
          </a:xfrm>
          <a:custGeom>
            <a:avLst/>
            <a:gdLst>
              <a:gd name="T0" fmla="*/ 1044246097 w 43001"/>
              <a:gd name="T1" fmla="*/ 43674850 h 11352"/>
              <a:gd name="T2" fmla="*/ 907812824 w 43001"/>
              <a:gd name="T3" fmla="*/ 205714694 h 11352"/>
              <a:gd name="T4" fmla="*/ 813361370 w 43001"/>
              <a:gd name="T5" fmla="*/ 286630844 h 11352"/>
              <a:gd name="T6" fmla="*/ 826467614 w 43001"/>
              <a:gd name="T7" fmla="*/ 93573499 h 11352"/>
              <a:gd name="T8" fmla="*/ 813361370 w 43001"/>
              <a:gd name="T9" fmla="*/ 43674850 h 11352"/>
              <a:gd name="T10" fmla="*/ 773999284 w 43001"/>
              <a:gd name="T11" fmla="*/ 193264888 h 11352"/>
              <a:gd name="T12" fmla="*/ 750365641 w 43001"/>
              <a:gd name="T13" fmla="*/ 355203145 h 11352"/>
              <a:gd name="T14" fmla="*/ 758228648 w 43001"/>
              <a:gd name="T15" fmla="*/ 404995838 h 11352"/>
              <a:gd name="T16" fmla="*/ 695276345 w 43001"/>
              <a:gd name="T17" fmla="*/ 517139241 h 11352"/>
              <a:gd name="T18" fmla="*/ 548357830 w 43001"/>
              <a:gd name="T19" fmla="*/ 679179085 h 11352"/>
              <a:gd name="T20" fmla="*/ 288595026 w 43001"/>
              <a:gd name="T21" fmla="*/ 816217683 h 11352"/>
              <a:gd name="T22" fmla="*/ 115464059 w 43001"/>
              <a:gd name="T23" fmla="*/ 953256328 h 11352"/>
              <a:gd name="T24" fmla="*/ 2621002 w 43001"/>
              <a:gd name="T25" fmla="*/ 1077951124 h 11352"/>
              <a:gd name="T26" fmla="*/ 0 w 43001"/>
              <a:gd name="T27" fmla="*/ 1115298380 h 11352"/>
              <a:gd name="T28" fmla="*/ 13106244 w 43001"/>
              <a:gd name="T29" fmla="*/ 1140195831 h 11352"/>
              <a:gd name="T30" fmla="*/ 136434506 w 43001"/>
              <a:gd name="T31" fmla="*/ 1071623530 h 11352"/>
              <a:gd name="T32" fmla="*/ 359454994 w 43001"/>
              <a:gd name="T33" fmla="*/ 922135079 h 11352"/>
              <a:gd name="T34" fmla="*/ 616552137 w 43001"/>
              <a:gd name="T35" fmla="*/ 984483581 h 11352"/>
              <a:gd name="T36" fmla="*/ 718911220 w 43001"/>
              <a:gd name="T37" fmla="*/ 1171317080 h 11352"/>
              <a:gd name="T38" fmla="*/ 742501437 w 43001"/>
              <a:gd name="T39" fmla="*/ 1140195831 h 11352"/>
              <a:gd name="T40" fmla="*/ 729395194 w 43001"/>
              <a:gd name="T41" fmla="*/ 1071623530 h 11352"/>
              <a:gd name="T42" fmla="*/ 684791103 w 43001"/>
              <a:gd name="T43" fmla="*/ 940808730 h 11352"/>
              <a:gd name="T44" fmla="*/ 606068129 w 43001"/>
              <a:gd name="T45" fmla="*/ 803770085 h 11352"/>
              <a:gd name="T46" fmla="*/ 857965461 w 43001"/>
              <a:gd name="T47" fmla="*/ 722750140 h 11352"/>
              <a:gd name="T48" fmla="*/ 1172772938 w 43001"/>
              <a:gd name="T49" fmla="*/ 679179085 h 11352"/>
              <a:gd name="T50" fmla="*/ 1487623842 w 43001"/>
              <a:gd name="T51" fmla="*/ 704076535 h 11352"/>
              <a:gd name="T52" fmla="*/ 1595224894 w 43001"/>
              <a:gd name="T53" fmla="*/ 828667536 h 11352"/>
              <a:gd name="T54" fmla="*/ 1681768682 w 43001"/>
              <a:gd name="T55" fmla="*/ 1121522179 h 11352"/>
              <a:gd name="T56" fmla="*/ 1708024560 w 43001"/>
              <a:gd name="T57" fmla="*/ 1177540879 h 11352"/>
              <a:gd name="T58" fmla="*/ 1728993775 w 43001"/>
              <a:gd name="T59" fmla="*/ 1146419629 h 11352"/>
              <a:gd name="T60" fmla="*/ 1723751770 w 43001"/>
              <a:gd name="T61" fmla="*/ 1084174922 h 11352"/>
              <a:gd name="T62" fmla="*/ 1658177232 w 43001"/>
              <a:gd name="T63" fmla="*/ 859892533 h 11352"/>
              <a:gd name="T64" fmla="*/ 1626679350 w 43001"/>
              <a:gd name="T65" fmla="*/ 735197784 h 11352"/>
              <a:gd name="T66" fmla="*/ 1841836831 w 43001"/>
              <a:gd name="T67" fmla="*/ 797544078 h 11352"/>
              <a:gd name="T68" fmla="*/ 1878577915 w 43001"/>
              <a:gd name="T69" fmla="*/ 778872635 h 11352"/>
              <a:gd name="T70" fmla="*/ 1823445193 w 43001"/>
              <a:gd name="T71" fmla="*/ 704076535 h 11352"/>
              <a:gd name="T72" fmla="*/ 1652935228 w 43001"/>
              <a:gd name="T73" fmla="*/ 610606784 h 11352"/>
              <a:gd name="T74" fmla="*/ 1419429534 w 43001"/>
              <a:gd name="T75" fmla="*/ 560811883 h 11352"/>
              <a:gd name="T76" fmla="*/ 1054731303 w 43001"/>
              <a:gd name="T77" fmla="*/ 542140439 h 11352"/>
              <a:gd name="T78" fmla="*/ 747743407 w 43001"/>
              <a:gd name="T79" fmla="*/ 604382985 h 11352"/>
              <a:gd name="T80" fmla="*/ 884177948 w 43001"/>
              <a:gd name="T81" fmla="*/ 398772039 h 11352"/>
              <a:gd name="T82" fmla="*/ 1070458549 w 43001"/>
              <a:gd name="T83" fmla="*/ 174489650 h 11352"/>
              <a:gd name="T84" fmla="*/ 1133455511 w 43001"/>
              <a:gd name="T85" fmla="*/ 81019898 h 11352"/>
              <a:gd name="T86" fmla="*/ 1133455511 w 43001"/>
              <a:gd name="T87" fmla="*/ 31225044 h 11352"/>
              <a:gd name="T88" fmla="*/ 1120305877 w 43001"/>
              <a:gd name="T89" fmla="*/ 103748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68">
            <a:extLst>
              <a:ext uri="{FF2B5EF4-FFF2-40B4-BE49-F238E27FC236}">
                <a16:creationId xmlns="" xmlns:a16="http://schemas.microsoft.com/office/drawing/2014/main" id="{09583390-A024-4547-AEB7-3B6052C47E5D}"/>
              </a:ext>
            </a:extLst>
          </p:cNvPr>
          <p:cNvSpPr>
            <a:spLocks/>
          </p:cNvSpPr>
          <p:nvPr/>
        </p:nvSpPr>
        <p:spPr bwMode="auto">
          <a:xfrm rot="17575418" flipH="1">
            <a:off x="2489731" y="3704168"/>
            <a:ext cx="549275" cy="1875367"/>
          </a:xfrm>
          <a:custGeom>
            <a:avLst/>
            <a:gdLst>
              <a:gd name="T0" fmla="*/ 309980232 w 12973"/>
              <a:gd name="T1" fmla="*/ 42246365 h 44323"/>
              <a:gd name="T2" fmla="*/ 200606255 w 12973"/>
              <a:gd name="T3" fmla="*/ 61452192 h 44323"/>
              <a:gd name="T4" fmla="*/ 141328250 w 12973"/>
              <a:gd name="T5" fmla="*/ 57617449 h 44323"/>
              <a:gd name="T6" fmla="*/ 350967714 w 12973"/>
              <a:gd name="T7" fmla="*/ 191960532 h 44323"/>
              <a:gd name="T8" fmla="*/ 136773074 w 12973"/>
              <a:gd name="T9" fmla="*/ 132457920 h 44323"/>
              <a:gd name="T10" fmla="*/ 323642119 w 12973"/>
              <a:gd name="T11" fmla="*/ 245678819 h 44323"/>
              <a:gd name="T12" fmla="*/ 91156956 w 12973"/>
              <a:gd name="T13" fmla="*/ 186177224 h 44323"/>
              <a:gd name="T14" fmla="*/ 346412538 w 12973"/>
              <a:gd name="T15" fmla="*/ 345478183 h 44323"/>
              <a:gd name="T16" fmla="*/ 177760514 w 12973"/>
              <a:gd name="T17" fmla="*/ 303264059 h 44323"/>
              <a:gd name="T18" fmla="*/ 296318345 w 12973"/>
              <a:gd name="T19" fmla="*/ 416484927 h 44323"/>
              <a:gd name="T20" fmla="*/ 72941713 w 12973"/>
              <a:gd name="T21" fmla="*/ 322437645 h 44323"/>
              <a:gd name="T22" fmla="*/ 95712090 w 12973"/>
              <a:gd name="T23" fmla="*/ 391527049 h 44323"/>
              <a:gd name="T24" fmla="*/ 346412538 w 12973"/>
              <a:gd name="T25" fmla="*/ 581538984 h 44323"/>
              <a:gd name="T26" fmla="*/ 341859183 w 12973"/>
              <a:gd name="T27" fmla="*/ 585373695 h 44323"/>
              <a:gd name="T28" fmla="*/ 136773074 w 12973"/>
              <a:gd name="T29" fmla="*/ 475987538 h 44323"/>
              <a:gd name="T30" fmla="*/ 264364114 w 12973"/>
              <a:gd name="T31" fmla="*/ 623753108 h 44323"/>
              <a:gd name="T32" fmla="*/ 200606255 w 12973"/>
              <a:gd name="T33" fmla="*/ 618001025 h 44323"/>
              <a:gd name="T34" fmla="*/ 86603600 w 12973"/>
              <a:gd name="T35" fmla="*/ 602662150 h 44323"/>
              <a:gd name="T36" fmla="*/ 305426877 w 12973"/>
              <a:gd name="T37" fmla="*/ 790723520 h 44323"/>
              <a:gd name="T38" fmla="*/ 50171294 w 12973"/>
              <a:gd name="T39" fmla="*/ 706295241 h 44323"/>
              <a:gd name="T40" fmla="*/ 396583832 w 12973"/>
              <a:gd name="T41" fmla="*/ 913563422 h 44323"/>
              <a:gd name="T42" fmla="*/ 104818843 w 12973"/>
              <a:gd name="T43" fmla="*/ 781136696 h 44323"/>
              <a:gd name="T44" fmla="*/ 132219718 w 12973"/>
              <a:gd name="T45" fmla="*/ 886688173 h 44323"/>
              <a:gd name="T46" fmla="*/ 396583832 w 12973"/>
              <a:gd name="T47" fmla="*/ 1088204272 h 44323"/>
              <a:gd name="T48" fmla="*/ 36507586 w 12973"/>
              <a:gd name="T49" fmla="*/ 875184009 h 44323"/>
              <a:gd name="T50" fmla="*/ 68386537 w 12973"/>
              <a:gd name="T51" fmla="*/ 984570166 h 44323"/>
              <a:gd name="T52" fmla="*/ 346412538 w 12973"/>
              <a:gd name="T53" fmla="*/ 1235969841 h 44323"/>
              <a:gd name="T54" fmla="*/ 72941713 w 12973"/>
              <a:gd name="T55" fmla="*/ 1157293644 h 44323"/>
              <a:gd name="T56" fmla="*/ 396583832 w 12973"/>
              <a:gd name="T57" fmla="*/ 1333850850 h 44323"/>
              <a:gd name="T58" fmla="*/ 177760514 w 12973"/>
              <a:gd name="T59" fmla="*/ 1283967273 h 44323"/>
              <a:gd name="T60" fmla="*/ 268917470 w 12973"/>
              <a:gd name="T61" fmla="*/ 1366478181 h 44323"/>
              <a:gd name="T62" fmla="*/ 528803508 w 12973"/>
              <a:gd name="T63" fmla="*/ 1408692305 h 44323"/>
              <a:gd name="T64" fmla="*/ 601743443 w 12973"/>
              <a:gd name="T65" fmla="*/ 1305058230 h 44323"/>
              <a:gd name="T66" fmla="*/ 825044795 w 12973"/>
              <a:gd name="T67" fmla="*/ 1116996860 h 44323"/>
              <a:gd name="T68" fmla="*/ 565235815 w 12973"/>
              <a:gd name="T69" fmla="*/ 1239804552 h 44323"/>
              <a:gd name="T70" fmla="*/ 856999026 w 12973"/>
              <a:gd name="T71" fmla="*/ 1009528075 h 44323"/>
              <a:gd name="T72" fmla="*/ 806829552 w 12973"/>
              <a:gd name="T73" fmla="*/ 965364339 h 44323"/>
              <a:gd name="T74" fmla="*/ 852445670 w 12973"/>
              <a:gd name="T75" fmla="*/ 877101349 h 44323"/>
              <a:gd name="T76" fmla="*/ 501402676 w 12973"/>
              <a:gd name="T77" fmla="*/ 1080534818 h 44323"/>
              <a:gd name="T78" fmla="*/ 861554202 w 12973"/>
              <a:gd name="T79" fmla="*/ 827185562 h 44323"/>
              <a:gd name="T80" fmla="*/ 715672596 w 12973"/>
              <a:gd name="T81" fmla="*/ 857895553 h 44323"/>
              <a:gd name="T82" fmla="*/ 970926400 w 12973"/>
              <a:gd name="T83" fmla="*/ 689007769 h 44323"/>
              <a:gd name="T84" fmla="*/ 866107557 w 12973"/>
              <a:gd name="T85" fmla="*/ 667915828 h 44323"/>
              <a:gd name="T86" fmla="*/ 537912040 w 12973"/>
              <a:gd name="T87" fmla="*/ 813764058 h 44323"/>
              <a:gd name="T88" fmla="*/ 911648395 w 12973"/>
              <a:gd name="T89" fmla="*/ 571952191 h 44323"/>
              <a:gd name="T90" fmla="*/ 679238512 w 12973"/>
              <a:gd name="T91" fmla="*/ 637205837 h 44323"/>
              <a:gd name="T92" fmla="*/ 815936263 w 12973"/>
              <a:gd name="T93" fmla="*/ 487491670 h 44323"/>
              <a:gd name="T94" fmla="*/ 601743443 w 12973"/>
              <a:gd name="T95" fmla="*/ 604579522 h 44323"/>
              <a:gd name="T96" fmla="*/ 834228607 w 12973"/>
              <a:gd name="T97" fmla="*/ 387692307 h 44323"/>
              <a:gd name="T98" fmla="*/ 510511207 w 12973"/>
              <a:gd name="T99" fmla="*/ 531655407 h 44323"/>
              <a:gd name="T100" fmla="*/ 774950602 w 12973"/>
              <a:gd name="T101" fmla="*/ 303264059 h 44323"/>
              <a:gd name="T102" fmla="*/ 588006233 w 12973"/>
              <a:gd name="T103" fmla="*/ 393444389 h 44323"/>
              <a:gd name="T104" fmla="*/ 770397246 w 12973"/>
              <a:gd name="T105" fmla="*/ 193877871 h 44323"/>
              <a:gd name="T106" fmla="*/ 501402676 w 12973"/>
              <a:gd name="T107" fmla="*/ 360849268 h 44323"/>
              <a:gd name="T108" fmla="*/ 597190045 w 12973"/>
              <a:gd name="T109" fmla="*/ 276388779 h 44323"/>
              <a:gd name="T110" fmla="*/ 683793646 w 12973"/>
              <a:gd name="T111" fmla="*/ 153549893 h 44323"/>
              <a:gd name="T112" fmla="*/ 660946168 w 12973"/>
              <a:gd name="T113" fmla="*/ 103666316 h 44323"/>
              <a:gd name="T114" fmla="*/ 565235815 w 12973"/>
              <a:gd name="T115" fmla="*/ 55700110 h 44323"/>
              <a:gd name="T116" fmla="*/ 464970369 w 12973"/>
              <a:gd name="T117" fmla="*/ 90243797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69">
            <a:extLst>
              <a:ext uri="{FF2B5EF4-FFF2-40B4-BE49-F238E27FC236}">
                <a16:creationId xmlns="" xmlns:a16="http://schemas.microsoft.com/office/drawing/2014/main" id="{AA87D1D8-9138-4F20-A8A7-92B7DDADF425}"/>
              </a:ext>
            </a:extLst>
          </p:cNvPr>
          <p:cNvSpPr>
            <a:spLocks/>
          </p:cNvSpPr>
          <p:nvPr/>
        </p:nvSpPr>
        <p:spPr bwMode="auto">
          <a:xfrm rot="19510899">
            <a:off x="2537885" y="3452813"/>
            <a:ext cx="774700" cy="1498600"/>
          </a:xfrm>
          <a:custGeom>
            <a:avLst/>
            <a:gdLst>
              <a:gd name="T0" fmla="*/ 162302058 w 23243"/>
              <a:gd name="T1" fmla="*/ 26659242 h 44983"/>
              <a:gd name="T2" fmla="*/ 162302058 w 23243"/>
              <a:gd name="T3" fmla="*/ 95507091 h 44983"/>
              <a:gd name="T4" fmla="*/ 179187905 w 23243"/>
              <a:gd name="T5" fmla="*/ 155443728 h 44983"/>
              <a:gd name="T6" fmla="*/ 153866634 w 23243"/>
              <a:gd name="T7" fmla="*/ 279792081 h 44983"/>
              <a:gd name="T8" fmla="*/ 142603578 w 23243"/>
              <a:gd name="T9" fmla="*/ 151007562 h 44983"/>
              <a:gd name="T10" fmla="*/ 123843068 w 23243"/>
              <a:gd name="T11" fmla="*/ 99944357 h 44983"/>
              <a:gd name="T12" fmla="*/ 100395835 w 23243"/>
              <a:gd name="T13" fmla="*/ 126603599 h 44983"/>
              <a:gd name="T14" fmla="*/ 100395835 w 23243"/>
              <a:gd name="T15" fmla="*/ 186540270 h 44983"/>
              <a:gd name="T16" fmla="*/ 121968379 w 23243"/>
              <a:gd name="T17" fmla="*/ 213199479 h 44983"/>
              <a:gd name="T18" fmla="*/ 151054626 w 23243"/>
              <a:gd name="T19" fmla="*/ 401958381 h 44983"/>
              <a:gd name="T20" fmla="*/ 171689825 w 23243"/>
              <a:gd name="T21" fmla="*/ 564058075 h 44983"/>
              <a:gd name="T22" fmla="*/ 136980162 w 23243"/>
              <a:gd name="T23" fmla="*/ 901569260 h 44983"/>
              <a:gd name="T24" fmla="*/ 45035374 w 23243"/>
              <a:gd name="T25" fmla="*/ 706154425 h 44983"/>
              <a:gd name="T26" fmla="*/ 27211558 w 23243"/>
              <a:gd name="T27" fmla="*/ 648436421 h 44983"/>
              <a:gd name="T28" fmla="*/ 952968 w 23243"/>
              <a:gd name="T29" fmla="*/ 697280960 h 44983"/>
              <a:gd name="T30" fmla="*/ 16902095 w 23243"/>
              <a:gd name="T31" fmla="*/ 761691543 h 44983"/>
              <a:gd name="T32" fmla="*/ 68498205 w 23243"/>
              <a:gd name="T33" fmla="*/ 826065479 h 44983"/>
              <a:gd name="T34" fmla="*/ 43160686 w 23243"/>
              <a:gd name="T35" fmla="*/ 994857718 h 44983"/>
              <a:gd name="T36" fmla="*/ 103207868 w 23243"/>
              <a:gd name="T37" fmla="*/ 943757900 h 44983"/>
              <a:gd name="T38" fmla="*/ 197964689 w 23243"/>
              <a:gd name="T39" fmla="*/ 1099202728 h 44983"/>
              <a:gd name="T40" fmla="*/ 253309526 w 23243"/>
              <a:gd name="T41" fmla="*/ 1554442980 h 44983"/>
              <a:gd name="T42" fmla="*/ 144478267 w 23243"/>
              <a:gd name="T43" fmla="*/ 1510034608 h 44983"/>
              <a:gd name="T44" fmla="*/ 125717731 w 23243"/>
              <a:gd name="T45" fmla="*/ 1456716124 h 44983"/>
              <a:gd name="T46" fmla="*/ 101333180 w 23243"/>
              <a:gd name="T47" fmla="*/ 1454498590 h 44983"/>
              <a:gd name="T48" fmla="*/ 93819476 w 23243"/>
              <a:gd name="T49" fmla="*/ 1501161142 h 44983"/>
              <a:gd name="T50" fmla="*/ 107893940 w 23243"/>
              <a:gd name="T51" fmla="*/ 1536657204 h 44983"/>
              <a:gd name="T52" fmla="*/ 154803978 w 23243"/>
              <a:gd name="T53" fmla="*/ 1550005681 h 44983"/>
              <a:gd name="T54" fmla="*/ 228909351 w 23243"/>
              <a:gd name="T55" fmla="*/ 1601067754 h 44983"/>
              <a:gd name="T56" fmla="*/ 266446646 w 23243"/>
              <a:gd name="T57" fmla="*/ 1621072196 h 44983"/>
              <a:gd name="T58" fmla="*/ 287081845 w 23243"/>
              <a:gd name="T59" fmla="*/ 1654349592 h 44983"/>
              <a:gd name="T60" fmla="*/ 265509302 w 23243"/>
              <a:gd name="T61" fmla="*/ 1443405392 h 44983"/>
              <a:gd name="T62" fmla="*/ 334929228 w 23243"/>
              <a:gd name="T63" fmla="*/ 1185835254 h 44983"/>
              <a:gd name="T64" fmla="*/ 357439116 w 23243"/>
              <a:gd name="T65" fmla="*/ 1079236064 h 44983"/>
              <a:gd name="T66" fmla="*/ 351815700 w 23243"/>
              <a:gd name="T67" fmla="*/ 1014824382 h 44983"/>
              <a:gd name="T68" fmla="*/ 324603516 w 23243"/>
              <a:gd name="T69" fmla="*/ 1001513650 h 44983"/>
              <a:gd name="T70" fmla="*/ 308654364 w 23243"/>
              <a:gd name="T71" fmla="*/ 1057013022 h 44983"/>
              <a:gd name="T72" fmla="*/ 324603516 w 23243"/>
              <a:gd name="T73" fmla="*/ 1112550106 h 44983"/>
              <a:gd name="T74" fmla="*/ 294579925 w 23243"/>
              <a:gd name="T75" fmla="*/ 1205801918 h 44983"/>
              <a:gd name="T76" fmla="*/ 281458429 w 23243"/>
              <a:gd name="T77" fmla="*/ 1023698947 h 44983"/>
              <a:gd name="T78" fmla="*/ 273007381 w 23243"/>
              <a:gd name="T79" fmla="*/ 1161394678 h 44983"/>
              <a:gd name="T80" fmla="*/ 273007381 w 23243"/>
              <a:gd name="T81" fmla="*/ 1347934914 h 44983"/>
              <a:gd name="T82" fmla="*/ 211086160 w 23243"/>
              <a:gd name="T83" fmla="*/ 943757900 h 44983"/>
              <a:gd name="T84" fmla="*/ 245795823 w 23243"/>
              <a:gd name="T85" fmla="*/ 641780489 h 44983"/>
              <a:gd name="T86" fmla="*/ 338677955 w 23243"/>
              <a:gd name="T87" fmla="*/ 670621751 h 44983"/>
              <a:gd name="T88" fmla="*/ 360250499 w 23243"/>
              <a:gd name="T89" fmla="*/ 655091254 h 44983"/>
              <a:gd name="T90" fmla="*/ 330243156 w 23243"/>
              <a:gd name="T91" fmla="*/ 612902614 h 44983"/>
              <a:gd name="T92" fmla="*/ 327415524 w 23243"/>
              <a:gd name="T93" fmla="*/ 446365654 h 44983"/>
              <a:gd name="T94" fmla="*/ 358376435 w 23243"/>
              <a:gd name="T95" fmla="*/ 393047203 h 44983"/>
              <a:gd name="T96" fmla="*/ 358376435 w 23243"/>
              <a:gd name="T97" fmla="*/ 317544522 h 44983"/>
              <a:gd name="T98" fmla="*/ 328352869 w 23243"/>
              <a:gd name="T99" fmla="*/ 288703259 h 44983"/>
              <a:gd name="T100" fmla="*/ 304905636 w 23243"/>
              <a:gd name="T101" fmla="*/ 341985097 h 44983"/>
              <a:gd name="T102" fmla="*/ 304905636 w 23243"/>
              <a:gd name="T103" fmla="*/ 417487779 h 44983"/>
              <a:gd name="T104" fmla="*/ 226097968 w 23243"/>
              <a:gd name="T105" fmla="*/ 615121247 h 44983"/>
              <a:gd name="T106" fmla="*/ 193262369 w 23243"/>
              <a:gd name="T107" fmla="*/ 361988407 h 44983"/>
              <a:gd name="T108" fmla="*/ 202650736 w 23243"/>
              <a:gd name="T109" fmla="*/ 106600289 h 44983"/>
              <a:gd name="T110" fmla="*/ 208274152 w 23243"/>
              <a:gd name="T111" fmla="*/ 37751341 h 44983"/>
              <a:gd name="T112" fmla="*/ 183890225 w 23243"/>
              <a:gd name="T113" fmla="*/ 0 h 44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243"/>
              <a:gd name="T172" fmla="*/ 0 h 44983"/>
              <a:gd name="T173" fmla="*/ 23243 w 23243"/>
              <a:gd name="T174" fmla="*/ 44983 h 44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243" h="44983" extrusionOk="0">
                <a:moveTo>
                  <a:pt x="11772" y="0"/>
                </a:moveTo>
                <a:lnTo>
                  <a:pt x="11471" y="60"/>
                </a:lnTo>
                <a:lnTo>
                  <a:pt x="11111" y="120"/>
                </a:lnTo>
                <a:lnTo>
                  <a:pt x="10871" y="301"/>
                </a:lnTo>
                <a:lnTo>
                  <a:pt x="10571" y="481"/>
                </a:lnTo>
                <a:lnTo>
                  <a:pt x="10390" y="721"/>
                </a:lnTo>
                <a:lnTo>
                  <a:pt x="10210" y="1021"/>
                </a:lnTo>
                <a:lnTo>
                  <a:pt x="10150" y="1382"/>
                </a:lnTo>
                <a:lnTo>
                  <a:pt x="10090" y="1682"/>
                </a:lnTo>
                <a:lnTo>
                  <a:pt x="10150" y="1982"/>
                </a:lnTo>
                <a:lnTo>
                  <a:pt x="10210" y="2343"/>
                </a:lnTo>
                <a:lnTo>
                  <a:pt x="10390" y="2583"/>
                </a:lnTo>
                <a:lnTo>
                  <a:pt x="10571" y="2883"/>
                </a:lnTo>
                <a:lnTo>
                  <a:pt x="10811" y="3063"/>
                </a:lnTo>
                <a:lnTo>
                  <a:pt x="11051" y="3183"/>
                </a:lnTo>
                <a:lnTo>
                  <a:pt x="11291" y="3303"/>
                </a:lnTo>
                <a:lnTo>
                  <a:pt x="11592" y="3364"/>
                </a:lnTo>
                <a:lnTo>
                  <a:pt x="11471" y="4204"/>
                </a:lnTo>
                <a:lnTo>
                  <a:pt x="11351" y="5045"/>
                </a:lnTo>
                <a:lnTo>
                  <a:pt x="11231" y="6727"/>
                </a:lnTo>
                <a:lnTo>
                  <a:pt x="11051" y="9910"/>
                </a:lnTo>
                <a:lnTo>
                  <a:pt x="10571" y="9129"/>
                </a:lnTo>
                <a:lnTo>
                  <a:pt x="10150" y="8348"/>
                </a:lnTo>
                <a:lnTo>
                  <a:pt x="9850" y="7567"/>
                </a:lnTo>
                <a:lnTo>
                  <a:pt x="9490" y="6787"/>
                </a:lnTo>
                <a:lnTo>
                  <a:pt x="9189" y="6006"/>
                </a:lnTo>
                <a:lnTo>
                  <a:pt x="8769" y="5285"/>
                </a:lnTo>
                <a:lnTo>
                  <a:pt x="9009" y="4925"/>
                </a:lnTo>
                <a:lnTo>
                  <a:pt x="9129" y="4505"/>
                </a:lnTo>
                <a:lnTo>
                  <a:pt x="9129" y="4084"/>
                </a:lnTo>
                <a:lnTo>
                  <a:pt x="9069" y="3664"/>
                </a:lnTo>
                <a:lnTo>
                  <a:pt x="8889" y="3303"/>
                </a:lnTo>
                <a:lnTo>
                  <a:pt x="8589" y="3003"/>
                </a:lnTo>
                <a:lnTo>
                  <a:pt x="8409" y="2883"/>
                </a:lnTo>
                <a:lnTo>
                  <a:pt x="8168" y="2763"/>
                </a:lnTo>
                <a:lnTo>
                  <a:pt x="7928" y="2703"/>
                </a:lnTo>
                <a:lnTo>
                  <a:pt x="7688" y="2703"/>
                </a:lnTo>
                <a:lnTo>
                  <a:pt x="7328" y="2763"/>
                </a:lnTo>
                <a:lnTo>
                  <a:pt x="7027" y="2823"/>
                </a:lnTo>
                <a:lnTo>
                  <a:pt x="6787" y="3003"/>
                </a:lnTo>
                <a:lnTo>
                  <a:pt x="6607" y="3183"/>
                </a:lnTo>
                <a:lnTo>
                  <a:pt x="6427" y="3424"/>
                </a:lnTo>
                <a:lnTo>
                  <a:pt x="6307" y="3664"/>
                </a:lnTo>
                <a:lnTo>
                  <a:pt x="6247" y="3964"/>
                </a:lnTo>
                <a:lnTo>
                  <a:pt x="6247" y="4204"/>
                </a:lnTo>
                <a:lnTo>
                  <a:pt x="6247" y="4505"/>
                </a:lnTo>
                <a:lnTo>
                  <a:pt x="6307" y="4805"/>
                </a:lnTo>
                <a:lnTo>
                  <a:pt x="6427" y="5045"/>
                </a:lnTo>
                <a:lnTo>
                  <a:pt x="6607" y="5285"/>
                </a:lnTo>
                <a:lnTo>
                  <a:pt x="6787" y="5465"/>
                </a:lnTo>
                <a:lnTo>
                  <a:pt x="7027" y="5646"/>
                </a:lnTo>
                <a:lnTo>
                  <a:pt x="7328" y="5706"/>
                </a:lnTo>
                <a:lnTo>
                  <a:pt x="7688" y="5766"/>
                </a:lnTo>
                <a:lnTo>
                  <a:pt x="7808" y="5766"/>
                </a:lnTo>
                <a:lnTo>
                  <a:pt x="7928" y="6607"/>
                </a:lnTo>
                <a:lnTo>
                  <a:pt x="8168" y="7447"/>
                </a:lnTo>
                <a:lnTo>
                  <a:pt x="8469" y="8228"/>
                </a:lnTo>
                <a:lnTo>
                  <a:pt x="8829" y="9009"/>
                </a:lnTo>
                <a:lnTo>
                  <a:pt x="9189" y="9910"/>
                </a:lnTo>
                <a:lnTo>
                  <a:pt x="9670" y="10871"/>
                </a:lnTo>
                <a:lnTo>
                  <a:pt x="9910" y="11291"/>
                </a:lnTo>
                <a:lnTo>
                  <a:pt x="10210" y="11711"/>
                </a:lnTo>
                <a:lnTo>
                  <a:pt x="10571" y="12072"/>
                </a:lnTo>
                <a:lnTo>
                  <a:pt x="10991" y="12312"/>
                </a:lnTo>
                <a:lnTo>
                  <a:pt x="10991" y="12432"/>
                </a:lnTo>
                <a:lnTo>
                  <a:pt x="10991" y="15255"/>
                </a:lnTo>
                <a:lnTo>
                  <a:pt x="11111" y="18017"/>
                </a:lnTo>
                <a:lnTo>
                  <a:pt x="11291" y="20840"/>
                </a:lnTo>
                <a:lnTo>
                  <a:pt x="11652" y="23603"/>
                </a:lnTo>
                <a:lnTo>
                  <a:pt x="11892" y="25464"/>
                </a:lnTo>
                <a:lnTo>
                  <a:pt x="12192" y="27326"/>
                </a:lnTo>
                <a:lnTo>
                  <a:pt x="8769" y="24383"/>
                </a:lnTo>
                <a:lnTo>
                  <a:pt x="7267" y="23182"/>
                </a:lnTo>
                <a:lnTo>
                  <a:pt x="5826" y="21981"/>
                </a:lnTo>
                <a:lnTo>
                  <a:pt x="4325" y="20840"/>
                </a:lnTo>
                <a:lnTo>
                  <a:pt x="2763" y="19699"/>
                </a:lnTo>
                <a:lnTo>
                  <a:pt x="2823" y="19399"/>
                </a:lnTo>
                <a:lnTo>
                  <a:pt x="2883" y="19098"/>
                </a:lnTo>
                <a:lnTo>
                  <a:pt x="2823" y="18798"/>
                </a:lnTo>
                <a:lnTo>
                  <a:pt x="2703" y="18498"/>
                </a:lnTo>
                <a:lnTo>
                  <a:pt x="2403" y="18077"/>
                </a:lnTo>
                <a:lnTo>
                  <a:pt x="2223" y="17837"/>
                </a:lnTo>
                <a:lnTo>
                  <a:pt x="1982" y="17657"/>
                </a:lnTo>
                <a:lnTo>
                  <a:pt x="1742" y="17537"/>
                </a:lnTo>
                <a:lnTo>
                  <a:pt x="1142" y="17537"/>
                </a:lnTo>
                <a:lnTo>
                  <a:pt x="901" y="17657"/>
                </a:lnTo>
                <a:lnTo>
                  <a:pt x="661" y="17837"/>
                </a:lnTo>
                <a:lnTo>
                  <a:pt x="481" y="18077"/>
                </a:lnTo>
                <a:lnTo>
                  <a:pt x="181" y="18498"/>
                </a:lnTo>
                <a:lnTo>
                  <a:pt x="61" y="18858"/>
                </a:lnTo>
                <a:lnTo>
                  <a:pt x="1" y="19218"/>
                </a:lnTo>
                <a:lnTo>
                  <a:pt x="61" y="19579"/>
                </a:lnTo>
                <a:lnTo>
                  <a:pt x="241" y="19939"/>
                </a:lnTo>
                <a:lnTo>
                  <a:pt x="421" y="20239"/>
                </a:lnTo>
                <a:lnTo>
                  <a:pt x="721" y="20420"/>
                </a:lnTo>
                <a:lnTo>
                  <a:pt x="1082" y="20600"/>
                </a:lnTo>
                <a:lnTo>
                  <a:pt x="1442" y="20660"/>
                </a:lnTo>
                <a:lnTo>
                  <a:pt x="1682" y="20600"/>
                </a:lnTo>
                <a:lnTo>
                  <a:pt x="1922" y="20540"/>
                </a:lnTo>
                <a:lnTo>
                  <a:pt x="2163" y="20480"/>
                </a:lnTo>
                <a:lnTo>
                  <a:pt x="2343" y="20299"/>
                </a:lnTo>
                <a:lnTo>
                  <a:pt x="4385" y="22341"/>
                </a:lnTo>
                <a:lnTo>
                  <a:pt x="6487" y="24323"/>
                </a:lnTo>
                <a:lnTo>
                  <a:pt x="5466" y="24984"/>
                </a:lnTo>
                <a:lnTo>
                  <a:pt x="2943" y="26545"/>
                </a:lnTo>
                <a:lnTo>
                  <a:pt x="2823" y="26665"/>
                </a:lnTo>
                <a:lnTo>
                  <a:pt x="2763" y="26786"/>
                </a:lnTo>
                <a:lnTo>
                  <a:pt x="2763" y="26906"/>
                </a:lnTo>
                <a:lnTo>
                  <a:pt x="2823" y="27026"/>
                </a:lnTo>
                <a:lnTo>
                  <a:pt x="2883" y="27146"/>
                </a:lnTo>
                <a:lnTo>
                  <a:pt x="3003" y="27206"/>
                </a:lnTo>
                <a:lnTo>
                  <a:pt x="3304" y="27206"/>
                </a:lnTo>
                <a:lnTo>
                  <a:pt x="5826" y="25945"/>
                </a:lnTo>
                <a:lnTo>
                  <a:pt x="6607" y="25524"/>
                </a:lnTo>
                <a:lnTo>
                  <a:pt x="7027" y="25344"/>
                </a:lnTo>
                <a:lnTo>
                  <a:pt x="7388" y="25104"/>
                </a:lnTo>
                <a:lnTo>
                  <a:pt x="7868" y="25584"/>
                </a:lnTo>
                <a:lnTo>
                  <a:pt x="11111" y="28407"/>
                </a:lnTo>
                <a:lnTo>
                  <a:pt x="11892" y="29068"/>
                </a:lnTo>
                <a:lnTo>
                  <a:pt x="12673" y="29728"/>
                </a:lnTo>
                <a:lnTo>
                  <a:pt x="13153" y="32071"/>
                </a:lnTo>
                <a:lnTo>
                  <a:pt x="13754" y="34353"/>
                </a:lnTo>
                <a:lnTo>
                  <a:pt x="14234" y="36274"/>
                </a:lnTo>
                <a:lnTo>
                  <a:pt x="14835" y="38256"/>
                </a:lnTo>
                <a:lnTo>
                  <a:pt x="15435" y="40118"/>
                </a:lnTo>
                <a:lnTo>
                  <a:pt x="16216" y="42040"/>
                </a:lnTo>
                <a:lnTo>
                  <a:pt x="15796" y="41800"/>
                </a:lnTo>
                <a:lnTo>
                  <a:pt x="15315" y="41740"/>
                </a:lnTo>
                <a:lnTo>
                  <a:pt x="14414" y="41619"/>
                </a:lnTo>
                <a:lnTo>
                  <a:pt x="11952" y="41259"/>
                </a:lnTo>
                <a:lnTo>
                  <a:pt x="10150" y="41019"/>
                </a:lnTo>
                <a:lnTo>
                  <a:pt x="9249" y="40839"/>
                </a:lnTo>
                <a:lnTo>
                  <a:pt x="8409" y="40659"/>
                </a:lnTo>
                <a:lnTo>
                  <a:pt x="8409" y="40358"/>
                </a:lnTo>
                <a:lnTo>
                  <a:pt x="8409" y="40118"/>
                </a:lnTo>
                <a:lnTo>
                  <a:pt x="8348" y="39818"/>
                </a:lnTo>
                <a:lnTo>
                  <a:pt x="8228" y="39578"/>
                </a:lnTo>
                <a:lnTo>
                  <a:pt x="8048" y="39397"/>
                </a:lnTo>
                <a:lnTo>
                  <a:pt x="7808" y="39217"/>
                </a:lnTo>
                <a:lnTo>
                  <a:pt x="7508" y="39157"/>
                </a:lnTo>
                <a:lnTo>
                  <a:pt x="7207" y="39097"/>
                </a:lnTo>
                <a:lnTo>
                  <a:pt x="6907" y="39157"/>
                </a:lnTo>
                <a:lnTo>
                  <a:pt x="6667" y="39217"/>
                </a:lnTo>
                <a:lnTo>
                  <a:pt x="6487" y="39337"/>
                </a:lnTo>
                <a:lnTo>
                  <a:pt x="6307" y="39518"/>
                </a:lnTo>
                <a:lnTo>
                  <a:pt x="6186" y="39698"/>
                </a:lnTo>
                <a:lnTo>
                  <a:pt x="6066" y="39878"/>
                </a:lnTo>
                <a:lnTo>
                  <a:pt x="6006" y="40118"/>
                </a:lnTo>
                <a:lnTo>
                  <a:pt x="6006" y="40358"/>
                </a:lnTo>
                <a:lnTo>
                  <a:pt x="6006" y="40599"/>
                </a:lnTo>
                <a:lnTo>
                  <a:pt x="6066" y="40839"/>
                </a:lnTo>
                <a:lnTo>
                  <a:pt x="6186" y="41019"/>
                </a:lnTo>
                <a:lnTo>
                  <a:pt x="6307" y="41199"/>
                </a:lnTo>
                <a:lnTo>
                  <a:pt x="6487" y="41379"/>
                </a:lnTo>
                <a:lnTo>
                  <a:pt x="6667" y="41499"/>
                </a:lnTo>
                <a:lnTo>
                  <a:pt x="6907" y="41559"/>
                </a:lnTo>
                <a:lnTo>
                  <a:pt x="7207" y="41619"/>
                </a:lnTo>
                <a:lnTo>
                  <a:pt x="7508" y="41559"/>
                </a:lnTo>
                <a:lnTo>
                  <a:pt x="7808" y="41499"/>
                </a:lnTo>
                <a:lnTo>
                  <a:pt x="8048" y="41319"/>
                </a:lnTo>
                <a:lnTo>
                  <a:pt x="8228" y="41079"/>
                </a:lnTo>
                <a:lnTo>
                  <a:pt x="9910" y="41920"/>
                </a:lnTo>
                <a:lnTo>
                  <a:pt x="10811" y="42280"/>
                </a:lnTo>
                <a:lnTo>
                  <a:pt x="11652" y="42580"/>
                </a:lnTo>
                <a:lnTo>
                  <a:pt x="12793" y="42941"/>
                </a:lnTo>
                <a:lnTo>
                  <a:pt x="13393" y="43121"/>
                </a:lnTo>
                <a:lnTo>
                  <a:pt x="13994" y="43241"/>
                </a:lnTo>
                <a:lnTo>
                  <a:pt x="14654" y="43301"/>
                </a:lnTo>
                <a:lnTo>
                  <a:pt x="15255" y="43301"/>
                </a:lnTo>
                <a:lnTo>
                  <a:pt x="15856" y="43241"/>
                </a:lnTo>
                <a:lnTo>
                  <a:pt x="16336" y="43001"/>
                </a:lnTo>
                <a:lnTo>
                  <a:pt x="16456" y="42941"/>
                </a:lnTo>
                <a:lnTo>
                  <a:pt x="16576" y="42821"/>
                </a:lnTo>
                <a:lnTo>
                  <a:pt x="17057" y="43842"/>
                </a:lnTo>
                <a:lnTo>
                  <a:pt x="17597" y="44802"/>
                </a:lnTo>
                <a:lnTo>
                  <a:pt x="17717" y="44923"/>
                </a:lnTo>
                <a:lnTo>
                  <a:pt x="17837" y="44983"/>
                </a:lnTo>
                <a:lnTo>
                  <a:pt x="18138" y="44983"/>
                </a:lnTo>
                <a:lnTo>
                  <a:pt x="18258" y="44863"/>
                </a:lnTo>
                <a:lnTo>
                  <a:pt x="18378" y="44742"/>
                </a:lnTo>
                <a:lnTo>
                  <a:pt x="18378" y="44622"/>
                </a:lnTo>
                <a:lnTo>
                  <a:pt x="18378" y="44442"/>
                </a:lnTo>
                <a:lnTo>
                  <a:pt x="18078" y="43121"/>
                </a:lnTo>
                <a:lnTo>
                  <a:pt x="17657" y="41800"/>
                </a:lnTo>
                <a:lnTo>
                  <a:pt x="16877" y="39157"/>
                </a:lnTo>
                <a:lnTo>
                  <a:pt x="16997" y="39037"/>
                </a:lnTo>
                <a:lnTo>
                  <a:pt x="17477" y="38497"/>
                </a:lnTo>
                <a:lnTo>
                  <a:pt x="17958" y="37956"/>
                </a:lnTo>
                <a:lnTo>
                  <a:pt x="18858" y="36695"/>
                </a:lnTo>
                <a:lnTo>
                  <a:pt x="19639" y="35434"/>
                </a:lnTo>
                <a:lnTo>
                  <a:pt x="20360" y="34112"/>
                </a:lnTo>
                <a:lnTo>
                  <a:pt x="21441" y="32071"/>
                </a:lnTo>
                <a:lnTo>
                  <a:pt x="21981" y="30989"/>
                </a:lnTo>
                <a:lnTo>
                  <a:pt x="22162" y="30449"/>
                </a:lnTo>
                <a:lnTo>
                  <a:pt x="22342" y="29908"/>
                </a:lnTo>
                <a:lnTo>
                  <a:pt x="22522" y="29728"/>
                </a:lnTo>
                <a:lnTo>
                  <a:pt x="22702" y="29488"/>
                </a:lnTo>
                <a:lnTo>
                  <a:pt x="22882" y="29188"/>
                </a:lnTo>
                <a:lnTo>
                  <a:pt x="22942" y="28888"/>
                </a:lnTo>
                <a:lnTo>
                  <a:pt x="23002" y="28587"/>
                </a:lnTo>
                <a:lnTo>
                  <a:pt x="22942" y="28287"/>
                </a:lnTo>
                <a:lnTo>
                  <a:pt x="22882" y="27987"/>
                </a:lnTo>
                <a:lnTo>
                  <a:pt x="22702" y="27686"/>
                </a:lnTo>
                <a:lnTo>
                  <a:pt x="22522" y="27446"/>
                </a:lnTo>
                <a:lnTo>
                  <a:pt x="22282" y="27266"/>
                </a:lnTo>
                <a:lnTo>
                  <a:pt x="21981" y="27086"/>
                </a:lnTo>
                <a:lnTo>
                  <a:pt x="21681" y="27026"/>
                </a:lnTo>
                <a:lnTo>
                  <a:pt x="21381" y="26966"/>
                </a:lnTo>
                <a:lnTo>
                  <a:pt x="21081" y="27026"/>
                </a:lnTo>
                <a:lnTo>
                  <a:pt x="20780" y="27086"/>
                </a:lnTo>
                <a:lnTo>
                  <a:pt x="20480" y="27266"/>
                </a:lnTo>
                <a:lnTo>
                  <a:pt x="20240" y="27446"/>
                </a:lnTo>
                <a:lnTo>
                  <a:pt x="20060" y="27686"/>
                </a:lnTo>
                <a:lnTo>
                  <a:pt x="19879" y="27987"/>
                </a:lnTo>
                <a:lnTo>
                  <a:pt x="19819" y="28287"/>
                </a:lnTo>
                <a:lnTo>
                  <a:pt x="19759" y="28587"/>
                </a:lnTo>
                <a:lnTo>
                  <a:pt x="19819" y="28888"/>
                </a:lnTo>
                <a:lnTo>
                  <a:pt x="19879" y="29188"/>
                </a:lnTo>
                <a:lnTo>
                  <a:pt x="20060" y="29488"/>
                </a:lnTo>
                <a:lnTo>
                  <a:pt x="20240" y="29728"/>
                </a:lnTo>
                <a:lnTo>
                  <a:pt x="20480" y="29908"/>
                </a:lnTo>
                <a:lnTo>
                  <a:pt x="20780" y="30089"/>
                </a:lnTo>
                <a:lnTo>
                  <a:pt x="20360" y="30929"/>
                </a:lnTo>
                <a:lnTo>
                  <a:pt x="20000" y="31770"/>
                </a:lnTo>
                <a:lnTo>
                  <a:pt x="19639" y="32611"/>
                </a:lnTo>
                <a:lnTo>
                  <a:pt x="19219" y="33452"/>
                </a:lnTo>
                <a:lnTo>
                  <a:pt x="19159" y="33572"/>
                </a:lnTo>
                <a:lnTo>
                  <a:pt x="18858" y="32611"/>
                </a:lnTo>
                <a:lnTo>
                  <a:pt x="18618" y="31710"/>
                </a:lnTo>
                <a:lnTo>
                  <a:pt x="18438" y="30749"/>
                </a:lnTo>
                <a:lnTo>
                  <a:pt x="18318" y="29788"/>
                </a:lnTo>
                <a:lnTo>
                  <a:pt x="18198" y="27867"/>
                </a:lnTo>
                <a:lnTo>
                  <a:pt x="18138" y="27746"/>
                </a:lnTo>
                <a:lnTo>
                  <a:pt x="18018" y="27686"/>
                </a:lnTo>
                <a:lnTo>
                  <a:pt x="17898" y="27746"/>
                </a:lnTo>
                <a:lnTo>
                  <a:pt x="17837" y="27806"/>
                </a:lnTo>
                <a:lnTo>
                  <a:pt x="17657" y="28647"/>
                </a:lnTo>
                <a:lnTo>
                  <a:pt x="17537" y="29488"/>
                </a:lnTo>
                <a:lnTo>
                  <a:pt x="17477" y="30449"/>
                </a:lnTo>
                <a:lnTo>
                  <a:pt x="17477" y="31410"/>
                </a:lnTo>
                <a:lnTo>
                  <a:pt x="17537" y="32311"/>
                </a:lnTo>
                <a:lnTo>
                  <a:pt x="17717" y="33212"/>
                </a:lnTo>
                <a:lnTo>
                  <a:pt x="18018" y="34052"/>
                </a:lnTo>
                <a:lnTo>
                  <a:pt x="18198" y="34473"/>
                </a:lnTo>
                <a:lnTo>
                  <a:pt x="18438" y="34833"/>
                </a:lnTo>
                <a:lnTo>
                  <a:pt x="17477" y="36455"/>
                </a:lnTo>
                <a:lnTo>
                  <a:pt x="16516" y="38076"/>
                </a:lnTo>
                <a:lnTo>
                  <a:pt x="15856" y="36034"/>
                </a:lnTo>
                <a:lnTo>
                  <a:pt x="15255" y="33932"/>
                </a:lnTo>
                <a:lnTo>
                  <a:pt x="14835" y="32071"/>
                </a:lnTo>
                <a:lnTo>
                  <a:pt x="14174" y="28888"/>
                </a:lnTo>
                <a:lnTo>
                  <a:pt x="13513" y="25524"/>
                </a:lnTo>
                <a:lnTo>
                  <a:pt x="13153" y="23182"/>
                </a:lnTo>
                <a:lnTo>
                  <a:pt x="12793" y="19879"/>
                </a:lnTo>
                <a:lnTo>
                  <a:pt x="13333" y="19519"/>
                </a:lnTo>
                <a:lnTo>
                  <a:pt x="13814" y="19158"/>
                </a:lnTo>
                <a:lnTo>
                  <a:pt x="14835" y="18318"/>
                </a:lnTo>
                <a:lnTo>
                  <a:pt x="15735" y="17357"/>
                </a:lnTo>
                <a:lnTo>
                  <a:pt x="16696" y="16396"/>
                </a:lnTo>
                <a:lnTo>
                  <a:pt x="17237" y="16696"/>
                </a:lnTo>
                <a:lnTo>
                  <a:pt x="17837" y="16936"/>
                </a:lnTo>
                <a:lnTo>
                  <a:pt x="19039" y="17357"/>
                </a:lnTo>
                <a:lnTo>
                  <a:pt x="20780" y="17957"/>
                </a:lnTo>
                <a:lnTo>
                  <a:pt x="21681" y="18137"/>
                </a:lnTo>
                <a:lnTo>
                  <a:pt x="22162" y="18197"/>
                </a:lnTo>
                <a:lnTo>
                  <a:pt x="22762" y="18197"/>
                </a:lnTo>
                <a:lnTo>
                  <a:pt x="22882" y="18137"/>
                </a:lnTo>
                <a:lnTo>
                  <a:pt x="23002" y="18017"/>
                </a:lnTo>
                <a:lnTo>
                  <a:pt x="23002" y="17897"/>
                </a:lnTo>
                <a:lnTo>
                  <a:pt x="23062" y="17717"/>
                </a:lnTo>
                <a:lnTo>
                  <a:pt x="23002" y="17597"/>
                </a:lnTo>
                <a:lnTo>
                  <a:pt x="22942" y="17477"/>
                </a:lnTo>
                <a:lnTo>
                  <a:pt x="22822" y="17357"/>
                </a:lnTo>
                <a:lnTo>
                  <a:pt x="22462" y="17116"/>
                </a:lnTo>
                <a:lnTo>
                  <a:pt x="22041" y="16936"/>
                </a:lnTo>
                <a:lnTo>
                  <a:pt x="21141" y="16576"/>
                </a:lnTo>
                <a:lnTo>
                  <a:pt x="19339" y="16156"/>
                </a:lnTo>
                <a:lnTo>
                  <a:pt x="18438" y="15855"/>
                </a:lnTo>
                <a:lnTo>
                  <a:pt x="17417" y="15615"/>
                </a:lnTo>
                <a:lnTo>
                  <a:pt x="19519" y="13693"/>
                </a:lnTo>
                <a:lnTo>
                  <a:pt x="20480" y="12612"/>
                </a:lnTo>
                <a:lnTo>
                  <a:pt x="20960" y="12072"/>
                </a:lnTo>
                <a:lnTo>
                  <a:pt x="21381" y="11471"/>
                </a:lnTo>
                <a:lnTo>
                  <a:pt x="21741" y="11411"/>
                </a:lnTo>
                <a:lnTo>
                  <a:pt x="22101" y="11351"/>
                </a:lnTo>
                <a:lnTo>
                  <a:pt x="22402" y="11171"/>
                </a:lnTo>
                <a:lnTo>
                  <a:pt x="22702" y="10931"/>
                </a:lnTo>
                <a:lnTo>
                  <a:pt x="22942" y="10630"/>
                </a:lnTo>
                <a:lnTo>
                  <a:pt x="23062" y="10330"/>
                </a:lnTo>
                <a:lnTo>
                  <a:pt x="23243" y="9970"/>
                </a:lnTo>
                <a:lnTo>
                  <a:pt x="23243" y="9609"/>
                </a:lnTo>
                <a:lnTo>
                  <a:pt x="23183" y="9249"/>
                </a:lnTo>
                <a:lnTo>
                  <a:pt x="23122" y="8889"/>
                </a:lnTo>
                <a:lnTo>
                  <a:pt x="22942" y="8588"/>
                </a:lnTo>
                <a:lnTo>
                  <a:pt x="22702" y="8288"/>
                </a:lnTo>
                <a:lnTo>
                  <a:pt x="22402" y="8048"/>
                </a:lnTo>
                <a:lnTo>
                  <a:pt x="22101" y="7868"/>
                </a:lnTo>
                <a:lnTo>
                  <a:pt x="21741" y="7808"/>
                </a:lnTo>
                <a:lnTo>
                  <a:pt x="21381" y="7748"/>
                </a:lnTo>
                <a:lnTo>
                  <a:pt x="21020" y="7808"/>
                </a:lnTo>
                <a:lnTo>
                  <a:pt x="20660" y="7868"/>
                </a:lnTo>
                <a:lnTo>
                  <a:pt x="20360" y="8048"/>
                </a:lnTo>
                <a:lnTo>
                  <a:pt x="20060" y="8288"/>
                </a:lnTo>
                <a:lnTo>
                  <a:pt x="19819" y="8588"/>
                </a:lnTo>
                <a:lnTo>
                  <a:pt x="19699" y="8889"/>
                </a:lnTo>
                <a:lnTo>
                  <a:pt x="19519" y="9249"/>
                </a:lnTo>
                <a:lnTo>
                  <a:pt x="19519" y="9609"/>
                </a:lnTo>
                <a:lnTo>
                  <a:pt x="19579" y="9970"/>
                </a:lnTo>
                <a:lnTo>
                  <a:pt x="19639" y="10270"/>
                </a:lnTo>
                <a:lnTo>
                  <a:pt x="19819" y="10570"/>
                </a:lnTo>
                <a:lnTo>
                  <a:pt x="20000" y="10871"/>
                </a:lnTo>
                <a:lnTo>
                  <a:pt x="19519" y="11291"/>
                </a:lnTo>
                <a:lnTo>
                  <a:pt x="19039" y="11771"/>
                </a:lnTo>
                <a:lnTo>
                  <a:pt x="18078" y="12792"/>
                </a:lnTo>
                <a:lnTo>
                  <a:pt x="17177" y="13813"/>
                </a:lnTo>
                <a:lnTo>
                  <a:pt x="16336" y="14774"/>
                </a:lnTo>
                <a:lnTo>
                  <a:pt x="15435" y="15675"/>
                </a:lnTo>
                <a:lnTo>
                  <a:pt x="14474" y="16636"/>
                </a:lnTo>
                <a:lnTo>
                  <a:pt x="13513" y="17597"/>
                </a:lnTo>
                <a:lnTo>
                  <a:pt x="13093" y="18077"/>
                </a:lnTo>
                <a:lnTo>
                  <a:pt x="12673" y="18618"/>
                </a:lnTo>
                <a:lnTo>
                  <a:pt x="12492" y="15555"/>
                </a:lnTo>
                <a:lnTo>
                  <a:pt x="12372" y="12432"/>
                </a:lnTo>
                <a:lnTo>
                  <a:pt x="12372" y="9790"/>
                </a:lnTo>
                <a:lnTo>
                  <a:pt x="12432" y="7147"/>
                </a:lnTo>
                <a:lnTo>
                  <a:pt x="12492" y="6186"/>
                </a:lnTo>
                <a:lnTo>
                  <a:pt x="12613" y="5165"/>
                </a:lnTo>
                <a:lnTo>
                  <a:pt x="12673" y="4084"/>
                </a:lnTo>
                <a:lnTo>
                  <a:pt x="12673" y="3063"/>
                </a:lnTo>
                <a:lnTo>
                  <a:pt x="12973" y="2883"/>
                </a:lnTo>
                <a:lnTo>
                  <a:pt x="13153" y="2643"/>
                </a:lnTo>
                <a:lnTo>
                  <a:pt x="13333" y="2343"/>
                </a:lnTo>
                <a:lnTo>
                  <a:pt x="13393" y="1982"/>
                </a:lnTo>
                <a:lnTo>
                  <a:pt x="13453" y="1682"/>
                </a:lnTo>
                <a:lnTo>
                  <a:pt x="13393" y="1382"/>
                </a:lnTo>
                <a:lnTo>
                  <a:pt x="13333" y="1021"/>
                </a:lnTo>
                <a:lnTo>
                  <a:pt x="13153" y="781"/>
                </a:lnTo>
                <a:lnTo>
                  <a:pt x="12973" y="481"/>
                </a:lnTo>
                <a:lnTo>
                  <a:pt x="12673" y="301"/>
                </a:lnTo>
                <a:lnTo>
                  <a:pt x="12432" y="120"/>
                </a:lnTo>
                <a:lnTo>
                  <a:pt x="12072" y="60"/>
                </a:lnTo>
                <a:lnTo>
                  <a:pt x="11772"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70">
            <a:extLst>
              <a:ext uri="{FF2B5EF4-FFF2-40B4-BE49-F238E27FC236}">
                <a16:creationId xmlns="" xmlns:a16="http://schemas.microsoft.com/office/drawing/2014/main" id="{9D800721-D098-4EB8-A376-4B468BAEC2E4}"/>
              </a:ext>
            </a:extLst>
          </p:cNvPr>
          <p:cNvSpPr>
            <a:spLocks noChangeArrowheads="1"/>
          </p:cNvSpPr>
          <p:nvPr/>
        </p:nvSpPr>
        <p:spPr bwMode="auto">
          <a:xfrm>
            <a:off x="3346451" y="1165225"/>
            <a:ext cx="54991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71">
            <a:extLst>
              <a:ext uri="{FF2B5EF4-FFF2-40B4-BE49-F238E27FC236}">
                <a16:creationId xmlns="" xmlns:a16="http://schemas.microsoft.com/office/drawing/2014/main" id="{3E5F8BCA-11FE-4119-A117-AE153321B331}"/>
              </a:ext>
            </a:extLst>
          </p:cNvPr>
          <p:cNvSpPr>
            <a:spLocks noChangeArrowheads="1"/>
          </p:cNvSpPr>
          <p:nvPr/>
        </p:nvSpPr>
        <p:spPr bwMode="auto">
          <a:xfrm>
            <a:off x="3513667" y="1325564"/>
            <a:ext cx="5164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73">
            <a:extLst>
              <a:ext uri="{FF2B5EF4-FFF2-40B4-BE49-F238E27FC236}">
                <a16:creationId xmlns="" xmlns:a16="http://schemas.microsoft.com/office/drawing/2014/main" id="{B88421FD-33AB-44F4-8E02-E69898ACA416}"/>
              </a:ext>
            </a:extLst>
          </p:cNvPr>
          <p:cNvSpPr>
            <a:spLocks/>
          </p:cNvSpPr>
          <p:nvPr/>
        </p:nvSpPr>
        <p:spPr bwMode="auto">
          <a:xfrm rot="3404055">
            <a:off x="5706269" y="219869"/>
            <a:ext cx="779462" cy="1016000"/>
          </a:xfrm>
          <a:custGeom>
            <a:avLst/>
            <a:gdLst>
              <a:gd name="T0" fmla="*/ 553145343 w 23363"/>
              <a:gd name="T1" fmla="*/ 145898926 h 30450"/>
              <a:gd name="T2" fmla="*/ 631206780 w 23363"/>
              <a:gd name="T3" fmla="*/ 252243796 h 30450"/>
              <a:gd name="T4" fmla="*/ 541967639 w 23363"/>
              <a:gd name="T5" fmla="*/ 168481503 h 30450"/>
              <a:gd name="T6" fmla="*/ 535283476 w 23363"/>
              <a:gd name="T7" fmla="*/ 80957407 h 30450"/>
              <a:gd name="T8" fmla="*/ 811837781 w 23363"/>
              <a:gd name="T9" fmla="*/ 314364764 h 30450"/>
              <a:gd name="T10" fmla="*/ 776149679 w 23363"/>
              <a:gd name="T11" fmla="*/ 329425037 h 30450"/>
              <a:gd name="T12" fmla="*/ 744955184 w 23363"/>
              <a:gd name="T13" fmla="*/ 308707396 h 30450"/>
              <a:gd name="T14" fmla="*/ 666893748 w 23363"/>
              <a:gd name="T15" fmla="*/ 345425260 h 30450"/>
              <a:gd name="T16" fmla="*/ 653487622 w 23363"/>
              <a:gd name="T17" fmla="*/ 354828140 h 30450"/>
              <a:gd name="T18" fmla="*/ 662401274 w 23363"/>
              <a:gd name="T19" fmla="*/ 344484660 h 30450"/>
              <a:gd name="T20" fmla="*/ 457222040 w 23363"/>
              <a:gd name="T21" fmla="*/ 368007187 h 30450"/>
              <a:gd name="T22" fmla="*/ 350158899 w 23363"/>
              <a:gd name="T23" fmla="*/ 385888637 h 30450"/>
              <a:gd name="T24" fmla="*/ 602202806 w 23363"/>
              <a:gd name="T25" fmla="*/ 346365236 h 30450"/>
              <a:gd name="T26" fmla="*/ 524142504 w 23363"/>
              <a:gd name="T27" fmla="*/ 10374161 h 30450"/>
              <a:gd name="T28" fmla="*/ 457222040 w 23363"/>
              <a:gd name="T29" fmla="*/ 65897785 h 30450"/>
              <a:gd name="T30" fmla="*/ 361336604 w 23363"/>
              <a:gd name="T31" fmla="*/ 87539736 h 30450"/>
              <a:gd name="T32" fmla="*/ 388074289 w 23363"/>
              <a:gd name="T33" fmla="*/ 106360511 h 30450"/>
              <a:gd name="T34" fmla="*/ 439396939 w 23363"/>
              <a:gd name="T35" fmla="*/ 140241558 h 30450"/>
              <a:gd name="T36" fmla="*/ 383618581 w 23363"/>
              <a:gd name="T37" fmla="*/ 170362079 h 30450"/>
              <a:gd name="T38" fmla="*/ 343473635 w 23363"/>
              <a:gd name="T39" fmla="*/ 190123454 h 30450"/>
              <a:gd name="T40" fmla="*/ 428219201 w 23363"/>
              <a:gd name="T41" fmla="*/ 199541975 h 30450"/>
              <a:gd name="T42" fmla="*/ 457222040 w 23363"/>
              <a:gd name="T43" fmla="*/ 229661870 h 30450"/>
              <a:gd name="T44" fmla="*/ 408165678 w 23363"/>
              <a:gd name="T45" fmla="*/ 258826125 h 30450"/>
              <a:gd name="T46" fmla="*/ 463907304 w 23363"/>
              <a:gd name="T47" fmla="*/ 272005797 h 30450"/>
              <a:gd name="T48" fmla="*/ 597745997 w 23363"/>
              <a:gd name="T49" fmla="*/ 283304293 h 30450"/>
              <a:gd name="T50" fmla="*/ 526370925 w 23363"/>
              <a:gd name="T51" fmla="*/ 317185941 h 30450"/>
              <a:gd name="T52" fmla="*/ 432712776 w 23363"/>
              <a:gd name="T53" fmla="*/ 308707396 h 30450"/>
              <a:gd name="T54" fmla="*/ 394796285 w 23363"/>
              <a:gd name="T55" fmla="*/ 337887316 h 30450"/>
              <a:gd name="T56" fmla="*/ 305558245 w 23363"/>
              <a:gd name="T57" fmla="*/ 351066988 h 30450"/>
              <a:gd name="T58" fmla="*/ 223041101 w 23363"/>
              <a:gd name="T59" fmla="*/ 335066765 h 30450"/>
              <a:gd name="T60" fmla="*/ 211900096 w 23363"/>
              <a:gd name="T61" fmla="*/ 361425484 h 30450"/>
              <a:gd name="T62" fmla="*/ 156158471 w 23363"/>
              <a:gd name="T63" fmla="*/ 411306754 h 30450"/>
              <a:gd name="T64" fmla="*/ 44637386 w 23363"/>
              <a:gd name="T65" fmla="*/ 421650235 h 30450"/>
              <a:gd name="T66" fmla="*/ 2265154 w 23363"/>
              <a:gd name="T67" fmla="*/ 434829282 h 30450"/>
              <a:gd name="T68" fmla="*/ 91466461 w 23363"/>
              <a:gd name="T69" fmla="*/ 442351585 h 30450"/>
              <a:gd name="T70" fmla="*/ 182896156 w 23363"/>
              <a:gd name="T71" fmla="*/ 477188874 h 30450"/>
              <a:gd name="T72" fmla="*/ 231953652 w 23363"/>
              <a:gd name="T73" fmla="*/ 455531283 h 30450"/>
              <a:gd name="T74" fmla="*/ 327876922 w 23363"/>
              <a:gd name="T75" fmla="*/ 448949580 h 30450"/>
              <a:gd name="T76" fmla="*/ 381390159 w 23363"/>
              <a:gd name="T77" fmla="*/ 475292658 h 30450"/>
              <a:gd name="T78" fmla="*/ 408165678 w 23363"/>
              <a:gd name="T79" fmla="*/ 458351834 h 30450"/>
              <a:gd name="T80" fmla="*/ 443853781 w 23363"/>
              <a:gd name="T81" fmla="*/ 415067906 h 30450"/>
              <a:gd name="T82" fmla="*/ 510773111 w 23363"/>
              <a:gd name="T83" fmla="*/ 422590210 h 30450"/>
              <a:gd name="T84" fmla="*/ 528598212 w 23363"/>
              <a:gd name="T85" fmla="*/ 401888860 h 30450"/>
              <a:gd name="T86" fmla="*/ 575427287 w 23363"/>
              <a:gd name="T87" fmla="*/ 373648915 h 30450"/>
              <a:gd name="T88" fmla="*/ 657944465 w 23363"/>
              <a:gd name="T89" fmla="*/ 394366556 h 30450"/>
              <a:gd name="T90" fmla="*/ 713722823 w 23363"/>
              <a:gd name="T91" fmla="*/ 365186636 h 30450"/>
              <a:gd name="T92" fmla="*/ 807380939 w 23363"/>
              <a:gd name="T93" fmla="*/ 367067212 h 30450"/>
              <a:gd name="T94" fmla="*/ 865387718 w 23363"/>
              <a:gd name="T95" fmla="*/ 337887316 h 30450"/>
              <a:gd name="T96" fmla="*/ 838612199 w 23363"/>
              <a:gd name="T97" fmla="*/ 299304516 h 30450"/>
              <a:gd name="T98" fmla="*/ 738233188 w 23363"/>
              <a:gd name="T99" fmla="*/ 286125470 h 30450"/>
              <a:gd name="T100" fmla="*/ 702545085 w 23363"/>
              <a:gd name="T101" fmla="*/ 247542669 h 30450"/>
              <a:gd name="T102" fmla="*/ 736004767 w 23363"/>
              <a:gd name="T103" fmla="*/ 207063653 h 30450"/>
              <a:gd name="T104" fmla="*/ 660172853 w 23363"/>
              <a:gd name="T105" fmla="*/ 153421230 h 30450"/>
              <a:gd name="T106" fmla="*/ 722635373 w 23363"/>
              <a:gd name="T107" fmla="*/ 122360759 h 30450"/>
              <a:gd name="T108" fmla="*/ 729320637 w 23363"/>
              <a:gd name="T109" fmla="*/ 110137328 h 30450"/>
              <a:gd name="T110" fmla="*/ 620027941 w 23363"/>
              <a:gd name="T111" fmla="*/ 85659160 h 30450"/>
              <a:gd name="T112" fmla="*/ 568743158 w 23363"/>
              <a:gd name="T113" fmla="*/ 25418768 h 304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363"/>
              <a:gd name="T172" fmla="*/ 0 h 30450"/>
              <a:gd name="T173" fmla="*/ 23363 w 23363"/>
              <a:gd name="T174" fmla="*/ 30450 h 304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363" h="30450" extrusionOk="0">
                <a:moveTo>
                  <a:pt x="14474" y="5166"/>
                </a:moveTo>
                <a:lnTo>
                  <a:pt x="14474" y="5226"/>
                </a:lnTo>
                <a:lnTo>
                  <a:pt x="14474" y="5886"/>
                </a:lnTo>
                <a:lnTo>
                  <a:pt x="14474" y="6607"/>
                </a:lnTo>
                <a:lnTo>
                  <a:pt x="14534" y="7268"/>
                </a:lnTo>
                <a:lnTo>
                  <a:pt x="14594" y="7988"/>
                </a:lnTo>
                <a:lnTo>
                  <a:pt x="14895" y="9310"/>
                </a:lnTo>
                <a:lnTo>
                  <a:pt x="15255" y="10631"/>
                </a:lnTo>
                <a:lnTo>
                  <a:pt x="15675" y="11952"/>
                </a:lnTo>
                <a:lnTo>
                  <a:pt x="16096" y="13273"/>
                </a:lnTo>
                <a:lnTo>
                  <a:pt x="16576" y="14595"/>
                </a:lnTo>
                <a:lnTo>
                  <a:pt x="16997" y="15916"/>
                </a:lnTo>
                <a:lnTo>
                  <a:pt x="16997" y="15976"/>
                </a:lnTo>
                <a:lnTo>
                  <a:pt x="16997" y="16096"/>
                </a:lnTo>
                <a:lnTo>
                  <a:pt x="16816" y="16216"/>
                </a:lnTo>
                <a:lnTo>
                  <a:pt x="16576" y="16216"/>
                </a:lnTo>
                <a:lnTo>
                  <a:pt x="16516" y="16096"/>
                </a:lnTo>
                <a:lnTo>
                  <a:pt x="15976" y="14835"/>
                </a:lnTo>
                <a:lnTo>
                  <a:pt x="15435" y="13514"/>
                </a:lnTo>
                <a:lnTo>
                  <a:pt x="14955" y="12192"/>
                </a:lnTo>
                <a:lnTo>
                  <a:pt x="14594" y="10751"/>
                </a:lnTo>
                <a:lnTo>
                  <a:pt x="14294" y="9370"/>
                </a:lnTo>
                <a:lnTo>
                  <a:pt x="14234" y="8649"/>
                </a:lnTo>
                <a:lnTo>
                  <a:pt x="14174" y="7988"/>
                </a:lnTo>
                <a:lnTo>
                  <a:pt x="14174" y="7268"/>
                </a:lnTo>
                <a:lnTo>
                  <a:pt x="14174" y="6547"/>
                </a:lnTo>
                <a:lnTo>
                  <a:pt x="14294" y="5886"/>
                </a:lnTo>
                <a:lnTo>
                  <a:pt x="14414" y="5166"/>
                </a:lnTo>
                <a:lnTo>
                  <a:pt x="14474" y="5166"/>
                </a:lnTo>
                <a:close/>
                <a:moveTo>
                  <a:pt x="20900" y="19099"/>
                </a:moveTo>
                <a:lnTo>
                  <a:pt x="21141" y="19159"/>
                </a:lnTo>
                <a:lnTo>
                  <a:pt x="21261" y="19219"/>
                </a:lnTo>
                <a:lnTo>
                  <a:pt x="21561" y="19399"/>
                </a:lnTo>
                <a:lnTo>
                  <a:pt x="21801" y="19699"/>
                </a:lnTo>
                <a:lnTo>
                  <a:pt x="21861" y="20060"/>
                </a:lnTo>
                <a:lnTo>
                  <a:pt x="21861" y="20240"/>
                </a:lnTo>
                <a:lnTo>
                  <a:pt x="21801" y="20420"/>
                </a:lnTo>
                <a:lnTo>
                  <a:pt x="21561" y="20720"/>
                </a:lnTo>
                <a:lnTo>
                  <a:pt x="21441" y="20841"/>
                </a:lnTo>
                <a:lnTo>
                  <a:pt x="21261" y="20901"/>
                </a:lnTo>
                <a:lnTo>
                  <a:pt x="21080" y="20961"/>
                </a:lnTo>
                <a:lnTo>
                  <a:pt x="20900" y="21021"/>
                </a:lnTo>
                <a:lnTo>
                  <a:pt x="20720" y="20961"/>
                </a:lnTo>
                <a:lnTo>
                  <a:pt x="20540" y="20901"/>
                </a:lnTo>
                <a:lnTo>
                  <a:pt x="20240" y="20720"/>
                </a:lnTo>
                <a:lnTo>
                  <a:pt x="20060" y="20420"/>
                </a:lnTo>
                <a:lnTo>
                  <a:pt x="19999" y="20060"/>
                </a:lnTo>
                <a:lnTo>
                  <a:pt x="19999" y="19880"/>
                </a:lnTo>
                <a:lnTo>
                  <a:pt x="20060" y="19699"/>
                </a:lnTo>
                <a:lnTo>
                  <a:pt x="20240" y="19399"/>
                </a:lnTo>
                <a:lnTo>
                  <a:pt x="20420" y="19279"/>
                </a:lnTo>
                <a:lnTo>
                  <a:pt x="20540" y="19219"/>
                </a:lnTo>
                <a:lnTo>
                  <a:pt x="20720" y="19159"/>
                </a:lnTo>
                <a:lnTo>
                  <a:pt x="20900" y="19099"/>
                </a:lnTo>
                <a:close/>
                <a:moveTo>
                  <a:pt x="17837" y="21982"/>
                </a:moveTo>
                <a:lnTo>
                  <a:pt x="17958" y="22042"/>
                </a:lnTo>
                <a:lnTo>
                  <a:pt x="18018" y="22162"/>
                </a:lnTo>
                <a:lnTo>
                  <a:pt x="18078" y="22222"/>
                </a:lnTo>
                <a:lnTo>
                  <a:pt x="18078" y="22402"/>
                </a:lnTo>
                <a:lnTo>
                  <a:pt x="18018" y="22522"/>
                </a:lnTo>
                <a:lnTo>
                  <a:pt x="17897" y="22642"/>
                </a:lnTo>
                <a:lnTo>
                  <a:pt x="17717" y="22702"/>
                </a:lnTo>
                <a:lnTo>
                  <a:pt x="17597" y="22642"/>
                </a:lnTo>
                <a:lnTo>
                  <a:pt x="17477" y="22522"/>
                </a:lnTo>
                <a:lnTo>
                  <a:pt x="17417" y="22402"/>
                </a:lnTo>
                <a:lnTo>
                  <a:pt x="17417" y="22222"/>
                </a:lnTo>
                <a:lnTo>
                  <a:pt x="17477" y="22162"/>
                </a:lnTo>
                <a:lnTo>
                  <a:pt x="17537" y="22042"/>
                </a:lnTo>
                <a:lnTo>
                  <a:pt x="17657" y="21982"/>
                </a:lnTo>
                <a:lnTo>
                  <a:pt x="17837" y="21982"/>
                </a:lnTo>
                <a:close/>
                <a:moveTo>
                  <a:pt x="16336" y="22102"/>
                </a:moveTo>
                <a:lnTo>
                  <a:pt x="16396" y="22222"/>
                </a:lnTo>
                <a:lnTo>
                  <a:pt x="16396" y="22342"/>
                </a:lnTo>
                <a:lnTo>
                  <a:pt x="16276" y="22402"/>
                </a:lnTo>
                <a:lnTo>
                  <a:pt x="14294" y="22943"/>
                </a:lnTo>
                <a:lnTo>
                  <a:pt x="13273" y="23183"/>
                </a:lnTo>
                <a:lnTo>
                  <a:pt x="12312" y="23483"/>
                </a:lnTo>
                <a:lnTo>
                  <a:pt x="11351" y="23903"/>
                </a:lnTo>
                <a:lnTo>
                  <a:pt x="10390" y="24324"/>
                </a:lnTo>
                <a:lnTo>
                  <a:pt x="9490" y="24864"/>
                </a:lnTo>
                <a:lnTo>
                  <a:pt x="8649" y="25465"/>
                </a:lnTo>
                <a:lnTo>
                  <a:pt x="8649" y="25405"/>
                </a:lnTo>
                <a:lnTo>
                  <a:pt x="9009" y="25044"/>
                </a:lnTo>
                <a:lnTo>
                  <a:pt x="9429" y="24624"/>
                </a:lnTo>
                <a:lnTo>
                  <a:pt x="9790" y="24324"/>
                </a:lnTo>
                <a:lnTo>
                  <a:pt x="10210" y="24024"/>
                </a:lnTo>
                <a:lnTo>
                  <a:pt x="11111" y="23483"/>
                </a:lnTo>
                <a:lnTo>
                  <a:pt x="12072" y="23123"/>
                </a:lnTo>
                <a:lnTo>
                  <a:pt x="13093" y="22762"/>
                </a:lnTo>
                <a:lnTo>
                  <a:pt x="14114" y="22522"/>
                </a:lnTo>
                <a:lnTo>
                  <a:pt x="16216" y="22102"/>
                </a:lnTo>
                <a:lnTo>
                  <a:pt x="16336" y="22102"/>
                </a:lnTo>
                <a:close/>
                <a:moveTo>
                  <a:pt x="14654" y="1"/>
                </a:moveTo>
                <a:lnTo>
                  <a:pt x="14534" y="121"/>
                </a:lnTo>
                <a:lnTo>
                  <a:pt x="14414" y="241"/>
                </a:lnTo>
                <a:lnTo>
                  <a:pt x="14414" y="301"/>
                </a:lnTo>
                <a:lnTo>
                  <a:pt x="14234" y="481"/>
                </a:lnTo>
                <a:lnTo>
                  <a:pt x="14114" y="662"/>
                </a:lnTo>
                <a:lnTo>
                  <a:pt x="13994" y="1202"/>
                </a:lnTo>
                <a:lnTo>
                  <a:pt x="13693" y="2103"/>
                </a:lnTo>
                <a:lnTo>
                  <a:pt x="13513" y="2583"/>
                </a:lnTo>
                <a:lnTo>
                  <a:pt x="13273" y="3004"/>
                </a:lnTo>
                <a:lnTo>
                  <a:pt x="12973" y="3424"/>
                </a:lnTo>
                <a:lnTo>
                  <a:pt x="12673" y="3845"/>
                </a:lnTo>
                <a:lnTo>
                  <a:pt x="12312" y="4205"/>
                </a:lnTo>
                <a:lnTo>
                  <a:pt x="11892" y="4505"/>
                </a:lnTo>
                <a:lnTo>
                  <a:pt x="11531" y="4745"/>
                </a:lnTo>
                <a:lnTo>
                  <a:pt x="11051" y="4986"/>
                </a:lnTo>
                <a:lnTo>
                  <a:pt x="10571" y="5166"/>
                </a:lnTo>
                <a:lnTo>
                  <a:pt x="10090" y="5346"/>
                </a:lnTo>
                <a:lnTo>
                  <a:pt x="9910" y="5466"/>
                </a:lnTo>
                <a:lnTo>
                  <a:pt x="9730" y="5586"/>
                </a:lnTo>
                <a:lnTo>
                  <a:pt x="9610" y="5766"/>
                </a:lnTo>
                <a:lnTo>
                  <a:pt x="9610" y="6007"/>
                </a:lnTo>
                <a:lnTo>
                  <a:pt x="9610" y="6247"/>
                </a:lnTo>
                <a:lnTo>
                  <a:pt x="9670" y="6427"/>
                </a:lnTo>
                <a:lnTo>
                  <a:pt x="9850" y="6547"/>
                </a:lnTo>
                <a:lnTo>
                  <a:pt x="10030" y="6667"/>
                </a:lnTo>
                <a:lnTo>
                  <a:pt x="10450" y="6787"/>
                </a:lnTo>
                <a:lnTo>
                  <a:pt x="10811" y="7028"/>
                </a:lnTo>
                <a:lnTo>
                  <a:pt x="11111" y="7268"/>
                </a:lnTo>
                <a:lnTo>
                  <a:pt x="11351" y="7568"/>
                </a:lnTo>
                <a:lnTo>
                  <a:pt x="11592" y="7868"/>
                </a:lnTo>
                <a:lnTo>
                  <a:pt x="11712" y="8229"/>
                </a:lnTo>
                <a:lnTo>
                  <a:pt x="11772" y="8589"/>
                </a:lnTo>
                <a:lnTo>
                  <a:pt x="11832" y="8949"/>
                </a:lnTo>
                <a:lnTo>
                  <a:pt x="11772" y="9310"/>
                </a:lnTo>
                <a:lnTo>
                  <a:pt x="11652" y="9670"/>
                </a:lnTo>
                <a:lnTo>
                  <a:pt x="11531" y="9970"/>
                </a:lnTo>
                <a:lnTo>
                  <a:pt x="11291" y="10271"/>
                </a:lnTo>
                <a:lnTo>
                  <a:pt x="11051" y="10511"/>
                </a:lnTo>
                <a:lnTo>
                  <a:pt x="10691" y="10751"/>
                </a:lnTo>
                <a:lnTo>
                  <a:pt x="10330" y="10871"/>
                </a:lnTo>
                <a:lnTo>
                  <a:pt x="9850" y="10991"/>
                </a:lnTo>
                <a:lnTo>
                  <a:pt x="9670" y="10991"/>
                </a:lnTo>
                <a:lnTo>
                  <a:pt x="9429" y="11111"/>
                </a:lnTo>
                <a:lnTo>
                  <a:pt x="9249" y="11292"/>
                </a:lnTo>
                <a:lnTo>
                  <a:pt x="9189" y="11592"/>
                </a:lnTo>
                <a:lnTo>
                  <a:pt x="9189" y="11832"/>
                </a:lnTo>
                <a:lnTo>
                  <a:pt x="9249" y="12132"/>
                </a:lnTo>
                <a:lnTo>
                  <a:pt x="9429" y="12313"/>
                </a:lnTo>
                <a:lnTo>
                  <a:pt x="9610" y="12493"/>
                </a:lnTo>
                <a:lnTo>
                  <a:pt x="10150" y="12493"/>
                </a:lnTo>
                <a:lnTo>
                  <a:pt x="10510" y="12433"/>
                </a:lnTo>
                <a:lnTo>
                  <a:pt x="10871" y="12493"/>
                </a:lnTo>
                <a:lnTo>
                  <a:pt x="11231" y="12553"/>
                </a:lnTo>
                <a:lnTo>
                  <a:pt x="11531" y="12733"/>
                </a:lnTo>
                <a:lnTo>
                  <a:pt x="11772" y="12913"/>
                </a:lnTo>
                <a:lnTo>
                  <a:pt x="11952" y="13153"/>
                </a:lnTo>
                <a:lnTo>
                  <a:pt x="12132" y="13454"/>
                </a:lnTo>
                <a:lnTo>
                  <a:pt x="12252" y="13754"/>
                </a:lnTo>
                <a:lnTo>
                  <a:pt x="12312" y="14054"/>
                </a:lnTo>
                <a:lnTo>
                  <a:pt x="12372" y="14354"/>
                </a:lnTo>
                <a:lnTo>
                  <a:pt x="12312" y="14655"/>
                </a:lnTo>
                <a:lnTo>
                  <a:pt x="12252" y="15015"/>
                </a:lnTo>
                <a:lnTo>
                  <a:pt x="12132" y="15315"/>
                </a:lnTo>
                <a:lnTo>
                  <a:pt x="11892" y="15556"/>
                </a:lnTo>
                <a:lnTo>
                  <a:pt x="11652" y="15796"/>
                </a:lnTo>
                <a:lnTo>
                  <a:pt x="11351" y="16036"/>
                </a:lnTo>
                <a:lnTo>
                  <a:pt x="11111" y="16216"/>
                </a:lnTo>
                <a:lnTo>
                  <a:pt x="10991" y="16516"/>
                </a:lnTo>
                <a:lnTo>
                  <a:pt x="10991" y="16757"/>
                </a:lnTo>
                <a:lnTo>
                  <a:pt x="11051" y="17057"/>
                </a:lnTo>
                <a:lnTo>
                  <a:pt x="11171" y="17297"/>
                </a:lnTo>
                <a:lnTo>
                  <a:pt x="11411" y="17417"/>
                </a:lnTo>
                <a:lnTo>
                  <a:pt x="11652" y="17537"/>
                </a:lnTo>
                <a:lnTo>
                  <a:pt x="11952" y="17477"/>
                </a:lnTo>
                <a:lnTo>
                  <a:pt x="12492" y="17357"/>
                </a:lnTo>
                <a:lnTo>
                  <a:pt x="13033" y="17297"/>
                </a:lnTo>
                <a:lnTo>
                  <a:pt x="13573" y="17237"/>
                </a:lnTo>
                <a:lnTo>
                  <a:pt x="14114" y="17297"/>
                </a:lnTo>
                <a:lnTo>
                  <a:pt x="14654" y="17357"/>
                </a:lnTo>
                <a:lnTo>
                  <a:pt x="15135" y="17537"/>
                </a:lnTo>
                <a:lnTo>
                  <a:pt x="15615" y="17778"/>
                </a:lnTo>
                <a:lnTo>
                  <a:pt x="16096" y="18078"/>
                </a:lnTo>
                <a:lnTo>
                  <a:pt x="16576" y="18558"/>
                </a:lnTo>
                <a:lnTo>
                  <a:pt x="16997" y="19039"/>
                </a:lnTo>
                <a:lnTo>
                  <a:pt x="16096" y="19639"/>
                </a:lnTo>
                <a:lnTo>
                  <a:pt x="15555" y="19940"/>
                </a:lnTo>
                <a:lnTo>
                  <a:pt x="15015" y="20120"/>
                </a:lnTo>
                <a:lnTo>
                  <a:pt x="14594" y="20240"/>
                </a:lnTo>
                <a:lnTo>
                  <a:pt x="14174" y="20240"/>
                </a:lnTo>
                <a:lnTo>
                  <a:pt x="13814" y="20300"/>
                </a:lnTo>
                <a:lnTo>
                  <a:pt x="13393" y="20240"/>
                </a:lnTo>
                <a:lnTo>
                  <a:pt x="12973" y="20180"/>
                </a:lnTo>
                <a:lnTo>
                  <a:pt x="12552" y="20060"/>
                </a:lnTo>
                <a:lnTo>
                  <a:pt x="12192" y="19940"/>
                </a:lnTo>
                <a:lnTo>
                  <a:pt x="11832" y="19760"/>
                </a:lnTo>
                <a:lnTo>
                  <a:pt x="11652" y="19699"/>
                </a:lnTo>
                <a:lnTo>
                  <a:pt x="11471" y="19760"/>
                </a:lnTo>
                <a:lnTo>
                  <a:pt x="11351" y="19880"/>
                </a:lnTo>
                <a:lnTo>
                  <a:pt x="11291" y="20060"/>
                </a:lnTo>
                <a:lnTo>
                  <a:pt x="11231" y="20480"/>
                </a:lnTo>
                <a:lnTo>
                  <a:pt x="11051" y="20901"/>
                </a:lnTo>
                <a:lnTo>
                  <a:pt x="10871" y="21261"/>
                </a:lnTo>
                <a:lnTo>
                  <a:pt x="10631" y="21561"/>
                </a:lnTo>
                <a:lnTo>
                  <a:pt x="10330" y="21801"/>
                </a:lnTo>
                <a:lnTo>
                  <a:pt x="10030" y="22042"/>
                </a:lnTo>
                <a:lnTo>
                  <a:pt x="9730" y="22222"/>
                </a:lnTo>
                <a:lnTo>
                  <a:pt x="9369" y="22342"/>
                </a:lnTo>
                <a:lnTo>
                  <a:pt x="8949" y="22402"/>
                </a:lnTo>
                <a:lnTo>
                  <a:pt x="8589" y="22462"/>
                </a:lnTo>
                <a:lnTo>
                  <a:pt x="8228" y="22402"/>
                </a:lnTo>
                <a:lnTo>
                  <a:pt x="7808" y="22342"/>
                </a:lnTo>
                <a:lnTo>
                  <a:pt x="7448" y="22222"/>
                </a:lnTo>
                <a:lnTo>
                  <a:pt x="7087" y="22042"/>
                </a:lnTo>
                <a:lnTo>
                  <a:pt x="6727" y="21801"/>
                </a:lnTo>
                <a:lnTo>
                  <a:pt x="6427" y="21501"/>
                </a:lnTo>
                <a:lnTo>
                  <a:pt x="6307" y="21381"/>
                </a:lnTo>
                <a:lnTo>
                  <a:pt x="6006" y="21381"/>
                </a:lnTo>
                <a:lnTo>
                  <a:pt x="5826" y="21441"/>
                </a:lnTo>
                <a:lnTo>
                  <a:pt x="5706" y="21501"/>
                </a:lnTo>
                <a:lnTo>
                  <a:pt x="5646" y="21681"/>
                </a:lnTo>
                <a:lnTo>
                  <a:pt x="5586" y="21801"/>
                </a:lnTo>
                <a:lnTo>
                  <a:pt x="5586" y="21982"/>
                </a:lnTo>
                <a:lnTo>
                  <a:pt x="5706" y="22522"/>
                </a:lnTo>
                <a:lnTo>
                  <a:pt x="5706" y="23063"/>
                </a:lnTo>
                <a:lnTo>
                  <a:pt x="5706" y="23603"/>
                </a:lnTo>
                <a:lnTo>
                  <a:pt x="5586" y="24144"/>
                </a:lnTo>
                <a:lnTo>
                  <a:pt x="5406" y="24684"/>
                </a:lnTo>
                <a:lnTo>
                  <a:pt x="5165" y="25165"/>
                </a:lnTo>
                <a:lnTo>
                  <a:pt x="4865" y="25585"/>
                </a:lnTo>
                <a:lnTo>
                  <a:pt x="4505" y="26005"/>
                </a:lnTo>
                <a:lnTo>
                  <a:pt x="4205" y="26246"/>
                </a:lnTo>
                <a:lnTo>
                  <a:pt x="3904" y="26486"/>
                </a:lnTo>
                <a:lnTo>
                  <a:pt x="3604" y="26606"/>
                </a:lnTo>
                <a:lnTo>
                  <a:pt x="3244" y="26786"/>
                </a:lnTo>
                <a:lnTo>
                  <a:pt x="2643" y="26906"/>
                </a:lnTo>
                <a:lnTo>
                  <a:pt x="1982" y="27026"/>
                </a:lnTo>
                <a:lnTo>
                  <a:pt x="1622" y="26966"/>
                </a:lnTo>
                <a:lnTo>
                  <a:pt x="1202" y="26906"/>
                </a:lnTo>
                <a:lnTo>
                  <a:pt x="841" y="26966"/>
                </a:lnTo>
                <a:lnTo>
                  <a:pt x="481" y="27086"/>
                </a:lnTo>
                <a:lnTo>
                  <a:pt x="301" y="27146"/>
                </a:lnTo>
                <a:lnTo>
                  <a:pt x="181" y="27267"/>
                </a:lnTo>
                <a:lnTo>
                  <a:pt x="61" y="27387"/>
                </a:lnTo>
                <a:lnTo>
                  <a:pt x="1" y="27567"/>
                </a:lnTo>
                <a:lnTo>
                  <a:pt x="61" y="27747"/>
                </a:lnTo>
                <a:lnTo>
                  <a:pt x="241" y="27867"/>
                </a:lnTo>
                <a:lnTo>
                  <a:pt x="601" y="27927"/>
                </a:lnTo>
                <a:lnTo>
                  <a:pt x="961" y="28047"/>
                </a:lnTo>
                <a:lnTo>
                  <a:pt x="1322" y="28107"/>
                </a:lnTo>
                <a:lnTo>
                  <a:pt x="1742" y="28167"/>
                </a:lnTo>
                <a:lnTo>
                  <a:pt x="2103" y="28167"/>
                </a:lnTo>
                <a:lnTo>
                  <a:pt x="2463" y="28227"/>
                </a:lnTo>
                <a:lnTo>
                  <a:pt x="2763" y="28348"/>
                </a:lnTo>
                <a:lnTo>
                  <a:pt x="3364" y="28708"/>
                </a:lnTo>
                <a:lnTo>
                  <a:pt x="3904" y="29128"/>
                </a:lnTo>
                <a:lnTo>
                  <a:pt x="4325" y="29609"/>
                </a:lnTo>
                <a:lnTo>
                  <a:pt x="4685" y="30209"/>
                </a:lnTo>
                <a:lnTo>
                  <a:pt x="4805" y="30329"/>
                </a:lnTo>
                <a:lnTo>
                  <a:pt x="4925" y="30450"/>
                </a:lnTo>
                <a:lnTo>
                  <a:pt x="5346" y="30450"/>
                </a:lnTo>
                <a:lnTo>
                  <a:pt x="5466" y="30329"/>
                </a:lnTo>
                <a:lnTo>
                  <a:pt x="5586" y="30209"/>
                </a:lnTo>
                <a:lnTo>
                  <a:pt x="5646" y="30089"/>
                </a:lnTo>
                <a:lnTo>
                  <a:pt x="5826" y="29729"/>
                </a:lnTo>
                <a:lnTo>
                  <a:pt x="6006" y="29369"/>
                </a:lnTo>
                <a:lnTo>
                  <a:pt x="6246" y="29068"/>
                </a:lnTo>
                <a:lnTo>
                  <a:pt x="6547" y="28888"/>
                </a:lnTo>
                <a:lnTo>
                  <a:pt x="6847" y="28708"/>
                </a:lnTo>
                <a:lnTo>
                  <a:pt x="7147" y="28528"/>
                </a:lnTo>
                <a:lnTo>
                  <a:pt x="7508" y="28468"/>
                </a:lnTo>
                <a:lnTo>
                  <a:pt x="8168" y="28468"/>
                </a:lnTo>
                <a:lnTo>
                  <a:pt x="8529" y="28528"/>
                </a:lnTo>
                <a:lnTo>
                  <a:pt x="8829" y="28648"/>
                </a:lnTo>
                <a:lnTo>
                  <a:pt x="9129" y="28828"/>
                </a:lnTo>
                <a:lnTo>
                  <a:pt x="9429" y="29068"/>
                </a:lnTo>
                <a:lnTo>
                  <a:pt x="9670" y="29369"/>
                </a:lnTo>
                <a:lnTo>
                  <a:pt x="9910" y="29669"/>
                </a:lnTo>
                <a:lnTo>
                  <a:pt x="10090" y="30029"/>
                </a:lnTo>
                <a:lnTo>
                  <a:pt x="10150" y="30209"/>
                </a:lnTo>
                <a:lnTo>
                  <a:pt x="10270" y="30329"/>
                </a:lnTo>
                <a:lnTo>
                  <a:pt x="10450" y="30390"/>
                </a:lnTo>
                <a:lnTo>
                  <a:pt x="10631" y="30390"/>
                </a:lnTo>
                <a:lnTo>
                  <a:pt x="10811" y="30329"/>
                </a:lnTo>
                <a:lnTo>
                  <a:pt x="10931" y="30269"/>
                </a:lnTo>
                <a:lnTo>
                  <a:pt x="11051" y="30089"/>
                </a:lnTo>
                <a:lnTo>
                  <a:pt x="11051" y="29909"/>
                </a:lnTo>
                <a:lnTo>
                  <a:pt x="10991" y="29248"/>
                </a:lnTo>
                <a:lnTo>
                  <a:pt x="10931" y="28588"/>
                </a:lnTo>
                <a:lnTo>
                  <a:pt x="11051" y="27927"/>
                </a:lnTo>
                <a:lnTo>
                  <a:pt x="11111" y="27627"/>
                </a:lnTo>
                <a:lnTo>
                  <a:pt x="11231" y="27327"/>
                </a:lnTo>
                <a:lnTo>
                  <a:pt x="11411" y="27026"/>
                </a:lnTo>
                <a:lnTo>
                  <a:pt x="11652" y="26726"/>
                </a:lnTo>
                <a:lnTo>
                  <a:pt x="11952" y="26486"/>
                </a:lnTo>
                <a:lnTo>
                  <a:pt x="12252" y="26366"/>
                </a:lnTo>
                <a:lnTo>
                  <a:pt x="12552" y="26306"/>
                </a:lnTo>
                <a:lnTo>
                  <a:pt x="12913" y="26306"/>
                </a:lnTo>
                <a:lnTo>
                  <a:pt x="13213" y="26486"/>
                </a:lnTo>
                <a:lnTo>
                  <a:pt x="13513" y="26786"/>
                </a:lnTo>
                <a:lnTo>
                  <a:pt x="13633" y="26906"/>
                </a:lnTo>
                <a:lnTo>
                  <a:pt x="13754" y="26966"/>
                </a:lnTo>
                <a:lnTo>
                  <a:pt x="13994" y="26966"/>
                </a:lnTo>
                <a:lnTo>
                  <a:pt x="14114" y="26906"/>
                </a:lnTo>
                <a:lnTo>
                  <a:pt x="14174" y="26786"/>
                </a:lnTo>
                <a:lnTo>
                  <a:pt x="14234" y="26666"/>
                </a:lnTo>
                <a:lnTo>
                  <a:pt x="14234" y="26486"/>
                </a:lnTo>
                <a:lnTo>
                  <a:pt x="14174" y="26065"/>
                </a:lnTo>
                <a:lnTo>
                  <a:pt x="14234" y="25645"/>
                </a:lnTo>
                <a:lnTo>
                  <a:pt x="14294" y="25225"/>
                </a:lnTo>
                <a:lnTo>
                  <a:pt x="14414" y="24864"/>
                </a:lnTo>
                <a:lnTo>
                  <a:pt x="14594" y="24504"/>
                </a:lnTo>
                <a:lnTo>
                  <a:pt x="14835" y="24144"/>
                </a:lnTo>
                <a:lnTo>
                  <a:pt x="15135" y="23843"/>
                </a:lnTo>
                <a:lnTo>
                  <a:pt x="15435" y="23603"/>
                </a:lnTo>
                <a:lnTo>
                  <a:pt x="15495" y="23843"/>
                </a:lnTo>
                <a:lnTo>
                  <a:pt x="15675" y="24264"/>
                </a:lnTo>
                <a:lnTo>
                  <a:pt x="15976" y="24684"/>
                </a:lnTo>
                <a:lnTo>
                  <a:pt x="16276" y="24864"/>
                </a:lnTo>
                <a:lnTo>
                  <a:pt x="16576" y="25044"/>
                </a:lnTo>
                <a:lnTo>
                  <a:pt x="16937" y="25165"/>
                </a:lnTo>
                <a:lnTo>
                  <a:pt x="17297" y="25225"/>
                </a:lnTo>
                <a:lnTo>
                  <a:pt x="17717" y="25165"/>
                </a:lnTo>
                <a:lnTo>
                  <a:pt x="18018" y="25044"/>
                </a:lnTo>
                <a:lnTo>
                  <a:pt x="18378" y="24924"/>
                </a:lnTo>
                <a:lnTo>
                  <a:pt x="18618" y="24684"/>
                </a:lnTo>
                <a:lnTo>
                  <a:pt x="18858" y="24384"/>
                </a:lnTo>
                <a:lnTo>
                  <a:pt x="19039" y="24024"/>
                </a:lnTo>
                <a:lnTo>
                  <a:pt x="19159" y="23723"/>
                </a:lnTo>
                <a:lnTo>
                  <a:pt x="19219" y="23303"/>
                </a:lnTo>
                <a:lnTo>
                  <a:pt x="19579" y="23483"/>
                </a:lnTo>
                <a:lnTo>
                  <a:pt x="19999" y="23603"/>
                </a:lnTo>
                <a:lnTo>
                  <a:pt x="20360" y="23663"/>
                </a:lnTo>
                <a:lnTo>
                  <a:pt x="20720" y="23723"/>
                </a:lnTo>
                <a:lnTo>
                  <a:pt x="21080" y="23663"/>
                </a:lnTo>
                <a:lnTo>
                  <a:pt x="21441" y="23603"/>
                </a:lnTo>
                <a:lnTo>
                  <a:pt x="21741" y="23423"/>
                </a:lnTo>
                <a:lnTo>
                  <a:pt x="22101" y="23303"/>
                </a:lnTo>
                <a:lnTo>
                  <a:pt x="22402" y="23063"/>
                </a:lnTo>
                <a:lnTo>
                  <a:pt x="22642" y="22822"/>
                </a:lnTo>
                <a:lnTo>
                  <a:pt x="22882" y="22582"/>
                </a:lnTo>
                <a:lnTo>
                  <a:pt x="23062" y="22222"/>
                </a:lnTo>
                <a:lnTo>
                  <a:pt x="23243" y="21922"/>
                </a:lnTo>
                <a:lnTo>
                  <a:pt x="23303" y="21561"/>
                </a:lnTo>
                <a:lnTo>
                  <a:pt x="23363" y="21201"/>
                </a:lnTo>
                <a:lnTo>
                  <a:pt x="23363" y="20841"/>
                </a:lnTo>
                <a:lnTo>
                  <a:pt x="23303" y="20480"/>
                </a:lnTo>
                <a:lnTo>
                  <a:pt x="23243" y="20180"/>
                </a:lnTo>
                <a:lnTo>
                  <a:pt x="23062" y="19760"/>
                </a:lnTo>
                <a:lnTo>
                  <a:pt x="22822" y="19399"/>
                </a:lnTo>
                <a:lnTo>
                  <a:pt x="22582" y="19099"/>
                </a:lnTo>
                <a:lnTo>
                  <a:pt x="22222" y="18799"/>
                </a:lnTo>
                <a:lnTo>
                  <a:pt x="21801" y="18498"/>
                </a:lnTo>
                <a:lnTo>
                  <a:pt x="21501" y="18378"/>
                </a:lnTo>
                <a:lnTo>
                  <a:pt x="21201" y="18258"/>
                </a:lnTo>
                <a:lnTo>
                  <a:pt x="20900" y="18198"/>
                </a:lnTo>
                <a:lnTo>
                  <a:pt x="20240" y="18198"/>
                </a:lnTo>
                <a:lnTo>
                  <a:pt x="19879" y="18258"/>
                </a:lnTo>
                <a:lnTo>
                  <a:pt x="19579" y="18378"/>
                </a:lnTo>
                <a:lnTo>
                  <a:pt x="19279" y="18558"/>
                </a:lnTo>
                <a:lnTo>
                  <a:pt x="19219" y="18018"/>
                </a:lnTo>
                <a:lnTo>
                  <a:pt x="19099" y="17537"/>
                </a:lnTo>
                <a:lnTo>
                  <a:pt x="18918" y="17057"/>
                </a:lnTo>
                <a:lnTo>
                  <a:pt x="18858" y="16516"/>
                </a:lnTo>
                <a:lnTo>
                  <a:pt x="18918" y="15796"/>
                </a:lnTo>
                <a:lnTo>
                  <a:pt x="19099" y="15135"/>
                </a:lnTo>
                <a:lnTo>
                  <a:pt x="19399" y="14535"/>
                </a:lnTo>
                <a:lnTo>
                  <a:pt x="19819" y="13994"/>
                </a:lnTo>
                <a:lnTo>
                  <a:pt x="19939" y="13814"/>
                </a:lnTo>
                <a:lnTo>
                  <a:pt x="19999" y="13574"/>
                </a:lnTo>
                <a:lnTo>
                  <a:pt x="19939" y="13394"/>
                </a:lnTo>
                <a:lnTo>
                  <a:pt x="19819" y="13213"/>
                </a:lnTo>
                <a:lnTo>
                  <a:pt x="19159" y="12613"/>
                </a:lnTo>
                <a:lnTo>
                  <a:pt x="18558" y="11892"/>
                </a:lnTo>
                <a:lnTo>
                  <a:pt x="18318" y="11532"/>
                </a:lnTo>
                <a:lnTo>
                  <a:pt x="18078" y="11111"/>
                </a:lnTo>
                <a:lnTo>
                  <a:pt x="17958" y="10691"/>
                </a:lnTo>
                <a:lnTo>
                  <a:pt x="17837" y="10271"/>
                </a:lnTo>
                <a:lnTo>
                  <a:pt x="17777" y="9790"/>
                </a:lnTo>
                <a:lnTo>
                  <a:pt x="17837" y="9430"/>
                </a:lnTo>
                <a:lnTo>
                  <a:pt x="17958" y="9009"/>
                </a:lnTo>
                <a:lnTo>
                  <a:pt x="18138" y="8709"/>
                </a:lnTo>
                <a:lnTo>
                  <a:pt x="18378" y="8409"/>
                </a:lnTo>
                <a:lnTo>
                  <a:pt x="18678" y="8109"/>
                </a:lnTo>
                <a:lnTo>
                  <a:pt x="19039" y="7928"/>
                </a:lnTo>
                <a:lnTo>
                  <a:pt x="19459" y="7808"/>
                </a:lnTo>
                <a:lnTo>
                  <a:pt x="19579" y="7748"/>
                </a:lnTo>
                <a:lnTo>
                  <a:pt x="19699" y="7628"/>
                </a:lnTo>
                <a:lnTo>
                  <a:pt x="19759" y="7508"/>
                </a:lnTo>
                <a:lnTo>
                  <a:pt x="19759" y="7388"/>
                </a:lnTo>
                <a:lnTo>
                  <a:pt x="19759" y="7208"/>
                </a:lnTo>
                <a:lnTo>
                  <a:pt x="19699" y="7088"/>
                </a:lnTo>
                <a:lnTo>
                  <a:pt x="19639" y="7028"/>
                </a:lnTo>
                <a:lnTo>
                  <a:pt x="19459" y="6967"/>
                </a:lnTo>
                <a:lnTo>
                  <a:pt x="18978" y="6847"/>
                </a:lnTo>
                <a:lnTo>
                  <a:pt x="18438" y="6667"/>
                </a:lnTo>
                <a:lnTo>
                  <a:pt x="17958" y="6427"/>
                </a:lnTo>
                <a:lnTo>
                  <a:pt x="17537" y="6187"/>
                </a:lnTo>
                <a:lnTo>
                  <a:pt x="17057" y="5826"/>
                </a:lnTo>
                <a:lnTo>
                  <a:pt x="16696" y="5466"/>
                </a:lnTo>
                <a:lnTo>
                  <a:pt x="16336" y="5106"/>
                </a:lnTo>
                <a:lnTo>
                  <a:pt x="16036" y="4685"/>
                </a:lnTo>
                <a:lnTo>
                  <a:pt x="15735" y="4205"/>
                </a:lnTo>
                <a:lnTo>
                  <a:pt x="15555" y="3664"/>
                </a:lnTo>
                <a:lnTo>
                  <a:pt x="15435" y="3184"/>
                </a:lnTo>
                <a:lnTo>
                  <a:pt x="15315" y="2643"/>
                </a:lnTo>
                <a:lnTo>
                  <a:pt x="15315" y="1622"/>
                </a:lnTo>
                <a:lnTo>
                  <a:pt x="15375" y="481"/>
                </a:lnTo>
                <a:lnTo>
                  <a:pt x="15315" y="361"/>
                </a:lnTo>
                <a:lnTo>
                  <a:pt x="15255" y="181"/>
                </a:lnTo>
                <a:lnTo>
                  <a:pt x="15135" y="61"/>
                </a:lnTo>
                <a:lnTo>
                  <a:pt x="14955" y="1"/>
                </a:lnTo>
                <a:lnTo>
                  <a:pt x="14654"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2" name="Shape 72"/>
          <p:cNvSpPr txBox="1">
            <a:spLocks noGrp="1"/>
          </p:cNvSpPr>
          <p:nvPr>
            <p:ph type="body" idx="1"/>
          </p:nvPr>
        </p:nvSpPr>
        <p:spPr>
          <a:xfrm>
            <a:off x="3723533" y="2882402"/>
            <a:ext cx="4744800" cy="1093199"/>
          </a:xfrm>
          <a:prstGeom prst="rect">
            <a:avLst/>
          </a:prstGeom>
        </p:spPr>
        <p:txBody>
          <a:bodyPr anchor="ctr"/>
          <a:lstStyle>
            <a:lvl1pPr lvl="0"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1pPr>
            <a:lvl2pPr lvl="1"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2pPr>
            <a:lvl3pPr lvl="2"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3pPr>
            <a:lvl4pPr lvl="3"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4pPr>
            <a:lvl5pPr lvl="4"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5pPr>
            <a:lvl6pPr lvl="5"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6pPr>
            <a:lvl7pPr lvl="6"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7pPr>
            <a:lvl8pPr lvl="7"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8pPr>
            <a:lvl9pPr lvl="8" algn="ctr">
              <a:spcBef>
                <a:spcPts val="0"/>
              </a:spcBef>
              <a:buClr>
                <a:srgbClr val="79C6CC"/>
              </a:buClr>
              <a:buFont typeface="Old Standard TT"/>
              <a:defRPr i="1">
                <a:solidFill>
                  <a:srgbClr val="79C6CC"/>
                </a:solidFill>
                <a:latin typeface="Old Standard TT"/>
                <a:ea typeface="Old Standard TT"/>
                <a:cs typeface="Old Standard TT"/>
                <a:sym typeface="Old Standard TT"/>
              </a:defRPr>
            </a:lvl9pPr>
          </a:lstStyle>
          <a:p>
            <a:endParaRPr/>
          </a:p>
        </p:txBody>
      </p:sp>
    </p:spTree>
    <p:extLst>
      <p:ext uri="{BB962C8B-B14F-4D97-AF65-F5344CB8AC3E}">
        <p14:creationId xmlns:p14="http://schemas.microsoft.com/office/powerpoint/2010/main" val="2073327523"/>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74"/>
        <p:cNvGrpSpPr/>
        <p:nvPr/>
      </p:nvGrpSpPr>
      <p:grpSpPr>
        <a:xfrm>
          <a:off x="0" y="0"/>
          <a:ext cx="0" cy="0"/>
          <a:chOff x="0" y="0"/>
          <a:chExt cx="0" cy="0"/>
        </a:xfrm>
      </p:grpSpPr>
      <p:sp>
        <p:nvSpPr>
          <p:cNvPr id="4" name="Shape 75">
            <a:extLst>
              <a:ext uri="{FF2B5EF4-FFF2-40B4-BE49-F238E27FC236}">
                <a16:creationId xmlns="" xmlns:a16="http://schemas.microsoft.com/office/drawing/2014/main" id="{D4C450ED-D907-4B30-9092-4269508B6BAC}"/>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76">
            <a:extLst>
              <a:ext uri="{FF2B5EF4-FFF2-40B4-BE49-F238E27FC236}">
                <a16:creationId xmlns="" xmlns:a16="http://schemas.microsoft.com/office/drawing/2014/main" id="{7DF59070-9938-4CE6-8CFC-46588D148F56}"/>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77">
            <a:extLst>
              <a:ext uri="{FF2B5EF4-FFF2-40B4-BE49-F238E27FC236}">
                <a16:creationId xmlns="" xmlns:a16="http://schemas.microsoft.com/office/drawing/2014/main" id="{18BB6AED-BD0A-4A31-86EA-ADA5DDB14C88}"/>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78">
            <a:extLst>
              <a:ext uri="{FF2B5EF4-FFF2-40B4-BE49-F238E27FC236}">
                <a16:creationId xmlns="" xmlns:a16="http://schemas.microsoft.com/office/drawing/2014/main" id="{718D6088-6A2E-424D-9AD1-70E6F0FF43E3}"/>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79">
            <a:extLst>
              <a:ext uri="{FF2B5EF4-FFF2-40B4-BE49-F238E27FC236}">
                <a16:creationId xmlns="" xmlns:a16="http://schemas.microsoft.com/office/drawing/2014/main" id="{9C217B54-E079-48AC-888D-FBDFF375140E}"/>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80">
            <a:extLst>
              <a:ext uri="{FF2B5EF4-FFF2-40B4-BE49-F238E27FC236}">
                <a16:creationId xmlns="" xmlns:a16="http://schemas.microsoft.com/office/drawing/2014/main" id="{83B0284F-0643-4A58-84A7-FCDD505897A1}"/>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81">
            <a:extLst>
              <a:ext uri="{FF2B5EF4-FFF2-40B4-BE49-F238E27FC236}">
                <a16:creationId xmlns="" xmlns:a16="http://schemas.microsoft.com/office/drawing/2014/main" id="{D12F7817-97A9-4345-8592-BD4BD9377D61}"/>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82">
            <a:extLst>
              <a:ext uri="{FF2B5EF4-FFF2-40B4-BE49-F238E27FC236}">
                <a16:creationId xmlns="" xmlns:a16="http://schemas.microsoft.com/office/drawing/2014/main" id="{DA20A325-DC61-48E1-824B-3D1BF26E7471}"/>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83">
            <a:extLst>
              <a:ext uri="{FF2B5EF4-FFF2-40B4-BE49-F238E27FC236}">
                <a16:creationId xmlns="" xmlns:a16="http://schemas.microsoft.com/office/drawing/2014/main" id="{7B8B2B62-7BD0-4E5C-B30E-A6F8B4EBEBFC}"/>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84">
            <a:extLst>
              <a:ext uri="{FF2B5EF4-FFF2-40B4-BE49-F238E27FC236}">
                <a16:creationId xmlns="" xmlns:a16="http://schemas.microsoft.com/office/drawing/2014/main" id="{2892D97D-FE89-4629-99A7-6DF7D1CA6CBC}"/>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85">
            <a:extLst>
              <a:ext uri="{FF2B5EF4-FFF2-40B4-BE49-F238E27FC236}">
                <a16:creationId xmlns="" xmlns:a16="http://schemas.microsoft.com/office/drawing/2014/main" id="{18004B99-12B5-4144-A744-9B14F75A1B86}"/>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86">
            <a:extLst>
              <a:ext uri="{FF2B5EF4-FFF2-40B4-BE49-F238E27FC236}">
                <a16:creationId xmlns="" xmlns:a16="http://schemas.microsoft.com/office/drawing/2014/main" id="{F4532011-B263-4E5A-A89B-86511C287DA7}"/>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87">
            <a:extLst>
              <a:ext uri="{FF2B5EF4-FFF2-40B4-BE49-F238E27FC236}">
                <a16:creationId xmlns="" xmlns:a16="http://schemas.microsoft.com/office/drawing/2014/main" id="{846207AB-70D5-4C62-B6F0-0E0FBB76A765}"/>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88">
            <a:extLst>
              <a:ext uri="{FF2B5EF4-FFF2-40B4-BE49-F238E27FC236}">
                <a16:creationId xmlns="" xmlns:a16="http://schemas.microsoft.com/office/drawing/2014/main" id="{CFA241D0-D652-4D4E-8E66-14700038E423}"/>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89">
            <a:extLst>
              <a:ext uri="{FF2B5EF4-FFF2-40B4-BE49-F238E27FC236}">
                <a16:creationId xmlns="" xmlns:a16="http://schemas.microsoft.com/office/drawing/2014/main" id="{E6C84826-4F57-4BA3-AC25-07F5AAE9D6E1}"/>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90">
            <a:extLst>
              <a:ext uri="{FF2B5EF4-FFF2-40B4-BE49-F238E27FC236}">
                <a16:creationId xmlns="" xmlns:a16="http://schemas.microsoft.com/office/drawing/2014/main" id="{0032CE74-860D-49B9-BB0D-FD65F21AC8D2}"/>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91" name="Shape 91"/>
          <p:cNvSpPr txBox="1">
            <a:spLocks noGrp="1"/>
          </p:cNvSpPr>
          <p:nvPr>
            <p:ph type="title"/>
          </p:nvPr>
        </p:nvSpPr>
        <p:spPr>
          <a:xfrm>
            <a:off x="2378600" y="1422400"/>
            <a:ext cx="7434800" cy="637600"/>
          </a:xfrm>
          <a:prstGeom prst="rect">
            <a:avLst/>
          </a:prstGeom>
        </p:spPr>
        <p:txBody>
          <a:bodyPr/>
          <a:lstStyle>
            <a:lvl1pPr lvl="0">
              <a:spcBef>
                <a:spcPts val="0"/>
              </a:spcBef>
              <a:defRPr i="1"/>
            </a:lvl1pPr>
            <a:lvl2pPr lvl="1">
              <a:spcBef>
                <a:spcPts val="0"/>
              </a:spcBef>
              <a:defRPr i="1"/>
            </a:lvl2pPr>
            <a:lvl3pPr lvl="2">
              <a:spcBef>
                <a:spcPts val="0"/>
              </a:spcBef>
              <a:defRPr i="1"/>
            </a:lvl3pPr>
            <a:lvl4pPr lvl="3">
              <a:spcBef>
                <a:spcPts val="0"/>
              </a:spcBef>
              <a:defRPr i="1"/>
            </a:lvl4pPr>
            <a:lvl5pPr lvl="4">
              <a:spcBef>
                <a:spcPts val="0"/>
              </a:spcBef>
              <a:defRPr i="1"/>
            </a:lvl5pPr>
            <a:lvl6pPr lvl="5">
              <a:spcBef>
                <a:spcPts val="0"/>
              </a:spcBef>
              <a:defRPr i="1"/>
            </a:lvl6pPr>
            <a:lvl7pPr lvl="6">
              <a:spcBef>
                <a:spcPts val="0"/>
              </a:spcBef>
              <a:defRPr i="1"/>
            </a:lvl7pPr>
            <a:lvl8pPr lvl="7">
              <a:spcBef>
                <a:spcPts val="0"/>
              </a:spcBef>
              <a:defRPr i="1"/>
            </a:lvl8pPr>
            <a:lvl9pPr lvl="8">
              <a:spcBef>
                <a:spcPts val="0"/>
              </a:spcBef>
              <a:defRPr i="1"/>
            </a:lvl9pPr>
          </a:lstStyle>
          <a:p>
            <a:endParaRPr/>
          </a:p>
        </p:txBody>
      </p:sp>
      <p:sp>
        <p:nvSpPr>
          <p:cNvPr id="92" name="Shape 92"/>
          <p:cNvSpPr txBox="1">
            <a:spLocks noGrp="1"/>
          </p:cNvSpPr>
          <p:nvPr>
            <p:ph type="body" idx="1"/>
          </p:nvPr>
        </p:nvSpPr>
        <p:spPr>
          <a:xfrm>
            <a:off x="2477051" y="1911900"/>
            <a:ext cx="7237999" cy="31928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999663652"/>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93"/>
        <p:cNvGrpSpPr/>
        <p:nvPr/>
      </p:nvGrpSpPr>
      <p:grpSpPr>
        <a:xfrm>
          <a:off x="0" y="0"/>
          <a:ext cx="0" cy="0"/>
          <a:chOff x="0" y="0"/>
          <a:chExt cx="0" cy="0"/>
        </a:xfrm>
      </p:grpSpPr>
      <p:sp>
        <p:nvSpPr>
          <p:cNvPr id="5" name="Shape 94">
            <a:extLst>
              <a:ext uri="{FF2B5EF4-FFF2-40B4-BE49-F238E27FC236}">
                <a16:creationId xmlns="" xmlns:a16="http://schemas.microsoft.com/office/drawing/2014/main" id="{CF5C04DA-9E0F-47C9-9516-AADC7CFDD3E6}"/>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95">
            <a:extLst>
              <a:ext uri="{FF2B5EF4-FFF2-40B4-BE49-F238E27FC236}">
                <a16:creationId xmlns="" xmlns:a16="http://schemas.microsoft.com/office/drawing/2014/main" id="{7CAF75E3-B426-43AD-B781-0561FCA8BF32}"/>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96">
            <a:extLst>
              <a:ext uri="{FF2B5EF4-FFF2-40B4-BE49-F238E27FC236}">
                <a16:creationId xmlns="" xmlns:a16="http://schemas.microsoft.com/office/drawing/2014/main" id="{8899D3F2-F46E-4C31-9296-FC43BE7A13C6}"/>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97">
            <a:extLst>
              <a:ext uri="{FF2B5EF4-FFF2-40B4-BE49-F238E27FC236}">
                <a16:creationId xmlns="" xmlns:a16="http://schemas.microsoft.com/office/drawing/2014/main" id="{50F3A4C6-B314-4451-AB28-7FDEE1CE5AE4}"/>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98">
            <a:extLst>
              <a:ext uri="{FF2B5EF4-FFF2-40B4-BE49-F238E27FC236}">
                <a16:creationId xmlns="" xmlns:a16="http://schemas.microsoft.com/office/drawing/2014/main" id="{2FCF9BC0-3A33-4C91-B229-DC39AC6D248D}"/>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99">
            <a:extLst>
              <a:ext uri="{FF2B5EF4-FFF2-40B4-BE49-F238E27FC236}">
                <a16:creationId xmlns="" xmlns:a16="http://schemas.microsoft.com/office/drawing/2014/main" id="{4560F6A8-6C59-4787-A385-A1FC55DA9BD9}"/>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00">
            <a:extLst>
              <a:ext uri="{FF2B5EF4-FFF2-40B4-BE49-F238E27FC236}">
                <a16:creationId xmlns="" xmlns:a16="http://schemas.microsoft.com/office/drawing/2014/main" id="{7CC3CFE6-DF6E-49E4-B4A8-262993DE44F0}"/>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01">
            <a:extLst>
              <a:ext uri="{FF2B5EF4-FFF2-40B4-BE49-F238E27FC236}">
                <a16:creationId xmlns="" xmlns:a16="http://schemas.microsoft.com/office/drawing/2014/main" id="{35631F37-5F63-4BE9-9BE4-D9F9EFAA4759}"/>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02">
            <a:extLst>
              <a:ext uri="{FF2B5EF4-FFF2-40B4-BE49-F238E27FC236}">
                <a16:creationId xmlns="" xmlns:a16="http://schemas.microsoft.com/office/drawing/2014/main" id="{08178BB7-CCE0-47D9-825D-3522B6E61832}"/>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03">
            <a:extLst>
              <a:ext uri="{FF2B5EF4-FFF2-40B4-BE49-F238E27FC236}">
                <a16:creationId xmlns="" xmlns:a16="http://schemas.microsoft.com/office/drawing/2014/main" id="{B6EF3CB1-264D-4C50-BC6D-5006A391C7A6}"/>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04">
            <a:extLst>
              <a:ext uri="{FF2B5EF4-FFF2-40B4-BE49-F238E27FC236}">
                <a16:creationId xmlns="" xmlns:a16="http://schemas.microsoft.com/office/drawing/2014/main" id="{3D8B1903-B015-42F2-A68E-B44CE15571F6}"/>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05">
            <a:extLst>
              <a:ext uri="{FF2B5EF4-FFF2-40B4-BE49-F238E27FC236}">
                <a16:creationId xmlns="" xmlns:a16="http://schemas.microsoft.com/office/drawing/2014/main" id="{A2D65137-2F2B-480A-8ED9-4E4549E50464}"/>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06">
            <a:extLst>
              <a:ext uri="{FF2B5EF4-FFF2-40B4-BE49-F238E27FC236}">
                <a16:creationId xmlns="" xmlns:a16="http://schemas.microsoft.com/office/drawing/2014/main" id="{8CEDF9B7-7FB4-480B-B952-AA581A665428}"/>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107">
            <a:extLst>
              <a:ext uri="{FF2B5EF4-FFF2-40B4-BE49-F238E27FC236}">
                <a16:creationId xmlns="" xmlns:a16="http://schemas.microsoft.com/office/drawing/2014/main" id="{C0F2488F-F12F-423C-86EB-469094F91228}"/>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108">
            <a:extLst>
              <a:ext uri="{FF2B5EF4-FFF2-40B4-BE49-F238E27FC236}">
                <a16:creationId xmlns="" xmlns:a16="http://schemas.microsoft.com/office/drawing/2014/main" id="{BAABB77F-4A51-4163-A085-84727D8EC1C9}"/>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09">
            <a:extLst>
              <a:ext uri="{FF2B5EF4-FFF2-40B4-BE49-F238E27FC236}">
                <a16:creationId xmlns="" xmlns:a16="http://schemas.microsoft.com/office/drawing/2014/main" id="{6524BAE2-01BC-459A-801D-1FAF0FC54B40}"/>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10" name="Shape 110"/>
          <p:cNvSpPr txBox="1">
            <a:spLocks noGrp="1"/>
          </p:cNvSpPr>
          <p:nvPr>
            <p:ph type="title"/>
          </p:nvPr>
        </p:nvSpPr>
        <p:spPr>
          <a:xfrm>
            <a:off x="2476951" y="1419559"/>
            <a:ext cx="7237999" cy="6039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11" name="Shape 111"/>
          <p:cNvSpPr txBox="1">
            <a:spLocks noGrp="1"/>
          </p:cNvSpPr>
          <p:nvPr>
            <p:ph type="body" idx="1"/>
          </p:nvPr>
        </p:nvSpPr>
        <p:spPr>
          <a:xfrm>
            <a:off x="2428602" y="1897973"/>
            <a:ext cx="3559999" cy="3441999"/>
          </a:xfrm>
          <a:prstGeom prst="rect">
            <a:avLst/>
          </a:prstGeom>
        </p:spPr>
        <p:txBody>
          <a:bodyPr/>
          <a:lstStyle>
            <a:lvl1pPr lvl="0">
              <a:spcBef>
                <a:spcPts val="0"/>
              </a:spcBef>
              <a:buSzPct val="100000"/>
              <a:defRPr sz="1600"/>
            </a:lvl1pPr>
            <a:lvl2pPr lvl="1">
              <a:spcBef>
                <a:spcPts val="0"/>
              </a:spcBef>
              <a:buSzPct val="100000"/>
              <a:defRPr sz="1600"/>
            </a:lvl2pPr>
            <a:lvl3pPr lvl="2">
              <a:spcBef>
                <a:spcPts val="0"/>
              </a:spcBef>
              <a:buSzPct val="100000"/>
              <a:defRPr sz="1600"/>
            </a:lvl3pPr>
            <a:lvl4pPr lvl="3">
              <a:spcBef>
                <a:spcPts val="0"/>
              </a:spcBef>
              <a:buSzPct val="100000"/>
              <a:defRPr sz="1600"/>
            </a:lvl4pPr>
            <a:lvl5pPr lvl="4">
              <a:spcBef>
                <a:spcPts val="0"/>
              </a:spcBef>
              <a:buSzPct val="100000"/>
              <a:defRPr sz="1600"/>
            </a:lvl5pPr>
            <a:lvl6pPr lvl="5">
              <a:spcBef>
                <a:spcPts val="0"/>
              </a:spcBef>
              <a:buSzPct val="100000"/>
              <a:defRPr sz="1600"/>
            </a:lvl6pPr>
            <a:lvl7pPr lvl="6">
              <a:spcBef>
                <a:spcPts val="0"/>
              </a:spcBef>
              <a:buSzPct val="100000"/>
              <a:defRPr sz="1600"/>
            </a:lvl7pPr>
            <a:lvl8pPr lvl="7">
              <a:spcBef>
                <a:spcPts val="0"/>
              </a:spcBef>
              <a:buSzPct val="100000"/>
              <a:defRPr sz="1600"/>
            </a:lvl8pPr>
            <a:lvl9pPr lvl="8">
              <a:spcBef>
                <a:spcPts val="0"/>
              </a:spcBef>
              <a:buSzPct val="100000"/>
              <a:defRPr sz="1600"/>
            </a:lvl9pPr>
          </a:lstStyle>
          <a:p>
            <a:endParaRPr/>
          </a:p>
        </p:txBody>
      </p:sp>
      <p:sp>
        <p:nvSpPr>
          <p:cNvPr id="112" name="Shape 112"/>
          <p:cNvSpPr txBox="1">
            <a:spLocks noGrp="1"/>
          </p:cNvSpPr>
          <p:nvPr>
            <p:ph type="body" idx="2"/>
          </p:nvPr>
        </p:nvSpPr>
        <p:spPr>
          <a:xfrm>
            <a:off x="6203199" y="1897973"/>
            <a:ext cx="3559999" cy="3441999"/>
          </a:xfrm>
          <a:prstGeom prst="rect">
            <a:avLst/>
          </a:prstGeom>
        </p:spPr>
        <p:txBody>
          <a:bodyPr/>
          <a:lstStyle>
            <a:lvl1pPr lvl="0">
              <a:spcBef>
                <a:spcPts val="0"/>
              </a:spcBef>
              <a:buSzPct val="100000"/>
              <a:defRPr sz="1600"/>
            </a:lvl1pPr>
            <a:lvl2pPr lvl="1">
              <a:spcBef>
                <a:spcPts val="0"/>
              </a:spcBef>
              <a:buSzPct val="100000"/>
              <a:defRPr sz="1600"/>
            </a:lvl2pPr>
            <a:lvl3pPr lvl="2">
              <a:spcBef>
                <a:spcPts val="0"/>
              </a:spcBef>
              <a:buSzPct val="100000"/>
              <a:defRPr sz="1600"/>
            </a:lvl3pPr>
            <a:lvl4pPr lvl="3">
              <a:spcBef>
                <a:spcPts val="0"/>
              </a:spcBef>
              <a:buSzPct val="100000"/>
              <a:defRPr sz="1600"/>
            </a:lvl4pPr>
            <a:lvl5pPr lvl="4">
              <a:spcBef>
                <a:spcPts val="0"/>
              </a:spcBef>
              <a:buSzPct val="100000"/>
              <a:defRPr sz="1600"/>
            </a:lvl5pPr>
            <a:lvl6pPr lvl="5">
              <a:spcBef>
                <a:spcPts val="0"/>
              </a:spcBef>
              <a:buSzPct val="100000"/>
              <a:defRPr sz="1600"/>
            </a:lvl6pPr>
            <a:lvl7pPr lvl="6">
              <a:spcBef>
                <a:spcPts val="0"/>
              </a:spcBef>
              <a:buSzPct val="100000"/>
              <a:defRPr sz="1600"/>
            </a:lvl7pPr>
            <a:lvl8pPr lvl="7">
              <a:spcBef>
                <a:spcPts val="0"/>
              </a:spcBef>
              <a:buSzPct val="100000"/>
              <a:defRPr sz="1600"/>
            </a:lvl8pPr>
            <a:lvl9pPr lvl="8">
              <a:spcBef>
                <a:spcPts val="0"/>
              </a:spcBef>
              <a:buSzPct val="100000"/>
              <a:defRPr sz="1600"/>
            </a:lvl9pPr>
          </a:lstStyle>
          <a:p>
            <a:endParaRPr/>
          </a:p>
        </p:txBody>
      </p:sp>
    </p:spTree>
    <p:extLst>
      <p:ext uri="{BB962C8B-B14F-4D97-AF65-F5344CB8AC3E}">
        <p14:creationId xmlns:p14="http://schemas.microsoft.com/office/powerpoint/2010/main" val="1102114146"/>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113"/>
        <p:cNvGrpSpPr/>
        <p:nvPr/>
      </p:nvGrpSpPr>
      <p:grpSpPr>
        <a:xfrm>
          <a:off x="0" y="0"/>
          <a:ext cx="0" cy="0"/>
          <a:chOff x="0" y="0"/>
          <a:chExt cx="0" cy="0"/>
        </a:xfrm>
      </p:grpSpPr>
      <p:sp>
        <p:nvSpPr>
          <p:cNvPr id="6" name="Shape 114">
            <a:extLst>
              <a:ext uri="{FF2B5EF4-FFF2-40B4-BE49-F238E27FC236}">
                <a16:creationId xmlns="" xmlns:a16="http://schemas.microsoft.com/office/drawing/2014/main" id="{36976F55-F149-4C95-979D-CF5727485283}"/>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15">
            <a:extLst>
              <a:ext uri="{FF2B5EF4-FFF2-40B4-BE49-F238E27FC236}">
                <a16:creationId xmlns="" xmlns:a16="http://schemas.microsoft.com/office/drawing/2014/main" id="{9F9BFE42-94F1-4576-8366-D092BCCBFD23}"/>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16">
            <a:extLst>
              <a:ext uri="{FF2B5EF4-FFF2-40B4-BE49-F238E27FC236}">
                <a16:creationId xmlns="" xmlns:a16="http://schemas.microsoft.com/office/drawing/2014/main" id="{8B150772-4484-431F-BCC0-F4769532ECAC}"/>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17">
            <a:extLst>
              <a:ext uri="{FF2B5EF4-FFF2-40B4-BE49-F238E27FC236}">
                <a16:creationId xmlns="" xmlns:a16="http://schemas.microsoft.com/office/drawing/2014/main" id="{DAE3DA32-5DC4-4559-96CB-20DB128019B3}"/>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18">
            <a:extLst>
              <a:ext uri="{FF2B5EF4-FFF2-40B4-BE49-F238E27FC236}">
                <a16:creationId xmlns="" xmlns:a16="http://schemas.microsoft.com/office/drawing/2014/main" id="{9270DB7B-C300-4629-9921-08769E70D4B5}"/>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19">
            <a:extLst>
              <a:ext uri="{FF2B5EF4-FFF2-40B4-BE49-F238E27FC236}">
                <a16:creationId xmlns="" xmlns:a16="http://schemas.microsoft.com/office/drawing/2014/main" id="{841D4AD4-DDEA-4D78-90CE-3BBEC6D76014}"/>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20">
            <a:extLst>
              <a:ext uri="{FF2B5EF4-FFF2-40B4-BE49-F238E27FC236}">
                <a16:creationId xmlns="" xmlns:a16="http://schemas.microsoft.com/office/drawing/2014/main" id="{99D4D956-C11B-49A5-B880-2D1FC6CD3179}"/>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21">
            <a:extLst>
              <a:ext uri="{FF2B5EF4-FFF2-40B4-BE49-F238E27FC236}">
                <a16:creationId xmlns="" xmlns:a16="http://schemas.microsoft.com/office/drawing/2014/main" id="{CD85551C-A5CF-4CC4-8590-834D9C7FDBB1}"/>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22">
            <a:extLst>
              <a:ext uri="{FF2B5EF4-FFF2-40B4-BE49-F238E27FC236}">
                <a16:creationId xmlns="" xmlns:a16="http://schemas.microsoft.com/office/drawing/2014/main" id="{6AFBA3DE-5AAB-48B7-81C4-44017FF1882D}"/>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23">
            <a:extLst>
              <a:ext uri="{FF2B5EF4-FFF2-40B4-BE49-F238E27FC236}">
                <a16:creationId xmlns="" xmlns:a16="http://schemas.microsoft.com/office/drawing/2014/main" id="{34FDC4E3-826E-4214-83F3-E904913D93DB}"/>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24">
            <a:extLst>
              <a:ext uri="{FF2B5EF4-FFF2-40B4-BE49-F238E27FC236}">
                <a16:creationId xmlns="" xmlns:a16="http://schemas.microsoft.com/office/drawing/2014/main" id="{C7143017-576F-43D8-8A84-BB6F92A6E7CA}"/>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25">
            <a:extLst>
              <a:ext uri="{FF2B5EF4-FFF2-40B4-BE49-F238E27FC236}">
                <a16:creationId xmlns="" xmlns:a16="http://schemas.microsoft.com/office/drawing/2014/main" id="{D664A91A-43AC-4863-84CA-18FB1FF77855}"/>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126">
            <a:extLst>
              <a:ext uri="{FF2B5EF4-FFF2-40B4-BE49-F238E27FC236}">
                <a16:creationId xmlns="" xmlns:a16="http://schemas.microsoft.com/office/drawing/2014/main" id="{CF17D5E0-20B8-4BD7-8283-0E89744647E9}"/>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127">
            <a:extLst>
              <a:ext uri="{FF2B5EF4-FFF2-40B4-BE49-F238E27FC236}">
                <a16:creationId xmlns="" xmlns:a16="http://schemas.microsoft.com/office/drawing/2014/main" id="{BE00BF02-0217-4215-9E9F-FF76865941D7}"/>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128">
            <a:extLst>
              <a:ext uri="{FF2B5EF4-FFF2-40B4-BE49-F238E27FC236}">
                <a16:creationId xmlns="" xmlns:a16="http://schemas.microsoft.com/office/drawing/2014/main" id="{CC5AB6F3-5624-4AA7-942D-D5D082ACEDD6}"/>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29">
            <a:extLst>
              <a:ext uri="{FF2B5EF4-FFF2-40B4-BE49-F238E27FC236}">
                <a16:creationId xmlns="" xmlns:a16="http://schemas.microsoft.com/office/drawing/2014/main" id="{C118EAD8-DA68-42C3-8715-54E1F4813005}"/>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0" name="Shape 130"/>
          <p:cNvSpPr txBox="1">
            <a:spLocks noGrp="1"/>
          </p:cNvSpPr>
          <p:nvPr>
            <p:ph type="title"/>
          </p:nvPr>
        </p:nvSpPr>
        <p:spPr>
          <a:xfrm>
            <a:off x="2476951" y="1419559"/>
            <a:ext cx="7237999" cy="603999"/>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131" name="Shape 131"/>
          <p:cNvSpPr txBox="1">
            <a:spLocks noGrp="1"/>
          </p:cNvSpPr>
          <p:nvPr>
            <p:ph type="body" idx="1"/>
          </p:nvPr>
        </p:nvSpPr>
        <p:spPr>
          <a:xfrm>
            <a:off x="2335000" y="1919933"/>
            <a:ext cx="2396800" cy="3096400"/>
          </a:xfrm>
          <a:prstGeom prst="rect">
            <a:avLst/>
          </a:prstGeom>
        </p:spPr>
        <p:txBody>
          <a:bodyPr/>
          <a:lstStyle>
            <a:lvl1pPr lvl="0" rtl="0">
              <a:spcBef>
                <a:spcPts val="0"/>
              </a:spcBef>
              <a:buSzPct val="100000"/>
              <a:defRPr sz="1200"/>
            </a:lvl1pPr>
            <a:lvl2pPr lvl="1" rtl="0">
              <a:spcBef>
                <a:spcPts val="0"/>
              </a:spcBef>
              <a:buSzPct val="100000"/>
              <a:defRPr sz="1200"/>
            </a:lvl2pPr>
            <a:lvl3pPr lvl="2" rtl="0">
              <a:spcBef>
                <a:spcPts val="0"/>
              </a:spcBef>
              <a:buSzPct val="100000"/>
              <a:defRPr sz="1200"/>
            </a:lvl3pPr>
            <a:lvl4pPr lvl="3" rtl="0">
              <a:spcBef>
                <a:spcPts val="0"/>
              </a:spcBef>
              <a:buSzPct val="100000"/>
              <a:defRPr sz="1200"/>
            </a:lvl4pPr>
            <a:lvl5pPr lvl="4" rtl="0">
              <a:spcBef>
                <a:spcPts val="0"/>
              </a:spcBef>
              <a:buSzPct val="100000"/>
              <a:defRPr sz="1200"/>
            </a:lvl5pPr>
            <a:lvl6pPr lvl="5" rtl="0">
              <a:spcBef>
                <a:spcPts val="0"/>
              </a:spcBef>
              <a:buSzPct val="100000"/>
              <a:defRPr sz="1200"/>
            </a:lvl6pPr>
            <a:lvl7pPr lvl="6" rtl="0">
              <a:spcBef>
                <a:spcPts val="0"/>
              </a:spcBef>
              <a:buSzPct val="100000"/>
              <a:defRPr sz="1200"/>
            </a:lvl7pPr>
            <a:lvl8pPr lvl="7" rtl="0">
              <a:spcBef>
                <a:spcPts val="0"/>
              </a:spcBef>
              <a:buSzPct val="100000"/>
              <a:defRPr sz="1200"/>
            </a:lvl8pPr>
            <a:lvl9pPr lvl="8" rtl="0">
              <a:spcBef>
                <a:spcPts val="0"/>
              </a:spcBef>
              <a:buSzPct val="100000"/>
              <a:defRPr sz="1200"/>
            </a:lvl9pPr>
          </a:lstStyle>
          <a:p>
            <a:endParaRPr/>
          </a:p>
        </p:txBody>
      </p:sp>
      <p:sp>
        <p:nvSpPr>
          <p:cNvPr id="132" name="Shape 132"/>
          <p:cNvSpPr txBox="1">
            <a:spLocks noGrp="1"/>
          </p:cNvSpPr>
          <p:nvPr>
            <p:ph type="body" idx="2"/>
          </p:nvPr>
        </p:nvSpPr>
        <p:spPr>
          <a:xfrm>
            <a:off x="4854748" y="1919933"/>
            <a:ext cx="2396800" cy="3096400"/>
          </a:xfrm>
          <a:prstGeom prst="rect">
            <a:avLst/>
          </a:prstGeom>
        </p:spPr>
        <p:txBody>
          <a:bodyPr/>
          <a:lstStyle>
            <a:lvl1pPr lvl="0" rtl="0">
              <a:spcBef>
                <a:spcPts val="0"/>
              </a:spcBef>
              <a:buSzPct val="100000"/>
              <a:defRPr sz="1200"/>
            </a:lvl1pPr>
            <a:lvl2pPr lvl="1" rtl="0">
              <a:spcBef>
                <a:spcPts val="0"/>
              </a:spcBef>
              <a:buSzPct val="100000"/>
              <a:defRPr sz="1200"/>
            </a:lvl2pPr>
            <a:lvl3pPr lvl="2" rtl="0">
              <a:spcBef>
                <a:spcPts val="0"/>
              </a:spcBef>
              <a:buSzPct val="100000"/>
              <a:defRPr sz="1200"/>
            </a:lvl3pPr>
            <a:lvl4pPr lvl="3" rtl="0">
              <a:spcBef>
                <a:spcPts val="0"/>
              </a:spcBef>
              <a:buSzPct val="100000"/>
              <a:defRPr sz="1200"/>
            </a:lvl4pPr>
            <a:lvl5pPr lvl="4" rtl="0">
              <a:spcBef>
                <a:spcPts val="0"/>
              </a:spcBef>
              <a:buSzPct val="100000"/>
              <a:defRPr sz="1200"/>
            </a:lvl5pPr>
            <a:lvl6pPr lvl="5" rtl="0">
              <a:spcBef>
                <a:spcPts val="0"/>
              </a:spcBef>
              <a:buSzPct val="100000"/>
              <a:defRPr sz="1200"/>
            </a:lvl6pPr>
            <a:lvl7pPr lvl="6" rtl="0">
              <a:spcBef>
                <a:spcPts val="0"/>
              </a:spcBef>
              <a:buSzPct val="100000"/>
              <a:defRPr sz="1200"/>
            </a:lvl7pPr>
            <a:lvl8pPr lvl="7" rtl="0">
              <a:spcBef>
                <a:spcPts val="0"/>
              </a:spcBef>
              <a:buSzPct val="100000"/>
              <a:defRPr sz="1200"/>
            </a:lvl8pPr>
            <a:lvl9pPr lvl="8" rtl="0">
              <a:spcBef>
                <a:spcPts val="0"/>
              </a:spcBef>
              <a:buSzPct val="100000"/>
              <a:defRPr sz="1200"/>
            </a:lvl9pPr>
          </a:lstStyle>
          <a:p>
            <a:endParaRPr/>
          </a:p>
        </p:txBody>
      </p:sp>
      <p:sp>
        <p:nvSpPr>
          <p:cNvPr id="133" name="Shape 133"/>
          <p:cNvSpPr txBox="1">
            <a:spLocks noGrp="1"/>
          </p:cNvSpPr>
          <p:nvPr>
            <p:ph type="body" idx="3"/>
          </p:nvPr>
        </p:nvSpPr>
        <p:spPr>
          <a:xfrm>
            <a:off x="7374497" y="1919933"/>
            <a:ext cx="2396800" cy="3096400"/>
          </a:xfrm>
          <a:prstGeom prst="rect">
            <a:avLst/>
          </a:prstGeom>
        </p:spPr>
        <p:txBody>
          <a:bodyPr/>
          <a:lstStyle>
            <a:lvl1pPr lvl="0" rtl="0">
              <a:spcBef>
                <a:spcPts val="0"/>
              </a:spcBef>
              <a:buSzPct val="100000"/>
              <a:defRPr sz="1200"/>
            </a:lvl1pPr>
            <a:lvl2pPr lvl="1" rtl="0">
              <a:spcBef>
                <a:spcPts val="0"/>
              </a:spcBef>
              <a:buSzPct val="100000"/>
              <a:defRPr sz="1200"/>
            </a:lvl2pPr>
            <a:lvl3pPr lvl="2" rtl="0">
              <a:spcBef>
                <a:spcPts val="0"/>
              </a:spcBef>
              <a:buSzPct val="100000"/>
              <a:defRPr sz="1200"/>
            </a:lvl3pPr>
            <a:lvl4pPr lvl="3" rtl="0">
              <a:spcBef>
                <a:spcPts val="0"/>
              </a:spcBef>
              <a:buSzPct val="100000"/>
              <a:defRPr sz="1200"/>
            </a:lvl4pPr>
            <a:lvl5pPr lvl="4" rtl="0">
              <a:spcBef>
                <a:spcPts val="0"/>
              </a:spcBef>
              <a:buSzPct val="100000"/>
              <a:defRPr sz="1200"/>
            </a:lvl5pPr>
            <a:lvl6pPr lvl="5" rtl="0">
              <a:spcBef>
                <a:spcPts val="0"/>
              </a:spcBef>
              <a:buSzPct val="100000"/>
              <a:defRPr sz="1200"/>
            </a:lvl6pPr>
            <a:lvl7pPr lvl="6" rtl="0">
              <a:spcBef>
                <a:spcPts val="0"/>
              </a:spcBef>
              <a:buSzPct val="100000"/>
              <a:defRPr sz="1200"/>
            </a:lvl7pPr>
            <a:lvl8pPr lvl="7" rtl="0">
              <a:spcBef>
                <a:spcPts val="0"/>
              </a:spcBef>
              <a:buSzPct val="100000"/>
              <a:defRPr sz="1200"/>
            </a:lvl8pPr>
            <a:lvl9pPr lvl="8" rtl="0">
              <a:spcBef>
                <a:spcPts val="0"/>
              </a:spcBef>
              <a:buSzPct val="100000"/>
              <a:defRPr sz="1200"/>
            </a:lvl9pPr>
          </a:lstStyle>
          <a:p>
            <a:endParaRPr/>
          </a:p>
        </p:txBody>
      </p:sp>
    </p:spTree>
    <p:extLst>
      <p:ext uri="{BB962C8B-B14F-4D97-AF65-F5344CB8AC3E}">
        <p14:creationId xmlns:p14="http://schemas.microsoft.com/office/powerpoint/2010/main" val="212753902"/>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134"/>
        <p:cNvGrpSpPr/>
        <p:nvPr/>
      </p:nvGrpSpPr>
      <p:grpSpPr>
        <a:xfrm>
          <a:off x="0" y="0"/>
          <a:ext cx="0" cy="0"/>
          <a:chOff x="0" y="0"/>
          <a:chExt cx="0" cy="0"/>
        </a:xfrm>
      </p:grpSpPr>
      <p:sp>
        <p:nvSpPr>
          <p:cNvPr id="3" name="Shape 135">
            <a:extLst>
              <a:ext uri="{FF2B5EF4-FFF2-40B4-BE49-F238E27FC236}">
                <a16:creationId xmlns="" xmlns:a16="http://schemas.microsoft.com/office/drawing/2014/main" id="{4C0D6EDA-FC78-472E-8DB2-9411D9AC5771}"/>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36">
            <a:extLst>
              <a:ext uri="{FF2B5EF4-FFF2-40B4-BE49-F238E27FC236}">
                <a16:creationId xmlns="" xmlns:a16="http://schemas.microsoft.com/office/drawing/2014/main" id="{54F4346E-C75A-40EB-BEDE-F2BF1638B91C}"/>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37">
            <a:extLst>
              <a:ext uri="{FF2B5EF4-FFF2-40B4-BE49-F238E27FC236}">
                <a16:creationId xmlns="" xmlns:a16="http://schemas.microsoft.com/office/drawing/2014/main" id="{03506C9C-6B8A-4D62-A631-A411B6795168}"/>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38">
            <a:extLst>
              <a:ext uri="{FF2B5EF4-FFF2-40B4-BE49-F238E27FC236}">
                <a16:creationId xmlns="" xmlns:a16="http://schemas.microsoft.com/office/drawing/2014/main" id="{D5FCD41F-A81C-40EA-8B3D-4355A73ABBF9}"/>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39">
            <a:extLst>
              <a:ext uri="{FF2B5EF4-FFF2-40B4-BE49-F238E27FC236}">
                <a16:creationId xmlns="" xmlns:a16="http://schemas.microsoft.com/office/drawing/2014/main" id="{B8C9660B-4737-4DF6-92C7-BC186BA125FF}"/>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40">
            <a:extLst>
              <a:ext uri="{FF2B5EF4-FFF2-40B4-BE49-F238E27FC236}">
                <a16:creationId xmlns="" xmlns:a16="http://schemas.microsoft.com/office/drawing/2014/main" id="{58052108-FBCB-40C1-B9F1-B909BECC7DC2}"/>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41">
            <a:extLst>
              <a:ext uri="{FF2B5EF4-FFF2-40B4-BE49-F238E27FC236}">
                <a16:creationId xmlns="" xmlns:a16="http://schemas.microsoft.com/office/drawing/2014/main" id="{F17F5EE5-EAAF-4C7F-ABF9-F7B82BB308A2}"/>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42">
            <a:extLst>
              <a:ext uri="{FF2B5EF4-FFF2-40B4-BE49-F238E27FC236}">
                <a16:creationId xmlns="" xmlns:a16="http://schemas.microsoft.com/office/drawing/2014/main" id="{A7AD7668-D123-4C36-8D2D-E89BB1535DDE}"/>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43">
            <a:extLst>
              <a:ext uri="{FF2B5EF4-FFF2-40B4-BE49-F238E27FC236}">
                <a16:creationId xmlns="" xmlns:a16="http://schemas.microsoft.com/office/drawing/2014/main" id="{3DD5B774-5E4C-46B9-9CB9-9FC47FC9DC2B}"/>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44">
            <a:extLst>
              <a:ext uri="{FF2B5EF4-FFF2-40B4-BE49-F238E27FC236}">
                <a16:creationId xmlns="" xmlns:a16="http://schemas.microsoft.com/office/drawing/2014/main" id="{23A41A13-96E6-4EF1-9FCA-28BD5DAE9646}"/>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45">
            <a:extLst>
              <a:ext uri="{FF2B5EF4-FFF2-40B4-BE49-F238E27FC236}">
                <a16:creationId xmlns="" xmlns:a16="http://schemas.microsoft.com/office/drawing/2014/main" id="{FF2A6BC9-702E-4C75-B2AD-9E23AC2B61A5}"/>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46">
            <a:extLst>
              <a:ext uri="{FF2B5EF4-FFF2-40B4-BE49-F238E27FC236}">
                <a16:creationId xmlns="" xmlns:a16="http://schemas.microsoft.com/office/drawing/2014/main" id="{9B1ADDD8-15C3-42DC-8CC2-7A253478AFFE}"/>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47">
            <a:extLst>
              <a:ext uri="{FF2B5EF4-FFF2-40B4-BE49-F238E27FC236}">
                <a16:creationId xmlns="" xmlns:a16="http://schemas.microsoft.com/office/drawing/2014/main" id="{172231F5-E565-4EA7-B797-3DEFEA8E23CF}"/>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48">
            <a:extLst>
              <a:ext uri="{FF2B5EF4-FFF2-40B4-BE49-F238E27FC236}">
                <a16:creationId xmlns="" xmlns:a16="http://schemas.microsoft.com/office/drawing/2014/main" id="{6CEDC63F-790E-479A-99F7-50CBEFCD2534}"/>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49">
            <a:extLst>
              <a:ext uri="{FF2B5EF4-FFF2-40B4-BE49-F238E27FC236}">
                <a16:creationId xmlns="" xmlns:a16="http://schemas.microsoft.com/office/drawing/2014/main" id="{3A74034C-324C-4441-97FE-EDEE3080A2F0}"/>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50">
            <a:extLst>
              <a:ext uri="{FF2B5EF4-FFF2-40B4-BE49-F238E27FC236}">
                <a16:creationId xmlns="" xmlns:a16="http://schemas.microsoft.com/office/drawing/2014/main" id="{1405F10A-418C-4AE3-8C44-CE59CB3013B0}"/>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1" name="Shape 151"/>
          <p:cNvSpPr txBox="1">
            <a:spLocks noGrp="1"/>
          </p:cNvSpPr>
          <p:nvPr>
            <p:ph type="title"/>
          </p:nvPr>
        </p:nvSpPr>
        <p:spPr>
          <a:xfrm>
            <a:off x="2476951" y="1419559"/>
            <a:ext cx="7237999" cy="6039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4057608104"/>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p:cSld name="Caption">
    <p:spTree>
      <p:nvGrpSpPr>
        <p:cNvPr id="1" name="Shape 152"/>
        <p:cNvGrpSpPr/>
        <p:nvPr/>
      </p:nvGrpSpPr>
      <p:grpSpPr>
        <a:xfrm>
          <a:off x="0" y="0"/>
          <a:ext cx="0" cy="0"/>
          <a:chOff x="0" y="0"/>
          <a:chExt cx="0" cy="0"/>
        </a:xfrm>
      </p:grpSpPr>
      <p:sp>
        <p:nvSpPr>
          <p:cNvPr id="3" name="Shape 153">
            <a:extLst>
              <a:ext uri="{FF2B5EF4-FFF2-40B4-BE49-F238E27FC236}">
                <a16:creationId xmlns="" xmlns:a16="http://schemas.microsoft.com/office/drawing/2014/main" id="{B52A57EA-26EE-4A31-A9C9-C43F509D9BBE}"/>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54">
            <a:extLst>
              <a:ext uri="{FF2B5EF4-FFF2-40B4-BE49-F238E27FC236}">
                <a16:creationId xmlns="" xmlns:a16="http://schemas.microsoft.com/office/drawing/2014/main" id="{64A56E6D-BC8C-4A64-B471-68CAD5412EA5}"/>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55">
            <a:extLst>
              <a:ext uri="{FF2B5EF4-FFF2-40B4-BE49-F238E27FC236}">
                <a16:creationId xmlns="" xmlns:a16="http://schemas.microsoft.com/office/drawing/2014/main" id="{3ABB26B0-BB51-484D-8CD4-B2AB4932AFE6}"/>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56">
            <a:extLst>
              <a:ext uri="{FF2B5EF4-FFF2-40B4-BE49-F238E27FC236}">
                <a16:creationId xmlns="" xmlns:a16="http://schemas.microsoft.com/office/drawing/2014/main" id="{AC950955-EA45-45E2-B045-82F97FA3A363}"/>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57">
            <a:extLst>
              <a:ext uri="{FF2B5EF4-FFF2-40B4-BE49-F238E27FC236}">
                <a16:creationId xmlns="" xmlns:a16="http://schemas.microsoft.com/office/drawing/2014/main" id="{670EB4FD-F0B3-441F-9863-F26766560C1B}"/>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58">
            <a:extLst>
              <a:ext uri="{FF2B5EF4-FFF2-40B4-BE49-F238E27FC236}">
                <a16:creationId xmlns="" xmlns:a16="http://schemas.microsoft.com/office/drawing/2014/main" id="{11B7352E-0C22-4BE5-972F-CCFB20F4D26B}"/>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59">
            <a:extLst>
              <a:ext uri="{FF2B5EF4-FFF2-40B4-BE49-F238E27FC236}">
                <a16:creationId xmlns="" xmlns:a16="http://schemas.microsoft.com/office/drawing/2014/main" id="{E1E4E571-518A-40F1-960F-72FF46CF7B08}"/>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60">
            <a:extLst>
              <a:ext uri="{FF2B5EF4-FFF2-40B4-BE49-F238E27FC236}">
                <a16:creationId xmlns="" xmlns:a16="http://schemas.microsoft.com/office/drawing/2014/main" id="{E4DFDAE9-4D5D-4818-BFBF-C103A252E2A1}"/>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61">
            <a:extLst>
              <a:ext uri="{FF2B5EF4-FFF2-40B4-BE49-F238E27FC236}">
                <a16:creationId xmlns="" xmlns:a16="http://schemas.microsoft.com/office/drawing/2014/main" id="{FAC117A0-1F97-4288-9DB1-A969AF3828C1}"/>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62">
            <a:extLst>
              <a:ext uri="{FF2B5EF4-FFF2-40B4-BE49-F238E27FC236}">
                <a16:creationId xmlns="" xmlns:a16="http://schemas.microsoft.com/office/drawing/2014/main" id="{B520C2DC-B3CB-42C0-A8F8-3C2F516F74FB}"/>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63">
            <a:extLst>
              <a:ext uri="{FF2B5EF4-FFF2-40B4-BE49-F238E27FC236}">
                <a16:creationId xmlns="" xmlns:a16="http://schemas.microsoft.com/office/drawing/2014/main" id="{F90580C6-1D1B-4E53-B2CE-1D2A68DD9345}"/>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64">
            <a:extLst>
              <a:ext uri="{FF2B5EF4-FFF2-40B4-BE49-F238E27FC236}">
                <a16:creationId xmlns="" xmlns:a16="http://schemas.microsoft.com/office/drawing/2014/main" id="{CF5D8C8D-82E7-4707-B426-47D29A10D2CE}"/>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65">
            <a:extLst>
              <a:ext uri="{FF2B5EF4-FFF2-40B4-BE49-F238E27FC236}">
                <a16:creationId xmlns="" xmlns:a16="http://schemas.microsoft.com/office/drawing/2014/main" id="{D9955009-C568-4E41-8D6B-C9DDBD345A69}"/>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66">
            <a:extLst>
              <a:ext uri="{FF2B5EF4-FFF2-40B4-BE49-F238E27FC236}">
                <a16:creationId xmlns="" xmlns:a16="http://schemas.microsoft.com/office/drawing/2014/main" id="{7E70B9EA-63E6-4DBC-8536-702DCB46D3D6}"/>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67">
            <a:extLst>
              <a:ext uri="{FF2B5EF4-FFF2-40B4-BE49-F238E27FC236}">
                <a16:creationId xmlns="" xmlns:a16="http://schemas.microsoft.com/office/drawing/2014/main" id="{0C7AF70B-262A-40DA-86A5-362FB77A0B52}"/>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68">
            <a:extLst>
              <a:ext uri="{FF2B5EF4-FFF2-40B4-BE49-F238E27FC236}">
                <a16:creationId xmlns="" xmlns:a16="http://schemas.microsoft.com/office/drawing/2014/main" id="{7BC19D25-E05B-4DA8-AD02-401F046943E7}"/>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9" name="Shape 169"/>
          <p:cNvSpPr txBox="1">
            <a:spLocks noGrp="1"/>
          </p:cNvSpPr>
          <p:nvPr>
            <p:ph type="body" idx="1"/>
          </p:nvPr>
        </p:nvSpPr>
        <p:spPr>
          <a:xfrm>
            <a:off x="2074900" y="5019202"/>
            <a:ext cx="8042400" cy="619599"/>
          </a:xfrm>
          <a:prstGeom prst="rect">
            <a:avLst/>
          </a:prstGeom>
        </p:spPr>
        <p:txBody>
          <a:bodyPr/>
          <a:lstStyle>
            <a:lvl1pPr lvl="0" algn="ctr">
              <a:spcBef>
                <a:spcPts val="360"/>
              </a:spcBef>
              <a:buClr>
                <a:srgbClr val="CE2F1C"/>
              </a:buClr>
              <a:buSzPct val="100000"/>
              <a:buNone/>
              <a:defRPr sz="1200">
                <a:solidFill>
                  <a:srgbClr val="CE2F1C"/>
                </a:solidFill>
              </a:defRPr>
            </a:lvl1pPr>
          </a:lstStyle>
          <a:p>
            <a:endParaRPr/>
          </a:p>
        </p:txBody>
      </p:sp>
    </p:spTree>
    <p:extLst>
      <p:ext uri="{BB962C8B-B14F-4D97-AF65-F5344CB8AC3E}">
        <p14:creationId xmlns:p14="http://schemas.microsoft.com/office/powerpoint/2010/main" val="3372834072"/>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170"/>
        <p:cNvGrpSpPr/>
        <p:nvPr/>
      </p:nvGrpSpPr>
      <p:grpSpPr>
        <a:xfrm>
          <a:off x="0" y="0"/>
          <a:ext cx="0" cy="0"/>
          <a:chOff x="0" y="0"/>
          <a:chExt cx="0" cy="0"/>
        </a:xfrm>
      </p:grpSpPr>
      <p:sp>
        <p:nvSpPr>
          <p:cNvPr id="2" name="Shape 171">
            <a:extLst>
              <a:ext uri="{FF2B5EF4-FFF2-40B4-BE49-F238E27FC236}">
                <a16:creationId xmlns="" xmlns:a16="http://schemas.microsoft.com/office/drawing/2014/main" id="{514B7D63-0E63-49D9-90E9-2B093DC61702}"/>
              </a:ext>
            </a:extLst>
          </p:cNvPr>
          <p:cNvSpPr>
            <a:spLocks/>
          </p:cNvSpPr>
          <p:nvPr/>
        </p:nvSpPr>
        <p:spPr bwMode="auto">
          <a:xfrm rot="2077193">
            <a:off x="1998134" y="4032251"/>
            <a:ext cx="368300" cy="358775"/>
          </a:xfrm>
          <a:custGeom>
            <a:avLst/>
            <a:gdLst>
              <a:gd name="T0" fmla="*/ 22907730 w 21141"/>
              <a:gd name="T1" fmla="*/ 11426601 h 20600"/>
              <a:gd name="T2" fmla="*/ 19155899 w 21141"/>
              <a:gd name="T3" fmla="*/ 13962408 h 20600"/>
              <a:gd name="T4" fmla="*/ 18486862 w 21141"/>
              <a:gd name="T5" fmla="*/ 15547288 h 20600"/>
              <a:gd name="T6" fmla="*/ 22773896 w 21141"/>
              <a:gd name="T7" fmla="*/ 25066878 h 20600"/>
              <a:gd name="T8" fmla="*/ 8440378 w 21141"/>
              <a:gd name="T9" fmla="*/ 33635539 h 20600"/>
              <a:gd name="T10" fmla="*/ 8306545 w 21141"/>
              <a:gd name="T11" fmla="*/ 23165022 h 20600"/>
              <a:gd name="T12" fmla="*/ 6832234 w 21141"/>
              <a:gd name="T13" fmla="*/ 24749902 h 20600"/>
              <a:gd name="T14" fmla="*/ 3751831 w 21141"/>
              <a:gd name="T15" fmla="*/ 31094576 h 20600"/>
              <a:gd name="T16" fmla="*/ 1206787 w 21141"/>
              <a:gd name="T17" fmla="*/ 31094576 h 20600"/>
              <a:gd name="T18" fmla="*/ 3484151 w 21141"/>
              <a:gd name="T19" fmla="*/ 36171347 h 20600"/>
              <a:gd name="T20" fmla="*/ 1340634 w 21141"/>
              <a:gd name="T21" fmla="*/ 43783926 h 20600"/>
              <a:gd name="T22" fmla="*/ 939108 w 21141"/>
              <a:gd name="T23" fmla="*/ 46641865 h 20600"/>
              <a:gd name="T24" fmla="*/ 6966081 w 21141"/>
              <a:gd name="T25" fmla="*/ 40297190 h 20600"/>
              <a:gd name="T26" fmla="*/ 10583895 w 21141"/>
              <a:gd name="T27" fmla="*/ 79321321 h 20600"/>
              <a:gd name="T28" fmla="*/ 6296874 w 21141"/>
              <a:gd name="T29" fmla="*/ 77731286 h 20600"/>
              <a:gd name="T30" fmla="*/ 4688547 w 21141"/>
              <a:gd name="T31" fmla="*/ 79955273 h 20600"/>
              <a:gd name="T32" fmla="*/ 7501271 w 21141"/>
              <a:gd name="T33" fmla="*/ 82491081 h 20600"/>
              <a:gd name="T34" fmla="*/ 5895348 w 21141"/>
              <a:gd name="T35" fmla="*/ 93912526 h 20600"/>
              <a:gd name="T36" fmla="*/ 9912637 w 21141"/>
              <a:gd name="T37" fmla="*/ 88201803 h 20600"/>
              <a:gd name="T38" fmla="*/ 10851575 w 21141"/>
              <a:gd name="T39" fmla="*/ 102798146 h 20600"/>
              <a:gd name="T40" fmla="*/ 11654628 w 21141"/>
              <a:gd name="T41" fmla="*/ 96453489 h 20600"/>
              <a:gd name="T42" fmla="*/ 22104860 w 21141"/>
              <a:gd name="T43" fmla="*/ 59014238 h 20600"/>
              <a:gd name="T44" fmla="*/ 19155899 w 21141"/>
              <a:gd name="T45" fmla="*/ 93595550 h 20600"/>
              <a:gd name="T46" fmla="*/ 16343175 w 21141"/>
              <a:gd name="T47" fmla="*/ 101847236 h 20600"/>
              <a:gd name="T48" fmla="*/ 20630379 w 21141"/>
              <a:gd name="T49" fmla="*/ 93278574 h 20600"/>
              <a:gd name="T50" fmla="*/ 21701112 w 21141"/>
              <a:gd name="T51" fmla="*/ 107240965 h 20600"/>
              <a:gd name="T52" fmla="*/ 23309256 w 21141"/>
              <a:gd name="T53" fmla="*/ 108508869 h 20600"/>
              <a:gd name="T54" fmla="*/ 24783736 w 21141"/>
              <a:gd name="T55" fmla="*/ 96453489 h 20600"/>
              <a:gd name="T56" fmla="*/ 28533176 w 21141"/>
              <a:gd name="T57" fmla="*/ 101213284 h 20600"/>
              <a:gd name="T58" fmla="*/ 28131650 w 21141"/>
              <a:gd name="T59" fmla="*/ 96770465 h 20600"/>
              <a:gd name="T60" fmla="*/ 24114530 w 21141"/>
              <a:gd name="T61" fmla="*/ 81223177 h 20600"/>
              <a:gd name="T62" fmla="*/ 37375081 w 21141"/>
              <a:gd name="T63" fmla="*/ 82808057 h 20600"/>
              <a:gd name="T64" fmla="*/ 39251088 w 21141"/>
              <a:gd name="T65" fmla="*/ 91376718 h 20600"/>
              <a:gd name="T66" fmla="*/ 39518768 w 21141"/>
              <a:gd name="T67" fmla="*/ 86933899 h 20600"/>
              <a:gd name="T68" fmla="*/ 38581881 w 21141"/>
              <a:gd name="T69" fmla="*/ 74878502 h 20600"/>
              <a:gd name="T70" fmla="*/ 47020038 w 21141"/>
              <a:gd name="T71" fmla="*/ 80589225 h 20600"/>
              <a:gd name="T72" fmla="*/ 40053958 w 21141"/>
              <a:gd name="T73" fmla="*/ 69484755 h 20600"/>
              <a:gd name="T74" fmla="*/ 47020038 w 21141"/>
              <a:gd name="T75" fmla="*/ 64724961 h 20600"/>
              <a:gd name="T76" fmla="*/ 39251088 w 21141"/>
              <a:gd name="T77" fmla="*/ 66626816 h 20600"/>
              <a:gd name="T78" fmla="*/ 32418854 w 21141"/>
              <a:gd name="T79" fmla="*/ 32679456 h 20600"/>
              <a:gd name="T80" fmla="*/ 39518768 w 21141"/>
              <a:gd name="T81" fmla="*/ 27924817 h 20600"/>
              <a:gd name="T82" fmla="*/ 39117241 w 21141"/>
              <a:gd name="T83" fmla="*/ 24432926 h 20600"/>
              <a:gd name="T84" fmla="*/ 38178134 w 21141"/>
              <a:gd name="T85" fmla="*/ 17454299 h 20600"/>
              <a:gd name="T86" fmla="*/ 38983408 w 21141"/>
              <a:gd name="T87" fmla="*/ 11743577 h 20600"/>
              <a:gd name="T88" fmla="*/ 34026998 w 21141"/>
              <a:gd name="T89" fmla="*/ 18405227 h 20600"/>
              <a:gd name="T90" fmla="*/ 33221893 w 21141"/>
              <a:gd name="T91" fmla="*/ 11426601 h 20600"/>
              <a:gd name="T92" fmla="*/ 32017327 w 21141"/>
              <a:gd name="T93" fmla="*/ 16820347 h 20600"/>
              <a:gd name="T94" fmla="*/ 32954213 w 21141"/>
              <a:gd name="T95" fmla="*/ 25066878 h 20600"/>
              <a:gd name="T96" fmla="*/ 25318926 w 21141"/>
              <a:gd name="T97" fmla="*/ 22214094 h 20600"/>
              <a:gd name="T98" fmla="*/ 27730293 w 21141"/>
              <a:gd name="T99" fmla="*/ 12060553 h 20600"/>
              <a:gd name="T100" fmla="*/ 24783736 w 21141"/>
              <a:gd name="T101" fmla="*/ 9836566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3" name="Shape 172">
            <a:extLst>
              <a:ext uri="{FF2B5EF4-FFF2-40B4-BE49-F238E27FC236}">
                <a16:creationId xmlns="" xmlns:a16="http://schemas.microsoft.com/office/drawing/2014/main" id="{4344D0D1-A460-4850-B28F-884CAA98297E}"/>
              </a:ext>
            </a:extLst>
          </p:cNvPr>
          <p:cNvSpPr>
            <a:spLocks/>
          </p:cNvSpPr>
          <p:nvPr/>
        </p:nvSpPr>
        <p:spPr bwMode="auto">
          <a:xfrm>
            <a:off x="1511300" y="3087689"/>
            <a:ext cx="338667" cy="350837"/>
          </a:xfrm>
          <a:custGeom>
            <a:avLst/>
            <a:gdLst>
              <a:gd name="T0" fmla="*/ 20465544 w 19279"/>
              <a:gd name="T1" fmla="*/ 47873650 h 20060"/>
              <a:gd name="T2" fmla="*/ 28430754 w 19279"/>
              <a:gd name="T3" fmla="*/ 30846005 h 20060"/>
              <a:gd name="T4" fmla="*/ 23349226 w 19279"/>
              <a:gd name="T5" fmla="*/ 32129778 h 20060"/>
              <a:gd name="T6" fmla="*/ 34472710 w 19279"/>
              <a:gd name="T7" fmla="*/ 54619794 h 20060"/>
              <a:gd name="T8" fmla="*/ 28979623 w 19279"/>
              <a:gd name="T9" fmla="*/ 44016839 h 20060"/>
              <a:gd name="T10" fmla="*/ 9202497 w 19279"/>
              <a:gd name="T11" fmla="*/ 53977759 h 20060"/>
              <a:gd name="T12" fmla="*/ 22112124 w 19279"/>
              <a:gd name="T13" fmla="*/ 55261532 h 20060"/>
              <a:gd name="T14" fmla="*/ 23212088 w 19279"/>
              <a:gd name="T15" fmla="*/ 72289492 h 20060"/>
              <a:gd name="T16" fmla="*/ 16893273 w 19279"/>
              <a:gd name="T17" fmla="*/ 74215300 h 20060"/>
              <a:gd name="T18" fmla="*/ 21014399 w 19279"/>
              <a:gd name="T19" fmla="*/ 320860 h 20060"/>
              <a:gd name="T20" fmla="*/ 17719000 w 19279"/>
              <a:gd name="T21" fmla="*/ 6424969 h 20060"/>
              <a:gd name="T22" fmla="*/ 18130546 w 19279"/>
              <a:gd name="T23" fmla="*/ 12207921 h 20060"/>
              <a:gd name="T24" fmla="*/ 16618851 w 19279"/>
              <a:gd name="T25" fmla="*/ 24741896 h 20060"/>
              <a:gd name="T26" fmla="*/ 13186314 w 19279"/>
              <a:gd name="T27" fmla="*/ 22810894 h 20060"/>
              <a:gd name="T28" fmla="*/ 9614227 w 19279"/>
              <a:gd name="T29" fmla="*/ 33413866 h 20060"/>
              <a:gd name="T30" fmla="*/ 6455940 w 19279"/>
              <a:gd name="T31" fmla="*/ 19921858 h 20060"/>
              <a:gd name="T32" fmla="*/ 4944232 w 19279"/>
              <a:gd name="T33" fmla="*/ 24415824 h 20060"/>
              <a:gd name="T34" fmla="*/ 3572087 w 19279"/>
              <a:gd name="T35" fmla="*/ 30203970 h 20060"/>
              <a:gd name="T36" fmla="*/ 0 w 19279"/>
              <a:gd name="T37" fmla="*/ 35986904 h 20060"/>
              <a:gd name="T38" fmla="*/ 4258252 w 19279"/>
              <a:gd name="T39" fmla="*/ 38233887 h 20060"/>
              <a:gd name="T40" fmla="*/ 11263047 w 19279"/>
              <a:gd name="T41" fmla="*/ 39517661 h 20060"/>
              <a:gd name="T42" fmla="*/ 6867499 w 19279"/>
              <a:gd name="T43" fmla="*/ 51083546 h 20060"/>
              <a:gd name="T44" fmla="*/ 7828085 w 19279"/>
              <a:gd name="T45" fmla="*/ 55261532 h 20060"/>
              <a:gd name="T46" fmla="*/ 5907084 w 19279"/>
              <a:gd name="T47" fmla="*/ 68753523 h 20060"/>
              <a:gd name="T48" fmla="*/ 5493101 w 19279"/>
              <a:gd name="T49" fmla="*/ 73252387 h 20060"/>
              <a:gd name="T50" fmla="*/ 5218666 w 19279"/>
              <a:gd name="T51" fmla="*/ 78072426 h 20060"/>
              <a:gd name="T52" fmla="*/ 5907084 w 19279"/>
              <a:gd name="T53" fmla="*/ 85781168 h 20060"/>
              <a:gd name="T54" fmla="*/ 9888649 w 19279"/>
              <a:gd name="T55" fmla="*/ 72931527 h 20060"/>
              <a:gd name="T56" fmla="*/ 11811916 w 19279"/>
              <a:gd name="T57" fmla="*/ 84497395 h 20060"/>
              <a:gd name="T58" fmla="*/ 20602669 w 19279"/>
              <a:gd name="T59" fmla="*/ 95100368 h 20060"/>
              <a:gd name="T60" fmla="*/ 17719000 w 19279"/>
              <a:gd name="T61" fmla="*/ 103451163 h 20060"/>
              <a:gd name="T62" fmla="*/ 20191109 w 19279"/>
              <a:gd name="T63" fmla="*/ 101525040 h 20060"/>
              <a:gd name="T64" fmla="*/ 21837689 w 19279"/>
              <a:gd name="T65" fmla="*/ 106987114 h 20060"/>
              <a:gd name="T66" fmla="*/ 23349226 w 19279"/>
              <a:gd name="T67" fmla="*/ 99599231 h 20060"/>
              <a:gd name="T68" fmla="*/ 24584233 w 19279"/>
              <a:gd name="T69" fmla="*/ 98957493 h 20060"/>
              <a:gd name="T70" fmla="*/ 23349226 w 19279"/>
              <a:gd name="T71" fmla="*/ 78714461 h 20060"/>
              <a:gd name="T72" fmla="*/ 29116919 w 19279"/>
              <a:gd name="T73" fmla="*/ 81929551 h 20060"/>
              <a:gd name="T74" fmla="*/ 33100565 w 19279"/>
              <a:gd name="T75" fmla="*/ 85781168 h 20060"/>
              <a:gd name="T76" fmla="*/ 34749398 w 19279"/>
              <a:gd name="T77" fmla="*/ 89317434 h 20060"/>
              <a:gd name="T78" fmla="*/ 39830939 w 19279"/>
              <a:gd name="T79" fmla="*/ 85139448 h 20060"/>
              <a:gd name="T80" fmla="*/ 39279831 w 19279"/>
              <a:gd name="T81" fmla="*/ 77751548 h 20060"/>
              <a:gd name="T82" fmla="*/ 41751940 w 19279"/>
              <a:gd name="T83" fmla="*/ 72931527 h 20060"/>
              <a:gd name="T84" fmla="*/ 36533274 w 19279"/>
              <a:gd name="T85" fmla="*/ 72610352 h 20060"/>
              <a:gd name="T86" fmla="*/ 36121543 w 19279"/>
              <a:gd name="T87" fmla="*/ 57187340 h 20060"/>
              <a:gd name="T88" fmla="*/ 31314607 w 19279"/>
              <a:gd name="T89" fmla="*/ 44979734 h 20060"/>
              <a:gd name="T90" fmla="*/ 41751940 w 19279"/>
              <a:gd name="T91" fmla="*/ 29556723 h 20060"/>
              <a:gd name="T92" fmla="*/ 42989213 w 19279"/>
              <a:gd name="T93" fmla="*/ 24741896 h 20060"/>
              <a:gd name="T94" fmla="*/ 43949628 w 19279"/>
              <a:gd name="T95" fmla="*/ 19280137 h 20060"/>
              <a:gd name="T96" fmla="*/ 42989213 w 19279"/>
              <a:gd name="T97" fmla="*/ 16706784 h 20060"/>
              <a:gd name="T98" fmla="*/ 39968235 w 19279"/>
              <a:gd name="T99" fmla="*/ 15423011 h 20060"/>
              <a:gd name="T100" fmla="*/ 37358816 w 19279"/>
              <a:gd name="T101" fmla="*/ 23773789 h 20060"/>
              <a:gd name="T102" fmla="*/ 30902877 w 19279"/>
              <a:gd name="T103" fmla="*/ 18632890 h 20060"/>
              <a:gd name="T104" fmla="*/ 22386545 w 19279"/>
              <a:gd name="T105" fmla="*/ 22168841 h 20060"/>
              <a:gd name="T106" fmla="*/ 26507500 w 19279"/>
              <a:gd name="T107" fmla="*/ 4820039 h 20060"/>
              <a:gd name="T108" fmla="*/ 24309812 w 19279"/>
              <a:gd name="T109" fmla="*/ 3215091 h 20060"/>
              <a:gd name="T110" fmla="*/ 21425959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73">
            <a:extLst>
              <a:ext uri="{FF2B5EF4-FFF2-40B4-BE49-F238E27FC236}">
                <a16:creationId xmlns="" xmlns:a16="http://schemas.microsoft.com/office/drawing/2014/main" id="{7C9A1D90-B4E7-48F1-9426-A4C854C80BC8}"/>
              </a:ext>
            </a:extLst>
          </p:cNvPr>
          <p:cNvSpPr>
            <a:spLocks/>
          </p:cNvSpPr>
          <p:nvPr/>
        </p:nvSpPr>
        <p:spPr bwMode="auto">
          <a:xfrm rot="2852827">
            <a:off x="226219" y="3080016"/>
            <a:ext cx="436563" cy="1490133"/>
          </a:xfrm>
          <a:custGeom>
            <a:avLst/>
            <a:gdLst>
              <a:gd name="T0" fmla="*/ 155633851 w 12973"/>
              <a:gd name="T1" fmla="*/ 21193451 h 44323"/>
              <a:gd name="T2" fmla="*/ 100719826 w 12973"/>
              <a:gd name="T3" fmla="*/ 30828241 h 44323"/>
              <a:gd name="T4" fmla="*/ 70957186 w 12973"/>
              <a:gd name="T5" fmla="*/ 28904344 h 44323"/>
              <a:gd name="T6" fmla="*/ 176212448 w 12973"/>
              <a:gd name="T7" fmla="*/ 96300745 h 44323"/>
              <a:gd name="T8" fmla="*/ 68670825 w 12973"/>
              <a:gd name="T9" fmla="*/ 66450338 h 44323"/>
              <a:gd name="T10" fmla="*/ 162494146 w 12973"/>
              <a:gd name="T11" fmla="*/ 123249396 h 44323"/>
              <a:gd name="T12" fmla="*/ 45768480 w 12973"/>
              <a:gd name="T13" fmla="*/ 93398989 h 44323"/>
              <a:gd name="T14" fmla="*/ 173926053 w 12973"/>
              <a:gd name="T15" fmla="*/ 173315395 h 44323"/>
              <a:gd name="T16" fmla="*/ 89249421 w 12973"/>
              <a:gd name="T17" fmla="*/ 152137829 h 44323"/>
              <a:gd name="T18" fmla="*/ 148774701 w 12973"/>
              <a:gd name="T19" fmla="*/ 208937517 h 44323"/>
              <a:gd name="T20" fmla="*/ 36621790 w 12973"/>
              <a:gd name="T21" fmla="*/ 161756708 h 44323"/>
              <a:gd name="T22" fmla="*/ 48054841 w 12973"/>
              <a:gd name="T23" fmla="*/ 196416883 h 44323"/>
              <a:gd name="T24" fmla="*/ 173926053 w 12973"/>
              <a:gd name="T25" fmla="*/ 291739768 h 44323"/>
              <a:gd name="T26" fmla="*/ 171639658 w 12973"/>
              <a:gd name="T27" fmla="*/ 293663665 h 44323"/>
              <a:gd name="T28" fmla="*/ 68670825 w 12973"/>
              <a:gd name="T29" fmla="*/ 238787899 h 44323"/>
              <a:gd name="T30" fmla="*/ 132731507 w 12973"/>
              <a:gd name="T31" fmla="*/ 312917334 h 44323"/>
              <a:gd name="T32" fmla="*/ 100719826 w 12973"/>
              <a:gd name="T33" fmla="*/ 310031489 h 44323"/>
              <a:gd name="T34" fmla="*/ 43482085 w 12973"/>
              <a:gd name="T35" fmla="*/ 302336507 h 44323"/>
              <a:gd name="T36" fmla="*/ 153347457 w 12973"/>
              <a:gd name="T37" fmla="*/ 396680928 h 44323"/>
              <a:gd name="T38" fmla="*/ 25189884 w 12973"/>
              <a:gd name="T39" fmla="*/ 354326428 h 44323"/>
              <a:gd name="T40" fmla="*/ 199115937 w 12973"/>
              <a:gd name="T41" fmla="*/ 458306244 h 44323"/>
              <a:gd name="T42" fmla="*/ 52627631 w 12973"/>
              <a:gd name="T43" fmla="*/ 391871791 h 44323"/>
              <a:gd name="T44" fmla="*/ 66384430 w 12973"/>
              <a:gd name="T45" fmla="*/ 444823661 h 44323"/>
              <a:gd name="T46" fmla="*/ 199115937 w 12973"/>
              <a:gd name="T47" fmla="*/ 545917632 h 44323"/>
              <a:gd name="T48" fmla="*/ 18329589 w 12973"/>
              <a:gd name="T49" fmla="*/ 439051945 h 44323"/>
              <a:gd name="T50" fmla="*/ 34335396 w 12973"/>
              <a:gd name="T51" fmla="*/ 493927711 h 44323"/>
              <a:gd name="T52" fmla="*/ 173926053 w 12973"/>
              <a:gd name="T53" fmla="*/ 620047067 h 44323"/>
              <a:gd name="T54" fmla="*/ 36621790 w 12973"/>
              <a:gd name="T55" fmla="*/ 580577781 h 44323"/>
              <a:gd name="T56" fmla="*/ 199115937 w 12973"/>
              <a:gd name="T57" fmla="*/ 669151143 h 44323"/>
              <a:gd name="T58" fmla="*/ 89249421 w 12973"/>
              <a:gd name="T59" fmla="*/ 644125758 h 44323"/>
              <a:gd name="T60" fmla="*/ 135017868 w 12973"/>
              <a:gd name="T61" fmla="*/ 685518941 h 44323"/>
              <a:gd name="T62" fmla="*/ 265500367 w 12973"/>
              <a:gd name="T63" fmla="*/ 706696507 h 44323"/>
              <a:gd name="T64" fmla="*/ 302122157 w 12973"/>
              <a:gd name="T65" fmla="*/ 654706586 h 44323"/>
              <a:gd name="T66" fmla="*/ 414237680 w 12973"/>
              <a:gd name="T67" fmla="*/ 560362164 h 44323"/>
              <a:gd name="T68" fmla="*/ 283792568 w 12973"/>
              <a:gd name="T69" fmla="*/ 621970334 h 44323"/>
              <a:gd name="T70" fmla="*/ 430280874 w 12973"/>
              <a:gd name="T71" fmla="*/ 506448346 h 44323"/>
              <a:gd name="T72" fmla="*/ 405090991 w 12973"/>
              <a:gd name="T73" fmla="*/ 484292947 h 44323"/>
              <a:gd name="T74" fmla="*/ 427994479 w 12973"/>
              <a:gd name="T75" fmla="*/ 440013893 h 44323"/>
              <a:gd name="T76" fmla="*/ 251743534 w 12973"/>
              <a:gd name="T77" fmla="*/ 542069838 h 44323"/>
              <a:gd name="T78" fmla="*/ 432567269 w 12973"/>
              <a:gd name="T79" fmla="*/ 414973254 h 44323"/>
              <a:gd name="T80" fmla="*/ 359323655 w 12973"/>
              <a:gd name="T81" fmla="*/ 430379129 h 44323"/>
              <a:gd name="T82" fmla="*/ 487481261 w 12973"/>
              <a:gd name="T83" fmla="*/ 345652956 h 44323"/>
              <a:gd name="T84" fmla="*/ 434853630 w 12973"/>
              <a:gd name="T85" fmla="*/ 335072759 h 44323"/>
              <a:gd name="T86" fmla="*/ 270073123 w 12973"/>
              <a:gd name="T87" fmla="*/ 408239590 h 44323"/>
              <a:gd name="T88" fmla="*/ 457718622 w 12973"/>
              <a:gd name="T89" fmla="*/ 286930001 h 44323"/>
              <a:gd name="T90" fmla="*/ 341031453 w 12973"/>
              <a:gd name="T91" fmla="*/ 319666253 h 44323"/>
              <a:gd name="T92" fmla="*/ 409663780 w 12973"/>
              <a:gd name="T93" fmla="*/ 244558985 h 44323"/>
              <a:gd name="T94" fmla="*/ 302122157 w 12973"/>
              <a:gd name="T95" fmla="*/ 303298455 h 44323"/>
              <a:gd name="T96" fmla="*/ 418847823 w 12973"/>
              <a:gd name="T97" fmla="*/ 194492960 h 44323"/>
              <a:gd name="T98" fmla="*/ 256316324 w 12973"/>
              <a:gd name="T99" fmla="*/ 266714384 h 44323"/>
              <a:gd name="T100" fmla="*/ 389085184 w 12973"/>
              <a:gd name="T101" fmla="*/ 152137829 h 44323"/>
              <a:gd name="T102" fmla="*/ 295224475 w 12973"/>
              <a:gd name="T103" fmla="*/ 197378831 h 44323"/>
              <a:gd name="T104" fmla="*/ 386798789 w 12973"/>
              <a:gd name="T105" fmla="*/ 97262693 h 44323"/>
              <a:gd name="T106" fmla="*/ 251743534 w 12973"/>
              <a:gd name="T107" fmla="*/ 181026918 h 44323"/>
              <a:gd name="T108" fmla="*/ 299835762 w 12973"/>
              <a:gd name="T109" fmla="*/ 138655876 h 44323"/>
              <a:gd name="T110" fmla="*/ 343317848 w 12973"/>
              <a:gd name="T111" fmla="*/ 77031191 h 44323"/>
              <a:gd name="T112" fmla="*/ 331847410 w 12973"/>
              <a:gd name="T113" fmla="*/ 52005806 h 44323"/>
              <a:gd name="T114" fmla="*/ 283792568 w 12973"/>
              <a:gd name="T115" fmla="*/ 27943026 h 44323"/>
              <a:gd name="T116" fmla="*/ 233451332 w 12973"/>
              <a:gd name="T117" fmla="*/ 45272772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74">
            <a:extLst>
              <a:ext uri="{FF2B5EF4-FFF2-40B4-BE49-F238E27FC236}">
                <a16:creationId xmlns="" xmlns:a16="http://schemas.microsoft.com/office/drawing/2014/main" id="{44C65E06-4065-47F9-A14B-6E926C42C4E9}"/>
              </a:ext>
            </a:extLst>
          </p:cNvPr>
          <p:cNvSpPr>
            <a:spLocks/>
          </p:cNvSpPr>
          <p:nvPr/>
        </p:nvSpPr>
        <p:spPr bwMode="auto">
          <a:xfrm rot="1632989">
            <a:off x="-27517" y="3170238"/>
            <a:ext cx="294217" cy="1055687"/>
          </a:xfrm>
          <a:custGeom>
            <a:avLst/>
            <a:gdLst>
              <a:gd name="T0" fmla="*/ 36227757 w 11111"/>
              <a:gd name="T1" fmla="*/ 33599024 h 39819"/>
              <a:gd name="T2" fmla="*/ 41397340 w 11111"/>
              <a:gd name="T3" fmla="*/ 163412230 h 39819"/>
              <a:gd name="T4" fmla="*/ 28230207 w 11111"/>
              <a:gd name="T5" fmla="*/ 176848053 h 39819"/>
              <a:gd name="T6" fmla="*/ 22582597 w 11111"/>
              <a:gd name="T7" fmla="*/ 117532251 h 39819"/>
              <a:gd name="T8" fmla="*/ 19292770 w 11111"/>
              <a:gd name="T9" fmla="*/ 98505627 h 39819"/>
              <a:gd name="T10" fmla="*/ 13175017 w 11111"/>
              <a:gd name="T11" fmla="*/ 143267296 h 39819"/>
              <a:gd name="T12" fmla="*/ 24462373 w 11111"/>
              <a:gd name="T13" fmla="*/ 213783020 h 39819"/>
              <a:gd name="T14" fmla="*/ 40457452 w 11111"/>
              <a:gd name="T15" fmla="*/ 260781281 h 39819"/>
              <a:gd name="T16" fmla="*/ 10347468 w 11111"/>
              <a:gd name="T17" fmla="*/ 229436452 h 39819"/>
              <a:gd name="T18" fmla="*/ 4237580 w 11111"/>
              <a:gd name="T19" fmla="*/ 231691336 h 39819"/>
              <a:gd name="T20" fmla="*/ 18814743 w 11111"/>
              <a:gd name="T21" fmla="*/ 271981203 h 39819"/>
              <a:gd name="T22" fmla="*/ 39987706 w 11111"/>
              <a:gd name="T23" fmla="*/ 331297005 h 39819"/>
              <a:gd name="T24" fmla="*/ 7527407 w 11111"/>
              <a:gd name="T25" fmla="*/ 298834556 h 39819"/>
              <a:gd name="T26" fmla="*/ 21172566 w 11111"/>
              <a:gd name="T27" fmla="*/ 338005425 h 39819"/>
              <a:gd name="T28" fmla="*/ 39517564 w 11111"/>
              <a:gd name="T29" fmla="*/ 410757713 h 39819"/>
              <a:gd name="T30" fmla="*/ 22112454 w 11111"/>
              <a:gd name="T31" fmla="*/ 377176983 h 39819"/>
              <a:gd name="T32" fmla="*/ 11765383 w 11111"/>
              <a:gd name="T33" fmla="*/ 354796148 h 39819"/>
              <a:gd name="T34" fmla="*/ 10817214 w 11111"/>
              <a:gd name="T35" fmla="*/ 390612780 h 39819"/>
              <a:gd name="T36" fmla="*/ 23522485 w 11111"/>
              <a:gd name="T37" fmla="*/ 426411171 h 39819"/>
              <a:gd name="T38" fmla="*/ 38577676 w 11111"/>
              <a:gd name="T39" fmla="*/ 440965277 h 39819"/>
              <a:gd name="T40" fmla="*/ 27282435 w 11111"/>
              <a:gd name="T41" fmla="*/ 473427725 h 39819"/>
              <a:gd name="T42" fmla="*/ 14585048 w 11111"/>
              <a:gd name="T43" fmla="*/ 438728686 h 39819"/>
              <a:gd name="T44" fmla="*/ 11295241 w 11111"/>
              <a:gd name="T45" fmla="*/ 466700322 h 39819"/>
              <a:gd name="T46" fmla="*/ 28700350 w 11111"/>
              <a:gd name="T47" fmla="*/ 523780223 h 39819"/>
              <a:gd name="T48" fmla="*/ 35279964 w 11111"/>
              <a:gd name="T49" fmla="*/ 568560159 h 39819"/>
              <a:gd name="T50" fmla="*/ 15995079 w 11111"/>
              <a:gd name="T51" fmla="*/ 523780223 h 39819"/>
              <a:gd name="T52" fmla="*/ 17405109 w 11111"/>
              <a:gd name="T53" fmla="*/ 557360953 h 39819"/>
              <a:gd name="T54" fmla="*/ 34340076 w 11111"/>
              <a:gd name="T55" fmla="*/ 597650130 h 39819"/>
              <a:gd name="T56" fmla="*/ 26342547 w 11111"/>
              <a:gd name="T57" fmla="*/ 644648417 h 39819"/>
              <a:gd name="T58" fmla="*/ 5177468 w 11111"/>
              <a:gd name="T59" fmla="*/ 584214307 h 39819"/>
              <a:gd name="T60" fmla="*/ 0 w 11111"/>
              <a:gd name="T61" fmla="*/ 592059303 h 39819"/>
              <a:gd name="T62" fmla="*/ 13645160 w 11111"/>
              <a:gd name="T63" fmla="*/ 652493413 h 39819"/>
              <a:gd name="T64" fmla="*/ 38107533 w 11111"/>
              <a:gd name="T65" fmla="*/ 703964193 h 39819"/>
              <a:gd name="T66" fmla="*/ 42807371 w 11111"/>
              <a:gd name="T67" fmla="*/ 740899160 h 39819"/>
              <a:gd name="T68" fmla="*/ 54572754 w 11111"/>
              <a:gd name="T69" fmla="*/ 664792635 h 39819"/>
              <a:gd name="T70" fmla="*/ 79975016 w 11111"/>
              <a:gd name="T71" fmla="*/ 580859407 h 39819"/>
              <a:gd name="T72" fmla="*/ 60682226 w 11111"/>
              <a:gd name="T73" fmla="*/ 614440137 h 39819"/>
              <a:gd name="T74" fmla="*/ 56452530 w 11111"/>
              <a:gd name="T75" fmla="*/ 596531821 h 39819"/>
              <a:gd name="T76" fmla="*/ 79035127 w 11111"/>
              <a:gd name="T77" fmla="*/ 536097737 h 39819"/>
              <a:gd name="T78" fmla="*/ 81385046 w 11111"/>
              <a:gd name="T79" fmla="*/ 501399388 h 39819"/>
              <a:gd name="T80" fmla="*/ 57862561 w 11111"/>
              <a:gd name="T81" fmla="*/ 559596881 h 39819"/>
              <a:gd name="T82" fmla="*/ 47515093 w 11111"/>
              <a:gd name="T83" fmla="*/ 536097737 h 39819"/>
              <a:gd name="T84" fmla="*/ 58802449 w 11111"/>
              <a:gd name="T85" fmla="*/ 504753598 h 39819"/>
              <a:gd name="T86" fmla="*/ 85622626 w 11111"/>
              <a:gd name="T87" fmla="*/ 406266238 h 39819"/>
              <a:gd name="T88" fmla="*/ 47985236 w 11111"/>
              <a:gd name="T89" fmla="*/ 436492758 h 39819"/>
              <a:gd name="T90" fmla="*/ 70567833 w 11111"/>
              <a:gd name="T91" fmla="*/ 374940366 h 39819"/>
              <a:gd name="T92" fmla="*/ 84674854 w 11111"/>
              <a:gd name="T93" fmla="*/ 317861181 h 39819"/>
              <a:gd name="T94" fmla="*/ 48454981 w 11111"/>
              <a:gd name="T95" fmla="*/ 398439509 h 39819"/>
              <a:gd name="T96" fmla="*/ 60682226 w 11111"/>
              <a:gd name="T97" fmla="*/ 331297005 h 39819"/>
              <a:gd name="T98" fmla="*/ 82324935 w 11111"/>
              <a:gd name="T99" fmla="*/ 246227175 h 39819"/>
              <a:gd name="T100" fmla="*/ 69627547 w 11111"/>
              <a:gd name="T101" fmla="*/ 266372108 h 39819"/>
              <a:gd name="T102" fmla="*/ 52214951 w 11111"/>
              <a:gd name="T103" fmla="*/ 284280424 h 39819"/>
              <a:gd name="T104" fmla="*/ 62570284 w 11111"/>
              <a:gd name="T105" fmla="*/ 246227175 h 39819"/>
              <a:gd name="T106" fmla="*/ 79035127 w 11111"/>
              <a:gd name="T107" fmla="*/ 161176328 h 39819"/>
              <a:gd name="T108" fmla="*/ 78095239 w 11111"/>
              <a:gd name="T109" fmla="*/ 118650560 h 39819"/>
              <a:gd name="T110" fmla="*/ 60212480 w 11111"/>
              <a:gd name="T111" fmla="*/ 208173926 h 39819"/>
              <a:gd name="T112" fmla="*/ 49394889 w 11111"/>
              <a:gd name="T113" fmla="*/ 222728031 h 39819"/>
              <a:gd name="T114" fmla="*/ 58332307 w 11111"/>
              <a:gd name="T115" fmla="*/ 181320572 h 39819"/>
              <a:gd name="T116" fmla="*/ 65860111 w 11111"/>
              <a:gd name="T117" fmla="*/ 79479002 h 39819"/>
              <a:gd name="T118" fmla="*/ 62100141 w 11111"/>
              <a:gd name="T119" fmla="*/ 57098167 h 39819"/>
              <a:gd name="T120" fmla="*/ 51744808 w 11111"/>
              <a:gd name="T121" fmla="*/ 177966362 h 39819"/>
              <a:gd name="T122" fmla="*/ 49394889 w 11111"/>
              <a:gd name="T123" fmla="*/ 79479002 h 39819"/>
              <a:gd name="T124" fmla="*/ 39987706 w 11111"/>
              <a:gd name="T125" fmla="*/ 5609094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75">
            <a:extLst>
              <a:ext uri="{FF2B5EF4-FFF2-40B4-BE49-F238E27FC236}">
                <a16:creationId xmlns="" xmlns:a16="http://schemas.microsoft.com/office/drawing/2014/main" id="{DEDD1133-3358-48F2-B35A-5D01A0A9B7F1}"/>
              </a:ext>
            </a:extLst>
          </p:cNvPr>
          <p:cNvSpPr>
            <a:spLocks/>
          </p:cNvSpPr>
          <p:nvPr/>
        </p:nvSpPr>
        <p:spPr bwMode="auto">
          <a:xfrm rot="3309944">
            <a:off x="794" y="4976549"/>
            <a:ext cx="677863" cy="954617"/>
          </a:xfrm>
          <a:custGeom>
            <a:avLst/>
            <a:gdLst>
              <a:gd name="T0" fmla="*/ 233462429 w 25585"/>
              <a:gd name="T1" fmla="*/ 7066983 h 36035"/>
              <a:gd name="T2" fmla="*/ 197717151 w 25585"/>
              <a:gd name="T3" fmla="*/ 48518648 h 36035"/>
              <a:gd name="T4" fmla="*/ 178728403 w 25585"/>
              <a:gd name="T5" fmla="*/ 48048101 h 36035"/>
              <a:gd name="T6" fmla="*/ 186539128 w 25585"/>
              <a:gd name="T7" fmla="*/ 39569458 h 36035"/>
              <a:gd name="T8" fmla="*/ 185423707 w 25585"/>
              <a:gd name="T9" fmla="*/ 26855457 h 36035"/>
              <a:gd name="T10" fmla="*/ 161971184 w 25585"/>
              <a:gd name="T11" fmla="*/ 21200532 h 36035"/>
              <a:gd name="T12" fmla="*/ 137403267 w 25585"/>
              <a:gd name="T13" fmla="*/ 27326004 h 36035"/>
              <a:gd name="T14" fmla="*/ 119529939 w 25585"/>
              <a:gd name="T15" fmla="*/ 37216307 h 36035"/>
              <a:gd name="T16" fmla="*/ 118414519 w 25585"/>
              <a:gd name="T17" fmla="*/ 48518648 h 36035"/>
              <a:gd name="T18" fmla="*/ 148561631 w 25585"/>
              <a:gd name="T19" fmla="*/ 52761913 h 36035"/>
              <a:gd name="T20" fmla="*/ 151928241 w 25585"/>
              <a:gd name="T21" fmla="*/ 56526724 h 36035"/>
              <a:gd name="T22" fmla="*/ 84900797 w 25585"/>
              <a:gd name="T23" fmla="*/ 48518648 h 36035"/>
              <a:gd name="T24" fmla="*/ 23470778 w 25585"/>
              <a:gd name="T25" fmla="*/ 42392778 h 36035"/>
              <a:gd name="T26" fmla="*/ 13427808 w 25585"/>
              <a:gd name="T27" fmla="*/ 61240556 h 36035"/>
              <a:gd name="T28" fmla="*/ 65912049 w 25585"/>
              <a:gd name="T29" fmla="*/ 81021143 h 36035"/>
              <a:gd name="T30" fmla="*/ 132939492 w 25585"/>
              <a:gd name="T31" fmla="*/ 82432803 h 36035"/>
              <a:gd name="T32" fmla="*/ 174264628 w 25585"/>
              <a:gd name="T33" fmla="*/ 70189746 h 36035"/>
              <a:gd name="T34" fmla="*/ 223401204 w 25585"/>
              <a:gd name="T35" fmla="*/ 140841734 h 36035"/>
              <a:gd name="T36" fmla="*/ 173148519 w 25585"/>
              <a:gd name="T37" fmla="*/ 141783245 h 36035"/>
              <a:gd name="T38" fmla="*/ 93845887 w 25585"/>
              <a:gd name="T39" fmla="*/ 131421997 h 36035"/>
              <a:gd name="T40" fmla="*/ 27934553 w 25585"/>
              <a:gd name="T41" fmla="*/ 120590601 h 36035"/>
              <a:gd name="T42" fmla="*/ 1134364 w 25585"/>
              <a:gd name="T43" fmla="*/ 133775168 h 36035"/>
              <a:gd name="T44" fmla="*/ 17891583 w 25585"/>
              <a:gd name="T45" fmla="*/ 151202981 h 36035"/>
              <a:gd name="T46" fmla="*/ 98309635 w 25585"/>
              <a:gd name="T47" fmla="*/ 163453946 h 36035"/>
              <a:gd name="T48" fmla="*/ 169782625 w 25585"/>
              <a:gd name="T49" fmla="*/ 165807097 h 36035"/>
              <a:gd name="T50" fmla="*/ 208875542 w 25585"/>
              <a:gd name="T51" fmla="*/ 174756286 h 36035"/>
              <a:gd name="T52" fmla="*/ 236810068 w 25585"/>
              <a:gd name="T53" fmla="*/ 194544761 h 36035"/>
              <a:gd name="T54" fmla="*/ 204412456 w 25585"/>
              <a:gd name="T55" fmla="*/ 232694671 h 36035"/>
              <a:gd name="T56" fmla="*/ 131823383 w 25585"/>
              <a:gd name="T57" fmla="*/ 215737404 h 36035"/>
              <a:gd name="T58" fmla="*/ 175380764 w 25585"/>
              <a:gd name="T59" fmla="*/ 233165237 h 36035"/>
              <a:gd name="T60" fmla="*/ 221168985 w 25585"/>
              <a:gd name="T61" fmla="*/ 280272225 h 36035"/>
              <a:gd name="T62" fmla="*/ 232346293 w 25585"/>
              <a:gd name="T63" fmla="*/ 281683885 h 36035"/>
              <a:gd name="T64" fmla="*/ 280366760 w 25585"/>
              <a:gd name="T65" fmla="*/ 264726619 h 36035"/>
              <a:gd name="T66" fmla="*/ 345144418 w 25585"/>
              <a:gd name="T67" fmla="*/ 233165237 h 36035"/>
              <a:gd name="T68" fmla="*/ 283714399 w 25585"/>
              <a:gd name="T69" fmla="*/ 251542051 h 36035"/>
              <a:gd name="T70" fmla="*/ 256914926 w 25585"/>
              <a:gd name="T71" fmla="*/ 219039557 h 36035"/>
              <a:gd name="T72" fmla="*/ 275903674 w 25585"/>
              <a:gd name="T73" fmla="*/ 169109249 h 36035"/>
              <a:gd name="T74" fmla="*/ 341796779 w 25585"/>
              <a:gd name="T75" fmla="*/ 142253791 h 36035"/>
              <a:gd name="T76" fmla="*/ 397646888 w 25585"/>
              <a:gd name="T77" fmla="*/ 136606376 h 36035"/>
              <a:gd name="T78" fmla="*/ 450149385 w 25585"/>
              <a:gd name="T79" fmla="*/ 125767072 h 36035"/>
              <a:gd name="T80" fmla="*/ 475833437 w 25585"/>
              <a:gd name="T81" fmla="*/ 106927599 h 36035"/>
              <a:gd name="T82" fmla="*/ 447917828 w 25585"/>
              <a:gd name="T83" fmla="*/ 95625258 h 36035"/>
              <a:gd name="T84" fmla="*/ 405458329 w 25585"/>
              <a:gd name="T85" fmla="*/ 109758807 h 36035"/>
              <a:gd name="T86" fmla="*/ 392067719 w 25585"/>
              <a:gd name="T87" fmla="*/ 105986485 h 36035"/>
              <a:gd name="T88" fmla="*/ 366364696 w 25585"/>
              <a:gd name="T89" fmla="*/ 93743031 h 36035"/>
              <a:gd name="T90" fmla="*/ 329521564 w 25585"/>
              <a:gd name="T91" fmla="*/ 92323483 h 36035"/>
              <a:gd name="T92" fmla="*/ 326155670 w 25585"/>
              <a:gd name="T93" fmla="*/ 75836764 h 36035"/>
              <a:gd name="T94" fmla="*/ 294892422 w 25585"/>
              <a:gd name="T95" fmla="*/ 69248235 h 36035"/>
              <a:gd name="T96" fmla="*/ 268073316 w 25585"/>
              <a:gd name="T97" fmla="*/ 78668369 h 36035"/>
              <a:gd name="T98" fmla="*/ 268073316 w 25585"/>
              <a:gd name="T99" fmla="*/ 100802127 h 36035"/>
              <a:gd name="T100" fmla="*/ 306050813 w 25585"/>
              <a:gd name="T101" fmla="*/ 118237450 h 36035"/>
              <a:gd name="T102" fmla="*/ 323924140 w 25585"/>
              <a:gd name="T103" fmla="*/ 136135829 h 36035"/>
              <a:gd name="T104" fmla="*/ 251335041 w 25585"/>
              <a:gd name="T105" fmla="*/ 164865983 h 36035"/>
              <a:gd name="T106" fmla="*/ 211126015 w 25585"/>
              <a:gd name="T107" fmla="*/ 88088106 h 36035"/>
              <a:gd name="T108" fmla="*/ 243505373 w 25585"/>
              <a:gd name="T109" fmla="*/ 56055780 h 36035"/>
              <a:gd name="T110" fmla="*/ 287062064 w 25585"/>
              <a:gd name="T111" fmla="*/ 31090835 h 36035"/>
              <a:gd name="T112" fmla="*/ 290428674 w 25585"/>
              <a:gd name="T113" fmla="*/ 6125472 h 36035"/>
              <a:gd name="T114" fmla="*/ 258030346 w 25585"/>
              <a:gd name="T115" fmla="*/ 0 h 360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585"/>
              <a:gd name="T175" fmla="*/ 0 h 36035"/>
              <a:gd name="T176" fmla="*/ 25585 w 25585"/>
              <a:gd name="T177" fmla="*/ 36035 h 360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585" h="36035" extrusionOk="0">
                <a:moveTo>
                  <a:pt x="13874" y="0"/>
                </a:moveTo>
                <a:lnTo>
                  <a:pt x="13514" y="60"/>
                </a:lnTo>
                <a:lnTo>
                  <a:pt x="13213" y="120"/>
                </a:lnTo>
                <a:lnTo>
                  <a:pt x="12973" y="301"/>
                </a:lnTo>
                <a:lnTo>
                  <a:pt x="12733" y="541"/>
                </a:lnTo>
                <a:lnTo>
                  <a:pt x="12553" y="901"/>
                </a:lnTo>
                <a:lnTo>
                  <a:pt x="12493" y="1262"/>
                </a:lnTo>
                <a:lnTo>
                  <a:pt x="12252" y="2162"/>
                </a:lnTo>
                <a:lnTo>
                  <a:pt x="11952" y="3063"/>
                </a:lnTo>
                <a:lnTo>
                  <a:pt x="11292" y="4805"/>
                </a:lnTo>
                <a:lnTo>
                  <a:pt x="10991" y="5526"/>
                </a:lnTo>
                <a:lnTo>
                  <a:pt x="10631" y="6186"/>
                </a:lnTo>
                <a:lnTo>
                  <a:pt x="10271" y="6787"/>
                </a:lnTo>
                <a:lnTo>
                  <a:pt x="9790" y="7387"/>
                </a:lnTo>
                <a:lnTo>
                  <a:pt x="9550" y="6967"/>
                </a:lnTo>
                <a:lnTo>
                  <a:pt x="9310" y="6547"/>
                </a:lnTo>
                <a:lnTo>
                  <a:pt x="9490" y="6366"/>
                </a:lnTo>
                <a:lnTo>
                  <a:pt x="9610" y="6126"/>
                </a:lnTo>
                <a:lnTo>
                  <a:pt x="9610" y="5886"/>
                </a:lnTo>
                <a:lnTo>
                  <a:pt x="9550" y="5586"/>
                </a:lnTo>
                <a:lnTo>
                  <a:pt x="9730" y="5405"/>
                </a:lnTo>
                <a:lnTo>
                  <a:pt x="9910" y="5225"/>
                </a:lnTo>
                <a:lnTo>
                  <a:pt x="9910" y="5165"/>
                </a:lnTo>
                <a:lnTo>
                  <a:pt x="10030" y="5045"/>
                </a:lnTo>
                <a:lnTo>
                  <a:pt x="10150" y="4685"/>
                </a:lnTo>
                <a:lnTo>
                  <a:pt x="10210" y="4384"/>
                </a:lnTo>
                <a:lnTo>
                  <a:pt x="10210" y="4084"/>
                </a:lnTo>
                <a:lnTo>
                  <a:pt x="10150" y="3844"/>
                </a:lnTo>
                <a:lnTo>
                  <a:pt x="10090" y="3664"/>
                </a:lnTo>
                <a:lnTo>
                  <a:pt x="9970" y="3424"/>
                </a:lnTo>
                <a:lnTo>
                  <a:pt x="9790" y="3183"/>
                </a:lnTo>
                <a:lnTo>
                  <a:pt x="9730" y="3123"/>
                </a:lnTo>
                <a:lnTo>
                  <a:pt x="9550" y="2943"/>
                </a:lnTo>
                <a:lnTo>
                  <a:pt x="9250" y="2823"/>
                </a:lnTo>
                <a:lnTo>
                  <a:pt x="9009" y="2763"/>
                </a:lnTo>
                <a:lnTo>
                  <a:pt x="8709" y="2703"/>
                </a:lnTo>
                <a:lnTo>
                  <a:pt x="8409" y="2763"/>
                </a:lnTo>
                <a:lnTo>
                  <a:pt x="8169" y="2823"/>
                </a:lnTo>
                <a:lnTo>
                  <a:pt x="7868" y="2943"/>
                </a:lnTo>
                <a:lnTo>
                  <a:pt x="7688" y="3123"/>
                </a:lnTo>
                <a:lnTo>
                  <a:pt x="7628" y="3183"/>
                </a:lnTo>
                <a:lnTo>
                  <a:pt x="7388" y="3484"/>
                </a:lnTo>
                <a:lnTo>
                  <a:pt x="7268" y="3784"/>
                </a:lnTo>
                <a:lnTo>
                  <a:pt x="7208" y="4084"/>
                </a:lnTo>
                <a:lnTo>
                  <a:pt x="7208" y="4144"/>
                </a:lnTo>
                <a:lnTo>
                  <a:pt x="6847" y="4324"/>
                </a:lnTo>
                <a:lnTo>
                  <a:pt x="6547" y="4505"/>
                </a:lnTo>
                <a:lnTo>
                  <a:pt x="6427" y="4745"/>
                </a:lnTo>
                <a:lnTo>
                  <a:pt x="6307" y="4985"/>
                </a:lnTo>
                <a:lnTo>
                  <a:pt x="6187" y="5225"/>
                </a:lnTo>
                <a:lnTo>
                  <a:pt x="6187" y="5465"/>
                </a:lnTo>
                <a:lnTo>
                  <a:pt x="6187" y="5706"/>
                </a:lnTo>
                <a:lnTo>
                  <a:pt x="6307" y="5946"/>
                </a:lnTo>
                <a:lnTo>
                  <a:pt x="6367" y="6186"/>
                </a:lnTo>
                <a:lnTo>
                  <a:pt x="6547" y="6426"/>
                </a:lnTo>
                <a:lnTo>
                  <a:pt x="6787" y="6547"/>
                </a:lnTo>
                <a:lnTo>
                  <a:pt x="7027" y="6667"/>
                </a:lnTo>
                <a:lnTo>
                  <a:pt x="7268" y="6787"/>
                </a:lnTo>
                <a:lnTo>
                  <a:pt x="7748" y="6787"/>
                </a:lnTo>
                <a:lnTo>
                  <a:pt x="7988" y="6727"/>
                </a:lnTo>
                <a:lnTo>
                  <a:pt x="8229" y="6607"/>
                </a:lnTo>
                <a:lnTo>
                  <a:pt x="8409" y="6426"/>
                </a:lnTo>
                <a:lnTo>
                  <a:pt x="8589" y="6547"/>
                </a:lnTo>
                <a:lnTo>
                  <a:pt x="8769" y="7327"/>
                </a:lnTo>
                <a:lnTo>
                  <a:pt x="8469" y="7207"/>
                </a:lnTo>
                <a:lnTo>
                  <a:pt x="8169" y="7207"/>
                </a:lnTo>
                <a:lnTo>
                  <a:pt x="7808" y="7147"/>
                </a:lnTo>
                <a:lnTo>
                  <a:pt x="7508" y="7087"/>
                </a:lnTo>
                <a:lnTo>
                  <a:pt x="6787" y="6847"/>
                </a:lnTo>
                <a:lnTo>
                  <a:pt x="6007" y="6667"/>
                </a:lnTo>
                <a:lnTo>
                  <a:pt x="5226" y="6486"/>
                </a:lnTo>
                <a:lnTo>
                  <a:pt x="4565" y="6186"/>
                </a:lnTo>
                <a:lnTo>
                  <a:pt x="3844" y="5886"/>
                </a:lnTo>
                <a:lnTo>
                  <a:pt x="3184" y="5526"/>
                </a:lnTo>
                <a:lnTo>
                  <a:pt x="2463" y="5225"/>
                </a:lnTo>
                <a:lnTo>
                  <a:pt x="1983" y="5165"/>
                </a:lnTo>
                <a:lnTo>
                  <a:pt x="1622" y="5225"/>
                </a:lnTo>
                <a:lnTo>
                  <a:pt x="1262" y="5405"/>
                </a:lnTo>
                <a:lnTo>
                  <a:pt x="962" y="5646"/>
                </a:lnTo>
                <a:lnTo>
                  <a:pt x="722" y="5946"/>
                </a:lnTo>
                <a:lnTo>
                  <a:pt x="541" y="6366"/>
                </a:lnTo>
                <a:lnTo>
                  <a:pt x="481" y="6787"/>
                </a:lnTo>
                <a:lnTo>
                  <a:pt x="481" y="7207"/>
                </a:lnTo>
                <a:lnTo>
                  <a:pt x="722" y="7808"/>
                </a:lnTo>
                <a:lnTo>
                  <a:pt x="962" y="8408"/>
                </a:lnTo>
                <a:lnTo>
                  <a:pt x="1382" y="8889"/>
                </a:lnTo>
                <a:lnTo>
                  <a:pt x="1803" y="9309"/>
                </a:lnTo>
                <a:lnTo>
                  <a:pt x="2343" y="9730"/>
                </a:lnTo>
                <a:lnTo>
                  <a:pt x="2944" y="10030"/>
                </a:lnTo>
                <a:lnTo>
                  <a:pt x="3544" y="10330"/>
                </a:lnTo>
                <a:lnTo>
                  <a:pt x="4145" y="10510"/>
                </a:lnTo>
                <a:lnTo>
                  <a:pt x="4805" y="10690"/>
                </a:lnTo>
                <a:lnTo>
                  <a:pt x="5466" y="10811"/>
                </a:lnTo>
                <a:lnTo>
                  <a:pt x="6007" y="10750"/>
                </a:lnTo>
                <a:lnTo>
                  <a:pt x="6607" y="10690"/>
                </a:lnTo>
                <a:lnTo>
                  <a:pt x="7148" y="10510"/>
                </a:lnTo>
                <a:lnTo>
                  <a:pt x="7688" y="10270"/>
                </a:lnTo>
                <a:lnTo>
                  <a:pt x="8829" y="9609"/>
                </a:lnTo>
                <a:lnTo>
                  <a:pt x="9009" y="9489"/>
                </a:lnTo>
                <a:lnTo>
                  <a:pt x="9190" y="9309"/>
                </a:lnTo>
                <a:lnTo>
                  <a:pt x="9310" y="9129"/>
                </a:lnTo>
                <a:lnTo>
                  <a:pt x="9370" y="8949"/>
                </a:lnTo>
                <a:lnTo>
                  <a:pt x="9670" y="9730"/>
                </a:lnTo>
                <a:lnTo>
                  <a:pt x="10271" y="11411"/>
                </a:lnTo>
                <a:lnTo>
                  <a:pt x="10811" y="13093"/>
                </a:lnTo>
                <a:lnTo>
                  <a:pt x="11472" y="15495"/>
                </a:lnTo>
                <a:lnTo>
                  <a:pt x="12012" y="17957"/>
                </a:lnTo>
                <a:lnTo>
                  <a:pt x="11832" y="17897"/>
                </a:lnTo>
                <a:lnTo>
                  <a:pt x="11712" y="17957"/>
                </a:lnTo>
                <a:lnTo>
                  <a:pt x="11111" y="18137"/>
                </a:lnTo>
                <a:lnTo>
                  <a:pt x="10511" y="18258"/>
                </a:lnTo>
                <a:lnTo>
                  <a:pt x="9970" y="18258"/>
                </a:lnTo>
                <a:lnTo>
                  <a:pt x="9310" y="18077"/>
                </a:lnTo>
                <a:lnTo>
                  <a:pt x="8769" y="17957"/>
                </a:lnTo>
                <a:lnTo>
                  <a:pt x="8229" y="17837"/>
                </a:lnTo>
                <a:lnTo>
                  <a:pt x="7628" y="17777"/>
                </a:lnTo>
                <a:lnTo>
                  <a:pt x="7088" y="17597"/>
                </a:lnTo>
                <a:lnTo>
                  <a:pt x="6067" y="17177"/>
                </a:lnTo>
                <a:lnTo>
                  <a:pt x="5046" y="16756"/>
                </a:lnTo>
                <a:lnTo>
                  <a:pt x="4025" y="16216"/>
                </a:lnTo>
                <a:lnTo>
                  <a:pt x="3064" y="15675"/>
                </a:lnTo>
                <a:lnTo>
                  <a:pt x="2643" y="15435"/>
                </a:lnTo>
                <a:lnTo>
                  <a:pt x="2283" y="15315"/>
                </a:lnTo>
                <a:lnTo>
                  <a:pt x="1863" y="15315"/>
                </a:lnTo>
                <a:lnTo>
                  <a:pt x="1502" y="15375"/>
                </a:lnTo>
                <a:lnTo>
                  <a:pt x="1142" y="15495"/>
                </a:lnTo>
                <a:lnTo>
                  <a:pt x="842" y="15735"/>
                </a:lnTo>
                <a:lnTo>
                  <a:pt x="601" y="16035"/>
                </a:lnTo>
                <a:lnTo>
                  <a:pt x="361" y="16336"/>
                </a:lnTo>
                <a:lnTo>
                  <a:pt x="181" y="16696"/>
                </a:lnTo>
                <a:lnTo>
                  <a:pt x="61" y="17056"/>
                </a:lnTo>
                <a:lnTo>
                  <a:pt x="1" y="17477"/>
                </a:lnTo>
                <a:lnTo>
                  <a:pt x="61" y="17837"/>
                </a:lnTo>
                <a:lnTo>
                  <a:pt x="181" y="18258"/>
                </a:lnTo>
                <a:lnTo>
                  <a:pt x="361" y="18618"/>
                </a:lnTo>
                <a:lnTo>
                  <a:pt x="601" y="18978"/>
                </a:lnTo>
                <a:lnTo>
                  <a:pt x="962" y="19278"/>
                </a:lnTo>
                <a:lnTo>
                  <a:pt x="1622" y="19699"/>
                </a:lnTo>
                <a:lnTo>
                  <a:pt x="2343" y="19999"/>
                </a:lnTo>
                <a:lnTo>
                  <a:pt x="3064" y="20299"/>
                </a:lnTo>
                <a:lnTo>
                  <a:pt x="3784" y="20540"/>
                </a:lnTo>
                <a:lnTo>
                  <a:pt x="4505" y="20720"/>
                </a:lnTo>
                <a:lnTo>
                  <a:pt x="5286" y="20840"/>
                </a:lnTo>
                <a:lnTo>
                  <a:pt x="6787" y="20840"/>
                </a:lnTo>
                <a:lnTo>
                  <a:pt x="7868" y="20720"/>
                </a:lnTo>
                <a:lnTo>
                  <a:pt x="8409" y="20600"/>
                </a:lnTo>
                <a:lnTo>
                  <a:pt x="8949" y="20480"/>
                </a:lnTo>
                <a:lnTo>
                  <a:pt x="9009" y="20840"/>
                </a:lnTo>
                <a:lnTo>
                  <a:pt x="9129" y="21140"/>
                </a:lnTo>
                <a:lnTo>
                  <a:pt x="9250" y="21441"/>
                </a:lnTo>
                <a:lnTo>
                  <a:pt x="9490" y="21741"/>
                </a:lnTo>
                <a:lnTo>
                  <a:pt x="9790" y="21981"/>
                </a:lnTo>
                <a:lnTo>
                  <a:pt x="10150" y="22161"/>
                </a:lnTo>
                <a:lnTo>
                  <a:pt x="10511" y="22281"/>
                </a:lnTo>
                <a:lnTo>
                  <a:pt x="11231" y="22281"/>
                </a:lnTo>
                <a:lnTo>
                  <a:pt x="11592" y="22161"/>
                </a:lnTo>
                <a:lnTo>
                  <a:pt x="11952" y="21981"/>
                </a:lnTo>
                <a:lnTo>
                  <a:pt x="12252" y="21741"/>
                </a:lnTo>
                <a:lnTo>
                  <a:pt x="12493" y="21380"/>
                </a:lnTo>
                <a:lnTo>
                  <a:pt x="12673" y="23122"/>
                </a:lnTo>
                <a:lnTo>
                  <a:pt x="12733" y="24804"/>
                </a:lnTo>
                <a:lnTo>
                  <a:pt x="12793" y="26485"/>
                </a:lnTo>
                <a:lnTo>
                  <a:pt x="12733" y="28167"/>
                </a:lnTo>
                <a:lnTo>
                  <a:pt x="12613" y="29908"/>
                </a:lnTo>
                <a:lnTo>
                  <a:pt x="12553" y="29908"/>
                </a:lnTo>
                <a:lnTo>
                  <a:pt x="11772" y="29788"/>
                </a:lnTo>
                <a:lnTo>
                  <a:pt x="10991" y="29668"/>
                </a:lnTo>
                <a:lnTo>
                  <a:pt x="10271" y="29428"/>
                </a:lnTo>
                <a:lnTo>
                  <a:pt x="9610" y="29188"/>
                </a:lnTo>
                <a:lnTo>
                  <a:pt x="8949" y="28888"/>
                </a:lnTo>
                <a:lnTo>
                  <a:pt x="8289" y="28527"/>
                </a:lnTo>
                <a:lnTo>
                  <a:pt x="7688" y="28047"/>
                </a:lnTo>
                <a:lnTo>
                  <a:pt x="7088" y="27506"/>
                </a:lnTo>
                <a:lnTo>
                  <a:pt x="7027" y="27506"/>
                </a:lnTo>
                <a:lnTo>
                  <a:pt x="7027" y="27566"/>
                </a:lnTo>
                <a:lnTo>
                  <a:pt x="7508" y="28167"/>
                </a:lnTo>
                <a:lnTo>
                  <a:pt x="8109" y="28767"/>
                </a:lnTo>
                <a:lnTo>
                  <a:pt x="8709" y="29308"/>
                </a:lnTo>
                <a:lnTo>
                  <a:pt x="9430" y="29728"/>
                </a:lnTo>
                <a:lnTo>
                  <a:pt x="10150" y="30089"/>
                </a:lnTo>
                <a:lnTo>
                  <a:pt x="10931" y="30389"/>
                </a:lnTo>
                <a:lnTo>
                  <a:pt x="11712" y="30569"/>
                </a:lnTo>
                <a:lnTo>
                  <a:pt x="12553" y="30629"/>
                </a:lnTo>
                <a:lnTo>
                  <a:pt x="12192" y="33212"/>
                </a:lnTo>
                <a:lnTo>
                  <a:pt x="11892" y="35734"/>
                </a:lnTo>
                <a:lnTo>
                  <a:pt x="11892" y="35854"/>
                </a:lnTo>
                <a:lnTo>
                  <a:pt x="11952" y="35914"/>
                </a:lnTo>
                <a:lnTo>
                  <a:pt x="12072" y="35974"/>
                </a:lnTo>
                <a:lnTo>
                  <a:pt x="12192" y="36034"/>
                </a:lnTo>
                <a:lnTo>
                  <a:pt x="12373" y="35974"/>
                </a:lnTo>
                <a:lnTo>
                  <a:pt x="12493" y="35914"/>
                </a:lnTo>
                <a:lnTo>
                  <a:pt x="12553" y="35794"/>
                </a:lnTo>
                <a:lnTo>
                  <a:pt x="12733" y="35193"/>
                </a:lnTo>
                <a:lnTo>
                  <a:pt x="13153" y="35013"/>
                </a:lnTo>
                <a:lnTo>
                  <a:pt x="13574" y="34833"/>
                </a:lnTo>
                <a:lnTo>
                  <a:pt x="14354" y="34353"/>
                </a:lnTo>
                <a:lnTo>
                  <a:pt x="15075" y="33752"/>
                </a:lnTo>
                <a:lnTo>
                  <a:pt x="15796" y="33152"/>
                </a:lnTo>
                <a:lnTo>
                  <a:pt x="16637" y="32431"/>
                </a:lnTo>
                <a:lnTo>
                  <a:pt x="17357" y="31650"/>
                </a:lnTo>
                <a:lnTo>
                  <a:pt x="17958" y="30809"/>
                </a:lnTo>
                <a:lnTo>
                  <a:pt x="18498" y="29848"/>
                </a:lnTo>
                <a:lnTo>
                  <a:pt x="18558" y="29728"/>
                </a:lnTo>
                <a:lnTo>
                  <a:pt x="18498" y="29548"/>
                </a:lnTo>
                <a:lnTo>
                  <a:pt x="18378" y="29488"/>
                </a:lnTo>
                <a:lnTo>
                  <a:pt x="18198" y="29548"/>
                </a:lnTo>
                <a:lnTo>
                  <a:pt x="17417" y="30149"/>
                </a:lnTo>
                <a:lnTo>
                  <a:pt x="16697" y="30749"/>
                </a:lnTo>
                <a:lnTo>
                  <a:pt x="15255" y="32071"/>
                </a:lnTo>
                <a:lnTo>
                  <a:pt x="14174" y="32911"/>
                </a:lnTo>
                <a:lnTo>
                  <a:pt x="13093" y="33752"/>
                </a:lnTo>
                <a:lnTo>
                  <a:pt x="13393" y="32311"/>
                </a:lnTo>
                <a:lnTo>
                  <a:pt x="13634" y="30869"/>
                </a:lnTo>
                <a:lnTo>
                  <a:pt x="13754" y="29428"/>
                </a:lnTo>
                <a:lnTo>
                  <a:pt x="13814" y="27927"/>
                </a:lnTo>
                <a:lnTo>
                  <a:pt x="13874" y="26425"/>
                </a:lnTo>
                <a:lnTo>
                  <a:pt x="13814" y="24924"/>
                </a:lnTo>
                <a:lnTo>
                  <a:pt x="13754" y="23482"/>
                </a:lnTo>
                <a:lnTo>
                  <a:pt x="13634" y="21981"/>
                </a:lnTo>
                <a:lnTo>
                  <a:pt x="14234" y="21801"/>
                </a:lnTo>
                <a:lnTo>
                  <a:pt x="14835" y="21561"/>
                </a:lnTo>
                <a:lnTo>
                  <a:pt x="15375" y="21200"/>
                </a:lnTo>
                <a:lnTo>
                  <a:pt x="15916" y="20840"/>
                </a:lnTo>
                <a:lnTo>
                  <a:pt x="16456" y="20359"/>
                </a:lnTo>
                <a:lnTo>
                  <a:pt x="16937" y="19879"/>
                </a:lnTo>
                <a:lnTo>
                  <a:pt x="17718" y="18978"/>
                </a:lnTo>
                <a:lnTo>
                  <a:pt x="18378" y="18137"/>
                </a:lnTo>
                <a:lnTo>
                  <a:pt x="18979" y="17116"/>
                </a:lnTo>
                <a:lnTo>
                  <a:pt x="19459" y="17297"/>
                </a:lnTo>
                <a:lnTo>
                  <a:pt x="19880" y="17417"/>
                </a:lnTo>
                <a:lnTo>
                  <a:pt x="20360" y="17477"/>
                </a:lnTo>
                <a:lnTo>
                  <a:pt x="20901" y="17477"/>
                </a:lnTo>
                <a:lnTo>
                  <a:pt x="21381" y="17417"/>
                </a:lnTo>
                <a:lnTo>
                  <a:pt x="21861" y="17297"/>
                </a:lnTo>
                <a:lnTo>
                  <a:pt x="22342" y="17116"/>
                </a:lnTo>
                <a:lnTo>
                  <a:pt x="22762" y="16996"/>
                </a:lnTo>
                <a:lnTo>
                  <a:pt x="23243" y="16756"/>
                </a:lnTo>
                <a:lnTo>
                  <a:pt x="23723" y="16396"/>
                </a:lnTo>
                <a:lnTo>
                  <a:pt x="24204" y="16035"/>
                </a:lnTo>
                <a:lnTo>
                  <a:pt x="24624" y="15675"/>
                </a:lnTo>
                <a:lnTo>
                  <a:pt x="25045" y="15195"/>
                </a:lnTo>
                <a:lnTo>
                  <a:pt x="25345" y="14714"/>
                </a:lnTo>
                <a:lnTo>
                  <a:pt x="25525" y="14174"/>
                </a:lnTo>
                <a:lnTo>
                  <a:pt x="25525" y="13933"/>
                </a:lnTo>
                <a:lnTo>
                  <a:pt x="25585" y="13633"/>
                </a:lnTo>
                <a:lnTo>
                  <a:pt x="25465" y="13213"/>
                </a:lnTo>
                <a:lnTo>
                  <a:pt x="25345" y="12852"/>
                </a:lnTo>
                <a:lnTo>
                  <a:pt x="25105" y="12612"/>
                </a:lnTo>
                <a:lnTo>
                  <a:pt x="24804" y="12372"/>
                </a:lnTo>
                <a:lnTo>
                  <a:pt x="24444" y="12252"/>
                </a:lnTo>
                <a:lnTo>
                  <a:pt x="24084" y="12192"/>
                </a:lnTo>
                <a:lnTo>
                  <a:pt x="23723" y="12192"/>
                </a:lnTo>
                <a:lnTo>
                  <a:pt x="23363" y="12372"/>
                </a:lnTo>
                <a:lnTo>
                  <a:pt x="23063" y="12552"/>
                </a:lnTo>
                <a:lnTo>
                  <a:pt x="22762" y="12792"/>
                </a:lnTo>
                <a:lnTo>
                  <a:pt x="22282" y="13393"/>
                </a:lnTo>
                <a:lnTo>
                  <a:pt x="21801" y="13994"/>
                </a:lnTo>
                <a:lnTo>
                  <a:pt x="21561" y="14294"/>
                </a:lnTo>
                <a:lnTo>
                  <a:pt x="21261" y="14534"/>
                </a:lnTo>
                <a:lnTo>
                  <a:pt x="21081" y="14714"/>
                </a:lnTo>
                <a:lnTo>
                  <a:pt x="21141" y="14414"/>
                </a:lnTo>
                <a:lnTo>
                  <a:pt x="21141" y="14114"/>
                </a:lnTo>
                <a:lnTo>
                  <a:pt x="21081" y="13513"/>
                </a:lnTo>
                <a:lnTo>
                  <a:pt x="20961" y="13213"/>
                </a:lnTo>
                <a:lnTo>
                  <a:pt x="20841" y="12912"/>
                </a:lnTo>
                <a:lnTo>
                  <a:pt x="20660" y="12672"/>
                </a:lnTo>
                <a:lnTo>
                  <a:pt x="20480" y="12432"/>
                </a:lnTo>
                <a:lnTo>
                  <a:pt x="20120" y="12192"/>
                </a:lnTo>
                <a:lnTo>
                  <a:pt x="19699" y="11952"/>
                </a:lnTo>
                <a:lnTo>
                  <a:pt x="19279" y="11831"/>
                </a:lnTo>
                <a:lnTo>
                  <a:pt x="18799" y="11771"/>
                </a:lnTo>
                <a:lnTo>
                  <a:pt x="18318" y="11831"/>
                </a:lnTo>
                <a:lnTo>
                  <a:pt x="17898" y="11952"/>
                </a:lnTo>
                <a:lnTo>
                  <a:pt x="17718" y="12072"/>
                </a:lnTo>
                <a:lnTo>
                  <a:pt x="17718" y="11771"/>
                </a:lnTo>
                <a:lnTo>
                  <a:pt x="17658" y="11351"/>
                </a:lnTo>
                <a:lnTo>
                  <a:pt x="17718" y="10931"/>
                </a:lnTo>
                <a:lnTo>
                  <a:pt x="17718" y="10630"/>
                </a:lnTo>
                <a:lnTo>
                  <a:pt x="17718" y="10270"/>
                </a:lnTo>
                <a:lnTo>
                  <a:pt x="17658" y="9970"/>
                </a:lnTo>
                <a:lnTo>
                  <a:pt x="17537" y="9669"/>
                </a:lnTo>
                <a:lnTo>
                  <a:pt x="17357" y="9429"/>
                </a:lnTo>
                <a:lnTo>
                  <a:pt x="17117" y="9189"/>
                </a:lnTo>
                <a:lnTo>
                  <a:pt x="16877" y="9009"/>
                </a:lnTo>
                <a:lnTo>
                  <a:pt x="16516" y="8889"/>
                </a:lnTo>
                <a:lnTo>
                  <a:pt x="16156" y="8829"/>
                </a:lnTo>
                <a:lnTo>
                  <a:pt x="15856" y="8829"/>
                </a:lnTo>
                <a:lnTo>
                  <a:pt x="15556" y="8889"/>
                </a:lnTo>
                <a:lnTo>
                  <a:pt x="15255" y="9069"/>
                </a:lnTo>
                <a:lnTo>
                  <a:pt x="14955" y="9249"/>
                </a:lnTo>
                <a:lnTo>
                  <a:pt x="14775" y="9489"/>
                </a:lnTo>
                <a:lnTo>
                  <a:pt x="14595" y="9730"/>
                </a:lnTo>
                <a:lnTo>
                  <a:pt x="14414" y="10030"/>
                </a:lnTo>
                <a:lnTo>
                  <a:pt x="14294" y="10510"/>
                </a:lnTo>
                <a:lnTo>
                  <a:pt x="14234" y="10991"/>
                </a:lnTo>
                <a:lnTo>
                  <a:pt x="14174" y="11471"/>
                </a:lnTo>
                <a:lnTo>
                  <a:pt x="14234" y="11952"/>
                </a:lnTo>
                <a:lnTo>
                  <a:pt x="14294" y="12372"/>
                </a:lnTo>
                <a:lnTo>
                  <a:pt x="14414" y="12852"/>
                </a:lnTo>
                <a:lnTo>
                  <a:pt x="14655" y="13273"/>
                </a:lnTo>
                <a:lnTo>
                  <a:pt x="14895" y="13633"/>
                </a:lnTo>
                <a:lnTo>
                  <a:pt x="15315" y="14114"/>
                </a:lnTo>
                <a:lnTo>
                  <a:pt x="15736" y="14594"/>
                </a:lnTo>
                <a:lnTo>
                  <a:pt x="16156" y="14954"/>
                </a:lnTo>
                <a:lnTo>
                  <a:pt x="16456" y="15075"/>
                </a:lnTo>
                <a:lnTo>
                  <a:pt x="16697" y="15195"/>
                </a:lnTo>
                <a:lnTo>
                  <a:pt x="16877" y="15495"/>
                </a:lnTo>
                <a:lnTo>
                  <a:pt x="17117" y="15795"/>
                </a:lnTo>
                <a:lnTo>
                  <a:pt x="17537" y="16095"/>
                </a:lnTo>
                <a:lnTo>
                  <a:pt x="18018" y="16336"/>
                </a:lnTo>
                <a:lnTo>
                  <a:pt x="17417" y="17357"/>
                </a:lnTo>
                <a:lnTo>
                  <a:pt x="17057" y="17897"/>
                </a:lnTo>
                <a:lnTo>
                  <a:pt x="16697" y="18378"/>
                </a:lnTo>
                <a:lnTo>
                  <a:pt x="15916" y="19218"/>
                </a:lnTo>
                <a:lnTo>
                  <a:pt x="15015" y="19999"/>
                </a:lnTo>
                <a:lnTo>
                  <a:pt x="14294" y="20540"/>
                </a:lnTo>
                <a:lnTo>
                  <a:pt x="13514" y="21020"/>
                </a:lnTo>
                <a:lnTo>
                  <a:pt x="13454" y="20420"/>
                </a:lnTo>
                <a:lnTo>
                  <a:pt x="13213" y="18558"/>
                </a:lnTo>
                <a:lnTo>
                  <a:pt x="12853" y="16696"/>
                </a:lnTo>
                <a:lnTo>
                  <a:pt x="12433" y="14834"/>
                </a:lnTo>
                <a:lnTo>
                  <a:pt x="11952" y="13033"/>
                </a:lnTo>
                <a:lnTo>
                  <a:pt x="11352" y="11231"/>
                </a:lnTo>
                <a:lnTo>
                  <a:pt x="10691" y="9429"/>
                </a:lnTo>
                <a:lnTo>
                  <a:pt x="10331" y="8588"/>
                </a:lnTo>
                <a:lnTo>
                  <a:pt x="10811" y="8468"/>
                </a:lnTo>
                <a:lnTo>
                  <a:pt x="11292" y="8228"/>
                </a:lnTo>
                <a:lnTo>
                  <a:pt x="12252" y="7748"/>
                </a:lnTo>
                <a:lnTo>
                  <a:pt x="13093" y="7147"/>
                </a:lnTo>
                <a:lnTo>
                  <a:pt x="13874" y="6486"/>
                </a:lnTo>
                <a:lnTo>
                  <a:pt x="14294" y="6066"/>
                </a:lnTo>
                <a:lnTo>
                  <a:pt x="14655" y="5586"/>
                </a:lnTo>
                <a:lnTo>
                  <a:pt x="14955" y="5045"/>
                </a:lnTo>
                <a:lnTo>
                  <a:pt x="15195" y="4505"/>
                </a:lnTo>
                <a:lnTo>
                  <a:pt x="15435" y="3964"/>
                </a:lnTo>
                <a:lnTo>
                  <a:pt x="15616" y="3364"/>
                </a:lnTo>
                <a:lnTo>
                  <a:pt x="15916" y="2222"/>
                </a:lnTo>
                <a:lnTo>
                  <a:pt x="15916" y="1802"/>
                </a:lnTo>
                <a:lnTo>
                  <a:pt x="15916" y="1442"/>
                </a:lnTo>
                <a:lnTo>
                  <a:pt x="15796" y="1081"/>
                </a:lnTo>
                <a:lnTo>
                  <a:pt x="15616" y="781"/>
                </a:lnTo>
                <a:lnTo>
                  <a:pt x="15375" y="541"/>
                </a:lnTo>
                <a:lnTo>
                  <a:pt x="15135" y="361"/>
                </a:lnTo>
                <a:lnTo>
                  <a:pt x="14835" y="181"/>
                </a:lnTo>
                <a:lnTo>
                  <a:pt x="14475" y="60"/>
                </a:lnTo>
                <a:lnTo>
                  <a:pt x="14174" y="0"/>
                </a:lnTo>
                <a:lnTo>
                  <a:pt x="13874"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76">
            <a:extLst>
              <a:ext uri="{FF2B5EF4-FFF2-40B4-BE49-F238E27FC236}">
                <a16:creationId xmlns="" xmlns:a16="http://schemas.microsoft.com/office/drawing/2014/main" id="{8DE48FF1-B3F1-4242-8489-988A4BA915BA}"/>
              </a:ext>
            </a:extLst>
          </p:cNvPr>
          <p:cNvSpPr>
            <a:spLocks/>
          </p:cNvSpPr>
          <p:nvPr/>
        </p:nvSpPr>
        <p:spPr bwMode="auto">
          <a:xfrm flipH="1">
            <a:off x="853017" y="3863975"/>
            <a:ext cx="632883" cy="636588"/>
          </a:xfrm>
          <a:custGeom>
            <a:avLst/>
            <a:gdLst>
              <a:gd name="T0" fmla="*/ 25586876 w 23843"/>
              <a:gd name="T1" fmla="*/ 208983204 h 24023"/>
              <a:gd name="T2" fmla="*/ 22746449 w 23843"/>
              <a:gd name="T3" fmla="*/ 229098516 h 24023"/>
              <a:gd name="T4" fmla="*/ 16111234 w 23843"/>
              <a:gd name="T5" fmla="*/ 226865489 h 24023"/>
              <a:gd name="T6" fmla="*/ 13744016 w 23843"/>
              <a:gd name="T7" fmla="*/ 208983204 h 24023"/>
              <a:gd name="T8" fmla="*/ 18478074 w 23843"/>
              <a:gd name="T9" fmla="*/ 198916433 h 24023"/>
              <a:gd name="T10" fmla="*/ 128881234 w 23843"/>
              <a:gd name="T11" fmla="*/ 3367771 h 24023"/>
              <a:gd name="T12" fmla="*/ 116091937 w 23843"/>
              <a:gd name="T13" fmla="*/ 17882285 h 24023"/>
              <a:gd name="T14" fmla="*/ 99033887 w 23843"/>
              <a:gd name="T15" fmla="*/ 63712938 h 24023"/>
              <a:gd name="T16" fmla="*/ 93345090 w 23843"/>
              <a:gd name="T17" fmla="*/ 105059332 h 24023"/>
              <a:gd name="T18" fmla="*/ 91925086 w 23843"/>
              <a:gd name="T19" fmla="*/ 192218122 h 24023"/>
              <a:gd name="T20" fmla="*/ 93345090 w 23843"/>
              <a:gd name="T21" fmla="*/ 302859252 h 24023"/>
              <a:gd name="T22" fmla="*/ 86709896 w 23843"/>
              <a:gd name="T23" fmla="*/ 352021160 h 24023"/>
              <a:gd name="T24" fmla="*/ 77707463 w 23843"/>
              <a:gd name="T25" fmla="*/ 379970243 h 24023"/>
              <a:gd name="T26" fmla="*/ 85763080 w 23843"/>
              <a:gd name="T27" fmla="*/ 307325278 h 24023"/>
              <a:gd name="T28" fmla="*/ 84816264 w 23843"/>
              <a:gd name="T29" fmla="*/ 251446112 h 24023"/>
              <a:gd name="T30" fmla="*/ 75340623 w 23843"/>
              <a:gd name="T31" fmla="*/ 187752121 h 24023"/>
              <a:gd name="T32" fmla="*/ 69178637 w 23843"/>
              <a:gd name="T33" fmla="*/ 146405727 h 24023"/>
              <a:gd name="T34" fmla="*/ 70125433 w 23843"/>
              <a:gd name="T35" fmla="*/ 107292332 h 24023"/>
              <a:gd name="T36" fmla="*/ 67285006 w 23843"/>
              <a:gd name="T37" fmla="*/ 88293534 h 24023"/>
              <a:gd name="T38" fmla="*/ 63497763 w 23843"/>
              <a:gd name="T39" fmla="*/ 81595249 h 24023"/>
              <a:gd name="T40" fmla="*/ 43591741 w 23843"/>
              <a:gd name="T41" fmla="*/ 112874846 h 24023"/>
              <a:gd name="T42" fmla="*/ 27006900 w 23843"/>
              <a:gd name="T43" fmla="*/ 136338955 h 24023"/>
              <a:gd name="T44" fmla="*/ 12797200 w 23843"/>
              <a:gd name="T45" fmla="*/ 154221240 h 24023"/>
              <a:gd name="T46" fmla="*/ 3787243 w 23843"/>
              <a:gd name="T47" fmla="*/ 181053095 h 24023"/>
              <a:gd name="T48" fmla="*/ 1420024 w 23843"/>
              <a:gd name="T49" fmla="*/ 213449205 h 24023"/>
              <a:gd name="T50" fmla="*/ 1893631 w 23843"/>
              <a:gd name="T51" fmla="*/ 236914030 h 24023"/>
              <a:gd name="T52" fmla="*/ 0 w 23843"/>
              <a:gd name="T53" fmla="*/ 250329599 h 24023"/>
              <a:gd name="T54" fmla="*/ 9949248 w 23843"/>
              <a:gd name="T55" fmla="*/ 270444884 h 24023"/>
              <a:gd name="T56" fmla="*/ 32695697 w 23843"/>
              <a:gd name="T57" fmla="*/ 280511656 h 24023"/>
              <a:gd name="T58" fmla="*/ 26533691 w 23843"/>
              <a:gd name="T59" fmla="*/ 298374994 h 24023"/>
              <a:gd name="T60" fmla="*/ 19424890 w 23843"/>
              <a:gd name="T61" fmla="*/ 299510454 h 24023"/>
              <a:gd name="T62" fmla="*/ 14690832 w 23843"/>
              <a:gd name="T63" fmla="*/ 312907792 h 24023"/>
              <a:gd name="T64" fmla="*/ 15637647 w 23843"/>
              <a:gd name="T65" fmla="*/ 331906564 h 24023"/>
              <a:gd name="T66" fmla="*/ 25113667 w 23843"/>
              <a:gd name="T67" fmla="*/ 340856848 h 24023"/>
              <a:gd name="T68" fmla="*/ 27006900 w 23843"/>
              <a:gd name="T69" fmla="*/ 386668554 h 24023"/>
              <a:gd name="T70" fmla="*/ 21799633 w 23843"/>
              <a:gd name="T71" fmla="*/ 410133353 h 24023"/>
              <a:gd name="T72" fmla="*/ 17058050 w 23843"/>
              <a:gd name="T73" fmla="*/ 424666124 h 24023"/>
              <a:gd name="T74" fmla="*/ 21799633 w 23843"/>
              <a:gd name="T75" fmla="*/ 439198207 h 24023"/>
              <a:gd name="T76" fmla="*/ 47860116 w 23843"/>
              <a:gd name="T77" fmla="*/ 445897234 h 24023"/>
              <a:gd name="T78" fmla="*/ 75340623 w 23843"/>
              <a:gd name="T79" fmla="*/ 447013721 h 24023"/>
              <a:gd name="T80" fmla="*/ 104241154 w 23843"/>
              <a:gd name="T81" fmla="*/ 429131436 h 24023"/>
              <a:gd name="T82" fmla="*/ 122253943 w 23843"/>
              <a:gd name="T83" fmla="*/ 391134554 h 24023"/>
              <a:gd name="T84" fmla="*/ 132202793 w 23843"/>
              <a:gd name="T85" fmla="*/ 330790077 h 24023"/>
              <a:gd name="T86" fmla="*/ 134096405 w 23843"/>
              <a:gd name="T87" fmla="*/ 226865489 h 24023"/>
              <a:gd name="T88" fmla="*/ 137410060 w 23843"/>
              <a:gd name="T89" fmla="*/ 175452323 h 24023"/>
              <a:gd name="T90" fmla="*/ 144992469 w 23843"/>
              <a:gd name="T91" fmla="*/ 150871727 h 24023"/>
              <a:gd name="T92" fmla="*/ 153521295 w 23843"/>
              <a:gd name="T93" fmla="*/ 149755240 h 24023"/>
              <a:gd name="T94" fmla="*/ 157789669 w 23843"/>
              <a:gd name="T95" fmla="*/ 166520323 h 24023"/>
              <a:gd name="T96" fmla="*/ 156369665 w 23843"/>
              <a:gd name="T97" fmla="*/ 200051893 h 24023"/>
              <a:gd name="T98" fmla="*/ 156369665 w 23843"/>
              <a:gd name="T99" fmla="*/ 217915231 h 24023"/>
              <a:gd name="T100" fmla="*/ 163951675 w 23843"/>
              <a:gd name="T101" fmla="*/ 219031718 h 24023"/>
              <a:gd name="T102" fmla="*/ 171534083 w 23843"/>
              <a:gd name="T103" fmla="*/ 212332718 h 24023"/>
              <a:gd name="T104" fmla="*/ 181009725 w 23843"/>
              <a:gd name="T105" fmla="*/ 189985121 h 24023"/>
              <a:gd name="T106" fmla="*/ 187163807 w 23843"/>
              <a:gd name="T107" fmla="*/ 146405727 h 24023"/>
              <a:gd name="T108" fmla="*/ 186690599 w 23843"/>
              <a:gd name="T109" fmla="*/ 87177047 h 24023"/>
              <a:gd name="T110" fmla="*/ 173900923 w 23843"/>
              <a:gd name="T111" fmla="*/ 34647368 h 24023"/>
              <a:gd name="T112" fmla="*/ 158263276 w 23843"/>
              <a:gd name="T113" fmla="*/ 8950285 h 24023"/>
              <a:gd name="T114" fmla="*/ 143572046 w 23843"/>
              <a:gd name="T115" fmla="*/ 0 h 240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43"/>
              <a:gd name="T175" fmla="*/ 0 h 24023"/>
              <a:gd name="T176" fmla="*/ 23843 w 23843"/>
              <a:gd name="T177" fmla="*/ 24023 h 240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43" h="24023" extrusionOk="0">
                <a:moveTo>
                  <a:pt x="2763" y="10690"/>
                </a:moveTo>
                <a:lnTo>
                  <a:pt x="2883" y="10751"/>
                </a:lnTo>
                <a:lnTo>
                  <a:pt x="3123" y="10931"/>
                </a:lnTo>
                <a:lnTo>
                  <a:pt x="3243" y="11231"/>
                </a:lnTo>
                <a:lnTo>
                  <a:pt x="3303" y="11531"/>
                </a:lnTo>
                <a:lnTo>
                  <a:pt x="3243" y="11832"/>
                </a:lnTo>
                <a:lnTo>
                  <a:pt x="3123" y="12072"/>
                </a:lnTo>
                <a:lnTo>
                  <a:pt x="2883" y="12312"/>
                </a:lnTo>
                <a:lnTo>
                  <a:pt x="2763" y="12372"/>
                </a:lnTo>
                <a:lnTo>
                  <a:pt x="2342" y="12372"/>
                </a:lnTo>
                <a:lnTo>
                  <a:pt x="2162" y="12312"/>
                </a:lnTo>
                <a:lnTo>
                  <a:pt x="2042" y="12192"/>
                </a:lnTo>
                <a:lnTo>
                  <a:pt x="1922" y="12072"/>
                </a:lnTo>
                <a:lnTo>
                  <a:pt x="1742" y="11832"/>
                </a:lnTo>
                <a:lnTo>
                  <a:pt x="1682" y="11531"/>
                </a:lnTo>
                <a:lnTo>
                  <a:pt x="1742" y="11231"/>
                </a:lnTo>
                <a:lnTo>
                  <a:pt x="1922" y="10931"/>
                </a:lnTo>
                <a:lnTo>
                  <a:pt x="2042" y="10811"/>
                </a:lnTo>
                <a:lnTo>
                  <a:pt x="2162" y="10751"/>
                </a:lnTo>
                <a:lnTo>
                  <a:pt x="2342" y="10690"/>
                </a:lnTo>
                <a:lnTo>
                  <a:pt x="2763" y="10690"/>
                </a:lnTo>
                <a:close/>
                <a:moveTo>
                  <a:pt x="17236" y="0"/>
                </a:moveTo>
                <a:lnTo>
                  <a:pt x="16816" y="60"/>
                </a:lnTo>
                <a:lnTo>
                  <a:pt x="16335" y="181"/>
                </a:lnTo>
                <a:lnTo>
                  <a:pt x="15915" y="301"/>
                </a:lnTo>
                <a:lnTo>
                  <a:pt x="15495" y="481"/>
                </a:lnTo>
                <a:lnTo>
                  <a:pt x="15074" y="721"/>
                </a:lnTo>
                <a:lnTo>
                  <a:pt x="14714" y="961"/>
                </a:lnTo>
                <a:lnTo>
                  <a:pt x="14294" y="1202"/>
                </a:lnTo>
                <a:lnTo>
                  <a:pt x="13633" y="1862"/>
                </a:lnTo>
                <a:lnTo>
                  <a:pt x="13032" y="2583"/>
                </a:lnTo>
                <a:lnTo>
                  <a:pt x="12552" y="3424"/>
                </a:lnTo>
                <a:lnTo>
                  <a:pt x="12312" y="3964"/>
                </a:lnTo>
                <a:lnTo>
                  <a:pt x="12131" y="4565"/>
                </a:lnTo>
                <a:lnTo>
                  <a:pt x="11951" y="5105"/>
                </a:lnTo>
                <a:lnTo>
                  <a:pt x="11831" y="5646"/>
                </a:lnTo>
                <a:lnTo>
                  <a:pt x="11651" y="6847"/>
                </a:lnTo>
                <a:lnTo>
                  <a:pt x="11591" y="7988"/>
                </a:lnTo>
                <a:lnTo>
                  <a:pt x="11591" y="9129"/>
                </a:lnTo>
                <a:lnTo>
                  <a:pt x="11651" y="10330"/>
                </a:lnTo>
                <a:lnTo>
                  <a:pt x="11831" y="12672"/>
                </a:lnTo>
                <a:lnTo>
                  <a:pt x="11891" y="14114"/>
                </a:lnTo>
                <a:lnTo>
                  <a:pt x="11891" y="15555"/>
                </a:lnTo>
                <a:lnTo>
                  <a:pt x="11831" y="16276"/>
                </a:lnTo>
                <a:lnTo>
                  <a:pt x="11711" y="16996"/>
                </a:lnTo>
                <a:lnTo>
                  <a:pt x="11531" y="17717"/>
                </a:lnTo>
                <a:lnTo>
                  <a:pt x="11291" y="18378"/>
                </a:lnTo>
                <a:lnTo>
                  <a:pt x="10990" y="18918"/>
                </a:lnTo>
                <a:lnTo>
                  <a:pt x="10690" y="19459"/>
                </a:lnTo>
                <a:lnTo>
                  <a:pt x="10330" y="19939"/>
                </a:lnTo>
                <a:lnTo>
                  <a:pt x="9909" y="20360"/>
                </a:lnTo>
                <a:lnTo>
                  <a:pt x="9849" y="20420"/>
                </a:lnTo>
                <a:lnTo>
                  <a:pt x="10330" y="19158"/>
                </a:lnTo>
                <a:lnTo>
                  <a:pt x="10690" y="17837"/>
                </a:lnTo>
                <a:lnTo>
                  <a:pt x="10810" y="17177"/>
                </a:lnTo>
                <a:lnTo>
                  <a:pt x="10870" y="16516"/>
                </a:lnTo>
                <a:lnTo>
                  <a:pt x="10930" y="15795"/>
                </a:lnTo>
                <a:lnTo>
                  <a:pt x="10930" y="15135"/>
                </a:lnTo>
                <a:lnTo>
                  <a:pt x="10870" y="14354"/>
                </a:lnTo>
                <a:lnTo>
                  <a:pt x="10750" y="13513"/>
                </a:lnTo>
                <a:lnTo>
                  <a:pt x="10570" y="12612"/>
                </a:lnTo>
                <a:lnTo>
                  <a:pt x="10270" y="11771"/>
                </a:lnTo>
                <a:lnTo>
                  <a:pt x="9969" y="10871"/>
                </a:lnTo>
                <a:lnTo>
                  <a:pt x="9549" y="10090"/>
                </a:lnTo>
                <a:lnTo>
                  <a:pt x="9069" y="9369"/>
                </a:lnTo>
                <a:lnTo>
                  <a:pt x="8528" y="8769"/>
                </a:lnTo>
                <a:lnTo>
                  <a:pt x="8648" y="8348"/>
                </a:lnTo>
                <a:lnTo>
                  <a:pt x="8768" y="7868"/>
                </a:lnTo>
                <a:lnTo>
                  <a:pt x="8888" y="7327"/>
                </a:lnTo>
                <a:lnTo>
                  <a:pt x="8948" y="6667"/>
                </a:lnTo>
                <a:lnTo>
                  <a:pt x="8888" y="6066"/>
                </a:lnTo>
                <a:lnTo>
                  <a:pt x="8888" y="5766"/>
                </a:lnTo>
                <a:lnTo>
                  <a:pt x="8768" y="5466"/>
                </a:lnTo>
                <a:lnTo>
                  <a:pt x="8648" y="5225"/>
                </a:lnTo>
                <a:lnTo>
                  <a:pt x="8528" y="4985"/>
                </a:lnTo>
                <a:lnTo>
                  <a:pt x="8528" y="4745"/>
                </a:lnTo>
                <a:lnTo>
                  <a:pt x="8468" y="4565"/>
                </a:lnTo>
                <a:lnTo>
                  <a:pt x="8408" y="4445"/>
                </a:lnTo>
                <a:lnTo>
                  <a:pt x="8288" y="4385"/>
                </a:lnTo>
                <a:lnTo>
                  <a:pt x="8048" y="4385"/>
                </a:lnTo>
                <a:lnTo>
                  <a:pt x="7327" y="4685"/>
                </a:lnTo>
                <a:lnTo>
                  <a:pt x="6666" y="5045"/>
                </a:lnTo>
                <a:lnTo>
                  <a:pt x="6066" y="5526"/>
                </a:lnTo>
                <a:lnTo>
                  <a:pt x="5525" y="6066"/>
                </a:lnTo>
                <a:lnTo>
                  <a:pt x="5105" y="6547"/>
                </a:lnTo>
                <a:lnTo>
                  <a:pt x="4624" y="7147"/>
                </a:lnTo>
                <a:lnTo>
                  <a:pt x="4024" y="7207"/>
                </a:lnTo>
                <a:lnTo>
                  <a:pt x="3423" y="7327"/>
                </a:lnTo>
                <a:lnTo>
                  <a:pt x="2943" y="7507"/>
                </a:lnTo>
                <a:lnTo>
                  <a:pt x="2462" y="7688"/>
                </a:lnTo>
                <a:lnTo>
                  <a:pt x="1982" y="7988"/>
                </a:lnTo>
                <a:lnTo>
                  <a:pt x="1622" y="8288"/>
                </a:lnTo>
                <a:lnTo>
                  <a:pt x="1261" y="8588"/>
                </a:lnTo>
                <a:lnTo>
                  <a:pt x="961" y="8949"/>
                </a:lnTo>
                <a:lnTo>
                  <a:pt x="721" y="9309"/>
                </a:lnTo>
                <a:lnTo>
                  <a:pt x="480" y="9730"/>
                </a:lnTo>
                <a:lnTo>
                  <a:pt x="360" y="10150"/>
                </a:lnTo>
                <a:lnTo>
                  <a:pt x="240" y="10570"/>
                </a:lnTo>
                <a:lnTo>
                  <a:pt x="180" y="11051"/>
                </a:lnTo>
                <a:lnTo>
                  <a:pt x="180" y="11471"/>
                </a:lnTo>
                <a:lnTo>
                  <a:pt x="240" y="11892"/>
                </a:lnTo>
                <a:lnTo>
                  <a:pt x="300" y="12312"/>
                </a:lnTo>
                <a:lnTo>
                  <a:pt x="420" y="12552"/>
                </a:lnTo>
                <a:lnTo>
                  <a:pt x="240" y="12732"/>
                </a:lnTo>
                <a:lnTo>
                  <a:pt x="60" y="12973"/>
                </a:lnTo>
                <a:lnTo>
                  <a:pt x="0" y="13093"/>
                </a:lnTo>
                <a:lnTo>
                  <a:pt x="0" y="13273"/>
                </a:lnTo>
                <a:lnTo>
                  <a:pt x="0" y="13453"/>
                </a:lnTo>
                <a:lnTo>
                  <a:pt x="120" y="13633"/>
                </a:lnTo>
                <a:lnTo>
                  <a:pt x="360" y="13994"/>
                </a:lnTo>
                <a:lnTo>
                  <a:pt x="781" y="14294"/>
                </a:lnTo>
                <a:lnTo>
                  <a:pt x="1261" y="14534"/>
                </a:lnTo>
                <a:lnTo>
                  <a:pt x="1802" y="14714"/>
                </a:lnTo>
                <a:lnTo>
                  <a:pt x="2402" y="14834"/>
                </a:lnTo>
                <a:lnTo>
                  <a:pt x="3003" y="14954"/>
                </a:lnTo>
                <a:lnTo>
                  <a:pt x="4144" y="15075"/>
                </a:lnTo>
                <a:lnTo>
                  <a:pt x="3844" y="15615"/>
                </a:lnTo>
                <a:lnTo>
                  <a:pt x="3603" y="16216"/>
                </a:lnTo>
                <a:lnTo>
                  <a:pt x="3603" y="16156"/>
                </a:lnTo>
                <a:lnTo>
                  <a:pt x="3363" y="16035"/>
                </a:lnTo>
                <a:lnTo>
                  <a:pt x="3123" y="15975"/>
                </a:lnTo>
                <a:lnTo>
                  <a:pt x="2943" y="15975"/>
                </a:lnTo>
                <a:lnTo>
                  <a:pt x="2703" y="16035"/>
                </a:lnTo>
                <a:lnTo>
                  <a:pt x="2462" y="16096"/>
                </a:lnTo>
                <a:lnTo>
                  <a:pt x="2282" y="16216"/>
                </a:lnTo>
                <a:lnTo>
                  <a:pt x="2102" y="16396"/>
                </a:lnTo>
                <a:lnTo>
                  <a:pt x="1922" y="16576"/>
                </a:lnTo>
                <a:lnTo>
                  <a:pt x="1862" y="16816"/>
                </a:lnTo>
                <a:lnTo>
                  <a:pt x="1802" y="17056"/>
                </a:lnTo>
                <a:lnTo>
                  <a:pt x="1802" y="17357"/>
                </a:lnTo>
                <a:lnTo>
                  <a:pt x="1862" y="17597"/>
                </a:lnTo>
                <a:lnTo>
                  <a:pt x="1982" y="17837"/>
                </a:lnTo>
                <a:lnTo>
                  <a:pt x="2162" y="18017"/>
                </a:lnTo>
                <a:lnTo>
                  <a:pt x="2402" y="18198"/>
                </a:lnTo>
                <a:lnTo>
                  <a:pt x="2643" y="18318"/>
                </a:lnTo>
                <a:lnTo>
                  <a:pt x="3183" y="18318"/>
                </a:lnTo>
                <a:lnTo>
                  <a:pt x="3183" y="19038"/>
                </a:lnTo>
                <a:lnTo>
                  <a:pt x="3243" y="19699"/>
                </a:lnTo>
                <a:lnTo>
                  <a:pt x="3303" y="20239"/>
                </a:lnTo>
                <a:lnTo>
                  <a:pt x="3423" y="20780"/>
                </a:lnTo>
                <a:lnTo>
                  <a:pt x="3603" y="21320"/>
                </a:lnTo>
                <a:lnTo>
                  <a:pt x="3844" y="21801"/>
                </a:lnTo>
                <a:lnTo>
                  <a:pt x="3303" y="21921"/>
                </a:lnTo>
                <a:lnTo>
                  <a:pt x="2763" y="22041"/>
                </a:lnTo>
                <a:lnTo>
                  <a:pt x="2522" y="22161"/>
                </a:lnTo>
                <a:lnTo>
                  <a:pt x="2342" y="22341"/>
                </a:lnTo>
                <a:lnTo>
                  <a:pt x="2222" y="22582"/>
                </a:lnTo>
                <a:lnTo>
                  <a:pt x="2162" y="22822"/>
                </a:lnTo>
                <a:lnTo>
                  <a:pt x="2222" y="23062"/>
                </a:lnTo>
                <a:lnTo>
                  <a:pt x="2342" y="23302"/>
                </a:lnTo>
                <a:lnTo>
                  <a:pt x="2522" y="23482"/>
                </a:lnTo>
                <a:lnTo>
                  <a:pt x="2763" y="23603"/>
                </a:lnTo>
                <a:lnTo>
                  <a:pt x="3243" y="23723"/>
                </a:lnTo>
                <a:lnTo>
                  <a:pt x="3784" y="23843"/>
                </a:lnTo>
                <a:lnTo>
                  <a:pt x="4925" y="23903"/>
                </a:lnTo>
                <a:lnTo>
                  <a:pt x="6066" y="23963"/>
                </a:lnTo>
                <a:lnTo>
                  <a:pt x="7207" y="23903"/>
                </a:lnTo>
                <a:lnTo>
                  <a:pt x="7807" y="23963"/>
                </a:lnTo>
                <a:lnTo>
                  <a:pt x="8348" y="24023"/>
                </a:lnTo>
                <a:lnTo>
                  <a:pt x="9549" y="24023"/>
                </a:lnTo>
                <a:lnTo>
                  <a:pt x="10690" y="23843"/>
                </a:lnTo>
                <a:lnTo>
                  <a:pt x="11711" y="23663"/>
                </a:lnTo>
                <a:lnTo>
                  <a:pt x="12492" y="23422"/>
                </a:lnTo>
                <a:lnTo>
                  <a:pt x="13212" y="23062"/>
                </a:lnTo>
                <a:lnTo>
                  <a:pt x="13873" y="22702"/>
                </a:lnTo>
                <a:lnTo>
                  <a:pt x="14474" y="22221"/>
                </a:lnTo>
                <a:lnTo>
                  <a:pt x="15014" y="21621"/>
                </a:lnTo>
                <a:lnTo>
                  <a:pt x="15495" y="21020"/>
                </a:lnTo>
                <a:lnTo>
                  <a:pt x="15915" y="20360"/>
                </a:lnTo>
                <a:lnTo>
                  <a:pt x="16275" y="19579"/>
                </a:lnTo>
                <a:lnTo>
                  <a:pt x="16516" y="18738"/>
                </a:lnTo>
                <a:lnTo>
                  <a:pt x="16756" y="17777"/>
                </a:lnTo>
                <a:lnTo>
                  <a:pt x="16876" y="16876"/>
                </a:lnTo>
                <a:lnTo>
                  <a:pt x="16936" y="15975"/>
                </a:lnTo>
                <a:lnTo>
                  <a:pt x="16936" y="14054"/>
                </a:lnTo>
                <a:lnTo>
                  <a:pt x="16996" y="12192"/>
                </a:lnTo>
                <a:lnTo>
                  <a:pt x="17056" y="11171"/>
                </a:lnTo>
                <a:lnTo>
                  <a:pt x="17116" y="10570"/>
                </a:lnTo>
                <a:lnTo>
                  <a:pt x="17236" y="9970"/>
                </a:lnTo>
                <a:lnTo>
                  <a:pt x="17416" y="9429"/>
                </a:lnTo>
                <a:lnTo>
                  <a:pt x="17657" y="8889"/>
                </a:lnTo>
                <a:lnTo>
                  <a:pt x="17957" y="8468"/>
                </a:lnTo>
                <a:lnTo>
                  <a:pt x="18137" y="8228"/>
                </a:lnTo>
                <a:lnTo>
                  <a:pt x="18377" y="8108"/>
                </a:lnTo>
                <a:lnTo>
                  <a:pt x="18678" y="7928"/>
                </a:lnTo>
                <a:lnTo>
                  <a:pt x="18978" y="7868"/>
                </a:lnTo>
                <a:lnTo>
                  <a:pt x="19218" y="7928"/>
                </a:lnTo>
                <a:lnTo>
                  <a:pt x="19458" y="8048"/>
                </a:lnTo>
                <a:lnTo>
                  <a:pt x="19639" y="8168"/>
                </a:lnTo>
                <a:lnTo>
                  <a:pt x="19819" y="8408"/>
                </a:lnTo>
                <a:lnTo>
                  <a:pt x="19939" y="8709"/>
                </a:lnTo>
                <a:lnTo>
                  <a:pt x="19999" y="8949"/>
                </a:lnTo>
                <a:lnTo>
                  <a:pt x="20059" y="9249"/>
                </a:lnTo>
                <a:lnTo>
                  <a:pt x="20059" y="9549"/>
                </a:lnTo>
                <a:lnTo>
                  <a:pt x="19939" y="10150"/>
                </a:lnTo>
                <a:lnTo>
                  <a:pt x="19819" y="10751"/>
                </a:lnTo>
                <a:lnTo>
                  <a:pt x="19699" y="11351"/>
                </a:lnTo>
                <a:lnTo>
                  <a:pt x="19699" y="11471"/>
                </a:lnTo>
                <a:lnTo>
                  <a:pt x="19699" y="11591"/>
                </a:lnTo>
                <a:lnTo>
                  <a:pt x="19819" y="11711"/>
                </a:lnTo>
                <a:lnTo>
                  <a:pt x="19879" y="11771"/>
                </a:lnTo>
                <a:lnTo>
                  <a:pt x="20119" y="11832"/>
                </a:lnTo>
                <a:lnTo>
                  <a:pt x="20479" y="11832"/>
                </a:lnTo>
                <a:lnTo>
                  <a:pt x="20780" y="11771"/>
                </a:lnTo>
                <a:lnTo>
                  <a:pt x="21080" y="11711"/>
                </a:lnTo>
                <a:lnTo>
                  <a:pt x="21260" y="11651"/>
                </a:lnTo>
                <a:lnTo>
                  <a:pt x="21380" y="11591"/>
                </a:lnTo>
                <a:lnTo>
                  <a:pt x="21741" y="11411"/>
                </a:lnTo>
                <a:lnTo>
                  <a:pt x="22101" y="11231"/>
                </a:lnTo>
                <a:lnTo>
                  <a:pt x="22461" y="10931"/>
                </a:lnTo>
                <a:lnTo>
                  <a:pt x="22701" y="10630"/>
                </a:lnTo>
                <a:lnTo>
                  <a:pt x="22942" y="10210"/>
                </a:lnTo>
                <a:lnTo>
                  <a:pt x="23182" y="9790"/>
                </a:lnTo>
                <a:lnTo>
                  <a:pt x="23362" y="9369"/>
                </a:lnTo>
                <a:lnTo>
                  <a:pt x="23542" y="8889"/>
                </a:lnTo>
                <a:lnTo>
                  <a:pt x="23722" y="7868"/>
                </a:lnTo>
                <a:lnTo>
                  <a:pt x="23843" y="6847"/>
                </a:lnTo>
                <a:lnTo>
                  <a:pt x="23843" y="5946"/>
                </a:lnTo>
                <a:lnTo>
                  <a:pt x="23722" y="5165"/>
                </a:lnTo>
                <a:lnTo>
                  <a:pt x="23662" y="4685"/>
                </a:lnTo>
                <a:lnTo>
                  <a:pt x="23482" y="4264"/>
                </a:lnTo>
                <a:lnTo>
                  <a:pt x="23122" y="3364"/>
                </a:lnTo>
                <a:lnTo>
                  <a:pt x="22641" y="2583"/>
                </a:lnTo>
                <a:lnTo>
                  <a:pt x="22041" y="1862"/>
                </a:lnTo>
                <a:lnTo>
                  <a:pt x="21320" y="1262"/>
                </a:lnTo>
                <a:lnTo>
                  <a:pt x="20900" y="961"/>
                </a:lnTo>
                <a:lnTo>
                  <a:pt x="20539" y="721"/>
                </a:lnTo>
                <a:lnTo>
                  <a:pt x="20059" y="481"/>
                </a:lnTo>
                <a:lnTo>
                  <a:pt x="19639" y="361"/>
                </a:lnTo>
                <a:lnTo>
                  <a:pt x="19158" y="181"/>
                </a:lnTo>
                <a:lnTo>
                  <a:pt x="18738" y="60"/>
                </a:lnTo>
                <a:lnTo>
                  <a:pt x="18197" y="0"/>
                </a:lnTo>
                <a:lnTo>
                  <a:pt x="1723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77">
            <a:extLst>
              <a:ext uri="{FF2B5EF4-FFF2-40B4-BE49-F238E27FC236}">
                <a16:creationId xmlns="" xmlns:a16="http://schemas.microsoft.com/office/drawing/2014/main" id="{D197A72E-EFC6-44E0-ACEE-A1E58814D0B5}"/>
              </a:ext>
            </a:extLst>
          </p:cNvPr>
          <p:cNvSpPr>
            <a:spLocks/>
          </p:cNvSpPr>
          <p:nvPr/>
        </p:nvSpPr>
        <p:spPr bwMode="auto">
          <a:xfrm rot="2952398">
            <a:off x="12964" y="5725319"/>
            <a:ext cx="827088" cy="1060451"/>
          </a:xfrm>
          <a:custGeom>
            <a:avLst/>
            <a:gdLst>
              <a:gd name="T0" fmla="*/ 206292051 w 37957"/>
              <a:gd name="T1" fmla="*/ 20211529 h 48647"/>
              <a:gd name="T2" fmla="*/ 176474457 w 37957"/>
              <a:gd name="T3" fmla="*/ 9714578 h 48647"/>
              <a:gd name="T4" fmla="*/ 185785947 w 37957"/>
              <a:gd name="T5" fmla="*/ 17589367 h 48647"/>
              <a:gd name="T6" fmla="*/ 199463808 w 37957"/>
              <a:gd name="T7" fmla="*/ 40947506 h 48647"/>
              <a:gd name="T8" fmla="*/ 121794891 w 37957"/>
              <a:gd name="T9" fmla="*/ 56430577 h 48647"/>
              <a:gd name="T10" fmla="*/ 136703916 w 37957"/>
              <a:gd name="T11" fmla="*/ 25726643 h 48647"/>
              <a:gd name="T12" fmla="*/ 128623613 w 37957"/>
              <a:gd name="T13" fmla="*/ 19687096 h 48647"/>
              <a:gd name="T14" fmla="*/ 116818395 w 37957"/>
              <a:gd name="T15" fmla="*/ 47244715 h 48647"/>
              <a:gd name="T16" fmla="*/ 80162144 w 37957"/>
              <a:gd name="T17" fmla="*/ 24935441 h 48647"/>
              <a:gd name="T18" fmla="*/ 69598572 w 37957"/>
              <a:gd name="T19" fmla="*/ 790924 h 48647"/>
              <a:gd name="T20" fmla="*/ 62759892 w 37957"/>
              <a:gd name="T21" fmla="*/ 16011787 h 48647"/>
              <a:gd name="T22" fmla="*/ 87611427 w 37957"/>
              <a:gd name="T23" fmla="*/ 51181971 h 48647"/>
              <a:gd name="T24" fmla="*/ 141049370 w 37957"/>
              <a:gd name="T25" fmla="*/ 78739590 h 48647"/>
              <a:gd name="T26" fmla="*/ 79541561 w 37957"/>
              <a:gd name="T27" fmla="*/ 80575095 h 48647"/>
              <a:gd name="T28" fmla="*/ 36046128 w 37957"/>
              <a:gd name="T29" fmla="*/ 81628243 h 48647"/>
              <a:gd name="T30" fmla="*/ 101909849 w 37957"/>
              <a:gd name="T31" fmla="*/ 86352417 h 48647"/>
              <a:gd name="T32" fmla="*/ 147267489 w 37957"/>
              <a:gd name="T33" fmla="*/ 83988196 h 48647"/>
              <a:gd name="T34" fmla="*/ 176474457 w 37957"/>
              <a:gd name="T35" fmla="*/ 91862986 h 48647"/>
              <a:gd name="T36" fmla="*/ 136703916 w 37957"/>
              <a:gd name="T37" fmla="*/ 161936846 h 48647"/>
              <a:gd name="T38" fmla="*/ 101909849 w 37957"/>
              <a:gd name="T39" fmla="*/ 145400627 h 48647"/>
              <a:gd name="T40" fmla="*/ 83265974 w 37957"/>
              <a:gd name="T41" fmla="*/ 124144501 h 48647"/>
              <a:gd name="T42" fmla="*/ 71460778 w 37957"/>
              <a:gd name="T43" fmla="*/ 123882293 h 48647"/>
              <a:gd name="T44" fmla="*/ 83886557 w 37957"/>
              <a:gd name="T45" fmla="*/ 144876195 h 48647"/>
              <a:gd name="T46" fmla="*/ 21126665 w 37957"/>
              <a:gd name="T47" fmla="*/ 124144501 h 48647"/>
              <a:gd name="T48" fmla="*/ 0 w 37957"/>
              <a:gd name="T49" fmla="*/ 118896156 h 48647"/>
              <a:gd name="T50" fmla="*/ 30448614 w 37957"/>
              <a:gd name="T51" fmla="*/ 137267897 h 48647"/>
              <a:gd name="T52" fmla="*/ 129865236 w 37957"/>
              <a:gd name="T53" fmla="*/ 183721427 h 48647"/>
              <a:gd name="T54" fmla="*/ 119301664 w 37957"/>
              <a:gd name="T55" fmla="*/ 210488106 h 48647"/>
              <a:gd name="T56" fmla="*/ 134841710 w 37957"/>
              <a:gd name="T57" fmla="*/ 211274762 h 48647"/>
              <a:gd name="T58" fmla="*/ 189521276 w 37957"/>
              <a:gd name="T59" fmla="*/ 190805276 h 48647"/>
              <a:gd name="T60" fmla="*/ 278373869 w 37957"/>
              <a:gd name="T61" fmla="*/ 176371069 h 48647"/>
              <a:gd name="T62" fmla="*/ 323110925 w 37957"/>
              <a:gd name="T63" fmla="*/ 169282937 h 48647"/>
              <a:gd name="T64" fmla="*/ 321869302 w 37957"/>
              <a:gd name="T65" fmla="*/ 164296538 h 48647"/>
              <a:gd name="T66" fmla="*/ 283960946 w 37957"/>
              <a:gd name="T67" fmla="*/ 170336068 h 48647"/>
              <a:gd name="T68" fmla="*/ 300121575 w 37957"/>
              <a:gd name="T69" fmla="*/ 161150206 h 48647"/>
              <a:gd name="T70" fmla="*/ 308201900 w 37957"/>
              <a:gd name="T71" fmla="*/ 153275417 h 48647"/>
              <a:gd name="T72" fmla="*/ 223073720 w 37957"/>
              <a:gd name="T73" fmla="*/ 172171589 h 48647"/>
              <a:gd name="T74" fmla="*/ 239223889 w 37957"/>
              <a:gd name="T75" fmla="*/ 155372884 h 48647"/>
              <a:gd name="T76" fmla="*/ 227419173 w 37957"/>
              <a:gd name="T77" fmla="*/ 156164086 h 48647"/>
              <a:gd name="T78" fmla="*/ 207533674 w 37957"/>
              <a:gd name="T79" fmla="*/ 173482400 h 48647"/>
              <a:gd name="T80" fmla="*/ 172739607 w 37957"/>
              <a:gd name="T81" fmla="*/ 161674638 h 48647"/>
              <a:gd name="T82" fmla="*/ 227419173 w 37957"/>
              <a:gd name="T83" fmla="*/ 115745279 h 48647"/>
              <a:gd name="T84" fmla="*/ 277132246 w 37957"/>
              <a:gd name="T85" fmla="*/ 118367457 h 48647"/>
              <a:gd name="T86" fmla="*/ 343617008 w 37957"/>
              <a:gd name="T87" fmla="*/ 112594402 h 48647"/>
              <a:gd name="T88" fmla="*/ 362260883 w 37957"/>
              <a:gd name="T89" fmla="*/ 104457404 h 48647"/>
              <a:gd name="T90" fmla="*/ 315030600 w 37957"/>
              <a:gd name="T91" fmla="*/ 109448070 h 48647"/>
              <a:gd name="T92" fmla="*/ 238603328 w 37957"/>
              <a:gd name="T93" fmla="*/ 111283591 h 48647"/>
              <a:gd name="T94" fmla="*/ 318134430 w 37957"/>
              <a:gd name="T95" fmla="*/ 67718468 h 48647"/>
              <a:gd name="T96" fmla="*/ 364743673 w 37957"/>
              <a:gd name="T97" fmla="*/ 53541925 h 48647"/>
              <a:gd name="T98" fmla="*/ 392699038 w 37957"/>
              <a:gd name="T99" fmla="*/ 35961108 h 48647"/>
              <a:gd name="T100" fmla="*/ 364123090 w 37957"/>
              <a:gd name="T101" fmla="*/ 45146986 h 48647"/>
              <a:gd name="T102" fmla="*/ 352317894 w 37957"/>
              <a:gd name="T103" fmla="*/ 34645752 h 48647"/>
              <a:gd name="T104" fmla="*/ 352317894 w 37957"/>
              <a:gd name="T105" fmla="*/ 23886838 h 48647"/>
              <a:gd name="T106" fmla="*/ 330570188 w 37957"/>
              <a:gd name="T107" fmla="*/ 42782749 h 48647"/>
              <a:gd name="T108" fmla="*/ 262213240 w 37957"/>
              <a:gd name="T109" fmla="*/ 89236541 h 48647"/>
              <a:gd name="T110" fmla="*/ 252270730 w 37957"/>
              <a:gd name="T111" fmla="*/ 66927545 h 48647"/>
              <a:gd name="T112" fmla="*/ 243579802 w 37957"/>
              <a:gd name="T113" fmla="*/ 71913665 h 48647"/>
              <a:gd name="T114" fmla="*/ 231775086 w 37957"/>
              <a:gd name="T115" fmla="*/ 103408540 h 48647"/>
              <a:gd name="T116" fmla="*/ 213751771 w 37957"/>
              <a:gd name="T117" fmla="*/ 67718468 h 48647"/>
              <a:gd name="T118" fmla="*/ 219338870 w 37957"/>
              <a:gd name="T119" fmla="*/ 14438752 h 48647"/>
              <a:gd name="T120" fmla="*/ 215613978 w 37957"/>
              <a:gd name="T121" fmla="*/ 4283 h 486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57"/>
              <a:gd name="T184" fmla="*/ 0 h 48647"/>
              <a:gd name="T185" fmla="*/ 37957 w 37957"/>
              <a:gd name="T186" fmla="*/ 48647 h 486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57" h="48647" extrusionOk="0">
                <a:moveTo>
                  <a:pt x="20840" y="1"/>
                </a:moveTo>
                <a:lnTo>
                  <a:pt x="20600" y="61"/>
                </a:lnTo>
                <a:lnTo>
                  <a:pt x="20540" y="181"/>
                </a:lnTo>
                <a:lnTo>
                  <a:pt x="20480" y="241"/>
                </a:lnTo>
                <a:lnTo>
                  <a:pt x="20240" y="1322"/>
                </a:lnTo>
                <a:lnTo>
                  <a:pt x="20119" y="2403"/>
                </a:lnTo>
                <a:lnTo>
                  <a:pt x="19939" y="4625"/>
                </a:lnTo>
                <a:lnTo>
                  <a:pt x="19159" y="3905"/>
                </a:lnTo>
                <a:lnTo>
                  <a:pt x="18738" y="3424"/>
                </a:lnTo>
                <a:lnTo>
                  <a:pt x="18258" y="2884"/>
                </a:lnTo>
                <a:lnTo>
                  <a:pt x="17777" y="2463"/>
                </a:lnTo>
                <a:lnTo>
                  <a:pt x="17477" y="2343"/>
                </a:lnTo>
                <a:lnTo>
                  <a:pt x="17177" y="2223"/>
                </a:lnTo>
                <a:lnTo>
                  <a:pt x="17057" y="2223"/>
                </a:lnTo>
                <a:lnTo>
                  <a:pt x="16996" y="2283"/>
                </a:lnTo>
                <a:lnTo>
                  <a:pt x="16996" y="2343"/>
                </a:lnTo>
                <a:lnTo>
                  <a:pt x="16936" y="2403"/>
                </a:lnTo>
                <a:lnTo>
                  <a:pt x="17057" y="2704"/>
                </a:lnTo>
                <a:lnTo>
                  <a:pt x="17177" y="3004"/>
                </a:lnTo>
                <a:lnTo>
                  <a:pt x="17537" y="3544"/>
                </a:lnTo>
                <a:lnTo>
                  <a:pt x="17957" y="4025"/>
                </a:lnTo>
                <a:lnTo>
                  <a:pt x="18378" y="4505"/>
                </a:lnTo>
                <a:lnTo>
                  <a:pt x="19279" y="5586"/>
                </a:lnTo>
                <a:lnTo>
                  <a:pt x="19579" y="5887"/>
                </a:lnTo>
                <a:lnTo>
                  <a:pt x="19819" y="6127"/>
                </a:lnTo>
                <a:lnTo>
                  <a:pt x="19819" y="6307"/>
                </a:lnTo>
                <a:lnTo>
                  <a:pt x="19579" y="7868"/>
                </a:lnTo>
                <a:lnTo>
                  <a:pt x="19279" y="9370"/>
                </a:lnTo>
                <a:lnTo>
                  <a:pt x="18618" y="12373"/>
                </a:lnTo>
                <a:lnTo>
                  <a:pt x="18017" y="15556"/>
                </a:lnTo>
                <a:lnTo>
                  <a:pt x="17537" y="18739"/>
                </a:lnTo>
                <a:lnTo>
                  <a:pt x="16516" y="17838"/>
                </a:lnTo>
                <a:lnTo>
                  <a:pt x="14414" y="15796"/>
                </a:lnTo>
                <a:lnTo>
                  <a:pt x="13093" y="14415"/>
                </a:lnTo>
                <a:lnTo>
                  <a:pt x="11772" y="12913"/>
                </a:lnTo>
                <a:lnTo>
                  <a:pt x="11952" y="12493"/>
                </a:lnTo>
                <a:lnTo>
                  <a:pt x="12372" y="11171"/>
                </a:lnTo>
                <a:lnTo>
                  <a:pt x="12672" y="9790"/>
                </a:lnTo>
                <a:lnTo>
                  <a:pt x="12973" y="8529"/>
                </a:lnTo>
                <a:lnTo>
                  <a:pt x="13153" y="7208"/>
                </a:lnTo>
                <a:lnTo>
                  <a:pt x="13153" y="6547"/>
                </a:lnTo>
                <a:lnTo>
                  <a:pt x="13213" y="5887"/>
                </a:lnTo>
                <a:lnTo>
                  <a:pt x="13153" y="5226"/>
                </a:lnTo>
                <a:lnTo>
                  <a:pt x="13033" y="4625"/>
                </a:lnTo>
                <a:lnTo>
                  <a:pt x="12973" y="4505"/>
                </a:lnTo>
                <a:lnTo>
                  <a:pt x="12913" y="4385"/>
                </a:lnTo>
                <a:lnTo>
                  <a:pt x="12672" y="4325"/>
                </a:lnTo>
                <a:lnTo>
                  <a:pt x="12492" y="4445"/>
                </a:lnTo>
                <a:lnTo>
                  <a:pt x="12432" y="4505"/>
                </a:lnTo>
                <a:lnTo>
                  <a:pt x="12372" y="4625"/>
                </a:lnTo>
                <a:lnTo>
                  <a:pt x="12192" y="5226"/>
                </a:lnTo>
                <a:lnTo>
                  <a:pt x="12132" y="5826"/>
                </a:lnTo>
                <a:lnTo>
                  <a:pt x="11952" y="7148"/>
                </a:lnTo>
                <a:lnTo>
                  <a:pt x="11832" y="8409"/>
                </a:lnTo>
                <a:lnTo>
                  <a:pt x="11591" y="9670"/>
                </a:lnTo>
                <a:lnTo>
                  <a:pt x="11291" y="10811"/>
                </a:lnTo>
                <a:lnTo>
                  <a:pt x="10991" y="11892"/>
                </a:lnTo>
                <a:lnTo>
                  <a:pt x="10931" y="11772"/>
                </a:lnTo>
                <a:lnTo>
                  <a:pt x="10030" y="10511"/>
                </a:lnTo>
                <a:lnTo>
                  <a:pt x="9249" y="9190"/>
                </a:lnTo>
                <a:lnTo>
                  <a:pt x="8528" y="7868"/>
                </a:lnTo>
                <a:lnTo>
                  <a:pt x="7988" y="6427"/>
                </a:lnTo>
                <a:lnTo>
                  <a:pt x="7748" y="5706"/>
                </a:lnTo>
                <a:lnTo>
                  <a:pt x="7568" y="4926"/>
                </a:lnTo>
                <a:lnTo>
                  <a:pt x="7267" y="3424"/>
                </a:lnTo>
                <a:lnTo>
                  <a:pt x="7027" y="1863"/>
                </a:lnTo>
                <a:lnTo>
                  <a:pt x="6907" y="301"/>
                </a:lnTo>
                <a:lnTo>
                  <a:pt x="6847" y="241"/>
                </a:lnTo>
                <a:lnTo>
                  <a:pt x="6787" y="181"/>
                </a:lnTo>
                <a:lnTo>
                  <a:pt x="6727" y="181"/>
                </a:lnTo>
                <a:lnTo>
                  <a:pt x="6667" y="241"/>
                </a:lnTo>
                <a:lnTo>
                  <a:pt x="6426" y="782"/>
                </a:lnTo>
                <a:lnTo>
                  <a:pt x="6306" y="1322"/>
                </a:lnTo>
                <a:lnTo>
                  <a:pt x="6186" y="1923"/>
                </a:lnTo>
                <a:lnTo>
                  <a:pt x="6066" y="2463"/>
                </a:lnTo>
                <a:lnTo>
                  <a:pt x="6066" y="3064"/>
                </a:lnTo>
                <a:lnTo>
                  <a:pt x="6066" y="3664"/>
                </a:lnTo>
                <a:lnTo>
                  <a:pt x="6126" y="4805"/>
                </a:lnTo>
                <a:lnTo>
                  <a:pt x="6306" y="5947"/>
                </a:lnTo>
                <a:lnTo>
                  <a:pt x="6607" y="7148"/>
                </a:lnTo>
                <a:lnTo>
                  <a:pt x="6967" y="8229"/>
                </a:lnTo>
                <a:lnTo>
                  <a:pt x="7327" y="9310"/>
                </a:lnTo>
                <a:lnTo>
                  <a:pt x="7868" y="10511"/>
                </a:lnTo>
                <a:lnTo>
                  <a:pt x="8468" y="11712"/>
                </a:lnTo>
                <a:lnTo>
                  <a:pt x="9189" y="12793"/>
                </a:lnTo>
                <a:lnTo>
                  <a:pt x="9910" y="13874"/>
                </a:lnTo>
                <a:lnTo>
                  <a:pt x="10691" y="14895"/>
                </a:lnTo>
                <a:lnTo>
                  <a:pt x="11591" y="15856"/>
                </a:lnTo>
                <a:lnTo>
                  <a:pt x="12432" y="16817"/>
                </a:lnTo>
                <a:lnTo>
                  <a:pt x="13333" y="17778"/>
                </a:lnTo>
                <a:lnTo>
                  <a:pt x="13633" y="18018"/>
                </a:lnTo>
                <a:lnTo>
                  <a:pt x="13273" y="18018"/>
                </a:lnTo>
                <a:lnTo>
                  <a:pt x="12913" y="18078"/>
                </a:lnTo>
                <a:lnTo>
                  <a:pt x="12072" y="18198"/>
                </a:lnTo>
                <a:lnTo>
                  <a:pt x="10570" y="18378"/>
                </a:lnTo>
                <a:lnTo>
                  <a:pt x="9069" y="18498"/>
                </a:lnTo>
                <a:lnTo>
                  <a:pt x="8408" y="18498"/>
                </a:lnTo>
                <a:lnTo>
                  <a:pt x="7688" y="18438"/>
                </a:lnTo>
                <a:lnTo>
                  <a:pt x="6246" y="18378"/>
                </a:lnTo>
                <a:lnTo>
                  <a:pt x="5586" y="18318"/>
                </a:lnTo>
                <a:lnTo>
                  <a:pt x="4865" y="18318"/>
                </a:lnTo>
                <a:lnTo>
                  <a:pt x="4204" y="18378"/>
                </a:lnTo>
                <a:lnTo>
                  <a:pt x="3544" y="18498"/>
                </a:lnTo>
                <a:lnTo>
                  <a:pt x="3484" y="18558"/>
                </a:lnTo>
                <a:lnTo>
                  <a:pt x="3484" y="18679"/>
                </a:lnTo>
                <a:lnTo>
                  <a:pt x="4084" y="18979"/>
                </a:lnTo>
                <a:lnTo>
                  <a:pt x="4745" y="19219"/>
                </a:lnTo>
                <a:lnTo>
                  <a:pt x="5466" y="19399"/>
                </a:lnTo>
                <a:lnTo>
                  <a:pt x="6186" y="19519"/>
                </a:lnTo>
                <a:lnTo>
                  <a:pt x="7688" y="19639"/>
                </a:lnTo>
                <a:lnTo>
                  <a:pt x="9069" y="19699"/>
                </a:lnTo>
                <a:lnTo>
                  <a:pt x="9850" y="19760"/>
                </a:lnTo>
                <a:lnTo>
                  <a:pt x="10691" y="19760"/>
                </a:lnTo>
                <a:lnTo>
                  <a:pt x="12312" y="19699"/>
                </a:lnTo>
                <a:lnTo>
                  <a:pt x="12913" y="19639"/>
                </a:lnTo>
                <a:lnTo>
                  <a:pt x="13453" y="19579"/>
                </a:lnTo>
                <a:lnTo>
                  <a:pt x="13753" y="19519"/>
                </a:lnTo>
                <a:lnTo>
                  <a:pt x="13994" y="19399"/>
                </a:lnTo>
                <a:lnTo>
                  <a:pt x="14234" y="19219"/>
                </a:lnTo>
                <a:lnTo>
                  <a:pt x="14474" y="19039"/>
                </a:lnTo>
                <a:lnTo>
                  <a:pt x="14534" y="18919"/>
                </a:lnTo>
                <a:lnTo>
                  <a:pt x="15135" y="19519"/>
                </a:lnTo>
                <a:lnTo>
                  <a:pt x="16036" y="20360"/>
                </a:lnTo>
                <a:lnTo>
                  <a:pt x="16516" y="20720"/>
                </a:lnTo>
                <a:lnTo>
                  <a:pt x="16756" y="20901"/>
                </a:lnTo>
                <a:lnTo>
                  <a:pt x="17057" y="21021"/>
                </a:lnTo>
                <a:lnTo>
                  <a:pt x="17177" y="21021"/>
                </a:lnTo>
                <a:lnTo>
                  <a:pt x="16576" y="24384"/>
                </a:lnTo>
                <a:lnTo>
                  <a:pt x="15375" y="30329"/>
                </a:lnTo>
                <a:lnTo>
                  <a:pt x="14714" y="33272"/>
                </a:lnTo>
                <a:lnTo>
                  <a:pt x="14054" y="36215"/>
                </a:lnTo>
                <a:lnTo>
                  <a:pt x="13753" y="37416"/>
                </a:lnTo>
                <a:lnTo>
                  <a:pt x="13213" y="37056"/>
                </a:lnTo>
                <a:lnTo>
                  <a:pt x="12612" y="36695"/>
                </a:lnTo>
                <a:lnTo>
                  <a:pt x="11591" y="36035"/>
                </a:lnTo>
                <a:lnTo>
                  <a:pt x="9790" y="34714"/>
                </a:lnTo>
                <a:lnTo>
                  <a:pt x="9850" y="34654"/>
                </a:lnTo>
                <a:lnTo>
                  <a:pt x="9910" y="34173"/>
                </a:lnTo>
                <a:lnTo>
                  <a:pt x="9910" y="33753"/>
                </a:lnTo>
                <a:lnTo>
                  <a:pt x="9850" y="33272"/>
                </a:lnTo>
                <a:lnTo>
                  <a:pt x="9730" y="32792"/>
                </a:lnTo>
                <a:lnTo>
                  <a:pt x="9369" y="31891"/>
                </a:lnTo>
                <a:lnTo>
                  <a:pt x="9069" y="31050"/>
                </a:lnTo>
                <a:lnTo>
                  <a:pt x="8769" y="30149"/>
                </a:lnTo>
                <a:lnTo>
                  <a:pt x="8468" y="29248"/>
                </a:lnTo>
                <a:lnTo>
                  <a:pt x="8288" y="28828"/>
                </a:lnTo>
                <a:lnTo>
                  <a:pt x="8048" y="28408"/>
                </a:lnTo>
                <a:lnTo>
                  <a:pt x="7808" y="28047"/>
                </a:lnTo>
                <a:lnTo>
                  <a:pt x="7508" y="27687"/>
                </a:lnTo>
                <a:lnTo>
                  <a:pt x="7387" y="27627"/>
                </a:lnTo>
                <a:lnTo>
                  <a:pt x="7207" y="27627"/>
                </a:lnTo>
                <a:lnTo>
                  <a:pt x="7027" y="27687"/>
                </a:lnTo>
                <a:lnTo>
                  <a:pt x="6967" y="27867"/>
                </a:lnTo>
                <a:lnTo>
                  <a:pt x="6907" y="28348"/>
                </a:lnTo>
                <a:lnTo>
                  <a:pt x="6907" y="28828"/>
                </a:lnTo>
                <a:lnTo>
                  <a:pt x="6967" y="29309"/>
                </a:lnTo>
                <a:lnTo>
                  <a:pt x="7087" y="29789"/>
                </a:lnTo>
                <a:lnTo>
                  <a:pt x="7387" y="30750"/>
                </a:lnTo>
                <a:lnTo>
                  <a:pt x="7688" y="31651"/>
                </a:lnTo>
                <a:lnTo>
                  <a:pt x="7988" y="32612"/>
                </a:lnTo>
                <a:lnTo>
                  <a:pt x="8108" y="33152"/>
                </a:lnTo>
                <a:lnTo>
                  <a:pt x="8288" y="33633"/>
                </a:lnTo>
                <a:lnTo>
                  <a:pt x="7387" y="32972"/>
                </a:lnTo>
                <a:lnTo>
                  <a:pt x="5466" y="31531"/>
                </a:lnTo>
                <a:lnTo>
                  <a:pt x="4565" y="30810"/>
                </a:lnTo>
                <a:lnTo>
                  <a:pt x="3664" y="30029"/>
                </a:lnTo>
                <a:lnTo>
                  <a:pt x="2883" y="29188"/>
                </a:lnTo>
                <a:lnTo>
                  <a:pt x="2042" y="28408"/>
                </a:lnTo>
                <a:lnTo>
                  <a:pt x="1622" y="27987"/>
                </a:lnTo>
                <a:lnTo>
                  <a:pt x="1202" y="27627"/>
                </a:lnTo>
                <a:lnTo>
                  <a:pt x="721" y="27327"/>
                </a:lnTo>
                <a:lnTo>
                  <a:pt x="241" y="27086"/>
                </a:lnTo>
                <a:lnTo>
                  <a:pt x="60" y="27086"/>
                </a:lnTo>
                <a:lnTo>
                  <a:pt x="60" y="27147"/>
                </a:lnTo>
                <a:lnTo>
                  <a:pt x="0" y="27207"/>
                </a:lnTo>
                <a:lnTo>
                  <a:pt x="121" y="27687"/>
                </a:lnTo>
                <a:lnTo>
                  <a:pt x="241" y="28167"/>
                </a:lnTo>
                <a:lnTo>
                  <a:pt x="481" y="28588"/>
                </a:lnTo>
                <a:lnTo>
                  <a:pt x="721" y="29008"/>
                </a:lnTo>
                <a:lnTo>
                  <a:pt x="1322" y="29789"/>
                </a:lnTo>
                <a:lnTo>
                  <a:pt x="2042" y="30510"/>
                </a:lnTo>
                <a:lnTo>
                  <a:pt x="2943" y="31411"/>
                </a:lnTo>
                <a:lnTo>
                  <a:pt x="3904" y="32251"/>
                </a:lnTo>
                <a:lnTo>
                  <a:pt x="5886" y="33933"/>
                </a:lnTo>
                <a:lnTo>
                  <a:pt x="10090" y="37176"/>
                </a:lnTo>
                <a:lnTo>
                  <a:pt x="12312" y="38918"/>
                </a:lnTo>
                <a:lnTo>
                  <a:pt x="12793" y="39278"/>
                </a:lnTo>
                <a:lnTo>
                  <a:pt x="13213" y="39578"/>
                </a:lnTo>
                <a:lnTo>
                  <a:pt x="12552" y="42041"/>
                </a:lnTo>
                <a:lnTo>
                  <a:pt x="12132" y="43422"/>
                </a:lnTo>
                <a:lnTo>
                  <a:pt x="11711" y="44923"/>
                </a:lnTo>
                <a:lnTo>
                  <a:pt x="11531" y="45704"/>
                </a:lnTo>
                <a:lnTo>
                  <a:pt x="11411" y="46485"/>
                </a:lnTo>
                <a:lnTo>
                  <a:pt x="11351" y="47205"/>
                </a:lnTo>
                <a:lnTo>
                  <a:pt x="11411" y="47926"/>
                </a:lnTo>
                <a:lnTo>
                  <a:pt x="11531" y="48166"/>
                </a:lnTo>
                <a:lnTo>
                  <a:pt x="11651" y="48346"/>
                </a:lnTo>
                <a:lnTo>
                  <a:pt x="11892" y="48527"/>
                </a:lnTo>
                <a:lnTo>
                  <a:pt x="12132" y="48587"/>
                </a:lnTo>
                <a:lnTo>
                  <a:pt x="12372" y="48647"/>
                </a:lnTo>
                <a:lnTo>
                  <a:pt x="12612" y="48587"/>
                </a:lnTo>
                <a:lnTo>
                  <a:pt x="12853" y="48527"/>
                </a:lnTo>
                <a:lnTo>
                  <a:pt x="13033" y="48346"/>
                </a:lnTo>
                <a:lnTo>
                  <a:pt x="13453" y="47866"/>
                </a:lnTo>
                <a:lnTo>
                  <a:pt x="13753" y="47325"/>
                </a:lnTo>
                <a:lnTo>
                  <a:pt x="14054" y="46725"/>
                </a:lnTo>
                <a:lnTo>
                  <a:pt x="14294" y="46064"/>
                </a:lnTo>
                <a:lnTo>
                  <a:pt x="15315" y="45524"/>
                </a:lnTo>
                <a:lnTo>
                  <a:pt x="16336" y="44923"/>
                </a:lnTo>
                <a:lnTo>
                  <a:pt x="18318" y="43662"/>
                </a:lnTo>
                <a:lnTo>
                  <a:pt x="22762" y="40899"/>
                </a:lnTo>
                <a:lnTo>
                  <a:pt x="24263" y="39939"/>
                </a:lnTo>
                <a:lnTo>
                  <a:pt x="24323" y="39999"/>
                </a:lnTo>
                <a:lnTo>
                  <a:pt x="24383" y="40059"/>
                </a:lnTo>
                <a:lnTo>
                  <a:pt x="24864" y="40239"/>
                </a:lnTo>
                <a:lnTo>
                  <a:pt x="25344" y="40359"/>
                </a:lnTo>
                <a:lnTo>
                  <a:pt x="26906" y="40359"/>
                </a:lnTo>
                <a:lnTo>
                  <a:pt x="27446" y="40239"/>
                </a:lnTo>
                <a:lnTo>
                  <a:pt x="28467" y="39999"/>
                </a:lnTo>
                <a:lnTo>
                  <a:pt x="29368" y="39698"/>
                </a:lnTo>
                <a:lnTo>
                  <a:pt x="29849" y="39518"/>
                </a:lnTo>
                <a:lnTo>
                  <a:pt x="30389" y="39278"/>
                </a:lnTo>
                <a:lnTo>
                  <a:pt x="30810" y="39038"/>
                </a:lnTo>
                <a:lnTo>
                  <a:pt x="31230" y="38737"/>
                </a:lnTo>
                <a:lnTo>
                  <a:pt x="31530" y="38377"/>
                </a:lnTo>
                <a:lnTo>
                  <a:pt x="31650" y="38137"/>
                </a:lnTo>
                <a:lnTo>
                  <a:pt x="31710" y="37897"/>
                </a:lnTo>
                <a:lnTo>
                  <a:pt x="31650" y="37716"/>
                </a:lnTo>
                <a:lnTo>
                  <a:pt x="31590" y="37656"/>
                </a:lnTo>
                <a:lnTo>
                  <a:pt x="31470" y="37596"/>
                </a:lnTo>
                <a:lnTo>
                  <a:pt x="31110" y="37596"/>
                </a:lnTo>
                <a:lnTo>
                  <a:pt x="30689" y="37656"/>
                </a:lnTo>
                <a:lnTo>
                  <a:pt x="30269" y="37776"/>
                </a:lnTo>
                <a:lnTo>
                  <a:pt x="29909" y="37957"/>
                </a:lnTo>
                <a:lnTo>
                  <a:pt x="29068" y="38377"/>
                </a:lnTo>
                <a:lnTo>
                  <a:pt x="28708" y="38557"/>
                </a:lnTo>
                <a:lnTo>
                  <a:pt x="28347" y="38737"/>
                </a:lnTo>
                <a:lnTo>
                  <a:pt x="27446" y="38978"/>
                </a:lnTo>
                <a:lnTo>
                  <a:pt x="26546" y="39218"/>
                </a:lnTo>
                <a:lnTo>
                  <a:pt x="25645" y="39398"/>
                </a:lnTo>
                <a:lnTo>
                  <a:pt x="24804" y="39638"/>
                </a:lnTo>
                <a:lnTo>
                  <a:pt x="27146" y="38137"/>
                </a:lnTo>
                <a:lnTo>
                  <a:pt x="28047" y="37536"/>
                </a:lnTo>
                <a:lnTo>
                  <a:pt x="29008" y="36876"/>
                </a:lnTo>
                <a:lnTo>
                  <a:pt x="29428" y="36515"/>
                </a:lnTo>
                <a:lnTo>
                  <a:pt x="29789" y="36095"/>
                </a:lnTo>
                <a:lnTo>
                  <a:pt x="30149" y="35675"/>
                </a:lnTo>
                <a:lnTo>
                  <a:pt x="30389" y="35194"/>
                </a:lnTo>
                <a:lnTo>
                  <a:pt x="30389" y="35074"/>
                </a:lnTo>
                <a:lnTo>
                  <a:pt x="30329" y="35014"/>
                </a:lnTo>
                <a:lnTo>
                  <a:pt x="29789" y="35074"/>
                </a:lnTo>
                <a:lnTo>
                  <a:pt x="29248" y="35134"/>
                </a:lnTo>
                <a:lnTo>
                  <a:pt x="28708" y="35314"/>
                </a:lnTo>
                <a:lnTo>
                  <a:pt x="28167" y="35494"/>
                </a:lnTo>
                <a:lnTo>
                  <a:pt x="27206" y="36035"/>
                </a:lnTo>
                <a:lnTo>
                  <a:pt x="26245" y="36575"/>
                </a:lnTo>
                <a:lnTo>
                  <a:pt x="23903" y="37957"/>
                </a:lnTo>
                <a:lnTo>
                  <a:pt x="21561" y="39398"/>
                </a:lnTo>
                <a:lnTo>
                  <a:pt x="21501" y="39398"/>
                </a:lnTo>
                <a:lnTo>
                  <a:pt x="21561" y="39338"/>
                </a:lnTo>
                <a:lnTo>
                  <a:pt x="21921" y="38377"/>
                </a:lnTo>
                <a:lnTo>
                  <a:pt x="22342" y="37416"/>
                </a:lnTo>
                <a:lnTo>
                  <a:pt x="22762" y="36515"/>
                </a:lnTo>
                <a:lnTo>
                  <a:pt x="22942" y="36035"/>
                </a:lnTo>
                <a:lnTo>
                  <a:pt x="23122" y="35554"/>
                </a:lnTo>
                <a:lnTo>
                  <a:pt x="23062" y="35314"/>
                </a:lnTo>
                <a:lnTo>
                  <a:pt x="22942" y="35194"/>
                </a:lnTo>
                <a:lnTo>
                  <a:pt x="22822" y="35074"/>
                </a:lnTo>
                <a:lnTo>
                  <a:pt x="22702" y="35134"/>
                </a:lnTo>
                <a:lnTo>
                  <a:pt x="22582" y="35134"/>
                </a:lnTo>
                <a:lnTo>
                  <a:pt x="22281" y="35434"/>
                </a:lnTo>
                <a:lnTo>
                  <a:pt x="21981" y="35735"/>
                </a:lnTo>
                <a:lnTo>
                  <a:pt x="21681" y="36095"/>
                </a:lnTo>
                <a:lnTo>
                  <a:pt x="21441" y="36455"/>
                </a:lnTo>
                <a:lnTo>
                  <a:pt x="21080" y="37176"/>
                </a:lnTo>
                <a:lnTo>
                  <a:pt x="20720" y="38017"/>
                </a:lnTo>
                <a:lnTo>
                  <a:pt x="20480" y="38437"/>
                </a:lnTo>
                <a:lnTo>
                  <a:pt x="20240" y="39038"/>
                </a:lnTo>
                <a:lnTo>
                  <a:pt x="20059" y="39698"/>
                </a:lnTo>
                <a:lnTo>
                  <a:pt x="20059" y="39999"/>
                </a:lnTo>
                <a:lnTo>
                  <a:pt x="20059" y="40299"/>
                </a:lnTo>
                <a:lnTo>
                  <a:pt x="17117" y="42041"/>
                </a:lnTo>
                <a:lnTo>
                  <a:pt x="15075" y="43302"/>
                </a:lnTo>
                <a:lnTo>
                  <a:pt x="15195" y="42761"/>
                </a:lnTo>
                <a:lnTo>
                  <a:pt x="15976" y="39878"/>
                </a:lnTo>
                <a:lnTo>
                  <a:pt x="16696" y="36996"/>
                </a:lnTo>
                <a:lnTo>
                  <a:pt x="17597" y="33092"/>
                </a:lnTo>
                <a:lnTo>
                  <a:pt x="18438" y="29248"/>
                </a:lnTo>
                <a:lnTo>
                  <a:pt x="18738" y="29128"/>
                </a:lnTo>
                <a:lnTo>
                  <a:pt x="19038" y="28948"/>
                </a:lnTo>
                <a:lnTo>
                  <a:pt x="19639" y="28528"/>
                </a:lnTo>
                <a:lnTo>
                  <a:pt x="20720" y="27567"/>
                </a:lnTo>
                <a:lnTo>
                  <a:pt x="21981" y="26486"/>
                </a:lnTo>
                <a:lnTo>
                  <a:pt x="22101" y="26666"/>
                </a:lnTo>
                <a:lnTo>
                  <a:pt x="22342" y="26786"/>
                </a:lnTo>
                <a:lnTo>
                  <a:pt x="22762" y="26906"/>
                </a:lnTo>
                <a:lnTo>
                  <a:pt x="23242" y="26966"/>
                </a:lnTo>
                <a:lnTo>
                  <a:pt x="23723" y="26966"/>
                </a:lnTo>
                <a:lnTo>
                  <a:pt x="24744" y="27086"/>
                </a:lnTo>
                <a:lnTo>
                  <a:pt x="26786" y="27086"/>
                </a:lnTo>
                <a:lnTo>
                  <a:pt x="27807" y="26966"/>
                </a:lnTo>
                <a:lnTo>
                  <a:pt x="28708" y="26906"/>
                </a:lnTo>
                <a:lnTo>
                  <a:pt x="29608" y="26726"/>
                </a:lnTo>
                <a:lnTo>
                  <a:pt x="30509" y="26546"/>
                </a:lnTo>
                <a:lnTo>
                  <a:pt x="31410" y="26306"/>
                </a:lnTo>
                <a:lnTo>
                  <a:pt x="32311" y="26065"/>
                </a:lnTo>
                <a:lnTo>
                  <a:pt x="33212" y="25765"/>
                </a:lnTo>
                <a:lnTo>
                  <a:pt x="34953" y="25105"/>
                </a:lnTo>
                <a:lnTo>
                  <a:pt x="35074" y="24984"/>
                </a:lnTo>
                <a:lnTo>
                  <a:pt x="35194" y="24864"/>
                </a:lnTo>
                <a:lnTo>
                  <a:pt x="35314" y="24624"/>
                </a:lnTo>
                <a:lnTo>
                  <a:pt x="35314" y="24384"/>
                </a:lnTo>
                <a:lnTo>
                  <a:pt x="35194" y="24144"/>
                </a:lnTo>
                <a:lnTo>
                  <a:pt x="35014" y="23903"/>
                </a:lnTo>
                <a:lnTo>
                  <a:pt x="34773" y="23723"/>
                </a:lnTo>
                <a:lnTo>
                  <a:pt x="34473" y="23723"/>
                </a:lnTo>
                <a:lnTo>
                  <a:pt x="34173" y="23783"/>
                </a:lnTo>
                <a:lnTo>
                  <a:pt x="33272" y="24144"/>
                </a:lnTo>
                <a:lnTo>
                  <a:pt x="32311" y="24504"/>
                </a:lnTo>
                <a:lnTo>
                  <a:pt x="31350" y="24804"/>
                </a:lnTo>
                <a:lnTo>
                  <a:pt x="30449" y="25045"/>
                </a:lnTo>
                <a:lnTo>
                  <a:pt x="29428" y="25225"/>
                </a:lnTo>
                <a:lnTo>
                  <a:pt x="28467" y="25405"/>
                </a:lnTo>
                <a:lnTo>
                  <a:pt x="27506" y="25525"/>
                </a:lnTo>
                <a:lnTo>
                  <a:pt x="26485" y="25585"/>
                </a:lnTo>
                <a:lnTo>
                  <a:pt x="25645" y="25645"/>
                </a:lnTo>
                <a:lnTo>
                  <a:pt x="24744" y="25585"/>
                </a:lnTo>
                <a:lnTo>
                  <a:pt x="23062" y="25465"/>
                </a:lnTo>
                <a:lnTo>
                  <a:pt x="23663" y="24864"/>
                </a:lnTo>
                <a:lnTo>
                  <a:pt x="24984" y="23483"/>
                </a:lnTo>
                <a:lnTo>
                  <a:pt x="26305" y="21982"/>
                </a:lnTo>
                <a:lnTo>
                  <a:pt x="27506" y="20480"/>
                </a:lnTo>
                <a:lnTo>
                  <a:pt x="28647" y="18919"/>
                </a:lnTo>
                <a:lnTo>
                  <a:pt x="29729" y="17237"/>
                </a:lnTo>
                <a:lnTo>
                  <a:pt x="30749" y="15496"/>
                </a:lnTo>
                <a:lnTo>
                  <a:pt x="30990" y="15556"/>
                </a:lnTo>
                <a:lnTo>
                  <a:pt x="31170" y="15496"/>
                </a:lnTo>
                <a:lnTo>
                  <a:pt x="31290" y="15435"/>
                </a:lnTo>
                <a:lnTo>
                  <a:pt x="32371" y="14715"/>
                </a:lnTo>
                <a:lnTo>
                  <a:pt x="33392" y="13934"/>
                </a:lnTo>
                <a:lnTo>
                  <a:pt x="34353" y="13093"/>
                </a:lnTo>
                <a:lnTo>
                  <a:pt x="35254" y="12252"/>
                </a:lnTo>
                <a:lnTo>
                  <a:pt x="36095" y="11352"/>
                </a:lnTo>
                <a:lnTo>
                  <a:pt x="36875" y="10451"/>
                </a:lnTo>
                <a:lnTo>
                  <a:pt x="37176" y="9970"/>
                </a:lnTo>
                <a:lnTo>
                  <a:pt x="37476" y="9490"/>
                </a:lnTo>
                <a:lnTo>
                  <a:pt x="37776" y="8949"/>
                </a:lnTo>
                <a:lnTo>
                  <a:pt x="37956" y="8409"/>
                </a:lnTo>
                <a:lnTo>
                  <a:pt x="37956" y="8229"/>
                </a:lnTo>
                <a:lnTo>
                  <a:pt x="37836" y="8109"/>
                </a:lnTo>
                <a:lnTo>
                  <a:pt x="37716" y="8049"/>
                </a:lnTo>
                <a:lnTo>
                  <a:pt x="37596" y="8109"/>
                </a:lnTo>
                <a:lnTo>
                  <a:pt x="37115" y="8409"/>
                </a:lnTo>
                <a:lnTo>
                  <a:pt x="36695" y="8769"/>
                </a:lnTo>
                <a:lnTo>
                  <a:pt x="35914" y="9550"/>
                </a:lnTo>
                <a:lnTo>
                  <a:pt x="35194" y="10331"/>
                </a:lnTo>
                <a:lnTo>
                  <a:pt x="34413" y="11111"/>
                </a:lnTo>
                <a:lnTo>
                  <a:pt x="33212" y="12132"/>
                </a:lnTo>
                <a:lnTo>
                  <a:pt x="31951" y="13093"/>
                </a:lnTo>
                <a:lnTo>
                  <a:pt x="32371" y="12132"/>
                </a:lnTo>
                <a:lnTo>
                  <a:pt x="33092" y="10391"/>
                </a:lnTo>
                <a:lnTo>
                  <a:pt x="33752" y="8649"/>
                </a:lnTo>
                <a:lnTo>
                  <a:pt x="34053" y="7928"/>
                </a:lnTo>
                <a:lnTo>
                  <a:pt x="34293" y="7088"/>
                </a:lnTo>
                <a:lnTo>
                  <a:pt x="34353" y="6667"/>
                </a:lnTo>
                <a:lnTo>
                  <a:pt x="34353" y="6247"/>
                </a:lnTo>
                <a:lnTo>
                  <a:pt x="34353" y="5887"/>
                </a:lnTo>
                <a:lnTo>
                  <a:pt x="34233" y="5526"/>
                </a:lnTo>
                <a:lnTo>
                  <a:pt x="34113" y="5466"/>
                </a:lnTo>
                <a:lnTo>
                  <a:pt x="34053" y="5466"/>
                </a:lnTo>
                <a:lnTo>
                  <a:pt x="33752" y="5706"/>
                </a:lnTo>
                <a:lnTo>
                  <a:pt x="33512" y="5947"/>
                </a:lnTo>
                <a:lnTo>
                  <a:pt x="33332" y="6247"/>
                </a:lnTo>
                <a:lnTo>
                  <a:pt x="33152" y="6607"/>
                </a:lnTo>
                <a:lnTo>
                  <a:pt x="32912" y="7268"/>
                </a:lnTo>
                <a:lnTo>
                  <a:pt x="32671" y="7928"/>
                </a:lnTo>
                <a:lnTo>
                  <a:pt x="31951" y="9790"/>
                </a:lnTo>
                <a:lnTo>
                  <a:pt x="31110" y="11592"/>
                </a:lnTo>
                <a:lnTo>
                  <a:pt x="30269" y="13213"/>
                </a:lnTo>
                <a:lnTo>
                  <a:pt x="29308" y="14835"/>
                </a:lnTo>
                <a:lnTo>
                  <a:pt x="28347" y="16396"/>
                </a:lnTo>
                <a:lnTo>
                  <a:pt x="27266" y="17898"/>
                </a:lnTo>
                <a:lnTo>
                  <a:pt x="26365" y="19219"/>
                </a:lnTo>
                <a:lnTo>
                  <a:pt x="25344" y="20420"/>
                </a:lnTo>
                <a:lnTo>
                  <a:pt x="25224" y="19219"/>
                </a:lnTo>
                <a:lnTo>
                  <a:pt x="25104" y="17958"/>
                </a:lnTo>
                <a:lnTo>
                  <a:pt x="24924" y="16757"/>
                </a:lnTo>
                <a:lnTo>
                  <a:pt x="24744" y="16156"/>
                </a:lnTo>
                <a:lnTo>
                  <a:pt x="24564" y="15616"/>
                </a:lnTo>
                <a:lnTo>
                  <a:pt x="24504" y="15435"/>
                </a:lnTo>
                <a:lnTo>
                  <a:pt x="24383" y="15315"/>
                </a:lnTo>
                <a:lnTo>
                  <a:pt x="24203" y="15255"/>
                </a:lnTo>
                <a:lnTo>
                  <a:pt x="24023" y="15255"/>
                </a:lnTo>
                <a:lnTo>
                  <a:pt x="23903" y="15315"/>
                </a:lnTo>
                <a:lnTo>
                  <a:pt x="23783" y="15435"/>
                </a:lnTo>
                <a:lnTo>
                  <a:pt x="23663" y="15556"/>
                </a:lnTo>
                <a:lnTo>
                  <a:pt x="23603" y="15736"/>
                </a:lnTo>
                <a:lnTo>
                  <a:pt x="23543" y="16456"/>
                </a:lnTo>
                <a:lnTo>
                  <a:pt x="23543" y="17237"/>
                </a:lnTo>
                <a:lnTo>
                  <a:pt x="23603" y="18018"/>
                </a:lnTo>
                <a:lnTo>
                  <a:pt x="23663" y="18799"/>
                </a:lnTo>
                <a:lnTo>
                  <a:pt x="23903" y="20300"/>
                </a:lnTo>
                <a:lnTo>
                  <a:pt x="24143" y="21801"/>
                </a:lnTo>
                <a:lnTo>
                  <a:pt x="23302" y="22762"/>
                </a:lnTo>
                <a:lnTo>
                  <a:pt x="22402" y="23663"/>
                </a:lnTo>
                <a:lnTo>
                  <a:pt x="21020" y="24924"/>
                </a:lnTo>
                <a:lnTo>
                  <a:pt x="19639" y="26186"/>
                </a:lnTo>
                <a:lnTo>
                  <a:pt x="18918" y="26726"/>
                </a:lnTo>
                <a:lnTo>
                  <a:pt x="19279" y="24624"/>
                </a:lnTo>
                <a:lnTo>
                  <a:pt x="19819" y="21621"/>
                </a:lnTo>
                <a:lnTo>
                  <a:pt x="20240" y="18558"/>
                </a:lnTo>
                <a:lnTo>
                  <a:pt x="20660" y="15496"/>
                </a:lnTo>
                <a:lnTo>
                  <a:pt x="20780" y="13994"/>
                </a:lnTo>
                <a:lnTo>
                  <a:pt x="20900" y="12493"/>
                </a:lnTo>
                <a:lnTo>
                  <a:pt x="20900" y="10931"/>
                </a:lnTo>
                <a:lnTo>
                  <a:pt x="20900" y="9370"/>
                </a:lnTo>
                <a:lnTo>
                  <a:pt x="20960" y="7868"/>
                </a:lnTo>
                <a:lnTo>
                  <a:pt x="20960" y="6307"/>
                </a:lnTo>
                <a:lnTo>
                  <a:pt x="21200" y="3304"/>
                </a:lnTo>
                <a:lnTo>
                  <a:pt x="21261" y="1743"/>
                </a:lnTo>
                <a:lnTo>
                  <a:pt x="21261" y="1022"/>
                </a:lnTo>
                <a:lnTo>
                  <a:pt x="21200" y="241"/>
                </a:lnTo>
                <a:lnTo>
                  <a:pt x="21140" y="121"/>
                </a:lnTo>
                <a:lnTo>
                  <a:pt x="21080" y="61"/>
                </a:lnTo>
                <a:lnTo>
                  <a:pt x="20960" y="1"/>
                </a:lnTo>
                <a:lnTo>
                  <a:pt x="20840"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78">
            <a:extLst>
              <a:ext uri="{FF2B5EF4-FFF2-40B4-BE49-F238E27FC236}">
                <a16:creationId xmlns="" xmlns:a16="http://schemas.microsoft.com/office/drawing/2014/main" id="{0F82653C-04C5-431A-9484-CAACDC4FD53F}"/>
              </a:ext>
            </a:extLst>
          </p:cNvPr>
          <p:cNvSpPr>
            <a:spLocks/>
          </p:cNvSpPr>
          <p:nvPr/>
        </p:nvSpPr>
        <p:spPr bwMode="auto">
          <a:xfrm flipH="1">
            <a:off x="-44450" y="4443413"/>
            <a:ext cx="1496484" cy="423862"/>
          </a:xfrm>
          <a:custGeom>
            <a:avLst/>
            <a:gdLst>
              <a:gd name="T0" fmla="*/ 394658684 w 44803"/>
              <a:gd name="T1" fmla="*/ 2245101 h 12673"/>
              <a:gd name="T2" fmla="*/ 404107170 w 44803"/>
              <a:gd name="T3" fmla="*/ 67420380 h 12673"/>
              <a:gd name="T4" fmla="*/ 419214943 w 44803"/>
              <a:gd name="T5" fmla="*/ 128105458 h 12673"/>
              <a:gd name="T6" fmla="*/ 393715461 w 44803"/>
              <a:gd name="T7" fmla="*/ 134840794 h 12673"/>
              <a:gd name="T8" fmla="*/ 318192228 w 44803"/>
              <a:gd name="T9" fmla="*/ 96640369 h 12673"/>
              <a:gd name="T10" fmla="*/ 229431334 w 44803"/>
              <a:gd name="T11" fmla="*/ 69665514 h 12673"/>
              <a:gd name="T12" fmla="*/ 161453833 w 44803"/>
              <a:gd name="T13" fmla="*/ 56195980 h 12673"/>
              <a:gd name="T14" fmla="*/ 114244068 w 44803"/>
              <a:gd name="T15" fmla="*/ 53950846 h 12673"/>
              <a:gd name="T16" fmla="*/ 68936406 w 44803"/>
              <a:gd name="T17" fmla="*/ 56195980 h 12673"/>
              <a:gd name="T18" fmla="*/ 34947968 w 44803"/>
              <a:gd name="T19" fmla="*/ 60686182 h 12673"/>
              <a:gd name="T20" fmla="*/ 12278130 w 44803"/>
              <a:gd name="T21" fmla="*/ 71909478 h 12673"/>
              <a:gd name="T22" fmla="*/ 958905 w 44803"/>
              <a:gd name="T23" fmla="*/ 83133911 h 12673"/>
              <a:gd name="T24" fmla="*/ 15682 w 44803"/>
              <a:gd name="T25" fmla="*/ 94395268 h 12673"/>
              <a:gd name="T26" fmla="*/ 12278130 w 44803"/>
              <a:gd name="T27" fmla="*/ 103374567 h 12673"/>
              <a:gd name="T28" fmla="*/ 44380121 w 44803"/>
              <a:gd name="T29" fmla="*/ 107864802 h 12673"/>
              <a:gd name="T30" fmla="*/ 133140389 w 44803"/>
              <a:gd name="T31" fmla="*/ 114599000 h 12673"/>
              <a:gd name="T32" fmla="*/ 222828824 w 44803"/>
              <a:gd name="T33" fmla="*/ 132595693 h 12673"/>
              <a:gd name="T34" fmla="*/ 310630187 w 44803"/>
              <a:gd name="T35" fmla="*/ 164023858 h 12673"/>
              <a:gd name="T36" fmla="*/ 392772238 w 44803"/>
              <a:gd name="T37" fmla="*/ 208995405 h 12673"/>
              <a:gd name="T38" fmla="*/ 468311154 w 44803"/>
              <a:gd name="T39" fmla="*/ 260664227 h 12673"/>
              <a:gd name="T40" fmla="*/ 465481510 w 44803"/>
              <a:gd name="T41" fmla="*/ 292129316 h 12673"/>
              <a:gd name="T42" fmla="*/ 425817453 w 44803"/>
              <a:gd name="T43" fmla="*/ 301108615 h 12673"/>
              <a:gd name="T44" fmla="*/ 398431550 w 44803"/>
              <a:gd name="T45" fmla="*/ 305597746 h 12673"/>
              <a:gd name="T46" fmla="*/ 388056149 w 44803"/>
              <a:gd name="T47" fmla="*/ 292129316 h 12673"/>
              <a:gd name="T48" fmla="*/ 369174884 w 44803"/>
              <a:gd name="T49" fmla="*/ 278622858 h 12673"/>
              <a:gd name="T50" fmla="*/ 338016090 w 44803"/>
              <a:gd name="T51" fmla="*/ 265153324 h 12673"/>
              <a:gd name="T52" fmla="*/ 300254160 w 44803"/>
              <a:gd name="T53" fmla="*/ 249439794 h 12673"/>
              <a:gd name="T54" fmla="*/ 271925034 w 44803"/>
              <a:gd name="T55" fmla="*/ 238178470 h 12673"/>
              <a:gd name="T56" fmla="*/ 253987593 w 44803"/>
              <a:gd name="T57" fmla="*/ 235933335 h 12673"/>
              <a:gd name="T58" fmla="*/ 241709463 w 44803"/>
              <a:gd name="T59" fmla="*/ 242667567 h 12673"/>
              <a:gd name="T60" fmla="*/ 241709463 w 44803"/>
              <a:gd name="T61" fmla="*/ 253928891 h 12673"/>
              <a:gd name="T62" fmla="*/ 252101172 w 44803"/>
              <a:gd name="T63" fmla="*/ 271888660 h 12673"/>
              <a:gd name="T64" fmla="*/ 270981812 w 44803"/>
              <a:gd name="T65" fmla="*/ 287639081 h 12673"/>
              <a:gd name="T66" fmla="*/ 300254160 w 44803"/>
              <a:gd name="T67" fmla="*/ 303353749 h 12673"/>
              <a:gd name="T68" fmla="*/ 338016090 w 44803"/>
              <a:gd name="T69" fmla="*/ 321312380 h 12673"/>
              <a:gd name="T70" fmla="*/ 350294244 w 44803"/>
              <a:gd name="T71" fmla="*/ 334818838 h 12673"/>
              <a:gd name="T72" fmla="*/ 314403053 w 44803"/>
              <a:gd name="T73" fmla="*/ 359511668 h 12673"/>
              <a:gd name="T74" fmla="*/ 297408835 w 44803"/>
              <a:gd name="T75" fmla="*/ 377508327 h 12673"/>
              <a:gd name="T76" fmla="*/ 282316744 w 44803"/>
              <a:gd name="T77" fmla="*/ 402201190 h 12673"/>
              <a:gd name="T78" fmla="*/ 280414616 w 44803"/>
              <a:gd name="T79" fmla="*/ 411218551 h 12673"/>
              <a:gd name="T80" fmla="*/ 283259966 w 44803"/>
              <a:gd name="T81" fmla="*/ 426932081 h 12673"/>
              <a:gd name="T82" fmla="*/ 295522389 w 44803"/>
              <a:gd name="T83" fmla="*/ 429177182 h 12673"/>
              <a:gd name="T84" fmla="*/ 322908317 w 44803"/>
              <a:gd name="T85" fmla="*/ 420197850 h 12673"/>
              <a:gd name="T86" fmla="*/ 357839977 w 44803"/>
              <a:gd name="T87" fmla="*/ 397712093 h 12673"/>
              <a:gd name="T88" fmla="*/ 432436296 w 44803"/>
              <a:gd name="T89" fmla="*/ 370774129 h 12673"/>
              <a:gd name="T90" fmla="*/ 505129861 w 44803"/>
              <a:gd name="T91" fmla="*/ 361756768 h 12673"/>
              <a:gd name="T92" fmla="*/ 543835013 w 44803"/>
              <a:gd name="T93" fmla="*/ 366283928 h 12673"/>
              <a:gd name="T94" fmla="*/ 581611999 w 44803"/>
              <a:gd name="T95" fmla="*/ 366283928 h 12673"/>
              <a:gd name="T96" fmla="*/ 605209378 w 44803"/>
              <a:gd name="T97" fmla="*/ 386487660 h 12673"/>
              <a:gd name="T98" fmla="*/ 667526941 w 44803"/>
              <a:gd name="T99" fmla="*/ 456152037 h 12673"/>
              <a:gd name="T100" fmla="*/ 693010716 w 44803"/>
              <a:gd name="T101" fmla="*/ 474111805 h 12673"/>
              <a:gd name="T102" fmla="*/ 699629559 w 44803"/>
              <a:gd name="T103" fmla="*/ 467376470 h 12673"/>
              <a:gd name="T104" fmla="*/ 703402425 w 44803"/>
              <a:gd name="T105" fmla="*/ 451662939 h 12673"/>
              <a:gd name="T106" fmla="*/ 703402425 w 44803"/>
              <a:gd name="T107" fmla="*/ 433666280 h 12673"/>
              <a:gd name="T108" fmla="*/ 682634714 w 44803"/>
              <a:gd name="T109" fmla="*/ 393221858 h 12673"/>
              <a:gd name="T110" fmla="*/ 642971283 w 44803"/>
              <a:gd name="T111" fmla="*/ 339307936 h 12673"/>
              <a:gd name="T112" fmla="*/ 600493289 w 44803"/>
              <a:gd name="T113" fmla="*/ 294374417 h 12673"/>
              <a:gd name="T114" fmla="*/ 536288655 w 44803"/>
              <a:gd name="T115" fmla="*/ 235933335 h 12673"/>
              <a:gd name="T116" fmla="*/ 462636160 w 44803"/>
              <a:gd name="T117" fmla="*/ 177530316 h 12673"/>
              <a:gd name="T118" fmla="*/ 456976247 w 44803"/>
              <a:gd name="T119" fmla="*/ 152799425 h 12673"/>
              <a:gd name="T120" fmla="*/ 435265939 w 44803"/>
              <a:gd name="T121" fmla="*/ 87661070 h 12673"/>
              <a:gd name="T122" fmla="*/ 417328523 w 44803"/>
              <a:gd name="T123" fmla="*/ 38199288 h 12673"/>
              <a:gd name="T124" fmla="*/ 396545104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79">
            <a:extLst>
              <a:ext uri="{FF2B5EF4-FFF2-40B4-BE49-F238E27FC236}">
                <a16:creationId xmlns="" xmlns:a16="http://schemas.microsoft.com/office/drawing/2014/main" id="{4F08A357-DFC9-4F8C-AF8A-F2870608D00A}"/>
              </a:ext>
            </a:extLst>
          </p:cNvPr>
          <p:cNvSpPr>
            <a:spLocks/>
          </p:cNvSpPr>
          <p:nvPr/>
        </p:nvSpPr>
        <p:spPr bwMode="auto">
          <a:xfrm>
            <a:off x="10449984" y="2011363"/>
            <a:ext cx="370416" cy="366712"/>
          </a:xfrm>
          <a:custGeom>
            <a:avLst/>
            <a:gdLst>
              <a:gd name="T0" fmla="*/ 37489649 w 20060"/>
              <a:gd name="T1" fmla="*/ 6087 h 19940"/>
              <a:gd name="T2" fmla="*/ 26801033 w 20060"/>
              <a:gd name="T3" fmla="*/ 56789933 h 19940"/>
              <a:gd name="T4" fmla="*/ 28875497 w 20060"/>
              <a:gd name="T5" fmla="*/ 33626221 h 19940"/>
              <a:gd name="T6" fmla="*/ 27759831 w 20060"/>
              <a:gd name="T7" fmla="*/ 25036094 h 19940"/>
              <a:gd name="T8" fmla="*/ 23451501 w 20060"/>
              <a:gd name="T9" fmla="*/ 26902059 h 19940"/>
              <a:gd name="T10" fmla="*/ 25207395 w 20060"/>
              <a:gd name="T11" fmla="*/ 37737626 h 19940"/>
              <a:gd name="T12" fmla="*/ 17549547 w 20060"/>
              <a:gd name="T13" fmla="*/ 13454082 h 19940"/>
              <a:gd name="T14" fmla="*/ 15475084 w 20060"/>
              <a:gd name="T15" fmla="*/ 13454082 h 19940"/>
              <a:gd name="T16" fmla="*/ 9891700 w 20060"/>
              <a:gd name="T17" fmla="*/ 8596215 h 19940"/>
              <a:gd name="T18" fmla="*/ 11647400 w 20060"/>
              <a:gd name="T19" fmla="*/ 24289649 h 19940"/>
              <a:gd name="T20" fmla="*/ 8138493 w 20060"/>
              <a:gd name="T21" fmla="*/ 27275446 h 19940"/>
              <a:gd name="T22" fmla="*/ 13881252 w 20060"/>
              <a:gd name="T23" fmla="*/ 29887874 h 19940"/>
              <a:gd name="T24" fmla="*/ 17230784 w 20060"/>
              <a:gd name="T25" fmla="*/ 44834845 h 19940"/>
              <a:gd name="T26" fmla="*/ 13881252 w 20060"/>
              <a:gd name="T27" fmla="*/ 39230533 h 19940"/>
              <a:gd name="T28" fmla="*/ 13881252 w 20060"/>
              <a:gd name="T29" fmla="*/ 49686276 h 19940"/>
              <a:gd name="T30" fmla="*/ 19464636 w 20060"/>
              <a:gd name="T31" fmla="*/ 55663994 h 19940"/>
              <a:gd name="T32" fmla="*/ 7179695 w 20060"/>
              <a:gd name="T33" fmla="*/ 39603590 h 19940"/>
              <a:gd name="T34" fmla="*/ 5267307 w 20060"/>
              <a:gd name="T35" fmla="*/ 47820330 h 19940"/>
              <a:gd name="T36" fmla="*/ 2874066 w 20060"/>
              <a:gd name="T37" fmla="*/ 51558677 h 19940"/>
              <a:gd name="T38" fmla="*/ 4948530 w 20060"/>
              <a:gd name="T39" fmla="*/ 65753117 h 19940"/>
              <a:gd name="T40" fmla="*/ 9254173 w 20060"/>
              <a:gd name="T41" fmla="*/ 62014751 h 19940"/>
              <a:gd name="T42" fmla="*/ 16912020 w 20060"/>
              <a:gd name="T43" fmla="*/ 67619081 h 19940"/>
              <a:gd name="T44" fmla="*/ 11169261 w 20060"/>
              <a:gd name="T45" fmla="*/ 69485027 h 19940"/>
              <a:gd name="T46" fmla="*/ 10850484 w 20060"/>
              <a:gd name="T47" fmla="*/ 78081242 h 19940"/>
              <a:gd name="T48" fmla="*/ 15475084 w 20060"/>
              <a:gd name="T49" fmla="*/ 78827705 h 19940"/>
              <a:gd name="T50" fmla="*/ 16274493 w 20060"/>
              <a:gd name="T51" fmla="*/ 90782774 h 19940"/>
              <a:gd name="T52" fmla="*/ 7660534 w 20060"/>
              <a:gd name="T53" fmla="*/ 96007942 h 19940"/>
              <a:gd name="T54" fmla="*/ 11328636 w 20060"/>
              <a:gd name="T55" fmla="*/ 102358717 h 19940"/>
              <a:gd name="T56" fmla="*/ 9732311 w 20060"/>
              <a:gd name="T57" fmla="*/ 116932300 h 19940"/>
              <a:gd name="T58" fmla="*/ 13721877 w 20060"/>
              <a:gd name="T59" fmla="*/ 109455606 h 19940"/>
              <a:gd name="T60" fmla="*/ 17071395 w 20060"/>
              <a:gd name="T61" fmla="*/ 124029520 h 19940"/>
              <a:gd name="T62" fmla="*/ 15793654 w 20060"/>
              <a:gd name="T63" fmla="*/ 103484306 h 19940"/>
              <a:gd name="T64" fmla="*/ 21698488 w 20060"/>
              <a:gd name="T65" fmla="*/ 93395202 h 19940"/>
              <a:gd name="T66" fmla="*/ 23132738 w 20060"/>
              <a:gd name="T67" fmla="*/ 103857712 h 19940"/>
              <a:gd name="T68" fmla="*/ 26322881 w 20060"/>
              <a:gd name="T69" fmla="*/ 96380999 h 19940"/>
              <a:gd name="T70" fmla="*/ 36214581 w 20060"/>
              <a:gd name="T71" fmla="*/ 102358717 h 19940"/>
              <a:gd name="T72" fmla="*/ 33980742 w 20060"/>
              <a:gd name="T73" fmla="*/ 116932300 h 19940"/>
              <a:gd name="T74" fmla="*/ 36055206 w 20060"/>
              <a:gd name="T75" fmla="*/ 116179750 h 19940"/>
              <a:gd name="T76" fmla="*/ 41797965 w 20060"/>
              <a:gd name="T77" fmla="*/ 119171653 h 19940"/>
              <a:gd name="T78" fmla="*/ 44350581 w 20060"/>
              <a:gd name="T79" fmla="*/ 108336086 h 19940"/>
              <a:gd name="T80" fmla="*/ 46103608 w 20060"/>
              <a:gd name="T81" fmla="*/ 104977213 h 19940"/>
              <a:gd name="T82" fmla="*/ 35255603 w 20060"/>
              <a:gd name="T83" fmla="*/ 89283779 h 19940"/>
              <a:gd name="T84" fmla="*/ 38926585 w 20060"/>
              <a:gd name="T85" fmla="*/ 89283779 h 19940"/>
              <a:gd name="T86" fmla="*/ 38445746 w 20060"/>
              <a:gd name="T87" fmla="*/ 79574150 h 19940"/>
              <a:gd name="T88" fmla="*/ 42754076 w 20060"/>
              <a:gd name="T89" fmla="*/ 75089358 h 19940"/>
              <a:gd name="T90" fmla="*/ 48178071 w 20060"/>
              <a:gd name="T91" fmla="*/ 93022145 h 19940"/>
              <a:gd name="T92" fmla="*/ 45306692 w 20060"/>
              <a:gd name="T93" fmla="*/ 79201093 h 19940"/>
              <a:gd name="T94" fmla="*/ 52645776 w 20060"/>
              <a:gd name="T95" fmla="*/ 78827705 h 19940"/>
              <a:gd name="T96" fmla="*/ 49774396 w 20060"/>
              <a:gd name="T97" fmla="*/ 71730486 h 19940"/>
              <a:gd name="T98" fmla="*/ 51208839 w 20060"/>
              <a:gd name="T99" fmla="*/ 61268306 h 19940"/>
              <a:gd name="T100" fmla="*/ 47859308 w 20060"/>
              <a:gd name="T101" fmla="*/ 60895249 h 19940"/>
              <a:gd name="T102" fmla="*/ 35414992 w 20060"/>
              <a:gd name="T103" fmla="*/ 59775399 h 19940"/>
              <a:gd name="T104" fmla="*/ 38926585 w 20060"/>
              <a:gd name="T105" fmla="*/ 55663994 h 19940"/>
              <a:gd name="T106" fmla="*/ 35736442 w 20060"/>
              <a:gd name="T107" fmla="*/ 51558677 h 19940"/>
              <a:gd name="T108" fmla="*/ 41638590 w 20060"/>
              <a:gd name="T109" fmla="*/ 30260931 h 19940"/>
              <a:gd name="T110" fmla="*/ 48815598 w 20060"/>
              <a:gd name="T111" fmla="*/ 27275446 h 19940"/>
              <a:gd name="T112" fmla="*/ 40360835 w 20060"/>
              <a:gd name="T113" fmla="*/ 26155614 h 19940"/>
              <a:gd name="T114" fmla="*/ 44669344 w 20060"/>
              <a:gd name="T115" fmla="*/ 3738347 h 19940"/>
              <a:gd name="T116" fmla="*/ 37808219 w 20060"/>
              <a:gd name="T117" fmla="*/ 6087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80">
            <a:extLst>
              <a:ext uri="{FF2B5EF4-FFF2-40B4-BE49-F238E27FC236}">
                <a16:creationId xmlns="" xmlns:a16="http://schemas.microsoft.com/office/drawing/2014/main" id="{5B05F082-F4D1-40AA-9E42-C8E18C991872}"/>
              </a:ext>
            </a:extLst>
          </p:cNvPr>
          <p:cNvSpPr>
            <a:spLocks/>
          </p:cNvSpPr>
          <p:nvPr/>
        </p:nvSpPr>
        <p:spPr bwMode="auto">
          <a:xfrm>
            <a:off x="11527367" y="296863"/>
            <a:ext cx="315384" cy="306387"/>
          </a:xfrm>
          <a:custGeom>
            <a:avLst/>
            <a:gdLst>
              <a:gd name="T0" fmla="*/ 14132466 w 21141"/>
              <a:gd name="T1" fmla="*/ 24698838 h 20600"/>
              <a:gd name="T2" fmla="*/ 18170540 w 21141"/>
              <a:gd name="T3" fmla="*/ 27465750 h 20600"/>
              <a:gd name="T4" fmla="*/ 15898686 w 21141"/>
              <a:gd name="T5" fmla="*/ 33394636 h 20600"/>
              <a:gd name="T6" fmla="*/ 13122595 w 21141"/>
              <a:gd name="T7" fmla="*/ 34776323 h 20600"/>
              <a:gd name="T8" fmla="*/ 10094380 w 21141"/>
              <a:gd name="T9" fmla="*/ 31417235 h 20600"/>
              <a:gd name="T10" fmla="*/ 10936243 w 21141"/>
              <a:gd name="T11" fmla="*/ 44064296 h 20600"/>
              <a:gd name="T12" fmla="*/ 16318806 w 21141"/>
              <a:gd name="T13" fmla="*/ 45051338 h 20600"/>
              <a:gd name="T14" fmla="*/ 14636702 w 21141"/>
              <a:gd name="T15" fmla="*/ 2174723 h 20600"/>
              <a:gd name="T16" fmla="*/ 12450228 w 21141"/>
              <a:gd name="T17" fmla="*/ 9682841 h 20600"/>
              <a:gd name="T18" fmla="*/ 11272371 w 21141"/>
              <a:gd name="T19" fmla="*/ 8494937 h 20600"/>
              <a:gd name="T20" fmla="*/ 14300586 w 21141"/>
              <a:gd name="T21" fmla="*/ 15809049 h 20600"/>
              <a:gd name="T22" fmla="*/ 7234286 w 21141"/>
              <a:gd name="T23" fmla="*/ 24501307 h 20600"/>
              <a:gd name="T24" fmla="*/ 5300069 w 21141"/>
              <a:gd name="T25" fmla="*/ 15016012 h 20600"/>
              <a:gd name="T26" fmla="*/ 4206071 w 21141"/>
              <a:gd name="T27" fmla="*/ 17585588 h 20600"/>
              <a:gd name="T28" fmla="*/ 1009860 w 21141"/>
              <a:gd name="T29" fmla="*/ 18967497 h 20600"/>
              <a:gd name="T30" fmla="*/ 2187851 w 21141"/>
              <a:gd name="T31" fmla="*/ 22724754 h 20600"/>
              <a:gd name="T32" fmla="*/ 421620 w 21141"/>
              <a:gd name="T33" fmla="*/ 27860603 h 20600"/>
              <a:gd name="T34" fmla="*/ 2019731 w 21141"/>
              <a:gd name="T35" fmla="*/ 27860603 h 20600"/>
              <a:gd name="T36" fmla="*/ 9084520 w 21141"/>
              <a:gd name="T37" fmla="*/ 31812103 h 20600"/>
              <a:gd name="T38" fmla="*/ 9000516 w 21141"/>
              <a:gd name="T39" fmla="*/ 44656470 h 20600"/>
              <a:gd name="T40" fmla="*/ 5047945 w 21141"/>
              <a:gd name="T41" fmla="*/ 48607970 h 20600"/>
              <a:gd name="T42" fmla="*/ 2860095 w 21141"/>
              <a:gd name="T43" fmla="*/ 49595012 h 20600"/>
              <a:gd name="T44" fmla="*/ 4710318 w 21141"/>
              <a:gd name="T45" fmla="*/ 51374868 h 20600"/>
              <a:gd name="T46" fmla="*/ 3785962 w 21141"/>
              <a:gd name="T47" fmla="*/ 58685440 h 20600"/>
              <a:gd name="T48" fmla="*/ 6393922 w 21141"/>
              <a:gd name="T49" fmla="*/ 60264880 h 20600"/>
              <a:gd name="T50" fmla="*/ 7318289 w 21141"/>
              <a:gd name="T51" fmla="*/ 63623967 h 20600"/>
              <a:gd name="T52" fmla="*/ 9422136 w 21141"/>
              <a:gd name="T53" fmla="*/ 47620928 h 20600"/>
              <a:gd name="T54" fmla="*/ 13122595 w 21141"/>
              <a:gd name="T55" fmla="*/ 49397690 h 20600"/>
              <a:gd name="T56" fmla="*/ 11104251 w 21141"/>
              <a:gd name="T57" fmla="*/ 60659525 h 20600"/>
              <a:gd name="T58" fmla="*/ 10430508 w 21141"/>
              <a:gd name="T59" fmla="*/ 63426645 h 20600"/>
              <a:gd name="T60" fmla="*/ 13458722 w 21141"/>
              <a:gd name="T61" fmla="*/ 61649883 h 20600"/>
              <a:gd name="T62" fmla="*/ 14216459 w 21141"/>
              <a:gd name="T63" fmla="*/ 67772775 h 20600"/>
              <a:gd name="T64" fmla="*/ 15142326 w 21141"/>
              <a:gd name="T65" fmla="*/ 59277838 h 20600"/>
              <a:gd name="T66" fmla="*/ 17580801 w 21141"/>
              <a:gd name="T67" fmla="*/ 63623967 h 20600"/>
              <a:gd name="T68" fmla="*/ 18001044 w 21141"/>
              <a:gd name="T69" fmla="*/ 61452561 h 20600"/>
              <a:gd name="T70" fmla="*/ 15142326 w 21141"/>
              <a:gd name="T71" fmla="*/ 50582055 h 20600"/>
              <a:gd name="T72" fmla="*/ 23216975 w 21141"/>
              <a:gd name="T73" fmla="*/ 45643527 h 20600"/>
              <a:gd name="T74" fmla="*/ 24142842 w 21141"/>
              <a:gd name="T75" fmla="*/ 55721220 h 20600"/>
              <a:gd name="T76" fmla="*/ 24899213 w 21141"/>
              <a:gd name="T77" fmla="*/ 55326353 h 20600"/>
              <a:gd name="T78" fmla="*/ 24226846 w 21141"/>
              <a:gd name="T79" fmla="*/ 46630569 h 20600"/>
              <a:gd name="T80" fmla="*/ 29525405 w 21141"/>
              <a:gd name="T81" fmla="*/ 49397690 h 20600"/>
              <a:gd name="T82" fmla="*/ 28011420 w 21141"/>
              <a:gd name="T83" fmla="*/ 41494705 h 20600"/>
              <a:gd name="T84" fmla="*/ 25319334 w 21141"/>
              <a:gd name="T85" fmla="*/ 40902531 h 20600"/>
              <a:gd name="T86" fmla="*/ 19684524 w 21141"/>
              <a:gd name="T87" fmla="*/ 30627515 h 20600"/>
              <a:gd name="T88" fmla="*/ 21786995 w 21141"/>
              <a:gd name="T89" fmla="*/ 16795868 h 20600"/>
              <a:gd name="T90" fmla="*/ 25319334 w 21141"/>
              <a:gd name="T91" fmla="*/ 16598545 h 20600"/>
              <a:gd name="T92" fmla="*/ 22628735 w 21141"/>
              <a:gd name="T93" fmla="*/ 14423822 h 20600"/>
              <a:gd name="T94" fmla="*/ 24647090 w 21141"/>
              <a:gd name="T95" fmla="*/ 7508118 h 20600"/>
              <a:gd name="T96" fmla="*/ 21366751 w 21141"/>
              <a:gd name="T97" fmla="*/ 11459379 h 20600"/>
              <a:gd name="T98" fmla="*/ 20609015 w 21141"/>
              <a:gd name="T99" fmla="*/ 7310572 h 20600"/>
              <a:gd name="T100" fmla="*/ 20188761 w 21141"/>
              <a:gd name="T101" fmla="*/ 12844606 h 20600"/>
              <a:gd name="T102" fmla="*/ 17580801 w 21141"/>
              <a:gd name="T103" fmla="*/ 23514265 h 20600"/>
              <a:gd name="T104" fmla="*/ 15478442 w 21141"/>
              <a:gd name="T105" fmla="*/ 15016012 h 20600"/>
              <a:gd name="T106" fmla="*/ 17412793 w 21141"/>
              <a:gd name="T107" fmla="*/ 7508118 h 20600"/>
              <a:gd name="T108" fmla="*/ 15478442 w 21141"/>
              <a:gd name="T109" fmla="*/ 3359087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81">
            <a:extLst>
              <a:ext uri="{FF2B5EF4-FFF2-40B4-BE49-F238E27FC236}">
                <a16:creationId xmlns="" xmlns:a16="http://schemas.microsoft.com/office/drawing/2014/main" id="{0CA7B1AE-29C5-4906-B22C-B771011E8C91}"/>
              </a:ext>
            </a:extLst>
          </p:cNvPr>
          <p:cNvSpPr>
            <a:spLocks/>
          </p:cNvSpPr>
          <p:nvPr/>
        </p:nvSpPr>
        <p:spPr bwMode="auto">
          <a:xfrm rot="13814677">
            <a:off x="11817615" y="3624528"/>
            <a:ext cx="382588" cy="1001183"/>
          </a:xfrm>
          <a:custGeom>
            <a:avLst/>
            <a:gdLst>
              <a:gd name="T0" fmla="*/ 178528148 w 13514"/>
              <a:gd name="T1" fmla="*/ 48827651 h 35374"/>
              <a:gd name="T2" fmla="*/ 137639643 w 13514"/>
              <a:gd name="T3" fmla="*/ 272278474 h 35374"/>
              <a:gd name="T4" fmla="*/ 177166441 w 13514"/>
              <a:gd name="T5" fmla="*/ 258485940 h 35374"/>
              <a:gd name="T6" fmla="*/ 155361275 w 13514"/>
              <a:gd name="T7" fmla="*/ 282617679 h 35374"/>
              <a:gd name="T8" fmla="*/ 177166441 w 13514"/>
              <a:gd name="T9" fmla="*/ 31018103 h 35374"/>
              <a:gd name="T10" fmla="*/ 151276892 w 13514"/>
              <a:gd name="T11" fmla="*/ 24695891 h 35374"/>
              <a:gd name="T12" fmla="*/ 143108182 w 13514"/>
              <a:gd name="T13" fmla="*/ 85584922 h 35374"/>
              <a:gd name="T14" fmla="*/ 136278729 w 13514"/>
              <a:gd name="T15" fmla="*/ 33313876 h 35374"/>
              <a:gd name="T16" fmla="*/ 106304825 w 13514"/>
              <a:gd name="T17" fmla="*/ 47680008 h 35374"/>
              <a:gd name="T18" fmla="*/ 80414483 w 13514"/>
              <a:gd name="T19" fmla="*/ 67784841 h 35374"/>
              <a:gd name="T20" fmla="*/ 95413467 w 13514"/>
              <a:gd name="T21" fmla="*/ 155665515 h 35374"/>
              <a:gd name="T22" fmla="*/ 66778054 w 13514"/>
              <a:gd name="T23" fmla="*/ 121777594 h 35374"/>
              <a:gd name="T24" fmla="*/ 44972067 w 13514"/>
              <a:gd name="T25" fmla="*/ 103394470 h 35374"/>
              <a:gd name="T26" fmla="*/ 54524962 w 13514"/>
              <a:gd name="T27" fmla="*/ 159691975 h 35374"/>
              <a:gd name="T28" fmla="*/ 53163227 w 13514"/>
              <a:gd name="T29" fmla="*/ 160840085 h 35374"/>
              <a:gd name="T30" fmla="*/ 13637249 w 13514"/>
              <a:gd name="T31" fmla="*/ 152796165 h 35374"/>
              <a:gd name="T32" fmla="*/ 84498866 w 13514"/>
              <a:gd name="T33" fmla="*/ 213111151 h 35374"/>
              <a:gd name="T34" fmla="*/ 25912792 w 13514"/>
              <a:gd name="T35" fmla="*/ 179223231 h 35374"/>
              <a:gd name="T36" fmla="*/ 20444253 w 13514"/>
              <a:gd name="T37" fmla="*/ 201049771 h 35374"/>
              <a:gd name="T38" fmla="*/ 58609316 w 13514"/>
              <a:gd name="T39" fmla="*/ 232641940 h 35374"/>
              <a:gd name="T40" fmla="*/ 25912792 w 13514"/>
              <a:gd name="T41" fmla="*/ 230346634 h 35374"/>
              <a:gd name="T42" fmla="*/ 36804150 w 13514"/>
              <a:gd name="T43" fmla="*/ 254468926 h 35374"/>
              <a:gd name="T44" fmla="*/ 88583221 w 13514"/>
              <a:gd name="T45" fmla="*/ 284339387 h 35374"/>
              <a:gd name="T46" fmla="*/ 17720811 w 13514"/>
              <a:gd name="T47" fmla="*/ 263086445 h 35374"/>
              <a:gd name="T48" fmla="*/ 65416320 w 13514"/>
              <a:gd name="T49" fmla="*/ 299269671 h 35374"/>
              <a:gd name="T50" fmla="*/ 133556080 w 13514"/>
              <a:gd name="T51" fmla="*/ 328566534 h 35374"/>
              <a:gd name="T52" fmla="*/ 163529985 w 13514"/>
              <a:gd name="T53" fmla="*/ 335462790 h 35374"/>
              <a:gd name="T54" fmla="*/ 173082086 w 13514"/>
              <a:gd name="T55" fmla="*/ 324549519 h 35374"/>
              <a:gd name="T56" fmla="*/ 167636790 w 13514"/>
              <a:gd name="T57" fmla="*/ 297547963 h 35374"/>
              <a:gd name="T58" fmla="*/ 219415860 w 13514"/>
              <a:gd name="T59" fmla="*/ 264234554 h 35374"/>
              <a:gd name="T60" fmla="*/ 230308039 w 13514"/>
              <a:gd name="T61" fmla="*/ 244703298 h 35374"/>
              <a:gd name="T62" fmla="*/ 190803691 w 13514"/>
              <a:gd name="T63" fmla="*/ 240685860 h 35374"/>
              <a:gd name="T64" fmla="*/ 207140345 w 13514"/>
              <a:gd name="T65" fmla="*/ 222302714 h 35374"/>
              <a:gd name="T66" fmla="*/ 196248959 w 13514"/>
              <a:gd name="T67" fmla="*/ 211963042 h 35374"/>
              <a:gd name="T68" fmla="*/ 113111828 w 13514"/>
              <a:gd name="T69" fmla="*/ 223450356 h 35374"/>
              <a:gd name="T70" fmla="*/ 235753308 w 13514"/>
              <a:gd name="T71" fmla="*/ 196449246 h 35374"/>
              <a:gd name="T72" fmla="*/ 197610694 w 13514"/>
              <a:gd name="T73" fmla="*/ 190710545 h 35374"/>
              <a:gd name="T74" fmla="*/ 121302988 w 13514"/>
              <a:gd name="T75" fmla="*/ 209093691 h 35374"/>
              <a:gd name="T76" fmla="*/ 177166441 w 13514"/>
              <a:gd name="T77" fmla="*/ 186683639 h 35374"/>
              <a:gd name="T78" fmla="*/ 239860113 w 13514"/>
              <a:gd name="T79" fmla="*/ 163135391 h 35374"/>
              <a:gd name="T80" fmla="*/ 159445630 w 13514"/>
              <a:gd name="T81" fmla="*/ 174048661 h 35374"/>
              <a:gd name="T82" fmla="*/ 190803691 w 13514"/>
              <a:gd name="T83" fmla="*/ 163135391 h 35374"/>
              <a:gd name="T84" fmla="*/ 261666100 w 13514"/>
              <a:gd name="T85" fmla="*/ 143604156 h 35374"/>
              <a:gd name="T86" fmla="*/ 148554272 w 13514"/>
              <a:gd name="T87" fmla="*/ 155665515 h 35374"/>
              <a:gd name="T88" fmla="*/ 231668953 w 13514"/>
              <a:gd name="T89" fmla="*/ 124646945 h 35374"/>
              <a:gd name="T90" fmla="*/ 207140345 w 13514"/>
              <a:gd name="T91" fmla="*/ 115455382 h 35374"/>
              <a:gd name="T92" fmla="*/ 246667116 w 13514"/>
              <a:gd name="T93" fmla="*/ 106263820 h 35374"/>
              <a:gd name="T94" fmla="*/ 253474940 w 13514"/>
              <a:gd name="T95" fmla="*/ 93054798 h 35374"/>
              <a:gd name="T96" fmla="*/ 163529985 w 13514"/>
              <a:gd name="T97" fmla="*/ 96498192 h 35374"/>
              <a:gd name="T98" fmla="*/ 261666100 w 13514"/>
              <a:gd name="T99" fmla="*/ 78124513 h 35374"/>
              <a:gd name="T100" fmla="*/ 211224700 w 13514"/>
              <a:gd name="T101" fmla="*/ 75819294 h 35374"/>
              <a:gd name="T102" fmla="*/ 275280106 w 13514"/>
              <a:gd name="T103" fmla="*/ 55714461 h 35374"/>
              <a:gd name="T104" fmla="*/ 218054946 w 13514"/>
              <a:gd name="T105" fmla="*/ 62610739 h 35374"/>
              <a:gd name="T106" fmla="*/ 280725375 w 13514"/>
              <a:gd name="T107" fmla="*/ 37340782 h 35374"/>
              <a:gd name="T108" fmla="*/ 306615717 w 13514"/>
              <a:gd name="T109" fmla="*/ 18957190 h 35374"/>
              <a:gd name="T110" fmla="*/ 249390557 w 13514"/>
              <a:gd name="T111" fmla="*/ 20678898 h 35374"/>
              <a:gd name="T112" fmla="*/ 271195751 w 13514"/>
              <a:gd name="T113" fmla="*/ 4016993 h 35374"/>
              <a:gd name="T114" fmla="*/ 212586407 w 13514"/>
              <a:gd name="T115" fmla="*/ 30444505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82">
            <a:extLst>
              <a:ext uri="{FF2B5EF4-FFF2-40B4-BE49-F238E27FC236}">
                <a16:creationId xmlns="" xmlns:a16="http://schemas.microsoft.com/office/drawing/2014/main" id="{5F17BBBE-4BF1-4A1D-8EF5-8105E74926C9}"/>
              </a:ext>
            </a:extLst>
          </p:cNvPr>
          <p:cNvSpPr>
            <a:spLocks/>
          </p:cNvSpPr>
          <p:nvPr/>
        </p:nvSpPr>
        <p:spPr bwMode="auto">
          <a:xfrm>
            <a:off x="10784418" y="830263"/>
            <a:ext cx="387349" cy="552450"/>
          </a:xfrm>
          <a:custGeom>
            <a:avLst/>
            <a:gdLst>
              <a:gd name="T0" fmla="*/ 60790538 w 13694"/>
              <a:gd name="T1" fmla="*/ 55323268 h 19580"/>
              <a:gd name="T2" fmla="*/ 64227634 w 13694"/>
              <a:gd name="T3" fmla="*/ 67474742 h 19580"/>
              <a:gd name="T4" fmla="*/ 64800554 w 13694"/>
              <a:gd name="T5" fmla="*/ 82299475 h 19580"/>
              <a:gd name="T6" fmla="*/ 61936399 w 13694"/>
              <a:gd name="T7" fmla="*/ 95798724 h 19580"/>
              <a:gd name="T8" fmla="*/ 56771081 w 13694"/>
              <a:gd name="T9" fmla="*/ 103884583 h 19580"/>
              <a:gd name="T10" fmla="*/ 47022849 w 13694"/>
              <a:gd name="T11" fmla="*/ 98494273 h 19580"/>
              <a:gd name="T12" fmla="*/ 43585328 w 13694"/>
              <a:gd name="T13" fmla="*/ 86342800 h 19580"/>
              <a:gd name="T14" fmla="*/ 43012854 w 13694"/>
              <a:gd name="T15" fmla="*/ 71518067 h 19580"/>
              <a:gd name="T16" fmla="*/ 45877008 w 13694"/>
              <a:gd name="T17" fmla="*/ 58018028 h 19580"/>
              <a:gd name="T18" fmla="*/ 51042305 w 13694"/>
              <a:gd name="T19" fmla="*/ 49932169 h 19580"/>
              <a:gd name="T20" fmla="*/ 52761086 w 13694"/>
              <a:gd name="T21" fmla="*/ 2717840 h 19580"/>
              <a:gd name="T22" fmla="*/ 38420010 w 13694"/>
              <a:gd name="T23" fmla="*/ 16217088 h 19580"/>
              <a:gd name="T24" fmla="*/ 27526383 w 13694"/>
              <a:gd name="T25" fmla="*/ 41846310 h 19580"/>
              <a:gd name="T26" fmla="*/ 16059390 w 13694"/>
              <a:gd name="T27" fmla="*/ 62061353 h 19580"/>
              <a:gd name="T28" fmla="*/ 1728222 w 13694"/>
              <a:gd name="T29" fmla="*/ 63409128 h 19580"/>
              <a:gd name="T30" fmla="*/ 9462 w 13694"/>
              <a:gd name="T31" fmla="*/ 74212826 h 19580"/>
              <a:gd name="T32" fmla="*/ 7456998 w 13694"/>
              <a:gd name="T33" fmla="*/ 86342800 h 19580"/>
              <a:gd name="T34" fmla="*/ 28098858 w 13694"/>
              <a:gd name="T35" fmla="*/ 95798724 h 19580"/>
              <a:gd name="T36" fmla="*/ 24088842 w 13694"/>
              <a:gd name="T37" fmla="*/ 138969729 h 19580"/>
              <a:gd name="T38" fmla="*/ 25234703 w 13694"/>
              <a:gd name="T39" fmla="*/ 195618510 h 19580"/>
              <a:gd name="T40" fmla="*/ 31545840 w 13694"/>
              <a:gd name="T41" fmla="*/ 238789515 h 19580"/>
              <a:gd name="T42" fmla="*/ 41294072 w 13694"/>
              <a:gd name="T43" fmla="*/ 276547131 h 19580"/>
              <a:gd name="T44" fmla="*/ 54479401 w 13694"/>
              <a:gd name="T45" fmla="*/ 306241967 h 19580"/>
              <a:gd name="T46" fmla="*/ 53333561 w 13694"/>
              <a:gd name="T47" fmla="*/ 387170588 h 19580"/>
              <a:gd name="T48" fmla="*/ 55052321 w 13694"/>
              <a:gd name="T49" fmla="*/ 415494570 h 19580"/>
              <a:gd name="T50" fmla="*/ 59071777 w 13694"/>
              <a:gd name="T51" fmla="*/ 415494570 h 19580"/>
              <a:gd name="T52" fmla="*/ 60790538 w 13694"/>
              <a:gd name="T53" fmla="*/ 387170588 h 19580"/>
              <a:gd name="T54" fmla="*/ 57916476 w 13694"/>
              <a:gd name="T55" fmla="*/ 312980052 h 19580"/>
              <a:gd name="T56" fmla="*/ 77413408 w 13694"/>
              <a:gd name="T57" fmla="*/ 334565949 h 19580"/>
              <a:gd name="T58" fmla="*/ 82578704 w 13694"/>
              <a:gd name="T59" fmla="*/ 362889931 h 19580"/>
              <a:gd name="T60" fmla="*/ 83724099 w 13694"/>
              <a:gd name="T61" fmla="*/ 411452035 h 19580"/>
              <a:gd name="T62" fmla="*/ 86588720 w 13694"/>
              <a:gd name="T63" fmla="*/ 439776017 h 19580"/>
              <a:gd name="T64" fmla="*/ 90608177 w 13694"/>
              <a:gd name="T65" fmla="*/ 437080467 h 19580"/>
              <a:gd name="T66" fmla="*/ 89462337 w 13694"/>
              <a:gd name="T67" fmla="*/ 403365386 h 19580"/>
              <a:gd name="T68" fmla="*/ 90035257 w 13694"/>
              <a:gd name="T69" fmla="*/ 342651808 h 19580"/>
              <a:gd name="T70" fmla="*/ 110104642 w 13694"/>
              <a:gd name="T71" fmla="*/ 345347358 h 19580"/>
              <a:gd name="T72" fmla="*/ 124435811 w 13694"/>
              <a:gd name="T73" fmla="*/ 337260709 h 19580"/>
              <a:gd name="T74" fmla="*/ 129591667 w 13694"/>
              <a:gd name="T75" fmla="*/ 319718926 h 19580"/>
              <a:gd name="T76" fmla="*/ 130174027 w 13694"/>
              <a:gd name="T77" fmla="*/ 306241967 h 19580"/>
              <a:gd name="T78" fmla="*/ 127300411 w 13694"/>
              <a:gd name="T79" fmla="*/ 290046379 h 19580"/>
              <a:gd name="T80" fmla="*/ 112969263 w 13694"/>
              <a:gd name="T81" fmla="*/ 286003845 h 19580"/>
              <a:gd name="T82" fmla="*/ 104366404 w 13694"/>
              <a:gd name="T83" fmla="*/ 272504596 h 19580"/>
              <a:gd name="T84" fmla="*/ 100929329 w 13694"/>
              <a:gd name="T85" fmla="*/ 248223149 h 19580"/>
              <a:gd name="T86" fmla="*/ 100929329 w 13694"/>
              <a:gd name="T87" fmla="*/ 209117759 h 19580"/>
              <a:gd name="T88" fmla="*/ 104366404 w 13694"/>
              <a:gd name="T89" fmla="*/ 156490012 h 19580"/>
              <a:gd name="T90" fmla="*/ 106085186 w 13694"/>
              <a:gd name="T91" fmla="*/ 105232358 h 19580"/>
              <a:gd name="T92" fmla="*/ 100929329 w 13694"/>
              <a:gd name="T93" fmla="*/ 58018028 h 19580"/>
              <a:gd name="T94" fmla="*/ 88307035 w 13694"/>
              <a:gd name="T95" fmla="*/ 22955962 h 19580"/>
              <a:gd name="T96" fmla="*/ 71111712 w 13694"/>
              <a:gd name="T97" fmla="*/ 2717840 h 195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694"/>
              <a:gd name="T148" fmla="*/ 0 h 19580"/>
              <a:gd name="T149" fmla="*/ 13694 w 13694"/>
              <a:gd name="T150" fmla="*/ 19580 h 195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694" h="19580" extrusionOk="0">
                <a:moveTo>
                  <a:pt x="5946" y="2223"/>
                </a:moveTo>
                <a:lnTo>
                  <a:pt x="6126" y="2343"/>
                </a:lnTo>
                <a:lnTo>
                  <a:pt x="6367" y="2463"/>
                </a:lnTo>
                <a:lnTo>
                  <a:pt x="6487" y="2583"/>
                </a:lnTo>
                <a:lnTo>
                  <a:pt x="6667" y="2763"/>
                </a:lnTo>
                <a:lnTo>
                  <a:pt x="6727" y="3004"/>
                </a:lnTo>
                <a:lnTo>
                  <a:pt x="6787" y="3184"/>
                </a:lnTo>
                <a:lnTo>
                  <a:pt x="6787" y="3424"/>
                </a:lnTo>
                <a:lnTo>
                  <a:pt x="6787" y="3664"/>
                </a:lnTo>
                <a:lnTo>
                  <a:pt x="6727" y="3844"/>
                </a:lnTo>
                <a:lnTo>
                  <a:pt x="6667" y="4085"/>
                </a:lnTo>
                <a:lnTo>
                  <a:pt x="6487" y="4265"/>
                </a:lnTo>
                <a:lnTo>
                  <a:pt x="6367" y="4385"/>
                </a:lnTo>
                <a:lnTo>
                  <a:pt x="6126" y="4505"/>
                </a:lnTo>
                <a:lnTo>
                  <a:pt x="5946" y="4625"/>
                </a:lnTo>
                <a:lnTo>
                  <a:pt x="5346" y="4625"/>
                </a:lnTo>
                <a:lnTo>
                  <a:pt x="5166" y="4505"/>
                </a:lnTo>
                <a:lnTo>
                  <a:pt x="4925" y="4385"/>
                </a:lnTo>
                <a:lnTo>
                  <a:pt x="4805" y="4265"/>
                </a:lnTo>
                <a:lnTo>
                  <a:pt x="4625" y="4085"/>
                </a:lnTo>
                <a:lnTo>
                  <a:pt x="4565" y="3844"/>
                </a:lnTo>
                <a:lnTo>
                  <a:pt x="4505" y="3664"/>
                </a:lnTo>
                <a:lnTo>
                  <a:pt x="4505" y="3424"/>
                </a:lnTo>
                <a:lnTo>
                  <a:pt x="4505" y="3184"/>
                </a:lnTo>
                <a:lnTo>
                  <a:pt x="4565" y="3004"/>
                </a:lnTo>
                <a:lnTo>
                  <a:pt x="4625" y="2763"/>
                </a:lnTo>
                <a:lnTo>
                  <a:pt x="4805" y="2583"/>
                </a:lnTo>
                <a:lnTo>
                  <a:pt x="4925" y="2463"/>
                </a:lnTo>
                <a:lnTo>
                  <a:pt x="5166" y="2343"/>
                </a:lnTo>
                <a:lnTo>
                  <a:pt x="5346" y="2223"/>
                </a:lnTo>
                <a:lnTo>
                  <a:pt x="5946" y="2223"/>
                </a:lnTo>
                <a:close/>
                <a:moveTo>
                  <a:pt x="6187" y="1"/>
                </a:moveTo>
                <a:lnTo>
                  <a:pt x="5526" y="121"/>
                </a:lnTo>
                <a:lnTo>
                  <a:pt x="4985" y="241"/>
                </a:lnTo>
                <a:lnTo>
                  <a:pt x="4505" y="481"/>
                </a:lnTo>
                <a:lnTo>
                  <a:pt x="4024" y="722"/>
                </a:lnTo>
                <a:lnTo>
                  <a:pt x="3604" y="1082"/>
                </a:lnTo>
                <a:lnTo>
                  <a:pt x="3184" y="1442"/>
                </a:lnTo>
                <a:lnTo>
                  <a:pt x="2883" y="1863"/>
                </a:lnTo>
                <a:lnTo>
                  <a:pt x="2583" y="2343"/>
                </a:lnTo>
                <a:lnTo>
                  <a:pt x="2403" y="2884"/>
                </a:lnTo>
                <a:lnTo>
                  <a:pt x="1682" y="2763"/>
                </a:lnTo>
                <a:lnTo>
                  <a:pt x="902" y="2703"/>
                </a:lnTo>
                <a:lnTo>
                  <a:pt x="541" y="2703"/>
                </a:lnTo>
                <a:lnTo>
                  <a:pt x="181" y="2823"/>
                </a:lnTo>
                <a:lnTo>
                  <a:pt x="1" y="2944"/>
                </a:lnTo>
                <a:lnTo>
                  <a:pt x="1" y="3124"/>
                </a:lnTo>
                <a:lnTo>
                  <a:pt x="1" y="3304"/>
                </a:lnTo>
                <a:lnTo>
                  <a:pt x="61" y="3484"/>
                </a:lnTo>
                <a:lnTo>
                  <a:pt x="421" y="3724"/>
                </a:lnTo>
                <a:lnTo>
                  <a:pt x="781" y="3844"/>
                </a:lnTo>
                <a:lnTo>
                  <a:pt x="1502" y="4025"/>
                </a:lnTo>
                <a:lnTo>
                  <a:pt x="2223" y="4145"/>
                </a:lnTo>
                <a:lnTo>
                  <a:pt x="2943" y="4265"/>
                </a:lnTo>
                <a:lnTo>
                  <a:pt x="2763" y="4745"/>
                </a:lnTo>
                <a:lnTo>
                  <a:pt x="2643" y="5226"/>
                </a:lnTo>
                <a:lnTo>
                  <a:pt x="2523" y="6187"/>
                </a:lnTo>
                <a:lnTo>
                  <a:pt x="2523" y="7148"/>
                </a:lnTo>
                <a:lnTo>
                  <a:pt x="2583" y="8048"/>
                </a:lnTo>
                <a:lnTo>
                  <a:pt x="2643" y="8709"/>
                </a:lnTo>
                <a:lnTo>
                  <a:pt x="2823" y="9370"/>
                </a:lnTo>
                <a:lnTo>
                  <a:pt x="3004" y="9970"/>
                </a:lnTo>
                <a:lnTo>
                  <a:pt x="3304" y="10631"/>
                </a:lnTo>
                <a:lnTo>
                  <a:pt x="3604" y="11231"/>
                </a:lnTo>
                <a:lnTo>
                  <a:pt x="3964" y="11772"/>
                </a:lnTo>
                <a:lnTo>
                  <a:pt x="4325" y="12312"/>
                </a:lnTo>
                <a:lnTo>
                  <a:pt x="4745" y="12853"/>
                </a:lnTo>
                <a:lnTo>
                  <a:pt x="5226" y="13273"/>
                </a:lnTo>
                <a:lnTo>
                  <a:pt x="5706" y="13634"/>
                </a:lnTo>
                <a:lnTo>
                  <a:pt x="5586" y="14835"/>
                </a:lnTo>
                <a:lnTo>
                  <a:pt x="5586" y="16036"/>
                </a:lnTo>
                <a:lnTo>
                  <a:pt x="5586" y="17237"/>
                </a:lnTo>
                <a:lnTo>
                  <a:pt x="5646" y="17838"/>
                </a:lnTo>
                <a:lnTo>
                  <a:pt x="5766" y="18378"/>
                </a:lnTo>
                <a:lnTo>
                  <a:pt x="5766" y="18498"/>
                </a:lnTo>
                <a:lnTo>
                  <a:pt x="5886" y="18558"/>
                </a:lnTo>
                <a:lnTo>
                  <a:pt x="6066" y="18618"/>
                </a:lnTo>
                <a:lnTo>
                  <a:pt x="6187" y="18498"/>
                </a:lnTo>
                <a:lnTo>
                  <a:pt x="6247" y="18438"/>
                </a:lnTo>
                <a:lnTo>
                  <a:pt x="6307" y="18318"/>
                </a:lnTo>
                <a:lnTo>
                  <a:pt x="6367" y="17237"/>
                </a:lnTo>
                <a:lnTo>
                  <a:pt x="6367" y="16096"/>
                </a:lnTo>
                <a:lnTo>
                  <a:pt x="6247" y="15015"/>
                </a:lnTo>
                <a:lnTo>
                  <a:pt x="6066" y="13934"/>
                </a:lnTo>
                <a:lnTo>
                  <a:pt x="6727" y="14294"/>
                </a:lnTo>
                <a:lnTo>
                  <a:pt x="7388" y="14655"/>
                </a:lnTo>
                <a:lnTo>
                  <a:pt x="8108" y="14895"/>
                </a:lnTo>
                <a:lnTo>
                  <a:pt x="8829" y="15135"/>
                </a:lnTo>
                <a:lnTo>
                  <a:pt x="8709" y="15616"/>
                </a:lnTo>
                <a:lnTo>
                  <a:pt x="8649" y="16156"/>
                </a:lnTo>
                <a:lnTo>
                  <a:pt x="8649" y="16697"/>
                </a:lnTo>
                <a:lnTo>
                  <a:pt x="8649" y="17237"/>
                </a:lnTo>
                <a:lnTo>
                  <a:pt x="8769" y="18318"/>
                </a:lnTo>
                <a:lnTo>
                  <a:pt x="8949" y="19339"/>
                </a:lnTo>
                <a:lnTo>
                  <a:pt x="9009" y="19459"/>
                </a:lnTo>
                <a:lnTo>
                  <a:pt x="9069" y="19579"/>
                </a:lnTo>
                <a:lnTo>
                  <a:pt x="9309" y="19579"/>
                </a:lnTo>
                <a:lnTo>
                  <a:pt x="9430" y="19519"/>
                </a:lnTo>
                <a:lnTo>
                  <a:pt x="9490" y="19459"/>
                </a:lnTo>
                <a:lnTo>
                  <a:pt x="9550" y="19339"/>
                </a:lnTo>
                <a:lnTo>
                  <a:pt x="9550" y="19219"/>
                </a:lnTo>
                <a:lnTo>
                  <a:pt x="9370" y="17958"/>
                </a:lnTo>
                <a:lnTo>
                  <a:pt x="9309" y="16697"/>
                </a:lnTo>
                <a:lnTo>
                  <a:pt x="9370" y="15976"/>
                </a:lnTo>
                <a:lnTo>
                  <a:pt x="9430" y="15255"/>
                </a:lnTo>
                <a:lnTo>
                  <a:pt x="10150" y="15315"/>
                </a:lnTo>
                <a:lnTo>
                  <a:pt x="10811" y="15375"/>
                </a:lnTo>
                <a:lnTo>
                  <a:pt x="11532" y="15375"/>
                </a:lnTo>
                <a:lnTo>
                  <a:pt x="12192" y="15255"/>
                </a:lnTo>
                <a:lnTo>
                  <a:pt x="12793" y="15135"/>
                </a:lnTo>
                <a:lnTo>
                  <a:pt x="13033" y="15015"/>
                </a:lnTo>
                <a:lnTo>
                  <a:pt x="13273" y="14835"/>
                </a:lnTo>
                <a:lnTo>
                  <a:pt x="13453" y="14655"/>
                </a:lnTo>
                <a:lnTo>
                  <a:pt x="13573" y="14234"/>
                </a:lnTo>
                <a:lnTo>
                  <a:pt x="13694" y="13874"/>
                </a:lnTo>
                <a:lnTo>
                  <a:pt x="13694" y="13694"/>
                </a:lnTo>
                <a:lnTo>
                  <a:pt x="13634" y="13634"/>
                </a:lnTo>
                <a:lnTo>
                  <a:pt x="13573" y="13273"/>
                </a:lnTo>
                <a:lnTo>
                  <a:pt x="13453" y="13033"/>
                </a:lnTo>
                <a:lnTo>
                  <a:pt x="13333" y="12913"/>
                </a:lnTo>
                <a:lnTo>
                  <a:pt x="13153" y="12793"/>
                </a:lnTo>
                <a:lnTo>
                  <a:pt x="12312" y="12793"/>
                </a:lnTo>
                <a:lnTo>
                  <a:pt x="11832" y="12733"/>
                </a:lnTo>
                <a:lnTo>
                  <a:pt x="11472" y="12613"/>
                </a:lnTo>
                <a:lnTo>
                  <a:pt x="11171" y="12372"/>
                </a:lnTo>
                <a:lnTo>
                  <a:pt x="10931" y="12132"/>
                </a:lnTo>
                <a:lnTo>
                  <a:pt x="10751" y="11772"/>
                </a:lnTo>
                <a:lnTo>
                  <a:pt x="10631" y="11412"/>
                </a:lnTo>
                <a:lnTo>
                  <a:pt x="10571" y="11051"/>
                </a:lnTo>
                <a:lnTo>
                  <a:pt x="10511" y="10631"/>
                </a:lnTo>
                <a:lnTo>
                  <a:pt x="10511" y="10150"/>
                </a:lnTo>
                <a:lnTo>
                  <a:pt x="10571" y="9310"/>
                </a:lnTo>
                <a:lnTo>
                  <a:pt x="10691" y="8469"/>
                </a:lnTo>
                <a:lnTo>
                  <a:pt x="10811" y="7688"/>
                </a:lnTo>
                <a:lnTo>
                  <a:pt x="10931" y="6967"/>
                </a:lnTo>
                <a:lnTo>
                  <a:pt x="11051" y="6187"/>
                </a:lnTo>
                <a:lnTo>
                  <a:pt x="11111" y="5466"/>
                </a:lnTo>
                <a:lnTo>
                  <a:pt x="11111" y="4685"/>
                </a:lnTo>
                <a:lnTo>
                  <a:pt x="11051" y="3965"/>
                </a:lnTo>
                <a:lnTo>
                  <a:pt x="10871" y="3244"/>
                </a:lnTo>
                <a:lnTo>
                  <a:pt x="10571" y="2583"/>
                </a:lnTo>
                <a:lnTo>
                  <a:pt x="10150" y="1923"/>
                </a:lnTo>
                <a:lnTo>
                  <a:pt x="9730" y="1442"/>
                </a:lnTo>
                <a:lnTo>
                  <a:pt x="9249" y="1022"/>
                </a:lnTo>
                <a:lnTo>
                  <a:pt x="8649" y="661"/>
                </a:lnTo>
                <a:lnTo>
                  <a:pt x="8108" y="361"/>
                </a:lnTo>
                <a:lnTo>
                  <a:pt x="7448" y="121"/>
                </a:lnTo>
                <a:lnTo>
                  <a:pt x="6787" y="61"/>
                </a:lnTo>
                <a:lnTo>
                  <a:pt x="6187"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83">
            <a:extLst>
              <a:ext uri="{FF2B5EF4-FFF2-40B4-BE49-F238E27FC236}">
                <a16:creationId xmlns="" xmlns:a16="http://schemas.microsoft.com/office/drawing/2014/main" id="{9C9F28F3-F613-4F83-BE41-DE982D72E600}"/>
              </a:ext>
            </a:extLst>
          </p:cNvPr>
          <p:cNvSpPr>
            <a:spLocks/>
          </p:cNvSpPr>
          <p:nvPr/>
        </p:nvSpPr>
        <p:spPr bwMode="auto">
          <a:xfrm>
            <a:off x="10339918" y="3260725"/>
            <a:ext cx="590549" cy="452438"/>
          </a:xfrm>
          <a:custGeom>
            <a:avLst/>
            <a:gdLst>
              <a:gd name="T0" fmla="*/ 28337469 w 34293"/>
              <a:gd name="T1" fmla="*/ 47691447 h 26245"/>
              <a:gd name="T2" fmla="*/ 29112969 w 34293"/>
              <a:gd name="T3" fmla="*/ 52000012 h 26245"/>
              <a:gd name="T4" fmla="*/ 28337469 w 34293"/>
              <a:gd name="T5" fmla="*/ 56303526 h 26245"/>
              <a:gd name="T6" fmla="*/ 26913404 w 34293"/>
              <a:gd name="T7" fmla="*/ 58152910 h 26245"/>
              <a:gd name="T8" fmla="*/ 24584399 w 34293"/>
              <a:gd name="T9" fmla="*/ 56610829 h 26245"/>
              <a:gd name="T10" fmla="*/ 23808732 w 34293"/>
              <a:gd name="T11" fmla="*/ 52000012 h 26245"/>
              <a:gd name="T12" fmla="*/ 24584399 w 34293"/>
              <a:gd name="T13" fmla="*/ 47691447 h 26245"/>
              <a:gd name="T14" fmla="*/ 26008465 w 34293"/>
              <a:gd name="T15" fmla="*/ 45847131 h 26245"/>
              <a:gd name="T16" fmla="*/ 67671266 w 34293"/>
              <a:gd name="T17" fmla="*/ 614881 h 26245"/>
              <a:gd name="T18" fmla="*/ 59130890 w 34293"/>
              <a:gd name="T19" fmla="*/ 7694980 h 26245"/>
              <a:gd name="T20" fmla="*/ 50463580 w 34293"/>
              <a:gd name="T21" fmla="*/ 22152671 h 26245"/>
              <a:gd name="T22" fmla="*/ 44640216 w 34293"/>
              <a:gd name="T23" fmla="*/ 38767015 h 26245"/>
              <a:gd name="T24" fmla="*/ 39335966 w 34293"/>
              <a:gd name="T25" fmla="*/ 34458450 h 26245"/>
              <a:gd name="T26" fmla="*/ 31959098 w 34293"/>
              <a:gd name="T27" fmla="*/ 31077086 h 26245"/>
              <a:gd name="T28" fmla="*/ 24067288 w 34293"/>
              <a:gd name="T29" fmla="*/ 36615120 h 26245"/>
              <a:gd name="T30" fmla="*/ 16692576 w 34293"/>
              <a:gd name="T31" fmla="*/ 49535764 h 26245"/>
              <a:gd name="T32" fmla="*/ 14493011 w 34293"/>
              <a:gd name="T33" fmla="*/ 58460196 h 26245"/>
              <a:gd name="T34" fmla="*/ 18892309 w 34293"/>
              <a:gd name="T35" fmla="*/ 62768761 h 26245"/>
              <a:gd name="T36" fmla="*/ 21867723 w 34293"/>
              <a:gd name="T37" fmla="*/ 69844119 h 26245"/>
              <a:gd name="T38" fmla="*/ 23291775 w 34293"/>
              <a:gd name="T39" fmla="*/ 79997986 h 26245"/>
              <a:gd name="T40" fmla="*/ 17985368 w 34293"/>
              <a:gd name="T41" fmla="*/ 80305582 h 26245"/>
              <a:gd name="T42" fmla="*/ 11776166 w 34293"/>
              <a:gd name="T43" fmla="*/ 85228717 h 26245"/>
              <a:gd name="T44" fmla="*/ 6082087 w 34293"/>
              <a:gd name="T45" fmla="*/ 93533527 h 26245"/>
              <a:gd name="T46" fmla="*/ 1553337 w 34293"/>
              <a:gd name="T47" fmla="*/ 104302276 h 26245"/>
              <a:gd name="T48" fmla="*/ 129284 w 34293"/>
              <a:gd name="T49" fmla="*/ 108918419 h 26245"/>
              <a:gd name="T50" fmla="*/ 519281 w 34293"/>
              <a:gd name="T51" fmla="*/ 112612120 h 26245"/>
              <a:gd name="T52" fmla="*/ 2070449 w 34293"/>
              <a:gd name="T53" fmla="*/ 114763722 h 26245"/>
              <a:gd name="T54" fmla="*/ 8152368 w 34293"/>
              <a:gd name="T55" fmla="*/ 114456436 h 26245"/>
              <a:gd name="T56" fmla="*/ 12939674 w 34293"/>
              <a:gd name="T57" fmla="*/ 122766297 h 26245"/>
              <a:gd name="T58" fmla="*/ 19021594 w 34293"/>
              <a:gd name="T59" fmla="*/ 129841345 h 26245"/>
              <a:gd name="T60" fmla="*/ 25620625 w 34293"/>
              <a:gd name="T61" fmla="*/ 130763512 h 26245"/>
              <a:gd name="T62" fmla="*/ 31829813 w 34293"/>
              <a:gd name="T63" fmla="*/ 125225185 h 26245"/>
              <a:gd name="T64" fmla="*/ 38558129 w 34293"/>
              <a:gd name="T65" fmla="*/ 130763512 h 26245"/>
              <a:gd name="T66" fmla="*/ 44123104 w 34293"/>
              <a:gd name="T67" fmla="*/ 134457195 h 26245"/>
              <a:gd name="T68" fmla="*/ 52661143 w 34293"/>
              <a:gd name="T69" fmla="*/ 131685661 h 26245"/>
              <a:gd name="T70" fmla="*/ 59389445 w 34293"/>
              <a:gd name="T71" fmla="*/ 123380868 h 26245"/>
              <a:gd name="T72" fmla="*/ 65600817 w 34293"/>
              <a:gd name="T73" fmla="*/ 124303035 h 26245"/>
              <a:gd name="T74" fmla="*/ 69870831 w 34293"/>
              <a:gd name="T75" fmla="*/ 122151416 h 26245"/>
              <a:gd name="T76" fmla="*/ 71036508 w 34293"/>
              <a:gd name="T77" fmla="*/ 117842851 h 26245"/>
              <a:gd name="T78" fmla="*/ 69095331 w 34293"/>
              <a:gd name="T79" fmla="*/ 115993467 h 26245"/>
              <a:gd name="T80" fmla="*/ 63401084 w 34293"/>
              <a:gd name="T81" fmla="*/ 118150137 h 26245"/>
              <a:gd name="T82" fmla="*/ 67412710 w 34293"/>
              <a:gd name="T83" fmla="*/ 108610841 h 26245"/>
              <a:gd name="T84" fmla="*/ 72458404 w 34293"/>
              <a:gd name="T85" fmla="*/ 105224425 h 26245"/>
              <a:gd name="T86" fmla="*/ 73365358 w 34293"/>
              <a:gd name="T87" fmla="*/ 100920912 h 26245"/>
              <a:gd name="T88" fmla="*/ 72199848 w 34293"/>
              <a:gd name="T89" fmla="*/ 97842092 h 26245"/>
              <a:gd name="T90" fmla="*/ 71294896 w 34293"/>
              <a:gd name="T91" fmla="*/ 91996479 h 26245"/>
              <a:gd name="T92" fmla="*/ 72846244 w 34293"/>
              <a:gd name="T93" fmla="*/ 83072064 h 26245"/>
              <a:gd name="T94" fmla="*/ 70646511 w 34293"/>
              <a:gd name="T95" fmla="*/ 76611588 h 26245"/>
              <a:gd name="T96" fmla="*/ 63142528 w 34293"/>
              <a:gd name="T97" fmla="*/ 73845105 h 26245"/>
              <a:gd name="T98" fmla="*/ 66376317 w 34293"/>
              <a:gd name="T99" fmla="*/ 61534257 h 26245"/>
              <a:gd name="T100" fmla="*/ 67154154 w 34293"/>
              <a:gd name="T101" fmla="*/ 47691447 h 26245"/>
              <a:gd name="T102" fmla="*/ 65342261 w 34293"/>
              <a:gd name="T103" fmla="*/ 34150872 h 26245"/>
              <a:gd name="T104" fmla="*/ 70905067 w 34293"/>
              <a:gd name="T105" fmla="*/ 21537790 h 26245"/>
              <a:gd name="T106" fmla="*/ 72716960 w 34293"/>
              <a:gd name="T107" fmla="*/ 11383630 h 26245"/>
              <a:gd name="T108" fmla="*/ 73882469 w 34293"/>
              <a:gd name="T109" fmla="*/ 6152898 h 26245"/>
              <a:gd name="T110" fmla="*/ 72975516 w 34293"/>
              <a:gd name="T111" fmla="*/ 1537031 h 26245"/>
              <a:gd name="T112" fmla="*/ 70258671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84">
            <a:extLst>
              <a:ext uri="{FF2B5EF4-FFF2-40B4-BE49-F238E27FC236}">
                <a16:creationId xmlns="" xmlns:a16="http://schemas.microsoft.com/office/drawing/2014/main" id="{8C108685-9A73-4187-8CEF-6FBBC11F6D11}"/>
              </a:ext>
            </a:extLst>
          </p:cNvPr>
          <p:cNvSpPr>
            <a:spLocks/>
          </p:cNvSpPr>
          <p:nvPr/>
        </p:nvSpPr>
        <p:spPr bwMode="auto">
          <a:xfrm rot="17071104">
            <a:off x="11413596" y="3182938"/>
            <a:ext cx="542925" cy="1060451"/>
          </a:xfrm>
          <a:custGeom>
            <a:avLst/>
            <a:gdLst>
              <a:gd name="T0" fmla="*/ 137903849 w 22342"/>
              <a:gd name="T1" fmla="*/ 21420991 h 43662"/>
              <a:gd name="T2" fmla="*/ 110322958 w 22342"/>
              <a:gd name="T3" fmla="*/ 15612229 h 43662"/>
              <a:gd name="T4" fmla="*/ 89644689 w 22342"/>
              <a:gd name="T5" fmla="*/ 1093986 h 43662"/>
              <a:gd name="T6" fmla="*/ 98255063 w 22342"/>
              <a:gd name="T7" fmla="*/ 25778719 h 43662"/>
              <a:gd name="T8" fmla="*/ 127557339 w 22342"/>
              <a:gd name="T9" fmla="*/ 56997547 h 43662"/>
              <a:gd name="T10" fmla="*/ 139625817 w 22342"/>
              <a:gd name="T11" fmla="*/ 116164833 h 43662"/>
              <a:gd name="T12" fmla="*/ 98255063 w 22342"/>
              <a:gd name="T13" fmla="*/ 98739222 h 43662"/>
              <a:gd name="T14" fmla="*/ 93088600 w 22342"/>
              <a:gd name="T15" fmla="*/ 78049887 h 43662"/>
              <a:gd name="T16" fmla="*/ 81020123 w 22342"/>
              <a:gd name="T17" fmla="*/ 89666736 h 43662"/>
              <a:gd name="T18" fmla="*/ 56897918 w 22342"/>
              <a:gd name="T19" fmla="*/ 70427761 h 43662"/>
              <a:gd name="T20" fmla="*/ 42246476 w 22342"/>
              <a:gd name="T21" fmla="*/ 66070033 h 43662"/>
              <a:gd name="T22" fmla="*/ 42246476 w 22342"/>
              <a:gd name="T23" fmla="*/ 82044938 h 43662"/>
              <a:gd name="T24" fmla="*/ 76715215 w 22342"/>
              <a:gd name="T25" fmla="*/ 108543035 h 43662"/>
              <a:gd name="T26" fmla="*/ 126696343 w 22342"/>
              <a:gd name="T27" fmla="*/ 125237318 h 43662"/>
              <a:gd name="T28" fmla="*/ 158582142 w 22342"/>
              <a:gd name="T29" fmla="*/ 166622637 h 43662"/>
              <a:gd name="T30" fmla="*/ 218909805 w 22342"/>
              <a:gd name="T31" fmla="*/ 249386953 h 43662"/>
              <a:gd name="T32" fmla="*/ 137903849 w 22342"/>
              <a:gd name="T33" fmla="*/ 214172745 h 43662"/>
              <a:gd name="T34" fmla="*/ 111183954 w 22342"/>
              <a:gd name="T35" fmla="*/ 166622637 h 43662"/>
              <a:gd name="T36" fmla="*/ 97393508 w 22342"/>
              <a:gd name="T37" fmla="*/ 158994536 h 43662"/>
              <a:gd name="T38" fmla="*/ 108601014 w 22342"/>
              <a:gd name="T39" fmla="*/ 201830543 h 43662"/>
              <a:gd name="T40" fmla="*/ 31899966 w 22342"/>
              <a:gd name="T41" fmla="*/ 168073343 h 43662"/>
              <a:gd name="T42" fmla="*/ 875163 w 22342"/>
              <a:gd name="T43" fmla="*/ 154642783 h 43662"/>
              <a:gd name="T44" fmla="*/ 30177998 w 22342"/>
              <a:gd name="T45" fmla="*/ 184773583 h 43662"/>
              <a:gd name="T46" fmla="*/ 37066429 w 22342"/>
              <a:gd name="T47" fmla="*/ 200742532 h 43662"/>
              <a:gd name="T48" fmla="*/ 7763594 w 22342"/>
              <a:gd name="T49" fmla="*/ 205462936 h 43662"/>
              <a:gd name="T50" fmla="*/ 46551384 w 22342"/>
              <a:gd name="T51" fmla="*/ 208726988 h 43662"/>
              <a:gd name="T52" fmla="*/ 112905898 w 22342"/>
              <a:gd name="T53" fmla="*/ 225427246 h 43662"/>
              <a:gd name="T54" fmla="*/ 221492744 w 22342"/>
              <a:gd name="T55" fmla="*/ 259909817 h 43662"/>
              <a:gd name="T56" fmla="*/ 250795579 w 22342"/>
              <a:gd name="T57" fmla="*/ 260635170 h 43662"/>
              <a:gd name="T58" fmla="*/ 224090435 w 22342"/>
              <a:gd name="T59" fmla="*/ 228691316 h 43662"/>
              <a:gd name="T60" fmla="*/ 278376471 w 22342"/>
              <a:gd name="T61" fmla="*/ 190938718 h 43662"/>
              <a:gd name="T62" fmla="*/ 320608780 w 22342"/>
              <a:gd name="T63" fmla="*/ 149197026 h 43662"/>
              <a:gd name="T64" fmla="*/ 311984238 w 22342"/>
              <a:gd name="T65" fmla="*/ 147746338 h 43662"/>
              <a:gd name="T66" fmla="*/ 248212640 w 22342"/>
              <a:gd name="T67" fmla="*/ 197841138 h 43662"/>
              <a:gd name="T68" fmla="*/ 193051465 w 22342"/>
              <a:gd name="T69" fmla="*/ 186224289 h 43662"/>
              <a:gd name="T70" fmla="*/ 208563854 w 22342"/>
              <a:gd name="T71" fmla="*/ 142300253 h 43662"/>
              <a:gd name="T72" fmla="*/ 263725053 w 22342"/>
              <a:gd name="T73" fmla="*/ 117252862 h 43662"/>
              <a:gd name="T74" fmla="*/ 293888884 w 22342"/>
              <a:gd name="T75" fmla="*/ 92930806 h 43662"/>
              <a:gd name="T76" fmla="*/ 286140065 w 22342"/>
              <a:gd name="T77" fmla="*/ 85309008 h 43662"/>
              <a:gd name="T78" fmla="*/ 254254266 w 22342"/>
              <a:gd name="T79" fmla="*/ 100552604 h 43662"/>
              <a:gd name="T80" fmla="*/ 225812403 w 22342"/>
              <a:gd name="T81" fmla="*/ 110719094 h 43662"/>
              <a:gd name="T82" fmla="*/ 216326865 w 22342"/>
              <a:gd name="T83" fmla="*/ 100189928 h 43662"/>
              <a:gd name="T84" fmla="*/ 206841303 w 22342"/>
              <a:gd name="T85" fmla="*/ 111444428 h 43662"/>
              <a:gd name="T86" fmla="*/ 171511592 w 22342"/>
              <a:gd name="T87" fmla="*/ 144838970 h 43662"/>
              <a:gd name="T88" fmla="*/ 180997154 w 22342"/>
              <a:gd name="T89" fmla="*/ 76599199 h 43662"/>
              <a:gd name="T90" fmla="*/ 262864081 w 22342"/>
              <a:gd name="T91" fmla="*/ 17062935 h 43662"/>
              <a:gd name="T92" fmla="*/ 260281142 w 22342"/>
              <a:gd name="T93" fmla="*/ 6539743 h 43662"/>
              <a:gd name="T94" fmla="*/ 221492744 w 22342"/>
              <a:gd name="T95" fmla="*/ 29768141 h 43662"/>
              <a:gd name="T96" fmla="*/ 214604897 w 22342"/>
              <a:gd name="T97" fmla="*/ 17794244 h 43662"/>
              <a:gd name="T98" fmla="*/ 203397391 w 22342"/>
              <a:gd name="T99" fmla="*/ 26504071 h 43662"/>
              <a:gd name="T100" fmla="*/ 176678079 w 22342"/>
              <a:gd name="T101" fmla="*/ 63168640 h 43662"/>
              <a:gd name="T102" fmla="*/ 153416263 w 22342"/>
              <a:gd name="T103" fmla="*/ 30862127 h 43662"/>
              <a:gd name="T104" fmla="*/ 180136158 w 22342"/>
              <a:gd name="T105" fmla="*/ 2182015 h 43662"/>
              <a:gd name="T106" fmla="*/ 150833323 w 22342"/>
              <a:gd name="T107" fmla="*/ 368651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85">
            <a:extLst>
              <a:ext uri="{FF2B5EF4-FFF2-40B4-BE49-F238E27FC236}">
                <a16:creationId xmlns="" xmlns:a16="http://schemas.microsoft.com/office/drawing/2014/main" id="{7B4A69D4-5C1C-4C2A-8484-5043D25D6897}"/>
              </a:ext>
            </a:extLst>
          </p:cNvPr>
          <p:cNvSpPr>
            <a:spLocks/>
          </p:cNvSpPr>
          <p:nvPr/>
        </p:nvSpPr>
        <p:spPr bwMode="auto">
          <a:xfrm flipH="1">
            <a:off x="10530418" y="1130300"/>
            <a:ext cx="1712383" cy="452438"/>
          </a:xfrm>
          <a:custGeom>
            <a:avLst/>
            <a:gdLst>
              <a:gd name="T0" fmla="*/ 636800244 w 43001"/>
              <a:gd name="T1" fmla="*/ 26652592 h 11352"/>
              <a:gd name="T2" fmla="*/ 553600302 w 43001"/>
              <a:gd name="T3" fmla="*/ 125539907 h 11352"/>
              <a:gd name="T4" fmla="*/ 496001788 w 43001"/>
              <a:gd name="T5" fmla="*/ 174920055 h 11352"/>
              <a:gd name="T6" fmla="*/ 503994168 w 43001"/>
              <a:gd name="T7" fmla="*/ 57104754 h 11352"/>
              <a:gd name="T8" fmla="*/ 496001788 w 43001"/>
              <a:gd name="T9" fmla="*/ 26652592 h 11352"/>
              <a:gd name="T10" fmla="*/ 471998843 w 43001"/>
              <a:gd name="T11" fmla="*/ 117943955 h 11352"/>
              <a:gd name="T12" fmla="*/ 457585834 w 43001"/>
              <a:gd name="T13" fmla="*/ 216767741 h 11352"/>
              <a:gd name="T14" fmla="*/ 462381250 w 43001"/>
              <a:gd name="T15" fmla="*/ 247154779 h 11352"/>
              <a:gd name="T16" fmla="*/ 423991161 w 43001"/>
              <a:gd name="T17" fmla="*/ 315591527 h 11352"/>
              <a:gd name="T18" fmla="*/ 334398217 w 43001"/>
              <a:gd name="T19" fmla="*/ 414478882 h 11352"/>
              <a:gd name="T20" fmla="*/ 175990715 w 43001"/>
              <a:gd name="T21" fmla="*/ 498109129 h 11352"/>
              <a:gd name="T22" fmla="*/ 70412175 w 43001"/>
              <a:gd name="T23" fmla="*/ 581739416 h 11352"/>
              <a:gd name="T24" fmla="*/ 1598482 w 43001"/>
              <a:gd name="T25" fmla="*/ 657835685 h 11352"/>
              <a:gd name="T26" fmla="*/ 0 w 43001"/>
              <a:gd name="T27" fmla="*/ 680626731 h 11352"/>
              <a:gd name="T28" fmla="*/ 7992350 w 43001"/>
              <a:gd name="T29" fmla="*/ 695820271 h 11352"/>
              <a:gd name="T30" fmla="*/ 83199941 w 43001"/>
              <a:gd name="T31" fmla="*/ 653974140 h 11352"/>
              <a:gd name="T32" fmla="*/ 219202085 w 43001"/>
              <a:gd name="T33" fmla="*/ 562746306 h 11352"/>
              <a:gd name="T34" fmla="*/ 375984375 w 43001"/>
              <a:gd name="T35" fmla="*/ 600794461 h 11352"/>
              <a:gd name="T36" fmla="*/ 438404170 w 43001"/>
              <a:gd name="T37" fmla="*/ 714813340 h 11352"/>
              <a:gd name="T38" fmla="*/ 452790418 w 43001"/>
              <a:gd name="T39" fmla="*/ 695820271 h 11352"/>
              <a:gd name="T40" fmla="*/ 444798068 w 43001"/>
              <a:gd name="T41" fmla="*/ 653974140 h 11352"/>
              <a:gd name="T42" fmla="*/ 417598159 w 43001"/>
              <a:gd name="T43" fmla="*/ 574141869 h 11352"/>
              <a:gd name="T44" fmla="*/ 369590477 w 43001"/>
              <a:gd name="T45" fmla="*/ 490511582 h 11352"/>
              <a:gd name="T46" fmla="*/ 523202593 w 43001"/>
              <a:gd name="T47" fmla="*/ 441067905 h 11352"/>
              <a:gd name="T48" fmla="*/ 715178009 w 43001"/>
              <a:gd name="T49" fmla="*/ 414478882 h 11352"/>
              <a:gd name="T50" fmla="*/ 907179318 w 43001"/>
              <a:gd name="T51" fmla="*/ 429672382 h 11352"/>
              <a:gd name="T52" fmla="*/ 972796047 w 43001"/>
              <a:gd name="T53" fmla="*/ 505706676 h 11352"/>
              <a:gd name="T54" fmla="*/ 1025572415 w 43001"/>
              <a:gd name="T55" fmla="*/ 684424708 h 11352"/>
              <a:gd name="T56" fmla="*/ 1041582980 w 43001"/>
              <a:gd name="T57" fmla="*/ 718611317 h 11352"/>
              <a:gd name="T58" fmla="*/ 1054370776 w 43001"/>
              <a:gd name="T59" fmla="*/ 699619841 h 11352"/>
              <a:gd name="T60" fmla="*/ 1051173812 w 43001"/>
              <a:gd name="T61" fmla="*/ 661633662 h 11352"/>
              <a:gd name="T62" fmla="*/ 1011186166 w 43001"/>
              <a:gd name="T63" fmla="*/ 524761721 h 11352"/>
              <a:gd name="T64" fmla="*/ 991977742 w 43001"/>
              <a:gd name="T65" fmla="*/ 448665491 h 11352"/>
              <a:gd name="T66" fmla="*/ 1123184469 w 43001"/>
              <a:gd name="T67" fmla="*/ 486713606 h 11352"/>
              <a:gd name="T68" fmla="*/ 1145589828 w 43001"/>
              <a:gd name="T69" fmla="*/ 475318083 h 11352"/>
              <a:gd name="T70" fmla="*/ 1111969290 w 43001"/>
              <a:gd name="T71" fmla="*/ 429672382 h 11352"/>
              <a:gd name="T72" fmla="*/ 1007989202 w 43001"/>
              <a:gd name="T73" fmla="*/ 372632751 h 11352"/>
              <a:gd name="T74" fmla="*/ 865593161 w 43001"/>
              <a:gd name="T75" fmla="*/ 342244119 h 11352"/>
              <a:gd name="T76" fmla="*/ 643194142 w 43001"/>
              <a:gd name="T77" fmla="*/ 330848595 h 11352"/>
              <a:gd name="T78" fmla="*/ 455987352 w 43001"/>
              <a:gd name="T79" fmla="*/ 368833181 h 11352"/>
              <a:gd name="T80" fmla="*/ 539187294 w 43001"/>
              <a:gd name="T81" fmla="*/ 243356803 h 11352"/>
              <a:gd name="T82" fmla="*/ 652784974 w 43001"/>
              <a:gd name="T83" fmla="*/ 106484862 h 11352"/>
              <a:gd name="T84" fmla="*/ 691200928 w 43001"/>
              <a:gd name="T85" fmla="*/ 49443678 h 11352"/>
              <a:gd name="T86" fmla="*/ 691200928 w 43001"/>
              <a:gd name="T87" fmla="*/ 19055045 h 11352"/>
              <a:gd name="T88" fmla="*/ 683181817 w 43001"/>
              <a:gd name="T89" fmla="*/ 63529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86">
            <a:extLst>
              <a:ext uri="{FF2B5EF4-FFF2-40B4-BE49-F238E27FC236}">
                <a16:creationId xmlns="" xmlns:a16="http://schemas.microsoft.com/office/drawing/2014/main" id="{D73723EF-7295-46CE-9C17-2E93BBD209EA}"/>
              </a:ext>
            </a:extLst>
          </p:cNvPr>
          <p:cNvSpPr>
            <a:spLocks/>
          </p:cNvSpPr>
          <p:nvPr/>
        </p:nvSpPr>
        <p:spPr bwMode="auto">
          <a:xfrm rot="17575349" flipH="1">
            <a:off x="11374174" y="2298436"/>
            <a:ext cx="465138" cy="1589617"/>
          </a:xfrm>
          <a:custGeom>
            <a:avLst/>
            <a:gdLst>
              <a:gd name="T0" fmla="*/ 188239122 w 12973"/>
              <a:gd name="T1" fmla="*/ 25728297 h 44323"/>
              <a:gd name="T2" fmla="*/ 121820836 w 12973"/>
              <a:gd name="T3" fmla="*/ 37423970 h 44323"/>
              <a:gd name="T4" fmla="*/ 85823393 w 12973"/>
              <a:gd name="T5" fmla="*/ 35089172 h 44323"/>
              <a:gd name="T6" fmla="*/ 213128325 w 12973"/>
              <a:gd name="T7" fmla="*/ 116904604 h 44323"/>
              <a:gd name="T8" fmla="*/ 83056910 w 12973"/>
              <a:gd name="T9" fmla="*/ 80667198 h 44323"/>
              <a:gd name="T10" fmla="*/ 196535953 w 12973"/>
              <a:gd name="T11" fmla="*/ 149619194 h 44323"/>
              <a:gd name="T12" fmla="*/ 55356298 w 12973"/>
              <a:gd name="T13" fmla="*/ 113381788 h 44323"/>
              <a:gd name="T14" fmla="*/ 210363133 w 12973"/>
              <a:gd name="T15" fmla="*/ 210396907 h 44323"/>
              <a:gd name="T16" fmla="*/ 107947404 w 12973"/>
              <a:gd name="T17" fmla="*/ 184688865 h 44323"/>
              <a:gd name="T18" fmla="*/ 179942291 w 12973"/>
              <a:gd name="T19" fmla="*/ 253640135 h 44323"/>
              <a:gd name="T20" fmla="*/ 44294275 w 12973"/>
              <a:gd name="T21" fmla="*/ 196365709 h 44323"/>
              <a:gd name="T22" fmla="*/ 58121454 w 12973"/>
              <a:gd name="T23" fmla="*/ 238441174 h 44323"/>
              <a:gd name="T24" fmla="*/ 210363133 w 12973"/>
              <a:gd name="T25" fmla="*/ 354158488 h 44323"/>
              <a:gd name="T26" fmla="*/ 207597941 w 12973"/>
              <a:gd name="T27" fmla="*/ 356494013 h 44323"/>
              <a:gd name="T28" fmla="*/ 83056910 w 12973"/>
              <a:gd name="T29" fmla="*/ 289877541 h 44323"/>
              <a:gd name="T30" fmla="*/ 160538474 w 12973"/>
              <a:gd name="T31" fmla="*/ 379867257 h 44323"/>
              <a:gd name="T32" fmla="*/ 121820836 w 12973"/>
              <a:gd name="T33" fmla="*/ 376363996 h 44323"/>
              <a:gd name="T34" fmla="*/ 52591106 w 12973"/>
              <a:gd name="T35" fmla="*/ 367022650 h 44323"/>
              <a:gd name="T36" fmla="*/ 185473966 w 12973"/>
              <a:gd name="T37" fmla="*/ 481552672 h 44323"/>
              <a:gd name="T38" fmla="*/ 30467095 w 12973"/>
              <a:gd name="T39" fmla="*/ 430135861 h 44323"/>
              <a:gd name="T40" fmla="*/ 240830228 w 12973"/>
              <a:gd name="T41" fmla="*/ 556362283 h 44323"/>
              <a:gd name="T42" fmla="*/ 63653094 w 12973"/>
              <a:gd name="T43" fmla="*/ 475714613 h 44323"/>
              <a:gd name="T44" fmla="*/ 80291754 w 12973"/>
              <a:gd name="T45" fmla="*/ 539995587 h 44323"/>
              <a:gd name="T46" fmla="*/ 240830228 w 12973"/>
              <a:gd name="T47" fmla="*/ 662719448 h 44323"/>
              <a:gd name="T48" fmla="*/ 22170263 w 12973"/>
              <a:gd name="T49" fmla="*/ 532989738 h 44323"/>
              <a:gd name="T50" fmla="*/ 41529118 w 12973"/>
              <a:gd name="T51" fmla="*/ 599605511 h 44323"/>
              <a:gd name="T52" fmla="*/ 210363133 w 12973"/>
              <a:gd name="T53" fmla="*/ 752708464 h 44323"/>
              <a:gd name="T54" fmla="*/ 44294275 w 12973"/>
              <a:gd name="T55" fmla="*/ 704794913 h 44323"/>
              <a:gd name="T56" fmla="*/ 240830228 w 12973"/>
              <a:gd name="T57" fmla="*/ 812319114 h 44323"/>
              <a:gd name="T58" fmla="*/ 107947404 w 12973"/>
              <a:gd name="T59" fmla="*/ 781939322 h 44323"/>
              <a:gd name="T60" fmla="*/ 163303667 w 12973"/>
              <a:gd name="T61" fmla="*/ 832189098 h 44323"/>
              <a:gd name="T62" fmla="*/ 321121982 w 12973"/>
              <a:gd name="T63" fmla="*/ 857897867 h 44323"/>
              <a:gd name="T64" fmla="*/ 365416256 w 12973"/>
              <a:gd name="T65" fmla="*/ 794783929 h 44323"/>
              <a:gd name="T66" fmla="*/ 501017984 w 12973"/>
              <a:gd name="T67" fmla="*/ 680253907 h 44323"/>
              <a:gd name="T68" fmla="*/ 343245957 w 12973"/>
              <a:gd name="T69" fmla="*/ 755043962 h 44323"/>
              <a:gd name="T70" fmla="*/ 520423092 w 12973"/>
              <a:gd name="T71" fmla="*/ 614805171 h 44323"/>
              <a:gd name="T72" fmla="*/ 489955997 w 12973"/>
              <a:gd name="T73" fmla="*/ 587909837 h 44323"/>
              <a:gd name="T74" fmla="*/ 517657935 w 12973"/>
              <a:gd name="T75" fmla="*/ 534156775 h 44323"/>
              <a:gd name="T76" fmla="*/ 304483322 w 12973"/>
              <a:gd name="T77" fmla="*/ 658048398 h 44323"/>
              <a:gd name="T78" fmla="*/ 523188284 w 12973"/>
              <a:gd name="T79" fmla="*/ 503758181 h 44323"/>
              <a:gd name="T80" fmla="*/ 434599734 w 12973"/>
              <a:gd name="T81" fmla="*/ 522461101 h 44323"/>
              <a:gd name="T82" fmla="*/ 589606570 w 12973"/>
              <a:gd name="T83" fmla="*/ 419607224 h 44323"/>
              <a:gd name="T84" fmla="*/ 525954731 w 12973"/>
              <a:gd name="T85" fmla="*/ 406762617 h 44323"/>
              <a:gd name="T86" fmla="*/ 326653621 w 12973"/>
              <a:gd name="T87" fmla="*/ 495584597 h 44323"/>
              <a:gd name="T88" fmla="*/ 553609091 w 12973"/>
              <a:gd name="T89" fmla="*/ 348320429 h 44323"/>
              <a:gd name="T90" fmla="*/ 412475723 w 12973"/>
              <a:gd name="T91" fmla="*/ 388060396 h 44323"/>
              <a:gd name="T92" fmla="*/ 495487636 w 12973"/>
              <a:gd name="T93" fmla="*/ 296883363 h 44323"/>
              <a:gd name="T94" fmla="*/ 365416256 w 12973"/>
              <a:gd name="T95" fmla="*/ 368190412 h 44323"/>
              <a:gd name="T96" fmla="*/ 506595912 w 12973"/>
              <a:gd name="T97" fmla="*/ 236105676 h 44323"/>
              <a:gd name="T98" fmla="*/ 310013706 w 12973"/>
              <a:gd name="T99" fmla="*/ 323779422 h 44323"/>
              <a:gd name="T100" fmla="*/ 470598468 w 12973"/>
              <a:gd name="T101" fmla="*/ 184688865 h 44323"/>
              <a:gd name="T102" fmla="*/ 357073137 w 12973"/>
              <a:gd name="T103" fmla="*/ 239608937 h 44323"/>
              <a:gd name="T104" fmla="*/ 467831986 w 12973"/>
              <a:gd name="T105" fmla="*/ 118072366 h 44323"/>
              <a:gd name="T106" fmla="*/ 304483322 w 12973"/>
              <a:gd name="T107" fmla="*/ 219758508 h 44323"/>
              <a:gd name="T108" fmla="*/ 362651064 w 12973"/>
              <a:gd name="T109" fmla="*/ 168321415 h 44323"/>
              <a:gd name="T110" fmla="*/ 415242170 w 12973"/>
              <a:gd name="T111" fmla="*/ 93511832 h 44323"/>
              <a:gd name="T112" fmla="*/ 401367448 w 12973"/>
              <a:gd name="T113" fmla="*/ 63132739 h 44323"/>
              <a:gd name="T114" fmla="*/ 343245957 w 12973"/>
              <a:gd name="T115" fmla="*/ 33921436 h 44323"/>
              <a:gd name="T116" fmla="*/ 282359346 w 12973"/>
              <a:gd name="T117" fmla="*/ 54959155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187">
            <a:extLst>
              <a:ext uri="{FF2B5EF4-FFF2-40B4-BE49-F238E27FC236}">
                <a16:creationId xmlns="" xmlns:a16="http://schemas.microsoft.com/office/drawing/2014/main" id="{B818B074-CAFA-4EB2-820F-09755F239A88}"/>
              </a:ext>
            </a:extLst>
          </p:cNvPr>
          <p:cNvSpPr>
            <a:spLocks/>
          </p:cNvSpPr>
          <p:nvPr/>
        </p:nvSpPr>
        <p:spPr bwMode="auto">
          <a:xfrm rot="19510777">
            <a:off x="11415185" y="2084389"/>
            <a:ext cx="656167" cy="1271587"/>
          </a:xfrm>
          <a:custGeom>
            <a:avLst/>
            <a:gdLst>
              <a:gd name="T0" fmla="*/ 98620110 w 23243"/>
              <a:gd name="T1" fmla="*/ 16286253 h 44983"/>
              <a:gd name="T2" fmla="*/ 98620110 w 23243"/>
              <a:gd name="T3" fmla="*/ 58347110 h 44983"/>
              <a:gd name="T4" fmla="*/ 108880756 w 23243"/>
              <a:gd name="T5" fmla="*/ 94962981 h 44983"/>
              <a:gd name="T6" fmla="*/ 93494264 w 23243"/>
              <a:gd name="T7" fmla="*/ 170929188 h 44983"/>
              <a:gd name="T8" fmla="*/ 86651010 w 23243"/>
              <a:gd name="T9" fmla="*/ 92252459 h 44983"/>
              <a:gd name="T10" fmla="*/ 75251254 w 23243"/>
              <a:gd name="T11" fmla="*/ 61057603 h 44983"/>
              <a:gd name="T12" fmla="*/ 61003894 w 23243"/>
              <a:gd name="T13" fmla="*/ 77343856 h 44983"/>
              <a:gd name="T14" fmla="*/ 61003894 w 23243"/>
              <a:gd name="T15" fmla="*/ 113960519 h 44983"/>
              <a:gd name="T16" fmla="*/ 74112124 w 23243"/>
              <a:gd name="T17" fmla="*/ 130246771 h 44983"/>
              <a:gd name="T18" fmla="*/ 91785812 w 23243"/>
              <a:gd name="T19" fmla="*/ 245562551 h 44983"/>
              <a:gd name="T20" fmla="*/ 104324699 w 23243"/>
              <a:gd name="T21" fmla="*/ 344592077 h 44983"/>
              <a:gd name="T22" fmla="*/ 83233639 w 23243"/>
              <a:gd name="T23" fmla="*/ 550782695 h 44983"/>
              <a:gd name="T24" fmla="*/ 27364991 w 23243"/>
              <a:gd name="T25" fmla="*/ 431400370 h 44983"/>
              <a:gd name="T26" fmla="*/ 16534557 w 23243"/>
              <a:gd name="T27" fmla="*/ 396139732 h 44983"/>
              <a:gd name="T28" fmla="*/ 579210 w 23243"/>
              <a:gd name="T29" fmla="*/ 425979327 h 44983"/>
              <a:gd name="T30" fmla="*/ 10270047 w 23243"/>
              <a:gd name="T31" fmla="*/ 465328900 h 44983"/>
              <a:gd name="T32" fmla="*/ 41621753 w 23243"/>
              <a:gd name="T33" fmla="*/ 504656084 h 44983"/>
              <a:gd name="T34" fmla="*/ 26225861 w 23243"/>
              <a:gd name="T35" fmla="*/ 607773753 h 44983"/>
              <a:gd name="T36" fmla="*/ 62712368 w 23243"/>
              <a:gd name="T37" fmla="*/ 576556536 h 44983"/>
              <a:gd name="T38" fmla="*/ 120289913 w 23243"/>
              <a:gd name="T39" fmla="*/ 671519517 h 44983"/>
              <a:gd name="T40" fmla="*/ 153919414 w 23243"/>
              <a:gd name="T41" fmla="*/ 949632948 h 44983"/>
              <a:gd name="T42" fmla="*/ 87789697 w 23243"/>
              <a:gd name="T43" fmla="*/ 922503874 h 44983"/>
              <a:gd name="T44" fmla="*/ 76390364 w 23243"/>
              <a:gd name="T45" fmla="*/ 889930606 h 44983"/>
              <a:gd name="T46" fmla="*/ 61573681 w 23243"/>
              <a:gd name="T47" fmla="*/ 888575345 h 44983"/>
              <a:gd name="T48" fmla="*/ 57007779 w 23243"/>
              <a:gd name="T49" fmla="*/ 917082040 h 44983"/>
              <a:gd name="T50" fmla="*/ 65559951 w 23243"/>
              <a:gd name="T51" fmla="*/ 938767739 h 44983"/>
              <a:gd name="T52" fmla="*/ 94064052 w 23243"/>
              <a:gd name="T53" fmla="*/ 946922455 h 44983"/>
              <a:gd name="T54" fmla="*/ 139093331 w 23243"/>
              <a:gd name="T55" fmla="*/ 978117283 h 44983"/>
              <a:gd name="T56" fmla="*/ 161902265 w 23243"/>
              <a:gd name="T57" fmla="*/ 990337753 h 44983"/>
              <a:gd name="T58" fmla="*/ 174440707 w 23243"/>
              <a:gd name="T59" fmla="*/ 1010667400 h 44983"/>
              <a:gd name="T60" fmla="*/ 161332477 w 23243"/>
              <a:gd name="T61" fmla="*/ 881798249 h 44983"/>
              <a:gd name="T62" fmla="*/ 203514151 w 23243"/>
              <a:gd name="T63" fmla="*/ 724444793 h 44983"/>
              <a:gd name="T64" fmla="*/ 217192148 w 23243"/>
              <a:gd name="T65" fmla="*/ 659321407 h 44983"/>
              <a:gd name="T66" fmla="*/ 213774776 w 23243"/>
              <a:gd name="T67" fmla="*/ 619971863 h 44983"/>
              <a:gd name="T68" fmla="*/ 197240219 w 23243"/>
              <a:gd name="T69" fmla="*/ 611840327 h 44983"/>
              <a:gd name="T70" fmla="*/ 187548916 w 23243"/>
              <a:gd name="T71" fmla="*/ 645745676 h 44983"/>
              <a:gd name="T72" fmla="*/ 197240219 w 23243"/>
              <a:gd name="T73" fmla="*/ 679674205 h 44983"/>
              <a:gd name="T74" fmla="*/ 178996743 w 23243"/>
              <a:gd name="T75" fmla="*/ 736642875 h 44983"/>
              <a:gd name="T76" fmla="*/ 171023781 w 23243"/>
              <a:gd name="T77" fmla="*/ 625392878 h 44983"/>
              <a:gd name="T78" fmla="*/ 165888513 w 23243"/>
              <a:gd name="T79" fmla="*/ 709513801 h 44983"/>
              <a:gd name="T80" fmla="*/ 165888513 w 23243"/>
              <a:gd name="T81" fmla="*/ 823474319 h 44983"/>
              <a:gd name="T82" fmla="*/ 128262897 w 23243"/>
              <a:gd name="T83" fmla="*/ 576556536 h 44983"/>
              <a:gd name="T84" fmla="*/ 149353956 w 23243"/>
              <a:gd name="T85" fmla="*/ 392073978 h 44983"/>
              <a:gd name="T86" fmla="*/ 205792392 w 23243"/>
              <a:gd name="T87" fmla="*/ 409693103 h 44983"/>
              <a:gd name="T88" fmla="*/ 218900622 w 23243"/>
              <a:gd name="T89" fmla="*/ 400205514 h 44983"/>
              <a:gd name="T90" fmla="*/ 200666568 w 23243"/>
              <a:gd name="T91" fmla="*/ 374431673 h 44983"/>
              <a:gd name="T92" fmla="*/ 198948672 w 23243"/>
              <a:gd name="T93" fmla="*/ 272691624 h 44983"/>
              <a:gd name="T94" fmla="*/ 217761491 w 23243"/>
              <a:gd name="T95" fmla="*/ 240119147 h 44983"/>
              <a:gd name="T96" fmla="*/ 217761491 w 23243"/>
              <a:gd name="T97" fmla="*/ 193992508 h 44983"/>
              <a:gd name="T98" fmla="*/ 199518015 w 23243"/>
              <a:gd name="T99" fmla="*/ 176373383 h 44983"/>
              <a:gd name="T100" fmla="*/ 185271120 w 23243"/>
              <a:gd name="T101" fmla="*/ 208923500 h 44983"/>
              <a:gd name="T102" fmla="*/ 185271120 w 23243"/>
              <a:gd name="T103" fmla="*/ 255050139 h 44983"/>
              <a:gd name="T104" fmla="*/ 137384857 w 23243"/>
              <a:gd name="T105" fmla="*/ 375786933 h 44983"/>
              <a:gd name="T106" fmla="*/ 117432928 w 23243"/>
              <a:gd name="T107" fmla="*/ 221143970 h 44983"/>
              <a:gd name="T108" fmla="*/ 123137517 w 23243"/>
              <a:gd name="T109" fmla="*/ 65123386 h 44983"/>
              <a:gd name="T110" fmla="*/ 126554444 w 23243"/>
              <a:gd name="T111" fmla="*/ 23063320 h 44983"/>
              <a:gd name="T112" fmla="*/ 111737740 w 23243"/>
              <a:gd name="T113" fmla="*/ 0 h 44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243"/>
              <a:gd name="T172" fmla="*/ 0 h 44983"/>
              <a:gd name="T173" fmla="*/ 23243 w 23243"/>
              <a:gd name="T174" fmla="*/ 44983 h 44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243" h="44983" extrusionOk="0">
                <a:moveTo>
                  <a:pt x="11772" y="0"/>
                </a:moveTo>
                <a:lnTo>
                  <a:pt x="11471" y="60"/>
                </a:lnTo>
                <a:lnTo>
                  <a:pt x="11111" y="120"/>
                </a:lnTo>
                <a:lnTo>
                  <a:pt x="10871" y="301"/>
                </a:lnTo>
                <a:lnTo>
                  <a:pt x="10571" y="481"/>
                </a:lnTo>
                <a:lnTo>
                  <a:pt x="10390" y="721"/>
                </a:lnTo>
                <a:lnTo>
                  <a:pt x="10210" y="1021"/>
                </a:lnTo>
                <a:lnTo>
                  <a:pt x="10150" y="1382"/>
                </a:lnTo>
                <a:lnTo>
                  <a:pt x="10090" y="1682"/>
                </a:lnTo>
                <a:lnTo>
                  <a:pt x="10150" y="1982"/>
                </a:lnTo>
                <a:lnTo>
                  <a:pt x="10210" y="2343"/>
                </a:lnTo>
                <a:lnTo>
                  <a:pt x="10390" y="2583"/>
                </a:lnTo>
                <a:lnTo>
                  <a:pt x="10571" y="2883"/>
                </a:lnTo>
                <a:lnTo>
                  <a:pt x="10811" y="3063"/>
                </a:lnTo>
                <a:lnTo>
                  <a:pt x="11051" y="3183"/>
                </a:lnTo>
                <a:lnTo>
                  <a:pt x="11291" y="3303"/>
                </a:lnTo>
                <a:lnTo>
                  <a:pt x="11592" y="3364"/>
                </a:lnTo>
                <a:lnTo>
                  <a:pt x="11471" y="4204"/>
                </a:lnTo>
                <a:lnTo>
                  <a:pt x="11351" y="5045"/>
                </a:lnTo>
                <a:lnTo>
                  <a:pt x="11231" y="6727"/>
                </a:lnTo>
                <a:lnTo>
                  <a:pt x="11051" y="9910"/>
                </a:lnTo>
                <a:lnTo>
                  <a:pt x="10571" y="9129"/>
                </a:lnTo>
                <a:lnTo>
                  <a:pt x="10150" y="8348"/>
                </a:lnTo>
                <a:lnTo>
                  <a:pt x="9850" y="7567"/>
                </a:lnTo>
                <a:lnTo>
                  <a:pt x="9490" y="6787"/>
                </a:lnTo>
                <a:lnTo>
                  <a:pt x="9189" y="6006"/>
                </a:lnTo>
                <a:lnTo>
                  <a:pt x="8769" y="5285"/>
                </a:lnTo>
                <a:lnTo>
                  <a:pt x="9009" y="4925"/>
                </a:lnTo>
                <a:lnTo>
                  <a:pt x="9129" y="4505"/>
                </a:lnTo>
                <a:lnTo>
                  <a:pt x="9129" y="4084"/>
                </a:lnTo>
                <a:lnTo>
                  <a:pt x="9069" y="3664"/>
                </a:lnTo>
                <a:lnTo>
                  <a:pt x="8889" y="3303"/>
                </a:lnTo>
                <a:lnTo>
                  <a:pt x="8589" y="3003"/>
                </a:lnTo>
                <a:lnTo>
                  <a:pt x="8409" y="2883"/>
                </a:lnTo>
                <a:lnTo>
                  <a:pt x="8168" y="2763"/>
                </a:lnTo>
                <a:lnTo>
                  <a:pt x="7928" y="2703"/>
                </a:lnTo>
                <a:lnTo>
                  <a:pt x="7688" y="2703"/>
                </a:lnTo>
                <a:lnTo>
                  <a:pt x="7328" y="2763"/>
                </a:lnTo>
                <a:lnTo>
                  <a:pt x="7027" y="2823"/>
                </a:lnTo>
                <a:lnTo>
                  <a:pt x="6787" y="3003"/>
                </a:lnTo>
                <a:lnTo>
                  <a:pt x="6607" y="3183"/>
                </a:lnTo>
                <a:lnTo>
                  <a:pt x="6427" y="3424"/>
                </a:lnTo>
                <a:lnTo>
                  <a:pt x="6307" y="3664"/>
                </a:lnTo>
                <a:lnTo>
                  <a:pt x="6247" y="3964"/>
                </a:lnTo>
                <a:lnTo>
                  <a:pt x="6247" y="4204"/>
                </a:lnTo>
                <a:lnTo>
                  <a:pt x="6247" y="4505"/>
                </a:lnTo>
                <a:lnTo>
                  <a:pt x="6307" y="4805"/>
                </a:lnTo>
                <a:lnTo>
                  <a:pt x="6427" y="5045"/>
                </a:lnTo>
                <a:lnTo>
                  <a:pt x="6607" y="5285"/>
                </a:lnTo>
                <a:lnTo>
                  <a:pt x="6787" y="5465"/>
                </a:lnTo>
                <a:lnTo>
                  <a:pt x="7027" y="5646"/>
                </a:lnTo>
                <a:lnTo>
                  <a:pt x="7328" y="5706"/>
                </a:lnTo>
                <a:lnTo>
                  <a:pt x="7688" y="5766"/>
                </a:lnTo>
                <a:lnTo>
                  <a:pt x="7808" y="5766"/>
                </a:lnTo>
                <a:lnTo>
                  <a:pt x="7928" y="6607"/>
                </a:lnTo>
                <a:lnTo>
                  <a:pt x="8168" y="7447"/>
                </a:lnTo>
                <a:lnTo>
                  <a:pt x="8469" y="8228"/>
                </a:lnTo>
                <a:lnTo>
                  <a:pt x="8829" y="9009"/>
                </a:lnTo>
                <a:lnTo>
                  <a:pt x="9189" y="9910"/>
                </a:lnTo>
                <a:lnTo>
                  <a:pt x="9670" y="10871"/>
                </a:lnTo>
                <a:lnTo>
                  <a:pt x="9910" y="11291"/>
                </a:lnTo>
                <a:lnTo>
                  <a:pt x="10210" y="11711"/>
                </a:lnTo>
                <a:lnTo>
                  <a:pt x="10571" y="12072"/>
                </a:lnTo>
                <a:lnTo>
                  <a:pt x="10991" y="12312"/>
                </a:lnTo>
                <a:lnTo>
                  <a:pt x="10991" y="12432"/>
                </a:lnTo>
                <a:lnTo>
                  <a:pt x="10991" y="15255"/>
                </a:lnTo>
                <a:lnTo>
                  <a:pt x="11111" y="18017"/>
                </a:lnTo>
                <a:lnTo>
                  <a:pt x="11291" y="20840"/>
                </a:lnTo>
                <a:lnTo>
                  <a:pt x="11652" y="23603"/>
                </a:lnTo>
                <a:lnTo>
                  <a:pt x="11892" y="25464"/>
                </a:lnTo>
                <a:lnTo>
                  <a:pt x="12192" y="27326"/>
                </a:lnTo>
                <a:lnTo>
                  <a:pt x="8769" y="24383"/>
                </a:lnTo>
                <a:lnTo>
                  <a:pt x="7267" y="23182"/>
                </a:lnTo>
                <a:lnTo>
                  <a:pt x="5826" y="21981"/>
                </a:lnTo>
                <a:lnTo>
                  <a:pt x="4325" y="20840"/>
                </a:lnTo>
                <a:lnTo>
                  <a:pt x="2763" y="19699"/>
                </a:lnTo>
                <a:lnTo>
                  <a:pt x="2823" y="19399"/>
                </a:lnTo>
                <a:lnTo>
                  <a:pt x="2883" y="19098"/>
                </a:lnTo>
                <a:lnTo>
                  <a:pt x="2823" y="18798"/>
                </a:lnTo>
                <a:lnTo>
                  <a:pt x="2703" y="18498"/>
                </a:lnTo>
                <a:lnTo>
                  <a:pt x="2403" y="18077"/>
                </a:lnTo>
                <a:lnTo>
                  <a:pt x="2223" y="17837"/>
                </a:lnTo>
                <a:lnTo>
                  <a:pt x="1982" y="17657"/>
                </a:lnTo>
                <a:lnTo>
                  <a:pt x="1742" y="17537"/>
                </a:lnTo>
                <a:lnTo>
                  <a:pt x="1142" y="17537"/>
                </a:lnTo>
                <a:lnTo>
                  <a:pt x="901" y="17657"/>
                </a:lnTo>
                <a:lnTo>
                  <a:pt x="661" y="17837"/>
                </a:lnTo>
                <a:lnTo>
                  <a:pt x="481" y="18077"/>
                </a:lnTo>
                <a:lnTo>
                  <a:pt x="181" y="18498"/>
                </a:lnTo>
                <a:lnTo>
                  <a:pt x="61" y="18858"/>
                </a:lnTo>
                <a:lnTo>
                  <a:pt x="1" y="19218"/>
                </a:lnTo>
                <a:lnTo>
                  <a:pt x="61" y="19579"/>
                </a:lnTo>
                <a:lnTo>
                  <a:pt x="241" y="19939"/>
                </a:lnTo>
                <a:lnTo>
                  <a:pt x="421" y="20239"/>
                </a:lnTo>
                <a:lnTo>
                  <a:pt x="721" y="20420"/>
                </a:lnTo>
                <a:lnTo>
                  <a:pt x="1082" y="20600"/>
                </a:lnTo>
                <a:lnTo>
                  <a:pt x="1442" y="20660"/>
                </a:lnTo>
                <a:lnTo>
                  <a:pt x="1682" y="20600"/>
                </a:lnTo>
                <a:lnTo>
                  <a:pt x="1922" y="20540"/>
                </a:lnTo>
                <a:lnTo>
                  <a:pt x="2163" y="20480"/>
                </a:lnTo>
                <a:lnTo>
                  <a:pt x="2343" y="20299"/>
                </a:lnTo>
                <a:lnTo>
                  <a:pt x="4385" y="22341"/>
                </a:lnTo>
                <a:lnTo>
                  <a:pt x="6487" y="24323"/>
                </a:lnTo>
                <a:lnTo>
                  <a:pt x="5466" y="24984"/>
                </a:lnTo>
                <a:lnTo>
                  <a:pt x="2943" y="26545"/>
                </a:lnTo>
                <a:lnTo>
                  <a:pt x="2823" y="26665"/>
                </a:lnTo>
                <a:lnTo>
                  <a:pt x="2763" y="26786"/>
                </a:lnTo>
                <a:lnTo>
                  <a:pt x="2763" y="26906"/>
                </a:lnTo>
                <a:lnTo>
                  <a:pt x="2823" y="27026"/>
                </a:lnTo>
                <a:lnTo>
                  <a:pt x="2883" y="27146"/>
                </a:lnTo>
                <a:lnTo>
                  <a:pt x="3003" y="27206"/>
                </a:lnTo>
                <a:lnTo>
                  <a:pt x="3304" y="27206"/>
                </a:lnTo>
                <a:lnTo>
                  <a:pt x="5826" y="25945"/>
                </a:lnTo>
                <a:lnTo>
                  <a:pt x="6607" y="25524"/>
                </a:lnTo>
                <a:lnTo>
                  <a:pt x="7027" y="25344"/>
                </a:lnTo>
                <a:lnTo>
                  <a:pt x="7388" y="25104"/>
                </a:lnTo>
                <a:lnTo>
                  <a:pt x="7868" y="25584"/>
                </a:lnTo>
                <a:lnTo>
                  <a:pt x="11111" y="28407"/>
                </a:lnTo>
                <a:lnTo>
                  <a:pt x="11892" y="29068"/>
                </a:lnTo>
                <a:lnTo>
                  <a:pt x="12673" y="29728"/>
                </a:lnTo>
                <a:lnTo>
                  <a:pt x="13153" y="32071"/>
                </a:lnTo>
                <a:lnTo>
                  <a:pt x="13754" y="34353"/>
                </a:lnTo>
                <a:lnTo>
                  <a:pt x="14234" y="36274"/>
                </a:lnTo>
                <a:lnTo>
                  <a:pt x="14835" y="38256"/>
                </a:lnTo>
                <a:lnTo>
                  <a:pt x="15435" y="40118"/>
                </a:lnTo>
                <a:lnTo>
                  <a:pt x="16216" y="42040"/>
                </a:lnTo>
                <a:lnTo>
                  <a:pt x="15796" y="41800"/>
                </a:lnTo>
                <a:lnTo>
                  <a:pt x="15315" y="41740"/>
                </a:lnTo>
                <a:lnTo>
                  <a:pt x="14414" y="41619"/>
                </a:lnTo>
                <a:lnTo>
                  <a:pt x="11952" y="41259"/>
                </a:lnTo>
                <a:lnTo>
                  <a:pt x="10150" y="41019"/>
                </a:lnTo>
                <a:lnTo>
                  <a:pt x="9249" y="40839"/>
                </a:lnTo>
                <a:lnTo>
                  <a:pt x="8409" y="40659"/>
                </a:lnTo>
                <a:lnTo>
                  <a:pt x="8409" y="40358"/>
                </a:lnTo>
                <a:lnTo>
                  <a:pt x="8409" y="40118"/>
                </a:lnTo>
                <a:lnTo>
                  <a:pt x="8348" y="39818"/>
                </a:lnTo>
                <a:lnTo>
                  <a:pt x="8228" y="39578"/>
                </a:lnTo>
                <a:lnTo>
                  <a:pt x="8048" y="39397"/>
                </a:lnTo>
                <a:lnTo>
                  <a:pt x="7808" y="39217"/>
                </a:lnTo>
                <a:lnTo>
                  <a:pt x="7508" y="39157"/>
                </a:lnTo>
                <a:lnTo>
                  <a:pt x="7207" y="39097"/>
                </a:lnTo>
                <a:lnTo>
                  <a:pt x="6907" y="39157"/>
                </a:lnTo>
                <a:lnTo>
                  <a:pt x="6667" y="39217"/>
                </a:lnTo>
                <a:lnTo>
                  <a:pt x="6487" y="39337"/>
                </a:lnTo>
                <a:lnTo>
                  <a:pt x="6307" y="39518"/>
                </a:lnTo>
                <a:lnTo>
                  <a:pt x="6186" y="39698"/>
                </a:lnTo>
                <a:lnTo>
                  <a:pt x="6066" y="39878"/>
                </a:lnTo>
                <a:lnTo>
                  <a:pt x="6006" y="40118"/>
                </a:lnTo>
                <a:lnTo>
                  <a:pt x="6006" y="40358"/>
                </a:lnTo>
                <a:lnTo>
                  <a:pt x="6006" y="40599"/>
                </a:lnTo>
                <a:lnTo>
                  <a:pt x="6066" y="40839"/>
                </a:lnTo>
                <a:lnTo>
                  <a:pt x="6186" y="41019"/>
                </a:lnTo>
                <a:lnTo>
                  <a:pt x="6307" y="41199"/>
                </a:lnTo>
                <a:lnTo>
                  <a:pt x="6487" y="41379"/>
                </a:lnTo>
                <a:lnTo>
                  <a:pt x="6667" y="41499"/>
                </a:lnTo>
                <a:lnTo>
                  <a:pt x="6907" y="41559"/>
                </a:lnTo>
                <a:lnTo>
                  <a:pt x="7207" y="41619"/>
                </a:lnTo>
                <a:lnTo>
                  <a:pt x="7508" y="41559"/>
                </a:lnTo>
                <a:lnTo>
                  <a:pt x="7808" y="41499"/>
                </a:lnTo>
                <a:lnTo>
                  <a:pt x="8048" y="41319"/>
                </a:lnTo>
                <a:lnTo>
                  <a:pt x="8228" y="41079"/>
                </a:lnTo>
                <a:lnTo>
                  <a:pt x="9910" y="41920"/>
                </a:lnTo>
                <a:lnTo>
                  <a:pt x="10811" y="42280"/>
                </a:lnTo>
                <a:lnTo>
                  <a:pt x="11652" y="42580"/>
                </a:lnTo>
                <a:lnTo>
                  <a:pt x="12793" y="42941"/>
                </a:lnTo>
                <a:lnTo>
                  <a:pt x="13393" y="43121"/>
                </a:lnTo>
                <a:lnTo>
                  <a:pt x="13994" y="43241"/>
                </a:lnTo>
                <a:lnTo>
                  <a:pt x="14654" y="43301"/>
                </a:lnTo>
                <a:lnTo>
                  <a:pt x="15255" y="43301"/>
                </a:lnTo>
                <a:lnTo>
                  <a:pt x="15856" y="43241"/>
                </a:lnTo>
                <a:lnTo>
                  <a:pt x="16336" y="43001"/>
                </a:lnTo>
                <a:lnTo>
                  <a:pt x="16456" y="42941"/>
                </a:lnTo>
                <a:lnTo>
                  <a:pt x="16576" y="42821"/>
                </a:lnTo>
                <a:lnTo>
                  <a:pt x="17057" y="43842"/>
                </a:lnTo>
                <a:lnTo>
                  <a:pt x="17597" y="44802"/>
                </a:lnTo>
                <a:lnTo>
                  <a:pt x="17717" y="44923"/>
                </a:lnTo>
                <a:lnTo>
                  <a:pt x="17837" y="44983"/>
                </a:lnTo>
                <a:lnTo>
                  <a:pt x="18138" y="44983"/>
                </a:lnTo>
                <a:lnTo>
                  <a:pt x="18258" y="44863"/>
                </a:lnTo>
                <a:lnTo>
                  <a:pt x="18378" y="44742"/>
                </a:lnTo>
                <a:lnTo>
                  <a:pt x="18378" y="44622"/>
                </a:lnTo>
                <a:lnTo>
                  <a:pt x="18378" y="44442"/>
                </a:lnTo>
                <a:lnTo>
                  <a:pt x="18078" y="43121"/>
                </a:lnTo>
                <a:lnTo>
                  <a:pt x="17657" y="41800"/>
                </a:lnTo>
                <a:lnTo>
                  <a:pt x="16877" y="39157"/>
                </a:lnTo>
                <a:lnTo>
                  <a:pt x="16997" y="39037"/>
                </a:lnTo>
                <a:lnTo>
                  <a:pt x="17477" y="38497"/>
                </a:lnTo>
                <a:lnTo>
                  <a:pt x="17958" y="37956"/>
                </a:lnTo>
                <a:lnTo>
                  <a:pt x="18858" y="36695"/>
                </a:lnTo>
                <a:lnTo>
                  <a:pt x="19639" y="35434"/>
                </a:lnTo>
                <a:lnTo>
                  <a:pt x="20360" y="34112"/>
                </a:lnTo>
                <a:lnTo>
                  <a:pt x="21441" y="32071"/>
                </a:lnTo>
                <a:lnTo>
                  <a:pt x="21981" y="30989"/>
                </a:lnTo>
                <a:lnTo>
                  <a:pt x="22162" y="30449"/>
                </a:lnTo>
                <a:lnTo>
                  <a:pt x="22342" y="29908"/>
                </a:lnTo>
                <a:lnTo>
                  <a:pt x="22522" y="29728"/>
                </a:lnTo>
                <a:lnTo>
                  <a:pt x="22702" y="29488"/>
                </a:lnTo>
                <a:lnTo>
                  <a:pt x="22882" y="29188"/>
                </a:lnTo>
                <a:lnTo>
                  <a:pt x="22942" y="28888"/>
                </a:lnTo>
                <a:lnTo>
                  <a:pt x="23002" y="28587"/>
                </a:lnTo>
                <a:lnTo>
                  <a:pt x="22942" y="28287"/>
                </a:lnTo>
                <a:lnTo>
                  <a:pt x="22882" y="27987"/>
                </a:lnTo>
                <a:lnTo>
                  <a:pt x="22702" y="27686"/>
                </a:lnTo>
                <a:lnTo>
                  <a:pt x="22522" y="27446"/>
                </a:lnTo>
                <a:lnTo>
                  <a:pt x="22282" y="27266"/>
                </a:lnTo>
                <a:lnTo>
                  <a:pt x="21981" y="27086"/>
                </a:lnTo>
                <a:lnTo>
                  <a:pt x="21681" y="27026"/>
                </a:lnTo>
                <a:lnTo>
                  <a:pt x="21381" y="26966"/>
                </a:lnTo>
                <a:lnTo>
                  <a:pt x="21081" y="27026"/>
                </a:lnTo>
                <a:lnTo>
                  <a:pt x="20780" y="27086"/>
                </a:lnTo>
                <a:lnTo>
                  <a:pt x="20480" y="27266"/>
                </a:lnTo>
                <a:lnTo>
                  <a:pt x="20240" y="27446"/>
                </a:lnTo>
                <a:lnTo>
                  <a:pt x="20060" y="27686"/>
                </a:lnTo>
                <a:lnTo>
                  <a:pt x="19879" y="27987"/>
                </a:lnTo>
                <a:lnTo>
                  <a:pt x="19819" y="28287"/>
                </a:lnTo>
                <a:lnTo>
                  <a:pt x="19759" y="28587"/>
                </a:lnTo>
                <a:lnTo>
                  <a:pt x="19819" y="28888"/>
                </a:lnTo>
                <a:lnTo>
                  <a:pt x="19879" y="29188"/>
                </a:lnTo>
                <a:lnTo>
                  <a:pt x="20060" y="29488"/>
                </a:lnTo>
                <a:lnTo>
                  <a:pt x="20240" y="29728"/>
                </a:lnTo>
                <a:lnTo>
                  <a:pt x="20480" y="29908"/>
                </a:lnTo>
                <a:lnTo>
                  <a:pt x="20780" y="30089"/>
                </a:lnTo>
                <a:lnTo>
                  <a:pt x="20360" y="30929"/>
                </a:lnTo>
                <a:lnTo>
                  <a:pt x="20000" y="31770"/>
                </a:lnTo>
                <a:lnTo>
                  <a:pt x="19639" y="32611"/>
                </a:lnTo>
                <a:lnTo>
                  <a:pt x="19219" y="33452"/>
                </a:lnTo>
                <a:lnTo>
                  <a:pt x="19159" y="33572"/>
                </a:lnTo>
                <a:lnTo>
                  <a:pt x="18858" y="32611"/>
                </a:lnTo>
                <a:lnTo>
                  <a:pt x="18618" y="31710"/>
                </a:lnTo>
                <a:lnTo>
                  <a:pt x="18438" y="30749"/>
                </a:lnTo>
                <a:lnTo>
                  <a:pt x="18318" y="29788"/>
                </a:lnTo>
                <a:lnTo>
                  <a:pt x="18198" y="27867"/>
                </a:lnTo>
                <a:lnTo>
                  <a:pt x="18138" y="27746"/>
                </a:lnTo>
                <a:lnTo>
                  <a:pt x="18018" y="27686"/>
                </a:lnTo>
                <a:lnTo>
                  <a:pt x="17898" y="27746"/>
                </a:lnTo>
                <a:lnTo>
                  <a:pt x="17837" y="27806"/>
                </a:lnTo>
                <a:lnTo>
                  <a:pt x="17657" y="28647"/>
                </a:lnTo>
                <a:lnTo>
                  <a:pt x="17537" y="29488"/>
                </a:lnTo>
                <a:lnTo>
                  <a:pt x="17477" y="30449"/>
                </a:lnTo>
                <a:lnTo>
                  <a:pt x="17477" y="31410"/>
                </a:lnTo>
                <a:lnTo>
                  <a:pt x="17537" y="32311"/>
                </a:lnTo>
                <a:lnTo>
                  <a:pt x="17717" y="33212"/>
                </a:lnTo>
                <a:lnTo>
                  <a:pt x="18018" y="34052"/>
                </a:lnTo>
                <a:lnTo>
                  <a:pt x="18198" y="34473"/>
                </a:lnTo>
                <a:lnTo>
                  <a:pt x="18438" y="34833"/>
                </a:lnTo>
                <a:lnTo>
                  <a:pt x="17477" y="36455"/>
                </a:lnTo>
                <a:lnTo>
                  <a:pt x="16516" y="38076"/>
                </a:lnTo>
                <a:lnTo>
                  <a:pt x="15856" y="36034"/>
                </a:lnTo>
                <a:lnTo>
                  <a:pt x="15255" y="33932"/>
                </a:lnTo>
                <a:lnTo>
                  <a:pt x="14835" y="32071"/>
                </a:lnTo>
                <a:lnTo>
                  <a:pt x="14174" y="28888"/>
                </a:lnTo>
                <a:lnTo>
                  <a:pt x="13513" y="25524"/>
                </a:lnTo>
                <a:lnTo>
                  <a:pt x="13153" y="23182"/>
                </a:lnTo>
                <a:lnTo>
                  <a:pt x="12793" y="19879"/>
                </a:lnTo>
                <a:lnTo>
                  <a:pt x="13333" y="19519"/>
                </a:lnTo>
                <a:lnTo>
                  <a:pt x="13814" y="19158"/>
                </a:lnTo>
                <a:lnTo>
                  <a:pt x="14835" y="18318"/>
                </a:lnTo>
                <a:lnTo>
                  <a:pt x="15735" y="17357"/>
                </a:lnTo>
                <a:lnTo>
                  <a:pt x="16696" y="16396"/>
                </a:lnTo>
                <a:lnTo>
                  <a:pt x="17237" y="16696"/>
                </a:lnTo>
                <a:lnTo>
                  <a:pt x="17837" y="16936"/>
                </a:lnTo>
                <a:lnTo>
                  <a:pt x="19039" y="17357"/>
                </a:lnTo>
                <a:lnTo>
                  <a:pt x="20780" y="17957"/>
                </a:lnTo>
                <a:lnTo>
                  <a:pt x="21681" y="18137"/>
                </a:lnTo>
                <a:lnTo>
                  <a:pt x="22162" y="18197"/>
                </a:lnTo>
                <a:lnTo>
                  <a:pt x="22762" y="18197"/>
                </a:lnTo>
                <a:lnTo>
                  <a:pt x="22882" y="18137"/>
                </a:lnTo>
                <a:lnTo>
                  <a:pt x="23002" y="18017"/>
                </a:lnTo>
                <a:lnTo>
                  <a:pt x="23002" y="17897"/>
                </a:lnTo>
                <a:lnTo>
                  <a:pt x="23062" y="17717"/>
                </a:lnTo>
                <a:lnTo>
                  <a:pt x="23002" y="17597"/>
                </a:lnTo>
                <a:lnTo>
                  <a:pt x="22942" y="17477"/>
                </a:lnTo>
                <a:lnTo>
                  <a:pt x="22822" y="17357"/>
                </a:lnTo>
                <a:lnTo>
                  <a:pt x="22462" y="17116"/>
                </a:lnTo>
                <a:lnTo>
                  <a:pt x="22041" y="16936"/>
                </a:lnTo>
                <a:lnTo>
                  <a:pt x="21141" y="16576"/>
                </a:lnTo>
                <a:lnTo>
                  <a:pt x="19339" y="16156"/>
                </a:lnTo>
                <a:lnTo>
                  <a:pt x="18438" y="15855"/>
                </a:lnTo>
                <a:lnTo>
                  <a:pt x="17417" y="15615"/>
                </a:lnTo>
                <a:lnTo>
                  <a:pt x="19519" y="13693"/>
                </a:lnTo>
                <a:lnTo>
                  <a:pt x="20480" y="12612"/>
                </a:lnTo>
                <a:lnTo>
                  <a:pt x="20960" y="12072"/>
                </a:lnTo>
                <a:lnTo>
                  <a:pt x="21381" y="11471"/>
                </a:lnTo>
                <a:lnTo>
                  <a:pt x="21741" y="11411"/>
                </a:lnTo>
                <a:lnTo>
                  <a:pt x="22101" y="11351"/>
                </a:lnTo>
                <a:lnTo>
                  <a:pt x="22402" y="11171"/>
                </a:lnTo>
                <a:lnTo>
                  <a:pt x="22702" y="10931"/>
                </a:lnTo>
                <a:lnTo>
                  <a:pt x="22942" y="10630"/>
                </a:lnTo>
                <a:lnTo>
                  <a:pt x="23062" y="10330"/>
                </a:lnTo>
                <a:lnTo>
                  <a:pt x="23243" y="9970"/>
                </a:lnTo>
                <a:lnTo>
                  <a:pt x="23243" y="9609"/>
                </a:lnTo>
                <a:lnTo>
                  <a:pt x="23183" y="9249"/>
                </a:lnTo>
                <a:lnTo>
                  <a:pt x="23122" y="8889"/>
                </a:lnTo>
                <a:lnTo>
                  <a:pt x="22942" y="8588"/>
                </a:lnTo>
                <a:lnTo>
                  <a:pt x="22702" y="8288"/>
                </a:lnTo>
                <a:lnTo>
                  <a:pt x="22402" y="8048"/>
                </a:lnTo>
                <a:lnTo>
                  <a:pt x="22101" y="7868"/>
                </a:lnTo>
                <a:lnTo>
                  <a:pt x="21741" y="7808"/>
                </a:lnTo>
                <a:lnTo>
                  <a:pt x="21381" y="7748"/>
                </a:lnTo>
                <a:lnTo>
                  <a:pt x="21020" y="7808"/>
                </a:lnTo>
                <a:lnTo>
                  <a:pt x="20660" y="7868"/>
                </a:lnTo>
                <a:lnTo>
                  <a:pt x="20360" y="8048"/>
                </a:lnTo>
                <a:lnTo>
                  <a:pt x="20060" y="8288"/>
                </a:lnTo>
                <a:lnTo>
                  <a:pt x="19819" y="8588"/>
                </a:lnTo>
                <a:lnTo>
                  <a:pt x="19699" y="8889"/>
                </a:lnTo>
                <a:lnTo>
                  <a:pt x="19519" y="9249"/>
                </a:lnTo>
                <a:lnTo>
                  <a:pt x="19519" y="9609"/>
                </a:lnTo>
                <a:lnTo>
                  <a:pt x="19579" y="9970"/>
                </a:lnTo>
                <a:lnTo>
                  <a:pt x="19639" y="10270"/>
                </a:lnTo>
                <a:lnTo>
                  <a:pt x="19819" y="10570"/>
                </a:lnTo>
                <a:lnTo>
                  <a:pt x="20000" y="10871"/>
                </a:lnTo>
                <a:lnTo>
                  <a:pt x="19519" y="11291"/>
                </a:lnTo>
                <a:lnTo>
                  <a:pt x="19039" y="11771"/>
                </a:lnTo>
                <a:lnTo>
                  <a:pt x="18078" y="12792"/>
                </a:lnTo>
                <a:lnTo>
                  <a:pt x="17177" y="13813"/>
                </a:lnTo>
                <a:lnTo>
                  <a:pt x="16336" y="14774"/>
                </a:lnTo>
                <a:lnTo>
                  <a:pt x="15435" y="15675"/>
                </a:lnTo>
                <a:lnTo>
                  <a:pt x="14474" y="16636"/>
                </a:lnTo>
                <a:lnTo>
                  <a:pt x="13513" y="17597"/>
                </a:lnTo>
                <a:lnTo>
                  <a:pt x="13093" y="18077"/>
                </a:lnTo>
                <a:lnTo>
                  <a:pt x="12673" y="18618"/>
                </a:lnTo>
                <a:lnTo>
                  <a:pt x="12492" y="15555"/>
                </a:lnTo>
                <a:lnTo>
                  <a:pt x="12372" y="12432"/>
                </a:lnTo>
                <a:lnTo>
                  <a:pt x="12372" y="9790"/>
                </a:lnTo>
                <a:lnTo>
                  <a:pt x="12432" y="7147"/>
                </a:lnTo>
                <a:lnTo>
                  <a:pt x="12492" y="6186"/>
                </a:lnTo>
                <a:lnTo>
                  <a:pt x="12613" y="5165"/>
                </a:lnTo>
                <a:lnTo>
                  <a:pt x="12673" y="4084"/>
                </a:lnTo>
                <a:lnTo>
                  <a:pt x="12673" y="3063"/>
                </a:lnTo>
                <a:lnTo>
                  <a:pt x="12973" y="2883"/>
                </a:lnTo>
                <a:lnTo>
                  <a:pt x="13153" y="2643"/>
                </a:lnTo>
                <a:lnTo>
                  <a:pt x="13333" y="2343"/>
                </a:lnTo>
                <a:lnTo>
                  <a:pt x="13393" y="1982"/>
                </a:lnTo>
                <a:lnTo>
                  <a:pt x="13453" y="1682"/>
                </a:lnTo>
                <a:lnTo>
                  <a:pt x="13393" y="1382"/>
                </a:lnTo>
                <a:lnTo>
                  <a:pt x="13333" y="1021"/>
                </a:lnTo>
                <a:lnTo>
                  <a:pt x="13153" y="781"/>
                </a:lnTo>
                <a:lnTo>
                  <a:pt x="12973" y="481"/>
                </a:lnTo>
                <a:lnTo>
                  <a:pt x="12673" y="301"/>
                </a:lnTo>
                <a:lnTo>
                  <a:pt x="12432" y="120"/>
                </a:lnTo>
                <a:lnTo>
                  <a:pt x="12072" y="60"/>
                </a:lnTo>
                <a:lnTo>
                  <a:pt x="11772"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Tree>
    <p:extLst>
      <p:ext uri="{BB962C8B-B14F-4D97-AF65-F5344CB8AC3E}">
        <p14:creationId xmlns:p14="http://schemas.microsoft.com/office/powerpoint/2010/main" val="251410936"/>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cSld name="Blank with border">
    <p:spTree>
      <p:nvGrpSpPr>
        <p:cNvPr id="1" name="Shape 188"/>
        <p:cNvGrpSpPr/>
        <p:nvPr/>
      </p:nvGrpSpPr>
      <p:grpSpPr>
        <a:xfrm>
          <a:off x="0" y="0"/>
          <a:ext cx="0" cy="0"/>
          <a:chOff x="0" y="0"/>
          <a:chExt cx="0" cy="0"/>
        </a:xfrm>
      </p:grpSpPr>
      <p:sp>
        <p:nvSpPr>
          <p:cNvPr id="2" name="Shape 189">
            <a:extLst>
              <a:ext uri="{FF2B5EF4-FFF2-40B4-BE49-F238E27FC236}">
                <a16:creationId xmlns="" xmlns:a16="http://schemas.microsoft.com/office/drawing/2014/main" id="{BB626DD4-E71D-4B41-83B9-320BEE76F659}"/>
              </a:ext>
            </a:extLst>
          </p:cNvPr>
          <p:cNvSpPr>
            <a:spLocks noChangeArrowheads="1"/>
          </p:cNvSpPr>
          <p:nvPr/>
        </p:nvSpPr>
        <p:spPr bwMode="auto">
          <a:xfrm>
            <a:off x="675218" y="563564"/>
            <a:ext cx="10841567" cy="5730875"/>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 name="Shape 190">
            <a:extLst>
              <a:ext uri="{FF2B5EF4-FFF2-40B4-BE49-F238E27FC236}">
                <a16:creationId xmlns="" xmlns:a16="http://schemas.microsoft.com/office/drawing/2014/main" id="{21E77472-E001-4A87-A918-808A7C6C1475}"/>
              </a:ext>
            </a:extLst>
          </p:cNvPr>
          <p:cNvSpPr>
            <a:spLocks noChangeArrowheads="1"/>
          </p:cNvSpPr>
          <p:nvPr/>
        </p:nvSpPr>
        <p:spPr bwMode="auto">
          <a:xfrm>
            <a:off x="880534" y="766764"/>
            <a:ext cx="10430933" cy="53244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779510547"/>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p:cSld name="For background image">
    <p:spTree>
      <p:nvGrpSpPr>
        <p:cNvPr id="1" name="Shape 191"/>
        <p:cNvGrpSpPr/>
        <p:nvPr/>
      </p:nvGrpSpPr>
      <p:grpSpPr>
        <a:xfrm>
          <a:off x="0" y="0"/>
          <a:ext cx="0" cy="0"/>
          <a:chOff x="0" y="0"/>
          <a:chExt cx="0" cy="0"/>
        </a:xfrm>
      </p:grpSpPr>
      <p:sp>
        <p:nvSpPr>
          <p:cNvPr id="2" name="Shape 192">
            <a:extLst>
              <a:ext uri="{FF2B5EF4-FFF2-40B4-BE49-F238E27FC236}">
                <a16:creationId xmlns="" xmlns:a16="http://schemas.microsoft.com/office/drawing/2014/main" id="{090C38B1-7D0A-4381-9110-2C7DBA32AAF1}"/>
              </a:ext>
            </a:extLst>
          </p:cNvPr>
          <p:cNvSpPr>
            <a:spLocks noChangeArrowheads="1"/>
          </p:cNvSpPr>
          <p:nvPr/>
        </p:nvSpPr>
        <p:spPr bwMode="auto">
          <a:xfrm>
            <a:off x="675218" y="563564"/>
            <a:ext cx="10841567" cy="5730875"/>
          </a:xfrm>
          <a:prstGeom prst="rect">
            <a:avLst/>
          </a:prstGeom>
          <a:noFill/>
          <a:ln w="76200">
            <a:solidFill>
              <a:srgbClr val="CE2F1C"/>
            </a:solidFill>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 name="Shape 193">
            <a:extLst>
              <a:ext uri="{FF2B5EF4-FFF2-40B4-BE49-F238E27FC236}">
                <a16:creationId xmlns="" xmlns:a16="http://schemas.microsoft.com/office/drawing/2014/main" id="{E692A8F8-9C3B-413C-A15D-B79B1EE5EDA6}"/>
              </a:ext>
            </a:extLst>
          </p:cNvPr>
          <p:cNvSpPr>
            <a:spLocks noChangeArrowheads="1"/>
          </p:cNvSpPr>
          <p:nvPr/>
        </p:nvSpPr>
        <p:spPr bwMode="auto">
          <a:xfrm>
            <a:off x="880534" y="766764"/>
            <a:ext cx="10430933" cy="5324475"/>
          </a:xfrm>
          <a:prstGeom prst="rect">
            <a:avLst/>
          </a:prstGeom>
          <a:noFill/>
          <a:ln w="9525">
            <a:solidFill>
              <a:srgbClr val="FFFFFF"/>
            </a:solidFill>
            <a:prstDash val="dot"/>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4121050303"/>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ltGray">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 name="Text Box 28">
            <a:extLst>
              <a:ext uri="{FF2B5EF4-FFF2-40B4-BE49-F238E27FC236}">
                <a16:creationId xmlns="" xmlns:a16="http://schemas.microsoft.com/office/drawing/2014/main" id="{39BE044F-3B6E-4BFA-B14B-BE4363BB4784}"/>
              </a:ext>
            </a:extLst>
          </p:cNvPr>
          <p:cNvSpPr txBox="1">
            <a:spLocks noChangeArrowheads="1"/>
          </p:cNvSpPr>
          <p:nvPr/>
        </p:nvSpPr>
        <p:spPr bwMode="gray">
          <a:xfrm>
            <a:off x="10261600" y="152400"/>
            <a:ext cx="1152880" cy="461665"/>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2400" b="1">
                <a:solidFill>
                  <a:srgbClr val="FFFFFF"/>
                </a:solidFill>
                <a:latin typeface="Verdana" panose="020B0604030504040204" pitchFamily="34" charset="0"/>
              </a:rPr>
              <a:t>LOGO</a:t>
            </a:r>
          </a:p>
        </p:txBody>
      </p:sp>
      <p:pic>
        <p:nvPicPr>
          <p:cNvPr id="5" name="Picture 102" descr="season_2">
            <a:extLst>
              <a:ext uri="{FF2B5EF4-FFF2-40B4-BE49-F238E27FC236}">
                <a16:creationId xmlns="" xmlns:a16="http://schemas.microsoft.com/office/drawing/2014/main" id="{CF23CE90-79A4-41FE-8A14-AA082A75D8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3087" t="15094" r="12962" b="45284"/>
          <a:stretch>
            <a:fillRect/>
          </a:stretch>
        </p:blipFill>
        <p:spPr bwMode="gray">
          <a:xfrm>
            <a:off x="1219200" y="609600"/>
            <a:ext cx="628651"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06" descr="season_2">
            <a:extLst>
              <a:ext uri="{FF2B5EF4-FFF2-40B4-BE49-F238E27FC236}">
                <a16:creationId xmlns="" xmlns:a16="http://schemas.microsoft.com/office/drawing/2014/main" id="{F5A66AB8-C474-4BFD-A52E-5719383A881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2844801" y="2590800"/>
            <a:ext cx="1528233"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07" descr="season_2">
            <a:extLst>
              <a:ext uri="{FF2B5EF4-FFF2-40B4-BE49-F238E27FC236}">
                <a16:creationId xmlns="" xmlns:a16="http://schemas.microsoft.com/office/drawing/2014/main" id="{53A1C18E-30FA-415D-A0C8-41EBD5D533C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6604000" y="2438400"/>
            <a:ext cx="1159933" cy="98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08" descr="season_2">
            <a:extLst>
              <a:ext uri="{FF2B5EF4-FFF2-40B4-BE49-F238E27FC236}">
                <a16:creationId xmlns="" xmlns:a16="http://schemas.microsoft.com/office/drawing/2014/main" id="{B95D7ADB-986F-473A-A9AB-B30DF2B7D5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406401" y="152400"/>
            <a:ext cx="1250951" cy="106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9" descr="season_2">
            <a:extLst>
              <a:ext uri="{FF2B5EF4-FFF2-40B4-BE49-F238E27FC236}">
                <a16:creationId xmlns="" xmlns:a16="http://schemas.microsoft.com/office/drawing/2014/main" id="{043FAF0B-15A4-4852-ACFF-E0AF42D658B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3087" t="15094" r="12962" b="45284"/>
          <a:stretch>
            <a:fillRect/>
          </a:stretch>
        </p:blipFill>
        <p:spPr bwMode="gray">
          <a:xfrm>
            <a:off x="7213601" y="1981200"/>
            <a:ext cx="622300" cy="52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10" descr="season_2">
            <a:extLst>
              <a:ext uri="{FF2B5EF4-FFF2-40B4-BE49-F238E27FC236}">
                <a16:creationId xmlns="" xmlns:a16="http://schemas.microsoft.com/office/drawing/2014/main" id="{CD633C59-403D-41DA-B029-14D8B746484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6166136">
            <a:off x="3411538" y="2684463"/>
            <a:ext cx="1508125" cy="223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11" descr="season_2">
            <a:extLst>
              <a:ext uri="{FF2B5EF4-FFF2-40B4-BE49-F238E27FC236}">
                <a16:creationId xmlns="" xmlns:a16="http://schemas.microsoft.com/office/drawing/2014/main" id="{B7631DCA-E574-4DBB-A8C4-00D1E246348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rot="16913090">
            <a:off x="1676665" y="1269736"/>
            <a:ext cx="1055688" cy="1564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2" descr="season_2">
            <a:extLst>
              <a:ext uri="{FF2B5EF4-FFF2-40B4-BE49-F238E27FC236}">
                <a16:creationId xmlns="" xmlns:a16="http://schemas.microsoft.com/office/drawing/2014/main" id="{2C26B571-B8AE-4329-A9A5-82ACA63CBA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3087" t="15094" r="12962" b="45284"/>
          <a:stretch>
            <a:fillRect/>
          </a:stretch>
        </p:blipFill>
        <p:spPr bwMode="gray">
          <a:xfrm>
            <a:off x="4470401" y="2133600"/>
            <a:ext cx="622300" cy="52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13" descr="season_2">
            <a:extLst>
              <a:ext uri="{FF2B5EF4-FFF2-40B4-BE49-F238E27FC236}">
                <a16:creationId xmlns="" xmlns:a16="http://schemas.microsoft.com/office/drawing/2014/main" id="{F50FD2A4-8A2C-4DD1-9C46-FD831A89A75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53087" t="15094" r="12962" b="45284"/>
          <a:stretch>
            <a:fillRect/>
          </a:stretch>
        </p:blipFill>
        <p:spPr bwMode="gray">
          <a:xfrm>
            <a:off x="4267200" y="2057400"/>
            <a:ext cx="27093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22" descr="03">
            <a:extLst>
              <a:ext uri="{FF2B5EF4-FFF2-40B4-BE49-F238E27FC236}">
                <a16:creationId xmlns="" xmlns:a16="http://schemas.microsoft.com/office/drawing/2014/main" id="{EFCDC023-89D4-428E-A3BB-0AF4F170D71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rot="546194">
            <a:off x="9660467" y="4913314"/>
            <a:ext cx="1712384"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23" descr="03">
            <a:extLst>
              <a:ext uri="{FF2B5EF4-FFF2-40B4-BE49-F238E27FC236}">
                <a16:creationId xmlns="" xmlns:a16="http://schemas.microsoft.com/office/drawing/2014/main" id="{D600BB2D-C5DC-4DF3-8265-323DCBEF725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rot="546194">
            <a:off x="10886018" y="4841875"/>
            <a:ext cx="1098549"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126" descr="01">
            <a:extLst>
              <a:ext uri="{FF2B5EF4-FFF2-40B4-BE49-F238E27FC236}">
                <a16:creationId xmlns="" xmlns:a16="http://schemas.microsoft.com/office/drawing/2014/main" id="{72FC55AE-ACD6-4E10-A2E5-D9361C425FB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rot="702076">
            <a:off x="7112000" y="4343400"/>
            <a:ext cx="1320800" cy="80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25" descr="01">
            <a:extLst>
              <a:ext uri="{FF2B5EF4-FFF2-40B4-BE49-F238E27FC236}">
                <a16:creationId xmlns="" xmlns:a16="http://schemas.microsoft.com/office/drawing/2014/main" id="{57A65B20-2634-4BBF-A3CA-B81472A1834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gray">
          <a:xfrm rot="702076">
            <a:off x="8062384" y="3609975"/>
            <a:ext cx="2300816"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Box 17">
            <a:extLst>
              <a:ext uri="{FF2B5EF4-FFF2-40B4-BE49-F238E27FC236}">
                <a16:creationId xmlns="" xmlns:a16="http://schemas.microsoft.com/office/drawing/2014/main" id="{33D3C30B-E718-4C7E-B722-BF09E65D23AC}"/>
              </a:ext>
            </a:extLst>
          </p:cNvPr>
          <p:cNvSpPr txBox="1">
            <a:spLocks noChangeArrowheads="1"/>
          </p:cNvSpPr>
          <p:nvPr userDrawn="1"/>
        </p:nvSpPr>
        <p:spPr bwMode="auto">
          <a:xfrm>
            <a:off x="10231207" y="6627814"/>
            <a:ext cx="1960793"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Verdana" panose="020B0604030504040204" pitchFamily="34" charset="0"/>
              </a:rPr>
              <a:t>http://dichvudanhvanban.com</a:t>
            </a:r>
          </a:p>
        </p:txBody>
      </p:sp>
      <p:sp>
        <p:nvSpPr>
          <p:cNvPr id="3074" name="Rectangle 2"/>
          <p:cNvSpPr>
            <a:spLocks noGrp="1" noChangeArrowheads="1"/>
          </p:cNvSpPr>
          <p:nvPr>
            <p:ph type="ctrTitle"/>
          </p:nvPr>
        </p:nvSpPr>
        <p:spPr>
          <a:xfrm>
            <a:off x="0" y="5029200"/>
            <a:ext cx="8940800" cy="1066800"/>
          </a:xfrm>
          <a:effectLst/>
        </p:spPr>
        <p:txBody>
          <a:bodyPr/>
          <a:lstStyle>
            <a:lvl1pPr algn="r">
              <a:defRPr sz="6000">
                <a:solidFill>
                  <a:schemeClr val="tx2"/>
                </a:solidFill>
              </a:defRPr>
            </a:lvl1pPr>
          </a:lstStyle>
          <a:p>
            <a:r>
              <a:rPr lang="en-US"/>
              <a:t>Click to edit Master title style</a:t>
            </a:r>
          </a:p>
        </p:txBody>
      </p:sp>
      <p:sp>
        <p:nvSpPr>
          <p:cNvPr id="3075" name="Rectangle 3"/>
          <p:cNvSpPr>
            <a:spLocks noGrp="1" noChangeArrowheads="1"/>
          </p:cNvSpPr>
          <p:nvPr>
            <p:ph type="subTitle" idx="1"/>
          </p:nvPr>
        </p:nvSpPr>
        <p:spPr bwMode="gray">
          <a:xfrm>
            <a:off x="2743200" y="6111876"/>
            <a:ext cx="6197600" cy="365125"/>
          </a:xfrm>
          <a:effectLst>
            <a:outerShdw dist="17961" dir="2700000" algn="ctr" rotWithShape="0">
              <a:schemeClr val="bg1"/>
            </a:outerShdw>
          </a:effectLst>
        </p:spPr>
        <p:txBody>
          <a:bodyPr/>
          <a:lstStyle>
            <a:lvl1pPr marL="0" indent="0" algn="r">
              <a:buFont typeface="Wingdings" pitchFamily="2" charset="2"/>
              <a:buNone/>
              <a:defRPr sz="2000" b="0">
                <a:solidFill>
                  <a:schemeClr val="tx1"/>
                </a:solidFill>
              </a:defRPr>
            </a:lvl1pPr>
          </a:lstStyle>
          <a:p>
            <a:r>
              <a:rPr lang="en-US"/>
              <a:t>Click to edit Master subtitle style</a:t>
            </a:r>
          </a:p>
        </p:txBody>
      </p:sp>
      <p:sp>
        <p:nvSpPr>
          <p:cNvPr id="19" name="Rectangle 115">
            <a:extLst>
              <a:ext uri="{FF2B5EF4-FFF2-40B4-BE49-F238E27FC236}">
                <a16:creationId xmlns="" xmlns:a16="http://schemas.microsoft.com/office/drawing/2014/main" id="{BFA95FD0-F532-4354-95A9-04514DFD1CA1}"/>
              </a:ext>
            </a:extLst>
          </p:cNvPr>
          <p:cNvSpPr>
            <a:spLocks noGrp="1" noChangeArrowheads="1"/>
          </p:cNvSpPr>
          <p:nvPr>
            <p:ph type="dt" sz="quarter" idx="10"/>
          </p:nvPr>
        </p:nvSpPr>
        <p:spPr bwMode="gray">
          <a:xfrm>
            <a:off x="609600" y="6245225"/>
            <a:ext cx="2844800" cy="476250"/>
          </a:xfrm>
        </p:spPr>
        <p:txBody>
          <a:bodyPr/>
          <a:lstStyle>
            <a:lvl1pPr eaLnBrk="0" hangingPunct="0">
              <a:defRPr sz="1400">
                <a:solidFill>
                  <a:srgbClr val="000000"/>
                </a:solidFill>
                <a:latin typeface=".VnTime" pitchFamily="34" charset="0"/>
              </a:defRPr>
            </a:lvl1pPr>
          </a:lstStyle>
          <a:p>
            <a:pPr>
              <a:defRPr/>
            </a:pPr>
            <a:endParaRPr lang="en-US"/>
          </a:p>
        </p:txBody>
      </p:sp>
      <p:sp>
        <p:nvSpPr>
          <p:cNvPr id="20" name="Rectangle 116">
            <a:extLst>
              <a:ext uri="{FF2B5EF4-FFF2-40B4-BE49-F238E27FC236}">
                <a16:creationId xmlns="" xmlns:a16="http://schemas.microsoft.com/office/drawing/2014/main" id="{9876AE89-E584-44A4-9C11-928CA9D6ED6E}"/>
              </a:ext>
            </a:extLst>
          </p:cNvPr>
          <p:cNvSpPr>
            <a:spLocks noGrp="1" noChangeArrowheads="1"/>
          </p:cNvSpPr>
          <p:nvPr>
            <p:ph type="ftr" sz="quarter" idx="11"/>
          </p:nvPr>
        </p:nvSpPr>
        <p:spPr bwMode="gray">
          <a:xfrm>
            <a:off x="4165600" y="6245225"/>
            <a:ext cx="3860800" cy="476250"/>
          </a:xfrm>
        </p:spPr>
        <p:txBody>
          <a:bodyPr/>
          <a:lstStyle>
            <a:lvl1pPr algn="ctr" eaLnBrk="0" hangingPunct="0">
              <a:defRPr sz="1400">
                <a:latin typeface=".VnTime" pitchFamily="34" charset="0"/>
              </a:defRPr>
            </a:lvl1pPr>
          </a:lstStyle>
          <a:p>
            <a:pPr>
              <a:defRPr/>
            </a:pPr>
            <a:endParaRPr lang="en-US"/>
          </a:p>
        </p:txBody>
      </p:sp>
      <p:sp>
        <p:nvSpPr>
          <p:cNvPr id="21" name="Rectangle 117">
            <a:extLst>
              <a:ext uri="{FF2B5EF4-FFF2-40B4-BE49-F238E27FC236}">
                <a16:creationId xmlns="" xmlns:a16="http://schemas.microsoft.com/office/drawing/2014/main" id="{D3644EE6-9C27-4064-8E25-E8345BE1B77B}"/>
              </a:ext>
            </a:extLst>
          </p:cNvPr>
          <p:cNvSpPr>
            <a:spLocks noGrp="1" noChangeArrowheads="1"/>
          </p:cNvSpPr>
          <p:nvPr>
            <p:ph type="sldNum" sz="quarter" idx="12"/>
          </p:nvPr>
        </p:nvSpPr>
        <p:spPr bwMode="gray">
          <a:xfrm>
            <a:off x="8737600" y="6245225"/>
            <a:ext cx="2844800" cy="476250"/>
          </a:xfrm>
        </p:spPr>
        <p:txBody>
          <a:bodyPr/>
          <a:lstStyle>
            <a:lvl1pPr algn="r" eaLnBrk="0" hangingPunct="0">
              <a:defRPr sz="1400" smtClean="0">
                <a:solidFill>
                  <a:srgbClr val="000000"/>
                </a:solidFill>
                <a:latin typeface=".VnTime" panose="020B7200000000000000" pitchFamily="34" charset="0"/>
              </a:defRPr>
            </a:lvl1pPr>
          </a:lstStyle>
          <a:p>
            <a:pPr>
              <a:defRPr/>
            </a:pPr>
            <a:fld id="{55037314-76C6-47CB-AF73-5AB624FF9B7E}" type="slidenum">
              <a:rPr lang="en-US" altLang="en-US"/>
              <a:pPr>
                <a:defRPr/>
              </a:pPr>
              <a:t>‹#›</a:t>
            </a:fld>
            <a:endParaRPr lang="en-US" altLang="en-US"/>
          </a:p>
        </p:txBody>
      </p:sp>
    </p:spTree>
    <p:extLst>
      <p:ext uri="{BB962C8B-B14F-4D97-AF65-F5344CB8AC3E}">
        <p14:creationId xmlns:p14="http://schemas.microsoft.com/office/powerpoint/2010/main" val="3888996451"/>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E4306E0E-8DFD-40AA-A6DB-929FB526D1F3}"/>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4CCE227A-EA30-46FC-BF3A-855815155BC1}"/>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78CB09CC-F991-4C76-85E4-E40C2FC1BA5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880A56B-D2D7-4FE1-B6E4-65705540D4DD}" type="slidenum">
              <a:rPr lang="en-US" altLang="en-US"/>
              <a:pPr>
                <a:defRPr/>
              </a:pPr>
              <a:t>‹#›</a:t>
            </a:fld>
            <a:endParaRPr lang="en-US" altLang="en-US"/>
          </a:p>
        </p:txBody>
      </p:sp>
    </p:spTree>
    <p:extLst>
      <p:ext uri="{BB962C8B-B14F-4D97-AF65-F5344CB8AC3E}">
        <p14:creationId xmlns:p14="http://schemas.microsoft.com/office/powerpoint/2010/main" val="1245513828"/>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5CDBBE60-F751-48D2-A36B-46594B05946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B0DAC628-D89B-41EA-9EFC-5AB7EF5C1C7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0E5001DA-F492-4A1F-93E3-39B572295BA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E178FC4-EDC8-423F-B12C-838E34A325F3}" type="slidenum">
              <a:rPr lang="en-US" altLang="en-US"/>
              <a:pPr>
                <a:defRPr/>
              </a:pPr>
              <a:t>‹#›</a:t>
            </a:fld>
            <a:endParaRPr lang="en-US" altLang="en-US"/>
          </a:p>
        </p:txBody>
      </p:sp>
    </p:spTree>
    <p:extLst>
      <p:ext uri="{BB962C8B-B14F-4D97-AF65-F5344CB8AC3E}">
        <p14:creationId xmlns:p14="http://schemas.microsoft.com/office/powerpoint/2010/main" val="2581321110"/>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295400"/>
            <a:ext cx="51816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99200" y="1295400"/>
            <a:ext cx="51816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15CACA74-A073-4467-9785-47996A69FC2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A6C5A4A1-045B-4C42-AD50-57306034D85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4FB355B0-6A13-43EF-AA3E-4E599D75EED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0F0CAE7-B378-4245-89A1-62BE07C04A17}" type="slidenum">
              <a:rPr lang="en-US" altLang="en-US"/>
              <a:pPr>
                <a:defRPr/>
              </a:pPr>
              <a:t>‹#›</a:t>
            </a:fld>
            <a:endParaRPr lang="en-US" altLang="en-US"/>
          </a:p>
        </p:txBody>
      </p:sp>
    </p:spTree>
    <p:extLst>
      <p:ext uri="{BB962C8B-B14F-4D97-AF65-F5344CB8AC3E}">
        <p14:creationId xmlns:p14="http://schemas.microsoft.com/office/powerpoint/2010/main" val="777951730"/>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D18C3BD5-9B93-4F13-8A92-517544F5509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 xmlns:a16="http://schemas.microsoft.com/office/drawing/2014/main" id="{494E0A8D-3040-46D4-B972-EB49E001547E}"/>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ECCADBFF-7E3C-4CE8-B922-439D51DC444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6395F25-3A5A-417B-A3C1-91302E21C9BC}" type="slidenum">
              <a:rPr lang="en-US" altLang="en-US"/>
              <a:pPr>
                <a:defRPr/>
              </a:pPr>
              <a:t>‹#›</a:t>
            </a:fld>
            <a:endParaRPr lang="en-US" altLang="en-US"/>
          </a:p>
        </p:txBody>
      </p:sp>
    </p:spTree>
    <p:extLst>
      <p:ext uri="{BB962C8B-B14F-4D97-AF65-F5344CB8AC3E}">
        <p14:creationId xmlns:p14="http://schemas.microsoft.com/office/powerpoint/2010/main" val="1149333062"/>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364B36F2-42AB-42B5-8274-FC03A493B77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 xmlns:a16="http://schemas.microsoft.com/office/drawing/2014/main" id="{C52E0A95-8BB2-49F1-AE93-B29E654FC1F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6CF9C77D-1B48-4EA2-930E-C5621BA6663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07CAC85-0199-4ECA-9DA4-A7F037A16AFF}" type="slidenum">
              <a:rPr lang="en-US" altLang="en-US"/>
              <a:pPr>
                <a:defRPr/>
              </a:pPr>
              <a:t>‹#›</a:t>
            </a:fld>
            <a:endParaRPr lang="en-US" altLang="en-US"/>
          </a:p>
        </p:txBody>
      </p:sp>
    </p:spTree>
    <p:extLst>
      <p:ext uri="{BB962C8B-B14F-4D97-AF65-F5344CB8AC3E}">
        <p14:creationId xmlns:p14="http://schemas.microsoft.com/office/powerpoint/2010/main" val="377612085"/>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C348B5B8-E18C-4A08-B29E-270FC6BB77C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 xmlns:a16="http://schemas.microsoft.com/office/drawing/2014/main" id="{9C5F7CE4-D0C6-4BE8-9090-58FB1DD3D35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4DFBC790-317B-466F-A4FA-4565A47FCE31}"/>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8E48F0D-FCC9-4C10-A3B3-383CF47C7846}" type="slidenum">
              <a:rPr lang="en-US" altLang="en-US"/>
              <a:pPr>
                <a:defRPr/>
              </a:pPr>
              <a:t>‹#›</a:t>
            </a:fld>
            <a:endParaRPr lang="en-US" altLang="en-US"/>
          </a:p>
        </p:txBody>
      </p:sp>
    </p:spTree>
    <p:extLst>
      <p:ext uri="{BB962C8B-B14F-4D97-AF65-F5344CB8AC3E}">
        <p14:creationId xmlns:p14="http://schemas.microsoft.com/office/powerpoint/2010/main" val="3851889569"/>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AC467C1F-5D94-4E76-8F49-786E324BDA1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1ED02B85-87DF-4944-A3F5-AB53DDEDAC1A}"/>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3935A903-F86A-45EA-9008-F8277D2982D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F6F2C97-648E-4305-8E58-72D61257561D}" type="slidenum">
              <a:rPr lang="en-US" altLang="en-US"/>
              <a:pPr>
                <a:defRPr/>
              </a:pPr>
              <a:t>‹#›</a:t>
            </a:fld>
            <a:endParaRPr lang="en-US" altLang="en-US"/>
          </a:p>
        </p:txBody>
      </p:sp>
    </p:spTree>
    <p:extLst>
      <p:ext uri="{BB962C8B-B14F-4D97-AF65-F5344CB8AC3E}">
        <p14:creationId xmlns:p14="http://schemas.microsoft.com/office/powerpoint/2010/main" val="1380312001"/>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B48D687A-33AC-49EB-BF1D-C5E6E081D56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3E4E084E-9C27-485A-BEDC-15F7BB30831B}"/>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91D04504-4630-4B9A-87B0-A0DFE4CFBF8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53E2D32-0A5F-4FDC-BCE1-9024A72CB740}" type="slidenum">
              <a:rPr lang="en-US" altLang="en-US"/>
              <a:pPr>
                <a:defRPr/>
              </a:pPr>
              <a:t>‹#›</a:t>
            </a:fld>
            <a:endParaRPr lang="en-US" altLang="en-US"/>
          </a:p>
        </p:txBody>
      </p:sp>
    </p:spTree>
    <p:extLst>
      <p:ext uri="{BB962C8B-B14F-4D97-AF65-F5344CB8AC3E}">
        <p14:creationId xmlns:p14="http://schemas.microsoft.com/office/powerpoint/2010/main" val="2387495799"/>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9EF30DC-023E-4714-AC30-2A3CBCCAF7B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CDE64CAD-9477-4A1F-A7F6-38BDCF22246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D58A32CD-C134-4B64-8071-2221079FE21C}"/>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9D80868-CF86-4CB4-B2CF-19AD32EA3CBA}" type="slidenum">
              <a:rPr lang="en-US" altLang="en-US"/>
              <a:pPr>
                <a:defRPr/>
              </a:pPr>
              <a:t>‹#›</a:t>
            </a:fld>
            <a:endParaRPr lang="en-US" altLang="en-US"/>
          </a:p>
        </p:txBody>
      </p:sp>
    </p:spTree>
    <p:extLst>
      <p:ext uri="{BB962C8B-B14F-4D97-AF65-F5344CB8AC3E}">
        <p14:creationId xmlns:p14="http://schemas.microsoft.com/office/powerpoint/2010/main" val="2174195741"/>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63000" y="381000"/>
            <a:ext cx="2717800" cy="5943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81000"/>
            <a:ext cx="79502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823F53A-CC18-4068-8F8C-B57C42A54C6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3DCA4871-A8C4-4219-A928-0B218D8C5AA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4B813B1A-66CB-45AE-AF04-4E55B3EDA257}"/>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D22D453-A130-444A-9192-5929E883E8EA}" type="slidenum">
              <a:rPr lang="en-US" altLang="en-US"/>
              <a:pPr>
                <a:defRPr/>
              </a:pPr>
              <a:t>‹#›</a:t>
            </a:fld>
            <a:endParaRPr lang="en-US" altLang="en-US"/>
          </a:p>
        </p:txBody>
      </p:sp>
    </p:spTree>
    <p:extLst>
      <p:ext uri="{BB962C8B-B14F-4D97-AF65-F5344CB8AC3E}">
        <p14:creationId xmlns:p14="http://schemas.microsoft.com/office/powerpoint/2010/main" val="3078602746"/>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8229600" cy="563563"/>
          </a:xfrm>
        </p:spPr>
        <p:txBody>
          <a:bodyPr/>
          <a:lstStyle/>
          <a:p>
            <a:r>
              <a:rPr lang="en-US"/>
              <a:t>Click to edit Master title style</a:t>
            </a:r>
          </a:p>
        </p:txBody>
      </p:sp>
      <p:sp>
        <p:nvSpPr>
          <p:cNvPr id="3" name="Chart Placeholder 2"/>
          <p:cNvSpPr>
            <a:spLocks noGrp="1"/>
          </p:cNvSpPr>
          <p:nvPr>
            <p:ph type="chart" idx="1"/>
          </p:nvPr>
        </p:nvSpPr>
        <p:spPr>
          <a:xfrm>
            <a:off x="914400" y="1295400"/>
            <a:ext cx="10566400" cy="5029200"/>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10D5F01F-C2B7-4C82-A87A-0CF1AE4A595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51E4E387-B52C-41A9-B38E-0323F831FAE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9ACDC8C6-C803-4043-AF17-1D5423CB0915}"/>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858A7430-D40F-4E1F-B15C-6CCC58F8DB23}" type="slidenum">
              <a:rPr lang="en-US" altLang="en-US"/>
              <a:pPr>
                <a:defRPr/>
              </a:pPr>
              <a:t>‹#›</a:t>
            </a:fld>
            <a:endParaRPr lang="en-US" altLang="en-US"/>
          </a:p>
        </p:txBody>
      </p:sp>
    </p:spTree>
    <p:extLst>
      <p:ext uri="{BB962C8B-B14F-4D97-AF65-F5344CB8AC3E}">
        <p14:creationId xmlns:p14="http://schemas.microsoft.com/office/powerpoint/2010/main" val="243134137"/>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a:extLst>
              <a:ext uri="{FF2B5EF4-FFF2-40B4-BE49-F238E27FC236}">
                <a16:creationId xmlns="" xmlns:a16="http://schemas.microsoft.com/office/drawing/2014/main" id="{BA4C0315-2160-4704-8CB5-B19BB01A8554}"/>
              </a:ext>
            </a:extLst>
          </p:cNvPr>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5" name="Group 36">
            <a:extLst>
              <a:ext uri="{FF2B5EF4-FFF2-40B4-BE49-F238E27FC236}">
                <a16:creationId xmlns="" xmlns:a16="http://schemas.microsoft.com/office/drawing/2014/main" id="{754A8CCE-F77E-4765-B2ED-82D51ACA3ABD}"/>
              </a:ext>
            </a:extLst>
          </p:cNvPr>
          <p:cNvGrpSpPr>
            <a:grpSpLocks/>
          </p:cNvGrpSpPr>
          <p:nvPr/>
        </p:nvGrpSpPr>
        <p:grpSpPr bwMode="auto">
          <a:xfrm>
            <a:off x="0" y="0"/>
            <a:ext cx="7266517" cy="6858000"/>
            <a:chOff x="0" y="0"/>
            <a:chExt cx="3433" cy="4320"/>
          </a:xfrm>
        </p:grpSpPr>
        <p:pic>
          <p:nvPicPr>
            <p:cNvPr id="6" name="Picture 30" descr="11">
              <a:extLst>
                <a:ext uri="{FF2B5EF4-FFF2-40B4-BE49-F238E27FC236}">
                  <a16:creationId xmlns="" xmlns:a16="http://schemas.microsoft.com/office/drawing/2014/main" id="{ED13EE1C-DBFC-45D7-BFCC-4B9AEAE2BC53}"/>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a:extLst>
                <a:ext uri="{FF2B5EF4-FFF2-40B4-BE49-F238E27FC236}">
                  <a16:creationId xmlns="" xmlns:a16="http://schemas.microsoft.com/office/drawing/2014/main" id="{FA41583D-76AE-4705-BABD-A5E20BA7159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a:extLst>
              <a:ext uri="{FF2B5EF4-FFF2-40B4-BE49-F238E27FC236}">
                <a16:creationId xmlns="" xmlns:a16="http://schemas.microsoft.com/office/drawing/2014/main" id="{1CE801A2-67EA-4B0C-A379-7DD9D32D8ABE}"/>
              </a:ext>
            </a:extLst>
          </p:cNvPr>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9" name="Oval 18">
            <a:extLst>
              <a:ext uri="{FF2B5EF4-FFF2-40B4-BE49-F238E27FC236}">
                <a16:creationId xmlns="" xmlns:a16="http://schemas.microsoft.com/office/drawing/2014/main" id="{0BD9240F-0BF8-4C70-8BB3-05FF2B0DF040}"/>
              </a:ext>
            </a:extLst>
          </p:cNvPr>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10" name="Text Box 23">
            <a:extLst>
              <a:ext uri="{FF2B5EF4-FFF2-40B4-BE49-F238E27FC236}">
                <a16:creationId xmlns="" xmlns:a16="http://schemas.microsoft.com/office/drawing/2014/main" id="{2E416AAD-7D06-49F1-B7B6-35D34AAA8E9C}"/>
              </a:ext>
            </a:extLst>
          </p:cNvPr>
          <p:cNvSpPr txBox="1">
            <a:spLocks noChangeArrowheads="1"/>
          </p:cNvSpPr>
          <p:nvPr/>
        </p:nvSpPr>
        <p:spPr bwMode="gray">
          <a:xfrm>
            <a:off x="10756542" y="555626"/>
            <a:ext cx="1043876" cy="3693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1800">
                <a:solidFill>
                  <a:srgbClr val="000000"/>
                </a:solidFill>
                <a:latin typeface="Arial" panose="020B0604020202020204" pitchFamily="34" charset="0"/>
              </a:rPr>
              <a:t>L/O/G/O</a:t>
            </a:r>
          </a:p>
        </p:txBody>
      </p:sp>
      <p:pic>
        <p:nvPicPr>
          <p:cNvPr id="11" name="Picture 10" descr="09">
            <a:extLst>
              <a:ext uri="{FF2B5EF4-FFF2-40B4-BE49-F238E27FC236}">
                <a16:creationId xmlns="" xmlns:a16="http://schemas.microsoft.com/office/drawing/2014/main" id="{776B760C-EA6B-44BE-9D79-A2E301570D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a:extLst>
              <a:ext uri="{FF2B5EF4-FFF2-40B4-BE49-F238E27FC236}">
                <a16:creationId xmlns="" xmlns:a16="http://schemas.microsoft.com/office/drawing/2014/main" id="{FE77D7E5-DDAC-44AA-91DB-3DA8C7BE46A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a:extLst>
              <a:ext uri="{FF2B5EF4-FFF2-40B4-BE49-F238E27FC236}">
                <a16:creationId xmlns="" xmlns:a16="http://schemas.microsoft.com/office/drawing/2014/main" id="{D2CC47E5-3DC3-4345-8DF6-08B7F9CB360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a:extLst>
              <a:ext uri="{FF2B5EF4-FFF2-40B4-BE49-F238E27FC236}">
                <a16:creationId xmlns="" xmlns:a16="http://schemas.microsoft.com/office/drawing/2014/main" id="{D908D791-F511-43FD-BE3C-0F0A2C10C03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a:extLst>
              <a:ext uri="{FF2B5EF4-FFF2-40B4-BE49-F238E27FC236}">
                <a16:creationId xmlns="" xmlns:a16="http://schemas.microsoft.com/office/drawing/2014/main" id="{019F6DDE-2E98-407C-A965-EDD434DEAE8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a:extLst>
              <a:ext uri="{FF2B5EF4-FFF2-40B4-BE49-F238E27FC236}">
                <a16:creationId xmlns="" xmlns:a16="http://schemas.microsoft.com/office/drawing/2014/main" id="{45F97254-4837-4B2F-8CC3-2CEFFCD2E90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a:extLst>
              <a:ext uri="{FF2B5EF4-FFF2-40B4-BE49-F238E27FC236}">
                <a16:creationId xmlns="" xmlns:a16="http://schemas.microsoft.com/office/drawing/2014/main" id="{D7996DDB-0E18-4EF4-A2FE-B60EA9EF6436}"/>
              </a:ext>
            </a:extLst>
          </p:cNvPr>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a:extLst>
              <a:ext uri="{FF2B5EF4-FFF2-40B4-BE49-F238E27FC236}">
                <a16:creationId xmlns="" xmlns:a16="http://schemas.microsoft.com/office/drawing/2014/main" id="{80D17F03-91F8-42BC-8CF3-646B4091B4FE}"/>
              </a:ext>
            </a:extLst>
          </p:cNvPr>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a:extLst>
              <a:ext uri="{FF2B5EF4-FFF2-40B4-BE49-F238E27FC236}">
                <a16:creationId xmlns="" xmlns:a16="http://schemas.microsoft.com/office/drawing/2014/main" id="{3A71A066-A9CE-4411-8200-3393A0025212}"/>
              </a:ext>
            </a:extLst>
          </p:cNvPr>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a:extLst>
              <a:ext uri="{FF2B5EF4-FFF2-40B4-BE49-F238E27FC236}">
                <a16:creationId xmlns="" xmlns:a16="http://schemas.microsoft.com/office/drawing/2014/main" id="{45441B6A-CD47-4106-B747-D6922F6A15EC}"/>
              </a:ext>
            </a:extLst>
          </p:cNvPr>
          <p:cNvSpPr>
            <a:spLocks noGrp="1" noChangeArrowheads="1"/>
          </p:cNvSpPr>
          <p:nvPr>
            <p:ph type="sldNum" sz="quarter" idx="12"/>
          </p:nvPr>
        </p:nvSpPr>
        <p:spPr/>
        <p:txBody>
          <a:bodyPr/>
          <a:lstStyle>
            <a:lvl1pPr eaLnBrk="0" hangingPunct="0">
              <a:defRPr sz="1000" smtClean="0">
                <a:latin typeface=".VnTime" panose="020B7200000000000000" pitchFamily="34" charset="0"/>
              </a:defRPr>
            </a:lvl1pPr>
          </a:lstStyle>
          <a:p>
            <a:pPr>
              <a:defRPr/>
            </a:pPr>
            <a:fld id="{CAF02D1F-5848-4D9E-B5A6-9265099CDB75}" type="slidenum">
              <a:rPr lang="en-US" altLang="en-US"/>
              <a:pPr>
                <a:defRPr/>
              </a:pPr>
              <a:t>‹#›</a:t>
            </a:fld>
            <a:endParaRPr lang="en-US" altLang="en-US"/>
          </a:p>
        </p:txBody>
      </p:sp>
    </p:spTree>
    <p:extLst>
      <p:ext uri="{BB962C8B-B14F-4D97-AF65-F5344CB8AC3E}">
        <p14:creationId xmlns:p14="http://schemas.microsoft.com/office/powerpoint/2010/main" val="1837931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4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43C3FBD4-2718-49F5-B0FC-81CC90CF5B7E}"/>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A2BDA50C-C442-4E69-AE30-B0F6B91743BF}"/>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994C006D-879B-4951-B753-F9CEC02E817B}"/>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161FBE1-163B-4CF0-9CF4-19BA99AA06D3}" type="slidenum">
              <a:rPr lang="en-US" altLang="en-US"/>
              <a:pPr>
                <a:defRPr/>
              </a:pPr>
              <a:t>‹#›</a:t>
            </a:fld>
            <a:endParaRPr lang="en-US" altLang="en-US"/>
          </a:p>
        </p:txBody>
      </p:sp>
    </p:spTree>
    <p:extLst>
      <p:ext uri="{BB962C8B-B14F-4D97-AF65-F5344CB8AC3E}">
        <p14:creationId xmlns:p14="http://schemas.microsoft.com/office/powerpoint/2010/main" val="647120408"/>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A3E127D3-1C45-4E63-BB9D-1DC0C0707586}"/>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65A8E6CB-E2C2-4761-9A9E-C4493D79E083}"/>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CC1F2F75-19DF-42B3-9A02-0346FECE6299}"/>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73E58AE-0204-4C37-A755-4A7870E7B2B4}" type="slidenum">
              <a:rPr lang="en-US" altLang="en-US"/>
              <a:pPr>
                <a:defRPr/>
              </a:pPr>
              <a:t>‹#›</a:t>
            </a:fld>
            <a:endParaRPr lang="en-US" altLang="en-US"/>
          </a:p>
        </p:txBody>
      </p:sp>
    </p:spTree>
    <p:extLst>
      <p:ext uri="{BB962C8B-B14F-4D97-AF65-F5344CB8AC3E}">
        <p14:creationId xmlns:p14="http://schemas.microsoft.com/office/powerpoint/2010/main" val="1621872982"/>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42F16C2B-C6EA-48C6-9DD2-40F980043C82}"/>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A09CB99B-3819-46AD-9D28-E0B7CA356AA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BE851E6A-89E1-4AC2-B47A-F0E7E0E4A23D}"/>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D012D0F-0977-42FF-AE85-70E6199DE08C}" type="slidenum">
              <a:rPr lang="en-US" altLang="en-US"/>
              <a:pPr>
                <a:defRPr/>
              </a:pPr>
              <a:t>‹#›</a:t>
            </a:fld>
            <a:endParaRPr lang="en-US" altLang="en-US"/>
          </a:p>
        </p:txBody>
      </p:sp>
    </p:spTree>
    <p:extLst>
      <p:ext uri="{BB962C8B-B14F-4D97-AF65-F5344CB8AC3E}">
        <p14:creationId xmlns:p14="http://schemas.microsoft.com/office/powerpoint/2010/main" val="1279883009"/>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650E238A-D8B6-4354-B12C-716ECE9E170B}"/>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a:extLst>
              <a:ext uri="{FF2B5EF4-FFF2-40B4-BE49-F238E27FC236}">
                <a16:creationId xmlns="" xmlns:a16="http://schemas.microsoft.com/office/drawing/2014/main" id="{4A2EFBED-5E76-4842-8056-091E7CC502CA}"/>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51072B99-6045-4D89-84FE-052569B15D0A}"/>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0052651-D646-468E-8326-FA151E850D69}" type="slidenum">
              <a:rPr lang="en-US" altLang="en-US"/>
              <a:pPr>
                <a:defRPr/>
              </a:pPr>
              <a:t>‹#›</a:t>
            </a:fld>
            <a:endParaRPr lang="en-US" altLang="en-US"/>
          </a:p>
        </p:txBody>
      </p:sp>
    </p:spTree>
    <p:extLst>
      <p:ext uri="{BB962C8B-B14F-4D97-AF65-F5344CB8AC3E}">
        <p14:creationId xmlns:p14="http://schemas.microsoft.com/office/powerpoint/2010/main" val="3249901645"/>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2DF58817-3DB9-4799-B3D2-586B9CB8BBB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a:extLst>
              <a:ext uri="{FF2B5EF4-FFF2-40B4-BE49-F238E27FC236}">
                <a16:creationId xmlns="" xmlns:a16="http://schemas.microsoft.com/office/drawing/2014/main" id="{EA0B5000-BEF2-4B01-B922-AF0C58282AC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40D8F29A-98FA-491B-B13C-EC6E4978CBC3}"/>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4C8390A-2184-4F58-AE93-ECB6441CC76A}" type="slidenum">
              <a:rPr lang="en-US" altLang="en-US"/>
              <a:pPr>
                <a:defRPr/>
              </a:pPr>
              <a:t>‹#›</a:t>
            </a:fld>
            <a:endParaRPr lang="en-US" altLang="en-US"/>
          </a:p>
        </p:txBody>
      </p:sp>
    </p:spTree>
    <p:extLst>
      <p:ext uri="{BB962C8B-B14F-4D97-AF65-F5344CB8AC3E}">
        <p14:creationId xmlns:p14="http://schemas.microsoft.com/office/powerpoint/2010/main" val="242041406"/>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F5CF858C-E2D6-4502-B509-1B5A8BA00B9B}"/>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a:extLst>
              <a:ext uri="{FF2B5EF4-FFF2-40B4-BE49-F238E27FC236}">
                <a16:creationId xmlns="" xmlns:a16="http://schemas.microsoft.com/office/drawing/2014/main" id="{D6769DB9-3157-4A5F-AA88-8D7B3076462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EDFB4176-FCC5-42C1-9EF0-FB8666456E71}"/>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A1E2DF7-F123-4FE1-93B4-0A9D4AEAD568}" type="slidenum">
              <a:rPr lang="en-US" altLang="en-US"/>
              <a:pPr>
                <a:defRPr/>
              </a:pPr>
              <a:t>‹#›</a:t>
            </a:fld>
            <a:endParaRPr lang="en-US" altLang="en-US"/>
          </a:p>
        </p:txBody>
      </p:sp>
    </p:spTree>
    <p:extLst>
      <p:ext uri="{BB962C8B-B14F-4D97-AF65-F5344CB8AC3E}">
        <p14:creationId xmlns:p14="http://schemas.microsoft.com/office/powerpoint/2010/main" val="3240964114"/>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B902FB99-D2AB-47CE-9C43-CD3CCE00D29C}"/>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7097D436-BA56-4F49-8478-59E5B7717D9C}"/>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D80CE6F3-D082-4A4E-87C6-9C16A55DD034}"/>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A5102A5-F394-42A0-B18C-00E3BF19287D}" type="slidenum">
              <a:rPr lang="en-US" altLang="en-US"/>
              <a:pPr>
                <a:defRPr/>
              </a:pPr>
              <a:t>‹#›</a:t>
            </a:fld>
            <a:endParaRPr lang="en-US" altLang="en-US"/>
          </a:p>
        </p:txBody>
      </p:sp>
    </p:spTree>
    <p:extLst>
      <p:ext uri="{BB962C8B-B14F-4D97-AF65-F5344CB8AC3E}">
        <p14:creationId xmlns:p14="http://schemas.microsoft.com/office/powerpoint/2010/main" val="332213256"/>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FB0DC64C-9CB4-4804-83BF-E8C5FDC0621F}"/>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03F52F15-8155-451E-BDD5-6D0C40CA32C4}"/>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601A3D62-6FEE-4CA0-AF32-A3BD3AC24E0B}"/>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B6C821F-D88C-449B-AE60-66BDD25242FE}" type="slidenum">
              <a:rPr lang="en-US" altLang="en-US"/>
              <a:pPr>
                <a:defRPr/>
              </a:pPr>
              <a:t>‹#›</a:t>
            </a:fld>
            <a:endParaRPr lang="en-US" altLang="en-US"/>
          </a:p>
        </p:txBody>
      </p:sp>
    </p:spTree>
    <p:extLst>
      <p:ext uri="{BB962C8B-B14F-4D97-AF65-F5344CB8AC3E}">
        <p14:creationId xmlns:p14="http://schemas.microsoft.com/office/powerpoint/2010/main" val="2218170786"/>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D1C77125-D6CC-43E2-A194-791CEEBD527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C7181E31-D5BB-455E-A41A-A2EDFAD3914A}"/>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E76F867D-3A03-45CE-A49B-10B20FF03A62}"/>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F62CF6D-A7F0-4D3E-AD3E-4B54603B3556}" type="slidenum">
              <a:rPr lang="en-US" altLang="en-US"/>
              <a:pPr>
                <a:defRPr/>
              </a:pPr>
              <a:t>‹#›</a:t>
            </a:fld>
            <a:endParaRPr lang="en-US" altLang="en-US"/>
          </a:p>
        </p:txBody>
      </p:sp>
    </p:spTree>
    <p:extLst>
      <p:ext uri="{BB962C8B-B14F-4D97-AF65-F5344CB8AC3E}">
        <p14:creationId xmlns:p14="http://schemas.microsoft.com/office/powerpoint/2010/main" val="3212172475"/>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E48952F9-9524-4C59-AEDB-9B48E0A74F64}"/>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283AC1B9-3CDE-4BC9-A94D-6889F1F76898}"/>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AA135D5C-874B-4628-BB61-C51CCCF58F0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9F02988-ED30-4061-9C79-2C41268A2548}" type="slidenum">
              <a:rPr lang="en-US" altLang="en-US"/>
              <a:pPr>
                <a:defRPr/>
              </a:pPr>
              <a:t>‹#›</a:t>
            </a:fld>
            <a:endParaRPr lang="en-US" altLang="en-US"/>
          </a:p>
        </p:txBody>
      </p:sp>
    </p:spTree>
    <p:extLst>
      <p:ext uri="{BB962C8B-B14F-4D97-AF65-F5344CB8AC3E}">
        <p14:creationId xmlns:p14="http://schemas.microsoft.com/office/powerpoint/2010/main" val="1749981295"/>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userDrawn="1">
  <p:cSld name="6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20" name="Rectangle 19">
            <a:extLst>
              <a:ext uri="{FF2B5EF4-FFF2-40B4-BE49-F238E27FC236}">
                <a16:creationId xmlns="" xmlns:a16="http://schemas.microsoft.com/office/drawing/2014/main"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Tree>
    <p:extLst>
      <p:ext uri="{BB962C8B-B14F-4D97-AF65-F5344CB8AC3E}">
        <p14:creationId xmlns:p14="http://schemas.microsoft.com/office/powerpoint/2010/main" val="2969816875"/>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418944368"/>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898620908"/>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2127069900"/>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3078413119"/>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1644530388"/>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816705762"/>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040452171"/>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1843595024"/>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4114679163"/>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439346869"/>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2688001756"/>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3461019546"/>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2510875891"/>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3112770148"/>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583843442"/>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4122174"/>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None/>
            </a:pPr>
            <a:endParaRPr sz="2400"/>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None/>
            </a:pPr>
            <a:endParaRPr sz="2400"/>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p>
        </p:txBody>
      </p:sp>
    </p:spTree>
    <p:extLst>
      <p:ext uri="{BB962C8B-B14F-4D97-AF65-F5344CB8AC3E}">
        <p14:creationId xmlns:p14="http://schemas.microsoft.com/office/powerpoint/2010/main" val="2792318033"/>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1188315244"/>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246229896"/>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212769"/>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01106"/>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28761687"/>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2193731"/>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84460196"/>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13521071"/>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650102951"/>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090010334"/>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502.xml><?xml version="1.0" encoding="utf-8"?>
<p:sldLayout xmlns:a="http://schemas.openxmlformats.org/drawingml/2006/main" xmlns:r="http://schemas.openxmlformats.org/officeDocument/2006/relationships" xmlns:p="http://schemas.openxmlformats.org/presentationml/2006/main" userDrawn="1">
  <p:cSld name="11_Basic Layout">
    <p:bg>
      <p:bgPr>
        <a:solidFill>
          <a:schemeClr val="bg1"/>
        </a:solidFill>
        <a:effectLst/>
      </p:bgPr>
    </p:bg>
    <p:spTree>
      <p:nvGrpSpPr>
        <p:cNvPr id="1" name=""/>
        <p:cNvGrpSpPr/>
        <p:nvPr/>
      </p:nvGrpSpPr>
      <p:grpSpPr>
        <a:xfrm>
          <a:off x="0" y="0"/>
          <a:ext cx="0" cy="0"/>
          <a:chOff x="0" y="0"/>
          <a:chExt cx="0" cy="0"/>
        </a:xfrm>
      </p:grpSpPr>
      <p:sp>
        <p:nvSpPr>
          <p:cNvPr id="35" name="Freeform: Shape 34">
            <a:extLst>
              <a:ext uri="{FF2B5EF4-FFF2-40B4-BE49-F238E27FC236}">
                <a16:creationId xmlns="" xmlns:a16="http://schemas.microsoft.com/office/drawing/2014/main" id="{B8A14214-3597-4AAB-AF55-FEBB5D8FD698}"/>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
        <p:nvSpPr>
          <p:cNvPr id="39" name="Right Triangle 38">
            <a:extLst>
              <a:ext uri="{FF2B5EF4-FFF2-40B4-BE49-F238E27FC236}">
                <a16:creationId xmlns="" xmlns:a16="http://schemas.microsoft.com/office/drawing/2014/main" id="{59C2908B-EF34-4DBE-978B-CDE49FAFD52F}"/>
              </a:ext>
            </a:extLst>
          </p:cNvPr>
          <p:cNvSpPr/>
          <p:nvPr userDrawn="1"/>
        </p:nvSpPr>
        <p:spPr>
          <a:xfrm>
            <a:off x="-10152" y="0"/>
            <a:ext cx="1546199" cy="6858000"/>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0" name="Right Triangle 39">
            <a:extLst>
              <a:ext uri="{FF2B5EF4-FFF2-40B4-BE49-F238E27FC236}">
                <a16:creationId xmlns="" xmlns:a16="http://schemas.microsoft.com/office/drawing/2014/main" id="{C97F2111-7610-4948-BBB5-C217E5C6D28C}"/>
              </a:ext>
            </a:extLst>
          </p:cNvPr>
          <p:cNvSpPr/>
          <p:nvPr userDrawn="1"/>
        </p:nvSpPr>
        <p:spPr>
          <a:xfrm flipH="1" flipV="1">
            <a:off x="11280575" y="7851"/>
            <a:ext cx="911424" cy="6858000"/>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 name="Text Placeholder 9">
            <a:extLst>
              <a:ext uri="{FF2B5EF4-FFF2-40B4-BE49-F238E27FC236}">
                <a16:creationId xmlns="" xmlns:a16="http://schemas.microsoft.com/office/drawing/2014/main" id="{C83338C7-ECF6-4EFC-91D6-98F67A23BD5B}"/>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6" name="막힌 원호 14">
            <a:extLst>
              <a:ext uri="{FF2B5EF4-FFF2-40B4-BE49-F238E27FC236}">
                <a16:creationId xmlns="" xmlns:a16="http://schemas.microsoft.com/office/drawing/2014/main" id="{539A5EA1-4E21-44E3-A228-3288DE217C72}"/>
              </a:ext>
            </a:extLst>
          </p:cNvPr>
          <p:cNvSpPr/>
          <p:nvPr userDrawn="1"/>
        </p:nvSpPr>
        <p:spPr>
          <a:xfrm>
            <a:off x="4329288" y="1661219"/>
            <a:ext cx="3960000" cy="3960000"/>
          </a:xfrm>
          <a:prstGeom prst="blockArc">
            <a:avLst>
              <a:gd name="adj1" fmla="val 13812800"/>
              <a:gd name="adj2" fmla="val 7644143"/>
              <a:gd name="adj3" fmla="val 1399"/>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pic>
        <p:nvPicPr>
          <p:cNvPr id="37" name="그림 12">
            <a:extLst>
              <a:ext uri="{FF2B5EF4-FFF2-40B4-BE49-F238E27FC236}">
                <a16:creationId xmlns="" xmlns:a16="http://schemas.microsoft.com/office/drawing/2014/main" id="{1444ED57-CCCA-4F16-9ED6-C28E39B78D1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20053" y="2081880"/>
            <a:ext cx="4505652" cy="3937837"/>
          </a:xfrm>
          <a:prstGeom prst="rect">
            <a:avLst/>
          </a:prstGeom>
        </p:spPr>
      </p:pic>
      <p:sp>
        <p:nvSpPr>
          <p:cNvPr id="38" name="그림 개체 틀 2">
            <a:extLst>
              <a:ext uri="{FF2B5EF4-FFF2-40B4-BE49-F238E27FC236}">
                <a16:creationId xmlns="" xmlns:a16="http://schemas.microsoft.com/office/drawing/2014/main" id="{56022160-776B-46D5-93AB-4105F49135C0}"/>
              </a:ext>
            </a:extLst>
          </p:cNvPr>
          <p:cNvSpPr>
            <a:spLocks noGrp="1"/>
          </p:cNvSpPr>
          <p:nvPr>
            <p:ph type="pic" sz="quarter" idx="42" hasCustomPrompt="1"/>
          </p:nvPr>
        </p:nvSpPr>
        <p:spPr>
          <a:xfrm>
            <a:off x="1063434" y="2240518"/>
            <a:ext cx="4198167" cy="2460474"/>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Tree>
    <p:extLst>
      <p:ext uri="{BB962C8B-B14F-4D97-AF65-F5344CB8AC3E}">
        <p14:creationId xmlns:p14="http://schemas.microsoft.com/office/powerpoint/2010/main" val="1295258358"/>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userDrawn="1">
  <p:cSld name="14_Images &amp; Contents Layout">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a:off x="5039883" y="404664"/>
            <a:ext cx="7152117"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제목 1"/>
          <p:cNvSpPr>
            <a:spLocks noGrp="1"/>
          </p:cNvSpPr>
          <p:nvPr>
            <p:ph type="title" hasCustomPrompt="1"/>
          </p:nvPr>
        </p:nvSpPr>
        <p:spPr>
          <a:xfrm>
            <a:off x="5641856" y="733302"/>
            <a:ext cx="5966670" cy="710877"/>
          </a:xfrm>
          <a:prstGeom prst="rect">
            <a:avLst/>
          </a:prstGeom>
        </p:spPr>
        <p:txBody>
          <a:bodyPr anchor="ctr">
            <a:noAutofit/>
          </a:bodyPr>
          <a:lstStyle>
            <a:lvl1pPr algn="l">
              <a:defRPr sz="4000" b="0" baseline="0">
                <a:solidFill>
                  <a:schemeClr val="bg1"/>
                </a:solidFill>
                <a:latin typeface="Arial" pitchFamily="34" charset="0"/>
                <a:cs typeface="Arial" pitchFamily="34" charset="0"/>
              </a:defRPr>
            </a:lvl1pPr>
          </a:lstStyle>
          <a:p>
            <a:r>
              <a:rPr lang="en-US" altLang="ko-KR" dirty="0"/>
              <a:t>Images &amp; Contents</a:t>
            </a:r>
            <a:endParaRPr lang="ko-KR" altLang="en-US" dirty="0"/>
          </a:p>
        </p:txBody>
      </p:sp>
      <p:sp>
        <p:nvSpPr>
          <p:cNvPr id="3" name="그림 개체 틀 2"/>
          <p:cNvSpPr>
            <a:spLocks noGrp="1"/>
          </p:cNvSpPr>
          <p:nvPr>
            <p:ph type="pic" sz="quarter" idx="14" hasCustomPrompt="1"/>
          </p:nvPr>
        </p:nvSpPr>
        <p:spPr>
          <a:xfrm>
            <a:off x="0" y="0"/>
            <a:ext cx="5039883"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Rectangle 4"/>
          <p:cNvSpPr/>
          <p:nvPr userDrawn="1"/>
        </p:nvSpPr>
        <p:spPr>
          <a:xfrm>
            <a:off x="5353824" y="733302"/>
            <a:ext cx="203696" cy="7227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grpSp>
        <p:nvGrpSpPr>
          <p:cNvPr id="9" name="Group 8">
            <a:extLst>
              <a:ext uri="{FF2B5EF4-FFF2-40B4-BE49-F238E27FC236}">
                <a16:creationId xmlns="" xmlns:a16="http://schemas.microsoft.com/office/drawing/2014/main" id="{F98C2D50-3619-48EA-833C-CBFA42C474ED}"/>
              </a:ext>
            </a:extLst>
          </p:cNvPr>
          <p:cNvGrpSpPr/>
          <p:nvPr userDrawn="1"/>
        </p:nvGrpSpPr>
        <p:grpSpPr>
          <a:xfrm rot="10800000" flipH="1" flipV="1">
            <a:off x="5688624" y="5899288"/>
            <a:ext cx="6170002" cy="862288"/>
            <a:chOff x="-711608" y="4905446"/>
            <a:chExt cx="12267395" cy="1714429"/>
          </a:xfrm>
        </p:grpSpPr>
        <p:sp>
          <p:nvSpPr>
            <p:cNvPr id="10" name="Freeform: Shape 9">
              <a:extLst>
                <a:ext uri="{FF2B5EF4-FFF2-40B4-BE49-F238E27FC236}">
                  <a16:creationId xmlns="" xmlns:a16="http://schemas.microsoft.com/office/drawing/2014/main" id="{6BE6F97E-237C-4F49-BF74-07AD0A30E4A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4" name="Group 13">
              <a:extLst>
                <a:ext uri="{FF2B5EF4-FFF2-40B4-BE49-F238E27FC236}">
                  <a16:creationId xmlns="" xmlns:a16="http://schemas.microsoft.com/office/drawing/2014/main" id="{1F3C37DB-B814-413E-B87E-66D173097D3F}"/>
                </a:ext>
              </a:extLst>
            </p:cNvPr>
            <p:cNvGrpSpPr/>
            <p:nvPr/>
          </p:nvGrpSpPr>
          <p:grpSpPr>
            <a:xfrm>
              <a:off x="-711608" y="5658084"/>
              <a:ext cx="655351" cy="517912"/>
              <a:chOff x="5268098" y="5667609"/>
              <a:chExt cx="655351" cy="517912"/>
            </a:xfrm>
          </p:grpSpPr>
          <p:sp>
            <p:nvSpPr>
              <p:cNvPr id="16" name="Freeform: Shape 15">
                <a:extLst>
                  <a:ext uri="{FF2B5EF4-FFF2-40B4-BE49-F238E27FC236}">
                    <a16:creationId xmlns="" xmlns:a16="http://schemas.microsoft.com/office/drawing/2014/main" id="{7EB85841-20E3-4B2B-8973-E00BEF9845D4}"/>
                  </a:ext>
                </a:extLst>
              </p:cNvPr>
              <p:cNvSpPr/>
              <p:nvPr/>
            </p:nvSpPr>
            <p:spPr>
              <a:xfrm>
                <a:off x="5268098" y="5667609"/>
                <a:ext cx="517912"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7" name="Rectangle: Rounded Corners 16">
                <a:extLst>
                  <a:ext uri="{FF2B5EF4-FFF2-40B4-BE49-F238E27FC236}">
                    <a16:creationId xmlns="" xmlns:a16="http://schemas.microsoft.com/office/drawing/2014/main" id="{50CB10DD-AABC-4EC4-BAD8-E9E469ADD706}"/>
                  </a:ext>
                </a:extLst>
              </p:cNvPr>
              <p:cNvSpPr/>
              <p:nvPr/>
            </p:nvSpPr>
            <p:spPr>
              <a:xfrm>
                <a:off x="5724922" y="5874289"/>
                <a:ext cx="198527" cy="129468"/>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 xmlns:a16="http://schemas.microsoft.com/office/drawing/2014/main" id="{3EB82D89-C9A8-4B16-9538-883DA044007E}"/>
                </a:ext>
              </a:extLst>
            </p:cNvPr>
            <p:cNvSpPr/>
            <p:nvPr/>
          </p:nvSpPr>
          <p:spPr>
            <a:xfrm>
              <a:off x="-343344" y="5898145"/>
              <a:ext cx="7817569" cy="6533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4190687057"/>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415122269"/>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243498086"/>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marL="0" lvl="0" indent="0" algn="r" rtl="0">
              <a:spcBef>
                <a:spcPts val="0"/>
              </a:spcBef>
              <a:spcAft>
                <a:spcPts val="0"/>
              </a:spcAft>
              <a:buNone/>
            </a:pPr>
            <a:r>
              <a:rPr lang="en" sz="12800">
                <a:solidFill>
                  <a:schemeClr val="dk1"/>
                </a:solidFill>
                <a:latin typeface="Dosis"/>
                <a:ea typeface="Dosis"/>
                <a:cs typeface="Dosis"/>
                <a:sym typeface="Dosis"/>
              </a:rPr>
              <a:t>“</a:t>
            </a:r>
            <a:endParaRPr sz="12800">
              <a:solidFill>
                <a:schemeClr val="dk1"/>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548521875"/>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89931941"/>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206429549"/>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3" name="Google Shape;53;p7"/>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 name="Google Shape;54;p7"/>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 name="Google Shape;55;p7"/>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 name="Google Shape;56;p7"/>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7" name="Google Shape;57;p7"/>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005547653"/>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637274110"/>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639124190"/>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57891064"/>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Tree>
    <p:extLst>
      <p:ext uri="{BB962C8B-B14F-4D97-AF65-F5344CB8AC3E}">
        <p14:creationId xmlns:p14="http://schemas.microsoft.com/office/powerpoint/2010/main" val="1564128519"/>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811434951"/>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9612567" y="6696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txBox="1">
            <a:spLocks noGrp="1"/>
          </p:cNvSpPr>
          <p:nvPr>
            <p:ph type="ctrTitle"/>
          </p:nvPr>
        </p:nvSpPr>
        <p:spPr>
          <a:xfrm>
            <a:off x="3007233" y="2655767"/>
            <a:ext cx="61776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3" name="Google Shape;13;p2"/>
          <p:cNvSpPr/>
          <p:nvPr/>
        </p:nvSpPr>
        <p:spPr>
          <a:xfrm>
            <a:off x="356733" y="-1182333"/>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1131833" y="3843167"/>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3007233" y="722400"/>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9003667" y="4620133"/>
            <a:ext cx="3045600" cy="3045600"/>
          </a:xfrm>
          <a:prstGeom prst="donut">
            <a:avLst>
              <a:gd name="adj" fmla="val 11909"/>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83700" y="42576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02067" y="56230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0992833" y="3389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0131700" y="-400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0992833" y="1070467"/>
            <a:ext cx="876800" cy="8768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285300" y="927867"/>
            <a:ext cx="1162000" cy="11620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62900" y="3911000"/>
            <a:ext cx="1570000" cy="15700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0866767" y="944400"/>
            <a:ext cx="1128800" cy="1128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07100" y="5206100"/>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191286068"/>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6"/>
        <p:cNvGrpSpPr/>
        <p:nvPr/>
      </p:nvGrpSpPr>
      <p:grpSpPr>
        <a:xfrm>
          <a:off x="0" y="0"/>
          <a:ext cx="0" cy="0"/>
          <a:chOff x="0" y="0"/>
          <a:chExt cx="0" cy="0"/>
        </a:xfrm>
      </p:grpSpPr>
      <p:sp>
        <p:nvSpPr>
          <p:cNvPr id="27" name="Google Shape;27;p3"/>
          <p:cNvSpPr/>
          <p:nvPr/>
        </p:nvSpPr>
        <p:spPr>
          <a:xfrm>
            <a:off x="4077600" y="-393933"/>
            <a:ext cx="4036800" cy="40372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3"/>
          <p:cNvSpPr txBox="1">
            <a:spLocks noGrp="1"/>
          </p:cNvSpPr>
          <p:nvPr>
            <p:ph type="ctrTitle"/>
          </p:nvPr>
        </p:nvSpPr>
        <p:spPr>
          <a:xfrm>
            <a:off x="2365000" y="3228733"/>
            <a:ext cx="746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800"/>
            </a:lvl1pPr>
            <a:lvl2pPr lvl="1" algn="ctr" rtl="0">
              <a:spcBef>
                <a:spcPts val="0"/>
              </a:spcBef>
              <a:spcAft>
                <a:spcPts val="0"/>
              </a:spcAft>
              <a:buSzPts val="4800"/>
              <a:buNone/>
              <a:defRPr sz="6400"/>
            </a:lvl2pPr>
            <a:lvl3pPr lvl="2" algn="ctr" rtl="0">
              <a:spcBef>
                <a:spcPts val="0"/>
              </a:spcBef>
              <a:spcAft>
                <a:spcPts val="0"/>
              </a:spcAft>
              <a:buSzPts val="4800"/>
              <a:buNone/>
              <a:defRPr sz="6400"/>
            </a:lvl3pPr>
            <a:lvl4pPr lvl="3" algn="ctr" rtl="0">
              <a:spcBef>
                <a:spcPts val="0"/>
              </a:spcBef>
              <a:spcAft>
                <a:spcPts val="0"/>
              </a:spcAft>
              <a:buSzPts val="4800"/>
              <a:buNone/>
              <a:defRPr sz="6400"/>
            </a:lvl4pPr>
            <a:lvl5pPr lvl="4" algn="ctr" rtl="0">
              <a:spcBef>
                <a:spcPts val="0"/>
              </a:spcBef>
              <a:spcAft>
                <a:spcPts val="0"/>
              </a:spcAft>
              <a:buSzPts val="4800"/>
              <a:buNone/>
              <a:defRPr sz="6400"/>
            </a:lvl5pPr>
            <a:lvl6pPr lvl="5" algn="ctr" rtl="0">
              <a:spcBef>
                <a:spcPts val="0"/>
              </a:spcBef>
              <a:spcAft>
                <a:spcPts val="0"/>
              </a:spcAft>
              <a:buSzPts val="4800"/>
              <a:buNone/>
              <a:defRPr sz="6400"/>
            </a:lvl6pPr>
            <a:lvl7pPr lvl="6" algn="ctr" rtl="0">
              <a:spcBef>
                <a:spcPts val="0"/>
              </a:spcBef>
              <a:spcAft>
                <a:spcPts val="0"/>
              </a:spcAft>
              <a:buSzPts val="4800"/>
              <a:buNone/>
              <a:defRPr sz="6400"/>
            </a:lvl7pPr>
            <a:lvl8pPr lvl="7" algn="ctr" rtl="0">
              <a:spcBef>
                <a:spcPts val="0"/>
              </a:spcBef>
              <a:spcAft>
                <a:spcPts val="0"/>
              </a:spcAft>
              <a:buSzPts val="4800"/>
              <a:buNone/>
              <a:defRPr sz="6400"/>
            </a:lvl8pPr>
            <a:lvl9pPr lvl="8" algn="ctr" rtl="0">
              <a:spcBef>
                <a:spcPts val="0"/>
              </a:spcBef>
              <a:spcAft>
                <a:spcPts val="0"/>
              </a:spcAft>
              <a:buSzPts val="4800"/>
              <a:buNone/>
              <a:defRPr sz="6400"/>
            </a:lvl9pPr>
          </a:lstStyle>
          <a:p>
            <a:endParaRPr/>
          </a:p>
        </p:txBody>
      </p:sp>
      <p:sp>
        <p:nvSpPr>
          <p:cNvPr id="29" name="Google Shape;29;p3"/>
          <p:cNvSpPr txBox="1">
            <a:spLocks noGrp="1"/>
          </p:cNvSpPr>
          <p:nvPr>
            <p:ph type="subTitle" idx="1"/>
          </p:nvPr>
        </p:nvSpPr>
        <p:spPr>
          <a:xfrm>
            <a:off x="2365000" y="4599539"/>
            <a:ext cx="746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A1BECC"/>
              </a:buClr>
              <a:buSzPts val="2400"/>
              <a:buNone/>
              <a:defRPr b="1">
                <a:solidFill>
                  <a:srgbClr val="A1BECC"/>
                </a:solidFill>
              </a:defRPr>
            </a:lvl1pPr>
            <a:lvl2pPr lvl="1" algn="ctr" rtl="0">
              <a:spcBef>
                <a:spcPts val="0"/>
              </a:spcBef>
              <a:spcAft>
                <a:spcPts val="0"/>
              </a:spcAft>
              <a:buClr>
                <a:srgbClr val="A1BECC"/>
              </a:buClr>
              <a:buSzPts val="3000"/>
              <a:buNone/>
              <a:defRPr sz="4000" b="1">
                <a:solidFill>
                  <a:srgbClr val="A1BECC"/>
                </a:solidFill>
              </a:defRPr>
            </a:lvl2pPr>
            <a:lvl3pPr lvl="2" algn="ctr" rtl="0">
              <a:spcBef>
                <a:spcPts val="0"/>
              </a:spcBef>
              <a:spcAft>
                <a:spcPts val="0"/>
              </a:spcAft>
              <a:buClr>
                <a:srgbClr val="A1BECC"/>
              </a:buClr>
              <a:buSzPts val="3000"/>
              <a:buNone/>
              <a:defRPr sz="4000" b="1">
                <a:solidFill>
                  <a:srgbClr val="A1BECC"/>
                </a:solidFill>
              </a:defRPr>
            </a:lvl3pPr>
            <a:lvl4pPr lvl="3" algn="ctr" rtl="0">
              <a:spcBef>
                <a:spcPts val="0"/>
              </a:spcBef>
              <a:spcAft>
                <a:spcPts val="0"/>
              </a:spcAft>
              <a:buClr>
                <a:srgbClr val="A1BECC"/>
              </a:buClr>
              <a:buSzPts val="3000"/>
              <a:buNone/>
              <a:defRPr sz="4000" b="1">
                <a:solidFill>
                  <a:srgbClr val="A1BECC"/>
                </a:solidFill>
              </a:defRPr>
            </a:lvl4pPr>
            <a:lvl5pPr lvl="4" algn="ctr" rtl="0">
              <a:spcBef>
                <a:spcPts val="0"/>
              </a:spcBef>
              <a:spcAft>
                <a:spcPts val="0"/>
              </a:spcAft>
              <a:buClr>
                <a:srgbClr val="A1BECC"/>
              </a:buClr>
              <a:buSzPts val="3000"/>
              <a:buNone/>
              <a:defRPr sz="4000" b="1">
                <a:solidFill>
                  <a:srgbClr val="A1BECC"/>
                </a:solidFill>
              </a:defRPr>
            </a:lvl5pPr>
            <a:lvl6pPr lvl="5" algn="ctr" rtl="0">
              <a:spcBef>
                <a:spcPts val="0"/>
              </a:spcBef>
              <a:spcAft>
                <a:spcPts val="0"/>
              </a:spcAft>
              <a:buClr>
                <a:srgbClr val="A1BECC"/>
              </a:buClr>
              <a:buSzPts val="3000"/>
              <a:buNone/>
              <a:defRPr sz="4000" b="1">
                <a:solidFill>
                  <a:srgbClr val="A1BECC"/>
                </a:solidFill>
              </a:defRPr>
            </a:lvl6pPr>
            <a:lvl7pPr lvl="6" algn="ctr" rtl="0">
              <a:spcBef>
                <a:spcPts val="0"/>
              </a:spcBef>
              <a:spcAft>
                <a:spcPts val="0"/>
              </a:spcAft>
              <a:buClr>
                <a:srgbClr val="A1BECC"/>
              </a:buClr>
              <a:buSzPts val="3000"/>
              <a:buNone/>
              <a:defRPr sz="4000" b="1">
                <a:solidFill>
                  <a:srgbClr val="A1BECC"/>
                </a:solidFill>
              </a:defRPr>
            </a:lvl7pPr>
            <a:lvl8pPr lvl="7" algn="ctr" rtl="0">
              <a:spcBef>
                <a:spcPts val="0"/>
              </a:spcBef>
              <a:spcAft>
                <a:spcPts val="0"/>
              </a:spcAft>
              <a:buClr>
                <a:srgbClr val="A1BECC"/>
              </a:buClr>
              <a:buSzPts val="3000"/>
              <a:buNone/>
              <a:defRPr sz="4000" b="1">
                <a:solidFill>
                  <a:srgbClr val="A1BECC"/>
                </a:solidFill>
              </a:defRPr>
            </a:lvl8pPr>
            <a:lvl9pPr lvl="8" algn="ctr" rtl="0">
              <a:spcBef>
                <a:spcPts val="0"/>
              </a:spcBef>
              <a:spcAft>
                <a:spcPts val="0"/>
              </a:spcAft>
              <a:buClr>
                <a:srgbClr val="A1BECC"/>
              </a:buClr>
              <a:buSzPts val="3000"/>
              <a:buNone/>
              <a:defRPr sz="4000" b="1">
                <a:solidFill>
                  <a:srgbClr val="A1BECC"/>
                </a:solidFill>
              </a:defRPr>
            </a:lvl9pPr>
          </a:lstStyle>
          <a:p>
            <a:endParaRPr/>
          </a:p>
        </p:txBody>
      </p:sp>
      <p:sp>
        <p:nvSpPr>
          <p:cNvPr id="30" name="Google Shape;30;p3"/>
          <p:cNvSpPr/>
          <p:nvPr/>
        </p:nvSpPr>
        <p:spPr>
          <a:xfrm>
            <a:off x="1886051" y="5317633"/>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3"/>
          <p:cNvSpPr/>
          <p:nvPr/>
        </p:nvSpPr>
        <p:spPr>
          <a:xfrm>
            <a:off x="10173533" y="3292833"/>
            <a:ext cx="3129600" cy="3129600"/>
          </a:xfrm>
          <a:prstGeom prst="donut">
            <a:avLst>
              <a:gd name="adj" fmla="val 29778"/>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3"/>
          <p:cNvSpPr/>
          <p:nvPr/>
        </p:nvSpPr>
        <p:spPr>
          <a:xfrm>
            <a:off x="502067" y="1518933"/>
            <a:ext cx="1304800" cy="130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 name="Google Shape;33;p3"/>
          <p:cNvSpPr/>
          <p:nvPr/>
        </p:nvSpPr>
        <p:spPr>
          <a:xfrm>
            <a:off x="9653700" y="6216933"/>
            <a:ext cx="876800" cy="876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3"/>
          <p:cNvSpPr/>
          <p:nvPr/>
        </p:nvSpPr>
        <p:spPr>
          <a:xfrm>
            <a:off x="308233" y="-762267"/>
            <a:ext cx="3045600" cy="3045600"/>
          </a:xfrm>
          <a:prstGeom prst="donut">
            <a:avLst>
              <a:gd name="adj" fmla="val 11909"/>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 name="Google Shape;35;p3"/>
          <p:cNvSpPr/>
          <p:nvPr/>
        </p:nvSpPr>
        <p:spPr>
          <a:xfrm>
            <a:off x="10010167" y="12233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6" name="Google Shape;36;p3"/>
          <p:cNvSpPr/>
          <p:nvPr/>
        </p:nvSpPr>
        <p:spPr>
          <a:xfrm>
            <a:off x="10754567" y="-3939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3"/>
          <p:cNvSpPr/>
          <p:nvPr/>
        </p:nvSpPr>
        <p:spPr>
          <a:xfrm>
            <a:off x="1889600" y="27368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3"/>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3"/>
          <p:cNvSpPr/>
          <p:nvPr/>
        </p:nvSpPr>
        <p:spPr>
          <a:xfrm>
            <a:off x="328061" y="44873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3"/>
          <p:cNvSpPr/>
          <p:nvPr/>
        </p:nvSpPr>
        <p:spPr>
          <a:xfrm>
            <a:off x="9429767" y="5992967"/>
            <a:ext cx="1324800" cy="1324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1" name="Google Shape;41;p3"/>
          <p:cNvSpPr/>
          <p:nvPr/>
        </p:nvSpPr>
        <p:spPr>
          <a:xfrm>
            <a:off x="9827000" y="1040133"/>
            <a:ext cx="1243200" cy="12432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2" name="Google Shape;42;p3"/>
          <p:cNvSpPr/>
          <p:nvPr/>
        </p:nvSpPr>
        <p:spPr>
          <a:xfrm>
            <a:off x="240667" y="4400000"/>
            <a:ext cx="782400" cy="7824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 name="Google Shape;43;p3"/>
          <p:cNvSpPr/>
          <p:nvPr/>
        </p:nvSpPr>
        <p:spPr>
          <a:xfrm>
            <a:off x="10311167" y="623067"/>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 name="Google Shape;44;p3"/>
          <p:cNvSpPr/>
          <p:nvPr/>
        </p:nvSpPr>
        <p:spPr>
          <a:xfrm>
            <a:off x="797567" y="-272933"/>
            <a:ext cx="2066800" cy="2066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3"/>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a:buNone/>
              <a:defRPr/>
            </a:lvl1pPr>
            <a:lvl2pPr lvl="1" algn="ctr">
              <a:buNone/>
              <a:defRPr/>
            </a:lvl2pPr>
            <a:lvl3pPr lvl="2" algn="ctr">
              <a:buNone/>
              <a:defRPr/>
            </a:lvl3pPr>
            <a:lvl4pPr lvl="3" algn="ctr">
              <a:buNone/>
              <a:defRPr/>
            </a:lvl4pPr>
            <a:lvl5pPr lvl="4" algn="ctr">
              <a:buNone/>
              <a:defRPr/>
            </a:lvl5pPr>
            <a:lvl6pPr lvl="5" algn="ctr">
              <a:buNone/>
              <a:defRPr/>
            </a:lvl6pPr>
            <a:lvl7pPr lvl="6" algn="ctr">
              <a:buNone/>
              <a:defRPr/>
            </a:lvl7pPr>
            <a:lvl8pPr lvl="7" algn="ctr">
              <a:buNone/>
              <a:defRPr/>
            </a:lvl8pPr>
            <a:lvl9pPr lvl="8" algn="ctr">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426978247"/>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6"/>
        <p:cNvGrpSpPr/>
        <p:nvPr/>
      </p:nvGrpSpPr>
      <p:grpSpPr>
        <a:xfrm>
          <a:off x="0" y="0"/>
          <a:ext cx="0" cy="0"/>
          <a:chOff x="0" y="0"/>
          <a:chExt cx="0" cy="0"/>
        </a:xfrm>
      </p:grpSpPr>
      <p:sp>
        <p:nvSpPr>
          <p:cNvPr id="47" name="Google Shape;47;p4"/>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4"/>
          <p:cNvSpPr/>
          <p:nvPr/>
        </p:nvSpPr>
        <p:spPr>
          <a:xfrm>
            <a:off x="11112600" y="5519500"/>
            <a:ext cx="566400" cy="56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9" name="Google Shape;49;p4"/>
          <p:cNvSpPr/>
          <p:nvPr/>
        </p:nvSpPr>
        <p:spPr>
          <a:xfrm>
            <a:off x="5744384" y="-1438200"/>
            <a:ext cx="3129600" cy="3129600"/>
          </a:xfrm>
          <a:prstGeom prst="donut">
            <a:avLst>
              <a:gd name="adj" fmla="val 17100"/>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0" name="Google Shape;50;p4"/>
          <p:cNvSpPr/>
          <p:nvPr/>
        </p:nvSpPr>
        <p:spPr>
          <a:xfrm>
            <a:off x="5397000" y="1073500"/>
            <a:ext cx="1398000" cy="13980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1" name="Google Shape;51;p4"/>
          <p:cNvSpPr txBox="1">
            <a:spLocks noGrp="1"/>
          </p:cNvSpPr>
          <p:nvPr>
            <p:ph type="body" idx="1"/>
          </p:nvPr>
        </p:nvSpPr>
        <p:spPr>
          <a:xfrm>
            <a:off x="2507800" y="2560400"/>
            <a:ext cx="7176400" cy="2772800"/>
          </a:xfrm>
          <a:prstGeom prst="rect">
            <a:avLst/>
          </a:prstGeom>
        </p:spPr>
        <p:txBody>
          <a:bodyPr spcFirstLastPara="1" wrap="square" lIns="91425" tIns="91425" rIns="91425" bIns="91425" anchor="t" anchorCtr="0">
            <a:noAutofit/>
          </a:bodyPr>
          <a:lstStyle>
            <a:lvl1pPr marL="609585" lvl="0" indent="-507987" algn="ctr" rtl="0">
              <a:spcBef>
                <a:spcPts val="800"/>
              </a:spcBef>
              <a:spcAft>
                <a:spcPts val="0"/>
              </a:spcAft>
              <a:buSzPts val="2400"/>
              <a:buChar char="◎"/>
              <a:defRPr/>
            </a:lvl1pPr>
            <a:lvl2pPr marL="1219170" lvl="1" indent="-507987" algn="ctr" rtl="0">
              <a:spcBef>
                <a:spcPts val="0"/>
              </a:spcBef>
              <a:spcAft>
                <a:spcPts val="0"/>
              </a:spcAft>
              <a:buSzPts val="2400"/>
              <a:buChar char="◉"/>
              <a:defRPr/>
            </a:lvl2pPr>
            <a:lvl3pPr marL="1828754" lvl="2" indent="-507987" algn="ctr" rtl="0">
              <a:spcBef>
                <a:spcPts val="0"/>
              </a:spcBef>
              <a:spcAft>
                <a:spcPts val="0"/>
              </a:spcAft>
              <a:buSzPts val="2400"/>
              <a:buChar char="￮"/>
              <a:defRPr/>
            </a:lvl3pPr>
            <a:lvl4pPr marL="2438339" lvl="3" indent="-507987" algn="ctr" rtl="0">
              <a:spcBef>
                <a:spcPts val="0"/>
              </a:spcBef>
              <a:spcAft>
                <a:spcPts val="0"/>
              </a:spcAft>
              <a:buSzPts val="2400"/>
              <a:buChar char="●"/>
              <a:defRPr/>
            </a:lvl4pPr>
            <a:lvl5pPr marL="3047924" lvl="4" indent="-507987" algn="ctr" rtl="0">
              <a:spcBef>
                <a:spcPts val="0"/>
              </a:spcBef>
              <a:spcAft>
                <a:spcPts val="0"/>
              </a:spcAft>
              <a:buSzPts val="2400"/>
              <a:buChar char="○"/>
              <a:defRPr/>
            </a:lvl5pPr>
            <a:lvl6pPr marL="3657509" lvl="5" indent="-507987" algn="ctr" rtl="0">
              <a:spcBef>
                <a:spcPts val="0"/>
              </a:spcBef>
              <a:spcAft>
                <a:spcPts val="0"/>
              </a:spcAft>
              <a:buSzPts val="2400"/>
              <a:buChar char="■"/>
              <a:defRPr/>
            </a:lvl6pPr>
            <a:lvl7pPr marL="4267093" lvl="6" indent="-507987" algn="ctr" rtl="0">
              <a:spcBef>
                <a:spcPts val="0"/>
              </a:spcBef>
              <a:spcAft>
                <a:spcPts val="0"/>
              </a:spcAft>
              <a:buSzPts val="2400"/>
              <a:buChar char="●"/>
              <a:defRPr/>
            </a:lvl7pPr>
            <a:lvl8pPr marL="4876678" lvl="7" indent="-507987" algn="ctr" rtl="0">
              <a:spcBef>
                <a:spcPts val="0"/>
              </a:spcBef>
              <a:spcAft>
                <a:spcPts val="0"/>
              </a:spcAft>
              <a:buSzPts val="2400"/>
              <a:buChar char="○"/>
              <a:defRPr/>
            </a:lvl8pPr>
            <a:lvl9pPr marL="5486263" lvl="8" indent="-507987" algn="ctr">
              <a:spcBef>
                <a:spcPts val="0"/>
              </a:spcBef>
              <a:spcAft>
                <a:spcPts val="0"/>
              </a:spcAft>
              <a:buSzPts val="2400"/>
              <a:buChar char="■"/>
              <a:defRPr/>
            </a:lvl9pPr>
          </a:lstStyle>
          <a:p>
            <a:endParaRPr/>
          </a:p>
        </p:txBody>
      </p:sp>
      <p:sp>
        <p:nvSpPr>
          <p:cNvPr id="52" name="Google Shape;52;p4"/>
          <p:cNvSpPr txBox="1"/>
          <p:nvPr/>
        </p:nvSpPr>
        <p:spPr>
          <a:xfrm>
            <a:off x="4791200" y="1041825"/>
            <a:ext cx="2609600" cy="871600"/>
          </a:xfrm>
          <a:prstGeom prst="rect">
            <a:avLst/>
          </a:prstGeom>
          <a:noFill/>
          <a:ln>
            <a:noFill/>
          </a:ln>
        </p:spPr>
        <p:txBody>
          <a:bodyPr spcFirstLastPara="1" wrap="square" lIns="121900" tIns="121900" rIns="121900" bIns="121900" anchor="t" anchorCtr="0">
            <a:noAutofit/>
          </a:bodyPr>
          <a:lstStyle/>
          <a:p>
            <a:pPr marL="0" lvl="0" indent="0" algn="ctr" rtl="0">
              <a:spcBef>
                <a:spcPts val="0"/>
              </a:spcBef>
              <a:spcAft>
                <a:spcPts val="0"/>
              </a:spcAft>
              <a:buNone/>
            </a:pPr>
            <a:r>
              <a:rPr lang="en" sz="12800">
                <a:solidFill>
                  <a:srgbClr val="FFFFFF"/>
                </a:solidFill>
                <a:latin typeface="Nixie One"/>
                <a:ea typeface="Nixie One"/>
                <a:cs typeface="Nixie One"/>
                <a:sym typeface="Nixie One"/>
              </a:rPr>
              <a:t>“</a:t>
            </a:r>
            <a:endParaRPr sz="12800">
              <a:solidFill>
                <a:srgbClr val="FFFFFF"/>
              </a:solidFill>
              <a:latin typeface="Nixie One"/>
              <a:ea typeface="Nixie One"/>
              <a:cs typeface="Nixie One"/>
              <a:sym typeface="Nixie One"/>
            </a:endParaRPr>
          </a:p>
        </p:txBody>
      </p:sp>
      <p:sp>
        <p:nvSpPr>
          <p:cNvPr id="53" name="Google Shape;53;p4"/>
          <p:cNvSpPr/>
          <p:nvPr/>
        </p:nvSpPr>
        <p:spPr>
          <a:xfrm>
            <a:off x="305633" y="3984467"/>
            <a:ext cx="1070400" cy="1070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 name="Google Shape;54;p4"/>
          <p:cNvSpPr/>
          <p:nvPr/>
        </p:nvSpPr>
        <p:spPr>
          <a:xfrm>
            <a:off x="-589633" y="5333200"/>
            <a:ext cx="2261200" cy="2261200"/>
          </a:xfrm>
          <a:prstGeom prst="donut">
            <a:avLst>
              <a:gd name="adj" fmla="val 10084"/>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 name="Google Shape;55;p4"/>
          <p:cNvSpPr/>
          <p:nvPr/>
        </p:nvSpPr>
        <p:spPr>
          <a:xfrm>
            <a:off x="1778700" y="-308967"/>
            <a:ext cx="2222400" cy="2222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 name="Google Shape;56;p4"/>
          <p:cNvSpPr/>
          <p:nvPr/>
        </p:nvSpPr>
        <p:spPr>
          <a:xfrm>
            <a:off x="734033" y="947067"/>
            <a:ext cx="642000" cy="642400"/>
          </a:xfrm>
          <a:prstGeom prst="donut">
            <a:avLst>
              <a:gd name="adj" fmla="val 3727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7" name="Google Shape;57;p4"/>
          <p:cNvSpPr/>
          <p:nvPr/>
        </p:nvSpPr>
        <p:spPr>
          <a:xfrm>
            <a:off x="1376033" y="5055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 name="Google Shape;58;p4"/>
          <p:cNvSpPr/>
          <p:nvPr/>
        </p:nvSpPr>
        <p:spPr>
          <a:xfrm>
            <a:off x="1622733" y="1748433"/>
            <a:ext cx="406400" cy="406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 name="Google Shape;59;p4"/>
          <p:cNvSpPr/>
          <p:nvPr/>
        </p:nvSpPr>
        <p:spPr>
          <a:xfrm>
            <a:off x="10325967" y="1964400"/>
            <a:ext cx="1398000" cy="1398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0" name="Google Shape;60;p4"/>
          <p:cNvSpPr/>
          <p:nvPr/>
        </p:nvSpPr>
        <p:spPr>
          <a:xfrm>
            <a:off x="10734233" y="2722900"/>
            <a:ext cx="2026800" cy="2026800"/>
          </a:xfrm>
          <a:prstGeom prst="donut">
            <a:avLst>
              <a:gd name="adj" fmla="val 5022"/>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 name="Google Shape;61;p4"/>
          <p:cNvSpPr/>
          <p:nvPr/>
        </p:nvSpPr>
        <p:spPr>
          <a:xfrm>
            <a:off x="10626367" y="4951800"/>
            <a:ext cx="797200" cy="797600"/>
          </a:xfrm>
          <a:prstGeom prst="donut">
            <a:avLst>
              <a:gd name="adj" fmla="val 43984"/>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2" name="Google Shape;62;p4"/>
          <p:cNvSpPr/>
          <p:nvPr/>
        </p:nvSpPr>
        <p:spPr>
          <a:xfrm>
            <a:off x="11478367" y="1589467"/>
            <a:ext cx="245600" cy="245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3" name="Google Shape;63;p4"/>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4729597"/>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64"/>
        <p:cNvGrpSpPr/>
        <p:nvPr/>
      </p:nvGrpSpPr>
      <p:grpSpPr>
        <a:xfrm>
          <a:off x="0" y="0"/>
          <a:ext cx="0" cy="0"/>
          <a:chOff x="0" y="0"/>
          <a:chExt cx="0" cy="0"/>
        </a:xfrm>
      </p:grpSpPr>
      <p:sp>
        <p:nvSpPr>
          <p:cNvPr id="65" name="Google Shape;65;p5"/>
          <p:cNvSpPr/>
          <p:nvPr/>
        </p:nvSpPr>
        <p:spPr>
          <a:xfrm>
            <a:off x="1525600" y="3598100"/>
            <a:ext cx="1191600" cy="11916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5"/>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67" name="Google Shape;67;p5"/>
          <p:cNvSpPr txBox="1">
            <a:spLocks noGrp="1"/>
          </p:cNvSpPr>
          <p:nvPr>
            <p:ph type="body" idx="1"/>
          </p:nvPr>
        </p:nvSpPr>
        <p:spPr>
          <a:xfrm>
            <a:off x="3914500" y="2034344"/>
            <a:ext cx="7034000" cy="37148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sz="3200"/>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sz="3200"/>
            </a:lvl4pPr>
            <a:lvl5pPr marL="3047924" lvl="4" indent="-507987">
              <a:spcBef>
                <a:spcPts val="0"/>
              </a:spcBef>
              <a:spcAft>
                <a:spcPts val="0"/>
              </a:spcAft>
              <a:buSzPts val="2400"/>
              <a:buChar char="○"/>
              <a:defRPr sz="3200"/>
            </a:lvl5pPr>
            <a:lvl6pPr marL="3657509" lvl="5" indent="-507987">
              <a:spcBef>
                <a:spcPts val="0"/>
              </a:spcBef>
              <a:spcAft>
                <a:spcPts val="0"/>
              </a:spcAft>
              <a:buSzPts val="2400"/>
              <a:buChar char="■"/>
              <a:defRPr sz="3200"/>
            </a:lvl6pPr>
            <a:lvl7pPr marL="4267093" lvl="6" indent="-507987">
              <a:spcBef>
                <a:spcPts val="0"/>
              </a:spcBef>
              <a:spcAft>
                <a:spcPts val="0"/>
              </a:spcAft>
              <a:buSzPts val="2400"/>
              <a:buChar char="●"/>
              <a:defRPr sz="3200"/>
            </a:lvl7pPr>
            <a:lvl8pPr marL="4876678" lvl="7" indent="-507987">
              <a:spcBef>
                <a:spcPts val="0"/>
              </a:spcBef>
              <a:spcAft>
                <a:spcPts val="0"/>
              </a:spcAft>
              <a:buSzPts val="2400"/>
              <a:buChar char="○"/>
              <a:defRPr sz="3200"/>
            </a:lvl8pPr>
            <a:lvl9pPr marL="5486263" lvl="8" indent="-507987">
              <a:spcBef>
                <a:spcPts val="0"/>
              </a:spcBef>
              <a:spcAft>
                <a:spcPts val="0"/>
              </a:spcAft>
              <a:buSzPts val="2400"/>
              <a:buChar char="■"/>
              <a:defRPr sz="3200"/>
            </a:lvl9pPr>
          </a:lstStyle>
          <a:p>
            <a:endParaRPr/>
          </a:p>
        </p:txBody>
      </p:sp>
      <p:sp>
        <p:nvSpPr>
          <p:cNvPr id="68" name="Google Shape;68;p5"/>
          <p:cNvSpPr/>
          <p:nvPr/>
        </p:nvSpPr>
        <p:spPr>
          <a:xfrm>
            <a:off x="346567" y="-275067"/>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5"/>
          <p:cNvSpPr/>
          <p:nvPr/>
        </p:nvSpPr>
        <p:spPr>
          <a:xfrm>
            <a:off x="-203900" y="1813400"/>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0" name="Google Shape;70;p5"/>
          <p:cNvSpPr/>
          <p:nvPr/>
        </p:nvSpPr>
        <p:spPr>
          <a:xfrm>
            <a:off x="3119467" y="324833"/>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1" name="Google Shape;71;p5"/>
          <p:cNvSpPr/>
          <p:nvPr/>
        </p:nvSpPr>
        <p:spPr>
          <a:xfrm>
            <a:off x="1051633" y="3118200"/>
            <a:ext cx="1081600" cy="1081600"/>
          </a:xfrm>
          <a:prstGeom prst="donut">
            <a:avLst>
              <a:gd name="adj" fmla="val 22275"/>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2" name="Google Shape;72;p5"/>
          <p:cNvSpPr/>
          <p:nvPr/>
        </p:nvSpPr>
        <p:spPr>
          <a:xfrm>
            <a:off x="204900" y="5533267"/>
            <a:ext cx="1610400" cy="1610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3" name="Google Shape;73;p5"/>
          <p:cNvSpPr/>
          <p:nvPr/>
        </p:nvSpPr>
        <p:spPr>
          <a:xfrm>
            <a:off x="1754400" y="5147967"/>
            <a:ext cx="734000" cy="7340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4" name="Google Shape;74;p5"/>
          <p:cNvSpPr/>
          <p:nvPr/>
        </p:nvSpPr>
        <p:spPr>
          <a:xfrm>
            <a:off x="584767" y="3990700"/>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5" name="Google Shape;75;p5"/>
          <p:cNvSpPr/>
          <p:nvPr/>
        </p:nvSpPr>
        <p:spPr>
          <a:xfrm>
            <a:off x="10326467" y="560633"/>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6" name="Google Shape;76;p5"/>
          <p:cNvSpPr/>
          <p:nvPr/>
        </p:nvSpPr>
        <p:spPr>
          <a:xfrm>
            <a:off x="11786000" y="1359700"/>
            <a:ext cx="530000" cy="530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5"/>
          <p:cNvSpPr/>
          <p:nvPr/>
        </p:nvSpPr>
        <p:spPr>
          <a:xfrm>
            <a:off x="11060467" y="-428167"/>
            <a:ext cx="988800" cy="988800"/>
          </a:xfrm>
          <a:prstGeom prst="donut">
            <a:avLst>
              <a:gd name="adj" fmla="val 31897"/>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5"/>
          <p:cNvSpPr/>
          <p:nvPr/>
        </p:nvSpPr>
        <p:spPr>
          <a:xfrm>
            <a:off x="11535333" y="21551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 name="Google Shape;79;p5"/>
          <p:cNvSpPr/>
          <p:nvPr/>
        </p:nvSpPr>
        <p:spPr>
          <a:xfrm>
            <a:off x="2905467" y="110833"/>
            <a:ext cx="1304800" cy="13048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0" name="Google Shape;80;p5"/>
          <p:cNvSpPr/>
          <p:nvPr/>
        </p:nvSpPr>
        <p:spPr>
          <a:xfrm>
            <a:off x="10750433" y="918500"/>
            <a:ext cx="599600" cy="599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1" name="Google Shape;81;p5"/>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306568686"/>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matchingName="1 column + image">
  <p:cSld name="1 column + image">
    <p:spTree>
      <p:nvGrpSpPr>
        <p:cNvPr id="1" name="Shape 82"/>
        <p:cNvGrpSpPr/>
        <p:nvPr/>
      </p:nvGrpSpPr>
      <p:grpSpPr>
        <a:xfrm>
          <a:off x="0" y="0"/>
          <a:ext cx="0" cy="0"/>
          <a:chOff x="0" y="0"/>
          <a:chExt cx="0" cy="0"/>
        </a:xfrm>
      </p:grpSpPr>
      <p:sp>
        <p:nvSpPr>
          <p:cNvPr id="83" name="Google Shape;83;p6"/>
          <p:cNvSpPr txBox="1">
            <a:spLocks noGrp="1"/>
          </p:cNvSpPr>
          <p:nvPr>
            <p:ph type="title"/>
          </p:nvPr>
        </p:nvSpPr>
        <p:spPr>
          <a:xfrm>
            <a:off x="6096000" y="1212067"/>
            <a:ext cx="48528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4" name="Google Shape;84;p6"/>
          <p:cNvSpPr txBox="1">
            <a:spLocks noGrp="1"/>
          </p:cNvSpPr>
          <p:nvPr>
            <p:ph type="body" idx="1"/>
          </p:nvPr>
        </p:nvSpPr>
        <p:spPr>
          <a:xfrm>
            <a:off x="6096000" y="2034339"/>
            <a:ext cx="4852800" cy="37148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sz="2667"/>
            </a:lvl1pPr>
            <a:lvl2pPr marL="1219170" lvl="1" indent="-474121" rtl="0">
              <a:spcBef>
                <a:spcPts val="0"/>
              </a:spcBef>
              <a:spcAft>
                <a:spcPts val="0"/>
              </a:spcAft>
              <a:buSzPts val="2000"/>
              <a:buChar char="◉"/>
              <a:defRPr sz="2667"/>
            </a:lvl2pPr>
            <a:lvl3pPr marL="1828754" lvl="2" indent="-474121" rtl="0">
              <a:spcBef>
                <a:spcPts val="0"/>
              </a:spcBef>
              <a:spcAft>
                <a:spcPts val="0"/>
              </a:spcAft>
              <a:buSzPts val="2000"/>
              <a:buChar char="￮"/>
              <a:defRPr sz="2667"/>
            </a:lvl3pPr>
            <a:lvl4pPr marL="2438339" lvl="3" indent="-474121" rtl="0">
              <a:spcBef>
                <a:spcPts val="0"/>
              </a:spcBef>
              <a:spcAft>
                <a:spcPts val="0"/>
              </a:spcAft>
              <a:buSzPts val="2000"/>
              <a:buChar char="●"/>
              <a:defRPr sz="2667"/>
            </a:lvl4pPr>
            <a:lvl5pPr marL="3047924" lvl="4" indent="-474121" rtl="0">
              <a:spcBef>
                <a:spcPts val="0"/>
              </a:spcBef>
              <a:spcAft>
                <a:spcPts val="0"/>
              </a:spcAft>
              <a:buSzPts val="2000"/>
              <a:buChar char="○"/>
              <a:defRPr sz="2667"/>
            </a:lvl5pPr>
            <a:lvl6pPr marL="3657509" lvl="5" indent="-474121" rtl="0">
              <a:spcBef>
                <a:spcPts val="0"/>
              </a:spcBef>
              <a:spcAft>
                <a:spcPts val="0"/>
              </a:spcAft>
              <a:buSzPts val="2000"/>
              <a:buChar char="■"/>
              <a:defRPr sz="2667"/>
            </a:lvl6pPr>
            <a:lvl7pPr marL="4267093" lvl="6" indent="-474121" rtl="0">
              <a:spcBef>
                <a:spcPts val="0"/>
              </a:spcBef>
              <a:spcAft>
                <a:spcPts val="0"/>
              </a:spcAft>
              <a:buSzPts val="2000"/>
              <a:buChar char="●"/>
              <a:defRPr sz="2667"/>
            </a:lvl7pPr>
            <a:lvl8pPr marL="4876678" lvl="7" indent="-474121" rtl="0">
              <a:spcBef>
                <a:spcPts val="0"/>
              </a:spcBef>
              <a:spcAft>
                <a:spcPts val="0"/>
              </a:spcAft>
              <a:buSzPts val="2000"/>
              <a:buChar char="○"/>
              <a:defRPr sz="2667"/>
            </a:lvl8pPr>
            <a:lvl9pPr marL="5486263" lvl="8" indent="-474121" rtl="0">
              <a:spcBef>
                <a:spcPts val="0"/>
              </a:spcBef>
              <a:spcAft>
                <a:spcPts val="0"/>
              </a:spcAft>
              <a:buSzPts val="2000"/>
              <a:buChar char="■"/>
              <a:defRPr sz="2667"/>
            </a:lvl9pPr>
          </a:lstStyle>
          <a:p>
            <a:endParaRPr/>
          </a:p>
        </p:txBody>
      </p:sp>
      <p:sp>
        <p:nvSpPr>
          <p:cNvPr id="85" name="Google Shape;85;p6"/>
          <p:cNvSpPr/>
          <p:nvPr/>
        </p:nvSpPr>
        <p:spPr>
          <a:xfrm>
            <a:off x="773700" y="1002600"/>
            <a:ext cx="4852800" cy="485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6"/>
          <p:cNvSpPr/>
          <p:nvPr/>
        </p:nvSpPr>
        <p:spPr>
          <a:xfrm>
            <a:off x="-394200" y="-475267"/>
            <a:ext cx="1410400" cy="14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6"/>
          <p:cNvSpPr/>
          <p:nvPr/>
        </p:nvSpPr>
        <p:spPr>
          <a:xfrm>
            <a:off x="3782133" y="239767"/>
            <a:ext cx="1304800" cy="1304800"/>
          </a:xfrm>
          <a:prstGeom prst="donut">
            <a:avLst>
              <a:gd name="adj" fmla="val 39527"/>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6"/>
          <p:cNvSpPr/>
          <p:nvPr/>
        </p:nvSpPr>
        <p:spPr>
          <a:xfrm>
            <a:off x="621300" y="4923667"/>
            <a:ext cx="1359200" cy="1359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9" name="Google Shape;89;p6"/>
          <p:cNvSpPr/>
          <p:nvPr/>
        </p:nvSpPr>
        <p:spPr>
          <a:xfrm>
            <a:off x="1980500" y="6079667"/>
            <a:ext cx="482000" cy="482000"/>
          </a:xfrm>
          <a:prstGeom prst="donut">
            <a:avLst>
              <a:gd name="adj" fmla="val 29951"/>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0" name="Google Shape;90;p6"/>
          <p:cNvSpPr/>
          <p:nvPr/>
        </p:nvSpPr>
        <p:spPr>
          <a:xfrm>
            <a:off x="3153067" y="462600"/>
            <a:ext cx="365600" cy="3652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1" name="Google Shape;91;p6"/>
          <p:cNvSpPr/>
          <p:nvPr/>
        </p:nvSpPr>
        <p:spPr>
          <a:xfrm>
            <a:off x="-630133" y="-711200"/>
            <a:ext cx="1882400" cy="1882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2" name="Google Shape;92;p6"/>
          <p:cNvSpPr/>
          <p:nvPr/>
        </p:nvSpPr>
        <p:spPr>
          <a:xfrm>
            <a:off x="3865333" y="322967"/>
            <a:ext cx="1138400" cy="1138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3" name="Google Shape;93;p6"/>
          <p:cNvSpPr/>
          <p:nvPr/>
        </p:nvSpPr>
        <p:spPr>
          <a:xfrm>
            <a:off x="1414867" y="190600"/>
            <a:ext cx="718000" cy="7176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4" name="Google Shape;94;p6"/>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86678526"/>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95"/>
        <p:cNvGrpSpPr/>
        <p:nvPr/>
      </p:nvGrpSpPr>
      <p:grpSpPr>
        <a:xfrm>
          <a:off x="0" y="0"/>
          <a:ext cx="0" cy="0"/>
          <a:chOff x="0" y="0"/>
          <a:chExt cx="0" cy="0"/>
        </a:xfrm>
      </p:grpSpPr>
      <p:sp>
        <p:nvSpPr>
          <p:cNvPr id="96" name="Google Shape;96;p7"/>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97" name="Google Shape;97;p7"/>
          <p:cNvSpPr txBox="1">
            <a:spLocks noGrp="1"/>
          </p:cNvSpPr>
          <p:nvPr>
            <p:ph type="body" idx="1"/>
          </p:nvPr>
        </p:nvSpPr>
        <p:spPr>
          <a:xfrm>
            <a:off x="3914500"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8" name="Google Shape;98;p7"/>
          <p:cNvSpPr txBox="1">
            <a:spLocks noGrp="1"/>
          </p:cNvSpPr>
          <p:nvPr>
            <p:ph type="body" idx="2"/>
          </p:nvPr>
        </p:nvSpPr>
        <p:spPr>
          <a:xfrm>
            <a:off x="7534465"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9" name="Google Shape;99;p7"/>
          <p:cNvSpPr/>
          <p:nvPr/>
        </p:nvSpPr>
        <p:spPr>
          <a:xfrm>
            <a:off x="-478600" y="2925867"/>
            <a:ext cx="3129600" cy="3129600"/>
          </a:xfrm>
          <a:prstGeom prst="donut">
            <a:avLst>
              <a:gd name="adj" fmla="val 36789"/>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0" name="Google Shape;100;p7"/>
          <p:cNvSpPr/>
          <p:nvPr/>
        </p:nvSpPr>
        <p:spPr>
          <a:xfrm>
            <a:off x="264600" y="-428167"/>
            <a:ext cx="1304800" cy="1304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7"/>
          <p:cNvSpPr/>
          <p:nvPr/>
        </p:nvSpPr>
        <p:spPr>
          <a:xfrm>
            <a:off x="264600" y="560633"/>
            <a:ext cx="876800" cy="876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7"/>
          <p:cNvSpPr/>
          <p:nvPr/>
        </p:nvSpPr>
        <p:spPr>
          <a:xfrm>
            <a:off x="1569401" y="876633"/>
            <a:ext cx="1129200" cy="1129200"/>
          </a:xfrm>
          <a:prstGeom prst="donut">
            <a:avLst>
              <a:gd name="adj" fmla="val 22275"/>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7"/>
          <p:cNvSpPr/>
          <p:nvPr/>
        </p:nvSpPr>
        <p:spPr>
          <a:xfrm>
            <a:off x="1183533" y="5523067"/>
            <a:ext cx="1610400" cy="16104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4" name="Google Shape;104;p7"/>
          <p:cNvSpPr/>
          <p:nvPr/>
        </p:nvSpPr>
        <p:spPr>
          <a:xfrm>
            <a:off x="204900" y="6399467"/>
            <a:ext cx="734000" cy="734000"/>
          </a:xfrm>
          <a:prstGeom prst="donut">
            <a:avLst>
              <a:gd name="adj" fmla="val 18606"/>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5" name="Google Shape;105;p7"/>
          <p:cNvSpPr/>
          <p:nvPr/>
        </p:nvSpPr>
        <p:spPr>
          <a:xfrm>
            <a:off x="1563367" y="22626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6" name="Google Shape;106;p7"/>
          <p:cNvSpPr/>
          <p:nvPr/>
        </p:nvSpPr>
        <p:spPr>
          <a:xfrm>
            <a:off x="10459000" y="8257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 name="Google Shape;107;p7"/>
          <p:cNvSpPr/>
          <p:nvPr/>
        </p:nvSpPr>
        <p:spPr>
          <a:xfrm>
            <a:off x="10020667" y="-96667"/>
            <a:ext cx="530000" cy="53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 name="Google Shape;108;p7"/>
          <p:cNvSpPr/>
          <p:nvPr/>
        </p:nvSpPr>
        <p:spPr>
          <a:xfrm>
            <a:off x="11535333" y="1374467"/>
            <a:ext cx="406400" cy="4064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9" name="Google Shape;109;p7"/>
          <p:cNvSpPr/>
          <p:nvPr/>
        </p:nvSpPr>
        <p:spPr>
          <a:xfrm>
            <a:off x="10797200" y="223267"/>
            <a:ext cx="988800" cy="988800"/>
          </a:xfrm>
          <a:prstGeom prst="donut">
            <a:avLst>
              <a:gd name="adj" fmla="val 8064"/>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0" name="Google Shape;110;p7"/>
          <p:cNvSpPr/>
          <p:nvPr/>
        </p:nvSpPr>
        <p:spPr>
          <a:xfrm>
            <a:off x="11193000" y="20058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1" name="Google Shape;111;p7"/>
          <p:cNvSpPr/>
          <p:nvPr/>
        </p:nvSpPr>
        <p:spPr>
          <a:xfrm>
            <a:off x="-274167" y="3130300"/>
            <a:ext cx="2720800" cy="2720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2" name="Google Shape;112;p7"/>
          <p:cNvSpPr/>
          <p:nvPr/>
        </p:nvSpPr>
        <p:spPr>
          <a:xfrm>
            <a:off x="406833" y="-285933"/>
            <a:ext cx="1020400" cy="1020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3" name="Google Shape;113;p7"/>
          <p:cNvSpPr/>
          <p:nvPr/>
        </p:nvSpPr>
        <p:spPr>
          <a:xfrm>
            <a:off x="11376800" y="1215933"/>
            <a:ext cx="723600" cy="7236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4" name="Google Shape;114;p7"/>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51045460"/>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115"/>
        <p:cNvGrpSpPr/>
        <p:nvPr/>
      </p:nvGrpSpPr>
      <p:grpSpPr>
        <a:xfrm>
          <a:off x="0" y="0"/>
          <a:ext cx="0" cy="0"/>
          <a:chOff x="0" y="0"/>
          <a:chExt cx="0" cy="0"/>
        </a:xfrm>
      </p:grpSpPr>
      <p:sp>
        <p:nvSpPr>
          <p:cNvPr id="116" name="Google Shape;116;p8"/>
          <p:cNvSpPr/>
          <p:nvPr/>
        </p:nvSpPr>
        <p:spPr>
          <a:xfrm>
            <a:off x="11518033" y="19634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7" name="Google Shape;117;p8"/>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8" name="Google Shape;118;p8"/>
          <p:cNvSpPr txBox="1">
            <a:spLocks noGrp="1"/>
          </p:cNvSpPr>
          <p:nvPr>
            <p:ph type="body" idx="1"/>
          </p:nvPr>
        </p:nvSpPr>
        <p:spPr>
          <a:xfrm>
            <a:off x="3914500"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19" name="Google Shape;119;p8"/>
          <p:cNvSpPr txBox="1">
            <a:spLocks noGrp="1"/>
          </p:cNvSpPr>
          <p:nvPr>
            <p:ph type="body" idx="2"/>
          </p:nvPr>
        </p:nvSpPr>
        <p:spPr>
          <a:xfrm>
            <a:off x="629783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0" name="Google Shape;120;p8"/>
          <p:cNvSpPr txBox="1">
            <a:spLocks noGrp="1"/>
          </p:cNvSpPr>
          <p:nvPr>
            <p:ph type="body" idx="3"/>
          </p:nvPr>
        </p:nvSpPr>
        <p:spPr>
          <a:xfrm>
            <a:off x="868116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1" name="Google Shape;121;p8"/>
          <p:cNvSpPr/>
          <p:nvPr/>
        </p:nvSpPr>
        <p:spPr>
          <a:xfrm>
            <a:off x="1355300" y="3975467"/>
            <a:ext cx="587200" cy="5872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2" name="Google Shape;122;p8"/>
          <p:cNvSpPr/>
          <p:nvPr/>
        </p:nvSpPr>
        <p:spPr>
          <a:xfrm>
            <a:off x="-91633" y="4461533"/>
            <a:ext cx="1092800" cy="1092800"/>
          </a:xfrm>
          <a:prstGeom prst="ellipse">
            <a:avLst/>
          </a:prstGeom>
          <a:noFill/>
          <a:ln w="9525" cap="flat" cmpd="sng">
            <a:solidFill>
              <a:srgbClr val="00D1C6"/>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3" name="Google Shape;123;p8"/>
          <p:cNvSpPr/>
          <p:nvPr/>
        </p:nvSpPr>
        <p:spPr>
          <a:xfrm>
            <a:off x="1815300" y="187633"/>
            <a:ext cx="1150400" cy="1151200"/>
          </a:xfrm>
          <a:prstGeom prst="donut">
            <a:avLst>
              <a:gd name="adj" fmla="val 43200"/>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4" name="Google Shape;124;p8"/>
          <p:cNvSpPr/>
          <p:nvPr/>
        </p:nvSpPr>
        <p:spPr>
          <a:xfrm>
            <a:off x="1917500" y="4562667"/>
            <a:ext cx="1416000" cy="1416000"/>
          </a:xfrm>
          <a:prstGeom prst="donut">
            <a:avLst>
              <a:gd name="adj" fmla="val 9905"/>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5" name="Google Shape;125;p8"/>
          <p:cNvSpPr/>
          <p:nvPr/>
        </p:nvSpPr>
        <p:spPr>
          <a:xfrm>
            <a:off x="2745900" y="1483300"/>
            <a:ext cx="406400" cy="406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6" name="Google Shape;126;p8"/>
          <p:cNvSpPr/>
          <p:nvPr/>
        </p:nvSpPr>
        <p:spPr>
          <a:xfrm>
            <a:off x="11631333" y="360300"/>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7" name="Google Shape;127;p8"/>
          <p:cNvSpPr/>
          <p:nvPr/>
        </p:nvSpPr>
        <p:spPr>
          <a:xfrm>
            <a:off x="11395733" y="8115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8" name="Google Shape;128;p8"/>
          <p:cNvSpPr/>
          <p:nvPr/>
        </p:nvSpPr>
        <p:spPr>
          <a:xfrm>
            <a:off x="10948367" y="1536867"/>
            <a:ext cx="530000" cy="5300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9" name="Google Shape;129;p8"/>
          <p:cNvSpPr/>
          <p:nvPr/>
        </p:nvSpPr>
        <p:spPr>
          <a:xfrm>
            <a:off x="10132800" y="-3670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0" name="Google Shape;130;p8"/>
          <p:cNvSpPr/>
          <p:nvPr/>
        </p:nvSpPr>
        <p:spPr>
          <a:xfrm>
            <a:off x="12045033" y="2490467"/>
            <a:ext cx="250800" cy="2508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1" name="Google Shape;131;p8"/>
          <p:cNvSpPr/>
          <p:nvPr/>
        </p:nvSpPr>
        <p:spPr>
          <a:xfrm>
            <a:off x="-640300" y="324833"/>
            <a:ext cx="3129600" cy="3129600"/>
          </a:xfrm>
          <a:prstGeom prst="donut">
            <a:avLst>
              <a:gd name="adj" fmla="val 21094"/>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2" name="Google Shape;132;p8"/>
          <p:cNvSpPr/>
          <p:nvPr/>
        </p:nvSpPr>
        <p:spPr>
          <a:xfrm>
            <a:off x="1355300" y="5455600"/>
            <a:ext cx="1610400" cy="16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3" name="Google Shape;133;p8"/>
          <p:cNvSpPr/>
          <p:nvPr/>
        </p:nvSpPr>
        <p:spPr>
          <a:xfrm>
            <a:off x="272100" y="1237233"/>
            <a:ext cx="1304800" cy="13048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4" name="Google Shape;134;p8"/>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64136902"/>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5"/>
        <p:cNvGrpSpPr/>
        <p:nvPr/>
      </p:nvGrpSpPr>
      <p:grpSpPr>
        <a:xfrm>
          <a:off x="0" y="0"/>
          <a:ext cx="0" cy="0"/>
          <a:chOff x="0" y="0"/>
          <a:chExt cx="0" cy="0"/>
        </a:xfrm>
      </p:grpSpPr>
      <p:sp>
        <p:nvSpPr>
          <p:cNvPr id="136" name="Google Shape;136;p9"/>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137" name="Google Shape;137;p9"/>
          <p:cNvSpPr/>
          <p:nvPr/>
        </p:nvSpPr>
        <p:spPr>
          <a:xfrm>
            <a:off x="1707584" y="48922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8" name="Google Shape;138;p9"/>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9" name="Google Shape;139;p9"/>
          <p:cNvSpPr/>
          <p:nvPr/>
        </p:nvSpPr>
        <p:spPr>
          <a:xfrm>
            <a:off x="328061" y="42841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0" name="Google Shape;140;p9"/>
          <p:cNvSpPr/>
          <p:nvPr/>
        </p:nvSpPr>
        <p:spPr>
          <a:xfrm>
            <a:off x="95333" y="4051467"/>
            <a:ext cx="1073200" cy="10732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1" name="Google Shape;141;p9"/>
          <p:cNvSpPr/>
          <p:nvPr/>
        </p:nvSpPr>
        <p:spPr>
          <a:xfrm>
            <a:off x="1707600" y="2144633"/>
            <a:ext cx="1391200" cy="1392000"/>
          </a:xfrm>
          <a:prstGeom prst="donut">
            <a:avLst>
              <a:gd name="adj" fmla="val 43200"/>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2" name="Google Shape;142;p9"/>
          <p:cNvSpPr/>
          <p:nvPr/>
        </p:nvSpPr>
        <p:spPr>
          <a:xfrm>
            <a:off x="2187300" y="-269167"/>
            <a:ext cx="1000400" cy="1000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3" name="Google Shape;143;p9"/>
          <p:cNvSpPr/>
          <p:nvPr/>
        </p:nvSpPr>
        <p:spPr>
          <a:xfrm>
            <a:off x="-640300" y="324833"/>
            <a:ext cx="3129600" cy="3129600"/>
          </a:xfrm>
          <a:prstGeom prst="donut">
            <a:avLst>
              <a:gd name="adj" fmla="val 6129"/>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4" name="Google Shape;144;p9"/>
          <p:cNvSpPr/>
          <p:nvPr/>
        </p:nvSpPr>
        <p:spPr>
          <a:xfrm>
            <a:off x="-297300" y="667833"/>
            <a:ext cx="2443600" cy="2443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5" name="Google Shape;145;p9"/>
          <p:cNvSpPr/>
          <p:nvPr/>
        </p:nvSpPr>
        <p:spPr>
          <a:xfrm>
            <a:off x="1707600" y="5266833"/>
            <a:ext cx="1000400" cy="100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6" name="Google Shape;146;p9"/>
          <p:cNvSpPr/>
          <p:nvPr/>
        </p:nvSpPr>
        <p:spPr>
          <a:xfrm>
            <a:off x="10550667" y="8003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7" name="Google Shape;147;p9"/>
          <p:cNvSpPr/>
          <p:nvPr/>
        </p:nvSpPr>
        <p:spPr>
          <a:xfrm>
            <a:off x="11604533" y="2144633"/>
            <a:ext cx="382800" cy="382800"/>
          </a:xfrm>
          <a:prstGeom prst="donut">
            <a:avLst>
              <a:gd name="adj" fmla="val 18608"/>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8" name="Google Shape;148;p9"/>
          <p:cNvSpPr/>
          <p:nvPr/>
        </p:nvSpPr>
        <p:spPr>
          <a:xfrm>
            <a:off x="11745836" y="1181919"/>
            <a:ext cx="555200" cy="5552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9" name="Google Shape;149;p9"/>
          <p:cNvSpPr/>
          <p:nvPr/>
        </p:nvSpPr>
        <p:spPr>
          <a:xfrm>
            <a:off x="10824000" y="-3260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0" name="Google Shape;150;p9"/>
          <p:cNvSpPr/>
          <p:nvPr/>
        </p:nvSpPr>
        <p:spPr>
          <a:xfrm>
            <a:off x="10418300" y="4170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1" name="Google Shape;151;p9"/>
          <p:cNvSpPr/>
          <p:nvPr/>
        </p:nvSpPr>
        <p:spPr>
          <a:xfrm>
            <a:off x="11529200" y="965284"/>
            <a:ext cx="988800" cy="9888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2" name="Google Shape;152;p9"/>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86299272"/>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53"/>
        <p:cNvGrpSpPr/>
        <p:nvPr/>
      </p:nvGrpSpPr>
      <p:grpSpPr>
        <a:xfrm>
          <a:off x="0" y="0"/>
          <a:ext cx="0" cy="0"/>
          <a:chOff x="0" y="0"/>
          <a:chExt cx="0" cy="0"/>
        </a:xfrm>
      </p:grpSpPr>
      <p:sp>
        <p:nvSpPr>
          <p:cNvPr id="154" name="Google Shape;154;p10"/>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5" name="Google Shape;155;p10"/>
          <p:cNvSpPr txBox="1">
            <a:spLocks noGrp="1"/>
          </p:cNvSpPr>
          <p:nvPr>
            <p:ph type="body" idx="1"/>
          </p:nvPr>
        </p:nvSpPr>
        <p:spPr>
          <a:xfrm>
            <a:off x="1661633" y="5570267"/>
            <a:ext cx="8868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600"/>
              <a:buNone/>
              <a:defRPr sz="2133"/>
            </a:lvl1pPr>
          </a:lstStyle>
          <a:p>
            <a:endParaRPr/>
          </a:p>
        </p:txBody>
      </p:sp>
      <p:sp>
        <p:nvSpPr>
          <p:cNvPr id="156" name="Google Shape;156;p10"/>
          <p:cNvSpPr/>
          <p:nvPr/>
        </p:nvSpPr>
        <p:spPr>
          <a:xfrm rot="10800000">
            <a:off x="11607933" y="5036351"/>
            <a:ext cx="823200" cy="8232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7" name="Google Shape;157;p10"/>
          <p:cNvSpPr/>
          <p:nvPr/>
        </p:nvSpPr>
        <p:spPr>
          <a:xfrm rot="10800000">
            <a:off x="811667" y="1121815"/>
            <a:ext cx="687200" cy="6872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8" name="Google Shape;158;p10"/>
          <p:cNvSpPr/>
          <p:nvPr/>
        </p:nvSpPr>
        <p:spPr>
          <a:xfrm rot="10800000">
            <a:off x="10926695" y="6071067"/>
            <a:ext cx="1108800" cy="110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9" name="Google Shape;159;p10"/>
          <p:cNvSpPr/>
          <p:nvPr/>
        </p:nvSpPr>
        <p:spPr>
          <a:xfrm rot="10800000">
            <a:off x="11277845" y="5578351"/>
            <a:ext cx="281200" cy="281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0" name="Google Shape;160;p10"/>
          <p:cNvSpPr/>
          <p:nvPr/>
        </p:nvSpPr>
        <p:spPr>
          <a:xfrm rot="10800000">
            <a:off x="-204196" y="-592729"/>
            <a:ext cx="1504400" cy="1504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1" name="Google Shape;161;p10"/>
          <p:cNvSpPr/>
          <p:nvPr/>
        </p:nvSpPr>
        <p:spPr>
          <a:xfrm rot="10800000">
            <a:off x="10682688" y="177855"/>
            <a:ext cx="579600" cy="5796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2" name="Google Shape;162;p10"/>
          <p:cNvSpPr/>
          <p:nvPr/>
        </p:nvSpPr>
        <p:spPr>
          <a:xfrm rot="10800000">
            <a:off x="-98103" y="1122000"/>
            <a:ext cx="441200" cy="4412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3" name="Google Shape;163;p10"/>
          <p:cNvSpPr/>
          <p:nvPr/>
        </p:nvSpPr>
        <p:spPr>
          <a:xfrm rot="10800000">
            <a:off x="11349533" y="177872"/>
            <a:ext cx="1081600" cy="10816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4" name="Google Shape;164;p10"/>
          <p:cNvSpPr/>
          <p:nvPr/>
        </p:nvSpPr>
        <p:spPr>
          <a:xfrm rot="10800000">
            <a:off x="157331" y="-231203"/>
            <a:ext cx="781600" cy="781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5" name="Google Shape;165;p10"/>
          <p:cNvSpPr/>
          <p:nvPr/>
        </p:nvSpPr>
        <p:spPr>
          <a:xfrm rot="10800000">
            <a:off x="998433" y="6260067"/>
            <a:ext cx="460000" cy="46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6" name="Google Shape;166;p10"/>
          <p:cNvSpPr/>
          <p:nvPr/>
        </p:nvSpPr>
        <p:spPr>
          <a:xfrm rot="10800000">
            <a:off x="-143715" y="5678711"/>
            <a:ext cx="884000" cy="88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7" name="Google Shape;167;p10"/>
          <p:cNvSpPr/>
          <p:nvPr/>
        </p:nvSpPr>
        <p:spPr>
          <a:xfrm rot="10800000">
            <a:off x="-422216" y="4591379"/>
            <a:ext cx="674800" cy="674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8" name="Google Shape;168;p10"/>
          <p:cNvSpPr/>
          <p:nvPr/>
        </p:nvSpPr>
        <p:spPr>
          <a:xfrm rot="10800000">
            <a:off x="-301560" y="5520867"/>
            <a:ext cx="1199200" cy="119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9" name="Google Shape;169;p10"/>
          <p:cNvSpPr/>
          <p:nvPr/>
        </p:nvSpPr>
        <p:spPr>
          <a:xfrm rot="10800000">
            <a:off x="11600855" y="1467000"/>
            <a:ext cx="444400" cy="444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0" name="Google Shape;170;p10"/>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714574799"/>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763275850"/>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matchingName="Completely blank">
  <p:cSld name="Completely blank">
    <p:spTree>
      <p:nvGrpSpPr>
        <p:cNvPr id="1" name="Shape 188"/>
        <p:cNvGrpSpPr/>
        <p:nvPr/>
      </p:nvGrpSpPr>
      <p:grpSpPr>
        <a:xfrm>
          <a:off x="0" y="0"/>
          <a:ext cx="0" cy="0"/>
          <a:chOff x="0" y="0"/>
          <a:chExt cx="0" cy="0"/>
        </a:xfrm>
      </p:grpSpPr>
      <p:sp>
        <p:nvSpPr>
          <p:cNvPr id="189" name="Google Shape;189;p12"/>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0" name="Google Shape;190;p12"/>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75701878"/>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77685167"/>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4194334255"/>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365349019"/>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15286398"/>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12014728"/>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25574295"/>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65128426"/>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203350735"/>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63899212"/>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64905581"/>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152334560"/>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198976867"/>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7939599"/>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32234160"/>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86505360"/>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684748295"/>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17858653"/>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50600352"/>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23177556"/>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10633536"/>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995315136"/>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rgbClr val="C66E5C"/>
        </a:solidFill>
        <a:effectLst/>
      </p:bgPr>
    </p:bg>
    <p:spTree>
      <p:nvGrpSpPr>
        <p:cNvPr id="1" name="Shape 8"/>
        <p:cNvGrpSpPr/>
        <p:nvPr/>
      </p:nvGrpSpPr>
      <p:grpSpPr>
        <a:xfrm>
          <a:off x="0" y="0"/>
          <a:ext cx="0" cy="0"/>
          <a:chOff x="0" y="0"/>
          <a:chExt cx="0" cy="0"/>
        </a:xfrm>
      </p:grpSpPr>
      <p:grpSp>
        <p:nvGrpSpPr>
          <p:cNvPr id="4" name="Google Shape;9;p2">
            <a:extLst>
              <a:ext uri="{FF2B5EF4-FFF2-40B4-BE49-F238E27FC236}">
                <a16:creationId xmlns="" xmlns:a16="http://schemas.microsoft.com/office/drawing/2014/main" id="{2DCE6D1E-DB2C-4D18-BBE8-13678D7CBEE7}"/>
              </a:ext>
            </a:extLst>
          </p:cNvPr>
          <p:cNvGrpSpPr>
            <a:grpSpLocks/>
          </p:cNvGrpSpPr>
          <p:nvPr/>
        </p:nvGrpSpPr>
        <p:grpSpPr bwMode="auto">
          <a:xfrm>
            <a:off x="-630238" y="-608013"/>
            <a:ext cx="13452476" cy="8074026"/>
            <a:chOff x="-472426" y="-456061"/>
            <a:chExt cx="10088872" cy="6055617"/>
          </a:xfrm>
        </p:grpSpPr>
        <p:pic>
          <p:nvPicPr>
            <p:cNvPr id="5" name="Google Shape;10;p2">
              <a:extLst>
                <a:ext uri="{FF2B5EF4-FFF2-40B4-BE49-F238E27FC236}">
                  <a16:creationId xmlns="" xmlns:a16="http://schemas.microsoft.com/office/drawing/2014/main" id="{23BCA719-E8A6-4B47-94CA-AE1F24A70EDB}"/>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426" y="-456061"/>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Google Shape;11;p2">
              <a:extLst>
                <a:ext uri="{FF2B5EF4-FFF2-40B4-BE49-F238E27FC236}">
                  <a16:creationId xmlns="" xmlns:a16="http://schemas.microsoft.com/office/drawing/2014/main" id="{0702C4A7-BCB8-4BA5-93AD-57DFBC4B2AB6}"/>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0800000">
              <a:off x="5889297" y="1757282"/>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Google Shape;12;p2"/>
          <p:cNvSpPr txBox="1">
            <a:spLocks noGrp="1"/>
          </p:cNvSpPr>
          <p:nvPr>
            <p:ph type="subTitle" idx="1"/>
          </p:nvPr>
        </p:nvSpPr>
        <p:spPr>
          <a:xfrm>
            <a:off x="3404800" y="3739212"/>
            <a:ext cx="5382400" cy="527600"/>
          </a:xfrm>
          <a:prstGeom prst="rect">
            <a:avLst/>
          </a:prstGeom>
        </p:spPr>
        <p:txBody>
          <a:bodyPr spcFirstLastPara="1" lIns="91425" tIns="91425" rIns="91425" bIns="91425">
            <a:noAutofit/>
          </a:bodyPr>
          <a:lstStyle>
            <a:lvl1pPr lvl="0" algn="ctr" rtl="0">
              <a:lnSpc>
                <a:spcPct val="100000"/>
              </a:lnSpc>
              <a:spcBef>
                <a:spcPts val="0"/>
              </a:spcBef>
              <a:spcAft>
                <a:spcPts val="0"/>
              </a:spcAft>
              <a:buNone/>
              <a:defRPr sz="2133">
                <a:solidFill>
                  <a:srgbClr val="FFF2EB"/>
                </a:solidFill>
                <a:latin typeface="Josefin Sans Thin"/>
                <a:ea typeface="Josefin Sans Thin"/>
                <a:cs typeface="Josefin Sans Thin"/>
                <a:sym typeface="Josefin Sans Thin"/>
              </a:defRPr>
            </a:lvl1pPr>
            <a:lvl2pPr lvl="1"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2pPr>
            <a:lvl3pPr lvl="2"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3pPr>
            <a:lvl4pPr lvl="3"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4pPr>
            <a:lvl5pPr lvl="4"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5pPr>
            <a:lvl6pPr lvl="5"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6pPr>
            <a:lvl7pPr lvl="6"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7pPr>
            <a:lvl8pPr lvl="7"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8pPr>
            <a:lvl9pPr lvl="8" algn="ctr" rtl="0">
              <a:lnSpc>
                <a:spcPct val="100000"/>
              </a:lnSpc>
              <a:spcBef>
                <a:spcPts val="2133"/>
              </a:spcBef>
              <a:spcAft>
                <a:spcPts val="2133"/>
              </a:spcAft>
              <a:buNone/>
              <a:defRPr sz="2133">
                <a:solidFill>
                  <a:srgbClr val="FFF2EB"/>
                </a:solidFill>
                <a:latin typeface="Josefin Sans Thin"/>
                <a:ea typeface="Josefin Sans Thin"/>
                <a:cs typeface="Josefin Sans Thin"/>
                <a:sym typeface="Josefin Sans Thin"/>
              </a:defRPr>
            </a:lvl9pPr>
          </a:lstStyle>
          <a:p>
            <a:endParaRPr/>
          </a:p>
        </p:txBody>
      </p:sp>
      <p:sp>
        <p:nvSpPr>
          <p:cNvPr id="13" name="Google Shape;13;p2"/>
          <p:cNvSpPr txBox="1">
            <a:spLocks noGrp="1"/>
          </p:cNvSpPr>
          <p:nvPr>
            <p:ph type="ctrTitle"/>
          </p:nvPr>
        </p:nvSpPr>
        <p:spPr>
          <a:xfrm>
            <a:off x="1433400" y="2761184"/>
            <a:ext cx="9325200" cy="978000"/>
          </a:xfrm>
          <a:prstGeom prst="rect">
            <a:avLst/>
          </a:prstGeom>
        </p:spPr>
        <p:txBody>
          <a:bodyPr spcFirstLastPara="1" lIns="91425" tIns="91425" rIns="91425" bIns="91425" anchor="b">
            <a:noAutofit/>
          </a:bodyPr>
          <a:lstStyle>
            <a:lvl1pPr lvl="0" algn="ctr" rtl="0">
              <a:spcBef>
                <a:spcPts val="0"/>
              </a:spcBef>
              <a:spcAft>
                <a:spcPts val="0"/>
              </a:spcAft>
              <a:buSzPts val="6000"/>
              <a:buNone/>
              <a:defRPr sz="4800" b="0">
                <a:solidFill>
                  <a:srgbClr val="FFF2EB"/>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Tree>
    <p:extLst>
      <p:ext uri="{BB962C8B-B14F-4D97-AF65-F5344CB8AC3E}">
        <p14:creationId xmlns:p14="http://schemas.microsoft.com/office/powerpoint/2010/main" val="788039877"/>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a:extLst>
              <a:ext uri="{FF2B5EF4-FFF2-40B4-BE49-F238E27FC236}">
                <a16:creationId xmlns="" xmlns:a16="http://schemas.microsoft.com/office/drawing/2014/main" id="{10A94BEF-36B5-4CAA-86F6-B5AC51D1942B}"/>
              </a:ext>
            </a:extLst>
          </p:cNvPr>
          <p:cNvGrpSpPr>
            <a:grpSpLocks/>
          </p:cNvGrpSpPr>
          <p:nvPr/>
        </p:nvGrpSpPr>
        <p:grpSpPr bwMode="auto">
          <a:xfrm>
            <a:off x="8466138" y="2476500"/>
            <a:ext cx="4546600" cy="5554663"/>
            <a:chOff x="6349925" y="1857024"/>
            <a:chExt cx="3410000" cy="4166203"/>
          </a:xfrm>
        </p:grpSpPr>
        <p:pic>
          <p:nvPicPr>
            <p:cNvPr id="11" name="Google Shape;51;p12">
              <a:extLst>
                <a:ext uri="{FF2B5EF4-FFF2-40B4-BE49-F238E27FC236}">
                  <a16:creationId xmlns="" xmlns:a16="http://schemas.microsoft.com/office/drawing/2014/main" id="{6687002B-584A-4210-BF86-3FD7D2ED0F31}"/>
                </a:ext>
              </a:extLst>
            </p:cNvPr>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a:extLst>
                <a:ext uri="{FF2B5EF4-FFF2-40B4-BE49-F238E27FC236}">
                  <a16:creationId xmlns="" xmlns:a16="http://schemas.microsoft.com/office/drawing/2014/main" id="{F2DE3C4D-605F-4E5B-B1DA-110D23244E24}"/>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61802531"/>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1669874560"/>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676168428"/>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type="obj">
  <p:cSld name="Tiêu đề và Nội dung">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vi-VN" altLang="zh-CN"/>
              <a:t>Bấm &amp; sửa kiểu tiêu đề</a:t>
            </a:r>
            <a:endParaRPr lang="zh-CN" altLang="en-US"/>
          </a:p>
        </p:txBody>
      </p:sp>
      <p:sp>
        <p:nvSpPr>
          <p:cNvPr id="3" name="Content Placeholder 2"/>
          <p:cNvSpPr>
            <a:spLocks noGrp="1"/>
          </p:cNvSpPr>
          <p:nvPr>
            <p:ph idx="1"/>
          </p:nvPr>
        </p:nvSpPr>
        <p:spPr/>
        <p:txBody>
          <a:bodyPr/>
          <a:lstStyle/>
          <a:p>
            <a:pPr lvl="0"/>
            <a:r>
              <a:rPr lang="vi-VN" altLang="zh-CN"/>
              <a:t>Bấm &amp; sửa kiểu tiêu đề</a:t>
            </a:r>
          </a:p>
          <a:p>
            <a:pPr lvl="1"/>
            <a:r>
              <a:rPr lang="vi-VN" altLang="zh-CN"/>
              <a:t>Mức hai</a:t>
            </a:r>
          </a:p>
          <a:p>
            <a:pPr lvl="2"/>
            <a:r>
              <a:rPr lang="vi-VN" altLang="zh-CN"/>
              <a:t>Mức ba</a:t>
            </a:r>
          </a:p>
          <a:p>
            <a:pPr lvl="3"/>
            <a:r>
              <a:rPr lang="vi-VN" altLang="zh-CN"/>
              <a:t>Mức bốn</a:t>
            </a:r>
          </a:p>
          <a:p>
            <a:pPr lvl="4"/>
            <a:r>
              <a:rPr lang="vi-VN" altLang="zh-CN"/>
              <a:t>Mức năm</a:t>
            </a:r>
            <a:endParaRPr lang="zh-CN" altLang="en-US"/>
          </a:p>
        </p:txBody>
      </p:sp>
      <p:sp>
        <p:nvSpPr>
          <p:cNvPr id="4" name="Rectangle 4">
            <a:extLst>
              <a:ext uri="{FF2B5EF4-FFF2-40B4-BE49-F238E27FC236}">
                <a16:creationId xmlns="" xmlns:a16="http://schemas.microsoft.com/office/drawing/2014/main" id="{2368BE87-6144-4444-9701-47BAF0C324CE}"/>
              </a:ext>
            </a:extLst>
          </p:cNvPr>
          <p:cNvSpPr>
            <a:spLocks noGrp="1" noChangeArrowheads="1"/>
          </p:cNvSpPr>
          <p:nvPr>
            <p:ph type="dt" sz="half" idx="10"/>
          </p:nvPr>
        </p:nvSpPr>
        <p:spPr/>
        <p:txBody>
          <a:bodyPr/>
          <a:lstStyle>
            <a:lvl1pPr>
              <a:defRPr/>
            </a:lvl1pPr>
          </a:lstStyle>
          <a:p>
            <a:pPr>
              <a:defRPr/>
            </a:pPr>
            <a:endParaRPr lang="en-US" altLang="zh-CN"/>
          </a:p>
        </p:txBody>
      </p:sp>
      <p:sp>
        <p:nvSpPr>
          <p:cNvPr id="5" name="Rectangle 5">
            <a:extLst>
              <a:ext uri="{FF2B5EF4-FFF2-40B4-BE49-F238E27FC236}">
                <a16:creationId xmlns="" xmlns:a16="http://schemas.microsoft.com/office/drawing/2014/main" id="{FBB261ED-348A-43BC-A869-19CEC625E73B}"/>
              </a:ext>
            </a:extLst>
          </p:cNvPr>
          <p:cNvSpPr>
            <a:spLocks noGrp="1" noChangeArrowheads="1"/>
          </p:cNvSpPr>
          <p:nvPr>
            <p:ph type="ftr" sz="quarter" idx="11"/>
          </p:nvPr>
        </p:nvSpPr>
        <p:spPr/>
        <p:txBody>
          <a:bodyPr/>
          <a:lstStyle>
            <a:lvl1pPr>
              <a:defRPr/>
            </a:lvl1pPr>
          </a:lstStyle>
          <a:p>
            <a:pPr>
              <a:defRPr/>
            </a:pPr>
            <a:endParaRPr lang="en-US" altLang="zh-CN"/>
          </a:p>
        </p:txBody>
      </p:sp>
      <p:sp>
        <p:nvSpPr>
          <p:cNvPr id="6" name="Rectangle 6">
            <a:extLst>
              <a:ext uri="{FF2B5EF4-FFF2-40B4-BE49-F238E27FC236}">
                <a16:creationId xmlns="" xmlns:a16="http://schemas.microsoft.com/office/drawing/2014/main" id="{80691661-4EEF-4B3B-B7B2-6246E6BB665E}"/>
              </a:ext>
            </a:extLst>
          </p:cNvPr>
          <p:cNvSpPr>
            <a:spLocks noGrp="1" noChangeArrowheads="1"/>
          </p:cNvSpPr>
          <p:nvPr>
            <p:ph type="sldNum" sz="quarter" idx="12"/>
          </p:nvPr>
        </p:nvSpPr>
        <p:spPr/>
        <p:txBody>
          <a:bodyPr/>
          <a:lstStyle>
            <a:lvl1pPr>
              <a:defRPr/>
            </a:lvl1pPr>
          </a:lstStyle>
          <a:p>
            <a:pPr>
              <a:defRPr/>
            </a:pPr>
            <a:fld id="{9CFA3530-0823-4444-86ED-59A677559A52}" type="slidenum">
              <a:rPr lang="en-US" altLang="zh-CN"/>
              <a:pPr>
                <a:defRPr/>
              </a:pPr>
              <a:t>‹#›</a:t>
            </a:fld>
            <a:endParaRPr lang="en-US" altLang="zh-CN"/>
          </a:p>
        </p:txBody>
      </p:sp>
    </p:spTree>
    <p:extLst>
      <p:ext uri="{BB962C8B-B14F-4D97-AF65-F5344CB8AC3E}">
        <p14:creationId xmlns:p14="http://schemas.microsoft.com/office/powerpoint/2010/main" val="1552438612"/>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9913786"/>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450820957"/>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46447482"/>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68154580"/>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48679979"/>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89744907"/>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60903618"/>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676538529"/>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81747185"/>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14112535"/>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569009448"/>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14914453"/>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06905360"/>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664327962"/>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33290612"/>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713224957"/>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96965223"/>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329319492"/>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36251617"/>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5430127"/>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627069477"/>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 xmlns:a16="http://schemas.microsoft.com/office/drawing/2014/main" id="{DBE8447E-66B8-43D6-B7C0-E83AC6F5979E}"/>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4EEACA3B-A4E8-4BED-AE9E-42AC88938717}"/>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F47653DC-6D2E-41E2-A10A-6F65C00C4CBF}"/>
              </a:ext>
            </a:extLst>
          </p:cNvPr>
          <p:cNvSpPr>
            <a:spLocks noGrp="1" noChangeArrowheads="1"/>
          </p:cNvSpPr>
          <p:nvPr>
            <p:ph type="sldNum" sz="quarter" idx="12"/>
          </p:nvPr>
        </p:nvSpPr>
        <p:spPr>
          <a:ln/>
        </p:spPr>
        <p:txBody>
          <a:bodyPr/>
          <a:lstStyle>
            <a:lvl1pPr>
              <a:defRPr/>
            </a:lvl1pPr>
          </a:lstStyle>
          <a:p>
            <a:pPr>
              <a:defRPr/>
            </a:pPr>
            <a:fld id="{1E73E084-6A10-4107-AA9E-81B3761E622E}" type="slidenum">
              <a:rPr lang="vi-VN" altLang="en-US"/>
              <a:pPr>
                <a:defRPr/>
              </a:pPr>
              <a:t>‹#›</a:t>
            </a:fld>
            <a:endParaRPr lang="vi-VN" altLang="en-US"/>
          </a:p>
        </p:txBody>
      </p:sp>
    </p:spTree>
    <p:extLst>
      <p:ext uri="{BB962C8B-B14F-4D97-AF65-F5344CB8AC3E}">
        <p14:creationId xmlns:p14="http://schemas.microsoft.com/office/powerpoint/2010/main" val="388702591"/>
      </p:ext>
    </p:extLst>
  </p:cSld>
  <p:clrMapOvr>
    <a:masterClrMapping/>
  </p:clrMapOvr>
  <p:transition>
    <p:wedge/>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4AE6E118-55CB-48A6-B17F-4DDAC4925410}"/>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CFB148A4-DAE4-45D7-A04B-EF2B5094668E}"/>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7F20E7E7-007E-4204-AA0D-BCB7C596199E}"/>
              </a:ext>
            </a:extLst>
          </p:cNvPr>
          <p:cNvSpPr>
            <a:spLocks noGrp="1" noChangeArrowheads="1"/>
          </p:cNvSpPr>
          <p:nvPr>
            <p:ph type="sldNum" sz="quarter" idx="12"/>
          </p:nvPr>
        </p:nvSpPr>
        <p:spPr>
          <a:ln/>
        </p:spPr>
        <p:txBody>
          <a:bodyPr/>
          <a:lstStyle>
            <a:lvl1pPr>
              <a:defRPr/>
            </a:lvl1pPr>
          </a:lstStyle>
          <a:p>
            <a:pPr>
              <a:defRPr/>
            </a:pPr>
            <a:fld id="{90C3732B-ACE2-4689-BDAE-DB4F41545CB0}" type="slidenum">
              <a:rPr lang="vi-VN" altLang="en-US"/>
              <a:pPr>
                <a:defRPr/>
              </a:pPr>
              <a:t>‹#›</a:t>
            </a:fld>
            <a:endParaRPr lang="vi-VN" altLang="en-US"/>
          </a:p>
        </p:txBody>
      </p:sp>
    </p:spTree>
    <p:extLst>
      <p:ext uri="{BB962C8B-B14F-4D97-AF65-F5344CB8AC3E}">
        <p14:creationId xmlns:p14="http://schemas.microsoft.com/office/powerpoint/2010/main" val="909193453"/>
      </p:ext>
    </p:extLst>
  </p:cSld>
  <p:clrMapOvr>
    <a:masterClrMapping/>
  </p:clrMapOvr>
  <p:transition>
    <p:wedge/>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 xmlns:a16="http://schemas.microsoft.com/office/drawing/2014/main" id="{E650E804-04A6-4F83-9CB1-6DF1BA38BF1D}"/>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D52CC5B9-556F-4AC2-8AA2-01395A18C85E}"/>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2806FFF4-1909-40FA-9DC7-1F0D75C80A78}"/>
              </a:ext>
            </a:extLst>
          </p:cNvPr>
          <p:cNvSpPr>
            <a:spLocks noGrp="1" noChangeArrowheads="1"/>
          </p:cNvSpPr>
          <p:nvPr>
            <p:ph type="sldNum" sz="quarter" idx="12"/>
          </p:nvPr>
        </p:nvSpPr>
        <p:spPr>
          <a:ln/>
        </p:spPr>
        <p:txBody>
          <a:bodyPr/>
          <a:lstStyle>
            <a:lvl1pPr>
              <a:defRPr/>
            </a:lvl1pPr>
          </a:lstStyle>
          <a:p>
            <a:pPr>
              <a:defRPr/>
            </a:pPr>
            <a:fld id="{5F140031-0D96-4E27-A7D0-B7B05F1B44DF}" type="slidenum">
              <a:rPr lang="vi-VN" altLang="en-US"/>
              <a:pPr>
                <a:defRPr/>
              </a:pPr>
              <a:t>‹#›</a:t>
            </a:fld>
            <a:endParaRPr lang="vi-VN" altLang="en-US"/>
          </a:p>
        </p:txBody>
      </p:sp>
    </p:spTree>
    <p:extLst>
      <p:ext uri="{BB962C8B-B14F-4D97-AF65-F5344CB8AC3E}">
        <p14:creationId xmlns:p14="http://schemas.microsoft.com/office/powerpoint/2010/main" val="613084127"/>
      </p:ext>
    </p:extLst>
  </p:cSld>
  <p:clrMapOvr>
    <a:masterClrMapping/>
  </p:clrMapOvr>
  <p:transition>
    <p:wedge/>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 xmlns:a16="http://schemas.microsoft.com/office/drawing/2014/main" id="{4FEA8BAF-D70C-4284-A2C0-08FB7D45FF1F}"/>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 xmlns:a16="http://schemas.microsoft.com/office/drawing/2014/main" id="{D55D612C-2FFE-4940-B688-CDD97F6BE1C8}"/>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 xmlns:a16="http://schemas.microsoft.com/office/drawing/2014/main" id="{92C08532-E1A9-40F2-AE7C-87061884A7C2}"/>
              </a:ext>
            </a:extLst>
          </p:cNvPr>
          <p:cNvSpPr>
            <a:spLocks noGrp="1" noChangeArrowheads="1"/>
          </p:cNvSpPr>
          <p:nvPr>
            <p:ph type="sldNum" sz="quarter" idx="12"/>
          </p:nvPr>
        </p:nvSpPr>
        <p:spPr>
          <a:ln/>
        </p:spPr>
        <p:txBody>
          <a:bodyPr/>
          <a:lstStyle>
            <a:lvl1pPr>
              <a:defRPr/>
            </a:lvl1pPr>
          </a:lstStyle>
          <a:p>
            <a:pPr>
              <a:defRPr/>
            </a:pPr>
            <a:fld id="{E1E87921-FDE7-43EC-B2F9-F10B569173ED}" type="slidenum">
              <a:rPr lang="vi-VN" altLang="en-US"/>
              <a:pPr>
                <a:defRPr/>
              </a:pPr>
              <a:t>‹#›</a:t>
            </a:fld>
            <a:endParaRPr lang="vi-VN" altLang="en-US"/>
          </a:p>
        </p:txBody>
      </p:sp>
    </p:spTree>
    <p:extLst>
      <p:ext uri="{BB962C8B-B14F-4D97-AF65-F5344CB8AC3E}">
        <p14:creationId xmlns:p14="http://schemas.microsoft.com/office/powerpoint/2010/main" val="1273747603"/>
      </p:ext>
    </p:extLst>
  </p:cSld>
  <p:clrMapOvr>
    <a:masterClrMapping/>
  </p:clrMapOvr>
  <p:transition>
    <p:wedge/>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 xmlns:a16="http://schemas.microsoft.com/office/drawing/2014/main" id="{C5C33D9A-E293-4C8D-B212-7628B3988D5F}"/>
              </a:ext>
            </a:extLst>
          </p:cNvPr>
          <p:cNvSpPr>
            <a:spLocks noGrp="1" noChangeArrowheads="1"/>
          </p:cNvSpPr>
          <p:nvPr>
            <p:ph type="dt" sz="half" idx="10"/>
          </p:nvPr>
        </p:nvSpPr>
        <p:spPr>
          <a:ln/>
        </p:spPr>
        <p:txBody>
          <a:bodyPr/>
          <a:lstStyle>
            <a:lvl1pPr>
              <a:defRPr/>
            </a:lvl1pPr>
          </a:lstStyle>
          <a:p>
            <a:pPr>
              <a:defRPr/>
            </a:pPr>
            <a:endParaRPr lang="vi-VN"/>
          </a:p>
        </p:txBody>
      </p:sp>
      <p:sp>
        <p:nvSpPr>
          <p:cNvPr id="8" name="Rectangle 5">
            <a:extLst>
              <a:ext uri="{FF2B5EF4-FFF2-40B4-BE49-F238E27FC236}">
                <a16:creationId xmlns="" xmlns:a16="http://schemas.microsoft.com/office/drawing/2014/main" id="{65AC5E85-1B6D-4DFF-B4AC-7F9728F136C1}"/>
              </a:ext>
            </a:extLst>
          </p:cNvPr>
          <p:cNvSpPr>
            <a:spLocks noGrp="1" noChangeArrowheads="1"/>
          </p:cNvSpPr>
          <p:nvPr>
            <p:ph type="ftr" sz="quarter" idx="11"/>
          </p:nvPr>
        </p:nvSpPr>
        <p:spPr>
          <a:ln/>
        </p:spPr>
        <p:txBody>
          <a:bodyPr/>
          <a:lstStyle>
            <a:lvl1pPr>
              <a:defRPr/>
            </a:lvl1pPr>
          </a:lstStyle>
          <a:p>
            <a:pPr>
              <a:defRPr/>
            </a:pPr>
            <a:endParaRPr lang="vi-VN"/>
          </a:p>
        </p:txBody>
      </p:sp>
      <p:sp>
        <p:nvSpPr>
          <p:cNvPr id="9" name="Rectangle 6">
            <a:extLst>
              <a:ext uri="{FF2B5EF4-FFF2-40B4-BE49-F238E27FC236}">
                <a16:creationId xmlns="" xmlns:a16="http://schemas.microsoft.com/office/drawing/2014/main" id="{7A66A477-D628-4AD8-99C2-C07A0C4E7E15}"/>
              </a:ext>
            </a:extLst>
          </p:cNvPr>
          <p:cNvSpPr>
            <a:spLocks noGrp="1" noChangeArrowheads="1"/>
          </p:cNvSpPr>
          <p:nvPr>
            <p:ph type="sldNum" sz="quarter" idx="12"/>
          </p:nvPr>
        </p:nvSpPr>
        <p:spPr>
          <a:ln/>
        </p:spPr>
        <p:txBody>
          <a:bodyPr/>
          <a:lstStyle>
            <a:lvl1pPr>
              <a:defRPr/>
            </a:lvl1pPr>
          </a:lstStyle>
          <a:p>
            <a:pPr>
              <a:defRPr/>
            </a:pPr>
            <a:fld id="{5C2C5C5E-5467-4A61-AED9-EB6D5BFED882}" type="slidenum">
              <a:rPr lang="vi-VN" altLang="en-US"/>
              <a:pPr>
                <a:defRPr/>
              </a:pPr>
              <a:t>‹#›</a:t>
            </a:fld>
            <a:endParaRPr lang="vi-VN" altLang="en-US"/>
          </a:p>
        </p:txBody>
      </p:sp>
    </p:spTree>
    <p:extLst>
      <p:ext uri="{BB962C8B-B14F-4D97-AF65-F5344CB8AC3E}">
        <p14:creationId xmlns:p14="http://schemas.microsoft.com/office/powerpoint/2010/main" val="4038526501"/>
      </p:ext>
    </p:extLst>
  </p:cSld>
  <p:clrMapOvr>
    <a:masterClrMapping/>
  </p:clrMapOvr>
  <p:transition>
    <p:wedge/>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 xmlns:a16="http://schemas.microsoft.com/office/drawing/2014/main" id="{FF6359EC-3233-44D7-93EE-30FFA691C3B4}"/>
              </a:ext>
            </a:extLst>
          </p:cNvPr>
          <p:cNvSpPr>
            <a:spLocks noGrp="1" noChangeArrowheads="1"/>
          </p:cNvSpPr>
          <p:nvPr>
            <p:ph type="dt" sz="half" idx="10"/>
          </p:nvPr>
        </p:nvSpPr>
        <p:spPr>
          <a:ln/>
        </p:spPr>
        <p:txBody>
          <a:bodyPr/>
          <a:lstStyle>
            <a:lvl1pPr>
              <a:defRPr/>
            </a:lvl1pPr>
          </a:lstStyle>
          <a:p>
            <a:pPr>
              <a:defRPr/>
            </a:pPr>
            <a:endParaRPr lang="vi-VN"/>
          </a:p>
        </p:txBody>
      </p:sp>
      <p:sp>
        <p:nvSpPr>
          <p:cNvPr id="4" name="Rectangle 5">
            <a:extLst>
              <a:ext uri="{FF2B5EF4-FFF2-40B4-BE49-F238E27FC236}">
                <a16:creationId xmlns="" xmlns:a16="http://schemas.microsoft.com/office/drawing/2014/main" id="{C03A5D4D-5A61-4201-B3B3-2522614F2B69}"/>
              </a:ext>
            </a:extLst>
          </p:cNvPr>
          <p:cNvSpPr>
            <a:spLocks noGrp="1" noChangeArrowheads="1"/>
          </p:cNvSpPr>
          <p:nvPr>
            <p:ph type="ftr" sz="quarter" idx="11"/>
          </p:nvPr>
        </p:nvSpPr>
        <p:spPr>
          <a:ln/>
        </p:spPr>
        <p:txBody>
          <a:bodyPr/>
          <a:lstStyle>
            <a:lvl1pPr>
              <a:defRPr/>
            </a:lvl1pPr>
          </a:lstStyle>
          <a:p>
            <a:pPr>
              <a:defRPr/>
            </a:pPr>
            <a:endParaRPr lang="vi-VN"/>
          </a:p>
        </p:txBody>
      </p:sp>
      <p:sp>
        <p:nvSpPr>
          <p:cNvPr id="5" name="Rectangle 6">
            <a:extLst>
              <a:ext uri="{FF2B5EF4-FFF2-40B4-BE49-F238E27FC236}">
                <a16:creationId xmlns="" xmlns:a16="http://schemas.microsoft.com/office/drawing/2014/main" id="{0EC18ACF-10B4-4CD1-97E2-E6C075364CAD}"/>
              </a:ext>
            </a:extLst>
          </p:cNvPr>
          <p:cNvSpPr>
            <a:spLocks noGrp="1" noChangeArrowheads="1"/>
          </p:cNvSpPr>
          <p:nvPr>
            <p:ph type="sldNum" sz="quarter" idx="12"/>
          </p:nvPr>
        </p:nvSpPr>
        <p:spPr>
          <a:ln/>
        </p:spPr>
        <p:txBody>
          <a:bodyPr/>
          <a:lstStyle>
            <a:lvl1pPr>
              <a:defRPr/>
            </a:lvl1pPr>
          </a:lstStyle>
          <a:p>
            <a:pPr>
              <a:defRPr/>
            </a:pPr>
            <a:fld id="{2AE55F72-7658-410D-BAED-347E18B5D4B8}" type="slidenum">
              <a:rPr lang="vi-VN" altLang="en-US"/>
              <a:pPr>
                <a:defRPr/>
              </a:pPr>
              <a:t>‹#›</a:t>
            </a:fld>
            <a:endParaRPr lang="vi-VN" altLang="en-US"/>
          </a:p>
        </p:txBody>
      </p:sp>
    </p:spTree>
    <p:extLst>
      <p:ext uri="{BB962C8B-B14F-4D97-AF65-F5344CB8AC3E}">
        <p14:creationId xmlns:p14="http://schemas.microsoft.com/office/powerpoint/2010/main" val="1929501875"/>
      </p:ext>
    </p:extLst>
  </p:cSld>
  <p:clrMapOvr>
    <a:masterClrMapping/>
  </p:clrMapOvr>
  <p:transition>
    <p:wedge/>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 xmlns:a16="http://schemas.microsoft.com/office/drawing/2014/main" id="{8152AA34-7358-4EC2-89BE-C32C677A8BEC}"/>
              </a:ext>
            </a:extLst>
          </p:cNvPr>
          <p:cNvSpPr>
            <a:spLocks noGrp="1" noChangeArrowheads="1"/>
          </p:cNvSpPr>
          <p:nvPr>
            <p:ph type="dt" sz="half" idx="10"/>
          </p:nvPr>
        </p:nvSpPr>
        <p:spPr>
          <a:ln/>
        </p:spPr>
        <p:txBody>
          <a:bodyPr/>
          <a:lstStyle>
            <a:lvl1pPr>
              <a:defRPr/>
            </a:lvl1pPr>
          </a:lstStyle>
          <a:p>
            <a:pPr>
              <a:defRPr/>
            </a:pPr>
            <a:endParaRPr lang="vi-VN"/>
          </a:p>
        </p:txBody>
      </p:sp>
      <p:sp>
        <p:nvSpPr>
          <p:cNvPr id="3" name="Rectangle 5">
            <a:extLst>
              <a:ext uri="{FF2B5EF4-FFF2-40B4-BE49-F238E27FC236}">
                <a16:creationId xmlns="" xmlns:a16="http://schemas.microsoft.com/office/drawing/2014/main" id="{34EAB918-A14E-46EB-8F9F-E060728BA934}"/>
              </a:ext>
            </a:extLst>
          </p:cNvPr>
          <p:cNvSpPr>
            <a:spLocks noGrp="1" noChangeArrowheads="1"/>
          </p:cNvSpPr>
          <p:nvPr>
            <p:ph type="ftr" sz="quarter" idx="11"/>
          </p:nvPr>
        </p:nvSpPr>
        <p:spPr>
          <a:ln/>
        </p:spPr>
        <p:txBody>
          <a:bodyPr/>
          <a:lstStyle>
            <a:lvl1pPr>
              <a:defRPr/>
            </a:lvl1pPr>
          </a:lstStyle>
          <a:p>
            <a:pPr>
              <a:defRPr/>
            </a:pPr>
            <a:endParaRPr lang="vi-VN"/>
          </a:p>
        </p:txBody>
      </p:sp>
      <p:sp>
        <p:nvSpPr>
          <p:cNvPr id="4" name="Rectangle 6">
            <a:extLst>
              <a:ext uri="{FF2B5EF4-FFF2-40B4-BE49-F238E27FC236}">
                <a16:creationId xmlns="" xmlns:a16="http://schemas.microsoft.com/office/drawing/2014/main" id="{5B54030B-E9C3-4860-A788-5E67E5B67A34}"/>
              </a:ext>
            </a:extLst>
          </p:cNvPr>
          <p:cNvSpPr>
            <a:spLocks noGrp="1" noChangeArrowheads="1"/>
          </p:cNvSpPr>
          <p:nvPr>
            <p:ph type="sldNum" sz="quarter" idx="12"/>
          </p:nvPr>
        </p:nvSpPr>
        <p:spPr>
          <a:ln/>
        </p:spPr>
        <p:txBody>
          <a:bodyPr/>
          <a:lstStyle>
            <a:lvl1pPr>
              <a:defRPr/>
            </a:lvl1pPr>
          </a:lstStyle>
          <a:p>
            <a:pPr>
              <a:defRPr/>
            </a:pPr>
            <a:fld id="{96F7EA3B-5E36-4FD2-94BC-E0F6143DCD3C}" type="slidenum">
              <a:rPr lang="vi-VN" altLang="en-US"/>
              <a:pPr>
                <a:defRPr/>
              </a:pPr>
              <a:t>‹#›</a:t>
            </a:fld>
            <a:endParaRPr lang="vi-VN" altLang="en-US"/>
          </a:p>
        </p:txBody>
      </p:sp>
    </p:spTree>
    <p:extLst>
      <p:ext uri="{BB962C8B-B14F-4D97-AF65-F5344CB8AC3E}">
        <p14:creationId xmlns:p14="http://schemas.microsoft.com/office/powerpoint/2010/main" val="3054949881"/>
      </p:ext>
    </p:extLst>
  </p:cSld>
  <p:clrMapOvr>
    <a:masterClrMapping/>
  </p:clrMapOvr>
  <p:transition>
    <p:wedge/>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 xmlns:a16="http://schemas.microsoft.com/office/drawing/2014/main" id="{4020A4C2-66EB-45D2-9168-A3FBEB900D4D}"/>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 xmlns:a16="http://schemas.microsoft.com/office/drawing/2014/main" id="{6F155A88-239E-4183-A408-3C0B1987439D}"/>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 xmlns:a16="http://schemas.microsoft.com/office/drawing/2014/main" id="{370C1309-BCF5-4415-BA89-41D31AC76C92}"/>
              </a:ext>
            </a:extLst>
          </p:cNvPr>
          <p:cNvSpPr>
            <a:spLocks noGrp="1" noChangeArrowheads="1"/>
          </p:cNvSpPr>
          <p:nvPr>
            <p:ph type="sldNum" sz="quarter" idx="12"/>
          </p:nvPr>
        </p:nvSpPr>
        <p:spPr>
          <a:ln/>
        </p:spPr>
        <p:txBody>
          <a:bodyPr/>
          <a:lstStyle>
            <a:lvl1pPr>
              <a:defRPr/>
            </a:lvl1pPr>
          </a:lstStyle>
          <a:p>
            <a:pPr>
              <a:defRPr/>
            </a:pPr>
            <a:fld id="{3B68DE10-8795-4D04-B7D8-BE657AF07CE2}" type="slidenum">
              <a:rPr lang="vi-VN" altLang="en-US"/>
              <a:pPr>
                <a:defRPr/>
              </a:pPr>
              <a:t>‹#›</a:t>
            </a:fld>
            <a:endParaRPr lang="vi-VN" altLang="en-US"/>
          </a:p>
        </p:txBody>
      </p:sp>
    </p:spTree>
    <p:extLst>
      <p:ext uri="{BB962C8B-B14F-4D97-AF65-F5344CB8AC3E}">
        <p14:creationId xmlns:p14="http://schemas.microsoft.com/office/powerpoint/2010/main" val="322504817"/>
      </p:ext>
    </p:extLst>
  </p:cSld>
  <p:clrMapOvr>
    <a:masterClrMapping/>
  </p:clrMapOvr>
  <p:transition>
    <p:wedge/>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 xmlns:a16="http://schemas.microsoft.com/office/drawing/2014/main" id="{99BCF7C7-D77E-45C9-89EF-A652F0D213D1}"/>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 xmlns:a16="http://schemas.microsoft.com/office/drawing/2014/main" id="{BD0636BD-A8B4-45B3-9108-9AECEC6CD2FA}"/>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 xmlns:a16="http://schemas.microsoft.com/office/drawing/2014/main" id="{53ACF168-F90A-402F-B1FE-49AD6FB006F8}"/>
              </a:ext>
            </a:extLst>
          </p:cNvPr>
          <p:cNvSpPr>
            <a:spLocks noGrp="1" noChangeArrowheads="1"/>
          </p:cNvSpPr>
          <p:nvPr>
            <p:ph type="sldNum" sz="quarter" idx="12"/>
          </p:nvPr>
        </p:nvSpPr>
        <p:spPr>
          <a:ln/>
        </p:spPr>
        <p:txBody>
          <a:bodyPr/>
          <a:lstStyle>
            <a:lvl1pPr>
              <a:defRPr/>
            </a:lvl1pPr>
          </a:lstStyle>
          <a:p>
            <a:pPr>
              <a:defRPr/>
            </a:pPr>
            <a:fld id="{75DA57BF-9DA0-4B29-A496-023E7F43B08E}" type="slidenum">
              <a:rPr lang="vi-VN" altLang="en-US"/>
              <a:pPr>
                <a:defRPr/>
              </a:pPr>
              <a:t>‹#›</a:t>
            </a:fld>
            <a:endParaRPr lang="vi-VN" altLang="en-US"/>
          </a:p>
        </p:txBody>
      </p:sp>
    </p:spTree>
    <p:extLst>
      <p:ext uri="{BB962C8B-B14F-4D97-AF65-F5344CB8AC3E}">
        <p14:creationId xmlns:p14="http://schemas.microsoft.com/office/powerpoint/2010/main" val="467722683"/>
      </p:ext>
    </p:extLst>
  </p:cSld>
  <p:clrMapOvr>
    <a:masterClrMapping/>
  </p:clrMapOvr>
  <p:transition>
    <p:wedge/>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B30FBF1C-E73C-4786-821F-0BE9D96F3A65}"/>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2B32AD5A-7BB1-49C0-9BFB-0A2B43FD3D32}"/>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CE946AD2-62C7-46CE-863D-A7E1575295DE}"/>
              </a:ext>
            </a:extLst>
          </p:cNvPr>
          <p:cNvSpPr>
            <a:spLocks noGrp="1" noChangeArrowheads="1"/>
          </p:cNvSpPr>
          <p:nvPr>
            <p:ph type="sldNum" sz="quarter" idx="12"/>
          </p:nvPr>
        </p:nvSpPr>
        <p:spPr>
          <a:ln/>
        </p:spPr>
        <p:txBody>
          <a:bodyPr/>
          <a:lstStyle>
            <a:lvl1pPr>
              <a:defRPr/>
            </a:lvl1pPr>
          </a:lstStyle>
          <a:p>
            <a:pPr>
              <a:defRPr/>
            </a:pPr>
            <a:fld id="{A2AA106F-9CB6-4E95-B61A-A03FE1289DDE}" type="slidenum">
              <a:rPr lang="vi-VN" altLang="en-US"/>
              <a:pPr>
                <a:defRPr/>
              </a:pPr>
              <a:t>‹#›</a:t>
            </a:fld>
            <a:endParaRPr lang="vi-VN" altLang="en-US"/>
          </a:p>
        </p:txBody>
      </p:sp>
    </p:spTree>
    <p:extLst>
      <p:ext uri="{BB962C8B-B14F-4D97-AF65-F5344CB8AC3E}">
        <p14:creationId xmlns:p14="http://schemas.microsoft.com/office/powerpoint/2010/main" val="170511605"/>
      </p:ext>
    </p:extLst>
  </p:cSld>
  <p:clrMapOvr>
    <a:masterClrMapping/>
  </p:clrMapOvr>
  <p:transition>
    <p:wedge/>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F13F42D8-A856-4371-ADBC-46D9AB08E7F7}"/>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 xmlns:a16="http://schemas.microsoft.com/office/drawing/2014/main" id="{D8534678-8228-41C6-885D-8BFFF65A3781}"/>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 xmlns:a16="http://schemas.microsoft.com/office/drawing/2014/main" id="{E3245C4A-4D44-4B9A-A6D0-D02BA42C1AC4}"/>
              </a:ext>
            </a:extLst>
          </p:cNvPr>
          <p:cNvSpPr>
            <a:spLocks noGrp="1" noChangeArrowheads="1"/>
          </p:cNvSpPr>
          <p:nvPr>
            <p:ph type="sldNum" sz="quarter" idx="12"/>
          </p:nvPr>
        </p:nvSpPr>
        <p:spPr>
          <a:ln/>
        </p:spPr>
        <p:txBody>
          <a:bodyPr/>
          <a:lstStyle>
            <a:lvl1pPr>
              <a:defRPr/>
            </a:lvl1pPr>
          </a:lstStyle>
          <a:p>
            <a:pPr>
              <a:defRPr/>
            </a:pPr>
            <a:fld id="{40102486-9204-428E-AD3E-6BB1685719DF}" type="slidenum">
              <a:rPr lang="vi-VN" altLang="en-US"/>
              <a:pPr>
                <a:defRPr/>
              </a:pPr>
              <a:t>‹#›</a:t>
            </a:fld>
            <a:endParaRPr lang="vi-VN" altLang="en-US"/>
          </a:p>
        </p:txBody>
      </p:sp>
    </p:spTree>
    <p:extLst>
      <p:ext uri="{BB962C8B-B14F-4D97-AF65-F5344CB8AC3E}">
        <p14:creationId xmlns:p14="http://schemas.microsoft.com/office/powerpoint/2010/main" val="149390276"/>
      </p:ext>
    </p:extLst>
  </p:cSld>
  <p:clrMapOvr>
    <a:masterClrMapping/>
  </p:clrMapOvr>
  <p:transition>
    <p:wedge/>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402661956"/>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199830932"/>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802350421"/>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4202133380"/>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878137026"/>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91819305"/>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744715473"/>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019727945"/>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819461513"/>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722166314"/>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756108595"/>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24217346"/>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794996248"/>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816469790"/>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871091239"/>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56014603"/>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1547812733"/>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 name="Rectangle 127">
            <a:extLst>
              <a:ext uri="{FF2B5EF4-FFF2-40B4-BE49-F238E27FC236}">
                <a16:creationId xmlns="" xmlns:a16="http://schemas.microsoft.com/office/drawing/2014/main" id="{419AB07E-AFDD-405F-B29F-A80F8AFD5666}"/>
              </a:ext>
            </a:extLst>
          </p:cNvPr>
          <p:cNvSpPr>
            <a:spLocks noChangeArrowheads="1"/>
          </p:cNvSpPr>
          <p:nvPr/>
        </p:nvSpPr>
        <p:spPr bwMode="gray">
          <a:xfrm>
            <a:off x="0" y="0"/>
            <a:ext cx="12192000" cy="1828800"/>
          </a:xfrm>
          <a:prstGeom prst="rect">
            <a:avLst/>
          </a:prstGeom>
          <a:gradFill rotWithShape="1">
            <a:gsLst>
              <a:gs pos="0">
                <a:schemeClr val="accent1"/>
              </a:gs>
              <a:gs pos="100000">
                <a:schemeClr val="accent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sz="1800">
              <a:solidFill>
                <a:srgbClr val="080808"/>
              </a:solidFill>
              <a:latin typeface="Arial" charset="0"/>
            </a:endParaRPr>
          </a:p>
        </p:txBody>
      </p:sp>
      <p:grpSp>
        <p:nvGrpSpPr>
          <p:cNvPr id="5" name="Group 15">
            <a:extLst>
              <a:ext uri="{FF2B5EF4-FFF2-40B4-BE49-F238E27FC236}">
                <a16:creationId xmlns="" xmlns:a16="http://schemas.microsoft.com/office/drawing/2014/main" id="{6E029D9C-27D3-420F-9413-87235CCAD707}"/>
              </a:ext>
            </a:extLst>
          </p:cNvPr>
          <p:cNvGrpSpPr>
            <a:grpSpLocks/>
          </p:cNvGrpSpPr>
          <p:nvPr/>
        </p:nvGrpSpPr>
        <p:grpSpPr bwMode="auto">
          <a:xfrm>
            <a:off x="203200" y="381000"/>
            <a:ext cx="9118600" cy="3365500"/>
            <a:chOff x="664" y="1951"/>
            <a:chExt cx="4308" cy="2120"/>
          </a:xfrm>
        </p:grpSpPr>
        <p:sp>
          <p:nvSpPr>
            <p:cNvPr id="6" name="Freeform 16">
              <a:extLst>
                <a:ext uri="{FF2B5EF4-FFF2-40B4-BE49-F238E27FC236}">
                  <a16:creationId xmlns="" xmlns:a16="http://schemas.microsoft.com/office/drawing/2014/main" id="{DE1FC481-A6AF-4734-9D45-741FA7458946}"/>
                </a:ext>
              </a:extLst>
            </p:cNvPr>
            <p:cNvSpPr>
              <a:spLocks/>
            </p:cNvSpPr>
            <p:nvPr/>
          </p:nvSpPr>
          <p:spPr bwMode="invGray">
            <a:xfrm>
              <a:off x="743" y="2045"/>
              <a:ext cx="1267" cy="1938"/>
            </a:xfrm>
            <a:custGeom>
              <a:avLst/>
              <a:gdLst>
                <a:gd name="T0" fmla="*/ 21 w 1692"/>
                <a:gd name="T1" fmla="*/ 46 h 2586"/>
                <a:gd name="T2" fmla="*/ 57 w 1692"/>
                <a:gd name="T3" fmla="*/ 37 h 2586"/>
                <a:gd name="T4" fmla="*/ 76 w 1692"/>
                <a:gd name="T5" fmla="*/ 43 h 2586"/>
                <a:gd name="T6" fmla="*/ 73 w 1692"/>
                <a:gd name="T7" fmla="*/ 79 h 2586"/>
                <a:gd name="T8" fmla="*/ 48 w 1692"/>
                <a:gd name="T9" fmla="*/ 103 h 2586"/>
                <a:gd name="T10" fmla="*/ 38 w 1692"/>
                <a:gd name="T11" fmla="*/ 127 h 2586"/>
                <a:gd name="T12" fmla="*/ 50 w 1692"/>
                <a:gd name="T13" fmla="*/ 171 h 2586"/>
                <a:gd name="T14" fmla="*/ 56 w 1692"/>
                <a:gd name="T15" fmla="*/ 170 h 2586"/>
                <a:gd name="T16" fmla="*/ 58 w 1692"/>
                <a:gd name="T17" fmla="*/ 160 h 2586"/>
                <a:gd name="T18" fmla="*/ 85 w 1692"/>
                <a:gd name="T19" fmla="*/ 205 h 2586"/>
                <a:gd name="T20" fmla="*/ 115 w 1692"/>
                <a:gd name="T21" fmla="*/ 212 h 2586"/>
                <a:gd name="T22" fmla="*/ 140 w 1692"/>
                <a:gd name="T23" fmla="*/ 239 h 2586"/>
                <a:gd name="T24" fmla="*/ 151 w 1692"/>
                <a:gd name="T25" fmla="*/ 252 h 2586"/>
                <a:gd name="T26" fmla="*/ 136 w 1692"/>
                <a:gd name="T27" fmla="*/ 285 h 2586"/>
                <a:gd name="T28" fmla="*/ 162 w 1692"/>
                <a:gd name="T29" fmla="*/ 315 h 2586"/>
                <a:gd name="T30" fmla="*/ 182 w 1692"/>
                <a:gd name="T31" fmla="*/ 358 h 2586"/>
                <a:gd name="T32" fmla="*/ 193 w 1692"/>
                <a:gd name="T33" fmla="*/ 409 h 2586"/>
                <a:gd name="T34" fmla="*/ 210 w 1692"/>
                <a:gd name="T35" fmla="*/ 450 h 2586"/>
                <a:gd name="T36" fmla="*/ 225 w 1692"/>
                <a:gd name="T37" fmla="*/ 447 h 2586"/>
                <a:gd name="T38" fmla="*/ 220 w 1692"/>
                <a:gd name="T39" fmla="*/ 424 h 2586"/>
                <a:gd name="T40" fmla="*/ 227 w 1692"/>
                <a:gd name="T41" fmla="*/ 408 h 2586"/>
                <a:gd name="T42" fmla="*/ 241 w 1692"/>
                <a:gd name="T43" fmla="*/ 395 h 2586"/>
                <a:gd name="T44" fmla="*/ 255 w 1692"/>
                <a:gd name="T45" fmla="*/ 368 h 2586"/>
                <a:gd name="T46" fmla="*/ 276 w 1692"/>
                <a:gd name="T47" fmla="*/ 345 h 2586"/>
                <a:gd name="T48" fmla="*/ 286 w 1692"/>
                <a:gd name="T49" fmla="*/ 309 h 2586"/>
                <a:gd name="T50" fmla="*/ 273 w 1692"/>
                <a:gd name="T51" fmla="*/ 272 h 2586"/>
                <a:gd name="T52" fmla="*/ 242 w 1692"/>
                <a:gd name="T53" fmla="*/ 250 h 2586"/>
                <a:gd name="T54" fmla="*/ 195 w 1692"/>
                <a:gd name="T55" fmla="*/ 227 h 2586"/>
                <a:gd name="T56" fmla="*/ 171 w 1692"/>
                <a:gd name="T57" fmla="*/ 223 h 2586"/>
                <a:gd name="T58" fmla="*/ 159 w 1692"/>
                <a:gd name="T59" fmla="*/ 225 h 2586"/>
                <a:gd name="T60" fmla="*/ 140 w 1692"/>
                <a:gd name="T61" fmla="*/ 232 h 2586"/>
                <a:gd name="T62" fmla="*/ 133 w 1692"/>
                <a:gd name="T63" fmla="*/ 208 h 2586"/>
                <a:gd name="T64" fmla="*/ 130 w 1692"/>
                <a:gd name="T65" fmla="*/ 188 h 2586"/>
                <a:gd name="T66" fmla="*/ 111 w 1692"/>
                <a:gd name="T67" fmla="*/ 196 h 2586"/>
                <a:gd name="T68" fmla="*/ 100 w 1692"/>
                <a:gd name="T69" fmla="*/ 169 h 2586"/>
                <a:gd name="T70" fmla="*/ 130 w 1692"/>
                <a:gd name="T71" fmla="*/ 162 h 2586"/>
                <a:gd name="T72" fmla="*/ 148 w 1692"/>
                <a:gd name="T73" fmla="*/ 160 h 2586"/>
                <a:gd name="T74" fmla="*/ 158 w 1692"/>
                <a:gd name="T75" fmla="*/ 159 h 2586"/>
                <a:gd name="T76" fmla="*/ 186 w 1692"/>
                <a:gd name="T77" fmla="*/ 133 h 2586"/>
                <a:gd name="T78" fmla="*/ 209 w 1692"/>
                <a:gd name="T79" fmla="*/ 120 h 2586"/>
                <a:gd name="T80" fmla="*/ 225 w 1692"/>
                <a:gd name="T81" fmla="*/ 113 h 2586"/>
                <a:gd name="T82" fmla="*/ 236 w 1692"/>
                <a:gd name="T83" fmla="*/ 95 h 2586"/>
                <a:gd name="T84" fmla="*/ 227 w 1692"/>
                <a:gd name="T85" fmla="*/ 91 h 2586"/>
                <a:gd name="T86" fmla="*/ 269 w 1692"/>
                <a:gd name="T87" fmla="*/ 81 h 2586"/>
                <a:gd name="T88" fmla="*/ 249 w 1692"/>
                <a:gd name="T89" fmla="*/ 61 h 2586"/>
                <a:gd name="T90" fmla="*/ 234 w 1692"/>
                <a:gd name="T91" fmla="*/ 46 h 2586"/>
                <a:gd name="T92" fmla="*/ 216 w 1692"/>
                <a:gd name="T93" fmla="*/ 64 h 2586"/>
                <a:gd name="T94" fmla="*/ 195 w 1692"/>
                <a:gd name="T95" fmla="*/ 79 h 2586"/>
                <a:gd name="T96" fmla="*/ 180 w 1692"/>
                <a:gd name="T97" fmla="*/ 54 h 2586"/>
                <a:gd name="T98" fmla="*/ 213 w 1692"/>
                <a:gd name="T99" fmla="*/ 43 h 2586"/>
                <a:gd name="T100" fmla="*/ 223 w 1692"/>
                <a:gd name="T101" fmla="*/ 34 h 2586"/>
                <a:gd name="T102" fmla="*/ 234 w 1692"/>
                <a:gd name="T103" fmla="*/ 31 h 2586"/>
                <a:gd name="T104" fmla="*/ 227 w 1692"/>
                <a:gd name="T105" fmla="*/ 25 h 2586"/>
                <a:gd name="T106" fmla="*/ 222 w 1692"/>
                <a:gd name="T107" fmla="*/ 21 h 2586"/>
                <a:gd name="T108" fmla="*/ 212 w 1692"/>
                <a:gd name="T109" fmla="*/ 18 h 2586"/>
                <a:gd name="T110" fmla="*/ 195 w 1692"/>
                <a:gd name="T111" fmla="*/ 24 h 2586"/>
                <a:gd name="T112" fmla="*/ 167 w 1692"/>
                <a:gd name="T113" fmla="*/ 21 h 2586"/>
                <a:gd name="T114" fmla="*/ 97 w 1692"/>
                <a:gd name="T115" fmla="*/ 0 h 2586"/>
                <a:gd name="T116" fmla="*/ 61 w 1692"/>
                <a:gd name="T117" fmla="*/ 5 h 2586"/>
                <a:gd name="T118" fmla="*/ 51 w 1692"/>
                <a:gd name="T119" fmla="*/ 18 h 2586"/>
                <a:gd name="T120" fmla="*/ 22 w 1692"/>
                <a:gd name="T121" fmla="*/ 31 h 2586"/>
                <a:gd name="T122" fmla="*/ 22 w 1692"/>
                <a:gd name="T123" fmla="*/ 38 h 2586"/>
                <a:gd name="T124" fmla="*/ 1 w 1692"/>
                <a:gd name="T125" fmla="*/ 44 h 25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692" h="2586">
                  <a:moveTo>
                    <a:pt x="2" y="252"/>
                  </a:moveTo>
                  <a:lnTo>
                    <a:pt x="68" y="264"/>
                  </a:lnTo>
                  <a:lnTo>
                    <a:pt x="116" y="258"/>
                  </a:lnTo>
                  <a:lnTo>
                    <a:pt x="188" y="216"/>
                  </a:lnTo>
                  <a:lnTo>
                    <a:pt x="236" y="210"/>
                  </a:lnTo>
                  <a:lnTo>
                    <a:pt x="320" y="210"/>
                  </a:lnTo>
                  <a:lnTo>
                    <a:pt x="368" y="216"/>
                  </a:lnTo>
                  <a:lnTo>
                    <a:pt x="398" y="246"/>
                  </a:lnTo>
                  <a:lnTo>
                    <a:pt x="434" y="240"/>
                  </a:lnTo>
                  <a:lnTo>
                    <a:pt x="422" y="294"/>
                  </a:lnTo>
                  <a:lnTo>
                    <a:pt x="404" y="354"/>
                  </a:lnTo>
                  <a:lnTo>
                    <a:pt x="416" y="444"/>
                  </a:lnTo>
                  <a:lnTo>
                    <a:pt x="408" y="480"/>
                  </a:lnTo>
                  <a:lnTo>
                    <a:pt x="380" y="474"/>
                  </a:lnTo>
                  <a:lnTo>
                    <a:pt x="272" y="582"/>
                  </a:lnTo>
                  <a:lnTo>
                    <a:pt x="236" y="628"/>
                  </a:lnTo>
                  <a:lnTo>
                    <a:pt x="242" y="672"/>
                  </a:lnTo>
                  <a:lnTo>
                    <a:pt x="218" y="714"/>
                  </a:lnTo>
                  <a:lnTo>
                    <a:pt x="268" y="774"/>
                  </a:lnTo>
                  <a:lnTo>
                    <a:pt x="262" y="844"/>
                  </a:lnTo>
                  <a:lnTo>
                    <a:pt x="284" y="964"/>
                  </a:lnTo>
                  <a:lnTo>
                    <a:pt x="320" y="1010"/>
                  </a:lnTo>
                  <a:lnTo>
                    <a:pt x="324" y="970"/>
                  </a:lnTo>
                  <a:lnTo>
                    <a:pt x="316" y="960"/>
                  </a:lnTo>
                  <a:lnTo>
                    <a:pt x="302" y="834"/>
                  </a:lnTo>
                  <a:lnTo>
                    <a:pt x="326" y="830"/>
                  </a:lnTo>
                  <a:lnTo>
                    <a:pt x="328" y="906"/>
                  </a:lnTo>
                  <a:lnTo>
                    <a:pt x="380" y="996"/>
                  </a:lnTo>
                  <a:lnTo>
                    <a:pt x="368" y="1074"/>
                  </a:lnTo>
                  <a:lnTo>
                    <a:pt x="478" y="1154"/>
                  </a:lnTo>
                  <a:lnTo>
                    <a:pt x="564" y="1164"/>
                  </a:lnTo>
                  <a:lnTo>
                    <a:pt x="612" y="1208"/>
                  </a:lnTo>
                  <a:lnTo>
                    <a:pt x="650" y="1200"/>
                  </a:lnTo>
                  <a:lnTo>
                    <a:pt x="680" y="1224"/>
                  </a:lnTo>
                  <a:lnTo>
                    <a:pt x="698" y="1272"/>
                  </a:lnTo>
                  <a:lnTo>
                    <a:pt x="794" y="1350"/>
                  </a:lnTo>
                  <a:lnTo>
                    <a:pt x="842" y="1308"/>
                  </a:lnTo>
                  <a:lnTo>
                    <a:pt x="848" y="1350"/>
                  </a:lnTo>
                  <a:lnTo>
                    <a:pt x="854" y="1422"/>
                  </a:lnTo>
                  <a:lnTo>
                    <a:pt x="786" y="1490"/>
                  </a:lnTo>
                  <a:lnTo>
                    <a:pt x="788" y="1542"/>
                  </a:lnTo>
                  <a:lnTo>
                    <a:pt x="770" y="1608"/>
                  </a:lnTo>
                  <a:lnTo>
                    <a:pt x="802" y="1634"/>
                  </a:lnTo>
                  <a:lnTo>
                    <a:pt x="848" y="1668"/>
                  </a:lnTo>
                  <a:lnTo>
                    <a:pt x="916" y="1782"/>
                  </a:lnTo>
                  <a:lnTo>
                    <a:pt x="956" y="1800"/>
                  </a:lnTo>
                  <a:lnTo>
                    <a:pt x="1010" y="1848"/>
                  </a:lnTo>
                  <a:lnTo>
                    <a:pt x="1034" y="2022"/>
                  </a:lnTo>
                  <a:lnTo>
                    <a:pt x="1058" y="2178"/>
                  </a:lnTo>
                  <a:lnTo>
                    <a:pt x="1046" y="2244"/>
                  </a:lnTo>
                  <a:lnTo>
                    <a:pt x="1094" y="2310"/>
                  </a:lnTo>
                  <a:lnTo>
                    <a:pt x="1118" y="2364"/>
                  </a:lnTo>
                  <a:lnTo>
                    <a:pt x="1138" y="2458"/>
                  </a:lnTo>
                  <a:lnTo>
                    <a:pt x="1194" y="2540"/>
                  </a:lnTo>
                  <a:lnTo>
                    <a:pt x="1286" y="2586"/>
                  </a:lnTo>
                  <a:lnTo>
                    <a:pt x="1382" y="2574"/>
                  </a:lnTo>
                  <a:lnTo>
                    <a:pt x="1280" y="2520"/>
                  </a:lnTo>
                  <a:lnTo>
                    <a:pt x="1266" y="2472"/>
                  </a:lnTo>
                  <a:lnTo>
                    <a:pt x="1288" y="2428"/>
                  </a:lnTo>
                  <a:lnTo>
                    <a:pt x="1244" y="2394"/>
                  </a:lnTo>
                  <a:lnTo>
                    <a:pt x="1284" y="2334"/>
                  </a:lnTo>
                  <a:lnTo>
                    <a:pt x="1244" y="2300"/>
                  </a:lnTo>
                  <a:lnTo>
                    <a:pt x="1288" y="2306"/>
                  </a:lnTo>
                  <a:lnTo>
                    <a:pt x="1286" y="2244"/>
                  </a:lnTo>
                  <a:lnTo>
                    <a:pt x="1330" y="2268"/>
                  </a:lnTo>
                  <a:lnTo>
                    <a:pt x="1368" y="2228"/>
                  </a:lnTo>
                  <a:lnTo>
                    <a:pt x="1334" y="2160"/>
                  </a:lnTo>
                  <a:lnTo>
                    <a:pt x="1382" y="2184"/>
                  </a:lnTo>
                  <a:lnTo>
                    <a:pt x="1448" y="2076"/>
                  </a:lnTo>
                  <a:lnTo>
                    <a:pt x="1468" y="2052"/>
                  </a:lnTo>
                  <a:lnTo>
                    <a:pt x="1476" y="1982"/>
                  </a:lnTo>
                  <a:lnTo>
                    <a:pt x="1568" y="1950"/>
                  </a:lnTo>
                  <a:lnTo>
                    <a:pt x="1612" y="1880"/>
                  </a:lnTo>
                  <a:lnTo>
                    <a:pt x="1628" y="1830"/>
                  </a:lnTo>
                  <a:lnTo>
                    <a:pt x="1622" y="1746"/>
                  </a:lnTo>
                  <a:lnTo>
                    <a:pt x="1692" y="1644"/>
                  </a:lnTo>
                  <a:lnTo>
                    <a:pt x="1652" y="1578"/>
                  </a:lnTo>
                  <a:lnTo>
                    <a:pt x="1552" y="1538"/>
                  </a:lnTo>
                  <a:lnTo>
                    <a:pt x="1448" y="1500"/>
                  </a:lnTo>
                  <a:lnTo>
                    <a:pt x="1376" y="1494"/>
                  </a:lnTo>
                  <a:lnTo>
                    <a:pt x="1376" y="1410"/>
                  </a:lnTo>
                  <a:lnTo>
                    <a:pt x="1262" y="1356"/>
                  </a:lnTo>
                  <a:lnTo>
                    <a:pt x="1166" y="1272"/>
                  </a:lnTo>
                  <a:lnTo>
                    <a:pt x="1104" y="1280"/>
                  </a:lnTo>
                  <a:lnTo>
                    <a:pt x="1048" y="1276"/>
                  </a:lnTo>
                  <a:lnTo>
                    <a:pt x="1020" y="1244"/>
                  </a:lnTo>
                  <a:lnTo>
                    <a:pt x="974" y="1260"/>
                  </a:lnTo>
                  <a:lnTo>
                    <a:pt x="984" y="1238"/>
                  </a:lnTo>
                  <a:lnTo>
                    <a:pt x="934" y="1268"/>
                  </a:lnTo>
                  <a:lnTo>
                    <a:pt x="904" y="1268"/>
                  </a:lnTo>
                  <a:lnTo>
                    <a:pt x="872" y="1314"/>
                  </a:lnTo>
                  <a:lnTo>
                    <a:pt x="836" y="1272"/>
                  </a:lnTo>
                  <a:lnTo>
                    <a:pt x="794" y="1308"/>
                  </a:lnTo>
                  <a:lnTo>
                    <a:pt x="748" y="1278"/>
                  </a:lnTo>
                  <a:lnTo>
                    <a:pt x="758" y="1242"/>
                  </a:lnTo>
                  <a:lnTo>
                    <a:pt x="758" y="1174"/>
                  </a:lnTo>
                  <a:lnTo>
                    <a:pt x="698" y="1176"/>
                  </a:lnTo>
                  <a:lnTo>
                    <a:pt x="668" y="1140"/>
                  </a:lnTo>
                  <a:lnTo>
                    <a:pt x="736" y="1062"/>
                  </a:lnTo>
                  <a:lnTo>
                    <a:pt x="712" y="1050"/>
                  </a:lnTo>
                  <a:lnTo>
                    <a:pt x="658" y="1062"/>
                  </a:lnTo>
                  <a:lnTo>
                    <a:pt x="632" y="1104"/>
                  </a:lnTo>
                  <a:lnTo>
                    <a:pt x="596" y="1110"/>
                  </a:lnTo>
                  <a:lnTo>
                    <a:pt x="538" y="1066"/>
                  </a:lnTo>
                  <a:lnTo>
                    <a:pt x="568" y="950"/>
                  </a:lnTo>
                  <a:lnTo>
                    <a:pt x="632" y="894"/>
                  </a:lnTo>
                  <a:lnTo>
                    <a:pt x="686" y="894"/>
                  </a:lnTo>
                  <a:lnTo>
                    <a:pt x="740" y="912"/>
                  </a:lnTo>
                  <a:lnTo>
                    <a:pt x="736" y="900"/>
                  </a:lnTo>
                  <a:lnTo>
                    <a:pt x="766" y="868"/>
                  </a:lnTo>
                  <a:lnTo>
                    <a:pt x="842" y="906"/>
                  </a:lnTo>
                  <a:lnTo>
                    <a:pt x="848" y="966"/>
                  </a:lnTo>
                  <a:lnTo>
                    <a:pt x="884" y="984"/>
                  </a:lnTo>
                  <a:lnTo>
                    <a:pt x="896" y="900"/>
                  </a:lnTo>
                  <a:lnTo>
                    <a:pt x="878" y="858"/>
                  </a:lnTo>
                  <a:lnTo>
                    <a:pt x="998" y="806"/>
                  </a:lnTo>
                  <a:lnTo>
                    <a:pt x="1058" y="750"/>
                  </a:lnTo>
                  <a:lnTo>
                    <a:pt x="1100" y="696"/>
                  </a:lnTo>
                  <a:lnTo>
                    <a:pt x="1130" y="672"/>
                  </a:lnTo>
                  <a:lnTo>
                    <a:pt x="1184" y="678"/>
                  </a:lnTo>
                  <a:lnTo>
                    <a:pt x="1190" y="636"/>
                  </a:lnTo>
                  <a:lnTo>
                    <a:pt x="1280" y="588"/>
                  </a:lnTo>
                  <a:lnTo>
                    <a:pt x="1278" y="636"/>
                  </a:lnTo>
                  <a:lnTo>
                    <a:pt x="1360" y="602"/>
                  </a:lnTo>
                  <a:lnTo>
                    <a:pt x="1322" y="570"/>
                  </a:lnTo>
                  <a:lnTo>
                    <a:pt x="1340" y="538"/>
                  </a:lnTo>
                  <a:lnTo>
                    <a:pt x="1320" y="522"/>
                  </a:lnTo>
                  <a:lnTo>
                    <a:pt x="1286" y="546"/>
                  </a:lnTo>
                  <a:lnTo>
                    <a:pt x="1288" y="512"/>
                  </a:lnTo>
                  <a:lnTo>
                    <a:pt x="1400" y="504"/>
                  </a:lnTo>
                  <a:lnTo>
                    <a:pt x="1490" y="480"/>
                  </a:lnTo>
                  <a:lnTo>
                    <a:pt x="1526" y="456"/>
                  </a:lnTo>
                  <a:lnTo>
                    <a:pt x="1484" y="394"/>
                  </a:lnTo>
                  <a:cubicBezTo>
                    <a:pt x="1474" y="370"/>
                    <a:pt x="1479" y="319"/>
                    <a:pt x="1466" y="310"/>
                  </a:cubicBezTo>
                  <a:cubicBezTo>
                    <a:pt x="1456" y="300"/>
                    <a:pt x="1423" y="343"/>
                    <a:pt x="1406" y="342"/>
                  </a:cubicBezTo>
                  <a:lnTo>
                    <a:pt x="1376" y="312"/>
                  </a:lnTo>
                  <a:lnTo>
                    <a:pt x="1376" y="270"/>
                  </a:lnTo>
                  <a:lnTo>
                    <a:pt x="1328" y="264"/>
                  </a:lnTo>
                  <a:lnTo>
                    <a:pt x="1312" y="252"/>
                  </a:lnTo>
                  <a:lnTo>
                    <a:pt x="1256" y="314"/>
                  </a:lnTo>
                  <a:lnTo>
                    <a:pt x="1222" y="364"/>
                  </a:lnTo>
                  <a:lnTo>
                    <a:pt x="1172" y="402"/>
                  </a:lnTo>
                  <a:lnTo>
                    <a:pt x="1136" y="474"/>
                  </a:lnTo>
                  <a:lnTo>
                    <a:pt x="1110" y="444"/>
                  </a:lnTo>
                  <a:lnTo>
                    <a:pt x="1128" y="394"/>
                  </a:lnTo>
                  <a:lnTo>
                    <a:pt x="1038" y="334"/>
                  </a:lnTo>
                  <a:lnTo>
                    <a:pt x="1022" y="304"/>
                  </a:lnTo>
                  <a:lnTo>
                    <a:pt x="1122" y="226"/>
                  </a:lnTo>
                  <a:lnTo>
                    <a:pt x="1184" y="222"/>
                  </a:lnTo>
                  <a:lnTo>
                    <a:pt x="1212" y="240"/>
                  </a:lnTo>
                  <a:lnTo>
                    <a:pt x="1248" y="220"/>
                  </a:lnTo>
                  <a:lnTo>
                    <a:pt x="1300" y="220"/>
                  </a:lnTo>
                  <a:lnTo>
                    <a:pt x="1266" y="198"/>
                  </a:lnTo>
                  <a:lnTo>
                    <a:pt x="1208" y="196"/>
                  </a:lnTo>
                  <a:lnTo>
                    <a:pt x="1250" y="174"/>
                  </a:lnTo>
                  <a:lnTo>
                    <a:pt x="1328" y="172"/>
                  </a:lnTo>
                  <a:lnTo>
                    <a:pt x="1364" y="132"/>
                  </a:lnTo>
                  <a:cubicBezTo>
                    <a:pt x="1346" y="124"/>
                    <a:pt x="1343" y="119"/>
                    <a:pt x="1324" y="122"/>
                  </a:cubicBezTo>
                  <a:cubicBezTo>
                    <a:pt x="1310" y="124"/>
                    <a:pt x="1294" y="132"/>
                    <a:pt x="1286" y="144"/>
                  </a:cubicBezTo>
                  <a:cubicBezTo>
                    <a:pt x="1282" y="149"/>
                    <a:pt x="1274" y="148"/>
                    <a:pt x="1268" y="150"/>
                  </a:cubicBezTo>
                  <a:cubicBezTo>
                    <a:pt x="1266" y="144"/>
                    <a:pt x="1259" y="138"/>
                    <a:pt x="1262" y="132"/>
                  </a:cubicBezTo>
                  <a:cubicBezTo>
                    <a:pt x="1269" y="118"/>
                    <a:pt x="1303" y="134"/>
                    <a:pt x="1262" y="120"/>
                  </a:cubicBezTo>
                  <a:cubicBezTo>
                    <a:pt x="1221" y="134"/>
                    <a:pt x="1252" y="105"/>
                    <a:pt x="1262" y="90"/>
                  </a:cubicBezTo>
                  <a:cubicBezTo>
                    <a:pt x="1260" y="84"/>
                    <a:pt x="1262" y="75"/>
                    <a:pt x="1256" y="72"/>
                  </a:cubicBezTo>
                  <a:cubicBezTo>
                    <a:pt x="1238" y="63"/>
                    <a:pt x="1202" y="102"/>
                    <a:pt x="1202" y="102"/>
                  </a:cubicBezTo>
                  <a:cubicBezTo>
                    <a:pt x="1198" y="108"/>
                    <a:pt x="1186" y="140"/>
                    <a:pt x="1180" y="144"/>
                  </a:cubicBezTo>
                  <a:cubicBezTo>
                    <a:pt x="1169" y="151"/>
                    <a:pt x="1148" y="122"/>
                    <a:pt x="1148" y="122"/>
                  </a:cubicBezTo>
                  <a:cubicBezTo>
                    <a:pt x="1138" y="123"/>
                    <a:pt x="1121" y="137"/>
                    <a:pt x="1106" y="136"/>
                  </a:cubicBezTo>
                  <a:cubicBezTo>
                    <a:pt x="1091" y="135"/>
                    <a:pt x="1074" y="117"/>
                    <a:pt x="1056" y="116"/>
                  </a:cubicBezTo>
                  <a:cubicBezTo>
                    <a:pt x="1038" y="115"/>
                    <a:pt x="1016" y="131"/>
                    <a:pt x="998" y="132"/>
                  </a:cubicBezTo>
                  <a:cubicBezTo>
                    <a:pt x="997" y="132"/>
                    <a:pt x="956" y="125"/>
                    <a:pt x="950" y="120"/>
                  </a:cubicBezTo>
                  <a:cubicBezTo>
                    <a:pt x="918" y="94"/>
                    <a:pt x="960" y="108"/>
                    <a:pt x="920" y="90"/>
                  </a:cubicBezTo>
                  <a:cubicBezTo>
                    <a:pt x="852" y="60"/>
                    <a:pt x="806" y="58"/>
                    <a:pt x="730" y="54"/>
                  </a:cubicBezTo>
                  <a:cubicBezTo>
                    <a:pt x="656" y="39"/>
                    <a:pt x="625" y="15"/>
                    <a:pt x="550" y="0"/>
                  </a:cubicBezTo>
                  <a:cubicBezTo>
                    <a:pt x="510" y="2"/>
                    <a:pt x="486" y="5"/>
                    <a:pt x="446" y="8"/>
                  </a:cubicBezTo>
                  <a:cubicBezTo>
                    <a:pt x="424" y="9"/>
                    <a:pt x="423" y="14"/>
                    <a:pt x="406" y="18"/>
                  </a:cubicBezTo>
                  <a:cubicBezTo>
                    <a:pt x="389" y="22"/>
                    <a:pt x="353" y="24"/>
                    <a:pt x="344" y="32"/>
                  </a:cubicBezTo>
                  <a:cubicBezTo>
                    <a:pt x="346" y="38"/>
                    <a:pt x="354" y="60"/>
                    <a:pt x="350" y="64"/>
                  </a:cubicBezTo>
                  <a:cubicBezTo>
                    <a:pt x="274" y="50"/>
                    <a:pt x="250" y="81"/>
                    <a:pt x="236" y="82"/>
                  </a:cubicBezTo>
                  <a:cubicBezTo>
                    <a:pt x="278" y="110"/>
                    <a:pt x="270" y="72"/>
                    <a:pt x="290" y="102"/>
                  </a:cubicBezTo>
                  <a:cubicBezTo>
                    <a:pt x="234" y="121"/>
                    <a:pt x="178" y="104"/>
                    <a:pt x="128" y="138"/>
                  </a:cubicBezTo>
                  <a:cubicBezTo>
                    <a:pt x="126" y="144"/>
                    <a:pt x="122" y="150"/>
                    <a:pt x="122" y="156"/>
                  </a:cubicBezTo>
                  <a:cubicBezTo>
                    <a:pt x="122" y="162"/>
                    <a:pt x="132" y="170"/>
                    <a:pt x="128" y="174"/>
                  </a:cubicBezTo>
                  <a:cubicBezTo>
                    <a:pt x="126" y="182"/>
                    <a:pt x="109" y="197"/>
                    <a:pt x="112" y="202"/>
                  </a:cubicBezTo>
                  <a:cubicBezTo>
                    <a:pt x="124" y="206"/>
                    <a:pt x="137" y="195"/>
                    <a:pt x="146" y="204"/>
                  </a:cubicBezTo>
                  <a:cubicBezTo>
                    <a:pt x="151" y="209"/>
                    <a:pt x="135" y="213"/>
                    <a:pt x="128" y="216"/>
                  </a:cubicBezTo>
                  <a:cubicBezTo>
                    <a:pt x="116" y="221"/>
                    <a:pt x="104" y="226"/>
                    <a:pt x="92" y="228"/>
                  </a:cubicBezTo>
                  <a:cubicBezTo>
                    <a:pt x="48" y="237"/>
                    <a:pt x="72" y="233"/>
                    <a:pt x="20" y="240"/>
                  </a:cubicBezTo>
                  <a:cubicBezTo>
                    <a:pt x="0" y="247"/>
                    <a:pt x="2" y="240"/>
                    <a:pt x="2" y="25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 name="Freeform 17">
              <a:extLst>
                <a:ext uri="{FF2B5EF4-FFF2-40B4-BE49-F238E27FC236}">
                  <a16:creationId xmlns="" xmlns:a16="http://schemas.microsoft.com/office/drawing/2014/main" id="{932BD06E-6CAE-401C-9971-C2E66647D4F3}"/>
                </a:ext>
              </a:extLst>
            </p:cNvPr>
            <p:cNvSpPr>
              <a:spLocks/>
            </p:cNvSpPr>
            <p:nvPr/>
          </p:nvSpPr>
          <p:spPr bwMode="invGray">
            <a:xfrm>
              <a:off x="703" y="2230"/>
              <a:ext cx="34" cy="28"/>
            </a:xfrm>
            <a:custGeom>
              <a:avLst/>
              <a:gdLst>
                <a:gd name="T0" fmla="*/ 3 w 46"/>
                <a:gd name="T1" fmla="*/ 1 h 38"/>
                <a:gd name="T2" fmla="*/ 0 w 46"/>
                <a:gd name="T3" fmla="*/ 4 h 38"/>
                <a:gd name="T4" fmla="*/ 4 w 46"/>
                <a:gd name="T5" fmla="*/ 6 h 38"/>
                <a:gd name="T6" fmla="*/ 7 w 46"/>
                <a:gd name="T7" fmla="*/ 4 h 38"/>
                <a:gd name="T8" fmla="*/ 5 w 46"/>
                <a:gd name="T9" fmla="*/ 0 h 38"/>
                <a:gd name="T10" fmla="*/ 3 w 46"/>
                <a:gd name="T11" fmla="*/ 1 h 3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6" h="38">
                  <a:moveTo>
                    <a:pt x="16" y="4"/>
                  </a:moveTo>
                  <a:lnTo>
                    <a:pt x="0" y="22"/>
                  </a:lnTo>
                  <a:lnTo>
                    <a:pt x="22" y="38"/>
                  </a:lnTo>
                  <a:lnTo>
                    <a:pt x="46" y="26"/>
                  </a:lnTo>
                  <a:lnTo>
                    <a:pt x="30" y="0"/>
                  </a:lnTo>
                  <a:lnTo>
                    <a:pt x="16" y="4"/>
                  </a:ln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 name="Freeform 18">
              <a:extLst>
                <a:ext uri="{FF2B5EF4-FFF2-40B4-BE49-F238E27FC236}">
                  <a16:creationId xmlns="" xmlns:a16="http://schemas.microsoft.com/office/drawing/2014/main" id="{2BFA93A9-CE36-4C15-B71D-A0CDD50EF1C8}"/>
                </a:ext>
              </a:extLst>
            </p:cNvPr>
            <p:cNvSpPr>
              <a:spLocks/>
            </p:cNvSpPr>
            <p:nvPr/>
          </p:nvSpPr>
          <p:spPr bwMode="invGray">
            <a:xfrm>
              <a:off x="1010" y="2353"/>
              <a:ext cx="39" cy="32"/>
            </a:xfrm>
            <a:custGeom>
              <a:avLst/>
              <a:gdLst>
                <a:gd name="T0" fmla="*/ 2 w 52"/>
                <a:gd name="T1" fmla="*/ 0 h 44"/>
                <a:gd name="T2" fmla="*/ 5 w 52"/>
                <a:gd name="T3" fmla="*/ 7 h 44"/>
                <a:gd name="T4" fmla="*/ 8 w 52"/>
                <a:gd name="T5" fmla="*/ 7 h 44"/>
                <a:gd name="T6" fmla="*/ 8 w 52"/>
                <a:gd name="T7" fmla="*/ 3 h 44"/>
                <a:gd name="T8" fmla="*/ 5 w 52"/>
                <a:gd name="T9" fmla="*/ 1 h 44"/>
                <a:gd name="T10" fmla="*/ 2 w 52"/>
                <a:gd name="T11" fmla="*/ 0 h 4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2" h="44">
                  <a:moveTo>
                    <a:pt x="12" y="0"/>
                  </a:moveTo>
                  <a:cubicBezTo>
                    <a:pt x="16" y="14"/>
                    <a:pt x="18" y="32"/>
                    <a:pt x="26" y="44"/>
                  </a:cubicBezTo>
                  <a:cubicBezTo>
                    <a:pt x="31" y="43"/>
                    <a:pt x="37" y="44"/>
                    <a:pt x="42" y="42"/>
                  </a:cubicBezTo>
                  <a:cubicBezTo>
                    <a:pt x="52" y="38"/>
                    <a:pt x="48" y="19"/>
                    <a:pt x="38" y="16"/>
                  </a:cubicBezTo>
                  <a:cubicBezTo>
                    <a:pt x="33" y="9"/>
                    <a:pt x="34" y="5"/>
                    <a:pt x="26" y="2"/>
                  </a:cubicBezTo>
                  <a:cubicBezTo>
                    <a:pt x="4" y="4"/>
                    <a:pt x="0" y="8"/>
                    <a:pt x="12"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 name="Freeform 19">
              <a:extLst>
                <a:ext uri="{FF2B5EF4-FFF2-40B4-BE49-F238E27FC236}">
                  <a16:creationId xmlns="" xmlns:a16="http://schemas.microsoft.com/office/drawing/2014/main" id="{AC7739F7-FAF6-49E8-A670-F36ABD232768}"/>
                </a:ext>
              </a:extLst>
            </p:cNvPr>
            <p:cNvSpPr>
              <a:spLocks/>
            </p:cNvSpPr>
            <p:nvPr/>
          </p:nvSpPr>
          <p:spPr bwMode="invGray">
            <a:xfrm>
              <a:off x="1792" y="2409"/>
              <a:ext cx="98" cy="74"/>
            </a:xfrm>
            <a:custGeom>
              <a:avLst/>
              <a:gdLst>
                <a:gd name="T0" fmla="*/ 17 w 131"/>
                <a:gd name="T1" fmla="*/ 0 h 98"/>
                <a:gd name="T2" fmla="*/ 14 w 131"/>
                <a:gd name="T3" fmla="*/ 2 h 98"/>
                <a:gd name="T4" fmla="*/ 9 w 131"/>
                <a:gd name="T5" fmla="*/ 5 h 98"/>
                <a:gd name="T6" fmla="*/ 7 w 131"/>
                <a:gd name="T7" fmla="*/ 8 h 98"/>
                <a:gd name="T8" fmla="*/ 4 w 131"/>
                <a:gd name="T9" fmla="*/ 10 h 98"/>
                <a:gd name="T10" fmla="*/ 10 w 131"/>
                <a:gd name="T11" fmla="*/ 15 h 98"/>
                <a:gd name="T12" fmla="*/ 14 w 131"/>
                <a:gd name="T13" fmla="*/ 17 h 98"/>
                <a:gd name="T14" fmla="*/ 15 w 131"/>
                <a:gd name="T15" fmla="*/ 17 h 98"/>
                <a:gd name="T16" fmla="*/ 16 w 131"/>
                <a:gd name="T17" fmla="*/ 16 h 98"/>
                <a:gd name="T18" fmla="*/ 17 w 131"/>
                <a:gd name="T19" fmla="*/ 18 h 98"/>
                <a:gd name="T20" fmla="*/ 22 w 131"/>
                <a:gd name="T21" fmla="*/ 16 h 98"/>
                <a:gd name="T22" fmla="*/ 23 w 131"/>
                <a:gd name="T23" fmla="*/ 14 h 98"/>
                <a:gd name="T24" fmla="*/ 18 w 131"/>
                <a:gd name="T25" fmla="*/ 8 h 98"/>
                <a:gd name="T26" fmla="*/ 20 w 131"/>
                <a:gd name="T27" fmla="*/ 5 h 98"/>
                <a:gd name="T28" fmla="*/ 19 w 131"/>
                <a:gd name="T29" fmla="*/ 2 h 98"/>
                <a:gd name="T30" fmla="*/ 17 w 131"/>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1" h="98">
                  <a:moveTo>
                    <a:pt x="97" y="0"/>
                  </a:moveTo>
                  <a:cubicBezTo>
                    <a:pt x="83" y="5"/>
                    <a:pt x="89" y="2"/>
                    <a:pt x="79" y="8"/>
                  </a:cubicBezTo>
                  <a:cubicBezTo>
                    <a:pt x="76" y="18"/>
                    <a:pt x="62" y="18"/>
                    <a:pt x="53" y="24"/>
                  </a:cubicBezTo>
                  <a:cubicBezTo>
                    <a:pt x="49" y="29"/>
                    <a:pt x="44" y="36"/>
                    <a:pt x="39" y="40"/>
                  </a:cubicBezTo>
                  <a:cubicBezTo>
                    <a:pt x="34" y="45"/>
                    <a:pt x="21" y="52"/>
                    <a:pt x="21" y="52"/>
                  </a:cubicBezTo>
                  <a:cubicBezTo>
                    <a:pt x="0" y="84"/>
                    <a:pt x="41" y="75"/>
                    <a:pt x="63" y="82"/>
                  </a:cubicBezTo>
                  <a:cubicBezTo>
                    <a:pt x="68" y="89"/>
                    <a:pt x="71" y="91"/>
                    <a:pt x="79" y="94"/>
                  </a:cubicBezTo>
                  <a:cubicBezTo>
                    <a:pt x="81" y="93"/>
                    <a:pt x="83" y="93"/>
                    <a:pt x="85" y="92"/>
                  </a:cubicBezTo>
                  <a:cubicBezTo>
                    <a:pt x="87" y="90"/>
                    <a:pt x="87" y="85"/>
                    <a:pt x="89" y="86"/>
                  </a:cubicBezTo>
                  <a:cubicBezTo>
                    <a:pt x="93" y="88"/>
                    <a:pt x="97" y="98"/>
                    <a:pt x="97" y="98"/>
                  </a:cubicBezTo>
                  <a:cubicBezTo>
                    <a:pt x="112" y="95"/>
                    <a:pt x="111" y="90"/>
                    <a:pt x="123" y="86"/>
                  </a:cubicBezTo>
                  <a:cubicBezTo>
                    <a:pt x="124" y="82"/>
                    <a:pt x="128" y="78"/>
                    <a:pt x="129" y="74"/>
                  </a:cubicBezTo>
                  <a:cubicBezTo>
                    <a:pt x="131" y="61"/>
                    <a:pt x="108" y="47"/>
                    <a:pt x="101" y="40"/>
                  </a:cubicBezTo>
                  <a:cubicBezTo>
                    <a:pt x="103" y="33"/>
                    <a:pt x="115" y="24"/>
                    <a:pt x="115" y="24"/>
                  </a:cubicBezTo>
                  <a:cubicBezTo>
                    <a:pt x="121" y="15"/>
                    <a:pt x="124" y="8"/>
                    <a:pt x="111" y="4"/>
                  </a:cubicBezTo>
                  <a:cubicBezTo>
                    <a:pt x="101" y="7"/>
                    <a:pt x="97" y="13"/>
                    <a:pt x="97"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 name="Freeform 20">
              <a:extLst>
                <a:ext uri="{FF2B5EF4-FFF2-40B4-BE49-F238E27FC236}">
                  <a16:creationId xmlns="" xmlns:a16="http://schemas.microsoft.com/office/drawing/2014/main" id="{F5200F6E-6DF9-48C9-AABC-12A4E0AD8C32}"/>
                </a:ext>
              </a:extLst>
            </p:cNvPr>
            <p:cNvSpPr>
              <a:spLocks/>
            </p:cNvSpPr>
            <p:nvPr/>
          </p:nvSpPr>
          <p:spPr bwMode="invGray">
            <a:xfrm>
              <a:off x="1318" y="2793"/>
              <a:ext cx="158" cy="84"/>
            </a:xfrm>
            <a:custGeom>
              <a:avLst/>
              <a:gdLst>
                <a:gd name="T0" fmla="*/ 7 w 212"/>
                <a:gd name="T1" fmla="*/ 2 h 112"/>
                <a:gd name="T2" fmla="*/ 3 w 212"/>
                <a:gd name="T3" fmla="*/ 2 h 112"/>
                <a:gd name="T4" fmla="*/ 1 w 212"/>
                <a:gd name="T5" fmla="*/ 3 h 112"/>
                <a:gd name="T6" fmla="*/ 4 w 212"/>
                <a:gd name="T7" fmla="*/ 10 h 112"/>
                <a:gd name="T8" fmla="*/ 9 w 212"/>
                <a:gd name="T9" fmla="*/ 8 h 112"/>
                <a:gd name="T10" fmla="*/ 16 w 212"/>
                <a:gd name="T11" fmla="*/ 10 h 112"/>
                <a:gd name="T12" fmla="*/ 19 w 212"/>
                <a:gd name="T13" fmla="*/ 11 h 112"/>
                <a:gd name="T14" fmla="*/ 23 w 212"/>
                <a:gd name="T15" fmla="*/ 17 h 112"/>
                <a:gd name="T16" fmla="*/ 24 w 212"/>
                <a:gd name="T17" fmla="*/ 20 h 112"/>
                <a:gd name="T18" fmla="*/ 27 w 212"/>
                <a:gd name="T19" fmla="*/ 18 h 112"/>
                <a:gd name="T20" fmla="*/ 29 w 212"/>
                <a:gd name="T21" fmla="*/ 17 h 112"/>
                <a:gd name="T22" fmla="*/ 32 w 212"/>
                <a:gd name="T23" fmla="*/ 19 h 112"/>
                <a:gd name="T24" fmla="*/ 34 w 212"/>
                <a:gd name="T25" fmla="*/ 15 h 112"/>
                <a:gd name="T26" fmla="*/ 26 w 212"/>
                <a:gd name="T27" fmla="*/ 10 h 112"/>
                <a:gd name="T28" fmla="*/ 18 w 212"/>
                <a:gd name="T29" fmla="*/ 4 h 112"/>
                <a:gd name="T30" fmla="*/ 9 w 212"/>
                <a:gd name="T31" fmla="*/ 5 h 112"/>
                <a:gd name="T32" fmla="*/ 7 w 212"/>
                <a:gd name="T33" fmla="*/ 2 h 1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2" h="112">
                  <a:moveTo>
                    <a:pt x="47" y="12"/>
                  </a:moveTo>
                  <a:cubicBezTo>
                    <a:pt x="39" y="0"/>
                    <a:pt x="28" y="7"/>
                    <a:pt x="17" y="12"/>
                  </a:cubicBezTo>
                  <a:cubicBezTo>
                    <a:pt x="13" y="14"/>
                    <a:pt x="5" y="16"/>
                    <a:pt x="5" y="16"/>
                  </a:cubicBezTo>
                  <a:cubicBezTo>
                    <a:pt x="0" y="31"/>
                    <a:pt x="10" y="48"/>
                    <a:pt x="25" y="52"/>
                  </a:cubicBezTo>
                  <a:cubicBezTo>
                    <a:pt x="37" y="50"/>
                    <a:pt x="41" y="47"/>
                    <a:pt x="51" y="44"/>
                  </a:cubicBezTo>
                  <a:cubicBezTo>
                    <a:pt x="65" y="53"/>
                    <a:pt x="76" y="53"/>
                    <a:pt x="93" y="54"/>
                  </a:cubicBezTo>
                  <a:cubicBezTo>
                    <a:pt x="99" y="56"/>
                    <a:pt x="111" y="60"/>
                    <a:pt x="111" y="60"/>
                  </a:cubicBezTo>
                  <a:cubicBezTo>
                    <a:pt x="120" y="69"/>
                    <a:pt x="129" y="75"/>
                    <a:pt x="133" y="88"/>
                  </a:cubicBezTo>
                  <a:cubicBezTo>
                    <a:pt x="125" y="100"/>
                    <a:pt x="126" y="107"/>
                    <a:pt x="141" y="112"/>
                  </a:cubicBezTo>
                  <a:cubicBezTo>
                    <a:pt x="145" y="106"/>
                    <a:pt x="150" y="103"/>
                    <a:pt x="157" y="100"/>
                  </a:cubicBezTo>
                  <a:cubicBezTo>
                    <a:pt x="161" y="98"/>
                    <a:pt x="169" y="96"/>
                    <a:pt x="169" y="96"/>
                  </a:cubicBezTo>
                  <a:cubicBezTo>
                    <a:pt x="175" y="98"/>
                    <a:pt x="187" y="102"/>
                    <a:pt x="187" y="102"/>
                  </a:cubicBezTo>
                  <a:cubicBezTo>
                    <a:pt x="203" y="100"/>
                    <a:pt x="212" y="94"/>
                    <a:pt x="195" y="80"/>
                  </a:cubicBezTo>
                  <a:cubicBezTo>
                    <a:pt x="183" y="70"/>
                    <a:pt x="165" y="66"/>
                    <a:pt x="153" y="54"/>
                  </a:cubicBezTo>
                  <a:cubicBezTo>
                    <a:pt x="141" y="42"/>
                    <a:pt x="122" y="26"/>
                    <a:pt x="105" y="20"/>
                  </a:cubicBezTo>
                  <a:cubicBezTo>
                    <a:pt x="85" y="21"/>
                    <a:pt x="71" y="20"/>
                    <a:pt x="53" y="26"/>
                  </a:cubicBezTo>
                  <a:cubicBezTo>
                    <a:pt x="47" y="24"/>
                    <a:pt x="33" y="12"/>
                    <a:pt x="47" y="1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 name="Freeform 21">
              <a:extLst>
                <a:ext uri="{FF2B5EF4-FFF2-40B4-BE49-F238E27FC236}">
                  <a16:creationId xmlns="" xmlns:a16="http://schemas.microsoft.com/office/drawing/2014/main" id="{57DCF011-231F-4429-B961-E33F8351B4A6}"/>
                </a:ext>
              </a:extLst>
            </p:cNvPr>
            <p:cNvSpPr>
              <a:spLocks/>
            </p:cNvSpPr>
            <p:nvPr/>
          </p:nvSpPr>
          <p:spPr bwMode="invGray">
            <a:xfrm>
              <a:off x="1448" y="2857"/>
              <a:ext cx="99" cy="41"/>
            </a:xfrm>
            <a:custGeom>
              <a:avLst/>
              <a:gdLst>
                <a:gd name="T0" fmla="*/ 10 w 133"/>
                <a:gd name="T1" fmla="*/ 0 h 54"/>
                <a:gd name="T2" fmla="*/ 7 w 133"/>
                <a:gd name="T3" fmla="*/ 2 h 54"/>
                <a:gd name="T4" fmla="*/ 5 w 133"/>
                <a:gd name="T5" fmla="*/ 6 h 54"/>
                <a:gd name="T6" fmla="*/ 2 w 133"/>
                <a:gd name="T7" fmla="*/ 6 h 54"/>
                <a:gd name="T8" fmla="*/ 1 w 133"/>
                <a:gd name="T9" fmla="*/ 8 h 54"/>
                <a:gd name="T10" fmla="*/ 2 w 133"/>
                <a:gd name="T11" fmla="*/ 11 h 54"/>
                <a:gd name="T12" fmla="*/ 23 w 133"/>
                <a:gd name="T13" fmla="*/ 6 h 54"/>
                <a:gd name="T14" fmla="*/ 21 w 133"/>
                <a:gd name="T15" fmla="*/ 3 h 54"/>
                <a:gd name="T16" fmla="*/ 18 w 133"/>
                <a:gd name="T17" fmla="*/ 2 h 54"/>
                <a:gd name="T18" fmla="*/ 17 w 133"/>
                <a:gd name="T19" fmla="*/ 5 h 54"/>
                <a:gd name="T20" fmla="*/ 15 w 133"/>
                <a:gd name="T21" fmla="*/ 4 h 54"/>
                <a:gd name="T22" fmla="*/ 12 w 133"/>
                <a:gd name="T23" fmla="*/ 3 h 54"/>
                <a:gd name="T24" fmla="*/ 10 w 133"/>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3" h="54">
                  <a:moveTo>
                    <a:pt x="57" y="0"/>
                  </a:moveTo>
                  <a:cubicBezTo>
                    <a:pt x="53" y="3"/>
                    <a:pt x="46" y="2"/>
                    <a:pt x="43" y="6"/>
                  </a:cubicBezTo>
                  <a:cubicBezTo>
                    <a:pt x="36" y="14"/>
                    <a:pt x="43" y="26"/>
                    <a:pt x="31" y="30"/>
                  </a:cubicBezTo>
                  <a:cubicBezTo>
                    <a:pt x="26" y="32"/>
                    <a:pt x="20" y="31"/>
                    <a:pt x="15" y="34"/>
                  </a:cubicBezTo>
                  <a:cubicBezTo>
                    <a:pt x="11" y="36"/>
                    <a:pt x="3" y="42"/>
                    <a:pt x="3" y="42"/>
                  </a:cubicBezTo>
                  <a:cubicBezTo>
                    <a:pt x="0" y="51"/>
                    <a:pt x="5" y="51"/>
                    <a:pt x="13" y="54"/>
                  </a:cubicBezTo>
                  <a:cubicBezTo>
                    <a:pt x="51" y="51"/>
                    <a:pt x="97" y="46"/>
                    <a:pt x="133" y="34"/>
                  </a:cubicBezTo>
                  <a:cubicBezTo>
                    <a:pt x="129" y="28"/>
                    <a:pt x="128" y="21"/>
                    <a:pt x="123" y="16"/>
                  </a:cubicBezTo>
                  <a:cubicBezTo>
                    <a:pt x="118" y="11"/>
                    <a:pt x="105" y="8"/>
                    <a:pt x="105" y="8"/>
                  </a:cubicBezTo>
                  <a:cubicBezTo>
                    <a:pt x="84" y="13"/>
                    <a:pt x="106" y="19"/>
                    <a:pt x="101" y="24"/>
                  </a:cubicBezTo>
                  <a:cubicBezTo>
                    <a:pt x="99" y="26"/>
                    <a:pt x="89" y="18"/>
                    <a:pt x="89" y="18"/>
                  </a:cubicBezTo>
                  <a:cubicBezTo>
                    <a:pt x="83" y="15"/>
                    <a:pt x="73" y="15"/>
                    <a:pt x="67" y="14"/>
                  </a:cubicBezTo>
                  <a:cubicBezTo>
                    <a:pt x="58" y="8"/>
                    <a:pt x="62" y="12"/>
                    <a:pt x="57"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2" name="Freeform 22">
              <a:extLst>
                <a:ext uri="{FF2B5EF4-FFF2-40B4-BE49-F238E27FC236}">
                  <a16:creationId xmlns="" xmlns:a16="http://schemas.microsoft.com/office/drawing/2014/main" id="{6A8219D3-EBFF-4695-BF23-15D83A380AE9}"/>
                </a:ext>
              </a:extLst>
            </p:cNvPr>
            <p:cNvSpPr>
              <a:spLocks/>
            </p:cNvSpPr>
            <p:nvPr/>
          </p:nvSpPr>
          <p:spPr bwMode="invGray">
            <a:xfrm>
              <a:off x="1553" y="2883"/>
              <a:ext cx="38" cy="18"/>
            </a:xfrm>
            <a:custGeom>
              <a:avLst/>
              <a:gdLst>
                <a:gd name="T0" fmla="*/ 2 w 51"/>
                <a:gd name="T1" fmla="*/ 0 h 24"/>
                <a:gd name="T2" fmla="*/ 1 w 51"/>
                <a:gd name="T3" fmla="*/ 4 h 24"/>
                <a:gd name="T4" fmla="*/ 4 w 51"/>
                <a:gd name="T5" fmla="*/ 5 h 24"/>
                <a:gd name="T6" fmla="*/ 5 w 51"/>
                <a:gd name="T7" fmla="*/ 2 h 24"/>
                <a:gd name="T8" fmla="*/ 2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3" name="Freeform 23">
              <a:extLst>
                <a:ext uri="{FF2B5EF4-FFF2-40B4-BE49-F238E27FC236}">
                  <a16:creationId xmlns="" xmlns:a16="http://schemas.microsoft.com/office/drawing/2014/main" id="{5C7E00A7-E755-4950-9CAC-BA918C77C154}"/>
                </a:ext>
              </a:extLst>
            </p:cNvPr>
            <p:cNvSpPr>
              <a:spLocks/>
            </p:cNvSpPr>
            <p:nvPr/>
          </p:nvSpPr>
          <p:spPr bwMode="invGray">
            <a:xfrm>
              <a:off x="1609" y="2886"/>
              <a:ext cx="12" cy="25"/>
            </a:xfrm>
            <a:custGeom>
              <a:avLst/>
              <a:gdLst>
                <a:gd name="T0" fmla="*/ 3 w 16"/>
                <a:gd name="T1" fmla="*/ 0 h 34"/>
                <a:gd name="T2" fmla="*/ 0 w 16"/>
                <a:gd name="T3" fmla="*/ 2 h 34"/>
                <a:gd name="T4" fmla="*/ 3 w 16"/>
                <a:gd name="T5" fmla="*/ 5 h 34"/>
                <a:gd name="T6" fmla="*/ 2 w 16"/>
                <a:gd name="T7" fmla="*/ 3 h 34"/>
                <a:gd name="T8" fmla="*/ 3 w 16"/>
                <a:gd name="T9" fmla="*/ 1 h 34"/>
                <a:gd name="T10" fmla="*/ 3 w 16"/>
                <a:gd name="T11" fmla="*/ 0 h 3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34">
                  <a:moveTo>
                    <a:pt x="14" y="0"/>
                  </a:moveTo>
                  <a:cubicBezTo>
                    <a:pt x="5" y="3"/>
                    <a:pt x="2" y="4"/>
                    <a:pt x="0" y="14"/>
                  </a:cubicBezTo>
                  <a:cubicBezTo>
                    <a:pt x="3" y="26"/>
                    <a:pt x="4" y="30"/>
                    <a:pt x="16" y="34"/>
                  </a:cubicBezTo>
                  <a:cubicBezTo>
                    <a:pt x="15" y="29"/>
                    <a:pt x="11" y="23"/>
                    <a:pt x="12" y="18"/>
                  </a:cubicBezTo>
                  <a:cubicBezTo>
                    <a:pt x="12" y="14"/>
                    <a:pt x="16" y="6"/>
                    <a:pt x="16" y="6"/>
                  </a:cubicBezTo>
                  <a:cubicBezTo>
                    <a:pt x="9" y="1"/>
                    <a:pt x="8" y="3"/>
                    <a:pt x="1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4" name="Freeform 24">
              <a:extLst>
                <a:ext uri="{FF2B5EF4-FFF2-40B4-BE49-F238E27FC236}">
                  <a16:creationId xmlns="" xmlns:a16="http://schemas.microsoft.com/office/drawing/2014/main" id="{CED779DA-ABBA-4B6D-B120-874700BE8E0A}"/>
                </a:ext>
              </a:extLst>
            </p:cNvPr>
            <p:cNvSpPr>
              <a:spLocks/>
            </p:cNvSpPr>
            <p:nvPr/>
          </p:nvSpPr>
          <p:spPr bwMode="invGray">
            <a:xfrm>
              <a:off x="1426" y="2040"/>
              <a:ext cx="180" cy="88"/>
            </a:xfrm>
            <a:custGeom>
              <a:avLst/>
              <a:gdLst>
                <a:gd name="T0" fmla="*/ 11 w 240"/>
                <a:gd name="T1" fmla="*/ 1 h 117"/>
                <a:gd name="T2" fmla="*/ 5 w 240"/>
                <a:gd name="T3" fmla="*/ 6 h 117"/>
                <a:gd name="T4" fmla="*/ 2 w 240"/>
                <a:gd name="T5" fmla="*/ 7 h 117"/>
                <a:gd name="T6" fmla="*/ 0 w 240"/>
                <a:gd name="T7" fmla="*/ 8 h 117"/>
                <a:gd name="T8" fmla="*/ 5 w 240"/>
                <a:gd name="T9" fmla="*/ 11 h 117"/>
                <a:gd name="T10" fmla="*/ 8 w 240"/>
                <a:gd name="T11" fmla="*/ 11 h 117"/>
                <a:gd name="T12" fmla="*/ 13 w 240"/>
                <a:gd name="T13" fmla="*/ 8 h 117"/>
                <a:gd name="T14" fmla="*/ 15 w 240"/>
                <a:gd name="T15" fmla="*/ 8 h 117"/>
                <a:gd name="T16" fmla="*/ 15 w 240"/>
                <a:gd name="T17" fmla="*/ 10 h 117"/>
                <a:gd name="T18" fmla="*/ 11 w 240"/>
                <a:gd name="T19" fmla="*/ 11 h 117"/>
                <a:gd name="T20" fmla="*/ 13 w 240"/>
                <a:gd name="T21" fmla="*/ 13 h 117"/>
                <a:gd name="T22" fmla="*/ 8 w 240"/>
                <a:gd name="T23" fmla="*/ 16 h 117"/>
                <a:gd name="T24" fmla="*/ 13 w 240"/>
                <a:gd name="T25" fmla="*/ 20 h 117"/>
                <a:gd name="T26" fmla="*/ 15 w 240"/>
                <a:gd name="T27" fmla="*/ 20 h 117"/>
                <a:gd name="T28" fmla="*/ 22 w 240"/>
                <a:gd name="T29" fmla="*/ 19 h 117"/>
                <a:gd name="T30" fmla="*/ 27 w 240"/>
                <a:gd name="T31" fmla="*/ 19 h 117"/>
                <a:gd name="T32" fmla="*/ 30 w 240"/>
                <a:gd name="T33" fmla="*/ 22 h 117"/>
                <a:gd name="T34" fmla="*/ 37 w 240"/>
                <a:gd name="T35" fmla="*/ 20 h 117"/>
                <a:gd name="T36" fmla="*/ 40 w 240"/>
                <a:gd name="T37" fmla="*/ 19 h 117"/>
                <a:gd name="T38" fmla="*/ 40 w 240"/>
                <a:gd name="T39" fmla="*/ 14 h 117"/>
                <a:gd name="T40" fmla="*/ 42 w 240"/>
                <a:gd name="T41" fmla="*/ 13 h 117"/>
                <a:gd name="T42" fmla="*/ 43 w 240"/>
                <a:gd name="T43" fmla="*/ 8 h 117"/>
                <a:gd name="T44" fmla="*/ 38 w 240"/>
                <a:gd name="T45" fmla="*/ 11 h 117"/>
                <a:gd name="T46" fmla="*/ 36 w 240"/>
                <a:gd name="T47" fmla="*/ 8 h 117"/>
                <a:gd name="T48" fmla="*/ 31 w 240"/>
                <a:gd name="T49" fmla="*/ 8 h 117"/>
                <a:gd name="T50" fmla="*/ 24 w 240"/>
                <a:gd name="T51" fmla="*/ 2 h 117"/>
                <a:gd name="T52" fmla="*/ 17 w 240"/>
                <a:gd name="T53" fmla="*/ 2 h 117"/>
                <a:gd name="T54" fmla="*/ 15 w 240"/>
                <a:gd name="T55" fmla="*/ 1 h 117"/>
                <a:gd name="T56" fmla="*/ 11 w 240"/>
                <a:gd name="T57" fmla="*/ 1 h 11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40" h="117">
                  <a:moveTo>
                    <a:pt x="64" y="1"/>
                  </a:moveTo>
                  <a:cubicBezTo>
                    <a:pt x="57" y="21"/>
                    <a:pt x="44" y="24"/>
                    <a:pt x="24" y="31"/>
                  </a:cubicBezTo>
                  <a:cubicBezTo>
                    <a:pt x="18" y="33"/>
                    <a:pt x="12" y="35"/>
                    <a:pt x="6" y="37"/>
                  </a:cubicBezTo>
                  <a:cubicBezTo>
                    <a:pt x="4" y="38"/>
                    <a:pt x="0" y="39"/>
                    <a:pt x="0" y="39"/>
                  </a:cubicBezTo>
                  <a:cubicBezTo>
                    <a:pt x="3" y="55"/>
                    <a:pt x="12" y="54"/>
                    <a:pt x="26" y="59"/>
                  </a:cubicBezTo>
                  <a:cubicBezTo>
                    <a:pt x="30" y="60"/>
                    <a:pt x="38" y="63"/>
                    <a:pt x="38" y="63"/>
                  </a:cubicBezTo>
                  <a:cubicBezTo>
                    <a:pt x="50" y="59"/>
                    <a:pt x="57" y="54"/>
                    <a:pt x="68" y="47"/>
                  </a:cubicBezTo>
                  <a:cubicBezTo>
                    <a:pt x="72" y="45"/>
                    <a:pt x="80" y="43"/>
                    <a:pt x="80" y="43"/>
                  </a:cubicBezTo>
                  <a:cubicBezTo>
                    <a:pt x="82" y="46"/>
                    <a:pt x="88" y="51"/>
                    <a:pt x="82" y="55"/>
                  </a:cubicBezTo>
                  <a:cubicBezTo>
                    <a:pt x="77" y="59"/>
                    <a:pt x="64" y="61"/>
                    <a:pt x="64" y="61"/>
                  </a:cubicBezTo>
                  <a:cubicBezTo>
                    <a:pt x="58" y="70"/>
                    <a:pt x="63" y="70"/>
                    <a:pt x="72" y="73"/>
                  </a:cubicBezTo>
                  <a:cubicBezTo>
                    <a:pt x="77" y="88"/>
                    <a:pt x="50" y="86"/>
                    <a:pt x="40" y="87"/>
                  </a:cubicBezTo>
                  <a:cubicBezTo>
                    <a:pt x="47" y="94"/>
                    <a:pt x="60" y="106"/>
                    <a:pt x="70" y="109"/>
                  </a:cubicBezTo>
                  <a:cubicBezTo>
                    <a:pt x="74" y="110"/>
                    <a:pt x="82" y="113"/>
                    <a:pt x="82" y="113"/>
                  </a:cubicBezTo>
                  <a:cubicBezTo>
                    <a:pt x="99" y="111"/>
                    <a:pt x="104" y="108"/>
                    <a:pt x="118" y="103"/>
                  </a:cubicBezTo>
                  <a:cubicBezTo>
                    <a:pt x="129" y="104"/>
                    <a:pt x="140" y="103"/>
                    <a:pt x="150" y="105"/>
                  </a:cubicBezTo>
                  <a:cubicBezTo>
                    <a:pt x="157" y="107"/>
                    <a:pt x="168" y="117"/>
                    <a:pt x="168" y="117"/>
                  </a:cubicBezTo>
                  <a:cubicBezTo>
                    <a:pt x="193" y="115"/>
                    <a:pt x="188" y="116"/>
                    <a:pt x="204" y="109"/>
                  </a:cubicBezTo>
                  <a:cubicBezTo>
                    <a:pt x="210" y="106"/>
                    <a:pt x="224" y="103"/>
                    <a:pt x="224" y="103"/>
                  </a:cubicBezTo>
                  <a:cubicBezTo>
                    <a:pt x="223" y="98"/>
                    <a:pt x="217" y="82"/>
                    <a:pt x="222" y="77"/>
                  </a:cubicBezTo>
                  <a:cubicBezTo>
                    <a:pt x="225" y="73"/>
                    <a:pt x="234" y="69"/>
                    <a:pt x="234" y="69"/>
                  </a:cubicBezTo>
                  <a:cubicBezTo>
                    <a:pt x="237" y="59"/>
                    <a:pt x="240" y="59"/>
                    <a:pt x="238" y="47"/>
                  </a:cubicBezTo>
                  <a:cubicBezTo>
                    <a:pt x="228" y="49"/>
                    <a:pt x="219" y="51"/>
                    <a:pt x="210" y="57"/>
                  </a:cubicBezTo>
                  <a:cubicBezTo>
                    <a:pt x="201" y="71"/>
                    <a:pt x="201" y="50"/>
                    <a:pt x="200" y="43"/>
                  </a:cubicBezTo>
                  <a:cubicBezTo>
                    <a:pt x="189" y="45"/>
                    <a:pt x="182" y="48"/>
                    <a:pt x="172" y="45"/>
                  </a:cubicBezTo>
                  <a:cubicBezTo>
                    <a:pt x="161" y="34"/>
                    <a:pt x="148" y="14"/>
                    <a:pt x="134" y="9"/>
                  </a:cubicBezTo>
                  <a:cubicBezTo>
                    <a:pt x="119" y="11"/>
                    <a:pt x="108" y="13"/>
                    <a:pt x="94" y="11"/>
                  </a:cubicBezTo>
                  <a:cubicBezTo>
                    <a:pt x="92" y="9"/>
                    <a:pt x="85" y="2"/>
                    <a:pt x="82" y="1"/>
                  </a:cubicBezTo>
                  <a:cubicBezTo>
                    <a:pt x="74" y="0"/>
                    <a:pt x="72" y="9"/>
                    <a:pt x="64" y="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5" name="Freeform 25">
              <a:extLst>
                <a:ext uri="{FF2B5EF4-FFF2-40B4-BE49-F238E27FC236}">
                  <a16:creationId xmlns="" xmlns:a16="http://schemas.microsoft.com/office/drawing/2014/main" id="{DC8B5123-F8C3-4A62-B092-7BB846A2C1DB}"/>
                </a:ext>
              </a:extLst>
            </p:cNvPr>
            <p:cNvSpPr>
              <a:spLocks/>
            </p:cNvSpPr>
            <p:nvPr/>
          </p:nvSpPr>
          <p:spPr bwMode="invGray">
            <a:xfrm>
              <a:off x="1506" y="1999"/>
              <a:ext cx="146" cy="60"/>
            </a:xfrm>
            <a:custGeom>
              <a:avLst/>
              <a:gdLst>
                <a:gd name="T0" fmla="*/ 17 w 194"/>
                <a:gd name="T1" fmla="*/ 2 h 80"/>
                <a:gd name="T2" fmla="*/ 3 w 194"/>
                <a:gd name="T3" fmla="*/ 5 h 80"/>
                <a:gd name="T4" fmla="*/ 2 w 194"/>
                <a:gd name="T5" fmla="*/ 6 h 80"/>
                <a:gd name="T6" fmla="*/ 11 w 194"/>
                <a:gd name="T7" fmla="*/ 10 h 80"/>
                <a:gd name="T8" fmla="*/ 25 w 194"/>
                <a:gd name="T9" fmla="*/ 14 h 80"/>
                <a:gd name="T10" fmla="*/ 32 w 194"/>
                <a:gd name="T11" fmla="*/ 13 h 80"/>
                <a:gd name="T12" fmla="*/ 34 w 194"/>
                <a:gd name="T13" fmla="*/ 11 h 80"/>
                <a:gd name="T14" fmla="*/ 32 w 194"/>
                <a:gd name="T15" fmla="*/ 8 h 80"/>
                <a:gd name="T16" fmla="*/ 30 w 194"/>
                <a:gd name="T17" fmla="*/ 6 h 80"/>
                <a:gd name="T18" fmla="*/ 23 w 194"/>
                <a:gd name="T19" fmla="*/ 5 h 80"/>
                <a:gd name="T20" fmla="*/ 17 w 194"/>
                <a:gd name="T21" fmla="*/ 2 h 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4" h="80">
                  <a:moveTo>
                    <a:pt x="97" y="10"/>
                  </a:moveTo>
                  <a:cubicBezTo>
                    <a:pt x="70" y="19"/>
                    <a:pt x="42" y="22"/>
                    <a:pt x="13" y="24"/>
                  </a:cubicBezTo>
                  <a:cubicBezTo>
                    <a:pt x="9" y="25"/>
                    <a:pt x="0" y="26"/>
                    <a:pt x="9" y="34"/>
                  </a:cubicBezTo>
                  <a:cubicBezTo>
                    <a:pt x="21" y="44"/>
                    <a:pt x="43" y="43"/>
                    <a:pt x="57" y="52"/>
                  </a:cubicBezTo>
                  <a:cubicBezTo>
                    <a:pt x="75" y="80"/>
                    <a:pt x="104" y="73"/>
                    <a:pt x="135" y="74"/>
                  </a:cubicBezTo>
                  <a:cubicBezTo>
                    <a:pt x="153" y="73"/>
                    <a:pt x="159" y="73"/>
                    <a:pt x="175" y="68"/>
                  </a:cubicBezTo>
                  <a:cubicBezTo>
                    <a:pt x="179" y="67"/>
                    <a:pt x="187" y="64"/>
                    <a:pt x="187" y="64"/>
                  </a:cubicBezTo>
                  <a:cubicBezTo>
                    <a:pt x="194" y="53"/>
                    <a:pt x="184" y="49"/>
                    <a:pt x="175" y="44"/>
                  </a:cubicBezTo>
                  <a:cubicBezTo>
                    <a:pt x="171" y="42"/>
                    <a:pt x="163" y="36"/>
                    <a:pt x="163" y="36"/>
                  </a:cubicBezTo>
                  <a:cubicBezTo>
                    <a:pt x="140" y="41"/>
                    <a:pt x="147" y="38"/>
                    <a:pt x="129" y="26"/>
                  </a:cubicBezTo>
                  <a:cubicBezTo>
                    <a:pt x="123" y="17"/>
                    <a:pt x="107" y="0"/>
                    <a:pt x="97" y="1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6" name="Freeform 26">
              <a:extLst>
                <a:ext uri="{FF2B5EF4-FFF2-40B4-BE49-F238E27FC236}">
                  <a16:creationId xmlns="" xmlns:a16="http://schemas.microsoft.com/office/drawing/2014/main" id="{3FF80172-F3A2-415F-9C5B-B1B7873F518A}"/>
                </a:ext>
              </a:extLst>
            </p:cNvPr>
            <p:cNvSpPr>
              <a:spLocks/>
            </p:cNvSpPr>
            <p:nvPr/>
          </p:nvSpPr>
          <p:spPr bwMode="invGray">
            <a:xfrm>
              <a:off x="1711" y="2069"/>
              <a:ext cx="233" cy="190"/>
            </a:xfrm>
            <a:custGeom>
              <a:avLst/>
              <a:gdLst>
                <a:gd name="T0" fmla="*/ 13 w 310"/>
                <a:gd name="T1" fmla="*/ 1 h 254"/>
                <a:gd name="T2" fmla="*/ 10 w 310"/>
                <a:gd name="T3" fmla="*/ 4 h 254"/>
                <a:gd name="T4" fmla="*/ 4 w 310"/>
                <a:gd name="T5" fmla="*/ 7 h 254"/>
                <a:gd name="T6" fmla="*/ 10 w 310"/>
                <a:gd name="T7" fmla="*/ 13 h 254"/>
                <a:gd name="T8" fmla="*/ 14 w 310"/>
                <a:gd name="T9" fmla="*/ 15 h 254"/>
                <a:gd name="T10" fmla="*/ 19 w 310"/>
                <a:gd name="T11" fmla="*/ 17 h 254"/>
                <a:gd name="T12" fmla="*/ 23 w 310"/>
                <a:gd name="T13" fmla="*/ 15 h 254"/>
                <a:gd name="T14" fmla="*/ 26 w 310"/>
                <a:gd name="T15" fmla="*/ 18 h 254"/>
                <a:gd name="T16" fmla="*/ 26 w 310"/>
                <a:gd name="T17" fmla="*/ 22 h 254"/>
                <a:gd name="T18" fmla="*/ 21 w 310"/>
                <a:gd name="T19" fmla="*/ 27 h 254"/>
                <a:gd name="T20" fmla="*/ 17 w 310"/>
                <a:gd name="T21" fmla="*/ 30 h 254"/>
                <a:gd name="T22" fmla="*/ 13 w 310"/>
                <a:gd name="T23" fmla="*/ 29 h 254"/>
                <a:gd name="T24" fmla="*/ 11 w 310"/>
                <a:gd name="T25" fmla="*/ 29 h 254"/>
                <a:gd name="T26" fmla="*/ 8 w 310"/>
                <a:gd name="T27" fmla="*/ 33 h 254"/>
                <a:gd name="T28" fmla="*/ 8 w 310"/>
                <a:gd name="T29" fmla="*/ 34 h 254"/>
                <a:gd name="T30" fmla="*/ 13 w 310"/>
                <a:gd name="T31" fmla="*/ 36 h 254"/>
                <a:gd name="T32" fmla="*/ 17 w 310"/>
                <a:gd name="T33" fmla="*/ 36 h 254"/>
                <a:gd name="T34" fmla="*/ 21 w 310"/>
                <a:gd name="T35" fmla="*/ 40 h 254"/>
                <a:gd name="T36" fmla="*/ 23 w 310"/>
                <a:gd name="T37" fmla="*/ 41 h 254"/>
                <a:gd name="T38" fmla="*/ 25 w 310"/>
                <a:gd name="T39" fmla="*/ 42 h 254"/>
                <a:gd name="T40" fmla="*/ 29 w 310"/>
                <a:gd name="T41" fmla="*/ 44 h 254"/>
                <a:gd name="T42" fmla="*/ 33 w 310"/>
                <a:gd name="T43" fmla="*/ 41 h 254"/>
                <a:gd name="T44" fmla="*/ 37 w 310"/>
                <a:gd name="T45" fmla="*/ 41 h 254"/>
                <a:gd name="T46" fmla="*/ 41 w 310"/>
                <a:gd name="T47" fmla="*/ 37 h 254"/>
                <a:gd name="T48" fmla="*/ 40 w 310"/>
                <a:gd name="T49" fmla="*/ 32 h 254"/>
                <a:gd name="T50" fmla="*/ 39 w 310"/>
                <a:gd name="T51" fmla="*/ 30 h 254"/>
                <a:gd name="T52" fmla="*/ 42 w 310"/>
                <a:gd name="T53" fmla="*/ 29 h 254"/>
                <a:gd name="T54" fmla="*/ 44 w 310"/>
                <a:gd name="T55" fmla="*/ 32 h 254"/>
                <a:gd name="T56" fmla="*/ 44 w 310"/>
                <a:gd name="T57" fmla="*/ 34 h 254"/>
                <a:gd name="T58" fmla="*/ 47 w 310"/>
                <a:gd name="T59" fmla="*/ 34 h 254"/>
                <a:gd name="T60" fmla="*/ 55 w 310"/>
                <a:gd name="T61" fmla="*/ 29 h 254"/>
                <a:gd name="T62" fmla="*/ 53 w 310"/>
                <a:gd name="T63" fmla="*/ 25 h 254"/>
                <a:gd name="T64" fmla="*/ 47 w 310"/>
                <a:gd name="T65" fmla="*/ 22 h 254"/>
                <a:gd name="T66" fmla="*/ 48 w 310"/>
                <a:gd name="T67" fmla="*/ 19 h 254"/>
                <a:gd name="T68" fmla="*/ 50 w 310"/>
                <a:gd name="T69" fmla="*/ 18 h 254"/>
                <a:gd name="T70" fmla="*/ 45 w 310"/>
                <a:gd name="T71" fmla="*/ 10 h 254"/>
                <a:gd name="T72" fmla="*/ 42 w 310"/>
                <a:gd name="T73" fmla="*/ 10 h 254"/>
                <a:gd name="T74" fmla="*/ 40 w 310"/>
                <a:gd name="T75" fmla="*/ 10 h 254"/>
                <a:gd name="T76" fmla="*/ 36 w 310"/>
                <a:gd name="T77" fmla="*/ 5 h 254"/>
                <a:gd name="T78" fmla="*/ 29 w 310"/>
                <a:gd name="T79" fmla="*/ 7 h 254"/>
                <a:gd name="T80" fmla="*/ 30 w 310"/>
                <a:gd name="T81" fmla="*/ 4 h 254"/>
                <a:gd name="T82" fmla="*/ 25 w 310"/>
                <a:gd name="T83" fmla="*/ 3 h 254"/>
                <a:gd name="T84" fmla="*/ 22 w 310"/>
                <a:gd name="T85" fmla="*/ 3 h 254"/>
                <a:gd name="T86" fmla="*/ 13 w 310"/>
                <a:gd name="T87" fmla="*/ 1 h 2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0" h="254">
                  <a:moveTo>
                    <a:pt x="67" y="9"/>
                  </a:moveTo>
                  <a:cubicBezTo>
                    <a:pt x="63" y="15"/>
                    <a:pt x="51" y="23"/>
                    <a:pt x="51" y="23"/>
                  </a:cubicBezTo>
                  <a:cubicBezTo>
                    <a:pt x="43" y="34"/>
                    <a:pt x="33" y="35"/>
                    <a:pt x="21" y="39"/>
                  </a:cubicBezTo>
                  <a:cubicBezTo>
                    <a:pt x="0" y="71"/>
                    <a:pt x="30" y="74"/>
                    <a:pt x="53" y="77"/>
                  </a:cubicBezTo>
                  <a:cubicBezTo>
                    <a:pt x="61" y="89"/>
                    <a:pt x="63" y="87"/>
                    <a:pt x="79" y="85"/>
                  </a:cubicBezTo>
                  <a:cubicBezTo>
                    <a:pt x="88" y="88"/>
                    <a:pt x="93" y="96"/>
                    <a:pt x="103" y="99"/>
                  </a:cubicBezTo>
                  <a:cubicBezTo>
                    <a:pt x="117" y="96"/>
                    <a:pt x="116" y="89"/>
                    <a:pt x="127" y="85"/>
                  </a:cubicBezTo>
                  <a:cubicBezTo>
                    <a:pt x="134" y="90"/>
                    <a:pt x="138" y="94"/>
                    <a:pt x="143" y="101"/>
                  </a:cubicBezTo>
                  <a:cubicBezTo>
                    <a:pt x="140" y="116"/>
                    <a:pt x="134" y="117"/>
                    <a:pt x="149" y="127"/>
                  </a:cubicBezTo>
                  <a:cubicBezTo>
                    <a:pt x="161" y="144"/>
                    <a:pt x="126" y="147"/>
                    <a:pt x="115" y="151"/>
                  </a:cubicBezTo>
                  <a:cubicBezTo>
                    <a:pt x="109" y="160"/>
                    <a:pt x="100" y="169"/>
                    <a:pt x="89" y="173"/>
                  </a:cubicBezTo>
                  <a:cubicBezTo>
                    <a:pt x="81" y="172"/>
                    <a:pt x="76" y="171"/>
                    <a:pt x="69" y="169"/>
                  </a:cubicBezTo>
                  <a:cubicBezTo>
                    <a:pt x="65" y="168"/>
                    <a:pt x="57" y="165"/>
                    <a:pt x="57" y="165"/>
                  </a:cubicBezTo>
                  <a:cubicBezTo>
                    <a:pt x="46" y="169"/>
                    <a:pt x="46" y="177"/>
                    <a:pt x="43" y="187"/>
                  </a:cubicBezTo>
                  <a:cubicBezTo>
                    <a:pt x="42" y="191"/>
                    <a:pt x="39" y="199"/>
                    <a:pt x="39" y="199"/>
                  </a:cubicBezTo>
                  <a:cubicBezTo>
                    <a:pt x="50" y="203"/>
                    <a:pt x="61" y="204"/>
                    <a:pt x="73" y="205"/>
                  </a:cubicBezTo>
                  <a:cubicBezTo>
                    <a:pt x="82" y="203"/>
                    <a:pt x="86" y="201"/>
                    <a:pt x="95" y="203"/>
                  </a:cubicBezTo>
                  <a:cubicBezTo>
                    <a:pt x="107" y="211"/>
                    <a:pt x="111" y="218"/>
                    <a:pt x="115" y="231"/>
                  </a:cubicBezTo>
                  <a:cubicBezTo>
                    <a:pt x="116" y="235"/>
                    <a:pt x="123" y="234"/>
                    <a:pt x="127" y="235"/>
                  </a:cubicBezTo>
                  <a:cubicBezTo>
                    <a:pt x="131" y="236"/>
                    <a:pt x="139" y="239"/>
                    <a:pt x="139" y="239"/>
                  </a:cubicBezTo>
                  <a:cubicBezTo>
                    <a:pt x="144" y="246"/>
                    <a:pt x="147" y="248"/>
                    <a:pt x="155" y="251"/>
                  </a:cubicBezTo>
                  <a:cubicBezTo>
                    <a:pt x="169" y="250"/>
                    <a:pt x="187" y="254"/>
                    <a:pt x="181" y="237"/>
                  </a:cubicBezTo>
                  <a:cubicBezTo>
                    <a:pt x="184" y="220"/>
                    <a:pt x="192" y="228"/>
                    <a:pt x="203" y="235"/>
                  </a:cubicBezTo>
                  <a:cubicBezTo>
                    <a:pt x="224" y="233"/>
                    <a:pt x="224" y="232"/>
                    <a:pt x="229" y="213"/>
                  </a:cubicBezTo>
                  <a:cubicBezTo>
                    <a:pt x="229" y="211"/>
                    <a:pt x="229" y="192"/>
                    <a:pt x="225" y="185"/>
                  </a:cubicBezTo>
                  <a:cubicBezTo>
                    <a:pt x="223" y="181"/>
                    <a:pt x="217" y="173"/>
                    <a:pt x="217" y="173"/>
                  </a:cubicBezTo>
                  <a:cubicBezTo>
                    <a:pt x="220" y="163"/>
                    <a:pt x="224" y="165"/>
                    <a:pt x="233" y="167"/>
                  </a:cubicBezTo>
                  <a:cubicBezTo>
                    <a:pt x="240" y="172"/>
                    <a:pt x="242" y="175"/>
                    <a:pt x="245" y="183"/>
                  </a:cubicBezTo>
                  <a:cubicBezTo>
                    <a:pt x="246" y="188"/>
                    <a:pt x="244" y="193"/>
                    <a:pt x="247" y="197"/>
                  </a:cubicBezTo>
                  <a:cubicBezTo>
                    <a:pt x="250" y="201"/>
                    <a:pt x="256" y="194"/>
                    <a:pt x="261" y="193"/>
                  </a:cubicBezTo>
                  <a:cubicBezTo>
                    <a:pt x="276" y="188"/>
                    <a:pt x="290" y="178"/>
                    <a:pt x="303" y="169"/>
                  </a:cubicBezTo>
                  <a:cubicBezTo>
                    <a:pt x="310" y="158"/>
                    <a:pt x="302" y="153"/>
                    <a:pt x="293" y="147"/>
                  </a:cubicBezTo>
                  <a:cubicBezTo>
                    <a:pt x="281" y="129"/>
                    <a:pt x="283" y="126"/>
                    <a:pt x="259" y="123"/>
                  </a:cubicBezTo>
                  <a:cubicBezTo>
                    <a:pt x="256" y="115"/>
                    <a:pt x="257" y="111"/>
                    <a:pt x="265" y="107"/>
                  </a:cubicBezTo>
                  <a:cubicBezTo>
                    <a:pt x="269" y="105"/>
                    <a:pt x="277" y="103"/>
                    <a:pt x="277" y="103"/>
                  </a:cubicBezTo>
                  <a:cubicBezTo>
                    <a:pt x="287" y="88"/>
                    <a:pt x="269" y="66"/>
                    <a:pt x="253" y="63"/>
                  </a:cubicBezTo>
                  <a:cubicBezTo>
                    <a:pt x="239" y="60"/>
                    <a:pt x="244" y="62"/>
                    <a:pt x="233" y="59"/>
                  </a:cubicBezTo>
                  <a:cubicBezTo>
                    <a:pt x="229" y="58"/>
                    <a:pt x="221" y="55"/>
                    <a:pt x="221" y="55"/>
                  </a:cubicBezTo>
                  <a:cubicBezTo>
                    <a:pt x="200" y="60"/>
                    <a:pt x="217" y="38"/>
                    <a:pt x="201" y="33"/>
                  </a:cubicBezTo>
                  <a:cubicBezTo>
                    <a:pt x="185" y="35"/>
                    <a:pt x="169" y="36"/>
                    <a:pt x="155" y="45"/>
                  </a:cubicBezTo>
                  <a:cubicBezTo>
                    <a:pt x="145" y="30"/>
                    <a:pt x="152" y="30"/>
                    <a:pt x="167" y="25"/>
                  </a:cubicBezTo>
                  <a:cubicBezTo>
                    <a:pt x="163" y="10"/>
                    <a:pt x="155" y="15"/>
                    <a:pt x="139" y="17"/>
                  </a:cubicBezTo>
                  <a:cubicBezTo>
                    <a:pt x="131" y="20"/>
                    <a:pt x="127" y="22"/>
                    <a:pt x="119" y="19"/>
                  </a:cubicBezTo>
                  <a:cubicBezTo>
                    <a:pt x="106" y="0"/>
                    <a:pt x="74" y="29"/>
                    <a:pt x="67" y="9"/>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7" name="Freeform 27">
              <a:extLst>
                <a:ext uri="{FF2B5EF4-FFF2-40B4-BE49-F238E27FC236}">
                  <a16:creationId xmlns="" xmlns:a16="http://schemas.microsoft.com/office/drawing/2014/main" id="{6FF6A523-D2E7-4207-B03B-9FC74E6D0AD8}"/>
                </a:ext>
              </a:extLst>
            </p:cNvPr>
            <p:cNvSpPr>
              <a:spLocks/>
            </p:cNvSpPr>
            <p:nvPr/>
          </p:nvSpPr>
          <p:spPr bwMode="invGray">
            <a:xfrm>
              <a:off x="1709" y="1987"/>
              <a:ext cx="44" cy="37"/>
            </a:xfrm>
            <a:custGeom>
              <a:avLst/>
              <a:gdLst>
                <a:gd name="T0" fmla="*/ 4 w 59"/>
                <a:gd name="T1" fmla="*/ 0 h 50"/>
                <a:gd name="T2" fmla="*/ 0 w 59"/>
                <a:gd name="T3" fmla="*/ 1 h 50"/>
                <a:gd name="T4" fmla="*/ 5 w 59"/>
                <a:gd name="T5" fmla="*/ 7 h 50"/>
                <a:gd name="T6" fmla="*/ 8 w 59"/>
                <a:gd name="T7" fmla="*/ 8 h 50"/>
                <a:gd name="T8" fmla="*/ 10 w 59"/>
                <a:gd name="T9" fmla="*/ 5 h 50"/>
                <a:gd name="T10" fmla="*/ 7 w 59"/>
                <a:gd name="T11" fmla="*/ 1 h 50"/>
                <a:gd name="T12" fmla="*/ 4 w 59"/>
                <a:gd name="T13" fmla="*/ 0 h 5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 h="50">
                  <a:moveTo>
                    <a:pt x="26" y="0"/>
                  </a:moveTo>
                  <a:cubicBezTo>
                    <a:pt x="13" y="2"/>
                    <a:pt x="7" y="0"/>
                    <a:pt x="0" y="10"/>
                  </a:cubicBezTo>
                  <a:cubicBezTo>
                    <a:pt x="4" y="22"/>
                    <a:pt x="18" y="36"/>
                    <a:pt x="30" y="40"/>
                  </a:cubicBezTo>
                  <a:cubicBezTo>
                    <a:pt x="37" y="42"/>
                    <a:pt x="48" y="50"/>
                    <a:pt x="48" y="50"/>
                  </a:cubicBezTo>
                  <a:cubicBezTo>
                    <a:pt x="57" y="44"/>
                    <a:pt x="55" y="37"/>
                    <a:pt x="58" y="28"/>
                  </a:cubicBezTo>
                  <a:cubicBezTo>
                    <a:pt x="55" y="11"/>
                    <a:pt x="59" y="18"/>
                    <a:pt x="44" y="8"/>
                  </a:cubicBezTo>
                  <a:cubicBezTo>
                    <a:pt x="42" y="6"/>
                    <a:pt x="26" y="5"/>
                    <a:pt x="2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8" name="Freeform 28">
              <a:extLst>
                <a:ext uri="{FF2B5EF4-FFF2-40B4-BE49-F238E27FC236}">
                  <a16:creationId xmlns="" xmlns:a16="http://schemas.microsoft.com/office/drawing/2014/main" id="{7AA207C3-B58E-48DC-9154-5D2814B61239}"/>
                </a:ext>
              </a:extLst>
            </p:cNvPr>
            <p:cNvSpPr>
              <a:spLocks/>
            </p:cNvSpPr>
            <p:nvPr/>
          </p:nvSpPr>
          <p:spPr bwMode="invGray">
            <a:xfrm>
              <a:off x="1625" y="2057"/>
              <a:ext cx="65" cy="42"/>
            </a:xfrm>
            <a:custGeom>
              <a:avLst/>
              <a:gdLst>
                <a:gd name="T0" fmla="*/ 8 w 86"/>
                <a:gd name="T1" fmla="*/ 1 h 57"/>
                <a:gd name="T2" fmla="*/ 5 w 86"/>
                <a:gd name="T3" fmla="*/ 4 h 57"/>
                <a:gd name="T4" fmla="*/ 2 w 86"/>
                <a:gd name="T5" fmla="*/ 4 h 57"/>
                <a:gd name="T6" fmla="*/ 3 w 86"/>
                <a:gd name="T7" fmla="*/ 10 h 57"/>
                <a:gd name="T8" fmla="*/ 14 w 86"/>
                <a:gd name="T9" fmla="*/ 5 h 57"/>
                <a:gd name="T10" fmla="*/ 16 w 86"/>
                <a:gd name="T11" fmla="*/ 3 h 57"/>
                <a:gd name="T12" fmla="*/ 11 w 86"/>
                <a:gd name="T13" fmla="*/ 1 h 57"/>
                <a:gd name="T14" fmla="*/ 8 w 86"/>
                <a:gd name="T15" fmla="*/ 1 h 5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6" h="57">
                  <a:moveTo>
                    <a:pt x="44" y="7"/>
                  </a:moveTo>
                  <a:cubicBezTo>
                    <a:pt x="39" y="14"/>
                    <a:pt x="31" y="20"/>
                    <a:pt x="24" y="25"/>
                  </a:cubicBezTo>
                  <a:cubicBezTo>
                    <a:pt x="16" y="19"/>
                    <a:pt x="12" y="22"/>
                    <a:pt x="4" y="27"/>
                  </a:cubicBezTo>
                  <a:cubicBezTo>
                    <a:pt x="0" y="38"/>
                    <a:pt x="4" y="53"/>
                    <a:pt x="16" y="57"/>
                  </a:cubicBezTo>
                  <a:cubicBezTo>
                    <a:pt x="33" y="51"/>
                    <a:pt x="60" y="45"/>
                    <a:pt x="74" y="35"/>
                  </a:cubicBezTo>
                  <a:cubicBezTo>
                    <a:pt x="78" y="29"/>
                    <a:pt x="86" y="17"/>
                    <a:pt x="86" y="17"/>
                  </a:cubicBezTo>
                  <a:cubicBezTo>
                    <a:pt x="80" y="0"/>
                    <a:pt x="74" y="5"/>
                    <a:pt x="56" y="7"/>
                  </a:cubicBezTo>
                  <a:cubicBezTo>
                    <a:pt x="43" y="11"/>
                    <a:pt x="44" y="15"/>
                    <a:pt x="44"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9" name="Freeform 29">
              <a:extLst>
                <a:ext uri="{FF2B5EF4-FFF2-40B4-BE49-F238E27FC236}">
                  <a16:creationId xmlns="" xmlns:a16="http://schemas.microsoft.com/office/drawing/2014/main" id="{DF3E045B-233B-4926-93E8-D2794940DA2A}"/>
                </a:ext>
              </a:extLst>
            </p:cNvPr>
            <p:cNvSpPr>
              <a:spLocks/>
            </p:cNvSpPr>
            <p:nvPr/>
          </p:nvSpPr>
          <p:spPr bwMode="invGray">
            <a:xfrm>
              <a:off x="1693" y="2065"/>
              <a:ext cx="54" cy="25"/>
            </a:xfrm>
            <a:custGeom>
              <a:avLst/>
              <a:gdLst>
                <a:gd name="T0" fmla="*/ 7 w 73"/>
                <a:gd name="T1" fmla="*/ 0 h 34"/>
                <a:gd name="T2" fmla="*/ 1 w 73"/>
                <a:gd name="T3" fmla="*/ 3 h 34"/>
                <a:gd name="T4" fmla="*/ 4 w 73"/>
                <a:gd name="T5" fmla="*/ 5 h 34"/>
                <a:gd name="T6" fmla="*/ 9 w 73"/>
                <a:gd name="T7" fmla="*/ 4 h 34"/>
                <a:gd name="T8" fmla="*/ 10 w 73"/>
                <a:gd name="T9" fmla="*/ 3 h 34"/>
                <a:gd name="T10" fmla="*/ 7 w 73"/>
                <a:gd name="T11" fmla="*/ 0 h 3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3" h="34">
                  <a:moveTo>
                    <a:pt x="40" y="0"/>
                  </a:moveTo>
                  <a:cubicBezTo>
                    <a:pt x="30" y="6"/>
                    <a:pt x="20" y="10"/>
                    <a:pt x="10" y="16"/>
                  </a:cubicBezTo>
                  <a:cubicBezTo>
                    <a:pt x="0" y="31"/>
                    <a:pt x="13" y="30"/>
                    <a:pt x="24" y="34"/>
                  </a:cubicBezTo>
                  <a:cubicBezTo>
                    <a:pt x="44" y="31"/>
                    <a:pt x="35" y="34"/>
                    <a:pt x="52" y="28"/>
                  </a:cubicBezTo>
                  <a:cubicBezTo>
                    <a:pt x="57" y="26"/>
                    <a:pt x="64" y="20"/>
                    <a:pt x="64" y="20"/>
                  </a:cubicBezTo>
                  <a:cubicBezTo>
                    <a:pt x="73" y="7"/>
                    <a:pt x="48" y="8"/>
                    <a:pt x="4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0" name="Freeform 30">
              <a:extLst>
                <a:ext uri="{FF2B5EF4-FFF2-40B4-BE49-F238E27FC236}">
                  <a16:creationId xmlns="" xmlns:a16="http://schemas.microsoft.com/office/drawing/2014/main" id="{665C0C11-AE44-4796-AA6F-6A2B1F33F119}"/>
                </a:ext>
              </a:extLst>
            </p:cNvPr>
            <p:cNvSpPr>
              <a:spLocks/>
            </p:cNvSpPr>
            <p:nvPr/>
          </p:nvSpPr>
          <p:spPr bwMode="invGray">
            <a:xfrm>
              <a:off x="1664" y="2029"/>
              <a:ext cx="64" cy="34"/>
            </a:xfrm>
            <a:custGeom>
              <a:avLst/>
              <a:gdLst>
                <a:gd name="T0" fmla="*/ 11 w 85"/>
                <a:gd name="T1" fmla="*/ 2 h 45"/>
                <a:gd name="T2" fmla="*/ 5 w 85"/>
                <a:gd name="T3" fmla="*/ 2 h 45"/>
                <a:gd name="T4" fmla="*/ 0 w 85"/>
                <a:gd name="T5" fmla="*/ 4 h 45"/>
                <a:gd name="T6" fmla="*/ 8 w 85"/>
                <a:gd name="T7" fmla="*/ 6 h 45"/>
                <a:gd name="T8" fmla="*/ 11 w 85"/>
                <a:gd name="T9" fmla="*/ 8 h 45"/>
                <a:gd name="T10" fmla="*/ 15 w 85"/>
                <a:gd name="T11" fmla="*/ 4 h 45"/>
                <a:gd name="T12" fmla="*/ 15 w 85"/>
                <a:gd name="T13" fmla="*/ 2 h 45"/>
                <a:gd name="T14" fmla="*/ 11 w 85"/>
                <a:gd name="T15" fmla="*/ 0 h 45"/>
                <a:gd name="T16" fmla="*/ 11 w 85"/>
                <a:gd name="T17" fmla="*/ 2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5" h="45">
                  <a:moveTo>
                    <a:pt x="58" y="10"/>
                  </a:moveTo>
                  <a:cubicBezTo>
                    <a:pt x="39" y="16"/>
                    <a:pt x="45" y="10"/>
                    <a:pt x="28" y="4"/>
                  </a:cubicBezTo>
                  <a:cubicBezTo>
                    <a:pt x="7" y="6"/>
                    <a:pt x="5" y="2"/>
                    <a:pt x="0" y="18"/>
                  </a:cubicBezTo>
                  <a:cubicBezTo>
                    <a:pt x="5" y="34"/>
                    <a:pt x="26" y="31"/>
                    <a:pt x="40" y="32"/>
                  </a:cubicBezTo>
                  <a:cubicBezTo>
                    <a:pt x="50" y="42"/>
                    <a:pt x="49" y="45"/>
                    <a:pt x="64" y="40"/>
                  </a:cubicBezTo>
                  <a:cubicBezTo>
                    <a:pt x="69" y="32"/>
                    <a:pt x="77" y="25"/>
                    <a:pt x="84" y="18"/>
                  </a:cubicBezTo>
                  <a:cubicBezTo>
                    <a:pt x="83" y="14"/>
                    <a:pt x="85" y="9"/>
                    <a:pt x="82" y="6"/>
                  </a:cubicBezTo>
                  <a:cubicBezTo>
                    <a:pt x="78" y="1"/>
                    <a:pt x="64" y="0"/>
                    <a:pt x="64" y="0"/>
                  </a:cubicBezTo>
                  <a:cubicBezTo>
                    <a:pt x="56" y="3"/>
                    <a:pt x="47" y="21"/>
                    <a:pt x="58" y="1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1" name="Freeform 31">
              <a:extLst>
                <a:ext uri="{FF2B5EF4-FFF2-40B4-BE49-F238E27FC236}">
                  <a16:creationId xmlns="" xmlns:a16="http://schemas.microsoft.com/office/drawing/2014/main" id="{1AD6C463-B481-4328-877D-42A659DCE7E0}"/>
                </a:ext>
              </a:extLst>
            </p:cNvPr>
            <p:cNvSpPr>
              <a:spLocks/>
            </p:cNvSpPr>
            <p:nvPr/>
          </p:nvSpPr>
          <p:spPr bwMode="invGray">
            <a:xfrm>
              <a:off x="1637" y="1997"/>
              <a:ext cx="44" cy="24"/>
            </a:xfrm>
            <a:custGeom>
              <a:avLst/>
              <a:gdLst>
                <a:gd name="T0" fmla="*/ 3 w 58"/>
                <a:gd name="T1" fmla="*/ 2 h 31"/>
                <a:gd name="T2" fmla="*/ 0 w 58"/>
                <a:gd name="T3" fmla="*/ 4 h 31"/>
                <a:gd name="T4" fmla="*/ 4 w 58"/>
                <a:gd name="T5" fmla="*/ 6 h 31"/>
                <a:gd name="T6" fmla="*/ 5 w 58"/>
                <a:gd name="T7" fmla="*/ 4 h 31"/>
                <a:gd name="T8" fmla="*/ 10 w 58"/>
                <a:gd name="T9" fmla="*/ 2 h 31"/>
                <a:gd name="T10" fmla="*/ 8 w 58"/>
                <a:gd name="T11" fmla="*/ 0 h 31"/>
                <a:gd name="T12" fmla="*/ 3 w 58"/>
                <a:gd name="T13" fmla="*/ 2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 h="31">
                  <a:moveTo>
                    <a:pt x="16" y="4"/>
                  </a:moveTo>
                  <a:cubicBezTo>
                    <a:pt x="2" y="13"/>
                    <a:pt x="7" y="8"/>
                    <a:pt x="0" y="18"/>
                  </a:cubicBezTo>
                  <a:cubicBezTo>
                    <a:pt x="5" y="26"/>
                    <a:pt x="11" y="25"/>
                    <a:pt x="20" y="28"/>
                  </a:cubicBezTo>
                  <a:cubicBezTo>
                    <a:pt x="36" y="23"/>
                    <a:pt x="17" y="31"/>
                    <a:pt x="28" y="20"/>
                  </a:cubicBezTo>
                  <a:cubicBezTo>
                    <a:pt x="33" y="15"/>
                    <a:pt x="46" y="13"/>
                    <a:pt x="52" y="12"/>
                  </a:cubicBezTo>
                  <a:cubicBezTo>
                    <a:pt x="58" y="3"/>
                    <a:pt x="53" y="3"/>
                    <a:pt x="44" y="0"/>
                  </a:cubicBezTo>
                  <a:cubicBezTo>
                    <a:pt x="38" y="1"/>
                    <a:pt x="20" y="8"/>
                    <a:pt x="16" y="4"/>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2" name="Freeform 32">
              <a:extLst>
                <a:ext uri="{FF2B5EF4-FFF2-40B4-BE49-F238E27FC236}">
                  <a16:creationId xmlns="" xmlns:a16="http://schemas.microsoft.com/office/drawing/2014/main" id="{91AC6AF5-4FBC-4291-BA93-3A4747257CC9}"/>
                </a:ext>
              </a:extLst>
            </p:cNvPr>
            <p:cNvSpPr>
              <a:spLocks/>
            </p:cNvSpPr>
            <p:nvPr/>
          </p:nvSpPr>
          <p:spPr bwMode="invGray">
            <a:xfrm>
              <a:off x="1751" y="2000"/>
              <a:ext cx="114" cy="77"/>
            </a:xfrm>
            <a:custGeom>
              <a:avLst/>
              <a:gdLst>
                <a:gd name="T0" fmla="*/ 8 w 152"/>
                <a:gd name="T1" fmla="*/ 0 h 102"/>
                <a:gd name="T2" fmla="*/ 3 w 152"/>
                <a:gd name="T3" fmla="*/ 2 h 102"/>
                <a:gd name="T4" fmla="*/ 2 w 152"/>
                <a:gd name="T5" fmla="*/ 8 h 102"/>
                <a:gd name="T6" fmla="*/ 2 w 152"/>
                <a:gd name="T7" fmla="*/ 11 h 102"/>
                <a:gd name="T8" fmla="*/ 0 w 152"/>
                <a:gd name="T9" fmla="*/ 13 h 102"/>
                <a:gd name="T10" fmla="*/ 11 w 152"/>
                <a:gd name="T11" fmla="*/ 16 h 102"/>
                <a:gd name="T12" fmla="*/ 15 w 152"/>
                <a:gd name="T13" fmla="*/ 17 h 102"/>
                <a:gd name="T14" fmla="*/ 28 w 152"/>
                <a:gd name="T15" fmla="*/ 16 h 102"/>
                <a:gd name="T16" fmla="*/ 14 w 152"/>
                <a:gd name="T17" fmla="*/ 13 h 102"/>
                <a:gd name="T18" fmla="*/ 10 w 152"/>
                <a:gd name="T19" fmla="*/ 11 h 102"/>
                <a:gd name="T20" fmla="*/ 8 w 152"/>
                <a:gd name="T21" fmla="*/ 10 h 102"/>
                <a:gd name="T22" fmla="*/ 10 w 152"/>
                <a:gd name="T23" fmla="*/ 6 h 102"/>
                <a:gd name="T24" fmla="*/ 8 w 152"/>
                <a:gd name="T25" fmla="*/ 0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2" h="102">
                  <a:moveTo>
                    <a:pt x="38" y="0"/>
                  </a:moveTo>
                  <a:cubicBezTo>
                    <a:pt x="22" y="5"/>
                    <a:pt x="30" y="3"/>
                    <a:pt x="14" y="6"/>
                  </a:cubicBezTo>
                  <a:cubicBezTo>
                    <a:pt x="18" y="22"/>
                    <a:pt x="22" y="32"/>
                    <a:pt x="4" y="38"/>
                  </a:cubicBezTo>
                  <a:cubicBezTo>
                    <a:pt x="1" y="47"/>
                    <a:pt x="7" y="49"/>
                    <a:pt x="12" y="56"/>
                  </a:cubicBezTo>
                  <a:cubicBezTo>
                    <a:pt x="10" y="65"/>
                    <a:pt x="9" y="69"/>
                    <a:pt x="0" y="72"/>
                  </a:cubicBezTo>
                  <a:cubicBezTo>
                    <a:pt x="5" y="88"/>
                    <a:pt x="45" y="85"/>
                    <a:pt x="56" y="86"/>
                  </a:cubicBezTo>
                  <a:cubicBezTo>
                    <a:pt x="72" y="97"/>
                    <a:pt x="63" y="95"/>
                    <a:pt x="82" y="92"/>
                  </a:cubicBezTo>
                  <a:cubicBezTo>
                    <a:pt x="86" y="92"/>
                    <a:pt x="147" y="102"/>
                    <a:pt x="152" y="86"/>
                  </a:cubicBezTo>
                  <a:cubicBezTo>
                    <a:pt x="123" y="66"/>
                    <a:pt x="128" y="72"/>
                    <a:pt x="76" y="70"/>
                  </a:cubicBezTo>
                  <a:cubicBezTo>
                    <a:pt x="62" y="56"/>
                    <a:pt x="81" y="73"/>
                    <a:pt x="54" y="62"/>
                  </a:cubicBezTo>
                  <a:cubicBezTo>
                    <a:pt x="50" y="60"/>
                    <a:pt x="48" y="55"/>
                    <a:pt x="44" y="52"/>
                  </a:cubicBezTo>
                  <a:cubicBezTo>
                    <a:pt x="41" y="43"/>
                    <a:pt x="42" y="39"/>
                    <a:pt x="50" y="34"/>
                  </a:cubicBezTo>
                  <a:cubicBezTo>
                    <a:pt x="52" y="27"/>
                    <a:pt x="42" y="9"/>
                    <a:pt x="3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3" name="Freeform 33">
              <a:extLst>
                <a:ext uri="{FF2B5EF4-FFF2-40B4-BE49-F238E27FC236}">
                  <a16:creationId xmlns="" xmlns:a16="http://schemas.microsoft.com/office/drawing/2014/main" id="{683BDE17-22B2-4FC8-9459-E2DEF18DC1EE}"/>
                </a:ext>
              </a:extLst>
            </p:cNvPr>
            <p:cNvSpPr>
              <a:spLocks/>
            </p:cNvSpPr>
            <p:nvPr/>
          </p:nvSpPr>
          <p:spPr bwMode="invGray">
            <a:xfrm>
              <a:off x="664" y="2245"/>
              <a:ext cx="25" cy="15"/>
            </a:xfrm>
            <a:custGeom>
              <a:avLst/>
              <a:gdLst>
                <a:gd name="T0" fmla="*/ 5 w 34"/>
                <a:gd name="T1" fmla="*/ 0 h 20"/>
                <a:gd name="T2" fmla="*/ 4 w 34"/>
                <a:gd name="T3" fmla="*/ 4 h 20"/>
                <a:gd name="T4" fmla="*/ 1 w 34"/>
                <a:gd name="T5" fmla="*/ 4 h 20"/>
                <a:gd name="T6" fmla="*/ 1 w 34"/>
                <a:gd name="T7" fmla="*/ 2 h 20"/>
                <a:gd name="T8" fmla="*/ 5 w 34"/>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20">
                  <a:moveTo>
                    <a:pt x="34" y="0"/>
                  </a:moveTo>
                  <a:cubicBezTo>
                    <a:pt x="32" y="10"/>
                    <a:pt x="34" y="17"/>
                    <a:pt x="24" y="20"/>
                  </a:cubicBezTo>
                  <a:cubicBezTo>
                    <a:pt x="17" y="19"/>
                    <a:pt x="10" y="20"/>
                    <a:pt x="4" y="18"/>
                  </a:cubicBezTo>
                  <a:cubicBezTo>
                    <a:pt x="0" y="17"/>
                    <a:pt x="2" y="7"/>
                    <a:pt x="4" y="6"/>
                  </a:cubicBezTo>
                  <a:cubicBezTo>
                    <a:pt x="12" y="0"/>
                    <a:pt x="24" y="0"/>
                    <a:pt x="3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4" name="Freeform 34">
              <a:extLst>
                <a:ext uri="{FF2B5EF4-FFF2-40B4-BE49-F238E27FC236}">
                  <a16:creationId xmlns="" xmlns:a16="http://schemas.microsoft.com/office/drawing/2014/main" id="{3FFCC799-D2BF-4AA1-AE26-D6D09A2A7790}"/>
                </a:ext>
              </a:extLst>
            </p:cNvPr>
            <p:cNvSpPr>
              <a:spLocks/>
            </p:cNvSpPr>
            <p:nvPr/>
          </p:nvSpPr>
          <p:spPr bwMode="invGray">
            <a:xfrm>
              <a:off x="1421" y="2756"/>
              <a:ext cx="16" cy="12"/>
            </a:xfrm>
            <a:custGeom>
              <a:avLst/>
              <a:gdLst>
                <a:gd name="T0" fmla="*/ 2 w 21"/>
                <a:gd name="T1" fmla="*/ 0 h 16"/>
                <a:gd name="T2" fmla="*/ 3 w 21"/>
                <a:gd name="T3" fmla="*/ 3 h 16"/>
                <a:gd name="T4" fmla="*/ 2 w 21"/>
                <a:gd name="T5" fmla="*/ 0 h 16"/>
                <a:gd name="T6" fmla="*/ 0 60000 65536"/>
                <a:gd name="T7" fmla="*/ 0 60000 65536"/>
                <a:gd name="T8" fmla="*/ 0 60000 65536"/>
              </a:gdLst>
              <a:ahLst/>
              <a:cxnLst>
                <a:cxn ang="T6">
                  <a:pos x="T0" y="T1"/>
                </a:cxn>
                <a:cxn ang="T7">
                  <a:pos x="T2" y="T3"/>
                </a:cxn>
                <a:cxn ang="T8">
                  <a:pos x="T4" y="T5"/>
                </a:cxn>
              </a:cxnLst>
              <a:rect l="0" t="0" r="r" b="b"/>
              <a:pathLst>
                <a:path w="21" h="16">
                  <a:moveTo>
                    <a:pt x="3" y="0"/>
                  </a:moveTo>
                  <a:cubicBezTo>
                    <a:pt x="0" y="9"/>
                    <a:pt x="6" y="11"/>
                    <a:pt x="13" y="16"/>
                  </a:cubicBezTo>
                  <a:cubicBezTo>
                    <a:pt x="21" y="4"/>
                    <a:pt x="16" y="2"/>
                    <a:pt x="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5" name="Freeform 35">
              <a:extLst>
                <a:ext uri="{FF2B5EF4-FFF2-40B4-BE49-F238E27FC236}">
                  <a16:creationId xmlns="" xmlns:a16="http://schemas.microsoft.com/office/drawing/2014/main" id="{F7D64511-1063-42D6-BFA1-0B67E5E9648F}"/>
                </a:ext>
              </a:extLst>
            </p:cNvPr>
            <p:cNvSpPr>
              <a:spLocks/>
            </p:cNvSpPr>
            <p:nvPr/>
          </p:nvSpPr>
          <p:spPr bwMode="invGray">
            <a:xfrm>
              <a:off x="1424" y="2781"/>
              <a:ext cx="16" cy="12"/>
            </a:xfrm>
            <a:custGeom>
              <a:avLst/>
              <a:gdLst>
                <a:gd name="T0" fmla="*/ 2 w 21"/>
                <a:gd name="T1" fmla="*/ 0 h 16"/>
                <a:gd name="T2" fmla="*/ 3 w 21"/>
                <a:gd name="T3" fmla="*/ 3 h 16"/>
                <a:gd name="T4" fmla="*/ 2 w 21"/>
                <a:gd name="T5" fmla="*/ 0 h 16"/>
                <a:gd name="T6" fmla="*/ 0 60000 65536"/>
                <a:gd name="T7" fmla="*/ 0 60000 65536"/>
                <a:gd name="T8" fmla="*/ 0 60000 65536"/>
              </a:gdLst>
              <a:ahLst/>
              <a:cxnLst>
                <a:cxn ang="T6">
                  <a:pos x="T0" y="T1"/>
                </a:cxn>
                <a:cxn ang="T7">
                  <a:pos x="T2" y="T3"/>
                </a:cxn>
                <a:cxn ang="T8">
                  <a:pos x="T4" y="T5"/>
                </a:cxn>
              </a:cxnLst>
              <a:rect l="0" t="0" r="r" b="b"/>
              <a:pathLst>
                <a:path w="21" h="16">
                  <a:moveTo>
                    <a:pt x="3" y="0"/>
                  </a:moveTo>
                  <a:cubicBezTo>
                    <a:pt x="0" y="9"/>
                    <a:pt x="6" y="11"/>
                    <a:pt x="13" y="16"/>
                  </a:cubicBezTo>
                  <a:cubicBezTo>
                    <a:pt x="21" y="4"/>
                    <a:pt x="16" y="2"/>
                    <a:pt x="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6" name="Freeform 36">
              <a:extLst>
                <a:ext uri="{FF2B5EF4-FFF2-40B4-BE49-F238E27FC236}">
                  <a16:creationId xmlns="" xmlns:a16="http://schemas.microsoft.com/office/drawing/2014/main" id="{9D8E2FD4-84FB-4A90-B49B-8705C1E4A665}"/>
                </a:ext>
              </a:extLst>
            </p:cNvPr>
            <p:cNvSpPr>
              <a:spLocks/>
            </p:cNvSpPr>
            <p:nvPr/>
          </p:nvSpPr>
          <p:spPr bwMode="invGray">
            <a:xfrm>
              <a:off x="1628" y="2913"/>
              <a:ext cx="15" cy="12"/>
            </a:xfrm>
            <a:custGeom>
              <a:avLst/>
              <a:gdLst>
                <a:gd name="T0" fmla="*/ 1 w 21"/>
                <a:gd name="T1" fmla="*/ 0 h 16"/>
                <a:gd name="T2" fmla="*/ 1 w 21"/>
                <a:gd name="T3" fmla="*/ 3 h 16"/>
                <a:gd name="T4" fmla="*/ 1 w 21"/>
                <a:gd name="T5" fmla="*/ 0 h 16"/>
                <a:gd name="T6" fmla="*/ 0 60000 65536"/>
                <a:gd name="T7" fmla="*/ 0 60000 65536"/>
                <a:gd name="T8" fmla="*/ 0 60000 65536"/>
              </a:gdLst>
              <a:ahLst/>
              <a:cxnLst>
                <a:cxn ang="T6">
                  <a:pos x="T0" y="T1"/>
                </a:cxn>
                <a:cxn ang="T7">
                  <a:pos x="T2" y="T3"/>
                </a:cxn>
                <a:cxn ang="T8">
                  <a:pos x="T4" y="T5"/>
                </a:cxn>
              </a:cxnLst>
              <a:rect l="0" t="0" r="r" b="b"/>
              <a:pathLst>
                <a:path w="21" h="16">
                  <a:moveTo>
                    <a:pt x="3" y="0"/>
                  </a:moveTo>
                  <a:cubicBezTo>
                    <a:pt x="0" y="9"/>
                    <a:pt x="6" y="11"/>
                    <a:pt x="13" y="16"/>
                  </a:cubicBezTo>
                  <a:cubicBezTo>
                    <a:pt x="21" y="4"/>
                    <a:pt x="16" y="2"/>
                    <a:pt x="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7" name="Freeform 37">
              <a:extLst>
                <a:ext uri="{FF2B5EF4-FFF2-40B4-BE49-F238E27FC236}">
                  <a16:creationId xmlns="" xmlns:a16="http://schemas.microsoft.com/office/drawing/2014/main" id="{23E1FCC5-48D7-4498-8440-EE335F1D2DAB}"/>
                </a:ext>
              </a:extLst>
            </p:cNvPr>
            <p:cNvSpPr>
              <a:spLocks/>
            </p:cNvSpPr>
            <p:nvPr/>
          </p:nvSpPr>
          <p:spPr bwMode="invGray">
            <a:xfrm>
              <a:off x="1752" y="2429"/>
              <a:ext cx="38" cy="18"/>
            </a:xfrm>
            <a:custGeom>
              <a:avLst/>
              <a:gdLst>
                <a:gd name="T0" fmla="*/ 2 w 51"/>
                <a:gd name="T1" fmla="*/ 0 h 24"/>
                <a:gd name="T2" fmla="*/ 1 w 51"/>
                <a:gd name="T3" fmla="*/ 4 h 24"/>
                <a:gd name="T4" fmla="*/ 4 w 51"/>
                <a:gd name="T5" fmla="*/ 5 h 24"/>
                <a:gd name="T6" fmla="*/ 5 w 51"/>
                <a:gd name="T7" fmla="*/ 2 h 24"/>
                <a:gd name="T8" fmla="*/ 2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8" name="Freeform 38">
              <a:extLst>
                <a:ext uri="{FF2B5EF4-FFF2-40B4-BE49-F238E27FC236}">
                  <a16:creationId xmlns="" xmlns:a16="http://schemas.microsoft.com/office/drawing/2014/main" id="{158FD9C5-8ADD-4358-A293-4D7530B6C1E9}"/>
                </a:ext>
              </a:extLst>
            </p:cNvPr>
            <p:cNvSpPr>
              <a:spLocks/>
            </p:cNvSpPr>
            <p:nvPr/>
          </p:nvSpPr>
          <p:spPr bwMode="invGray">
            <a:xfrm>
              <a:off x="1652" y="2224"/>
              <a:ext cx="38" cy="18"/>
            </a:xfrm>
            <a:custGeom>
              <a:avLst/>
              <a:gdLst>
                <a:gd name="T0" fmla="*/ 2 w 51"/>
                <a:gd name="T1" fmla="*/ 0 h 24"/>
                <a:gd name="T2" fmla="*/ 1 w 51"/>
                <a:gd name="T3" fmla="*/ 4 h 24"/>
                <a:gd name="T4" fmla="*/ 4 w 51"/>
                <a:gd name="T5" fmla="*/ 5 h 24"/>
                <a:gd name="T6" fmla="*/ 5 w 51"/>
                <a:gd name="T7" fmla="*/ 2 h 24"/>
                <a:gd name="T8" fmla="*/ 2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9" name="Freeform 39">
              <a:extLst>
                <a:ext uri="{FF2B5EF4-FFF2-40B4-BE49-F238E27FC236}">
                  <a16:creationId xmlns="" xmlns:a16="http://schemas.microsoft.com/office/drawing/2014/main" id="{BEF5771C-96AE-4D5A-963E-749B52518B54}"/>
                </a:ext>
              </a:extLst>
            </p:cNvPr>
            <p:cNvSpPr>
              <a:spLocks/>
            </p:cNvSpPr>
            <p:nvPr/>
          </p:nvSpPr>
          <p:spPr bwMode="invGray">
            <a:xfrm>
              <a:off x="1717" y="2045"/>
              <a:ext cx="39" cy="18"/>
            </a:xfrm>
            <a:custGeom>
              <a:avLst/>
              <a:gdLst>
                <a:gd name="T0" fmla="*/ 3 w 51"/>
                <a:gd name="T1" fmla="*/ 0 h 24"/>
                <a:gd name="T2" fmla="*/ 2 w 51"/>
                <a:gd name="T3" fmla="*/ 4 h 24"/>
                <a:gd name="T4" fmla="*/ 5 w 51"/>
                <a:gd name="T5" fmla="*/ 5 h 24"/>
                <a:gd name="T6" fmla="*/ 6 w 51"/>
                <a:gd name="T7" fmla="*/ 2 h 24"/>
                <a:gd name="T8" fmla="*/ 3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0" name="Freeform 40">
              <a:extLst>
                <a:ext uri="{FF2B5EF4-FFF2-40B4-BE49-F238E27FC236}">
                  <a16:creationId xmlns="" xmlns:a16="http://schemas.microsoft.com/office/drawing/2014/main" id="{69ED2672-DCEC-45F9-8253-9A321E276FB9}"/>
                </a:ext>
              </a:extLst>
            </p:cNvPr>
            <p:cNvSpPr>
              <a:spLocks/>
            </p:cNvSpPr>
            <p:nvPr/>
          </p:nvSpPr>
          <p:spPr bwMode="invGray">
            <a:xfrm>
              <a:off x="1780" y="2153"/>
              <a:ext cx="38" cy="18"/>
            </a:xfrm>
            <a:custGeom>
              <a:avLst/>
              <a:gdLst>
                <a:gd name="T0" fmla="*/ 2 w 51"/>
                <a:gd name="T1" fmla="*/ 0 h 24"/>
                <a:gd name="T2" fmla="*/ 1 w 51"/>
                <a:gd name="T3" fmla="*/ 4 h 24"/>
                <a:gd name="T4" fmla="*/ 4 w 51"/>
                <a:gd name="T5" fmla="*/ 5 h 24"/>
                <a:gd name="T6" fmla="*/ 5 w 51"/>
                <a:gd name="T7" fmla="*/ 2 h 24"/>
                <a:gd name="T8" fmla="*/ 2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1" name="Freeform 41">
              <a:extLst>
                <a:ext uri="{FF2B5EF4-FFF2-40B4-BE49-F238E27FC236}">
                  <a16:creationId xmlns="" xmlns:a16="http://schemas.microsoft.com/office/drawing/2014/main" id="{BC17D3B1-2B8A-41DD-B7BA-FEE654C2AA6F}"/>
                </a:ext>
              </a:extLst>
            </p:cNvPr>
            <p:cNvSpPr>
              <a:spLocks/>
            </p:cNvSpPr>
            <p:nvPr/>
          </p:nvSpPr>
          <p:spPr bwMode="invGray">
            <a:xfrm>
              <a:off x="1796" y="1951"/>
              <a:ext cx="696" cy="346"/>
            </a:xfrm>
            <a:custGeom>
              <a:avLst/>
              <a:gdLst>
                <a:gd name="T0" fmla="*/ 5 w 929"/>
                <a:gd name="T1" fmla="*/ 10 h 462"/>
                <a:gd name="T2" fmla="*/ 1 w 929"/>
                <a:gd name="T3" fmla="*/ 16 h 462"/>
                <a:gd name="T4" fmla="*/ 6 w 929"/>
                <a:gd name="T5" fmla="*/ 17 h 462"/>
                <a:gd name="T6" fmla="*/ 3 w 929"/>
                <a:gd name="T7" fmla="*/ 21 h 462"/>
                <a:gd name="T8" fmla="*/ 18 w 929"/>
                <a:gd name="T9" fmla="*/ 24 h 462"/>
                <a:gd name="T10" fmla="*/ 25 w 929"/>
                <a:gd name="T11" fmla="*/ 23 h 462"/>
                <a:gd name="T12" fmla="*/ 44 w 929"/>
                <a:gd name="T13" fmla="*/ 13 h 462"/>
                <a:gd name="T14" fmla="*/ 53 w 929"/>
                <a:gd name="T15" fmla="*/ 12 h 462"/>
                <a:gd name="T16" fmla="*/ 57 w 929"/>
                <a:gd name="T17" fmla="*/ 14 h 462"/>
                <a:gd name="T18" fmla="*/ 48 w 929"/>
                <a:gd name="T19" fmla="*/ 16 h 462"/>
                <a:gd name="T20" fmla="*/ 43 w 929"/>
                <a:gd name="T21" fmla="*/ 19 h 462"/>
                <a:gd name="T22" fmla="*/ 44 w 929"/>
                <a:gd name="T23" fmla="*/ 21 h 462"/>
                <a:gd name="T24" fmla="*/ 46 w 929"/>
                <a:gd name="T25" fmla="*/ 28 h 462"/>
                <a:gd name="T26" fmla="*/ 61 w 929"/>
                <a:gd name="T27" fmla="*/ 34 h 462"/>
                <a:gd name="T28" fmla="*/ 59 w 929"/>
                <a:gd name="T29" fmla="*/ 37 h 462"/>
                <a:gd name="T30" fmla="*/ 65 w 929"/>
                <a:gd name="T31" fmla="*/ 43 h 462"/>
                <a:gd name="T32" fmla="*/ 61 w 929"/>
                <a:gd name="T33" fmla="*/ 47 h 462"/>
                <a:gd name="T34" fmla="*/ 57 w 929"/>
                <a:gd name="T35" fmla="*/ 52 h 462"/>
                <a:gd name="T36" fmla="*/ 52 w 929"/>
                <a:gd name="T37" fmla="*/ 57 h 462"/>
                <a:gd name="T38" fmla="*/ 52 w 929"/>
                <a:gd name="T39" fmla="*/ 75 h 462"/>
                <a:gd name="T40" fmla="*/ 59 w 929"/>
                <a:gd name="T41" fmla="*/ 79 h 462"/>
                <a:gd name="T42" fmla="*/ 68 w 929"/>
                <a:gd name="T43" fmla="*/ 79 h 462"/>
                <a:gd name="T44" fmla="*/ 73 w 929"/>
                <a:gd name="T45" fmla="*/ 75 h 462"/>
                <a:gd name="T46" fmla="*/ 90 w 929"/>
                <a:gd name="T47" fmla="*/ 63 h 462"/>
                <a:gd name="T48" fmla="*/ 101 w 929"/>
                <a:gd name="T49" fmla="*/ 59 h 462"/>
                <a:gd name="T50" fmla="*/ 115 w 929"/>
                <a:gd name="T51" fmla="*/ 55 h 462"/>
                <a:gd name="T52" fmla="*/ 127 w 929"/>
                <a:gd name="T53" fmla="*/ 51 h 462"/>
                <a:gd name="T54" fmla="*/ 135 w 929"/>
                <a:gd name="T55" fmla="*/ 46 h 462"/>
                <a:gd name="T56" fmla="*/ 142 w 929"/>
                <a:gd name="T57" fmla="*/ 35 h 462"/>
                <a:gd name="T58" fmla="*/ 142 w 929"/>
                <a:gd name="T59" fmla="*/ 27 h 462"/>
                <a:gd name="T60" fmla="*/ 142 w 929"/>
                <a:gd name="T61" fmla="*/ 22 h 462"/>
                <a:gd name="T62" fmla="*/ 147 w 929"/>
                <a:gd name="T63" fmla="*/ 16 h 462"/>
                <a:gd name="T64" fmla="*/ 155 w 929"/>
                <a:gd name="T65" fmla="*/ 16 h 462"/>
                <a:gd name="T66" fmla="*/ 163 w 929"/>
                <a:gd name="T67" fmla="*/ 9 h 462"/>
                <a:gd name="T68" fmla="*/ 157 w 929"/>
                <a:gd name="T69" fmla="*/ 10 h 462"/>
                <a:gd name="T70" fmla="*/ 150 w 929"/>
                <a:gd name="T71" fmla="*/ 7 h 462"/>
                <a:gd name="T72" fmla="*/ 140 w 929"/>
                <a:gd name="T73" fmla="*/ 4 h 462"/>
                <a:gd name="T74" fmla="*/ 113 w 929"/>
                <a:gd name="T75" fmla="*/ 4 h 462"/>
                <a:gd name="T76" fmla="*/ 103 w 929"/>
                <a:gd name="T77" fmla="*/ 7 h 462"/>
                <a:gd name="T78" fmla="*/ 98 w 929"/>
                <a:gd name="T79" fmla="*/ 7 h 462"/>
                <a:gd name="T80" fmla="*/ 91 w 929"/>
                <a:gd name="T81" fmla="*/ 9 h 462"/>
                <a:gd name="T82" fmla="*/ 85 w 929"/>
                <a:gd name="T83" fmla="*/ 5 h 462"/>
                <a:gd name="T84" fmla="*/ 76 w 929"/>
                <a:gd name="T85" fmla="*/ 7 h 462"/>
                <a:gd name="T86" fmla="*/ 64 w 929"/>
                <a:gd name="T87" fmla="*/ 9 h 462"/>
                <a:gd name="T88" fmla="*/ 73 w 929"/>
                <a:gd name="T89" fmla="*/ 7 h 462"/>
                <a:gd name="T90" fmla="*/ 62 w 929"/>
                <a:gd name="T91" fmla="*/ 1 h 462"/>
                <a:gd name="T92" fmla="*/ 59 w 929"/>
                <a:gd name="T93" fmla="*/ 1 h 462"/>
                <a:gd name="T94" fmla="*/ 55 w 929"/>
                <a:gd name="T95" fmla="*/ 1 h 462"/>
                <a:gd name="T96" fmla="*/ 43 w 929"/>
                <a:gd name="T97" fmla="*/ 3 h 462"/>
                <a:gd name="T98" fmla="*/ 28 w 929"/>
                <a:gd name="T99" fmla="*/ 5 h 462"/>
                <a:gd name="T100" fmla="*/ 19 w 929"/>
                <a:gd name="T101" fmla="*/ 4 h 462"/>
                <a:gd name="T102" fmla="*/ 20 w 929"/>
                <a:gd name="T103" fmla="*/ 12 h 462"/>
                <a:gd name="T104" fmla="*/ 18 w 929"/>
                <a:gd name="T105" fmla="*/ 9 h 462"/>
                <a:gd name="T106" fmla="*/ 10 w 929"/>
                <a:gd name="T107" fmla="*/ 7 h 4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29" h="462">
                  <a:moveTo>
                    <a:pt x="60" y="42"/>
                  </a:moveTo>
                  <a:cubicBezTo>
                    <a:pt x="40" y="45"/>
                    <a:pt x="42" y="46"/>
                    <a:pt x="28" y="56"/>
                  </a:cubicBezTo>
                  <a:cubicBezTo>
                    <a:pt x="26" y="74"/>
                    <a:pt x="27" y="75"/>
                    <a:pt x="10" y="78"/>
                  </a:cubicBezTo>
                  <a:cubicBezTo>
                    <a:pt x="4" y="82"/>
                    <a:pt x="0" y="82"/>
                    <a:pt x="6" y="92"/>
                  </a:cubicBezTo>
                  <a:cubicBezTo>
                    <a:pt x="10" y="98"/>
                    <a:pt x="21" y="96"/>
                    <a:pt x="28" y="98"/>
                  </a:cubicBezTo>
                  <a:cubicBezTo>
                    <a:pt x="31" y="99"/>
                    <a:pt x="36" y="100"/>
                    <a:pt x="36" y="100"/>
                  </a:cubicBezTo>
                  <a:cubicBezTo>
                    <a:pt x="47" y="99"/>
                    <a:pt x="69" y="97"/>
                    <a:pt x="50" y="110"/>
                  </a:cubicBezTo>
                  <a:cubicBezTo>
                    <a:pt x="37" y="108"/>
                    <a:pt x="24" y="104"/>
                    <a:pt x="16" y="116"/>
                  </a:cubicBezTo>
                  <a:cubicBezTo>
                    <a:pt x="24" y="141"/>
                    <a:pt x="68" y="125"/>
                    <a:pt x="94" y="126"/>
                  </a:cubicBezTo>
                  <a:cubicBezTo>
                    <a:pt x="98" y="129"/>
                    <a:pt x="100" y="134"/>
                    <a:pt x="104" y="136"/>
                  </a:cubicBezTo>
                  <a:cubicBezTo>
                    <a:pt x="108" y="138"/>
                    <a:pt x="116" y="140"/>
                    <a:pt x="116" y="140"/>
                  </a:cubicBezTo>
                  <a:cubicBezTo>
                    <a:pt x="129" y="138"/>
                    <a:pt x="133" y="139"/>
                    <a:pt x="142" y="130"/>
                  </a:cubicBezTo>
                  <a:cubicBezTo>
                    <a:pt x="151" y="104"/>
                    <a:pt x="179" y="110"/>
                    <a:pt x="202" y="102"/>
                  </a:cubicBezTo>
                  <a:cubicBezTo>
                    <a:pt x="219" y="96"/>
                    <a:pt x="233" y="84"/>
                    <a:pt x="250" y="78"/>
                  </a:cubicBezTo>
                  <a:cubicBezTo>
                    <a:pt x="260" y="75"/>
                    <a:pt x="269" y="74"/>
                    <a:pt x="280" y="72"/>
                  </a:cubicBezTo>
                  <a:cubicBezTo>
                    <a:pt x="287" y="71"/>
                    <a:pt x="300" y="66"/>
                    <a:pt x="300" y="66"/>
                  </a:cubicBezTo>
                  <a:cubicBezTo>
                    <a:pt x="311" y="49"/>
                    <a:pt x="336" y="54"/>
                    <a:pt x="354" y="60"/>
                  </a:cubicBezTo>
                  <a:cubicBezTo>
                    <a:pt x="367" y="79"/>
                    <a:pt x="335" y="79"/>
                    <a:pt x="324" y="80"/>
                  </a:cubicBezTo>
                  <a:cubicBezTo>
                    <a:pt x="312" y="83"/>
                    <a:pt x="306" y="93"/>
                    <a:pt x="292" y="96"/>
                  </a:cubicBezTo>
                  <a:cubicBezTo>
                    <a:pt x="284" y="94"/>
                    <a:pt x="279" y="90"/>
                    <a:pt x="272" y="88"/>
                  </a:cubicBezTo>
                  <a:cubicBezTo>
                    <a:pt x="253" y="91"/>
                    <a:pt x="232" y="96"/>
                    <a:pt x="214" y="102"/>
                  </a:cubicBezTo>
                  <a:cubicBezTo>
                    <a:pt x="223" y="108"/>
                    <a:pt x="231" y="109"/>
                    <a:pt x="242" y="112"/>
                  </a:cubicBezTo>
                  <a:cubicBezTo>
                    <a:pt x="245" y="113"/>
                    <a:pt x="250" y="114"/>
                    <a:pt x="250" y="114"/>
                  </a:cubicBezTo>
                  <a:cubicBezTo>
                    <a:pt x="251" y="116"/>
                    <a:pt x="255" y="118"/>
                    <a:pt x="254" y="120"/>
                  </a:cubicBezTo>
                  <a:cubicBezTo>
                    <a:pt x="252" y="124"/>
                    <a:pt x="242" y="128"/>
                    <a:pt x="242" y="128"/>
                  </a:cubicBezTo>
                  <a:cubicBezTo>
                    <a:pt x="233" y="141"/>
                    <a:pt x="247" y="154"/>
                    <a:pt x="260" y="158"/>
                  </a:cubicBezTo>
                  <a:cubicBezTo>
                    <a:pt x="282" y="155"/>
                    <a:pt x="295" y="151"/>
                    <a:pt x="318" y="150"/>
                  </a:cubicBezTo>
                  <a:cubicBezTo>
                    <a:pt x="334" y="155"/>
                    <a:pt x="345" y="176"/>
                    <a:pt x="350" y="192"/>
                  </a:cubicBezTo>
                  <a:cubicBezTo>
                    <a:pt x="349" y="195"/>
                    <a:pt x="350" y="199"/>
                    <a:pt x="348" y="202"/>
                  </a:cubicBezTo>
                  <a:cubicBezTo>
                    <a:pt x="345" y="206"/>
                    <a:pt x="336" y="210"/>
                    <a:pt x="336" y="210"/>
                  </a:cubicBezTo>
                  <a:cubicBezTo>
                    <a:pt x="327" y="224"/>
                    <a:pt x="332" y="235"/>
                    <a:pt x="348" y="240"/>
                  </a:cubicBezTo>
                  <a:cubicBezTo>
                    <a:pt x="358" y="237"/>
                    <a:pt x="362" y="237"/>
                    <a:pt x="368" y="246"/>
                  </a:cubicBezTo>
                  <a:cubicBezTo>
                    <a:pt x="360" y="252"/>
                    <a:pt x="346" y="246"/>
                    <a:pt x="338" y="252"/>
                  </a:cubicBezTo>
                  <a:cubicBezTo>
                    <a:pt x="326" y="260"/>
                    <a:pt x="346" y="265"/>
                    <a:pt x="348" y="266"/>
                  </a:cubicBezTo>
                  <a:cubicBezTo>
                    <a:pt x="352" y="278"/>
                    <a:pt x="347" y="279"/>
                    <a:pt x="336" y="286"/>
                  </a:cubicBezTo>
                  <a:cubicBezTo>
                    <a:pt x="332" y="289"/>
                    <a:pt x="324" y="294"/>
                    <a:pt x="324" y="294"/>
                  </a:cubicBezTo>
                  <a:cubicBezTo>
                    <a:pt x="315" y="308"/>
                    <a:pt x="320" y="303"/>
                    <a:pt x="310" y="310"/>
                  </a:cubicBezTo>
                  <a:cubicBezTo>
                    <a:pt x="306" y="316"/>
                    <a:pt x="294" y="324"/>
                    <a:pt x="294" y="324"/>
                  </a:cubicBezTo>
                  <a:cubicBezTo>
                    <a:pt x="285" y="338"/>
                    <a:pt x="288" y="331"/>
                    <a:pt x="284" y="342"/>
                  </a:cubicBezTo>
                  <a:cubicBezTo>
                    <a:pt x="285" y="374"/>
                    <a:pt x="283" y="393"/>
                    <a:pt x="292" y="420"/>
                  </a:cubicBezTo>
                  <a:cubicBezTo>
                    <a:pt x="295" y="429"/>
                    <a:pt x="307" y="435"/>
                    <a:pt x="314" y="440"/>
                  </a:cubicBezTo>
                  <a:cubicBezTo>
                    <a:pt x="319" y="444"/>
                    <a:pt x="332" y="446"/>
                    <a:pt x="332" y="446"/>
                  </a:cubicBezTo>
                  <a:cubicBezTo>
                    <a:pt x="340" y="457"/>
                    <a:pt x="345" y="459"/>
                    <a:pt x="358" y="462"/>
                  </a:cubicBezTo>
                  <a:cubicBezTo>
                    <a:pt x="376" y="459"/>
                    <a:pt x="375" y="457"/>
                    <a:pt x="388" y="448"/>
                  </a:cubicBezTo>
                  <a:cubicBezTo>
                    <a:pt x="390" y="441"/>
                    <a:pt x="394" y="435"/>
                    <a:pt x="400" y="430"/>
                  </a:cubicBezTo>
                  <a:cubicBezTo>
                    <a:pt x="404" y="427"/>
                    <a:pt x="412" y="422"/>
                    <a:pt x="412" y="422"/>
                  </a:cubicBezTo>
                  <a:cubicBezTo>
                    <a:pt x="417" y="415"/>
                    <a:pt x="451" y="367"/>
                    <a:pt x="458" y="364"/>
                  </a:cubicBezTo>
                  <a:cubicBezTo>
                    <a:pt x="475" y="356"/>
                    <a:pt x="486" y="357"/>
                    <a:pt x="506" y="356"/>
                  </a:cubicBezTo>
                  <a:cubicBezTo>
                    <a:pt x="525" y="350"/>
                    <a:pt x="533" y="342"/>
                    <a:pt x="554" y="340"/>
                  </a:cubicBezTo>
                  <a:cubicBezTo>
                    <a:pt x="560" y="338"/>
                    <a:pt x="566" y="336"/>
                    <a:pt x="572" y="334"/>
                  </a:cubicBezTo>
                  <a:cubicBezTo>
                    <a:pt x="576" y="333"/>
                    <a:pt x="584" y="330"/>
                    <a:pt x="584" y="330"/>
                  </a:cubicBezTo>
                  <a:cubicBezTo>
                    <a:pt x="603" y="311"/>
                    <a:pt x="618" y="310"/>
                    <a:pt x="646" y="308"/>
                  </a:cubicBezTo>
                  <a:cubicBezTo>
                    <a:pt x="665" y="304"/>
                    <a:pt x="684" y="303"/>
                    <a:pt x="704" y="302"/>
                  </a:cubicBezTo>
                  <a:cubicBezTo>
                    <a:pt x="712" y="299"/>
                    <a:pt x="712" y="293"/>
                    <a:pt x="720" y="290"/>
                  </a:cubicBezTo>
                  <a:cubicBezTo>
                    <a:pt x="732" y="285"/>
                    <a:pt x="743" y="285"/>
                    <a:pt x="754" y="278"/>
                  </a:cubicBezTo>
                  <a:cubicBezTo>
                    <a:pt x="756" y="271"/>
                    <a:pt x="760" y="267"/>
                    <a:pt x="762" y="260"/>
                  </a:cubicBezTo>
                  <a:cubicBezTo>
                    <a:pt x="763" y="247"/>
                    <a:pt x="762" y="233"/>
                    <a:pt x="764" y="220"/>
                  </a:cubicBezTo>
                  <a:cubicBezTo>
                    <a:pt x="764" y="219"/>
                    <a:pt x="794" y="204"/>
                    <a:pt x="800" y="200"/>
                  </a:cubicBezTo>
                  <a:cubicBezTo>
                    <a:pt x="807" y="189"/>
                    <a:pt x="808" y="186"/>
                    <a:pt x="820" y="182"/>
                  </a:cubicBezTo>
                  <a:cubicBezTo>
                    <a:pt x="825" y="166"/>
                    <a:pt x="814" y="162"/>
                    <a:pt x="802" y="154"/>
                  </a:cubicBezTo>
                  <a:cubicBezTo>
                    <a:pt x="797" y="151"/>
                    <a:pt x="790" y="142"/>
                    <a:pt x="790" y="142"/>
                  </a:cubicBezTo>
                  <a:cubicBezTo>
                    <a:pt x="786" y="131"/>
                    <a:pt x="792" y="127"/>
                    <a:pt x="802" y="124"/>
                  </a:cubicBezTo>
                  <a:cubicBezTo>
                    <a:pt x="810" y="116"/>
                    <a:pt x="813" y="98"/>
                    <a:pt x="820" y="94"/>
                  </a:cubicBezTo>
                  <a:cubicBezTo>
                    <a:pt x="824" y="92"/>
                    <a:pt x="832" y="90"/>
                    <a:pt x="832" y="90"/>
                  </a:cubicBezTo>
                  <a:cubicBezTo>
                    <a:pt x="844" y="92"/>
                    <a:pt x="848" y="92"/>
                    <a:pt x="856" y="100"/>
                  </a:cubicBezTo>
                  <a:cubicBezTo>
                    <a:pt x="863" y="98"/>
                    <a:pt x="876" y="94"/>
                    <a:pt x="876" y="94"/>
                  </a:cubicBezTo>
                  <a:cubicBezTo>
                    <a:pt x="889" y="81"/>
                    <a:pt x="906" y="77"/>
                    <a:pt x="924" y="74"/>
                  </a:cubicBezTo>
                  <a:cubicBezTo>
                    <a:pt x="929" y="67"/>
                    <a:pt x="929" y="58"/>
                    <a:pt x="922" y="52"/>
                  </a:cubicBezTo>
                  <a:cubicBezTo>
                    <a:pt x="918" y="49"/>
                    <a:pt x="910" y="44"/>
                    <a:pt x="910" y="44"/>
                  </a:cubicBezTo>
                  <a:cubicBezTo>
                    <a:pt x="894" y="47"/>
                    <a:pt x="899" y="49"/>
                    <a:pt x="888" y="56"/>
                  </a:cubicBezTo>
                  <a:cubicBezTo>
                    <a:pt x="884" y="58"/>
                    <a:pt x="876" y="60"/>
                    <a:pt x="876" y="60"/>
                  </a:cubicBezTo>
                  <a:cubicBezTo>
                    <a:pt x="853" y="59"/>
                    <a:pt x="810" y="59"/>
                    <a:pt x="848" y="46"/>
                  </a:cubicBezTo>
                  <a:cubicBezTo>
                    <a:pt x="844" y="33"/>
                    <a:pt x="831" y="37"/>
                    <a:pt x="818" y="36"/>
                  </a:cubicBezTo>
                  <a:cubicBezTo>
                    <a:pt x="809" y="33"/>
                    <a:pt x="802" y="27"/>
                    <a:pt x="794" y="22"/>
                  </a:cubicBezTo>
                  <a:cubicBezTo>
                    <a:pt x="790" y="20"/>
                    <a:pt x="782" y="18"/>
                    <a:pt x="782" y="18"/>
                  </a:cubicBezTo>
                  <a:cubicBezTo>
                    <a:pt x="727" y="19"/>
                    <a:pt x="688" y="11"/>
                    <a:pt x="642" y="26"/>
                  </a:cubicBezTo>
                  <a:cubicBezTo>
                    <a:pt x="635" y="16"/>
                    <a:pt x="632" y="18"/>
                    <a:pt x="620" y="20"/>
                  </a:cubicBezTo>
                  <a:cubicBezTo>
                    <a:pt x="611" y="34"/>
                    <a:pt x="600" y="36"/>
                    <a:pt x="584" y="38"/>
                  </a:cubicBezTo>
                  <a:cubicBezTo>
                    <a:pt x="575" y="44"/>
                    <a:pt x="581" y="46"/>
                    <a:pt x="578" y="56"/>
                  </a:cubicBezTo>
                  <a:cubicBezTo>
                    <a:pt x="572" y="47"/>
                    <a:pt x="566" y="41"/>
                    <a:pt x="556" y="38"/>
                  </a:cubicBezTo>
                  <a:cubicBezTo>
                    <a:pt x="553" y="38"/>
                    <a:pt x="539" y="39"/>
                    <a:pt x="534" y="42"/>
                  </a:cubicBezTo>
                  <a:cubicBezTo>
                    <a:pt x="528" y="46"/>
                    <a:pt x="516" y="54"/>
                    <a:pt x="516" y="54"/>
                  </a:cubicBezTo>
                  <a:cubicBezTo>
                    <a:pt x="507" y="52"/>
                    <a:pt x="503" y="51"/>
                    <a:pt x="500" y="42"/>
                  </a:cubicBezTo>
                  <a:cubicBezTo>
                    <a:pt x="505" y="28"/>
                    <a:pt x="488" y="31"/>
                    <a:pt x="478" y="30"/>
                  </a:cubicBezTo>
                  <a:cubicBezTo>
                    <a:pt x="469" y="33"/>
                    <a:pt x="473" y="37"/>
                    <a:pt x="464" y="40"/>
                  </a:cubicBezTo>
                  <a:cubicBezTo>
                    <a:pt x="447" y="34"/>
                    <a:pt x="451" y="27"/>
                    <a:pt x="432" y="40"/>
                  </a:cubicBezTo>
                  <a:cubicBezTo>
                    <a:pt x="427" y="54"/>
                    <a:pt x="427" y="52"/>
                    <a:pt x="410" y="50"/>
                  </a:cubicBezTo>
                  <a:cubicBezTo>
                    <a:pt x="391" y="52"/>
                    <a:pt x="385" y="54"/>
                    <a:pt x="366" y="52"/>
                  </a:cubicBezTo>
                  <a:cubicBezTo>
                    <a:pt x="357" y="49"/>
                    <a:pt x="356" y="46"/>
                    <a:pt x="364" y="40"/>
                  </a:cubicBezTo>
                  <a:cubicBezTo>
                    <a:pt x="380" y="42"/>
                    <a:pt x="395" y="43"/>
                    <a:pt x="410" y="38"/>
                  </a:cubicBezTo>
                  <a:cubicBezTo>
                    <a:pt x="426" y="15"/>
                    <a:pt x="386" y="21"/>
                    <a:pt x="370" y="20"/>
                  </a:cubicBezTo>
                  <a:cubicBezTo>
                    <a:pt x="364" y="16"/>
                    <a:pt x="358" y="12"/>
                    <a:pt x="352" y="8"/>
                  </a:cubicBezTo>
                  <a:cubicBezTo>
                    <a:pt x="348" y="5"/>
                    <a:pt x="340" y="0"/>
                    <a:pt x="340" y="0"/>
                  </a:cubicBezTo>
                  <a:cubicBezTo>
                    <a:pt x="338" y="1"/>
                    <a:pt x="336" y="1"/>
                    <a:pt x="334" y="2"/>
                  </a:cubicBezTo>
                  <a:cubicBezTo>
                    <a:pt x="331" y="3"/>
                    <a:pt x="329" y="3"/>
                    <a:pt x="326" y="4"/>
                  </a:cubicBezTo>
                  <a:cubicBezTo>
                    <a:pt x="322" y="5"/>
                    <a:pt x="314" y="8"/>
                    <a:pt x="314" y="8"/>
                  </a:cubicBezTo>
                  <a:cubicBezTo>
                    <a:pt x="305" y="22"/>
                    <a:pt x="288" y="6"/>
                    <a:pt x="276" y="2"/>
                  </a:cubicBezTo>
                  <a:cubicBezTo>
                    <a:pt x="270" y="3"/>
                    <a:pt x="241" y="16"/>
                    <a:pt x="240" y="16"/>
                  </a:cubicBezTo>
                  <a:cubicBezTo>
                    <a:pt x="226" y="17"/>
                    <a:pt x="212" y="17"/>
                    <a:pt x="198" y="18"/>
                  </a:cubicBezTo>
                  <a:cubicBezTo>
                    <a:pt x="183" y="19"/>
                    <a:pt x="172" y="20"/>
                    <a:pt x="160" y="28"/>
                  </a:cubicBezTo>
                  <a:cubicBezTo>
                    <a:pt x="146" y="26"/>
                    <a:pt x="141" y="27"/>
                    <a:pt x="130" y="20"/>
                  </a:cubicBezTo>
                  <a:cubicBezTo>
                    <a:pt x="123" y="22"/>
                    <a:pt x="115" y="24"/>
                    <a:pt x="108" y="26"/>
                  </a:cubicBezTo>
                  <a:cubicBezTo>
                    <a:pt x="102" y="35"/>
                    <a:pt x="113" y="41"/>
                    <a:pt x="122" y="44"/>
                  </a:cubicBezTo>
                  <a:cubicBezTo>
                    <a:pt x="125" y="52"/>
                    <a:pt x="114" y="68"/>
                    <a:pt x="114" y="68"/>
                  </a:cubicBezTo>
                  <a:cubicBezTo>
                    <a:pt x="112" y="79"/>
                    <a:pt x="111" y="82"/>
                    <a:pt x="100" y="78"/>
                  </a:cubicBezTo>
                  <a:cubicBezTo>
                    <a:pt x="93" y="67"/>
                    <a:pt x="100" y="63"/>
                    <a:pt x="104" y="52"/>
                  </a:cubicBezTo>
                  <a:cubicBezTo>
                    <a:pt x="96" y="44"/>
                    <a:pt x="91" y="36"/>
                    <a:pt x="80" y="32"/>
                  </a:cubicBezTo>
                  <a:cubicBezTo>
                    <a:pt x="73" y="34"/>
                    <a:pt x="67" y="39"/>
                    <a:pt x="60" y="4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2" name="Freeform 42">
              <a:extLst>
                <a:ext uri="{FF2B5EF4-FFF2-40B4-BE49-F238E27FC236}">
                  <a16:creationId xmlns="" xmlns:a16="http://schemas.microsoft.com/office/drawing/2014/main" id="{61CAADA8-FB42-432A-BB0D-4D201479E14D}"/>
                </a:ext>
              </a:extLst>
            </p:cNvPr>
            <p:cNvSpPr>
              <a:spLocks/>
            </p:cNvSpPr>
            <p:nvPr/>
          </p:nvSpPr>
          <p:spPr bwMode="invGray">
            <a:xfrm>
              <a:off x="2009" y="2135"/>
              <a:ext cx="39" cy="24"/>
            </a:xfrm>
            <a:custGeom>
              <a:avLst/>
              <a:gdLst>
                <a:gd name="T0" fmla="*/ 6 w 52"/>
                <a:gd name="T1" fmla="*/ 0 h 32"/>
                <a:gd name="T2" fmla="*/ 2 w 52"/>
                <a:gd name="T3" fmla="*/ 4 h 32"/>
                <a:gd name="T4" fmla="*/ 5 w 52"/>
                <a:gd name="T5" fmla="*/ 6 h 32"/>
                <a:gd name="T6" fmla="*/ 8 w 52"/>
                <a:gd name="T7" fmla="*/ 6 h 32"/>
                <a:gd name="T8" fmla="*/ 6 w 52"/>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32">
                  <a:moveTo>
                    <a:pt x="34" y="0"/>
                  </a:moveTo>
                  <a:cubicBezTo>
                    <a:pt x="30" y="12"/>
                    <a:pt x="19" y="16"/>
                    <a:pt x="8" y="20"/>
                  </a:cubicBezTo>
                  <a:cubicBezTo>
                    <a:pt x="0" y="32"/>
                    <a:pt x="14" y="31"/>
                    <a:pt x="24" y="32"/>
                  </a:cubicBezTo>
                  <a:cubicBezTo>
                    <a:pt x="30" y="31"/>
                    <a:pt x="36" y="32"/>
                    <a:pt x="42" y="30"/>
                  </a:cubicBezTo>
                  <a:cubicBezTo>
                    <a:pt x="52" y="26"/>
                    <a:pt x="34" y="3"/>
                    <a:pt x="3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3" name="Freeform 43">
              <a:extLst>
                <a:ext uri="{FF2B5EF4-FFF2-40B4-BE49-F238E27FC236}">
                  <a16:creationId xmlns="" xmlns:a16="http://schemas.microsoft.com/office/drawing/2014/main" id="{7377AD3B-4252-4B72-AF44-0364387FBD01}"/>
                </a:ext>
              </a:extLst>
            </p:cNvPr>
            <p:cNvSpPr>
              <a:spLocks/>
            </p:cNvSpPr>
            <p:nvPr/>
          </p:nvSpPr>
          <p:spPr bwMode="invGray">
            <a:xfrm>
              <a:off x="2292" y="2201"/>
              <a:ext cx="128" cy="54"/>
            </a:xfrm>
            <a:custGeom>
              <a:avLst/>
              <a:gdLst>
                <a:gd name="T0" fmla="*/ 17 w 172"/>
                <a:gd name="T1" fmla="*/ 2 h 72"/>
                <a:gd name="T2" fmla="*/ 11 w 172"/>
                <a:gd name="T3" fmla="*/ 2 h 72"/>
                <a:gd name="T4" fmla="*/ 9 w 172"/>
                <a:gd name="T5" fmla="*/ 0 h 72"/>
                <a:gd name="T6" fmla="*/ 0 w 172"/>
                <a:gd name="T7" fmla="*/ 5 h 72"/>
                <a:gd name="T8" fmla="*/ 5 w 172"/>
                <a:gd name="T9" fmla="*/ 8 h 72"/>
                <a:gd name="T10" fmla="*/ 7 w 172"/>
                <a:gd name="T11" fmla="*/ 11 h 72"/>
                <a:gd name="T12" fmla="*/ 11 w 172"/>
                <a:gd name="T13" fmla="*/ 13 h 72"/>
                <a:gd name="T14" fmla="*/ 13 w 172"/>
                <a:gd name="T15" fmla="*/ 13 h 72"/>
                <a:gd name="T16" fmla="*/ 22 w 172"/>
                <a:gd name="T17" fmla="*/ 11 h 72"/>
                <a:gd name="T18" fmla="*/ 29 w 172"/>
                <a:gd name="T19" fmla="*/ 8 h 72"/>
                <a:gd name="T20" fmla="*/ 25 w 172"/>
                <a:gd name="T21" fmla="*/ 4 h 72"/>
                <a:gd name="T22" fmla="*/ 23 w 172"/>
                <a:gd name="T23" fmla="*/ 2 h 72"/>
                <a:gd name="T24" fmla="*/ 17 w 172"/>
                <a:gd name="T25" fmla="*/ 2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2" h="72">
                  <a:moveTo>
                    <a:pt x="102" y="8"/>
                  </a:moveTo>
                  <a:cubicBezTo>
                    <a:pt x="89" y="12"/>
                    <a:pt x="78" y="8"/>
                    <a:pt x="66" y="4"/>
                  </a:cubicBezTo>
                  <a:cubicBezTo>
                    <a:pt x="62" y="3"/>
                    <a:pt x="54" y="0"/>
                    <a:pt x="54" y="0"/>
                  </a:cubicBezTo>
                  <a:cubicBezTo>
                    <a:pt x="38" y="5"/>
                    <a:pt x="12" y="16"/>
                    <a:pt x="0" y="28"/>
                  </a:cubicBezTo>
                  <a:cubicBezTo>
                    <a:pt x="4" y="39"/>
                    <a:pt x="18" y="39"/>
                    <a:pt x="28" y="40"/>
                  </a:cubicBezTo>
                  <a:cubicBezTo>
                    <a:pt x="39" y="44"/>
                    <a:pt x="41" y="60"/>
                    <a:pt x="42" y="60"/>
                  </a:cubicBezTo>
                  <a:cubicBezTo>
                    <a:pt x="50" y="63"/>
                    <a:pt x="58" y="65"/>
                    <a:pt x="66" y="68"/>
                  </a:cubicBezTo>
                  <a:cubicBezTo>
                    <a:pt x="70" y="69"/>
                    <a:pt x="78" y="72"/>
                    <a:pt x="78" y="72"/>
                  </a:cubicBezTo>
                  <a:cubicBezTo>
                    <a:pt x="92" y="71"/>
                    <a:pt x="117" y="69"/>
                    <a:pt x="130" y="60"/>
                  </a:cubicBezTo>
                  <a:cubicBezTo>
                    <a:pt x="148" y="48"/>
                    <a:pt x="150" y="46"/>
                    <a:pt x="172" y="44"/>
                  </a:cubicBezTo>
                  <a:cubicBezTo>
                    <a:pt x="169" y="29"/>
                    <a:pt x="162" y="23"/>
                    <a:pt x="148" y="18"/>
                  </a:cubicBezTo>
                  <a:cubicBezTo>
                    <a:pt x="145" y="10"/>
                    <a:pt x="144" y="7"/>
                    <a:pt x="136" y="4"/>
                  </a:cubicBezTo>
                  <a:cubicBezTo>
                    <a:pt x="134" y="4"/>
                    <a:pt x="105" y="11"/>
                    <a:pt x="102" y="8"/>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4" name="Freeform 44">
              <a:extLst>
                <a:ext uri="{FF2B5EF4-FFF2-40B4-BE49-F238E27FC236}">
                  <a16:creationId xmlns="" xmlns:a16="http://schemas.microsoft.com/office/drawing/2014/main" id="{5A45B0CF-B541-4159-9D28-ACAA29E20797}"/>
                </a:ext>
              </a:extLst>
            </p:cNvPr>
            <p:cNvSpPr>
              <a:spLocks/>
            </p:cNvSpPr>
            <p:nvPr/>
          </p:nvSpPr>
          <p:spPr bwMode="invGray">
            <a:xfrm>
              <a:off x="2393" y="2038"/>
              <a:ext cx="39" cy="24"/>
            </a:xfrm>
            <a:custGeom>
              <a:avLst/>
              <a:gdLst>
                <a:gd name="T0" fmla="*/ 6 w 52"/>
                <a:gd name="T1" fmla="*/ 0 h 32"/>
                <a:gd name="T2" fmla="*/ 2 w 52"/>
                <a:gd name="T3" fmla="*/ 4 h 32"/>
                <a:gd name="T4" fmla="*/ 5 w 52"/>
                <a:gd name="T5" fmla="*/ 6 h 32"/>
                <a:gd name="T6" fmla="*/ 8 w 52"/>
                <a:gd name="T7" fmla="*/ 6 h 32"/>
                <a:gd name="T8" fmla="*/ 6 w 52"/>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32">
                  <a:moveTo>
                    <a:pt x="34" y="0"/>
                  </a:moveTo>
                  <a:cubicBezTo>
                    <a:pt x="30" y="12"/>
                    <a:pt x="19" y="16"/>
                    <a:pt x="8" y="20"/>
                  </a:cubicBezTo>
                  <a:cubicBezTo>
                    <a:pt x="0" y="32"/>
                    <a:pt x="14" y="31"/>
                    <a:pt x="24" y="32"/>
                  </a:cubicBezTo>
                  <a:cubicBezTo>
                    <a:pt x="30" y="31"/>
                    <a:pt x="36" y="32"/>
                    <a:pt x="42" y="30"/>
                  </a:cubicBezTo>
                  <a:cubicBezTo>
                    <a:pt x="52" y="26"/>
                    <a:pt x="34" y="3"/>
                    <a:pt x="3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5" name="Freeform 45">
              <a:extLst>
                <a:ext uri="{FF2B5EF4-FFF2-40B4-BE49-F238E27FC236}">
                  <a16:creationId xmlns="" xmlns:a16="http://schemas.microsoft.com/office/drawing/2014/main" id="{2234BD70-762B-418E-B249-8917272ED8FE}"/>
                </a:ext>
              </a:extLst>
            </p:cNvPr>
            <p:cNvSpPr>
              <a:spLocks/>
            </p:cNvSpPr>
            <p:nvPr/>
          </p:nvSpPr>
          <p:spPr bwMode="invGray">
            <a:xfrm>
              <a:off x="2662" y="2006"/>
              <a:ext cx="155" cy="63"/>
            </a:xfrm>
            <a:custGeom>
              <a:avLst/>
              <a:gdLst>
                <a:gd name="T0" fmla="*/ 35 w 206"/>
                <a:gd name="T1" fmla="*/ 1 h 85"/>
                <a:gd name="T2" fmla="*/ 19 w 206"/>
                <a:gd name="T3" fmla="*/ 1 h 85"/>
                <a:gd name="T4" fmla="*/ 20 w 206"/>
                <a:gd name="T5" fmla="*/ 4 h 85"/>
                <a:gd name="T6" fmla="*/ 20 w 206"/>
                <a:gd name="T7" fmla="*/ 5 h 85"/>
                <a:gd name="T8" fmla="*/ 17 w 206"/>
                <a:gd name="T9" fmla="*/ 4 h 85"/>
                <a:gd name="T10" fmla="*/ 14 w 206"/>
                <a:gd name="T11" fmla="*/ 3 h 85"/>
                <a:gd name="T12" fmla="*/ 5 w 206"/>
                <a:gd name="T13" fmla="*/ 4 h 85"/>
                <a:gd name="T14" fmla="*/ 6 w 206"/>
                <a:gd name="T15" fmla="*/ 8 h 85"/>
                <a:gd name="T16" fmla="*/ 10 w 206"/>
                <a:gd name="T17" fmla="*/ 9 h 85"/>
                <a:gd name="T18" fmla="*/ 14 w 206"/>
                <a:gd name="T19" fmla="*/ 12 h 85"/>
                <a:gd name="T20" fmla="*/ 17 w 206"/>
                <a:gd name="T21" fmla="*/ 14 h 85"/>
                <a:gd name="T22" fmla="*/ 20 w 206"/>
                <a:gd name="T23" fmla="*/ 11 h 85"/>
                <a:gd name="T24" fmla="*/ 22 w 206"/>
                <a:gd name="T25" fmla="*/ 10 h 85"/>
                <a:gd name="T26" fmla="*/ 23 w 206"/>
                <a:gd name="T27" fmla="*/ 7 h 85"/>
                <a:gd name="T28" fmla="*/ 30 w 206"/>
                <a:gd name="T29" fmla="*/ 5 h 85"/>
                <a:gd name="T30" fmla="*/ 34 w 206"/>
                <a:gd name="T31" fmla="*/ 5 h 85"/>
                <a:gd name="T32" fmla="*/ 36 w 206"/>
                <a:gd name="T33" fmla="*/ 4 h 85"/>
                <a:gd name="T34" fmla="*/ 35 w 206"/>
                <a:gd name="T35" fmla="*/ 1 h 8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06" h="85">
                  <a:moveTo>
                    <a:pt x="191" y="7"/>
                  </a:moveTo>
                  <a:cubicBezTo>
                    <a:pt x="165" y="6"/>
                    <a:pt x="130" y="0"/>
                    <a:pt x="103" y="9"/>
                  </a:cubicBezTo>
                  <a:cubicBezTo>
                    <a:pt x="100" y="18"/>
                    <a:pt x="101" y="20"/>
                    <a:pt x="109" y="25"/>
                  </a:cubicBezTo>
                  <a:cubicBezTo>
                    <a:pt x="111" y="28"/>
                    <a:pt x="118" y="34"/>
                    <a:pt x="107" y="33"/>
                  </a:cubicBezTo>
                  <a:cubicBezTo>
                    <a:pt x="101" y="32"/>
                    <a:pt x="89" y="27"/>
                    <a:pt x="89" y="27"/>
                  </a:cubicBezTo>
                  <a:cubicBezTo>
                    <a:pt x="86" y="24"/>
                    <a:pt x="82" y="18"/>
                    <a:pt x="77" y="19"/>
                  </a:cubicBezTo>
                  <a:cubicBezTo>
                    <a:pt x="52" y="22"/>
                    <a:pt x="57" y="25"/>
                    <a:pt x="23" y="27"/>
                  </a:cubicBezTo>
                  <a:cubicBezTo>
                    <a:pt x="0" y="31"/>
                    <a:pt x="18" y="45"/>
                    <a:pt x="31" y="49"/>
                  </a:cubicBezTo>
                  <a:cubicBezTo>
                    <a:pt x="43" y="53"/>
                    <a:pt x="35" y="51"/>
                    <a:pt x="55" y="53"/>
                  </a:cubicBezTo>
                  <a:cubicBezTo>
                    <a:pt x="63" y="59"/>
                    <a:pt x="66" y="67"/>
                    <a:pt x="75" y="73"/>
                  </a:cubicBezTo>
                  <a:cubicBezTo>
                    <a:pt x="78" y="81"/>
                    <a:pt x="81" y="82"/>
                    <a:pt x="89" y="85"/>
                  </a:cubicBezTo>
                  <a:cubicBezTo>
                    <a:pt x="104" y="81"/>
                    <a:pt x="99" y="75"/>
                    <a:pt x="109" y="67"/>
                  </a:cubicBezTo>
                  <a:cubicBezTo>
                    <a:pt x="113" y="64"/>
                    <a:pt x="121" y="59"/>
                    <a:pt x="121" y="59"/>
                  </a:cubicBezTo>
                  <a:cubicBezTo>
                    <a:pt x="123" y="55"/>
                    <a:pt x="124" y="50"/>
                    <a:pt x="127" y="47"/>
                  </a:cubicBezTo>
                  <a:cubicBezTo>
                    <a:pt x="132" y="41"/>
                    <a:pt x="158" y="37"/>
                    <a:pt x="167" y="35"/>
                  </a:cubicBezTo>
                  <a:cubicBezTo>
                    <a:pt x="174" y="34"/>
                    <a:pt x="181" y="33"/>
                    <a:pt x="187" y="31"/>
                  </a:cubicBezTo>
                  <a:cubicBezTo>
                    <a:pt x="191" y="30"/>
                    <a:pt x="199" y="27"/>
                    <a:pt x="199" y="27"/>
                  </a:cubicBezTo>
                  <a:cubicBezTo>
                    <a:pt x="206" y="16"/>
                    <a:pt x="199" y="15"/>
                    <a:pt x="191"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6" name="Freeform 46">
              <a:extLst>
                <a:ext uri="{FF2B5EF4-FFF2-40B4-BE49-F238E27FC236}">
                  <a16:creationId xmlns="" xmlns:a16="http://schemas.microsoft.com/office/drawing/2014/main" id="{44E78425-62F4-468D-A8E1-C581BD59A57D}"/>
                </a:ext>
              </a:extLst>
            </p:cNvPr>
            <p:cNvSpPr>
              <a:spLocks/>
            </p:cNvSpPr>
            <p:nvPr/>
          </p:nvSpPr>
          <p:spPr bwMode="invGray">
            <a:xfrm>
              <a:off x="2759" y="2039"/>
              <a:ext cx="48" cy="21"/>
            </a:xfrm>
            <a:custGeom>
              <a:avLst/>
              <a:gdLst>
                <a:gd name="T0" fmla="*/ 6 w 64"/>
                <a:gd name="T1" fmla="*/ 2 h 28"/>
                <a:gd name="T2" fmla="*/ 2 w 64"/>
                <a:gd name="T3" fmla="*/ 2 h 28"/>
                <a:gd name="T4" fmla="*/ 5 w 64"/>
                <a:gd name="T5" fmla="*/ 5 h 28"/>
                <a:gd name="T6" fmla="*/ 10 w 64"/>
                <a:gd name="T7" fmla="*/ 3 h 28"/>
                <a:gd name="T8" fmla="*/ 6 w 64"/>
                <a:gd name="T9" fmla="*/ 2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28">
                  <a:moveTo>
                    <a:pt x="36" y="6"/>
                  </a:moveTo>
                  <a:cubicBezTo>
                    <a:pt x="32" y="18"/>
                    <a:pt x="19" y="0"/>
                    <a:pt x="8" y="4"/>
                  </a:cubicBezTo>
                  <a:cubicBezTo>
                    <a:pt x="0" y="16"/>
                    <a:pt x="14" y="27"/>
                    <a:pt x="24" y="28"/>
                  </a:cubicBezTo>
                  <a:cubicBezTo>
                    <a:pt x="30" y="27"/>
                    <a:pt x="48" y="16"/>
                    <a:pt x="54" y="14"/>
                  </a:cubicBezTo>
                  <a:cubicBezTo>
                    <a:pt x="64" y="10"/>
                    <a:pt x="36" y="9"/>
                    <a:pt x="36" y="6"/>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7" name="Freeform 47">
              <a:extLst>
                <a:ext uri="{FF2B5EF4-FFF2-40B4-BE49-F238E27FC236}">
                  <a16:creationId xmlns="" xmlns:a16="http://schemas.microsoft.com/office/drawing/2014/main" id="{A4F488C6-8851-49E8-827A-D2A8A69128DE}"/>
                </a:ext>
              </a:extLst>
            </p:cNvPr>
            <p:cNvSpPr>
              <a:spLocks/>
            </p:cNvSpPr>
            <p:nvPr/>
          </p:nvSpPr>
          <p:spPr bwMode="invGray">
            <a:xfrm>
              <a:off x="2467" y="2311"/>
              <a:ext cx="109" cy="132"/>
            </a:xfrm>
            <a:custGeom>
              <a:avLst/>
              <a:gdLst>
                <a:gd name="T0" fmla="*/ 4 w 146"/>
                <a:gd name="T1" fmla="*/ 4 h 176"/>
                <a:gd name="T2" fmla="*/ 0 w 146"/>
                <a:gd name="T3" fmla="*/ 5 h 176"/>
                <a:gd name="T4" fmla="*/ 2 w 146"/>
                <a:gd name="T5" fmla="*/ 8 h 176"/>
                <a:gd name="T6" fmla="*/ 5 w 146"/>
                <a:gd name="T7" fmla="*/ 16 h 176"/>
                <a:gd name="T8" fmla="*/ 9 w 146"/>
                <a:gd name="T9" fmla="*/ 17 h 176"/>
                <a:gd name="T10" fmla="*/ 9 w 146"/>
                <a:gd name="T11" fmla="*/ 20 h 176"/>
                <a:gd name="T12" fmla="*/ 5 w 146"/>
                <a:gd name="T13" fmla="*/ 20 h 176"/>
                <a:gd name="T14" fmla="*/ 3 w 146"/>
                <a:gd name="T15" fmla="*/ 24 h 176"/>
                <a:gd name="T16" fmla="*/ 3 w 146"/>
                <a:gd name="T17" fmla="*/ 25 h 176"/>
                <a:gd name="T18" fmla="*/ 5 w 146"/>
                <a:gd name="T19" fmla="*/ 26 h 176"/>
                <a:gd name="T20" fmla="*/ 3 w 146"/>
                <a:gd name="T21" fmla="*/ 30 h 176"/>
                <a:gd name="T22" fmla="*/ 3 w 146"/>
                <a:gd name="T23" fmla="*/ 32 h 176"/>
                <a:gd name="T24" fmla="*/ 5 w 146"/>
                <a:gd name="T25" fmla="*/ 31 h 176"/>
                <a:gd name="T26" fmla="*/ 10 w 146"/>
                <a:gd name="T27" fmla="*/ 30 h 176"/>
                <a:gd name="T28" fmla="*/ 16 w 146"/>
                <a:gd name="T29" fmla="*/ 31 h 176"/>
                <a:gd name="T30" fmla="*/ 19 w 146"/>
                <a:gd name="T31" fmla="*/ 30 h 176"/>
                <a:gd name="T32" fmla="*/ 21 w 146"/>
                <a:gd name="T33" fmla="*/ 30 h 176"/>
                <a:gd name="T34" fmla="*/ 22 w 146"/>
                <a:gd name="T35" fmla="*/ 26 h 176"/>
                <a:gd name="T36" fmla="*/ 25 w 146"/>
                <a:gd name="T37" fmla="*/ 24 h 176"/>
                <a:gd name="T38" fmla="*/ 19 w 146"/>
                <a:gd name="T39" fmla="*/ 20 h 176"/>
                <a:gd name="T40" fmla="*/ 16 w 146"/>
                <a:gd name="T41" fmla="*/ 15 h 176"/>
                <a:gd name="T42" fmla="*/ 14 w 146"/>
                <a:gd name="T43" fmla="*/ 13 h 176"/>
                <a:gd name="T44" fmla="*/ 11 w 146"/>
                <a:gd name="T45" fmla="*/ 11 h 176"/>
                <a:gd name="T46" fmla="*/ 15 w 146"/>
                <a:gd name="T47" fmla="*/ 8 h 176"/>
                <a:gd name="T48" fmla="*/ 11 w 146"/>
                <a:gd name="T49" fmla="*/ 6 h 176"/>
                <a:gd name="T50" fmla="*/ 12 w 146"/>
                <a:gd name="T51" fmla="*/ 3 h 176"/>
                <a:gd name="T52" fmla="*/ 7 w 146"/>
                <a:gd name="T53" fmla="*/ 1 h 176"/>
                <a:gd name="T54" fmla="*/ 5 w 146"/>
                <a:gd name="T55" fmla="*/ 2 h 176"/>
                <a:gd name="T56" fmla="*/ 4 w 146"/>
                <a:gd name="T57" fmla="*/ 4 h 17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6" h="176">
                  <a:moveTo>
                    <a:pt x="24" y="19"/>
                  </a:moveTo>
                  <a:cubicBezTo>
                    <a:pt x="13" y="23"/>
                    <a:pt x="7" y="15"/>
                    <a:pt x="0" y="25"/>
                  </a:cubicBezTo>
                  <a:cubicBezTo>
                    <a:pt x="2" y="32"/>
                    <a:pt x="14" y="43"/>
                    <a:pt x="14" y="43"/>
                  </a:cubicBezTo>
                  <a:cubicBezTo>
                    <a:pt x="19" y="58"/>
                    <a:pt x="20" y="78"/>
                    <a:pt x="34" y="87"/>
                  </a:cubicBezTo>
                  <a:cubicBezTo>
                    <a:pt x="42" y="84"/>
                    <a:pt x="45" y="86"/>
                    <a:pt x="52" y="91"/>
                  </a:cubicBezTo>
                  <a:cubicBezTo>
                    <a:pt x="57" y="105"/>
                    <a:pt x="60" y="101"/>
                    <a:pt x="50" y="107"/>
                  </a:cubicBezTo>
                  <a:cubicBezTo>
                    <a:pt x="38" y="105"/>
                    <a:pt x="32" y="101"/>
                    <a:pt x="28" y="113"/>
                  </a:cubicBezTo>
                  <a:cubicBezTo>
                    <a:pt x="32" y="129"/>
                    <a:pt x="33" y="128"/>
                    <a:pt x="16" y="131"/>
                  </a:cubicBezTo>
                  <a:cubicBezTo>
                    <a:pt x="17" y="133"/>
                    <a:pt x="16" y="136"/>
                    <a:pt x="18" y="137"/>
                  </a:cubicBezTo>
                  <a:cubicBezTo>
                    <a:pt x="21" y="139"/>
                    <a:pt x="30" y="141"/>
                    <a:pt x="30" y="141"/>
                  </a:cubicBezTo>
                  <a:cubicBezTo>
                    <a:pt x="28" y="152"/>
                    <a:pt x="21" y="159"/>
                    <a:pt x="18" y="169"/>
                  </a:cubicBezTo>
                  <a:cubicBezTo>
                    <a:pt x="19" y="171"/>
                    <a:pt x="18" y="174"/>
                    <a:pt x="20" y="175"/>
                  </a:cubicBezTo>
                  <a:cubicBezTo>
                    <a:pt x="22" y="176"/>
                    <a:pt x="32" y="171"/>
                    <a:pt x="34" y="171"/>
                  </a:cubicBezTo>
                  <a:cubicBezTo>
                    <a:pt x="42" y="170"/>
                    <a:pt x="50" y="170"/>
                    <a:pt x="58" y="169"/>
                  </a:cubicBezTo>
                  <a:cubicBezTo>
                    <a:pt x="70" y="167"/>
                    <a:pt x="80" y="167"/>
                    <a:pt x="92" y="171"/>
                  </a:cubicBezTo>
                  <a:cubicBezTo>
                    <a:pt x="98" y="170"/>
                    <a:pt x="104" y="170"/>
                    <a:pt x="110" y="169"/>
                  </a:cubicBezTo>
                  <a:cubicBezTo>
                    <a:pt x="114" y="168"/>
                    <a:pt x="122" y="165"/>
                    <a:pt x="122" y="165"/>
                  </a:cubicBezTo>
                  <a:cubicBezTo>
                    <a:pt x="124" y="158"/>
                    <a:pt x="123" y="147"/>
                    <a:pt x="128" y="141"/>
                  </a:cubicBezTo>
                  <a:cubicBezTo>
                    <a:pt x="132" y="136"/>
                    <a:pt x="146" y="133"/>
                    <a:pt x="146" y="133"/>
                  </a:cubicBezTo>
                  <a:cubicBezTo>
                    <a:pt x="142" y="105"/>
                    <a:pt x="143" y="111"/>
                    <a:pt x="110" y="109"/>
                  </a:cubicBezTo>
                  <a:cubicBezTo>
                    <a:pt x="102" y="97"/>
                    <a:pt x="103" y="88"/>
                    <a:pt x="88" y="83"/>
                  </a:cubicBezTo>
                  <a:cubicBezTo>
                    <a:pt x="85" y="79"/>
                    <a:pt x="86" y="72"/>
                    <a:pt x="82" y="69"/>
                  </a:cubicBezTo>
                  <a:cubicBezTo>
                    <a:pt x="77" y="65"/>
                    <a:pt x="69" y="65"/>
                    <a:pt x="64" y="61"/>
                  </a:cubicBezTo>
                  <a:cubicBezTo>
                    <a:pt x="52" y="43"/>
                    <a:pt x="67" y="47"/>
                    <a:pt x="86" y="45"/>
                  </a:cubicBezTo>
                  <a:cubicBezTo>
                    <a:pt x="93" y="25"/>
                    <a:pt x="83" y="29"/>
                    <a:pt x="64" y="31"/>
                  </a:cubicBezTo>
                  <a:cubicBezTo>
                    <a:pt x="62" y="25"/>
                    <a:pt x="70" y="13"/>
                    <a:pt x="70" y="13"/>
                  </a:cubicBezTo>
                  <a:cubicBezTo>
                    <a:pt x="64" y="4"/>
                    <a:pt x="56" y="3"/>
                    <a:pt x="46" y="1"/>
                  </a:cubicBezTo>
                  <a:cubicBezTo>
                    <a:pt x="35" y="3"/>
                    <a:pt x="34" y="0"/>
                    <a:pt x="30" y="9"/>
                  </a:cubicBezTo>
                  <a:cubicBezTo>
                    <a:pt x="25" y="21"/>
                    <a:pt x="29" y="24"/>
                    <a:pt x="24" y="19"/>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8" name="Freeform 48">
              <a:extLst>
                <a:ext uri="{FF2B5EF4-FFF2-40B4-BE49-F238E27FC236}">
                  <a16:creationId xmlns="" xmlns:a16="http://schemas.microsoft.com/office/drawing/2014/main" id="{581D630C-339C-4D50-BD35-7943C1D65F95}"/>
                </a:ext>
              </a:extLst>
            </p:cNvPr>
            <p:cNvSpPr>
              <a:spLocks/>
            </p:cNvSpPr>
            <p:nvPr/>
          </p:nvSpPr>
          <p:spPr bwMode="invGray">
            <a:xfrm>
              <a:off x="2413" y="2359"/>
              <a:ext cx="69" cy="68"/>
            </a:xfrm>
            <a:custGeom>
              <a:avLst/>
              <a:gdLst>
                <a:gd name="T0" fmla="*/ 11 w 92"/>
                <a:gd name="T1" fmla="*/ 1 h 92"/>
                <a:gd name="T2" fmla="*/ 15 w 92"/>
                <a:gd name="T3" fmla="*/ 1 h 92"/>
                <a:gd name="T4" fmla="*/ 17 w 92"/>
                <a:gd name="T5" fmla="*/ 4 h 92"/>
                <a:gd name="T6" fmla="*/ 14 w 92"/>
                <a:gd name="T7" fmla="*/ 7 h 92"/>
                <a:gd name="T8" fmla="*/ 8 w 92"/>
                <a:gd name="T9" fmla="*/ 12 h 92"/>
                <a:gd name="T10" fmla="*/ 4 w 92"/>
                <a:gd name="T11" fmla="*/ 15 h 92"/>
                <a:gd name="T12" fmla="*/ 2 w 92"/>
                <a:gd name="T13" fmla="*/ 12 h 92"/>
                <a:gd name="T14" fmla="*/ 4 w 92"/>
                <a:gd name="T15" fmla="*/ 10 h 92"/>
                <a:gd name="T16" fmla="*/ 3 w 92"/>
                <a:gd name="T17" fmla="*/ 7 h 92"/>
                <a:gd name="T18" fmla="*/ 8 w 92"/>
                <a:gd name="T19" fmla="*/ 5 h 92"/>
                <a:gd name="T20" fmla="*/ 11 w 92"/>
                <a:gd name="T21" fmla="*/ 1 h 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2" h="92">
                  <a:moveTo>
                    <a:pt x="58" y="6"/>
                  </a:moveTo>
                  <a:cubicBezTo>
                    <a:pt x="67" y="0"/>
                    <a:pt x="73" y="2"/>
                    <a:pt x="82" y="8"/>
                  </a:cubicBezTo>
                  <a:cubicBezTo>
                    <a:pt x="91" y="22"/>
                    <a:pt x="88" y="15"/>
                    <a:pt x="92" y="26"/>
                  </a:cubicBezTo>
                  <a:cubicBezTo>
                    <a:pt x="89" y="36"/>
                    <a:pt x="82" y="37"/>
                    <a:pt x="78" y="48"/>
                  </a:cubicBezTo>
                  <a:cubicBezTo>
                    <a:pt x="85" y="69"/>
                    <a:pt x="60" y="71"/>
                    <a:pt x="46" y="76"/>
                  </a:cubicBezTo>
                  <a:cubicBezTo>
                    <a:pt x="40" y="86"/>
                    <a:pt x="28" y="86"/>
                    <a:pt x="18" y="92"/>
                  </a:cubicBezTo>
                  <a:cubicBezTo>
                    <a:pt x="9" y="90"/>
                    <a:pt x="0" y="84"/>
                    <a:pt x="8" y="72"/>
                  </a:cubicBezTo>
                  <a:cubicBezTo>
                    <a:pt x="11" y="68"/>
                    <a:pt x="20" y="64"/>
                    <a:pt x="20" y="64"/>
                  </a:cubicBezTo>
                  <a:cubicBezTo>
                    <a:pt x="23" y="55"/>
                    <a:pt x="21" y="53"/>
                    <a:pt x="14" y="46"/>
                  </a:cubicBezTo>
                  <a:cubicBezTo>
                    <a:pt x="18" y="30"/>
                    <a:pt x="28" y="36"/>
                    <a:pt x="40" y="28"/>
                  </a:cubicBezTo>
                  <a:cubicBezTo>
                    <a:pt x="56" y="17"/>
                    <a:pt x="50" y="24"/>
                    <a:pt x="58" y="6"/>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9" name="Freeform 49">
              <a:extLst>
                <a:ext uri="{FF2B5EF4-FFF2-40B4-BE49-F238E27FC236}">
                  <a16:creationId xmlns="" xmlns:a16="http://schemas.microsoft.com/office/drawing/2014/main" id="{5C0EC6F9-EA3F-48BE-892B-526B80A9DC44}"/>
                </a:ext>
              </a:extLst>
            </p:cNvPr>
            <p:cNvSpPr>
              <a:spLocks/>
            </p:cNvSpPr>
            <p:nvPr/>
          </p:nvSpPr>
          <p:spPr bwMode="invGray">
            <a:xfrm>
              <a:off x="4099" y="3502"/>
              <a:ext cx="474" cy="495"/>
            </a:xfrm>
            <a:custGeom>
              <a:avLst/>
              <a:gdLst>
                <a:gd name="T0" fmla="*/ 37 w 633"/>
                <a:gd name="T1" fmla="*/ 2 h 660"/>
                <a:gd name="T2" fmla="*/ 31 w 633"/>
                <a:gd name="T3" fmla="*/ 4 h 660"/>
                <a:gd name="T4" fmla="*/ 25 w 633"/>
                <a:gd name="T5" fmla="*/ 10 h 660"/>
                <a:gd name="T6" fmla="*/ 18 w 633"/>
                <a:gd name="T7" fmla="*/ 11 h 660"/>
                <a:gd name="T8" fmla="*/ 14 w 633"/>
                <a:gd name="T9" fmla="*/ 14 h 660"/>
                <a:gd name="T10" fmla="*/ 12 w 633"/>
                <a:gd name="T11" fmla="*/ 21 h 660"/>
                <a:gd name="T12" fmla="*/ 6 w 633"/>
                <a:gd name="T13" fmla="*/ 30 h 660"/>
                <a:gd name="T14" fmla="*/ 0 w 633"/>
                <a:gd name="T15" fmla="*/ 32 h 660"/>
                <a:gd name="T16" fmla="*/ 12 w 633"/>
                <a:gd name="T17" fmla="*/ 58 h 660"/>
                <a:gd name="T18" fmla="*/ 21 w 633"/>
                <a:gd name="T19" fmla="*/ 76 h 660"/>
                <a:gd name="T20" fmla="*/ 25 w 633"/>
                <a:gd name="T21" fmla="*/ 79 h 660"/>
                <a:gd name="T22" fmla="*/ 29 w 633"/>
                <a:gd name="T23" fmla="*/ 80 h 660"/>
                <a:gd name="T24" fmla="*/ 40 w 633"/>
                <a:gd name="T25" fmla="*/ 77 h 660"/>
                <a:gd name="T26" fmla="*/ 44 w 633"/>
                <a:gd name="T27" fmla="*/ 76 h 660"/>
                <a:gd name="T28" fmla="*/ 52 w 633"/>
                <a:gd name="T29" fmla="*/ 80 h 660"/>
                <a:gd name="T30" fmla="*/ 57 w 633"/>
                <a:gd name="T31" fmla="*/ 94 h 660"/>
                <a:gd name="T32" fmla="*/ 59 w 633"/>
                <a:gd name="T33" fmla="*/ 94 h 660"/>
                <a:gd name="T34" fmla="*/ 61 w 633"/>
                <a:gd name="T35" fmla="*/ 91 h 660"/>
                <a:gd name="T36" fmla="*/ 65 w 633"/>
                <a:gd name="T37" fmla="*/ 98 h 660"/>
                <a:gd name="T38" fmla="*/ 71 w 633"/>
                <a:gd name="T39" fmla="*/ 102 h 660"/>
                <a:gd name="T40" fmla="*/ 77 w 633"/>
                <a:gd name="T41" fmla="*/ 107 h 660"/>
                <a:gd name="T42" fmla="*/ 78 w 633"/>
                <a:gd name="T43" fmla="*/ 110 h 660"/>
                <a:gd name="T44" fmla="*/ 80 w 633"/>
                <a:gd name="T45" fmla="*/ 111 h 660"/>
                <a:gd name="T46" fmla="*/ 85 w 633"/>
                <a:gd name="T47" fmla="*/ 116 h 660"/>
                <a:gd name="T48" fmla="*/ 87 w 633"/>
                <a:gd name="T49" fmla="*/ 113 h 660"/>
                <a:gd name="T50" fmla="*/ 95 w 633"/>
                <a:gd name="T51" fmla="*/ 118 h 660"/>
                <a:gd name="T52" fmla="*/ 103 w 633"/>
                <a:gd name="T53" fmla="*/ 116 h 660"/>
                <a:gd name="T54" fmla="*/ 109 w 633"/>
                <a:gd name="T55" fmla="*/ 95 h 660"/>
                <a:gd name="T56" fmla="*/ 111 w 633"/>
                <a:gd name="T57" fmla="*/ 83 h 660"/>
                <a:gd name="T58" fmla="*/ 109 w 633"/>
                <a:gd name="T59" fmla="*/ 65 h 660"/>
                <a:gd name="T60" fmla="*/ 94 w 633"/>
                <a:gd name="T61" fmla="*/ 49 h 660"/>
                <a:gd name="T62" fmla="*/ 93 w 633"/>
                <a:gd name="T63" fmla="*/ 42 h 660"/>
                <a:gd name="T64" fmla="*/ 82 w 633"/>
                <a:gd name="T65" fmla="*/ 32 h 660"/>
                <a:gd name="T66" fmla="*/ 83 w 633"/>
                <a:gd name="T67" fmla="*/ 28 h 660"/>
                <a:gd name="T68" fmla="*/ 80 w 633"/>
                <a:gd name="T69" fmla="*/ 24 h 660"/>
                <a:gd name="T70" fmla="*/ 73 w 633"/>
                <a:gd name="T71" fmla="*/ 14 h 660"/>
                <a:gd name="T72" fmla="*/ 70 w 633"/>
                <a:gd name="T73" fmla="*/ 6 h 660"/>
                <a:gd name="T74" fmla="*/ 68 w 633"/>
                <a:gd name="T75" fmla="*/ 4 h 660"/>
                <a:gd name="T76" fmla="*/ 64 w 633"/>
                <a:gd name="T77" fmla="*/ 27 h 660"/>
                <a:gd name="T78" fmla="*/ 57 w 633"/>
                <a:gd name="T79" fmla="*/ 21 h 660"/>
                <a:gd name="T80" fmla="*/ 52 w 633"/>
                <a:gd name="T81" fmla="*/ 20 h 660"/>
                <a:gd name="T82" fmla="*/ 48 w 633"/>
                <a:gd name="T83" fmla="*/ 16 h 660"/>
                <a:gd name="T84" fmla="*/ 46 w 633"/>
                <a:gd name="T85" fmla="*/ 11 h 660"/>
                <a:gd name="T86" fmla="*/ 49 w 633"/>
                <a:gd name="T87" fmla="*/ 10 h 660"/>
                <a:gd name="T88" fmla="*/ 43 w 633"/>
                <a:gd name="T89" fmla="*/ 4 h 660"/>
                <a:gd name="T90" fmla="*/ 38 w 633"/>
                <a:gd name="T91" fmla="*/ 2 h 660"/>
                <a:gd name="T92" fmla="*/ 36 w 633"/>
                <a:gd name="T93" fmla="*/ 2 h 660"/>
                <a:gd name="T94" fmla="*/ 37 w 633"/>
                <a:gd name="T95" fmla="*/ 2 h 66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33" h="660">
                  <a:moveTo>
                    <a:pt x="212" y="11"/>
                  </a:moveTo>
                  <a:cubicBezTo>
                    <a:pt x="195" y="0"/>
                    <a:pt x="187" y="2"/>
                    <a:pt x="176" y="19"/>
                  </a:cubicBezTo>
                  <a:cubicBezTo>
                    <a:pt x="171" y="61"/>
                    <a:pt x="181" y="88"/>
                    <a:pt x="144" y="51"/>
                  </a:cubicBezTo>
                  <a:cubicBezTo>
                    <a:pt x="131" y="53"/>
                    <a:pt x="115" y="51"/>
                    <a:pt x="104" y="59"/>
                  </a:cubicBezTo>
                  <a:cubicBezTo>
                    <a:pt x="78" y="80"/>
                    <a:pt x="114" y="65"/>
                    <a:pt x="84" y="75"/>
                  </a:cubicBezTo>
                  <a:cubicBezTo>
                    <a:pt x="78" y="94"/>
                    <a:pt x="92" y="107"/>
                    <a:pt x="68" y="115"/>
                  </a:cubicBezTo>
                  <a:cubicBezTo>
                    <a:pt x="55" y="135"/>
                    <a:pt x="59" y="159"/>
                    <a:pt x="36" y="167"/>
                  </a:cubicBezTo>
                  <a:cubicBezTo>
                    <a:pt x="16" y="163"/>
                    <a:pt x="7" y="158"/>
                    <a:pt x="0" y="179"/>
                  </a:cubicBezTo>
                  <a:cubicBezTo>
                    <a:pt x="9" y="232"/>
                    <a:pt x="43" y="279"/>
                    <a:pt x="72" y="323"/>
                  </a:cubicBezTo>
                  <a:cubicBezTo>
                    <a:pt x="82" y="371"/>
                    <a:pt x="85" y="392"/>
                    <a:pt x="120" y="427"/>
                  </a:cubicBezTo>
                  <a:cubicBezTo>
                    <a:pt x="127" y="434"/>
                    <a:pt x="136" y="438"/>
                    <a:pt x="144" y="443"/>
                  </a:cubicBezTo>
                  <a:cubicBezTo>
                    <a:pt x="151" y="448"/>
                    <a:pt x="168" y="451"/>
                    <a:pt x="168" y="451"/>
                  </a:cubicBezTo>
                  <a:cubicBezTo>
                    <a:pt x="188" y="444"/>
                    <a:pt x="208" y="438"/>
                    <a:pt x="228" y="431"/>
                  </a:cubicBezTo>
                  <a:cubicBezTo>
                    <a:pt x="236" y="428"/>
                    <a:pt x="252" y="423"/>
                    <a:pt x="252" y="423"/>
                  </a:cubicBezTo>
                  <a:cubicBezTo>
                    <a:pt x="271" y="429"/>
                    <a:pt x="281" y="445"/>
                    <a:pt x="300" y="451"/>
                  </a:cubicBezTo>
                  <a:cubicBezTo>
                    <a:pt x="320" y="471"/>
                    <a:pt x="315" y="500"/>
                    <a:pt x="324" y="527"/>
                  </a:cubicBezTo>
                  <a:cubicBezTo>
                    <a:pt x="328" y="526"/>
                    <a:pt x="333" y="526"/>
                    <a:pt x="336" y="523"/>
                  </a:cubicBezTo>
                  <a:cubicBezTo>
                    <a:pt x="340" y="520"/>
                    <a:pt x="339" y="511"/>
                    <a:pt x="344" y="511"/>
                  </a:cubicBezTo>
                  <a:cubicBezTo>
                    <a:pt x="358" y="511"/>
                    <a:pt x="362" y="541"/>
                    <a:pt x="368" y="547"/>
                  </a:cubicBezTo>
                  <a:cubicBezTo>
                    <a:pt x="378" y="557"/>
                    <a:pt x="392" y="563"/>
                    <a:pt x="404" y="571"/>
                  </a:cubicBezTo>
                  <a:cubicBezTo>
                    <a:pt x="418" y="580"/>
                    <a:pt x="422" y="594"/>
                    <a:pt x="436" y="603"/>
                  </a:cubicBezTo>
                  <a:cubicBezTo>
                    <a:pt x="439" y="607"/>
                    <a:pt x="441" y="612"/>
                    <a:pt x="444" y="615"/>
                  </a:cubicBezTo>
                  <a:cubicBezTo>
                    <a:pt x="447" y="618"/>
                    <a:pt x="453" y="619"/>
                    <a:pt x="456" y="623"/>
                  </a:cubicBezTo>
                  <a:cubicBezTo>
                    <a:pt x="489" y="660"/>
                    <a:pt x="457" y="637"/>
                    <a:pt x="484" y="655"/>
                  </a:cubicBezTo>
                  <a:cubicBezTo>
                    <a:pt x="487" y="647"/>
                    <a:pt x="485" y="626"/>
                    <a:pt x="492" y="631"/>
                  </a:cubicBezTo>
                  <a:cubicBezTo>
                    <a:pt x="509" y="642"/>
                    <a:pt x="522" y="653"/>
                    <a:pt x="540" y="659"/>
                  </a:cubicBezTo>
                  <a:cubicBezTo>
                    <a:pt x="557" y="642"/>
                    <a:pt x="567" y="648"/>
                    <a:pt x="588" y="655"/>
                  </a:cubicBezTo>
                  <a:cubicBezTo>
                    <a:pt x="611" y="621"/>
                    <a:pt x="573" y="560"/>
                    <a:pt x="616" y="531"/>
                  </a:cubicBezTo>
                  <a:cubicBezTo>
                    <a:pt x="632" y="507"/>
                    <a:pt x="629" y="496"/>
                    <a:pt x="632" y="463"/>
                  </a:cubicBezTo>
                  <a:cubicBezTo>
                    <a:pt x="630" y="440"/>
                    <a:pt x="633" y="390"/>
                    <a:pt x="620" y="367"/>
                  </a:cubicBezTo>
                  <a:cubicBezTo>
                    <a:pt x="600" y="332"/>
                    <a:pt x="565" y="300"/>
                    <a:pt x="536" y="271"/>
                  </a:cubicBezTo>
                  <a:cubicBezTo>
                    <a:pt x="532" y="259"/>
                    <a:pt x="532" y="247"/>
                    <a:pt x="528" y="235"/>
                  </a:cubicBezTo>
                  <a:cubicBezTo>
                    <a:pt x="525" y="225"/>
                    <a:pt x="474" y="188"/>
                    <a:pt x="460" y="179"/>
                  </a:cubicBezTo>
                  <a:cubicBezTo>
                    <a:pt x="463" y="171"/>
                    <a:pt x="471" y="164"/>
                    <a:pt x="472" y="155"/>
                  </a:cubicBezTo>
                  <a:cubicBezTo>
                    <a:pt x="474" y="144"/>
                    <a:pt x="461" y="137"/>
                    <a:pt x="456" y="131"/>
                  </a:cubicBezTo>
                  <a:cubicBezTo>
                    <a:pt x="435" y="106"/>
                    <a:pt x="451" y="88"/>
                    <a:pt x="416" y="79"/>
                  </a:cubicBezTo>
                  <a:cubicBezTo>
                    <a:pt x="395" y="48"/>
                    <a:pt x="403" y="64"/>
                    <a:pt x="392" y="31"/>
                  </a:cubicBezTo>
                  <a:cubicBezTo>
                    <a:pt x="391" y="27"/>
                    <a:pt x="388" y="19"/>
                    <a:pt x="388" y="19"/>
                  </a:cubicBezTo>
                  <a:cubicBezTo>
                    <a:pt x="362" y="58"/>
                    <a:pt x="379" y="107"/>
                    <a:pt x="364" y="151"/>
                  </a:cubicBezTo>
                  <a:cubicBezTo>
                    <a:pt x="344" y="144"/>
                    <a:pt x="344" y="120"/>
                    <a:pt x="324" y="115"/>
                  </a:cubicBezTo>
                  <a:cubicBezTo>
                    <a:pt x="314" y="112"/>
                    <a:pt x="303" y="112"/>
                    <a:pt x="292" y="111"/>
                  </a:cubicBezTo>
                  <a:cubicBezTo>
                    <a:pt x="284" y="103"/>
                    <a:pt x="276" y="97"/>
                    <a:pt x="272" y="87"/>
                  </a:cubicBezTo>
                  <a:cubicBezTo>
                    <a:pt x="269" y="79"/>
                    <a:pt x="264" y="63"/>
                    <a:pt x="264" y="63"/>
                  </a:cubicBezTo>
                  <a:cubicBezTo>
                    <a:pt x="268" y="60"/>
                    <a:pt x="273" y="58"/>
                    <a:pt x="276" y="55"/>
                  </a:cubicBezTo>
                  <a:cubicBezTo>
                    <a:pt x="300" y="31"/>
                    <a:pt x="256" y="24"/>
                    <a:pt x="240" y="19"/>
                  </a:cubicBezTo>
                  <a:cubicBezTo>
                    <a:pt x="232" y="16"/>
                    <a:pt x="224" y="14"/>
                    <a:pt x="216" y="11"/>
                  </a:cubicBezTo>
                  <a:cubicBezTo>
                    <a:pt x="212" y="10"/>
                    <a:pt x="200" y="5"/>
                    <a:pt x="204" y="7"/>
                  </a:cubicBezTo>
                  <a:cubicBezTo>
                    <a:pt x="207" y="8"/>
                    <a:pt x="209" y="10"/>
                    <a:pt x="212" y="1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0" name="Freeform 50">
              <a:extLst>
                <a:ext uri="{FF2B5EF4-FFF2-40B4-BE49-F238E27FC236}">
                  <a16:creationId xmlns="" xmlns:a16="http://schemas.microsoft.com/office/drawing/2014/main" id="{2380583E-F5A8-4DE2-A2E2-441E46899EE8}"/>
                </a:ext>
              </a:extLst>
            </p:cNvPr>
            <p:cNvSpPr>
              <a:spLocks/>
            </p:cNvSpPr>
            <p:nvPr/>
          </p:nvSpPr>
          <p:spPr bwMode="invGray">
            <a:xfrm>
              <a:off x="4246" y="3241"/>
              <a:ext cx="319" cy="210"/>
            </a:xfrm>
            <a:custGeom>
              <a:avLst/>
              <a:gdLst>
                <a:gd name="T0" fmla="*/ 14 w 426"/>
                <a:gd name="T1" fmla="*/ 11 h 280"/>
                <a:gd name="T2" fmla="*/ 12 w 426"/>
                <a:gd name="T3" fmla="*/ 6 h 280"/>
                <a:gd name="T4" fmla="*/ 11 w 426"/>
                <a:gd name="T5" fmla="*/ 3 h 280"/>
                <a:gd name="T6" fmla="*/ 9 w 426"/>
                <a:gd name="T7" fmla="*/ 2 h 280"/>
                <a:gd name="T8" fmla="*/ 3 w 426"/>
                <a:gd name="T9" fmla="*/ 3 h 280"/>
                <a:gd name="T10" fmla="*/ 7 w 426"/>
                <a:gd name="T11" fmla="*/ 8 h 280"/>
                <a:gd name="T12" fmla="*/ 8 w 426"/>
                <a:gd name="T13" fmla="*/ 10 h 280"/>
                <a:gd name="T14" fmla="*/ 4 w 426"/>
                <a:gd name="T15" fmla="*/ 13 h 280"/>
                <a:gd name="T16" fmla="*/ 16 w 426"/>
                <a:gd name="T17" fmla="*/ 17 h 280"/>
                <a:gd name="T18" fmla="*/ 22 w 426"/>
                <a:gd name="T19" fmla="*/ 20 h 280"/>
                <a:gd name="T20" fmla="*/ 22 w 426"/>
                <a:gd name="T21" fmla="*/ 23 h 280"/>
                <a:gd name="T22" fmla="*/ 25 w 426"/>
                <a:gd name="T23" fmla="*/ 24 h 280"/>
                <a:gd name="T24" fmla="*/ 25 w 426"/>
                <a:gd name="T25" fmla="*/ 29 h 280"/>
                <a:gd name="T26" fmla="*/ 23 w 426"/>
                <a:gd name="T27" fmla="*/ 35 h 280"/>
                <a:gd name="T28" fmla="*/ 32 w 426"/>
                <a:gd name="T29" fmla="*/ 34 h 280"/>
                <a:gd name="T30" fmla="*/ 34 w 426"/>
                <a:gd name="T31" fmla="*/ 39 h 280"/>
                <a:gd name="T32" fmla="*/ 38 w 426"/>
                <a:gd name="T33" fmla="*/ 40 h 280"/>
                <a:gd name="T34" fmla="*/ 40 w 426"/>
                <a:gd name="T35" fmla="*/ 41 h 280"/>
                <a:gd name="T36" fmla="*/ 44 w 426"/>
                <a:gd name="T37" fmla="*/ 40 h 280"/>
                <a:gd name="T38" fmla="*/ 49 w 426"/>
                <a:gd name="T39" fmla="*/ 35 h 280"/>
                <a:gd name="T40" fmla="*/ 59 w 426"/>
                <a:gd name="T41" fmla="*/ 45 h 280"/>
                <a:gd name="T42" fmla="*/ 64 w 426"/>
                <a:gd name="T43" fmla="*/ 50 h 280"/>
                <a:gd name="T44" fmla="*/ 64 w 426"/>
                <a:gd name="T45" fmla="*/ 40 h 280"/>
                <a:gd name="T46" fmla="*/ 59 w 426"/>
                <a:gd name="T47" fmla="*/ 36 h 280"/>
                <a:gd name="T48" fmla="*/ 66 w 426"/>
                <a:gd name="T49" fmla="*/ 30 h 280"/>
                <a:gd name="T50" fmla="*/ 72 w 426"/>
                <a:gd name="T51" fmla="*/ 29 h 280"/>
                <a:gd name="T52" fmla="*/ 75 w 426"/>
                <a:gd name="T53" fmla="*/ 28 h 280"/>
                <a:gd name="T54" fmla="*/ 75 w 426"/>
                <a:gd name="T55" fmla="*/ 25 h 280"/>
                <a:gd name="T56" fmla="*/ 63 w 426"/>
                <a:gd name="T57" fmla="*/ 26 h 280"/>
                <a:gd name="T58" fmla="*/ 54 w 426"/>
                <a:gd name="T59" fmla="*/ 25 h 280"/>
                <a:gd name="T60" fmla="*/ 52 w 426"/>
                <a:gd name="T61" fmla="*/ 23 h 280"/>
                <a:gd name="T62" fmla="*/ 52 w 426"/>
                <a:gd name="T63" fmla="*/ 21 h 280"/>
                <a:gd name="T64" fmla="*/ 39 w 426"/>
                <a:gd name="T65" fmla="*/ 15 h 280"/>
                <a:gd name="T66" fmla="*/ 28 w 426"/>
                <a:gd name="T67" fmla="*/ 11 h 280"/>
                <a:gd name="T68" fmla="*/ 24 w 426"/>
                <a:gd name="T69" fmla="*/ 10 h 280"/>
                <a:gd name="T70" fmla="*/ 14 w 426"/>
                <a:gd name="T71" fmla="*/ 10 h 280"/>
                <a:gd name="T72" fmla="*/ 12 w 426"/>
                <a:gd name="T73" fmla="*/ 6 h 280"/>
                <a:gd name="T74" fmla="*/ 12 w 426"/>
                <a:gd name="T75" fmla="*/ 0 h 2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6" h="280">
                  <a:moveTo>
                    <a:pt x="84" y="60"/>
                  </a:moveTo>
                  <a:cubicBezTo>
                    <a:pt x="79" y="52"/>
                    <a:pt x="70" y="45"/>
                    <a:pt x="68" y="36"/>
                  </a:cubicBezTo>
                  <a:cubicBezTo>
                    <a:pt x="67" y="29"/>
                    <a:pt x="68" y="22"/>
                    <a:pt x="64" y="16"/>
                  </a:cubicBezTo>
                  <a:cubicBezTo>
                    <a:pt x="62" y="12"/>
                    <a:pt x="56" y="13"/>
                    <a:pt x="52" y="12"/>
                  </a:cubicBezTo>
                  <a:cubicBezTo>
                    <a:pt x="40" y="13"/>
                    <a:pt x="27" y="11"/>
                    <a:pt x="16" y="16"/>
                  </a:cubicBezTo>
                  <a:cubicBezTo>
                    <a:pt x="0" y="24"/>
                    <a:pt x="43" y="40"/>
                    <a:pt x="44" y="40"/>
                  </a:cubicBezTo>
                  <a:cubicBezTo>
                    <a:pt x="45" y="44"/>
                    <a:pt x="50" y="49"/>
                    <a:pt x="48" y="52"/>
                  </a:cubicBezTo>
                  <a:cubicBezTo>
                    <a:pt x="42" y="60"/>
                    <a:pt x="24" y="68"/>
                    <a:pt x="24" y="68"/>
                  </a:cubicBezTo>
                  <a:cubicBezTo>
                    <a:pt x="38" y="88"/>
                    <a:pt x="65" y="89"/>
                    <a:pt x="88" y="92"/>
                  </a:cubicBezTo>
                  <a:cubicBezTo>
                    <a:pt x="101" y="96"/>
                    <a:pt x="124" y="112"/>
                    <a:pt x="124" y="112"/>
                  </a:cubicBezTo>
                  <a:cubicBezTo>
                    <a:pt x="125" y="116"/>
                    <a:pt x="125" y="121"/>
                    <a:pt x="128" y="124"/>
                  </a:cubicBezTo>
                  <a:cubicBezTo>
                    <a:pt x="131" y="128"/>
                    <a:pt x="137" y="128"/>
                    <a:pt x="140" y="132"/>
                  </a:cubicBezTo>
                  <a:cubicBezTo>
                    <a:pt x="144" y="139"/>
                    <a:pt x="148" y="156"/>
                    <a:pt x="148" y="156"/>
                  </a:cubicBezTo>
                  <a:cubicBezTo>
                    <a:pt x="144" y="171"/>
                    <a:pt x="137" y="181"/>
                    <a:pt x="132" y="196"/>
                  </a:cubicBezTo>
                  <a:cubicBezTo>
                    <a:pt x="151" y="209"/>
                    <a:pt x="167" y="207"/>
                    <a:pt x="180" y="188"/>
                  </a:cubicBezTo>
                  <a:cubicBezTo>
                    <a:pt x="182" y="196"/>
                    <a:pt x="184" y="211"/>
                    <a:pt x="192" y="216"/>
                  </a:cubicBezTo>
                  <a:cubicBezTo>
                    <a:pt x="199" y="220"/>
                    <a:pt x="208" y="221"/>
                    <a:pt x="216" y="224"/>
                  </a:cubicBezTo>
                  <a:cubicBezTo>
                    <a:pt x="220" y="225"/>
                    <a:pt x="228" y="228"/>
                    <a:pt x="228" y="228"/>
                  </a:cubicBezTo>
                  <a:cubicBezTo>
                    <a:pt x="236" y="227"/>
                    <a:pt x="245" y="228"/>
                    <a:pt x="252" y="224"/>
                  </a:cubicBezTo>
                  <a:cubicBezTo>
                    <a:pt x="269" y="216"/>
                    <a:pt x="252" y="204"/>
                    <a:pt x="276" y="196"/>
                  </a:cubicBezTo>
                  <a:cubicBezTo>
                    <a:pt x="296" y="209"/>
                    <a:pt x="322" y="231"/>
                    <a:pt x="336" y="252"/>
                  </a:cubicBezTo>
                  <a:cubicBezTo>
                    <a:pt x="354" y="280"/>
                    <a:pt x="343" y="273"/>
                    <a:pt x="364" y="280"/>
                  </a:cubicBezTo>
                  <a:cubicBezTo>
                    <a:pt x="376" y="262"/>
                    <a:pt x="375" y="241"/>
                    <a:pt x="360" y="224"/>
                  </a:cubicBezTo>
                  <a:cubicBezTo>
                    <a:pt x="352" y="216"/>
                    <a:pt x="336" y="200"/>
                    <a:pt x="336" y="200"/>
                  </a:cubicBezTo>
                  <a:cubicBezTo>
                    <a:pt x="323" y="162"/>
                    <a:pt x="322" y="174"/>
                    <a:pt x="372" y="168"/>
                  </a:cubicBezTo>
                  <a:cubicBezTo>
                    <a:pt x="384" y="164"/>
                    <a:pt x="396" y="160"/>
                    <a:pt x="408" y="156"/>
                  </a:cubicBezTo>
                  <a:cubicBezTo>
                    <a:pt x="412" y="155"/>
                    <a:pt x="420" y="152"/>
                    <a:pt x="420" y="152"/>
                  </a:cubicBezTo>
                  <a:cubicBezTo>
                    <a:pt x="421" y="148"/>
                    <a:pt x="426" y="144"/>
                    <a:pt x="424" y="140"/>
                  </a:cubicBezTo>
                  <a:cubicBezTo>
                    <a:pt x="420" y="131"/>
                    <a:pt x="365" y="146"/>
                    <a:pt x="356" y="148"/>
                  </a:cubicBezTo>
                  <a:cubicBezTo>
                    <a:pt x="339" y="146"/>
                    <a:pt x="316" y="152"/>
                    <a:pt x="304" y="140"/>
                  </a:cubicBezTo>
                  <a:cubicBezTo>
                    <a:pt x="301" y="137"/>
                    <a:pt x="302" y="132"/>
                    <a:pt x="300" y="128"/>
                  </a:cubicBezTo>
                  <a:cubicBezTo>
                    <a:pt x="298" y="124"/>
                    <a:pt x="296" y="119"/>
                    <a:pt x="292" y="116"/>
                  </a:cubicBezTo>
                  <a:cubicBezTo>
                    <a:pt x="272" y="98"/>
                    <a:pt x="244" y="91"/>
                    <a:pt x="220" y="80"/>
                  </a:cubicBezTo>
                  <a:cubicBezTo>
                    <a:pt x="201" y="72"/>
                    <a:pt x="180" y="67"/>
                    <a:pt x="160" y="60"/>
                  </a:cubicBezTo>
                  <a:cubicBezTo>
                    <a:pt x="152" y="57"/>
                    <a:pt x="136" y="52"/>
                    <a:pt x="136" y="52"/>
                  </a:cubicBezTo>
                  <a:cubicBezTo>
                    <a:pt x="113" y="55"/>
                    <a:pt x="98" y="64"/>
                    <a:pt x="80" y="52"/>
                  </a:cubicBezTo>
                  <a:cubicBezTo>
                    <a:pt x="70" y="38"/>
                    <a:pt x="74" y="44"/>
                    <a:pt x="68" y="32"/>
                  </a:cubicBezTo>
                  <a:lnTo>
                    <a:pt x="68" y="0"/>
                  </a:lnTo>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1" name="Freeform 51">
              <a:extLst>
                <a:ext uri="{FF2B5EF4-FFF2-40B4-BE49-F238E27FC236}">
                  <a16:creationId xmlns="" xmlns:a16="http://schemas.microsoft.com/office/drawing/2014/main" id="{DCD7CEDD-3D5C-4878-A86B-4BA6B8F651AF}"/>
                </a:ext>
              </a:extLst>
            </p:cNvPr>
            <p:cNvSpPr>
              <a:spLocks/>
            </p:cNvSpPr>
            <p:nvPr/>
          </p:nvSpPr>
          <p:spPr bwMode="invGray">
            <a:xfrm>
              <a:off x="4255" y="3243"/>
              <a:ext cx="311" cy="211"/>
            </a:xfrm>
            <a:custGeom>
              <a:avLst/>
              <a:gdLst>
                <a:gd name="T0" fmla="*/ 0 w 416"/>
                <a:gd name="T1" fmla="*/ 1 h 282"/>
                <a:gd name="T2" fmla="*/ 3 w 416"/>
                <a:gd name="T3" fmla="*/ 7 h 282"/>
                <a:gd name="T4" fmla="*/ 5 w 416"/>
                <a:gd name="T5" fmla="*/ 9 h 282"/>
                <a:gd name="T6" fmla="*/ 14 w 416"/>
                <a:gd name="T7" fmla="*/ 16 h 282"/>
                <a:gd name="T8" fmla="*/ 21 w 416"/>
                <a:gd name="T9" fmla="*/ 20 h 282"/>
                <a:gd name="T10" fmla="*/ 23 w 416"/>
                <a:gd name="T11" fmla="*/ 21 h 282"/>
                <a:gd name="T12" fmla="*/ 24 w 416"/>
                <a:gd name="T13" fmla="*/ 29 h 282"/>
                <a:gd name="T14" fmla="*/ 21 w 416"/>
                <a:gd name="T15" fmla="*/ 35 h 282"/>
                <a:gd name="T16" fmla="*/ 24 w 416"/>
                <a:gd name="T17" fmla="*/ 34 h 282"/>
                <a:gd name="T18" fmla="*/ 25 w 416"/>
                <a:gd name="T19" fmla="*/ 33 h 282"/>
                <a:gd name="T20" fmla="*/ 28 w 416"/>
                <a:gd name="T21" fmla="*/ 35 h 282"/>
                <a:gd name="T22" fmla="*/ 32 w 416"/>
                <a:gd name="T23" fmla="*/ 38 h 282"/>
                <a:gd name="T24" fmla="*/ 37 w 416"/>
                <a:gd name="T25" fmla="*/ 41 h 282"/>
                <a:gd name="T26" fmla="*/ 42 w 416"/>
                <a:gd name="T27" fmla="*/ 39 h 282"/>
                <a:gd name="T28" fmla="*/ 43 w 416"/>
                <a:gd name="T29" fmla="*/ 34 h 282"/>
                <a:gd name="T30" fmla="*/ 47 w 416"/>
                <a:gd name="T31" fmla="*/ 35 h 282"/>
                <a:gd name="T32" fmla="*/ 51 w 416"/>
                <a:gd name="T33" fmla="*/ 37 h 282"/>
                <a:gd name="T34" fmla="*/ 59 w 416"/>
                <a:gd name="T35" fmla="*/ 49 h 282"/>
                <a:gd name="T36" fmla="*/ 62 w 416"/>
                <a:gd name="T37" fmla="*/ 49 h 282"/>
                <a:gd name="T38" fmla="*/ 61 w 416"/>
                <a:gd name="T39" fmla="*/ 44 h 282"/>
                <a:gd name="T40" fmla="*/ 55 w 416"/>
                <a:gd name="T41" fmla="*/ 34 h 282"/>
                <a:gd name="T42" fmla="*/ 63 w 416"/>
                <a:gd name="T43" fmla="*/ 31 h 282"/>
                <a:gd name="T44" fmla="*/ 71 w 416"/>
                <a:gd name="T45" fmla="*/ 25 h 282"/>
                <a:gd name="T46" fmla="*/ 72 w 416"/>
                <a:gd name="T47" fmla="*/ 21 h 282"/>
                <a:gd name="T48" fmla="*/ 64 w 416"/>
                <a:gd name="T49" fmla="*/ 24 h 282"/>
                <a:gd name="T50" fmla="*/ 54 w 416"/>
                <a:gd name="T51" fmla="*/ 24 h 282"/>
                <a:gd name="T52" fmla="*/ 46 w 416"/>
                <a:gd name="T53" fmla="*/ 17 h 282"/>
                <a:gd name="T54" fmla="*/ 32 w 416"/>
                <a:gd name="T55" fmla="*/ 10 h 282"/>
                <a:gd name="T56" fmla="*/ 23 w 416"/>
                <a:gd name="T57" fmla="*/ 5 h 282"/>
                <a:gd name="T58" fmla="*/ 16 w 416"/>
                <a:gd name="T59" fmla="*/ 7 h 282"/>
                <a:gd name="T60" fmla="*/ 13 w 416"/>
                <a:gd name="T61" fmla="*/ 10 h 282"/>
                <a:gd name="T62" fmla="*/ 10 w 416"/>
                <a:gd name="T63" fmla="*/ 3 h 282"/>
                <a:gd name="T64" fmla="*/ 0 w 416"/>
                <a:gd name="T65" fmla="*/ 1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16" h="282">
                  <a:moveTo>
                    <a:pt x="0" y="1"/>
                  </a:moveTo>
                  <a:cubicBezTo>
                    <a:pt x="7" y="22"/>
                    <a:pt x="2" y="9"/>
                    <a:pt x="20" y="37"/>
                  </a:cubicBezTo>
                  <a:cubicBezTo>
                    <a:pt x="23" y="41"/>
                    <a:pt x="28" y="49"/>
                    <a:pt x="28" y="49"/>
                  </a:cubicBezTo>
                  <a:cubicBezTo>
                    <a:pt x="5" y="84"/>
                    <a:pt x="65" y="78"/>
                    <a:pt x="84" y="89"/>
                  </a:cubicBezTo>
                  <a:cubicBezTo>
                    <a:pt x="97" y="96"/>
                    <a:pt x="108" y="105"/>
                    <a:pt x="120" y="113"/>
                  </a:cubicBezTo>
                  <a:cubicBezTo>
                    <a:pt x="124" y="116"/>
                    <a:pt x="132" y="121"/>
                    <a:pt x="132" y="121"/>
                  </a:cubicBezTo>
                  <a:cubicBezTo>
                    <a:pt x="138" y="138"/>
                    <a:pt x="132" y="151"/>
                    <a:pt x="136" y="169"/>
                  </a:cubicBezTo>
                  <a:cubicBezTo>
                    <a:pt x="107" y="188"/>
                    <a:pt x="110" y="176"/>
                    <a:pt x="116" y="201"/>
                  </a:cubicBezTo>
                  <a:cubicBezTo>
                    <a:pt x="123" y="200"/>
                    <a:pt x="130" y="199"/>
                    <a:pt x="136" y="197"/>
                  </a:cubicBezTo>
                  <a:cubicBezTo>
                    <a:pt x="141" y="195"/>
                    <a:pt x="143" y="188"/>
                    <a:pt x="148" y="189"/>
                  </a:cubicBezTo>
                  <a:cubicBezTo>
                    <a:pt x="154" y="190"/>
                    <a:pt x="156" y="198"/>
                    <a:pt x="160" y="201"/>
                  </a:cubicBezTo>
                  <a:cubicBezTo>
                    <a:pt x="168" y="207"/>
                    <a:pt x="176" y="212"/>
                    <a:pt x="184" y="217"/>
                  </a:cubicBezTo>
                  <a:cubicBezTo>
                    <a:pt x="192" y="222"/>
                    <a:pt x="208" y="233"/>
                    <a:pt x="208" y="233"/>
                  </a:cubicBezTo>
                  <a:cubicBezTo>
                    <a:pt x="216" y="231"/>
                    <a:pt x="234" y="230"/>
                    <a:pt x="240" y="221"/>
                  </a:cubicBezTo>
                  <a:cubicBezTo>
                    <a:pt x="244" y="214"/>
                    <a:pt x="248" y="197"/>
                    <a:pt x="248" y="197"/>
                  </a:cubicBezTo>
                  <a:cubicBezTo>
                    <a:pt x="255" y="198"/>
                    <a:pt x="261" y="199"/>
                    <a:pt x="268" y="201"/>
                  </a:cubicBezTo>
                  <a:cubicBezTo>
                    <a:pt x="276" y="203"/>
                    <a:pt x="292" y="209"/>
                    <a:pt x="292" y="209"/>
                  </a:cubicBezTo>
                  <a:cubicBezTo>
                    <a:pt x="298" y="242"/>
                    <a:pt x="306" y="270"/>
                    <a:pt x="340" y="281"/>
                  </a:cubicBezTo>
                  <a:cubicBezTo>
                    <a:pt x="345" y="280"/>
                    <a:pt x="354" y="282"/>
                    <a:pt x="356" y="277"/>
                  </a:cubicBezTo>
                  <a:cubicBezTo>
                    <a:pt x="359" y="270"/>
                    <a:pt x="355" y="260"/>
                    <a:pt x="352" y="253"/>
                  </a:cubicBezTo>
                  <a:cubicBezTo>
                    <a:pt x="346" y="238"/>
                    <a:pt x="329" y="206"/>
                    <a:pt x="316" y="197"/>
                  </a:cubicBezTo>
                  <a:cubicBezTo>
                    <a:pt x="307" y="170"/>
                    <a:pt x="339" y="175"/>
                    <a:pt x="360" y="173"/>
                  </a:cubicBezTo>
                  <a:cubicBezTo>
                    <a:pt x="383" y="165"/>
                    <a:pt x="391" y="162"/>
                    <a:pt x="408" y="145"/>
                  </a:cubicBezTo>
                  <a:cubicBezTo>
                    <a:pt x="412" y="140"/>
                    <a:pt x="416" y="121"/>
                    <a:pt x="409" y="120"/>
                  </a:cubicBezTo>
                  <a:cubicBezTo>
                    <a:pt x="402" y="119"/>
                    <a:pt x="384" y="135"/>
                    <a:pt x="367" y="138"/>
                  </a:cubicBezTo>
                  <a:cubicBezTo>
                    <a:pt x="350" y="141"/>
                    <a:pt x="325" y="144"/>
                    <a:pt x="308" y="137"/>
                  </a:cubicBezTo>
                  <a:cubicBezTo>
                    <a:pt x="286" y="130"/>
                    <a:pt x="284" y="111"/>
                    <a:pt x="264" y="97"/>
                  </a:cubicBezTo>
                  <a:cubicBezTo>
                    <a:pt x="238" y="80"/>
                    <a:pt x="203" y="76"/>
                    <a:pt x="180" y="61"/>
                  </a:cubicBezTo>
                  <a:cubicBezTo>
                    <a:pt x="163" y="50"/>
                    <a:pt x="150" y="39"/>
                    <a:pt x="132" y="33"/>
                  </a:cubicBezTo>
                  <a:cubicBezTo>
                    <a:pt x="119" y="35"/>
                    <a:pt x="102" y="31"/>
                    <a:pt x="92" y="41"/>
                  </a:cubicBezTo>
                  <a:cubicBezTo>
                    <a:pt x="71" y="62"/>
                    <a:pt x="108" y="46"/>
                    <a:pt x="76" y="57"/>
                  </a:cubicBezTo>
                  <a:cubicBezTo>
                    <a:pt x="52" y="49"/>
                    <a:pt x="67" y="38"/>
                    <a:pt x="56" y="17"/>
                  </a:cubicBezTo>
                  <a:cubicBezTo>
                    <a:pt x="48" y="0"/>
                    <a:pt x="16" y="1"/>
                    <a:pt x="0" y="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2" name="Freeform 52">
              <a:extLst>
                <a:ext uri="{FF2B5EF4-FFF2-40B4-BE49-F238E27FC236}">
                  <a16:creationId xmlns="" xmlns:a16="http://schemas.microsoft.com/office/drawing/2014/main" id="{64AD836F-F3B0-469F-BE07-61A74D0D9771}"/>
                </a:ext>
              </a:extLst>
            </p:cNvPr>
            <p:cNvSpPr>
              <a:spLocks/>
            </p:cNvSpPr>
            <p:nvPr/>
          </p:nvSpPr>
          <p:spPr bwMode="invGray">
            <a:xfrm>
              <a:off x="4485" y="4013"/>
              <a:ext cx="45" cy="58"/>
            </a:xfrm>
            <a:custGeom>
              <a:avLst/>
              <a:gdLst>
                <a:gd name="T0" fmla="*/ 6 w 60"/>
                <a:gd name="T1" fmla="*/ 3 h 78"/>
                <a:gd name="T2" fmla="*/ 0 w 60"/>
                <a:gd name="T3" fmla="*/ 3 h 78"/>
                <a:gd name="T4" fmla="*/ 4 w 60"/>
                <a:gd name="T5" fmla="*/ 7 h 78"/>
                <a:gd name="T6" fmla="*/ 5 w 60"/>
                <a:gd name="T7" fmla="*/ 11 h 78"/>
                <a:gd name="T8" fmla="*/ 6 w 60"/>
                <a:gd name="T9" fmla="*/ 13 h 78"/>
                <a:gd name="T10" fmla="*/ 11 w 60"/>
                <a:gd name="T11" fmla="*/ 9 h 78"/>
                <a:gd name="T12" fmla="*/ 6 w 60"/>
                <a:gd name="T13" fmla="*/ 3 h 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78">
                  <a:moveTo>
                    <a:pt x="32" y="18"/>
                  </a:moveTo>
                  <a:cubicBezTo>
                    <a:pt x="16" y="7"/>
                    <a:pt x="12" y="0"/>
                    <a:pt x="0" y="18"/>
                  </a:cubicBezTo>
                  <a:cubicBezTo>
                    <a:pt x="6" y="27"/>
                    <a:pt x="15" y="33"/>
                    <a:pt x="20" y="42"/>
                  </a:cubicBezTo>
                  <a:cubicBezTo>
                    <a:pt x="24" y="49"/>
                    <a:pt x="25" y="58"/>
                    <a:pt x="28" y="66"/>
                  </a:cubicBezTo>
                  <a:cubicBezTo>
                    <a:pt x="29" y="70"/>
                    <a:pt x="32" y="78"/>
                    <a:pt x="32" y="78"/>
                  </a:cubicBezTo>
                  <a:cubicBezTo>
                    <a:pt x="52" y="73"/>
                    <a:pt x="54" y="69"/>
                    <a:pt x="60" y="50"/>
                  </a:cubicBezTo>
                  <a:cubicBezTo>
                    <a:pt x="54" y="32"/>
                    <a:pt x="50" y="27"/>
                    <a:pt x="32" y="18"/>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3" name="Freeform 53">
              <a:extLst>
                <a:ext uri="{FF2B5EF4-FFF2-40B4-BE49-F238E27FC236}">
                  <a16:creationId xmlns="" xmlns:a16="http://schemas.microsoft.com/office/drawing/2014/main" id="{B6C7A565-0FE5-4B56-9C6E-B79E1A3B94FC}"/>
                </a:ext>
              </a:extLst>
            </p:cNvPr>
            <p:cNvSpPr>
              <a:spLocks/>
            </p:cNvSpPr>
            <p:nvPr/>
          </p:nvSpPr>
          <p:spPr bwMode="invGray">
            <a:xfrm>
              <a:off x="4621" y="3923"/>
              <a:ext cx="164" cy="85"/>
            </a:xfrm>
            <a:custGeom>
              <a:avLst/>
              <a:gdLst>
                <a:gd name="T0" fmla="*/ 7 w 219"/>
                <a:gd name="T1" fmla="*/ 13 h 113"/>
                <a:gd name="T2" fmla="*/ 7 w 219"/>
                <a:gd name="T3" fmla="*/ 11 h 113"/>
                <a:gd name="T4" fmla="*/ 2 w 219"/>
                <a:gd name="T5" fmla="*/ 13 h 113"/>
                <a:gd name="T6" fmla="*/ 7 w 219"/>
                <a:gd name="T7" fmla="*/ 20 h 113"/>
                <a:gd name="T8" fmla="*/ 22 w 219"/>
                <a:gd name="T9" fmla="*/ 17 h 113"/>
                <a:gd name="T10" fmla="*/ 25 w 219"/>
                <a:gd name="T11" fmla="*/ 13 h 113"/>
                <a:gd name="T12" fmla="*/ 30 w 219"/>
                <a:gd name="T13" fmla="*/ 12 h 113"/>
                <a:gd name="T14" fmla="*/ 39 w 219"/>
                <a:gd name="T15" fmla="*/ 4 h 113"/>
                <a:gd name="T16" fmla="*/ 37 w 219"/>
                <a:gd name="T17" fmla="*/ 0 h 113"/>
                <a:gd name="T18" fmla="*/ 31 w 219"/>
                <a:gd name="T19" fmla="*/ 4 h 113"/>
                <a:gd name="T20" fmla="*/ 19 w 219"/>
                <a:gd name="T21" fmla="*/ 8 h 113"/>
                <a:gd name="T22" fmla="*/ 14 w 219"/>
                <a:gd name="T23" fmla="*/ 8 h 113"/>
                <a:gd name="T24" fmla="*/ 10 w 219"/>
                <a:gd name="T25" fmla="*/ 10 h 113"/>
                <a:gd name="T26" fmla="*/ 7 w 219"/>
                <a:gd name="T27" fmla="*/ 13 h 1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9" h="113">
                  <a:moveTo>
                    <a:pt x="47" y="73"/>
                  </a:moveTo>
                  <a:cubicBezTo>
                    <a:pt x="44" y="69"/>
                    <a:pt x="44" y="62"/>
                    <a:pt x="39" y="61"/>
                  </a:cubicBezTo>
                  <a:cubicBezTo>
                    <a:pt x="31" y="60"/>
                    <a:pt x="15" y="69"/>
                    <a:pt x="15" y="69"/>
                  </a:cubicBezTo>
                  <a:cubicBezTo>
                    <a:pt x="0" y="91"/>
                    <a:pt x="20" y="101"/>
                    <a:pt x="39" y="113"/>
                  </a:cubicBezTo>
                  <a:cubicBezTo>
                    <a:pt x="67" y="107"/>
                    <a:pt x="96" y="98"/>
                    <a:pt x="123" y="89"/>
                  </a:cubicBezTo>
                  <a:cubicBezTo>
                    <a:pt x="132" y="86"/>
                    <a:pt x="139" y="78"/>
                    <a:pt x="147" y="73"/>
                  </a:cubicBezTo>
                  <a:cubicBezTo>
                    <a:pt x="154" y="68"/>
                    <a:pt x="171" y="65"/>
                    <a:pt x="171" y="65"/>
                  </a:cubicBezTo>
                  <a:cubicBezTo>
                    <a:pt x="186" y="50"/>
                    <a:pt x="207" y="36"/>
                    <a:pt x="219" y="19"/>
                  </a:cubicBezTo>
                  <a:cubicBezTo>
                    <a:pt x="215" y="16"/>
                    <a:pt x="215" y="0"/>
                    <a:pt x="210" y="0"/>
                  </a:cubicBezTo>
                  <a:cubicBezTo>
                    <a:pt x="205" y="0"/>
                    <a:pt x="183" y="15"/>
                    <a:pt x="179" y="17"/>
                  </a:cubicBezTo>
                  <a:cubicBezTo>
                    <a:pt x="159" y="26"/>
                    <a:pt x="129" y="37"/>
                    <a:pt x="107" y="41"/>
                  </a:cubicBezTo>
                  <a:cubicBezTo>
                    <a:pt x="99" y="42"/>
                    <a:pt x="91" y="43"/>
                    <a:pt x="83" y="45"/>
                  </a:cubicBezTo>
                  <a:cubicBezTo>
                    <a:pt x="75" y="47"/>
                    <a:pt x="59" y="53"/>
                    <a:pt x="59" y="53"/>
                  </a:cubicBezTo>
                  <a:cubicBezTo>
                    <a:pt x="49" y="67"/>
                    <a:pt x="53" y="61"/>
                    <a:pt x="47" y="73"/>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4" name="Freeform 54">
              <a:extLst>
                <a:ext uri="{FF2B5EF4-FFF2-40B4-BE49-F238E27FC236}">
                  <a16:creationId xmlns="" xmlns:a16="http://schemas.microsoft.com/office/drawing/2014/main" id="{DBAD289D-F25D-4962-A690-DC77092489BC}"/>
                </a:ext>
              </a:extLst>
            </p:cNvPr>
            <p:cNvSpPr>
              <a:spLocks/>
            </p:cNvSpPr>
            <p:nvPr/>
          </p:nvSpPr>
          <p:spPr bwMode="invGray">
            <a:xfrm>
              <a:off x="4791" y="3873"/>
              <a:ext cx="104" cy="92"/>
            </a:xfrm>
            <a:custGeom>
              <a:avLst/>
              <a:gdLst>
                <a:gd name="T0" fmla="*/ 2 w 139"/>
                <a:gd name="T1" fmla="*/ 11 h 122"/>
                <a:gd name="T2" fmla="*/ 1 w 139"/>
                <a:gd name="T3" fmla="*/ 15 h 122"/>
                <a:gd name="T4" fmla="*/ 0 w 139"/>
                <a:gd name="T5" fmla="*/ 20 h 122"/>
                <a:gd name="T6" fmla="*/ 6 w 139"/>
                <a:gd name="T7" fmla="*/ 22 h 122"/>
                <a:gd name="T8" fmla="*/ 9 w 139"/>
                <a:gd name="T9" fmla="*/ 17 h 122"/>
                <a:gd name="T10" fmla="*/ 22 w 139"/>
                <a:gd name="T11" fmla="*/ 13 h 122"/>
                <a:gd name="T12" fmla="*/ 24 w 139"/>
                <a:gd name="T13" fmla="*/ 8 h 122"/>
                <a:gd name="T14" fmla="*/ 19 w 139"/>
                <a:gd name="T15" fmla="*/ 5 h 122"/>
                <a:gd name="T16" fmla="*/ 17 w 139"/>
                <a:gd name="T17" fmla="*/ 4 h 122"/>
                <a:gd name="T18" fmla="*/ 11 w 139"/>
                <a:gd name="T19" fmla="*/ 2 h 122"/>
                <a:gd name="T20" fmla="*/ 9 w 139"/>
                <a:gd name="T21" fmla="*/ 6 h 122"/>
                <a:gd name="T22" fmla="*/ 2 w 139"/>
                <a:gd name="T23" fmla="*/ 11 h 1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9" h="122">
                  <a:moveTo>
                    <a:pt x="12" y="60"/>
                  </a:moveTo>
                  <a:cubicBezTo>
                    <a:pt x="11" y="68"/>
                    <a:pt x="10" y="76"/>
                    <a:pt x="8" y="84"/>
                  </a:cubicBezTo>
                  <a:cubicBezTo>
                    <a:pt x="6" y="92"/>
                    <a:pt x="0" y="108"/>
                    <a:pt x="0" y="108"/>
                  </a:cubicBezTo>
                  <a:cubicBezTo>
                    <a:pt x="14" y="118"/>
                    <a:pt x="19" y="122"/>
                    <a:pt x="36" y="116"/>
                  </a:cubicBezTo>
                  <a:cubicBezTo>
                    <a:pt x="46" y="86"/>
                    <a:pt x="31" y="122"/>
                    <a:pt x="52" y="96"/>
                  </a:cubicBezTo>
                  <a:cubicBezTo>
                    <a:pt x="83" y="57"/>
                    <a:pt x="30" y="74"/>
                    <a:pt x="124" y="68"/>
                  </a:cubicBezTo>
                  <a:cubicBezTo>
                    <a:pt x="125" y="67"/>
                    <a:pt x="139" y="48"/>
                    <a:pt x="136" y="44"/>
                  </a:cubicBezTo>
                  <a:cubicBezTo>
                    <a:pt x="130" y="36"/>
                    <a:pt x="120" y="33"/>
                    <a:pt x="112" y="28"/>
                  </a:cubicBezTo>
                  <a:cubicBezTo>
                    <a:pt x="108" y="25"/>
                    <a:pt x="100" y="20"/>
                    <a:pt x="100" y="20"/>
                  </a:cubicBezTo>
                  <a:cubicBezTo>
                    <a:pt x="89" y="4"/>
                    <a:pt x="92" y="0"/>
                    <a:pt x="64" y="12"/>
                  </a:cubicBezTo>
                  <a:cubicBezTo>
                    <a:pt x="57" y="15"/>
                    <a:pt x="55" y="30"/>
                    <a:pt x="52" y="36"/>
                  </a:cubicBezTo>
                  <a:cubicBezTo>
                    <a:pt x="46" y="49"/>
                    <a:pt x="26" y="60"/>
                    <a:pt x="12" y="6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5" name="Freeform 55">
              <a:extLst>
                <a:ext uri="{FF2B5EF4-FFF2-40B4-BE49-F238E27FC236}">
                  <a16:creationId xmlns="" xmlns:a16="http://schemas.microsoft.com/office/drawing/2014/main" id="{ADA58286-6076-4FB0-9046-BBEB4E15E41B}"/>
                </a:ext>
              </a:extLst>
            </p:cNvPr>
            <p:cNvSpPr>
              <a:spLocks/>
            </p:cNvSpPr>
            <p:nvPr/>
          </p:nvSpPr>
          <p:spPr bwMode="invGray">
            <a:xfrm>
              <a:off x="4846" y="3832"/>
              <a:ext cx="37" cy="26"/>
            </a:xfrm>
            <a:custGeom>
              <a:avLst/>
              <a:gdLst>
                <a:gd name="T0" fmla="*/ 6 w 49"/>
                <a:gd name="T1" fmla="*/ 0 h 35"/>
                <a:gd name="T2" fmla="*/ 2 w 49"/>
                <a:gd name="T3" fmla="*/ 1 h 35"/>
                <a:gd name="T4" fmla="*/ 5 w 49"/>
                <a:gd name="T5" fmla="*/ 5 h 35"/>
                <a:gd name="T6" fmla="*/ 8 w 49"/>
                <a:gd name="T7" fmla="*/ 4 h 35"/>
                <a:gd name="T8" fmla="*/ 6 w 4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35">
                  <a:moveTo>
                    <a:pt x="29" y="0"/>
                  </a:moveTo>
                  <a:cubicBezTo>
                    <a:pt x="25" y="12"/>
                    <a:pt x="19" y="7"/>
                    <a:pt x="8" y="11"/>
                  </a:cubicBezTo>
                  <a:cubicBezTo>
                    <a:pt x="0" y="23"/>
                    <a:pt x="14" y="34"/>
                    <a:pt x="24" y="35"/>
                  </a:cubicBezTo>
                  <a:cubicBezTo>
                    <a:pt x="30" y="34"/>
                    <a:pt x="33" y="28"/>
                    <a:pt x="39" y="26"/>
                  </a:cubicBezTo>
                  <a:cubicBezTo>
                    <a:pt x="49" y="22"/>
                    <a:pt x="29" y="3"/>
                    <a:pt x="2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6" name="Freeform 56">
              <a:extLst>
                <a:ext uri="{FF2B5EF4-FFF2-40B4-BE49-F238E27FC236}">
                  <a16:creationId xmlns="" xmlns:a16="http://schemas.microsoft.com/office/drawing/2014/main" id="{7A243B43-2D5F-423B-96A3-0A57BA10A2E1}"/>
                </a:ext>
              </a:extLst>
            </p:cNvPr>
            <p:cNvSpPr>
              <a:spLocks/>
            </p:cNvSpPr>
            <p:nvPr/>
          </p:nvSpPr>
          <p:spPr bwMode="invGray">
            <a:xfrm>
              <a:off x="3123" y="3346"/>
              <a:ext cx="123" cy="201"/>
            </a:xfrm>
            <a:custGeom>
              <a:avLst/>
              <a:gdLst>
                <a:gd name="T0" fmla="*/ 23 w 164"/>
                <a:gd name="T1" fmla="*/ 0 h 268"/>
                <a:gd name="T2" fmla="*/ 19 w 164"/>
                <a:gd name="T3" fmla="*/ 5 h 268"/>
                <a:gd name="T4" fmla="*/ 17 w 164"/>
                <a:gd name="T5" fmla="*/ 11 h 268"/>
                <a:gd name="T6" fmla="*/ 6 w 164"/>
                <a:gd name="T7" fmla="*/ 15 h 268"/>
                <a:gd name="T8" fmla="*/ 5 w 164"/>
                <a:gd name="T9" fmla="*/ 17 h 268"/>
                <a:gd name="T10" fmla="*/ 3 w 164"/>
                <a:gd name="T11" fmla="*/ 18 h 268"/>
                <a:gd name="T12" fmla="*/ 4 w 164"/>
                <a:gd name="T13" fmla="*/ 24 h 268"/>
                <a:gd name="T14" fmla="*/ 5 w 164"/>
                <a:gd name="T15" fmla="*/ 29 h 268"/>
                <a:gd name="T16" fmla="*/ 0 w 164"/>
                <a:gd name="T17" fmla="*/ 36 h 268"/>
                <a:gd name="T18" fmla="*/ 5 w 164"/>
                <a:gd name="T19" fmla="*/ 47 h 268"/>
                <a:gd name="T20" fmla="*/ 10 w 164"/>
                <a:gd name="T21" fmla="*/ 48 h 268"/>
                <a:gd name="T22" fmla="*/ 17 w 164"/>
                <a:gd name="T23" fmla="*/ 39 h 268"/>
                <a:gd name="T24" fmla="*/ 19 w 164"/>
                <a:gd name="T25" fmla="*/ 35 h 268"/>
                <a:gd name="T26" fmla="*/ 23 w 164"/>
                <a:gd name="T27" fmla="*/ 21 h 268"/>
                <a:gd name="T28" fmla="*/ 25 w 164"/>
                <a:gd name="T29" fmla="*/ 14 h 268"/>
                <a:gd name="T30" fmla="*/ 29 w 164"/>
                <a:gd name="T31" fmla="*/ 13 h 268"/>
                <a:gd name="T32" fmla="*/ 23 w 164"/>
                <a:gd name="T33" fmla="*/ 0 h 2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4" h="268">
                  <a:moveTo>
                    <a:pt x="128" y="0"/>
                  </a:moveTo>
                  <a:cubicBezTo>
                    <a:pt x="123" y="16"/>
                    <a:pt x="120" y="23"/>
                    <a:pt x="104" y="28"/>
                  </a:cubicBezTo>
                  <a:cubicBezTo>
                    <a:pt x="102" y="35"/>
                    <a:pt x="97" y="57"/>
                    <a:pt x="88" y="64"/>
                  </a:cubicBezTo>
                  <a:cubicBezTo>
                    <a:pt x="75" y="75"/>
                    <a:pt x="51" y="74"/>
                    <a:pt x="36" y="84"/>
                  </a:cubicBezTo>
                  <a:cubicBezTo>
                    <a:pt x="33" y="88"/>
                    <a:pt x="32" y="93"/>
                    <a:pt x="28" y="96"/>
                  </a:cubicBezTo>
                  <a:cubicBezTo>
                    <a:pt x="25" y="99"/>
                    <a:pt x="17" y="96"/>
                    <a:pt x="16" y="100"/>
                  </a:cubicBezTo>
                  <a:cubicBezTo>
                    <a:pt x="14" y="110"/>
                    <a:pt x="18" y="121"/>
                    <a:pt x="20" y="132"/>
                  </a:cubicBezTo>
                  <a:cubicBezTo>
                    <a:pt x="22" y="140"/>
                    <a:pt x="28" y="156"/>
                    <a:pt x="28" y="156"/>
                  </a:cubicBezTo>
                  <a:cubicBezTo>
                    <a:pt x="13" y="166"/>
                    <a:pt x="6" y="183"/>
                    <a:pt x="0" y="200"/>
                  </a:cubicBezTo>
                  <a:cubicBezTo>
                    <a:pt x="3" y="210"/>
                    <a:pt x="19" y="254"/>
                    <a:pt x="28" y="260"/>
                  </a:cubicBezTo>
                  <a:cubicBezTo>
                    <a:pt x="35" y="264"/>
                    <a:pt x="52" y="268"/>
                    <a:pt x="52" y="268"/>
                  </a:cubicBezTo>
                  <a:cubicBezTo>
                    <a:pt x="85" y="261"/>
                    <a:pt x="79" y="244"/>
                    <a:pt x="88" y="216"/>
                  </a:cubicBezTo>
                  <a:cubicBezTo>
                    <a:pt x="91" y="207"/>
                    <a:pt x="99" y="200"/>
                    <a:pt x="104" y="192"/>
                  </a:cubicBezTo>
                  <a:cubicBezTo>
                    <a:pt x="116" y="174"/>
                    <a:pt x="121" y="136"/>
                    <a:pt x="128" y="116"/>
                  </a:cubicBezTo>
                  <a:cubicBezTo>
                    <a:pt x="131" y="108"/>
                    <a:pt x="134" y="79"/>
                    <a:pt x="140" y="76"/>
                  </a:cubicBezTo>
                  <a:cubicBezTo>
                    <a:pt x="147" y="72"/>
                    <a:pt x="156" y="73"/>
                    <a:pt x="164" y="72"/>
                  </a:cubicBezTo>
                  <a:cubicBezTo>
                    <a:pt x="158" y="19"/>
                    <a:pt x="161" y="33"/>
                    <a:pt x="12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7" name="Freeform 57">
              <a:extLst>
                <a:ext uri="{FF2B5EF4-FFF2-40B4-BE49-F238E27FC236}">
                  <a16:creationId xmlns="" xmlns:a16="http://schemas.microsoft.com/office/drawing/2014/main" id="{7E72687B-3F2C-467A-9AB2-36EA7695642D}"/>
                </a:ext>
              </a:extLst>
            </p:cNvPr>
            <p:cNvSpPr>
              <a:spLocks/>
            </p:cNvSpPr>
            <p:nvPr/>
          </p:nvSpPr>
          <p:spPr bwMode="invGray">
            <a:xfrm>
              <a:off x="3655" y="3034"/>
              <a:ext cx="49" cy="61"/>
            </a:xfrm>
            <a:custGeom>
              <a:avLst/>
              <a:gdLst>
                <a:gd name="T0" fmla="*/ 5 w 66"/>
                <a:gd name="T1" fmla="*/ 0 h 81"/>
                <a:gd name="T2" fmla="*/ 4 w 66"/>
                <a:gd name="T3" fmla="*/ 11 h 81"/>
                <a:gd name="T4" fmla="*/ 5 w 66"/>
                <a:gd name="T5" fmla="*/ 14 h 81"/>
                <a:gd name="T6" fmla="*/ 7 w 66"/>
                <a:gd name="T7" fmla="*/ 15 h 81"/>
                <a:gd name="T8" fmla="*/ 10 w 66"/>
                <a:gd name="T9" fmla="*/ 14 h 81"/>
                <a:gd name="T10" fmla="*/ 5 w 66"/>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6" h="81">
                  <a:moveTo>
                    <a:pt x="29" y="0"/>
                  </a:moveTo>
                  <a:cubicBezTo>
                    <a:pt x="0" y="10"/>
                    <a:pt x="20" y="38"/>
                    <a:pt x="25" y="60"/>
                  </a:cubicBezTo>
                  <a:cubicBezTo>
                    <a:pt x="26" y="65"/>
                    <a:pt x="26" y="72"/>
                    <a:pt x="29" y="76"/>
                  </a:cubicBezTo>
                  <a:cubicBezTo>
                    <a:pt x="32" y="79"/>
                    <a:pt x="37" y="79"/>
                    <a:pt x="41" y="80"/>
                  </a:cubicBezTo>
                  <a:cubicBezTo>
                    <a:pt x="46" y="79"/>
                    <a:pt x="55" y="81"/>
                    <a:pt x="57" y="76"/>
                  </a:cubicBezTo>
                  <a:cubicBezTo>
                    <a:pt x="66" y="53"/>
                    <a:pt x="45" y="16"/>
                    <a:pt x="2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8" name="Freeform 58">
              <a:extLst>
                <a:ext uri="{FF2B5EF4-FFF2-40B4-BE49-F238E27FC236}">
                  <a16:creationId xmlns="" xmlns:a16="http://schemas.microsoft.com/office/drawing/2014/main" id="{D0D1CC2D-1DE1-407C-A5E6-7AAD007CF565}"/>
                </a:ext>
              </a:extLst>
            </p:cNvPr>
            <p:cNvSpPr>
              <a:spLocks/>
            </p:cNvSpPr>
            <p:nvPr/>
          </p:nvSpPr>
          <p:spPr bwMode="invGray">
            <a:xfrm>
              <a:off x="3988" y="3100"/>
              <a:ext cx="111" cy="183"/>
            </a:xfrm>
            <a:custGeom>
              <a:avLst/>
              <a:gdLst>
                <a:gd name="T0" fmla="*/ 17 w 148"/>
                <a:gd name="T1" fmla="*/ 0 h 244"/>
                <a:gd name="T2" fmla="*/ 11 w 148"/>
                <a:gd name="T3" fmla="*/ 15 h 244"/>
                <a:gd name="T4" fmla="*/ 6 w 148"/>
                <a:gd name="T5" fmla="*/ 17 h 244"/>
                <a:gd name="T6" fmla="*/ 2 w 148"/>
                <a:gd name="T7" fmla="*/ 20 h 244"/>
                <a:gd name="T8" fmla="*/ 8 w 148"/>
                <a:gd name="T9" fmla="*/ 34 h 244"/>
                <a:gd name="T10" fmla="*/ 10 w 148"/>
                <a:gd name="T11" fmla="*/ 40 h 244"/>
                <a:gd name="T12" fmla="*/ 11 w 148"/>
                <a:gd name="T13" fmla="*/ 42 h 244"/>
                <a:gd name="T14" fmla="*/ 15 w 148"/>
                <a:gd name="T15" fmla="*/ 44 h 244"/>
                <a:gd name="T16" fmla="*/ 17 w 148"/>
                <a:gd name="T17" fmla="*/ 35 h 244"/>
                <a:gd name="T18" fmla="*/ 23 w 148"/>
                <a:gd name="T19" fmla="*/ 30 h 244"/>
                <a:gd name="T20" fmla="*/ 20 w 148"/>
                <a:gd name="T21" fmla="*/ 13 h 244"/>
                <a:gd name="T22" fmla="*/ 25 w 148"/>
                <a:gd name="T23" fmla="*/ 8 h 244"/>
                <a:gd name="T24" fmla="*/ 20 w 148"/>
                <a:gd name="T25" fmla="*/ 4 h 244"/>
                <a:gd name="T26" fmla="*/ 17 w 148"/>
                <a:gd name="T27" fmla="*/ 0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8" h="244">
                  <a:moveTo>
                    <a:pt x="96" y="0"/>
                  </a:moveTo>
                  <a:cubicBezTo>
                    <a:pt x="86" y="29"/>
                    <a:pt x="70" y="55"/>
                    <a:pt x="60" y="84"/>
                  </a:cubicBezTo>
                  <a:cubicBezTo>
                    <a:pt x="57" y="92"/>
                    <a:pt x="43" y="87"/>
                    <a:pt x="36" y="92"/>
                  </a:cubicBezTo>
                  <a:cubicBezTo>
                    <a:pt x="28" y="97"/>
                    <a:pt x="12" y="108"/>
                    <a:pt x="12" y="108"/>
                  </a:cubicBezTo>
                  <a:cubicBezTo>
                    <a:pt x="0" y="144"/>
                    <a:pt x="30" y="158"/>
                    <a:pt x="40" y="188"/>
                  </a:cubicBezTo>
                  <a:cubicBezTo>
                    <a:pt x="44" y="200"/>
                    <a:pt x="45" y="213"/>
                    <a:pt x="52" y="224"/>
                  </a:cubicBezTo>
                  <a:cubicBezTo>
                    <a:pt x="55" y="228"/>
                    <a:pt x="56" y="233"/>
                    <a:pt x="60" y="236"/>
                  </a:cubicBezTo>
                  <a:cubicBezTo>
                    <a:pt x="67" y="240"/>
                    <a:pt x="84" y="244"/>
                    <a:pt x="84" y="244"/>
                  </a:cubicBezTo>
                  <a:cubicBezTo>
                    <a:pt x="111" y="235"/>
                    <a:pt x="103" y="218"/>
                    <a:pt x="96" y="196"/>
                  </a:cubicBezTo>
                  <a:cubicBezTo>
                    <a:pt x="100" y="183"/>
                    <a:pt x="124" y="168"/>
                    <a:pt x="124" y="168"/>
                  </a:cubicBezTo>
                  <a:cubicBezTo>
                    <a:pt x="148" y="132"/>
                    <a:pt x="123" y="101"/>
                    <a:pt x="112" y="68"/>
                  </a:cubicBezTo>
                  <a:cubicBezTo>
                    <a:pt x="140" y="59"/>
                    <a:pt x="133" y="68"/>
                    <a:pt x="140" y="48"/>
                  </a:cubicBezTo>
                  <a:cubicBezTo>
                    <a:pt x="136" y="35"/>
                    <a:pt x="112" y="20"/>
                    <a:pt x="112" y="20"/>
                  </a:cubicBezTo>
                  <a:cubicBezTo>
                    <a:pt x="102" y="5"/>
                    <a:pt x="107" y="11"/>
                    <a:pt x="9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9" name="Freeform 59">
              <a:extLst>
                <a:ext uri="{FF2B5EF4-FFF2-40B4-BE49-F238E27FC236}">
                  <a16:creationId xmlns="" xmlns:a16="http://schemas.microsoft.com/office/drawing/2014/main" id="{FD818D74-78F4-4FAB-873A-8126F1077839}"/>
                </a:ext>
              </a:extLst>
            </p:cNvPr>
            <p:cNvSpPr>
              <a:spLocks/>
            </p:cNvSpPr>
            <p:nvPr/>
          </p:nvSpPr>
          <p:spPr bwMode="invGray">
            <a:xfrm>
              <a:off x="3894" y="3043"/>
              <a:ext cx="72" cy="137"/>
            </a:xfrm>
            <a:custGeom>
              <a:avLst/>
              <a:gdLst>
                <a:gd name="T0" fmla="*/ 8 w 96"/>
                <a:gd name="T1" fmla="*/ 1 h 183"/>
                <a:gd name="T2" fmla="*/ 10 w 96"/>
                <a:gd name="T3" fmla="*/ 5 h 183"/>
                <a:gd name="T4" fmla="*/ 11 w 96"/>
                <a:gd name="T5" fmla="*/ 10 h 183"/>
                <a:gd name="T6" fmla="*/ 11 w 96"/>
                <a:gd name="T7" fmla="*/ 16 h 183"/>
                <a:gd name="T8" fmla="*/ 13 w 96"/>
                <a:gd name="T9" fmla="*/ 19 h 183"/>
                <a:gd name="T10" fmla="*/ 13 w 96"/>
                <a:gd name="T11" fmla="*/ 22 h 183"/>
                <a:gd name="T12" fmla="*/ 11 w 96"/>
                <a:gd name="T13" fmla="*/ 16 h 183"/>
                <a:gd name="T14" fmla="*/ 6 w 96"/>
                <a:gd name="T15" fmla="*/ 13 h 183"/>
                <a:gd name="T16" fmla="*/ 2 w 96"/>
                <a:gd name="T17" fmla="*/ 14 h 183"/>
                <a:gd name="T18" fmla="*/ 2 w 96"/>
                <a:gd name="T19" fmla="*/ 18 h 183"/>
                <a:gd name="T20" fmla="*/ 8 w 96"/>
                <a:gd name="T21" fmla="*/ 20 h 183"/>
                <a:gd name="T22" fmla="*/ 11 w 96"/>
                <a:gd name="T23" fmla="*/ 24 h 183"/>
                <a:gd name="T24" fmla="*/ 13 w 96"/>
                <a:gd name="T25" fmla="*/ 24 h 183"/>
                <a:gd name="T26" fmla="*/ 14 w 96"/>
                <a:gd name="T27" fmla="*/ 26 h 183"/>
                <a:gd name="T28" fmla="*/ 17 w 96"/>
                <a:gd name="T29" fmla="*/ 31 h 183"/>
                <a:gd name="T30" fmla="*/ 15 w 96"/>
                <a:gd name="T31" fmla="*/ 22 h 183"/>
                <a:gd name="T32" fmla="*/ 15 w 96"/>
                <a:gd name="T33" fmla="*/ 16 h 183"/>
                <a:gd name="T34" fmla="*/ 13 w 96"/>
                <a:gd name="T35" fmla="*/ 10 h 183"/>
                <a:gd name="T36" fmla="*/ 11 w 96"/>
                <a:gd name="T37" fmla="*/ 7 h 183"/>
                <a:gd name="T38" fmla="*/ 11 w 96"/>
                <a:gd name="T39" fmla="*/ 3 h 183"/>
                <a:gd name="T40" fmla="*/ 8 w 96"/>
                <a:gd name="T41" fmla="*/ 1 h 1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6" h="183">
                  <a:moveTo>
                    <a:pt x="48" y="2"/>
                  </a:moveTo>
                  <a:cubicBezTo>
                    <a:pt x="47" y="4"/>
                    <a:pt x="49" y="25"/>
                    <a:pt x="51" y="35"/>
                  </a:cubicBezTo>
                  <a:cubicBezTo>
                    <a:pt x="53" y="45"/>
                    <a:pt x="58" y="53"/>
                    <a:pt x="60" y="62"/>
                  </a:cubicBezTo>
                  <a:cubicBezTo>
                    <a:pt x="62" y="71"/>
                    <a:pt x="61" y="85"/>
                    <a:pt x="62" y="92"/>
                  </a:cubicBezTo>
                  <a:cubicBezTo>
                    <a:pt x="63" y="99"/>
                    <a:pt x="67" y="99"/>
                    <a:pt x="68" y="105"/>
                  </a:cubicBezTo>
                  <a:cubicBezTo>
                    <a:pt x="69" y="111"/>
                    <a:pt x="73" y="128"/>
                    <a:pt x="71" y="126"/>
                  </a:cubicBezTo>
                  <a:cubicBezTo>
                    <a:pt x="69" y="124"/>
                    <a:pt x="63" y="101"/>
                    <a:pt x="57" y="93"/>
                  </a:cubicBezTo>
                  <a:cubicBezTo>
                    <a:pt x="51" y="85"/>
                    <a:pt x="44" y="80"/>
                    <a:pt x="35" y="78"/>
                  </a:cubicBezTo>
                  <a:cubicBezTo>
                    <a:pt x="26" y="76"/>
                    <a:pt x="10" y="79"/>
                    <a:pt x="5" y="83"/>
                  </a:cubicBezTo>
                  <a:cubicBezTo>
                    <a:pt x="0" y="87"/>
                    <a:pt x="2" y="97"/>
                    <a:pt x="8" y="102"/>
                  </a:cubicBezTo>
                  <a:cubicBezTo>
                    <a:pt x="14" y="107"/>
                    <a:pt x="33" y="109"/>
                    <a:pt x="41" y="114"/>
                  </a:cubicBezTo>
                  <a:cubicBezTo>
                    <a:pt x="49" y="119"/>
                    <a:pt x="52" y="132"/>
                    <a:pt x="57" y="135"/>
                  </a:cubicBezTo>
                  <a:cubicBezTo>
                    <a:pt x="62" y="138"/>
                    <a:pt x="68" y="133"/>
                    <a:pt x="71" y="135"/>
                  </a:cubicBezTo>
                  <a:cubicBezTo>
                    <a:pt x="74" y="137"/>
                    <a:pt x="74" y="143"/>
                    <a:pt x="78" y="150"/>
                  </a:cubicBezTo>
                  <a:cubicBezTo>
                    <a:pt x="82" y="157"/>
                    <a:pt x="96" y="183"/>
                    <a:pt x="96" y="179"/>
                  </a:cubicBezTo>
                  <a:cubicBezTo>
                    <a:pt x="96" y="175"/>
                    <a:pt x="84" y="140"/>
                    <a:pt x="81" y="126"/>
                  </a:cubicBezTo>
                  <a:cubicBezTo>
                    <a:pt x="78" y="112"/>
                    <a:pt x="82" y="104"/>
                    <a:pt x="80" y="93"/>
                  </a:cubicBezTo>
                  <a:cubicBezTo>
                    <a:pt x="78" y="82"/>
                    <a:pt x="74" y="72"/>
                    <a:pt x="71" y="63"/>
                  </a:cubicBezTo>
                  <a:cubicBezTo>
                    <a:pt x="68" y="54"/>
                    <a:pt x="65" y="48"/>
                    <a:pt x="63" y="41"/>
                  </a:cubicBezTo>
                  <a:cubicBezTo>
                    <a:pt x="61" y="34"/>
                    <a:pt x="59" y="26"/>
                    <a:pt x="57" y="20"/>
                  </a:cubicBezTo>
                  <a:cubicBezTo>
                    <a:pt x="55" y="14"/>
                    <a:pt x="49" y="0"/>
                    <a:pt x="48" y="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0" name="Freeform 60">
              <a:extLst>
                <a:ext uri="{FF2B5EF4-FFF2-40B4-BE49-F238E27FC236}">
                  <a16:creationId xmlns="" xmlns:a16="http://schemas.microsoft.com/office/drawing/2014/main" id="{B266D4F2-E3FF-4D08-A983-AB5CFD2E14A1}"/>
                </a:ext>
              </a:extLst>
            </p:cNvPr>
            <p:cNvSpPr>
              <a:spLocks/>
            </p:cNvSpPr>
            <p:nvPr/>
          </p:nvSpPr>
          <p:spPr bwMode="invGray">
            <a:xfrm>
              <a:off x="3943" y="3153"/>
              <a:ext cx="40" cy="131"/>
            </a:xfrm>
            <a:custGeom>
              <a:avLst/>
              <a:gdLst>
                <a:gd name="T0" fmla="*/ 1 w 54"/>
                <a:gd name="T1" fmla="*/ 0 h 175"/>
                <a:gd name="T2" fmla="*/ 0 w 54"/>
                <a:gd name="T3" fmla="*/ 4 h 175"/>
                <a:gd name="T4" fmla="*/ 1 w 54"/>
                <a:gd name="T5" fmla="*/ 9 h 175"/>
                <a:gd name="T6" fmla="*/ 3 w 54"/>
                <a:gd name="T7" fmla="*/ 16 h 175"/>
                <a:gd name="T8" fmla="*/ 5 w 54"/>
                <a:gd name="T9" fmla="*/ 23 h 175"/>
                <a:gd name="T10" fmla="*/ 9 w 54"/>
                <a:gd name="T11" fmla="*/ 31 h 175"/>
                <a:gd name="T12" fmla="*/ 7 w 54"/>
                <a:gd name="T13" fmla="*/ 20 h 175"/>
                <a:gd name="T14" fmla="*/ 5 w 54"/>
                <a:gd name="T15" fmla="*/ 16 h 175"/>
                <a:gd name="T16" fmla="*/ 5 w 54"/>
                <a:gd name="T17" fmla="*/ 10 h 175"/>
                <a:gd name="T18" fmla="*/ 4 w 54"/>
                <a:gd name="T19" fmla="*/ 7 h 175"/>
                <a:gd name="T20" fmla="*/ 3 w 54"/>
                <a:gd name="T21" fmla="*/ 7 h 175"/>
                <a:gd name="T22" fmla="*/ 1 w 54"/>
                <a:gd name="T23" fmla="*/ 0 h 1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4" h="175">
                  <a:moveTo>
                    <a:pt x="6" y="0"/>
                  </a:moveTo>
                  <a:lnTo>
                    <a:pt x="0" y="25"/>
                  </a:lnTo>
                  <a:cubicBezTo>
                    <a:pt x="3" y="48"/>
                    <a:pt x="3" y="40"/>
                    <a:pt x="9" y="54"/>
                  </a:cubicBezTo>
                  <a:cubicBezTo>
                    <a:pt x="10" y="66"/>
                    <a:pt x="12" y="83"/>
                    <a:pt x="18" y="94"/>
                  </a:cubicBezTo>
                  <a:cubicBezTo>
                    <a:pt x="21" y="109"/>
                    <a:pt x="25" y="117"/>
                    <a:pt x="34" y="129"/>
                  </a:cubicBezTo>
                  <a:cubicBezTo>
                    <a:pt x="35" y="143"/>
                    <a:pt x="35" y="171"/>
                    <a:pt x="54" y="175"/>
                  </a:cubicBezTo>
                  <a:cubicBezTo>
                    <a:pt x="52" y="133"/>
                    <a:pt x="53" y="141"/>
                    <a:pt x="40" y="115"/>
                  </a:cubicBezTo>
                  <a:cubicBezTo>
                    <a:pt x="39" y="108"/>
                    <a:pt x="37" y="100"/>
                    <a:pt x="34" y="93"/>
                  </a:cubicBezTo>
                  <a:cubicBezTo>
                    <a:pt x="33" y="82"/>
                    <a:pt x="30" y="72"/>
                    <a:pt x="28" y="61"/>
                  </a:cubicBezTo>
                  <a:cubicBezTo>
                    <a:pt x="28" y="58"/>
                    <a:pt x="28" y="50"/>
                    <a:pt x="25" y="46"/>
                  </a:cubicBezTo>
                  <a:cubicBezTo>
                    <a:pt x="22" y="43"/>
                    <a:pt x="16" y="37"/>
                    <a:pt x="16" y="37"/>
                  </a:cubicBezTo>
                  <a:cubicBezTo>
                    <a:pt x="14" y="25"/>
                    <a:pt x="13" y="9"/>
                    <a:pt x="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1" name="Freeform 61">
              <a:extLst>
                <a:ext uri="{FF2B5EF4-FFF2-40B4-BE49-F238E27FC236}">
                  <a16:creationId xmlns="" xmlns:a16="http://schemas.microsoft.com/office/drawing/2014/main" id="{708F5F27-EA08-4FA7-8C1B-C49991910337}"/>
                </a:ext>
              </a:extLst>
            </p:cNvPr>
            <p:cNvSpPr>
              <a:spLocks/>
            </p:cNvSpPr>
            <p:nvPr/>
          </p:nvSpPr>
          <p:spPr bwMode="invGray">
            <a:xfrm>
              <a:off x="3988" y="3290"/>
              <a:ext cx="65" cy="54"/>
            </a:xfrm>
            <a:custGeom>
              <a:avLst/>
              <a:gdLst>
                <a:gd name="T0" fmla="*/ 2 w 86"/>
                <a:gd name="T1" fmla="*/ 0 h 73"/>
                <a:gd name="T2" fmla="*/ 2 w 86"/>
                <a:gd name="T3" fmla="*/ 5 h 73"/>
                <a:gd name="T4" fmla="*/ 5 w 86"/>
                <a:gd name="T5" fmla="*/ 7 h 73"/>
                <a:gd name="T6" fmla="*/ 8 w 86"/>
                <a:gd name="T7" fmla="*/ 8 h 73"/>
                <a:gd name="T8" fmla="*/ 11 w 86"/>
                <a:gd name="T9" fmla="*/ 10 h 73"/>
                <a:gd name="T10" fmla="*/ 14 w 86"/>
                <a:gd name="T11" fmla="*/ 11 h 73"/>
                <a:gd name="T12" fmla="*/ 16 w 86"/>
                <a:gd name="T13" fmla="*/ 12 h 73"/>
                <a:gd name="T14" fmla="*/ 13 w 86"/>
                <a:gd name="T15" fmla="*/ 7 h 73"/>
                <a:gd name="T16" fmla="*/ 11 w 86"/>
                <a:gd name="T17" fmla="*/ 4 h 73"/>
                <a:gd name="T18" fmla="*/ 6 w 86"/>
                <a:gd name="T19" fmla="*/ 4 h 73"/>
                <a:gd name="T20" fmla="*/ 5 w 86"/>
                <a:gd name="T21" fmla="*/ 3 h 73"/>
                <a:gd name="T22" fmla="*/ 2 w 86"/>
                <a:gd name="T23" fmla="*/ 0 h 73"/>
                <a:gd name="T24" fmla="*/ 2 w 86"/>
                <a:gd name="T25" fmla="*/ 0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6" h="73">
                  <a:moveTo>
                    <a:pt x="2" y="0"/>
                  </a:moveTo>
                  <a:cubicBezTo>
                    <a:pt x="3" y="17"/>
                    <a:pt x="0" y="23"/>
                    <a:pt x="8" y="34"/>
                  </a:cubicBezTo>
                  <a:cubicBezTo>
                    <a:pt x="10" y="43"/>
                    <a:pt x="14" y="42"/>
                    <a:pt x="23" y="43"/>
                  </a:cubicBezTo>
                  <a:cubicBezTo>
                    <a:pt x="30" y="47"/>
                    <a:pt x="40" y="48"/>
                    <a:pt x="48" y="49"/>
                  </a:cubicBezTo>
                  <a:cubicBezTo>
                    <a:pt x="53" y="51"/>
                    <a:pt x="57" y="54"/>
                    <a:pt x="62" y="57"/>
                  </a:cubicBezTo>
                  <a:cubicBezTo>
                    <a:pt x="66" y="62"/>
                    <a:pt x="68" y="64"/>
                    <a:pt x="74" y="66"/>
                  </a:cubicBezTo>
                  <a:cubicBezTo>
                    <a:pt x="78" y="72"/>
                    <a:pt x="79" y="73"/>
                    <a:pt x="86" y="69"/>
                  </a:cubicBezTo>
                  <a:cubicBezTo>
                    <a:pt x="83" y="53"/>
                    <a:pt x="80" y="52"/>
                    <a:pt x="72" y="39"/>
                  </a:cubicBezTo>
                  <a:cubicBezTo>
                    <a:pt x="68" y="34"/>
                    <a:pt x="63" y="22"/>
                    <a:pt x="63" y="22"/>
                  </a:cubicBezTo>
                  <a:cubicBezTo>
                    <a:pt x="52" y="26"/>
                    <a:pt x="48" y="26"/>
                    <a:pt x="36" y="24"/>
                  </a:cubicBezTo>
                  <a:cubicBezTo>
                    <a:pt x="24" y="15"/>
                    <a:pt x="43" y="29"/>
                    <a:pt x="24" y="19"/>
                  </a:cubicBezTo>
                  <a:cubicBezTo>
                    <a:pt x="15" y="15"/>
                    <a:pt x="16" y="2"/>
                    <a:pt x="6" y="0"/>
                  </a:cubicBezTo>
                  <a:cubicBezTo>
                    <a:pt x="1" y="4"/>
                    <a:pt x="2" y="5"/>
                    <a:pt x="2"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2" name="Freeform 62">
              <a:extLst>
                <a:ext uri="{FF2B5EF4-FFF2-40B4-BE49-F238E27FC236}">
                  <a16:creationId xmlns="" xmlns:a16="http://schemas.microsoft.com/office/drawing/2014/main" id="{A1E65C83-EE1C-4D15-82DF-7AC0EC9C26EC}"/>
                </a:ext>
              </a:extLst>
            </p:cNvPr>
            <p:cNvSpPr>
              <a:spLocks/>
            </p:cNvSpPr>
            <p:nvPr/>
          </p:nvSpPr>
          <p:spPr bwMode="invGray">
            <a:xfrm>
              <a:off x="4092" y="3195"/>
              <a:ext cx="83" cy="117"/>
            </a:xfrm>
            <a:custGeom>
              <a:avLst/>
              <a:gdLst>
                <a:gd name="T0" fmla="*/ 17 w 111"/>
                <a:gd name="T1" fmla="*/ 0 h 156"/>
                <a:gd name="T2" fmla="*/ 13 w 111"/>
                <a:gd name="T3" fmla="*/ 2 h 156"/>
                <a:gd name="T4" fmla="*/ 4 w 111"/>
                <a:gd name="T5" fmla="*/ 3 h 156"/>
                <a:gd name="T6" fmla="*/ 2 w 111"/>
                <a:gd name="T7" fmla="*/ 6 h 156"/>
                <a:gd name="T8" fmla="*/ 1 w 111"/>
                <a:gd name="T9" fmla="*/ 11 h 156"/>
                <a:gd name="T10" fmla="*/ 2 w 111"/>
                <a:gd name="T11" fmla="*/ 14 h 156"/>
                <a:gd name="T12" fmla="*/ 1 w 111"/>
                <a:gd name="T13" fmla="*/ 17 h 156"/>
                <a:gd name="T14" fmla="*/ 2 w 111"/>
                <a:gd name="T15" fmla="*/ 20 h 156"/>
                <a:gd name="T16" fmla="*/ 4 w 111"/>
                <a:gd name="T17" fmla="*/ 23 h 156"/>
                <a:gd name="T18" fmla="*/ 2 w 111"/>
                <a:gd name="T19" fmla="*/ 26 h 156"/>
                <a:gd name="T20" fmla="*/ 4 w 111"/>
                <a:gd name="T21" fmla="*/ 29 h 156"/>
                <a:gd name="T22" fmla="*/ 7 w 111"/>
                <a:gd name="T23" fmla="*/ 26 h 156"/>
                <a:gd name="T24" fmla="*/ 9 w 111"/>
                <a:gd name="T25" fmla="*/ 17 h 156"/>
                <a:gd name="T26" fmla="*/ 10 w 111"/>
                <a:gd name="T27" fmla="*/ 23 h 156"/>
                <a:gd name="T28" fmla="*/ 12 w 111"/>
                <a:gd name="T29" fmla="*/ 26 h 156"/>
                <a:gd name="T30" fmla="*/ 10 w 111"/>
                <a:gd name="T31" fmla="*/ 20 h 156"/>
                <a:gd name="T32" fmla="*/ 12 w 111"/>
                <a:gd name="T33" fmla="*/ 13 h 156"/>
                <a:gd name="T34" fmla="*/ 12 w 111"/>
                <a:gd name="T35" fmla="*/ 10 h 156"/>
                <a:gd name="T36" fmla="*/ 9 w 111"/>
                <a:gd name="T37" fmla="*/ 11 h 156"/>
                <a:gd name="T38" fmla="*/ 5 w 111"/>
                <a:gd name="T39" fmla="*/ 10 h 156"/>
                <a:gd name="T40" fmla="*/ 7 w 111"/>
                <a:gd name="T41" fmla="*/ 6 h 156"/>
                <a:gd name="T42" fmla="*/ 10 w 111"/>
                <a:gd name="T43" fmla="*/ 6 h 156"/>
                <a:gd name="T44" fmla="*/ 13 w 111"/>
                <a:gd name="T45" fmla="*/ 8 h 156"/>
                <a:gd name="T46" fmla="*/ 17 w 111"/>
                <a:gd name="T47" fmla="*/ 6 h 156"/>
                <a:gd name="T48" fmla="*/ 19 w 111"/>
                <a:gd name="T49" fmla="*/ 3 h 156"/>
                <a:gd name="T50" fmla="*/ 17 w 111"/>
                <a:gd name="T51" fmla="*/ 0 h 1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11" h="156">
                  <a:moveTo>
                    <a:pt x="98" y="0"/>
                  </a:moveTo>
                  <a:cubicBezTo>
                    <a:pt x="75" y="2"/>
                    <a:pt x="87" y="8"/>
                    <a:pt x="75" y="10"/>
                  </a:cubicBezTo>
                  <a:cubicBezTo>
                    <a:pt x="72" y="10"/>
                    <a:pt x="25" y="3"/>
                    <a:pt x="23" y="15"/>
                  </a:cubicBezTo>
                  <a:cubicBezTo>
                    <a:pt x="25" y="26"/>
                    <a:pt x="23" y="27"/>
                    <a:pt x="14" y="33"/>
                  </a:cubicBezTo>
                  <a:cubicBezTo>
                    <a:pt x="15" y="43"/>
                    <a:pt x="20" y="54"/>
                    <a:pt x="11" y="61"/>
                  </a:cubicBezTo>
                  <a:cubicBezTo>
                    <a:pt x="8" y="68"/>
                    <a:pt x="10" y="69"/>
                    <a:pt x="14" y="75"/>
                  </a:cubicBezTo>
                  <a:cubicBezTo>
                    <a:pt x="16" y="84"/>
                    <a:pt x="12" y="86"/>
                    <a:pt x="3" y="88"/>
                  </a:cubicBezTo>
                  <a:cubicBezTo>
                    <a:pt x="1" y="99"/>
                    <a:pt x="0" y="106"/>
                    <a:pt x="14" y="109"/>
                  </a:cubicBezTo>
                  <a:cubicBezTo>
                    <a:pt x="21" y="112"/>
                    <a:pt x="20" y="118"/>
                    <a:pt x="23" y="124"/>
                  </a:cubicBezTo>
                  <a:cubicBezTo>
                    <a:pt x="25" y="133"/>
                    <a:pt x="23" y="139"/>
                    <a:pt x="15" y="144"/>
                  </a:cubicBezTo>
                  <a:cubicBezTo>
                    <a:pt x="17" y="150"/>
                    <a:pt x="18" y="153"/>
                    <a:pt x="24" y="156"/>
                  </a:cubicBezTo>
                  <a:cubicBezTo>
                    <a:pt x="31" y="154"/>
                    <a:pt x="36" y="148"/>
                    <a:pt x="42" y="144"/>
                  </a:cubicBezTo>
                  <a:cubicBezTo>
                    <a:pt x="41" y="128"/>
                    <a:pt x="33" y="103"/>
                    <a:pt x="50" y="93"/>
                  </a:cubicBezTo>
                  <a:cubicBezTo>
                    <a:pt x="52" y="105"/>
                    <a:pt x="46" y="116"/>
                    <a:pt x="56" y="126"/>
                  </a:cubicBezTo>
                  <a:cubicBezTo>
                    <a:pt x="57" y="134"/>
                    <a:pt x="58" y="141"/>
                    <a:pt x="65" y="145"/>
                  </a:cubicBezTo>
                  <a:cubicBezTo>
                    <a:pt x="70" y="134"/>
                    <a:pt x="64" y="123"/>
                    <a:pt x="62" y="112"/>
                  </a:cubicBezTo>
                  <a:cubicBezTo>
                    <a:pt x="65" y="97"/>
                    <a:pt x="55" y="81"/>
                    <a:pt x="72" y="73"/>
                  </a:cubicBezTo>
                  <a:cubicBezTo>
                    <a:pt x="79" y="64"/>
                    <a:pt x="75" y="59"/>
                    <a:pt x="69" y="51"/>
                  </a:cubicBezTo>
                  <a:cubicBezTo>
                    <a:pt x="61" y="52"/>
                    <a:pt x="61" y="56"/>
                    <a:pt x="54" y="60"/>
                  </a:cubicBezTo>
                  <a:cubicBezTo>
                    <a:pt x="37" y="57"/>
                    <a:pt x="43" y="60"/>
                    <a:pt x="35" y="54"/>
                  </a:cubicBezTo>
                  <a:cubicBezTo>
                    <a:pt x="31" y="45"/>
                    <a:pt x="28" y="39"/>
                    <a:pt x="41" y="36"/>
                  </a:cubicBezTo>
                  <a:cubicBezTo>
                    <a:pt x="49" y="32"/>
                    <a:pt x="53" y="33"/>
                    <a:pt x="62" y="34"/>
                  </a:cubicBezTo>
                  <a:cubicBezTo>
                    <a:pt x="67" y="36"/>
                    <a:pt x="73" y="36"/>
                    <a:pt x="78" y="39"/>
                  </a:cubicBezTo>
                  <a:cubicBezTo>
                    <a:pt x="85" y="36"/>
                    <a:pt x="90" y="31"/>
                    <a:pt x="98" y="30"/>
                  </a:cubicBezTo>
                  <a:cubicBezTo>
                    <a:pt x="104" y="26"/>
                    <a:pt x="107" y="19"/>
                    <a:pt x="111" y="13"/>
                  </a:cubicBezTo>
                  <a:cubicBezTo>
                    <a:pt x="107" y="8"/>
                    <a:pt x="102" y="4"/>
                    <a:pt x="9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3" name="Freeform 63">
              <a:extLst>
                <a:ext uri="{FF2B5EF4-FFF2-40B4-BE49-F238E27FC236}">
                  <a16:creationId xmlns="" xmlns:a16="http://schemas.microsoft.com/office/drawing/2014/main" id="{C8B9E113-0BA4-4895-B0F3-54BA5593D0B3}"/>
                </a:ext>
              </a:extLst>
            </p:cNvPr>
            <p:cNvSpPr>
              <a:spLocks/>
            </p:cNvSpPr>
            <p:nvPr/>
          </p:nvSpPr>
          <p:spPr bwMode="invGray">
            <a:xfrm>
              <a:off x="4064" y="2777"/>
              <a:ext cx="22" cy="71"/>
            </a:xfrm>
            <a:custGeom>
              <a:avLst/>
              <a:gdLst>
                <a:gd name="T0" fmla="*/ 2 w 30"/>
                <a:gd name="T1" fmla="*/ 0 h 94"/>
                <a:gd name="T2" fmla="*/ 0 w 30"/>
                <a:gd name="T3" fmla="*/ 3 h 94"/>
                <a:gd name="T4" fmla="*/ 1 w 30"/>
                <a:gd name="T5" fmla="*/ 7 h 94"/>
                <a:gd name="T6" fmla="*/ 1 w 30"/>
                <a:gd name="T7" fmla="*/ 11 h 94"/>
                <a:gd name="T8" fmla="*/ 3 w 30"/>
                <a:gd name="T9" fmla="*/ 17 h 94"/>
                <a:gd name="T10" fmla="*/ 5 w 30"/>
                <a:gd name="T11" fmla="*/ 15 h 94"/>
                <a:gd name="T12" fmla="*/ 4 w 30"/>
                <a:gd name="T13" fmla="*/ 11 h 94"/>
                <a:gd name="T14" fmla="*/ 2 w 30"/>
                <a:gd name="T15" fmla="*/ 0 h 9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0" h="94">
                  <a:moveTo>
                    <a:pt x="12" y="0"/>
                  </a:moveTo>
                  <a:cubicBezTo>
                    <a:pt x="9" y="6"/>
                    <a:pt x="4" y="11"/>
                    <a:pt x="0" y="16"/>
                  </a:cubicBezTo>
                  <a:cubicBezTo>
                    <a:pt x="1" y="23"/>
                    <a:pt x="3" y="30"/>
                    <a:pt x="6" y="37"/>
                  </a:cubicBezTo>
                  <a:cubicBezTo>
                    <a:pt x="3" y="45"/>
                    <a:pt x="4" y="53"/>
                    <a:pt x="1" y="61"/>
                  </a:cubicBezTo>
                  <a:cubicBezTo>
                    <a:pt x="3" y="81"/>
                    <a:pt x="2" y="83"/>
                    <a:pt x="16" y="94"/>
                  </a:cubicBezTo>
                  <a:cubicBezTo>
                    <a:pt x="24" y="92"/>
                    <a:pt x="27" y="90"/>
                    <a:pt x="30" y="82"/>
                  </a:cubicBezTo>
                  <a:cubicBezTo>
                    <a:pt x="28" y="73"/>
                    <a:pt x="26" y="69"/>
                    <a:pt x="22" y="61"/>
                  </a:cubicBezTo>
                  <a:cubicBezTo>
                    <a:pt x="19" y="40"/>
                    <a:pt x="18" y="20"/>
                    <a:pt x="12"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4" name="Freeform 64">
              <a:extLst>
                <a:ext uri="{FF2B5EF4-FFF2-40B4-BE49-F238E27FC236}">
                  <a16:creationId xmlns="" xmlns:a16="http://schemas.microsoft.com/office/drawing/2014/main" id="{3D59FFBE-F3AC-4732-B979-6A24150EA197}"/>
                </a:ext>
              </a:extLst>
            </p:cNvPr>
            <p:cNvSpPr>
              <a:spLocks/>
            </p:cNvSpPr>
            <p:nvPr/>
          </p:nvSpPr>
          <p:spPr bwMode="invGray">
            <a:xfrm>
              <a:off x="4078" y="2896"/>
              <a:ext cx="61" cy="118"/>
            </a:xfrm>
            <a:custGeom>
              <a:avLst/>
              <a:gdLst>
                <a:gd name="T0" fmla="*/ 2 w 81"/>
                <a:gd name="T1" fmla="*/ 1 h 158"/>
                <a:gd name="T2" fmla="*/ 0 w 81"/>
                <a:gd name="T3" fmla="*/ 3 h 158"/>
                <a:gd name="T4" fmla="*/ 2 w 81"/>
                <a:gd name="T5" fmla="*/ 9 h 158"/>
                <a:gd name="T6" fmla="*/ 2 w 81"/>
                <a:gd name="T7" fmla="*/ 19 h 158"/>
                <a:gd name="T8" fmla="*/ 4 w 81"/>
                <a:gd name="T9" fmla="*/ 18 h 158"/>
                <a:gd name="T10" fmla="*/ 4 w 81"/>
                <a:gd name="T11" fmla="*/ 20 h 158"/>
                <a:gd name="T12" fmla="*/ 6 w 81"/>
                <a:gd name="T13" fmla="*/ 21 h 158"/>
                <a:gd name="T14" fmla="*/ 8 w 81"/>
                <a:gd name="T15" fmla="*/ 24 h 158"/>
                <a:gd name="T16" fmla="*/ 8 w 81"/>
                <a:gd name="T17" fmla="*/ 22 h 158"/>
                <a:gd name="T18" fmla="*/ 12 w 81"/>
                <a:gd name="T19" fmla="*/ 23 h 158"/>
                <a:gd name="T20" fmla="*/ 11 w 81"/>
                <a:gd name="T21" fmla="*/ 19 h 158"/>
                <a:gd name="T22" fmla="*/ 8 w 81"/>
                <a:gd name="T23" fmla="*/ 18 h 158"/>
                <a:gd name="T24" fmla="*/ 8 w 81"/>
                <a:gd name="T25" fmla="*/ 16 h 158"/>
                <a:gd name="T26" fmla="*/ 6 w 81"/>
                <a:gd name="T27" fmla="*/ 13 h 158"/>
                <a:gd name="T28" fmla="*/ 8 w 81"/>
                <a:gd name="T29" fmla="*/ 9 h 158"/>
                <a:gd name="T30" fmla="*/ 6 w 81"/>
                <a:gd name="T31" fmla="*/ 5 h 158"/>
                <a:gd name="T32" fmla="*/ 8 w 81"/>
                <a:gd name="T33" fmla="*/ 3 h 158"/>
                <a:gd name="T34" fmla="*/ 6 w 81"/>
                <a:gd name="T35" fmla="*/ 1 h 158"/>
                <a:gd name="T36" fmla="*/ 4 w 81"/>
                <a:gd name="T37" fmla="*/ 1 h 158"/>
                <a:gd name="T38" fmla="*/ 2 w 81"/>
                <a:gd name="T39" fmla="*/ 1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1" h="158">
                  <a:moveTo>
                    <a:pt x="12" y="2"/>
                  </a:moveTo>
                  <a:cubicBezTo>
                    <a:pt x="8" y="8"/>
                    <a:pt x="3" y="13"/>
                    <a:pt x="0" y="20"/>
                  </a:cubicBezTo>
                  <a:cubicBezTo>
                    <a:pt x="5" y="31"/>
                    <a:pt x="6" y="35"/>
                    <a:pt x="8" y="49"/>
                  </a:cubicBezTo>
                  <a:cubicBezTo>
                    <a:pt x="7" y="69"/>
                    <a:pt x="4" y="87"/>
                    <a:pt x="6" y="107"/>
                  </a:cubicBezTo>
                  <a:cubicBezTo>
                    <a:pt x="8" y="106"/>
                    <a:pt x="14" y="101"/>
                    <a:pt x="17" y="103"/>
                  </a:cubicBezTo>
                  <a:cubicBezTo>
                    <a:pt x="20" y="105"/>
                    <a:pt x="17" y="112"/>
                    <a:pt x="20" y="115"/>
                  </a:cubicBezTo>
                  <a:cubicBezTo>
                    <a:pt x="22" y="118"/>
                    <a:pt x="29" y="122"/>
                    <a:pt x="29" y="122"/>
                  </a:cubicBezTo>
                  <a:cubicBezTo>
                    <a:pt x="29" y="133"/>
                    <a:pt x="27" y="158"/>
                    <a:pt x="38" y="140"/>
                  </a:cubicBezTo>
                  <a:cubicBezTo>
                    <a:pt x="39" y="133"/>
                    <a:pt x="41" y="131"/>
                    <a:pt x="48" y="128"/>
                  </a:cubicBezTo>
                  <a:cubicBezTo>
                    <a:pt x="55" y="130"/>
                    <a:pt x="59" y="133"/>
                    <a:pt x="65" y="134"/>
                  </a:cubicBezTo>
                  <a:cubicBezTo>
                    <a:pt x="81" y="131"/>
                    <a:pt x="76" y="112"/>
                    <a:pt x="63" y="109"/>
                  </a:cubicBezTo>
                  <a:cubicBezTo>
                    <a:pt x="58" y="107"/>
                    <a:pt x="53" y="106"/>
                    <a:pt x="48" y="104"/>
                  </a:cubicBezTo>
                  <a:cubicBezTo>
                    <a:pt x="45" y="100"/>
                    <a:pt x="42" y="95"/>
                    <a:pt x="39" y="91"/>
                  </a:cubicBezTo>
                  <a:cubicBezTo>
                    <a:pt x="38" y="85"/>
                    <a:pt x="36" y="79"/>
                    <a:pt x="33" y="73"/>
                  </a:cubicBezTo>
                  <a:cubicBezTo>
                    <a:pt x="31" y="64"/>
                    <a:pt x="33" y="58"/>
                    <a:pt x="41" y="53"/>
                  </a:cubicBezTo>
                  <a:cubicBezTo>
                    <a:pt x="48" y="44"/>
                    <a:pt x="47" y="38"/>
                    <a:pt x="35" y="35"/>
                  </a:cubicBezTo>
                  <a:cubicBezTo>
                    <a:pt x="36" y="28"/>
                    <a:pt x="39" y="26"/>
                    <a:pt x="42" y="20"/>
                  </a:cubicBezTo>
                  <a:cubicBezTo>
                    <a:pt x="41" y="13"/>
                    <a:pt x="35" y="8"/>
                    <a:pt x="29" y="4"/>
                  </a:cubicBezTo>
                  <a:cubicBezTo>
                    <a:pt x="25" y="9"/>
                    <a:pt x="23" y="13"/>
                    <a:pt x="18" y="7"/>
                  </a:cubicBezTo>
                  <a:cubicBezTo>
                    <a:pt x="17" y="0"/>
                    <a:pt x="19" y="2"/>
                    <a:pt x="12" y="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5" name="Freeform 65">
              <a:extLst>
                <a:ext uri="{FF2B5EF4-FFF2-40B4-BE49-F238E27FC236}">
                  <a16:creationId xmlns="" xmlns:a16="http://schemas.microsoft.com/office/drawing/2014/main" id="{6838AA81-21D0-4E5C-AD60-0A2E025A6DE5}"/>
                </a:ext>
              </a:extLst>
            </p:cNvPr>
            <p:cNvSpPr>
              <a:spLocks/>
            </p:cNvSpPr>
            <p:nvPr/>
          </p:nvSpPr>
          <p:spPr bwMode="invGray">
            <a:xfrm>
              <a:off x="4121" y="3052"/>
              <a:ext cx="64" cy="79"/>
            </a:xfrm>
            <a:custGeom>
              <a:avLst/>
              <a:gdLst>
                <a:gd name="T0" fmla="*/ 10 w 85"/>
                <a:gd name="T1" fmla="*/ 0 h 105"/>
                <a:gd name="T2" fmla="*/ 8 w 85"/>
                <a:gd name="T3" fmla="*/ 4 h 105"/>
                <a:gd name="T4" fmla="*/ 6 w 85"/>
                <a:gd name="T5" fmla="*/ 6 h 105"/>
                <a:gd name="T6" fmla="*/ 3 w 85"/>
                <a:gd name="T7" fmla="*/ 6 h 105"/>
                <a:gd name="T8" fmla="*/ 2 w 85"/>
                <a:gd name="T9" fmla="*/ 8 h 105"/>
                <a:gd name="T10" fmla="*/ 2 w 85"/>
                <a:gd name="T11" fmla="*/ 14 h 105"/>
                <a:gd name="T12" fmla="*/ 3 w 85"/>
                <a:gd name="T13" fmla="*/ 13 h 105"/>
                <a:gd name="T14" fmla="*/ 5 w 85"/>
                <a:gd name="T15" fmla="*/ 11 h 105"/>
                <a:gd name="T16" fmla="*/ 6 w 85"/>
                <a:gd name="T17" fmla="*/ 13 h 105"/>
                <a:gd name="T18" fmla="*/ 11 w 85"/>
                <a:gd name="T19" fmla="*/ 18 h 105"/>
                <a:gd name="T20" fmla="*/ 13 w 85"/>
                <a:gd name="T21" fmla="*/ 13 h 105"/>
                <a:gd name="T22" fmla="*/ 15 w 85"/>
                <a:gd name="T23" fmla="*/ 13 h 105"/>
                <a:gd name="T24" fmla="*/ 14 w 85"/>
                <a:gd name="T25" fmla="*/ 8 h 105"/>
                <a:gd name="T26" fmla="*/ 10 w 85"/>
                <a:gd name="T27" fmla="*/ 0 h 10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 h="105">
                  <a:moveTo>
                    <a:pt x="52" y="0"/>
                  </a:moveTo>
                  <a:cubicBezTo>
                    <a:pt x="50" y="6"/>
                    <a:pt x="47" y="12"/>
                    <a:pt x="44" y="18"/>
                  </a:cubicBezTo>
                  <a:cubicBezTo>
                    <a:pt x="43" y="28"/>
                    <a:pt x="42" y="28"/>
                    <a:pt x="32" y="30"/>
                  </a:cubicBezTo>
                  <a:cubicBezTo>
                    <a:pt x="27" y="33"/>
                    <a:pt x="21" y="33"/>
                    <a:pt x="16" y="35"/>
                  </a:cubicBezTo>
                  <a:cubicBezTo>
                    <a:pt x="13" y="39"/>
                    <a:pt x="11" y="44"/>
                    <a:pt x="8" y="48"/>
                  </a:cubicBezTo>
                  <a:cubicBezTo>
                    <a:pt x="4" y="66"/>
                    <a:pt x="0" y="42"/>
                    <a:pt x="4" y="74"/>
                  </a:cubicBezTo>
                  <a:cubicBezTo>
                    <a:pt x="7" y="73"/>
                    <a:pt x="10" y="73"/>
                    <a:pt x="13" y="71"/>
                  </a:cubicBezTo>
                  <a:cubicBezTo>
                    <a:pt x="19" y="67"/>
                    <a:pt x="17" y="64"/>
                    <a:pt x="25" y="62"/>
                  </a:cubicBezTo>
                  <a:cubicBezTo>
                    <a:pt x="32" y="59"/>
                    <a:pt x="31" y="64"/>
                    <a:pt x="34" y="69"/>
                  </a:cubicBezTo>
                  <a:cubicBezTo>
                    <a:pt x="37" y="82"/>
                    <a:pt x="44" y="96"/>
                    <a:pt x="58" y="99"/>
                  </a:cubicBezTo>
                  <a:cubicBezTo>
                    <a:pt x="70" y="105"/>
                    <a:pt x="60" y="78"/>
                    <a:pt x="71" y="72"/>
                  </a:cubicBezTo>
                  <a:cubicBezTo>
                    <a:pt x="78" y="74"/>
                    <a:pt x="80" y="74"/>
                    <a:pt x="85" y="68"/>
                  </a:cubicBezTo>
                  <a:cubicBezTo>
                    <a:pt x="82" y="56"/>
                    <a:pt x="80" y="49"/>
                    <a:pt x="74" y="39"/>
                  </a:cubicBezTo>
                  <a:cubicBezTo>
                    <a:pt x="73" y="6"/>
                    <a:pt x="80" y="6"/>
                    <a:pt x="52"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6" name="Freeform 66">
              <a:extLst>
                <a:ext uri="{FF2B5EF4-FFF2-40B4-BE49-F238E27FC236}">
                  <a16:creationId xmlns="" xmlns:a16="http://schemas.microsoft.com/office/drawing/2014/main" id="{DB21392A-1719-4458-A5CE-FCA059972ED7}"/>
                </a:ext>
              </a:extLst>
            </p:cNvPr>
            <p:cNvSpPr>
              <a:spLocks/>
            </p:cNvSpPr>
            <p:nvPr/>
          </p:nvSpPr>
          <p:spPr bwMode="invGray">
            <a:xfrm>
              <a:off x="4197" y="3193"/>
              <a:ext cx="29" cy="49"/>
            </a:xfrm>
            <a:custGeom>
              <a:avLst/>
              <a:gdLst>
                <a:gd name="T0" fmla="*/ 2 w 38"/>
                <a:gd name="T1" fmla="*/ 4 h 66"/>
                <a:gd name="T2" fmla="*/ 5 w 38"/>
                <a:gd name="T3" fmla="*/ 11 h 66"/>
                <a:gd name="T4" fmla="*/ 6 w 38"/>
                <a:gd name="T5" fmla="*/ 9 h 66"/>
                <a:gd name="T6" fmla="*/ 8 w 38"/>
                <a:gd name="T7" fmla="*/ 7 h 66"/>
                <a:gd name="T8" fmla="*/ 6 w 38"/>
                <a:gd name="T9" fmla="*/ 4 h 66"/>
                <a:gd name="T10" fmla="*/ 4 w 38"/>
                <a:gd name="T11" fmla="*/ 2 h 66"/>
                <a:gd name="T12" fmla="*/ 2 w 38"/>
                <a:gd name="T13" fmla="*/ 1 h 66"/>
                <a:gd name="T14" fmla="*/ 2 w 38"/>
                <a:gd name="T15" fmla="*/ 2 h 66"/>
                <a:gd name="T16" fmla="*/ 2 w 38"/>
                <a:gd name="T17" fmla="*/ 4 h 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 h="66">
                  <a:moveTo>
                    <a:pt x="6" y="27"/>
                  </a:moveTo>
                  <a:cubicBezTo>
                    <a:pt x="8" y="52"/>
                    <a:pt x="5" y="58"/>
                    <a:pt x="26" y="66"/>
                  </a:cubicBezTo>
                  <a:cubicBezTo>
                    <a:pt x="36" y="63"/>
                    <a:pt x="33" y="61"/>
                    <a:pt x="30" y="52"/>
                  </a:cubicBezTo>
                  <a:cubicBezTo>
                    <a:pt x="28" y="41"/>
                    <a:pt x="34" y="49"/>
                    <a:pt x="38" y="40"/>
                  </a:cubicBezTo>
                  <a:cubicBezTo>
                    <a:pt x="34" y="35"/>
                    <a:pt x="33" y="30"/>
                    <a:pt x="30" y="25"/>
                  </a:cubicBezTo>
                  <a:cubicBezTo>
                    <a:pt x="29" y="14"/>
                    <a:pt x="30" y="0"/>
                    <a:pt x="20" y="13"/>
                  </a:cubicBezTo>
                  <a:cubicBezTo>
                    <a:pt x="14" y="9"/>
                    <a:pt x="12" y="8"/>
                    <a:pt x="11" y="1"/>
                  </a:cubicBezTo>
                  <a:cubicBezTo>
                    <a:pt x="5" y="4"/>
                    <a:pt x="3" y="5"/>
                    <a:pt x="2" y="12"/>
                  </a:cubicBezTo>
                  <a:cubicBezTo>
                    <a:pt x="3" y="25"/>
                    <a:pt x="0" y="21"/>
                    <a:pt x="6" y="2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7" name="Freeform 67">
              <a:extLst>
                <a:ext uri="{FF2B5EF4-FFF2-40B4-BE49-F238E27FC236}">
                  <a16:creationId xmlns="" xmlns:a16="http://schemas.microsoft.com/office/drawing/2014/main" id="{3DA1A363-0F40-4057-88EA-2AE56AEA460F}"/>
                </a:ext>
              </a:extLst>
            </p:cNvPr>
            <p:cNvSpPr>
              <a:spLocks/>
            </p:cNvSpPr>
            <p:nvPr/>
          </p:nvSpPr>
          <p:spPr bwMode="invGray">
            <a:xfrm>
              <a:off x="4181" y="3275"/>
              <a:ext cx="18" cy="17"/>
            </a:xfrm>
            <a:custGeom>
              <a:avLst/>
              <a:gdLst>
                <a:gd name="T0" fmla="*/ 0 w 24"/>
                <a:gd name="T1" fmla="*/ 0 h 23"/>
                <a:gd name="T2" fmla="*/ 2 w 24"/>
                <a:gd name="T3" fmla="*/ 4 h 23"/>
                <a:gd name="T4" fmla="*/ 5 w 24"/>
                <a:gd name="T5" fmla="*/ 1 h 23"/>
                <a:gd name="T6" fmla="*/ 0 w 24"/>
                <a:gd name="T7" fmla="*/ 0 h 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4" h="23">
                  <a:moveTo>
                    <a:pt x="0" y="0"/>
                  </a:moveTo>
                  <a:cubicBezTo>
                    <a:pt x="1" y="8"/>
                    <a:pt x="3" y="16"/>
                    <a:pt x="6" y="23"/>
                  </a:cubicBezTo>
                  <a:cubicBezTo>
                    <a:pt x="19" y="20"/>
                    <a:pt x="19" y="22"/>
                    <a:pt x="24" y="11"/>
                  </a:cubicBezTo>
                  <a:cubicBezTo>
                    <a:pt x="20" y="0"/>
                    <a:pt x="4" y="8"/>
                    <a:pt x="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8" name="Freeform 68">
              <a:extLst>
                <a:ext uri="{FF2B5EF4-FFF2-40B4-BE49-F238E27FC236}">
                  <a16:creationId xmlns="" xmlns:a16="http://schemas.microsoft.com/office/drawing/2014/main" id="{EABAF190-2BBF-453C-B02A-C7B0C28FB98D}"/>
                </a:ext>
              </a:extLst>
            </p:cNvPr>
            <p:cNvSpPr>
              <a:spLocks/>
            </p:cNvSpPr>
            <p:nvPr/>
          </p:nvSpPr>
          <p:spPr bwMode="invGray">
            <a:xfrm>
              <a:off x="4208" y="3265"/>
              <a:ext cx="45" cy="37"/>
            </a:xfrm>
            <a:custGeom>
              <a:avLst/>
              <a:gdLst>
                <a:gd name="T0" fmla="*/ 2 w 60"/>
                <a:gd name="T1" fmla="*/ 0 h 49"/>
                <a:gd name="T2" fmla="*/ 0 w 60"/>
                <a:gd name="T3" fmla="*/ 4 h 49"/>
                <a:gd name="T4" fmla="*/ 5 w 60"/>
                <a:gd name="T5" fmla="*/ 6 h 49"/>
                <a:gd name="T6" fmla="*/ 8 w 60"/>
                <a:gd name="T7" fmla="*/ 8 h 49"/>
                <a:gd name="T8" fmla="*/ 11 w 60"/>
                <a:gd name="T9" fmla="*/ 8 h 49"/>
                <a:gd name="T10" fmla="*/ 9 w 60"/>
                <a:gd name="T11" fmla="*/ 5 h 49"/>
                <a:gd name="T12" fmla="*/ 5 w 60"/>
                <a:gd name="T13" fmla="*/ 2 h 49"/>
                <a:gd name="T14" fmla="*/ 4 w 60"/>
                <a:gd name="T15" fmla="*/ 3 h 49"/>
                <a:gd name="T16" fmla="*/ 2 w 60"/>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49">
                  <a:moveTo>
                    <a:pt x="9" y="0"/>
                  </a:moveTo>
                  <a:cubicBezTo>
                    <a:pt x="8" y="7"/>
                    <a:pt x="0" y="18"/>
                    <a:pt x="0" y="18"/>
                  </a:cubicBezTo>
                  <a:cubicBezTo>
                    <a:pt x="2" y="36"/>
                    <a:pt x="9" y="31"/>
                    <a:pt x="28" y="33"/>
                  </a:cubicBezTo>
                  <a:cubicBezTo>
                    <a:pt x="33" y="40"/>
                    <a:pt x="33" y="44"/>
                    <a:pt x="42" y="46"/>
                  </a:cubicBezTo>
                  <a:cubicBezTo>
                    <a:pt x="49" y="49"/>
                    <a:pt x="56" y="49"/>
                    <a:pt x="60" y="42"/>
                  </a:cubicBezTo>
                  <a:cubicBezTo>
                    <a:pt x="58" y="32"/>
                    <a:pt x="59" y="26"/>
                    <a:pt x="49" y="24"/>
                  </a:cubicBezTo>
                  <a:cubicBezTo>
                    <a:pt x="47" y="12"/>
                    <a:pt x="41" y="5"/>
                    <a:pt x="28" y="3"/>
                  </a:cubicBezTo>
                  <a:cubicBezTo>
                    <a:pt x="23" y="10"/>
                    <a:pt x="30" y="23"/>
                    <a:pt x="19" y="16"/>
                  </a:cubicBezTo>
                  <a:cubicBezTo>
                    <a:pt x="17" y="6"/>
                    <a:pt x="20" y="0"/>
                    <a:pt x="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9" name="Freeform 69">
              <a:extLst>
                <a:ext uri="{FF2B5EF4-FFF2-40B4-BE49-F238E27FC236}">
                  <a16:creationId xmlns="" xmlns:a16="http://schemas.microsoft.com/office/drawing/2014/main" id="{6AA3983B-7D03-47A1-8F93-12EC1E9FC859}"/>
                </a:ext>
              </a:extLst>
            </p:cNvPr>
            <p:cNvSpPr>
              <a:spLocks/>
            </p:cNvSpPr>
            <p:nvPr/>
          </p:nvSpPr>
          <p:spPr bwMode="invGray">
            <a:xfrm>
              <a:off x="4277" y="3335"/>
              <a:ext cx="24" cy="33"/>
            </a:xfrm>
            <a:custGeom>
              <a:avLst/>
              <a:gdLst>
                <a:gd name="T0" fmla="*/ 5 w 32"/>
                <a:gd name="T1" fmla="*/ 0 h 44"/>
                <a:gd name="T2" fmla="*/ 2 w 32"/>
                <a:gd name="T3" fmla="*/ 2 h 44"/>
                <a:gd name="T4" fmla="*/ 2 w 32"/>
                <a:gd name="T5" fmla="*/ 6 h 44"/>
                <a:gd name="T6" fmla="*/ 5 w 32"/>
                <a:gd name="T7" fmla="*/ 6 h 44"/>
                <a:gd name="T8" fmla="*/ 5 w 32"/>
                <a:gd name="T9" fmla="*/ 0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44">
                  <a:moveTo>
                    <a:pt x="28" y="0"/>
                  </a:moveTo>
                  <a:cubicBezTo>
                    <a:pt x="32" y="10"/>
                    <a:pt x="18" y="9"/>
                    <a:pt x="10" y="11"/>
                  </a:cubicBezTo>
                  <a:cubicBezTo>
                    <a:pt x="0" y="18"/>
                    <a:pt x="7" y="24"/>
                    <a:pt x="12" y="32"/>
                  </a:cubicBezTo>
                  <a:cubicBezTo>
                    <a:pt x="14" y="44"/>
                    <a:pt x="15" y="41"/>
                    <a:pt x="24" y="36"/>
                  </a:cubicBezTo>
                  <a:cubicBezTo>
                    <a:pt x="32" y="25"/>
                    <a:pt x="29" y="14"/>
                    <a:pt x="2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0" name="Freeform 70">
              <a:extLst>
                <a:ext uri="{FF2B5EF4-FFF2-40B4-BE49-F238E27FC236}">
                  <a16:creationId xmlns="" xmlns:a16="http://schemas.microsoft.com/office/drawing/2014/main" id="{2EF60804-683E-41FC-8C10-3378134EB7DC}"/>
                </a:ext>
              </a:extLst>
            </p:cNvPr>
            <p:cNvSpPr>
              <a:spLocks/>
            </p:cNvSpPr>
            <p:nvPr/>
          </p:nvSpPr>
          <p:spPr bwMode="invGray">
            <a:xfrm>
              <a:off x="4544" y="3293"/>
              <a:ext cx="46" cy="47"/>
            </a:xfrm>
            <a:custGeom>
              <a:avLst/>
              <a:gdLst>
                <a:gd name="T0" fmla="*/ 2 w 61"/>
                <a:gd name="T1" fmla="*/ 0 h 63"/>
                <a:gd name="T2" fmla="*/ 0 w 61"/>
                <a:gd name="T3" fmla="*/ 2 h 63"/>
                <a:gd name="T4" fmla="*/ 5 w 61"/>
                <a:gd name="T5" fmla="*/ 5 h 63"/>
                <a:gd name="T6" fmla="*/ 6 w 61"/>
                <a:gd name="T7" fmla="*/ 9 h 63"/>
                <a:gd name="T8" fmla="*/ 8 w 61"/>
                <a:gd name="T9" fmla="*/ 10 h 63"/>
                <a:gd name="T10" fmla="*/ 11 w 61"/>
                <a:gd name="T11" fmla="*/ 10 h 63"/>
                <a:gd name="T12" fmla="*/ 6 w 61"/>
                <a:gd name="T13" fmla="*/ 3 h 63"/>
                <a:gd name="T14" fmla="*/ 2 w 61"/>
                <a:gd name="T15" fmla="*/ 0 h 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63">
                  <a:moveTo>
                    <a:pt x="7" y="0"/>
                  </a:moveTo>
                  <a:cubicBezTo>
                    <a:pt x="6" y="6"/>
                    <a:pt x="3" y="9"/>
                    <a:pt x="0" y="14"/>
                  </a:cubicBezTo>
                  <a:cubicBezTo>
                    <a:pt x="7" y="23"/>
                    <a:pt x="13" y="31"/>
                    <a:pt x="24" y="35"/>
                  </a:cubicBezTo>
                  <a:cubicBezTo>
                    <a:pt x="27" y="42"/>
                    <a:pt x="31" y="48"/>
                    <a:pt x="36" y="54"/>
                  </a:cubicBezTo>
                  <a:cubicBezTo>
                    <a:pt x="37" y="61"/>
                    <a:pt x="40" y="59"/>
                    <a:pt x="46" y="63"/>
                  </a:cubicBezTo>
                  <a:cubicBezTo>
                    <a:pt x="54" y="62"/>
                    <a:pt x="56" y="62"/>
                    <a:pt x="61" y="56"/>
                  </a:cubicBezTo>
                  <a:cubicBezTo>
                    <a:pt x="59" y="46"/>
                    <a:pt x="42" y="23"/>
                    <a:pt x="33" y="17"/>
                  </a:cubicBezTo>
                  <a:cubicBezTo>
                    <a:pt x="23" y="10"/>
                    <a:pt x="14" y="9"/>
                    <a:pt x="7"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1" name="Freeform 71">
              <a:extLst>
                <a:ext uri="{FF2B5EF4-FFF2-40B4-BE49-F238E27FC236}">
                  <a16:creationId xmlns="" xmlns:a16="http://schemas.microsoft.com/office/drawing/2014/main" id="{CA107EFD-F6E4-406F-9907-19C66A2DA600}"/>
                </a:ext>
              </a:extLst>
            </p:cNvPr>
            <p:cNvSpPr>
              <a:spLocks/>
            </p:cNvSpPr>
            <p:nvPr/>
          </p:nvSpPr>
          <p:spPr bwMode="invGray">
            <a:xfrm>
              <a:off x="4147" y="3352"/>
              <a:ext cx="46" cy="50"/>
            </a:xfrm>
            <a:custGeom>
              <a:avLst/>
              <a:gdLst>
                <a:gd name="T0" fmla="*/ 5 w 61"/>
                <a:gd name="T1" fmla="*/ 1 h 67"/>
                <a:gd name="T2" fmla="*/ 6 w 61"/>
                <a:gd name="T3" fmla="*/ 5 h 67"/>
                <a:gd name="T4" fmla="*/ 3 w 61"/>
                <a:gd name="T5" fmla="*/ 7 h 67"/>
                <a:gd name="T6" fmla="*/ 5 w 61"/>
                <a:gd name="T7" fmla="*/ 12 h 67"/>
                <a:gd name="T8" fmla="*/ 8 w 61"/>
                <a:gd name="T9" fmla="*/ 10 h 67"/>
                <a:gd name="T10" fmla="*/ 11 w 61"/>
                <a:gd name="T11" fmla="*/ 7 h 67"/>
                <a:gd name="T12" fmla="*/ 10 w 61"/>
                <a:gd name="T13" fmla="*/ 5 h 67"/>
                <a:gd name="T14" fmla="*/ 11 w 61"/>
                <a:gd name="T15" fmla="*/ 2 h 67"/>
                <a:gd name="T16" fmla="*/ 10 w 61"/>
                <a:gd name="T17" fmla="*/ 1 h 67"/>
                <a:gd name="T18" fmla="*/ 8 w 61"/>
                <a:gd name="T19" fmla="*/ 1 h 67"/>
                <a:gd name="T20" fmla="*/ 10 w 61"/>
                <a:gd name="T21" fmla="*/ 1 h 67"/>
                <a:gd name="T22" fmla="*/ 9 w 61"/>
                <a:gd name="T23" fmla="*/ 3 h 67"/>
                <a:gd name="T24" fmla="*/ 8 w 61"/>
                <a:gd name="T25" fmla="*/ 4 h 67"/>
                <a:gd name="T26" fmla="*/ 5 w 61"/>
                <a:gd name="T27" fmla="*/ 1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1" h="67">
                  <a:moveTo>
                    <a:pt x="28" y="7"/>
                  </a:moveTo>
                  <a:cubicBezTo>
                    <a:pt x="17" y="15"/>
                    <a:pt x="24" y="25"/>
                    <a:pt x="30" y="34"/>
                  </a:cubicBezTo>
                  <a:cubicBezTo>
                    <a:pt x="27" y="44"/>
                    <a:pt x="26" y="44"/>
                    <a:pt x="16" y="43"/>
                  </a:cubicBezTo>
                  <a:cubicBezTo>
                    <a:pt x="0" y="46"/>
                    <a:pt x="13" y="63"/>
                    <a:pt x="22" y="67"/>
                  </a:cubicBezTo>
                  <a:cubicBezTo>
                    <a:pt x="31" y="65"/>
                    <a:pt x="39" y="60"/>
                    <a:pt x="48" y="58"/>
                  </a:cubicBezTo>
                  <a:cubicBezTo>
                    <a:pt x="51" y="52"/>
                    <a:pt x="54" y="50"/>
                    <a:pt x="60" y="47"/>
                  </a:cubicBezTo>
                  <a:cubicBezTo>
                    <a:pt x="61" y="40"/>
                    <a:pt x="51" y="28"/>
                    <a:pt x="51" y="28"/>
                  </a:cubicBezTo>
                  <a:cubicBezTo>
                    <a:pt x="52" y="22"/>
                    <a:pt x="55" y="19"/>
                    <a:pt x="57" y="14"/>
                  </a:cubicBezTo>
                  <a:cubicBezTo>
                    <a:pt x="56" y="10"/>
                    <a:pt x="58" y="5"/>
                    <a:pt x="55" y="2"/>
                  </a:cubicBezTo>
                  <a:cubicBezTo>
                    <a:pt x="53" y="0"/>
                    <a:pt x="48" y="2"/>
                    <a:pt x="46" y="4"/>
                  </a:cubicBezTo>
                  <a:cubicBezTo>
                    <a:pt x="45" y="5"/>
                    <a:pt x="49" y="5"/>
                    <a:pt x="51" y="5"/>
                  </a:cubicBezTo>
                  <a:cubicBezTo>
                    <a:pt x="57" y="10"/>
                    <a:pt x="52" y="9"/>
                    <a:pt x="49" y="16"/>
                  </a:cubicBezTo>
                  <a:cubicBezTo>
                    <a:pt x="58" y="23"/>
                    <a:pt x="50" y="22"/>
                    <a:pt x="43" y="23"/>
                  </a:cubicBezTo>
                  <a:cubicBezTo>
                    <a:pt x="34" y="22"/>
                    <a:pt x="31" y="16"/>
                    <a:pt x="28"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2" name="Freeform 72">
              <a:extLst>
                <a:ext uri="{FF2B5EF4-FFF2-40B4-BE49-F238E27FC236}">
                  <a16:creationId xmlns="" xmlns:a16="http://schemas.microsoft.com/office/drawing/2014/main" id="{4B7A220E-2F32-480F-9432-B45BFDBF46E4}"/>
                </a:ext>
              </a:extLst>
            </p:cNvPr>
            <p:cNvSpPr>
              <a:spLocks/>
            </p:cNvSpPr>
            <p:nvPr/>
          </p:nvSpPr>
          <p:spPr bwMode="invGray">
            <a:xfrm>
              <a:off x="4098" y="3371"/>
              <a:ext cx="32" cy="27"/>
            </a:xfrm>
            <a:custGeom>
              <a:avLst/>
              <a:gdLst>
                <a:gd name="T0" fmla="*/ 4 w 43"/>
                <a:gd name="T1" fmla="*/ 2 h 36"/>
                <a:gd name="T2" fmla="*/ 1 w 43"/>
                <a:gd name="T3" fmla="*/ 2 h 36"/>
                <a:gd name="T4" fmla="*/ 5 w 43"/>
                <a:gd name="T5" fmla="*/ 6 h 36"/>
                <a:gd name="T6" fmla="*/ 7 w 43"/>
                <a:gd name="T7" fmla="*/ 6 h 36"/>
                <a:gd name="T8" fmla="*/ 4 w 43"/>
                <a:gd name="T9" fmla="*/ 2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 h="36">
                  <a:moveTo>
                    <a:pt x="21" y="3"/>
                  </a:moveTo>
                  <a:cubicBezTo>
                    <a:pt x="14" y="0"/>
                    <a:pt x="12" y="2"/>
                    <a:pt x="6" y="6"/>
                  </a:cubicBezTo>
                  <a:cubicBezTo>
                    <a:pt x="0" y="17"/>
                    <a:pt x="23" y="32"/>
                    <a:pt x="33" y="36"/>
                  </a:cubicBezTo>
                  <a:cubicBezTo>
                    <a:pt x="36" y="35"/>
                    <a:pt x="42" y="34"/>
                    <a:pt x="42" y="30"/>
                  </a:cubicBezTo>
                  <a:cubicBezTo>
                    <a:pt x="43" y="24"/>
                    <a:pt x="27" y="3"/>
                    <a:pt x="21" y="3"/>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3" name="Freeform 73">
              <a:extLst>
                <a:ext uri="{FF2B5EF4-FFF2-40B4-BE49-F238E27FC236}">
                  <a16:creationId xmlns="" xmlns:a16="http://schemas.microsoft.com/office/drawing/2014/main" id="{8089ADF6-7AF6-41C8-BAF8-CC39267F1092}"/>
                </a:ext>
              </a:extLst>
            </p:cNvPr>
            <p:cNvSpPr>
              <a:spLocks/>
            </p:cNvSpPr>
            <p:nvPr/>
          </p:nvSpPr>
          <p:spPr bwMode="invGray">
            <a:xfrm>
              <a:off x="4077" y="3342"/>
              <a:ext cx="24" cy="31"/>
            </a:xfrm>
            <a:custGeom>
              <a:avLst/>
              <a:gdLst>
                <a:gd name="T0" fmla="*/ 4 w 32"/>
                <a:gd name="T1" fmla="*/ 0 h 41"/>
                <a:gd name="T2" fmla="*/ 0 w 32"/>
                <a:gd name="T3" fmla="*/ 5 h 41"/>
                <a:gd name="T4" fmla="*/ 3 w 32"/>
                <a:gd name="T5" fmla="*/ 5 h 41"/>
                <a:gd name="T6" fmla="*/ 4 w 32"/>
                <a:gd name="T7" fmla="*/ 6 h 41"/>
                <a:gd name="T8" fmla="*/ 3 w 32"/>
                <a:gd name="T9" fmla="*/ 6 h 41"/>
                <a:gd name="T10" fmla="*/ 6 w 32"/>
                <a:gd name="T11" fmla="*/ 4 h 41"/>
                <a:gd name="T12" fmla="*/ 5 w 32"/>
                <a:gd name="T13" fmla="*/ 2 h 41"/>
                <a:gd name="T14" fmla="*/ 4 w 32"/>
                <a:gd name="T15" fmla="*/ 0 h 4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41">
                  <a:moveTo>
                    <a:pt x="21" y="0"/>
                  </a:moveTo>
                  <a:cubicBezTo>
                    <a:pt x="15" y="10"/>
                    <a:pt x="6" y="16"/>
                    <a:pt x="0" y="26"/>
                  </a:cubicBezTo>
                  <a:cubicBezTo>
                    <a:pt x="7" y="27"/>
                    <a:pt x="10" y="27"/>
                    <a:pt x="16" y="24"/>
                  </a:cubicBezTo>
                  <a:cubicBezTo>
                    <a:pt x="17" y="26"/>
                    <a:pt x="19" y="27"/>
                    <a:pt x="19" y="29"/>
                  </a:cubicBezTo>
                  <a:cubicBezTo>
                    <a:pt x="19" y="31"/>
                    <a:pt x="15" y="33"/>
                    <a:pt x="16" y="35"/>
                  </a:cubicBezTo>
                  <a:cubicBezTo>
                    <a:pt x="19" y="41"/>
                    <a:pt x="29" y="23"/>
                    <a:pt x="30" y="21"/>
                  </a:cubicBezTo>
                  <a:cubicBezTo>
                    <a:pt x="32" y="9"/>
                    <a:pt x="26" y="19"/>
                    <a:pt x="24" y="9"/>
                  </a:cubicBezTo>
                  <a:cubicBezTo>
                    <a:pt x="25" y="1"/>
                    <a:pt x="27" y="4"/>
                    <a:pt x="2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4" name="Freeform 74">
              <a:extLst>
                <a:ext uri="{FF2B5EF4-FFF2-40B4-BE49-F238E27FC236}">
                  <a16:creationId xmlns="" xmlns:a16="http://schemas.microsoft.com/office/drawing/2014/main" id="{ACF8FC97-45B6-4105-9855-AC93B9838A50}"/>
                </a:ext>
              </a:extLst>
            </p:cNvPr>
            <p:cNvSpPr>
              <a:spLocks/>
            </p:cNvSpPr>
            <p:nvPr/>
          </p:nvSpPr>
          <p:spPr bwMode="invGray">
            <a:xfrm>
              <a:off x="4111" y="3353"/>
              <a:ext cx="34" cy="24"/>
            </a:xfrm>
            <a:custGeom>
              <a:avLst/>
              <a:gdLst>
                <a:gd name="T0" fmla="*/ 4 w 45"/>
                <a:gd name="T1" fmla="*/ 0 h 32"/>
                <a:gd name="T2" fmla="*/ 0 w 45"/>
                <a:gd name="T3" fmla="*/ 2 h 32"/>
                <a:gd name="T4" fmla="*/ 5 w 45"/>
                <a:gd name="T5" fmla="*/ 6 h 32"/>
                <a:gd name="T6" fmla="*/ 8 w 45"/>
                <a:gd name="T7" fmla="*/ 5 h 32"/>
                <a:gd name="T8" fmla="*/ 5 w 45"/>
                <a:gd name="T9" fmla="*/ 2 h 32"/>
                <a:gd name="T10" fmla="*/ 4 w 45"/>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32">
                  <a:moveTo>
                    <a:pt x="21" y="0"/>
                  </a:moveTo>
                  <a:cubicBezTo>
                    <a:pt x="10" y="1"/>
                    <a:pt x="8" y="1"/>
                    <a:pt x="0" y="7"/>
                  </a:cubicBezTo>
                  <a:cubicBezTo>
                    <a:pt x="3" y="20"/>
                    <a:pt x="15" y="29"/>
                    <a:pt x="27" y="31"/>
                  </a:cubicBezTo>
                  <a:cubicBezTo>
                    <a:pt x="36" y="30"/>
                    <a:pt x="41" y="32"/>
                    <a:pt x="45" y="24"/>
                  </a:cubicBezTo>
                  <a:cubicBezTo>
                    <a:pt x="32" y="16"/>
                    <a:pt x="30" y="23"/>
                    <a:pt x="22" y="10"/>
                  </a:cubicBezTo>
                  <a:cubicBezTo>
                    <a:pt x="21" y="2"/>
                    <a:pt x="21" y="5"/>
                    <a:pt x="2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5" name="Freeform 75">
              <a:extLst>
                <a:ext uri="{FF2B5EF4-FFF2-40B4-BE49-F238E27FC236}">
                  <a16:creationId xmlns="" xmlns:a16="http://schemas.microsoft.com/office/drawing/2014/main" id="{F8B17052-F00C-46B1-B178-BD2480694931}"/>
                </a:ext>
              </a:extLst>
            </p:cNvPr>
            <p:cNvSpPr>
              <a:spLocks/>
            </p:cNvSpPr>
            <p:nvPr/>
          </p:nvSpPr>
          <p:spPr bwMode="invGray">
            <a:xfrm>
              <a:off x="4062" y="3021"/>
              <a:ext cx="27" cy="55"/>
            </a:xfrm>
            <a:custGeom>
              <a:avLst/>
              <a:gdLst>
                <a:gd name="T0" fmla="*/ 6 w 35"/>
                <a:gd name="T1" fmla="*/ 0 h 74"/>
                <a:gd name="T2" fmla="*/ 4 w 35"/>
                <a:gd name="T3" fmla="*/ 2 h 74"/>
                <a:gd name="T4" fmla="*/ 2 w 35"/>
                <a:gd name="T5" fmla="*/ 6 h 74"/>
                <a:gd name="T6" fmla="*/ 0 w 35"/>
                <a:gd name="T7" fmla="*/ 10 h 74"/>
                <a:gd name="T8" fmla="*/ 2 w 35"/>
                <a:gd name="T9" fmla="*/ 12 h 74"/>
                <a:gd name="T10" fmla="*/ 4 w 35"/>
                <a:gd name="T11" fmla="*/ 10 h 74"/>
                <a:gd name="T12" fmla="*/ 7 w 35"/>
                <a:gd name="T13" fmla="*/ 5 h 74"/>
                <a:gd name="T14" fmla="*/ 6 w 35"/>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74">
                  <a:moveTo>
                    <a:pt x="30" y="0"/>
                  </a:moveTo>
                  <a:cubicBezTo>
                    <a:pt x="33" y="8"/>
                    <a:pt x="29" y="14"/>
                    <a:pt x="21" y="15"/>
                  </a:cubicBezTo>
                  <a:cubicBezTo>
                    <a:pt x="19" y="27"/>
                    <a:pt x="24" y="33"/>
                    <a:pt x="9" y="36"/>
                  </a:cubicBezTo>
                  <a:cubicBezTo>
                    <a:pt x="13" y="50"/>
                    <a:pt x="12" y="52"/>
                    <a:pt x="0" y="59"/>
                  </a:cubicBezTo>
                  <a:cubicBezTo>
                    <a:pt x="3" y="64"/>
                    <a:pt x="5" y="69"/>
                    <a:pt x="8" y="74"/>
                  </a:cubicBezTo>
                  <a:cubicBezTo>
                    <a:pt x="15" y="71"/>
                    <a:pt x="16" y="65"/>
                    <a:pt x="20" y="59"/>
                  </a:cubicBezTo>
                  <a:cubicBezTo>
                    <a:pt x="22" y="47"/>
                    <a:pt x="28" y="41"/>
                    <a:pt x="35" y="32"/>
                  </a:cubicBezTo>
                  <a:cubicBezTo>
                    <a:pt x="34" y="26"/>
                    <a:pt x="30" y="8"/>
                    <a:pt x="3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6" name="Freeform 76">
              <a:extLst>
                <a:ext uri="{FF2B5EF4-FFF2-40B4-BE49-F238E27FC236}">
                  <a16:creationId xmlns="" xmlns:a16="http://schemas.microsoft.com/office/drawing/2014/main" id="{98EC7975-496D-4C07-82AC-42D9BF3879AB}"/>
                </a:ext>
              </a:extLst>
            </p:cNvPr>
            <p:cNvSpPr>
              <a:spLocks/>
            </p:cNvSpPr>
            <p:nvPr/>
          </p:nvSpPr>
          <p:spPr bwMode="invGray">
            <a:xfrm>
              <a:off x="4113" y="3012"/>
              <a:ext cx="19" cy="55"/>
            </a:xfrm>
            <a:custGeom>
              <a:avLst/>
              <a:gdLst>
                <a:gd name="T0" fmla="*/ 3 w 25"/>
                <a:gd name="T1" fmla="*/ 2 h 73"/>
                <a:gd name="T2" fmla="*/ 2 w 25"/>
                <a:gd name="T3" fmla="*/ 2 h 73"/>
                <a:gd name="T4" fmla="*/ 0 w 25"/>
                <a:gd name="T5" fmla="*/ 5 h 73"/>
                <a:gd name="T6" fmla="*/ 3 w 25"/>
                <a:gd name="T7" fmla="*/ 8 h 73"/>
                <a:gd name="T8" fmla="*/ 5 w 25"/>
                <a:gd name="T9" fmla="*/ 11 h 73"/>
                <a:gd name="T10" fmla="*/ 3 w 25"/>
                <a:gd name="T11" fmla="*/ 4 h 73"/>
                <a:gd name="T12" fmla="*/ 3 w 25"/>
                <a:gd name="T13" fmla="*/ 2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73">
                  <a:moveTo>
                    <a:pt x="13" y="7"/>
                  </a:moveTo>
                  <a:cubicBezTo>
                    <a:pt x="9" y="0"/>
                    <a:pt x="7" y="2"/>
                    <a:pt x="4" y="8"/>
                  </a:cubicBezTo>
                  <a:cubicBezTo>
                    <a:pt x="3" y="13"/>
                    <a:pt x="1" y="17"/>
                    <a:pt x="0" y="22"/>
                  </a:cubicBezTo>
                  <a:cubicBezTo>
                    <a:pt x="1" y="35"/>
                    <a:pt x="6" y="33"/>
                    <a:pt x="15" y="41"/>
                  </a:cubicBezTo>
                  <a:cubicBezTo>
                    <a:pt x="16" y="52"/>
                    <a:pt x="15" y="73"/>
                    <a:pt x="25" y="56"/>
                  </a:cubicBezTo>
                  <a:cubicBezTo>
                    <a:pt x="24" y="33"/>
                    <a:pt x="23" y="36"/>
                    <a:pt x="16" y="20"/>
                  </a:cubicBezTo>
                  <a:cubicBezTo>
                    <a:pt x="15" y="11"/>
                    <a:pt x="16" y="15"/>
                    <a:pt x="13"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7" name="Freeform 77">
              <a:extLst>
                <a:ext uri="{FF2B5EF4-FFF2-40B4-BE49-F238E27FC236}">
                  <a16:creationId xmlns="" xmlns:a16="http://schemas.microsoft.com/office/drawing/2014/main" id="{C4E9FFAA-19DB-449C-A360-DEF4177EEA4D}"/>
                </a:ext>
              </a:extLst>
            </p:cNvPr>
            <p:cNvSpPr>
              <a:spLocks/>
            </p:cNvSpPr>
            <p:nvPr/>
          </p:nvSpPr>
          <p:spPr bwMode="invGray">
            <a:xfrm>
              <a:off x="4135" y="2995"/>
              <a:ext cx="10" cy="25"/>
            </a:xfrm>
            <a:custGeom>
              <a:avLst/>
              <a:gdLst>
                <a:gd name="T0" fmla="*/ 1 w 14"/>
                <a:gd name="T1" fmla="*/ 0 h 33"/>
                <a:gd name="T2" fmla="*/ 1 w 14"/>
                <a:gd name="T3" fmla="*/ 2 h 33"/>
                <a:gd name="T4" fmla="*/ 1 w 14"/>
                <a:gd name="T5" fmla="*/ 5 h 33"/>
                <a:gd name="T6" fmla="*/ 1 w 14"/>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33">
                  <a:moveTo>
                    <a:pt x="11" y="0"/>
                  </a:moveTo>
                  <a:cubicBezTo>
                    <a:pt x="7" y="3"/>
                    <a:pt x="5" y="7"/>
                    <a:pt x="1" y="10"/>
                  </a:cubicBezTo>
                  <a:cubicBezTo>
                    <a:pt x="2" y="18"/>
                    <a:pt x="0" y="33"/>
                    <a:pt x="11" y="25"/>
                  </a:cubicBezTo>
                  <a:cubicBezTo>
                    <a:pt x="14" y="15"/>
                    <a:pt x="5" y="4"/>
                    <a:pt x="1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8" name="Freeform 78">
              <a:extLst>
                <a:ext uri="{FF2B5EF4-FFF2-40B4-BE49-F238E27FC236}">
                  <a16:creationId xmlns="" xmlns:a16="http://schemas.microsoft.com/office/drawing/2014/main" id="{EF5E06FA-EA0D-455D-89D2-12239CB4B2CF}"/>
                </a:ext>
              </a:extLst>
            </p:cNvPr>
            <p:cNvSpPr>
              <a:spLocks/>
            </p:cNvSpPr>
            <p:nvPr/>
          </p:nvSpPr>
          <p:spPr bwMode="invGray">
            <a:xfrm>
              <a:off x="4145" y="3007"/>
              <a:ext cx="21" cy="48"/>
            </a:xfrm>
            <a:custGeom>
              <a:avLst/>
              <a:gdLst>
                <a:gd name="T0" fmla="*/ 2 w 28"/>
                <a:gd name="T1" fmla="*/ 0 h 64"/>
                <a:gd name="T2" fmla="*/ 2 w 28"/>
                <a:gd name="T3" fmla="*/ 3 h 64"/>
                <a:gd name="T4" fmla="*/ 4 w 28"/>
                <a:gd name="T5" fmla="*/ 4 h 64"/>
                <a:gd name="T6" fmla="*/ 2 w 28"/>
                <a:gd name="T7" fmla="*/ 8 h 64"/>
                <a:gd name="T8" fmla="*/ 0 w 28"/>
                <a:gd name="T9" fmla="*/ 11 h 64"/>
                <a:gd name="T10" fmla="*/ 2 w 28"/>
                <a:gd name="T11" fmla="*/ 11 h 64"/>
                <a:gd name="T12" fmla="*/ 5 w 28"/>
                <a:gd name="T13" fmla="*/ 5 h 64"/>
                <a:gd name="T14" fmla="*/ 2 w 28"/>
                <a:gd name="T15" fmla="*/ 0 h 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4">
                  <a:moveTo>
                    <a:pt x="5" y="0"/>
                  </a:moveTo>
                  <a:cubicBezTo>
                    <a:pt x="6" y="5"/>
                    <a:pt x="7" y="10"/>
                    <a:pt x="11" y="14"/>
                  </a:cubicBezTo>
                  <a:cubicBezTo>
                    <a:pt x="14" y="17"/>
                    <a:pt x="20" y="21"/>
                    <a:pt x="20" y="21"/>
                  </a:cubicBezTo>
                  <a:cubicBezTo>
                    <a:pt x="9" y="27"/>
                    <a:pt x="0" y="23"/>
                    <a:pt x="8" y="39"/>
                  </a:cubicBezTo>
                  <a:cubicBezTo>
                    <a:pt x="6" y="47"/>
                    <a:pt x="4" y="50"/>
                    <a:pt x="0" y="56"/>
                  </a:cubicBezTo>
                  <a:cubicBezTo>
                    <a:pt x="4" y="62"/>
                    <a:pt x="7" y="64"/>
                    <a:pt x="11" y="57"/>
                  </a:cubicBezTo>
                  <a:cubicBezTo>
                    <a:pt x="13" y="43"/>
                    <a:pt x="10" y="29"/>
                    <a:pt x="26" y="26"/>
                  </a:cubicBezTo>
                  <a:cubicBezTo>
                    <a:pt x="28" y="15"/>
                    <a:pt x="14" y="4"/>
                    <a:pt x="5"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9" name="Freeform 79">
              <a:extLst>
                <a:ext uri="{FF2B5EF4-FFF2-40B4-BE49-F238E27FC236}">
                  <a16:creationId xmlns="" xmlns:a16="http://schemas.microsoft.com/office/drawing/2014/main" id="{A03FF8A1-A1EA-481B-BAE2-6865132A73D5}"/>
                </a:ext>
              </a:extLst>
            </p:cNvPr>
            <p:cNvSpPr>
              <a:spLocks/>
            </p:cNvSpPr>
            <p:nvPr/>
          </p:nvSpPr>
          <p:spPr bwMode="invGray">
            <a:xfrm>
              <a:off x="3876" y="3076"/>
              <a:ext cx="12" cy="27"/>
            </a:xfrm>
            <a:custGeom>
              <a:avLst/>
              <a:gdLst>
                <a:gd name="T0" fmla="*/ 3 w 16"/>
                <a:gd name="T1" fmla="*/ 2 h 36"/>
                <a:gd name="T2" fmla="*/ 0 w 16"/>
                <a:gd name="T3" fmla="*/ 2 h 36"/>
                <a:gd name="T4" fmla="*/ 2 w 16"/>
                <a:gd name="T5" fmla="*/ 5 h 36"/>
                <a:gd name="T6" fmla="*/ 3 w 16"/>
                <a:gd name="T7" fmla="*/ 2 h 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36">
                  <a:moveTo>
                    <a:pt x="14" y="3"/>
                  </a:moveTo>
                  <a:cubicBezTo>
                    <a:pt x="7" y="0"/>
                    <a:pt x="4" y="1"/>
                    <a:pt x="0" y="7"/>
                  </a:cubicBezTo>
                  <a:cubicBezTo>
                    <a:pt x="3" y="14"/>
                    <a:pt x="2" y="17"/>
                    <a:pt x="8" y="22"/>
                  </a:cubicBezTo>
                  <a:cubicBezTo>
                    <a:pt x="16" y="36"/>
                    <a:pt x="11" y="7"/>
                    <a:pt x="14" y="3"/>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0" name="Freeform 80">
              <a:extLst>
                <a:ext uri="{FF2B5EF4-FFF2-40B4-BE49-F238E27FC236}">
                  <a16:creationId xmlns="" xmlns:a16="http://schemas.microsoft.com/office/drawing/2014/main" id="{9F4841FE-E6F1-4F89-96AF-6351E812B499}"/>
                </a:ext>
              </a:extLst>
            </p:cNvPr>
            <p:cNvSpPr>
              <a:spLocks/>
            </p:cNvSpPr>
            <p:nvPr/>
          </p:nvSpPr>
          <p:spPr bwMode="invGray">
            <a:xfrm>
              <a:off x="3866" y="3053"/>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1" name="Freeform 81">
              <a:extLst>
                <a:ext uri="{FF2B5EF4-FFF2-40B4-BE49-F238E27FC236}">
                  <a16:creationId xmlns="" xmlns:a16="http://schemas.microsoft.com/office/drawing/2014/main" id="{A8272A34-9566-45D7-9432-BCC1DA17F4C6}"/>
                </a:ext>
              </a:extLst>
            </p:cNvPr>
            <p:cNvSpPr>
              <a:spLocks/>
            </p:cNvSpPr>
            <p:nvPr/>
          </p:nvSpPr>
          <p:spPr bwMode="invGray">
            <a:xfrm>
              <a:off x="3862" y="3035"/>
              <a:ext cx="12" cy="14"/>
            </a:xfrm>
            <a:custGeom>
              <a:avLst/>
              <a:gdLst>
                <a:gd name="T0" fmla="*/ 2 w 16"/>
                <a:gd name="T1" fmla="*/ 1 h 19"/>
                <a:gd name="T2" fmla="*/ 0 w 16"/>
                <a:gd name="T3" fmla="*/ 1 h 19"/>
                <a:gd name="T4" fmla="*/ 2 w 16"/>
                <a:gd name="T5" fmla="*/ 3 h 19"/>
                <a:gd name="T6" fmla="*/ 2 w 16"/>
                <a:gd name="T7" fmla="*/ 1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19">
                  <a:moveTo>
                    <a:pt x="10" y="5"/>
                  </a:moveTo>
                  <a:cubicBezTo>
                    <a:pt x="4" y="0"/>
                    <a:pt x="1" y="3"/>
                    <a:pt x="0" y="10"/>
                  </a:cubicBezTo>
                  <a:cubicBezTo>
                    <a:pt x="4" y="15"/>
                    <a:pt x="7" y="16"/>
                    <a:pt x="12" y="19"/>
                  </a:cubicBezTo>
                  <a:cubicBezTo>
                    <a:pt x="16" y="12"/>
                    <a:pt x="14"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2" name="Freeform 82">
              <a:extLst>
                <a:ext uri="{FF2B5EF4-FFF2-40B4-BE49-F238E27FC236}">
                  <a16:creationId xmlns="" xmlns:a16="http://schemas.microsoft.com/office/drawing/2014/main" id="{26BD5B08-2991-4D74-AA24-AAAE152B632B}"/>
                </a:ext>
              </a:extLst>
            </p:cNvPr>
            <p:cNvSpPr>
              <a:spLocks/>
            </p:cNvSpPr>
            <p:nvPr/>
          </p:nvSpPr>
          <p:spPr bwMode="invGray">
            <a:xfrm>
              <a:off x="3850" y="2995"/>
              <a:ext cx="11" cy="19"/>
            </a:xfrm>
            <a:custGeom>
              <a:avLst/>
              <a:gdLst>
                <a:gd name="T0" fmla="*/ 2 w 14"/>
                <a:gd name="T1" fmla="*/ 0 h 25"/>
                <a:gd name="T2" fmla="*/ 0 w 14"/>
                <a:gd name="T3" fmla="*/ 3 h 25"/>
                <a:gd name="T4" fmla="*/ 3 w 14"/>
                <a:gd name="T5" fmla="*/ 5 h 25"/>
                <a:gd name="T6" fmla="*/ 2 w 14"/>
                <a:gd name="T7" fmla="*/ 0 h 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5">
                  <a:moveTo>
                    <a:pt x="6" y="0"/>
                  </a:moveTo>
                  <a:cubicBezTo>
                    <a:pt x="4" y="5"/>
                    <a:pt x="3" y="9"/>
                    <a:pt x="0" y="13"/>
                  </a:cubicBezTo>
                  <a:cubicBezTo>
                    <a:pt x="1" y="24"/>
                    <a:pt x="1" y="25"/>
                    <a:pt x="12" y="24"/>
                  </a:cubicBezTo>
                  <a:cubicBezTo>
                    <a:pt x="14" y="12"/>
                    <a:pt x="8" y="10"/>
                    <a:pt x="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3" name="Freeform 83">
              <a:extLst>
                <a:ext uri="{FF2B5EF4-FFF2-40B4-BE49-F238E27FC236}">
                  <a16:creationId xmlns="" xmlns:a16="http://schemas.microsoft.com/office/drawing/2014/main" id="{EA363E23-AE34-4992-B0D3-56535241AE44}"/>
                </a:ext>
              </a:extLst>
            </p:cNvPr>
            <p:cNvSpPr>
              <a:spLocks/>
            </p:cNvSpPr>
            <p:nvPr/>
          </p:nvSpPr>
          <p:spPr bwMode="invGray">
            <a:xfrm>
              <a:off x="3852" y="3020"/>
              <a:ext cx="16" cy="13"/>
            </a:xfrm>
            <a:custGeom>
              <a:avLst/>
              <a:gdLst>
                <a:gd name="T0" fmla="*/ 2 w 22"/>
                <a:gd name="T1" fmla="*/ 0 h 18"/>
                <a:gd name="T2" fmla="*/ 3 w 22"/>
                <a:gd name="T3" fmla="*/ 3 h 18"/>
                <a:gd name="T4" fmla="*/ 2 w 22"/>
                <a:gd name="T5" fmla="*/ 1 h 18"/>
                <a:gd name="T6" fmla="*/ 2 w 22"/>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18">
                  <a:moveTo>
                    <a:pt x="13" y="0"/>
                  </a:moveTo>
                  <a:cubicBezTo>
                    <a:pt x="0" y="8"/>
                    <a:pt x="9" y="12"/>
                    <a:pt x="19" y="18"/>
                  </a:cubicBezTo>
                  <a:cubicBezTo>
                    <a:pt x="20" y="11"/>
                    <a:pt x="22" y="8"/>
                    <a:pt x="14" y="6"/>
                  </a:cubicBezTo>
                  <a:cubicBezTo>
                    <a:pt x="9" y="3"/>
                    <a:pt x="9" y="5"/>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4" name="Freeform 84">
              <a:extLst>
                <a:ext uri="{FF2B5EF4-FFF2-40B4-BE49-F238E27FC236}">
                  <a16:creationId xmlns="" xmlns:a16="http://schemas.microsoft.com/office/drawing/2014/main" id="{20A1575B-7759-4A69-8D0B-FFE102B800CE}"/>
                </a:ext>
              </a:extLst>
            </p:cNvPr>
            <p:cNvSpPr>
              <a:spLocks/>
            </p:cNvSpPr>
            <p:nvPr/>
          </p:nvSpPr>
          <p:spPr bwMode="invGray">
            <a:xfrm>
              <a:off x="4688" y="3643"/>
              <a:ext cx="45" cy="60"/>
            </a:xfrm>
            <a:custGeom>
              <a:avLst/>
              <a:gdLst>
                <a:gd name="T0" fmla="*/ 2 w 60"/>
                <a:gd name="T1" fmla="*/ 1 h 81"/>
                <a:gd name="T2" fmla="*/ 2 w 60"/>
                <a:gd name="T3" fmla="*/ 3 h 81"/>
                <a:gd name="T4" fmla="*/ 3 w 60"/>
                <a:gd name="T5" fmla="*/ 7 h 81"/>
                <a:gd name="T6" fmla="*/ 5 w 60"/>
                <a:gd name="T7" fmla="*/ 9 h 81"/>
                <a:gd name="T8" fmla="*/ 8 w 60"/>
                <a:gd name="T9" fmla="*/ 10 h 81"/>
                <a:gd name="T10" fmla="*/ 10 w 60"/>
                <a:gd name="T11" fmla="*/ 13 h 81"/>
                <a:gd name="T12" fmla="*/ 10 w 60"/>
                <a:gd name="T13" fmla="*/ 10 h 81"/>
                <a:gd name="T14" fmla="*/ 8 w 60"/>
                <a:gd name="T15" fmla="*/ 6 h 81"/>
                <a:gd name="T16" fmla="*/ 5 w 60"/>
                <a:gd name="T17" fmla="*/ 3 h 81"/>
                <a:gd name="T18" fmla="*/ 2 w 60"/>
                <a:gd name="T19" fmla="*/ 1 h 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0" h="81">
                  <a:moveTo>
                    <a:pt x="10" y="7"/>
                  </a:moveTo>
                  <a:cubicBezTo>
                    <a:pt x="0" y="0"/>
                    <a:pt x="0" y="9"/>
                    <a:pt x="3" y="18"/>
                  </a:cubicBezTo>
                  <a:cubicBezTo>
                    <a:pt x="5" y="25"/>
                    <a:pt x="12" y="32"/>
                    <a:pt x="15" y="39"/>
                  </a:cubicBezTo>
                  <a:cubicBezTo>
                    <a:pt x="16" y="51"/>
                    <a:pt x="17" y="51"/>
                    <a:pt x="27" y="54"/>
                  </a:cubicBezTo>
                  <a:cubicBezTo>
                    <a:pt x="31" y="57"/>
                    <a:pt x="36" y="60"/>
                    <a:pt x="40" y="63"/>
                  </a:cubicBezTo>
                  <a:cubicBezTo>
                    <a:pt x="43" y="70"/>
                    <a:pt x="45" y="77"/>
                    <a:pt x="51" y="81"/>
                  </a:cubicBezTo>
                  <a:cubicBezTo>
                    <a:pt x="60" y="75"/>
                    <a:pt x="56" y="66"/>
                    <a:pt x="52" y="57"/>
                  </a:cubicBezTo>
                  <a:cubicBezTo>
                    <a:pt x="51" y="49"/>
                    <a:pt x="50" y="41"/>
                    <a:pt x="43" y="37"/>
                  </a:cubicBezTo>
                  <a:cubicBezTo>
                    <a:pt x="37" y="30"/>
                    <a:pt x="33" y="23"/>
                    <a:pt x="25" y="18"/>
                  </a:cubicBezTo>
                  <a:cubicBezTo>
                    <a:pt x="20" y="12"/>
                    <a:pt x="17" y="9"/>
                    <a:pt x="10"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5" name="Freeform 85">
              <a:extLst>
                <a:ext uri="{FF2B5EF4-FFF2-40B4-BE49-F238E27FC236}">
                  <a16:creationId xmlns="" xmlns:a16="http://schemas.microsoft.com/office/drawing/2014/main" id="{22B1DF59-80E6-4424-9211-ED9F6962AB88}"/>
                </a:ext>
              </a:extLst>
            </p:cNvPr>
            <p:cNvSpPr>
              <a:spLocks/>
            </p:cNvSpPr>
            <p:nvPr/>
          </p:nvSpPr>
          <p:spPr bwMode="invGray">
            <a:xfrm>
              <a:off x="4919" y="3594"/>
              <a:ext cx="53" cy="46"/>
            </a:xfrm>
            <a:custGeom>
              <a:avLst/>
              <a:gdLst>
                <a:gd name="T0" fmla="*/ 5 w 71"/>
                <a:gd name="T1" fmla="*/ 5 h 61"/>
                <a:gd name="T2" fmla="*/ 2 w 71"/>
                <a:gd name="T3" fmla="*/ 6 h 61"/>
                <a:gd name="T4" fmla="*/ 1 w 71"/>
                <a:gd name="T5" fmla="*/ 8 h 61"/>
                <a:gd name="T6" fmla="*/ 2 w 71"/>
                <a:gd name="T7" fmla="*/ 11 h 61"/>
                <a:gd name="T8" fmla="*/ 5 w 71"/>
                <a:gd name="T9" fmla="*/ 8 h 61"/>
                <a:gd name="T10" fmla="*/ 7 w 71"/>
                <a:gd name="T11" fmla="*/ 5 h 61"/>
                <a:gd name="T12" fmla="*/ 10 w 71"/>
                <a:gd name="T13" fmla="*/ 0 h 61"/>
                <a:gd name="T14" fmla="*/ 12 w 71"/>
                <a:gd name="T15" fmla="*/ 2 h 61"/>
                <a:gd name="T16" fmla="*/ 5 w 71"/>
                <a:gd name="T17" fmla="*/ 5 h 61"/>
                <a:gd name="T18" fmla="*/ 5 w 71"/>
                <a:gd name="T19" fmla="*/ 5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1" h="61">
                  <a:moveTo>
                    <a:pt x="28" y="23"/>
                  </a:moveTo>
                  <a:cubicBezTo>
                    <a:pt x="25" y="33"/>
                    <a:pt x="25" y="33"/>
                    <a:pt x="13" y="32"/>
                  </a:cubicBezTo>
                  <a:cubicBezTo>
                    <a:pt x="2" y="33"/>
                    <a:pt x="3" y="34"/>
                    <a:pt x="1" y="44"/>
                  </a:cubicBezTo>
                  <a:cubicBezTo>
                    <a:pt x="2" y="60"/>
                    <a:pt x="0" y="61"/>
                    <a:pt x="13" y="59"/>
                  </a:cubicBezTo>
                  <a:cubicBezTo>
                    <a:pt x="19" y="54"/>
                    <a:pt x="21" y="48"/>
                    <a:pt x="28" y="44"/>
                  </a:cubicBezTo>
                  <a:cubicBezTo>
                    <a:pt x="30" y="33"/>
                    <a:pt x="28" y="25"/>
                    <a:pt x="40" y="23"/>
                  </a:cubicBezTo>
                  <a:cubicBezTo>
                    <a:pt x="42" y="12"/>
                    <a:pt x="44" y="4"/>
                    <a:pt x="55" y="0"/>
                  </a:cubicBezTo>
                  <a:cubicBezTo>
                    <a:pt x="65" y="2"/>
                    <a:pt x="69" y="1"/>
                    <a:pt x="71" y="11"/>
                  </a:cubicBezTo>
                  <a:cubicBezTo>
                    <a:pt x="63" y="22"/>
                    <a:pt x="48" y="21"/>
                    <a:pt x="35" y="23"/>
                  </a:cubicBezTo>
                  <a:cubicBezTo>
                    <a:pt x="30" y="27"/>
                    <a:pt x="32" y="27"/>
                    <a:pt x="28" y="23"/>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6" name="Freeform 86">
              <a:extLst>
                <a:ext uri="{FF2B5EF4-FFF2-40B4-BE49-F238E27FC236}">
                  <a16:creationId xmlns="" xmlns:a16="http://schemas.microsoft.com/office/drawing/2014/main" id="{9EF65AA8-D736-4C95-AED3-F738B67EBA9B}"/>
                </a:ext>
              </a:extLst>
            </p:cNvPr>
            <p:cNvSpPr>
              <a:spLocks/>
            </p:cNvSpPr>
            <p:nvPr/>
          </p:nvSpPr>
          <p:spPr bwMode="invGray">
            <a:xfrm>
              <a:off x="4759" y="3569"/>
              <a:ext cx="17" cy="23"/>
            </a:xfrm>
            <a:custGeom>
              <a:avLst/>
              <a:gdLst>
                <a:gd name="T0" fmla="*/ 1 w 23"/>
                <a:gd name="T1" fmla="*/ 0 h 30"/>
                <a:gd name="T2" fmla="*/ 0 w 23"/>
                <a:gd name="T3" fmla="*/ 3 h 30"/>
                <a:gd name="T4" fmla="*/ 2 w 23"/>
                <a:gd name="T5" fmla="*/ 6 h 30"/>
                <a:gd name="T6" fmla="*/ 1 w 23"/>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 h="30">
                  <a:moveTo>
                    <a:pt x="9" y="0"/>
                  </a:moveTo>
                  <a:cubicBezTo>
                    <a:pt x="8" y="7"/>
                    <a:pt x="3" y="8"/>
                    <a:pt x="0" y="14"/>
                  </a:cubicBezTo>
                  <a:cubicBezTo>
                    <a:pt x="3" y="21"/>
                    <a:pt x="8" y="24"/>
                    <a:pt x="12" y="30"/>
                  </a:cubicBezTo>
                  <a:cubicBezTo>
                    <a:pt x="23" y="15"/>
                    <a:pt x="4" y="9"/>
                    <a:pt x="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7" name="Freeform 87">
              <a:extLst>
                <a:ext uri="{FF2B5EF4-FFF2-40B4-BE49-F238E27FC236}">
                  <a16:creationId xmlns="" xmlns:a16="http://schemas.microsoft.com/office/drawing/2014/main" id="{45BA0866-D6EE-46D6-9DC1-F0CFED9CD0D4}"/>
                </a:ext>
              </a:extLst>
            </p:cNvPr>
            <p:cNvSpPr>
              <a:spLocks/>
            </p:cNvSpPr>
            <p:nvPr/>
          </p:nvSpPr>
          <p:spPr bwMode="invGray">
            <a:xfrm>
              <a:off x="4751" y="3547"/>
              <a:ext cx="20" cy="17"/>
            </a:xfrm>
            <a:custGeom>
              <a:avLst/>
              <a:gdLst>
                <a:gd name="T0" fmla="*/ 4 w 26"/>
                <a:gd name="T1" fmla="*/ 0 h 23"/>
                <a:gd name="T2" fmla="*/ 0 w 26"/>
                <a:gd name="T3" fmla="*/ 2 h 23"/>
                <a:gd name="T4" fmla="*/ 4 w 26"/>
                <a:gd name="T5" fmla="*/ 3 h 23"/>
                <a:gd name="T6" fmla="*/ 4 w 26"/>
                <a:gd name="T7" fmla="*/ 0 h 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 h="23">
                  <a:moveTo>
                    <a:pt x="19" y="0"/>
                  </a:moveTo>
                  <a:cubicBezTo>
                    <a:pt x="17" y="12"/>
                    <a:pt x="10" y="11"/>
                    <a:pt x="0" y="14"/>
                  </a:cubicBezTo>
                  <a:cubicBezTo>
                    <a:pt x="5" y="23"/>
                    <a:pt x="11" y="22"/>
                    <a:pt x="21" y="20"/>
                  </a:cubicBezTo>
                  <a:cubicBezTo>
                    <a:pt x="26" y="12"/>
                    <a:pt x="23" y="7"/>
                    <a:pt x="1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8" name="Freeform 88">
              <a:extLst>
                <a:ext uri="{FF2B5EF4-FFF2-40B4-BE49-F238E27FC236}">
                  <a16:creationId xmlns="" xmlns:a16="http://schemas.microsoft.com/office/drawing/2014/main" id="{16AB1391-B887-43F8-A26B-426C50CFA75B}"/>
                </a:ext>
              </a:extLst>
            </p:cNvPr>
            <p:cNvSpPr>
              <a:spLocks/>
            </p:cNvSpPr>
            <p:nvPr/>
          </p:nvSpPr>
          <p:spPr bwMode="invGray">
            <a:xfrm>
              <a:off x="4598" y="3353"/>
              <a:ext cx="24" cy="33"/>
            </a:xfrm>
            <a:custGeom>
              <a:avLst/>
              <a:gdLst>
                <a:gd name="T0" fmla="*/ 5 w 32"/>
                <a:gd name="T1" fmla="*/ 0 h 44"/>
                <a:gd name="T2" fmla="*/ 2 w 32"/>
                <a:gd name="T3" fmla="*/ 2 h 44"/>
                <a:gd name="T4" fmla="*/ 2 w 32"/>
                <a:gd name="T5" fmla="*/ 6 h 44"/>
                <a:gd name="T6" fmla="*/ 5 w 32"/>
                <a:gd name="T7" fmla="*/ 6 h 44"/>
                <a:gd name="T8" fmla="*/ 5 w 32"/>
                <a:gd name="T9" fmla="*/ 0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44">
                  <a:moveTo>
                    <a:pt x="28" y="0"/>
                  </a:moveTo>
                  <a:cubicBezTo>
                    <a:pt x="32" y="10"/>
                    <a:pt x="18" y="9"/>
                    <a:pt x="10" y="11"/>
                  </a:cubicBezTo>
                  <a:cubicBezTo>
                    <a:pt x="0" y="18"/>
                    <a:pt x="7" y="24"/>
                    <a:pt x="12" y="32"/>
                  </a:cubicBezTo>
                  <a:cubicBezTo>
                    <a:pt x="14" y="44"/>
                    <a:pt x="15" y="41"/>
                    <a:pt x="24" y="36"/>
                  </a:cubicBezTo>
                  <a:cubicBezTo>
                    <a:pt x="32" y="25"/>
                    <a:pt x="29" y="14"/>
                    <a:pt x="2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9" name="Freeform 89">
              <a:extLst>
                <a:ext uri="{FF2B5EF4-FFF2-40B4-BE49-F238E27FC236}">
                  <a16:creationId xmlns="" xmlns:a16="http://schemas.microsoft.com/office/drawing/2014/main" id="{782A0D6A-D491-4B59-A35E-0265437C686F}"/>
                </a:ext>
              </a:extLst>
            </p:cNvPr>
            <p:cNvSpPr>
              <a:spLocks/>
            </p:cNvSpPr>
            <p:nvPr/>
          </p:nvSpPr>
          <p:spPr bwMode="invGray">
            <a:xfrm>
              <a:off x="4632" y="3396"/>
              <a:ext cx="26" cy="33"/>
            </a:xfrm>
            <a:custGeom>
              <a:avLst/>
              <a:gdLst>
                <a:gd name="T0" fmla="*/ 6 w 34"/>
                <a:gd name="T1" fmla="*/ 0 h 44"/>
                <a:gd name="T2" fmla="*/ 2 w 34"/>
                <a:gd name="T3" fmla="*/ 2 h 44"/>
                <a:gd name="T4" fmla="*/ 3 w 34"/>
                <a:gd name="T5" fmla="*/ 6 h 44"/>
                <a:gd name="T6" fmla="*/ 5 w 34"/>
                <a:gd name="T7" fmla="*/ 6 h 44"/>
                <a:gd name="T8" fmla="*/ 6 w 34"/>
                <a:gd name="T9" fmla="*/ 0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44">
                  <a:moveTo>
                    <a:pt x="30" y="0"/>
                  </a:moveTo>
                  <a:cubicBezTo>
                    <a:pt x="34" y="10"/>
                    <a:pt x="18" y="7"/>
                    <a:pt x="10" y="9"/>
                  </a:cubicBezTo>
                  <a:cubicBezTo>
                    <a:pt x="0" y="16"/>
                    <a:pt x="9" y="24"/>
                    <a:pt x="14" y="32"/>
                  </a:cubicBezTo>
                  <a:cubicBezTo>
                    <a:pt x="16" y="44"/>
                    <a:pt x="17" y="41"/>
                    <a:pt x="26" y="36"/>
                  </a:cubicBezTo>
                  <a:cubicBezTo>
                    <a:pt x="34" y="25"/>
                    <a:pt x="31" y="14"/>
                    <a:pt x="3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0" name="Freeform 90">
              <a:extLst>
                <a:ext uri="{FF2B5EF4-FFF2-40B4-BE49-F238E27FC236}">
                  <a16:creationId xmlns="" xmlns:a16="http://schemas.microsoft.com/office/drawing/2014/main" id="{CAD07262-21E9-4C34-BFDC-9EEBF2C919E0}"/>
                </a:ext>
              </a:extLst>
            </p:cNvPr>
            <p:cNvSpPr>
              <a:spLocks/>
            </p:cNvSpPr>
            <p:nvPr/>
          </p:nvSpPr>
          <p:spPr bwMode="invGray">
            <a:xfrm>
              <a:off x="4659" y="3459"/>
              <a:ext cx="28" cy="28"/>
            </a:xfrm>
            <a:custGeom>
              <a:avLst/>
              <a:gdLst>
                <a:gd name="T0" fmla="*/ 5 w 38"/>
                <a:gd name="T1" fmla="*/ 2 h 37"/>
                <a:gd name="T2" fmla="*/ 1 w 38"/>
                <a:gd name="T3" fmla="*/ 2 h 37"/>
                <a:gd name="T4" fmla="*/ 2 w 38"/>
                <a:gd name="T5" fmla="*/ 5 h 37"/>
                <a:gd name="T6" fmla="*/ 4 w 38"/>
                <a:gd name="T7" fmla="*/ 6 h 37"/>
                <a:gd name="T8" fmla="*/ 5 w 38"/>
                <a:gd name="T9" fmla="*/ 2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7">
                  <a:moveTo>
                    <a:pt x="34" y="2"/>
                  </a:moveTo>
                  <a:cubicBezTo>
                    <a:pt x="38" y="12"/>
                    <a:pt x="18" y="0"/>
                    <a:pt x="10" y="2"/>
                  </a:cubicBezTo>
                  <a:cubicBezTo>
                    <a:pt x="0" y="9"/>
                    <a:pt x="9" y="17"/>
                    <a:pt x="14" y="25"/>
                  </a:cubicBezTo>
                  <a:cubicBezTo>
                    <a:pt x="16" y="37"/>
                    <a:pt x="17" y="34"/>
                    <a:pt x="26" y="29"/>
                  </a:cubicBezTo>
                  <a:cubicBezTo>
                    <a:pt x="34" y="18"/>
                    <a:pt x="35" y="16"/>
                    <a:pt x="34" y="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1" name="Freeform 91">
              <a:extLst>
                <a:ext uri="{FF2B5EF4-FFF2-40B4-BE49-F238E27FC236}">
                  <a16:creationId xmlns="" xmlns:a16="http://schemas.microsoft.com/office/drawing/2014/main" id="{37F4B595-60B8-4454-89B2-56EC8FC5FB9F}"/>
                </a:ext>
              </a:extLst>
            </p:cNvPr>
            <p:cNvSpPr>
              <a:spLocks/>
            </p:cNvSpPr>
            <p:nvPr/>
          </p:nvSpPr>
          <p:spPr bwMode="invGray">
            <a:xfrm>
              <a:off x="4693" y="3449"/>
              <a:ext cx="28" cy="26"/>
            </a:xfrm>
            <a:custGeom>
              <a:avLst/>
              <a:gdLst>
                <a:gd name="T0" fmla="*/ 5 w 38"/>
                <a:gd name="T1" fmla="*/ 2 h 34"/>
                <a:gd name="T2" fmla="*/ 1 w 38"/>
                <a:gd name="T3" fmla="*/ 2 h 34"/>
                <a:gd name="T4" fmla="*/ 3 w 38"/>
                <a:gd name="T5" fmla="*/ 5 h 34"/>
                <a:gd name="T6" fmla="*/ 4 w 38"/>
                <a:gd name="T7" fmla="*/ 5 h 34"/>
                <a:gd name="T8" fmla="*/ 5 w 38"/>
                <a:gd name="T9" fmla="*/ 2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4">
                  <a:moveTo>
                    <a:pt x="34" y="2"/>
                  </a:moveTo>
                  <a:cubicBezTo>
                    <a:pt x="38" y="12"/>
                    <a:pt x="18" y="0"/>
                    <a:pt x="10" y="2"/>
                  </a:cubicBezTo>
                  <a:cubicBezTo>
                    <a:pt x="0" y="9"/>
                    <a:pt x="11" y="14"/>
                    <a:pt x="16" y="22"/>
                  </a:cubicBezTo>
                  <a:cubicBezTo>
                    <a:pt x="18" y="34"/>
                    <a:pt x="18" y="27"/>
                    <a:pt x="27" y="22"/>
                  </a:cubicBezTo>
                  <a:cubicBezTo>
                    <a:pt x="35" y="11"/>
                    <a:pt x="35" y="16"/>
                    <a:pt x="34" y="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2" name="Freeform 92">
              <a:extLst>
                <a:ext uri="{FF2B5EF4-FFF2-40B4-BE49-F238E27FC236}">
                  <a16:creationId xmlns="" xmlns:a16="http://schemas.microsoft.com/office/drawing/2014/main" id="{1968A3FC-2C81-4C67-9E17-7305463F7DCE}"/>
                </a:ext>
              </a:extLst>
            </p:cNvPr>
            <p:cNvSpPr>
              <a:spLocks/>
            </p:cNvSpPr>
            <p:nvPr/>
          </p:nvSpPr>
          <p:spPr bwMode="invGray">
            <a:xfrm>
              <a:off x="4683" y="3413"/>
              <a:ext cx="26" cy="20"/>
            </a:xfrm>
            <a:custGeom>
              <a:avLst/>
              <a:gdLst>
                <a:gd name="T0" fmla="*/ 5 w 35"/>
                <a:gd name="T1" fmla="*/ 1 h 27"/>
                <a:gd name="T2" fmla="*/ 1 w 35"/>
                <a:gd name="T3" fmla="*/ 1 h 27"/>
                <a:gd name="T4" fmla="*/ 2 w 35"/>
                <a:gd name="T5" fmla="*/ 2 h 27"/>
                <a:gd name="T6" fmla="*/ 4 w 35"/>
                <a:gd name="T7" fmla="*/ 3 h 27"/>
                <a:gd name="T8" fmla="*/ 5 w 35"/>
                <a:gd name="T9" fmla="*/ 1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27">
                  <a:moveTo>
                    <a:pt x="31" y="1"/>
                  </a:moveTo>
                  <a:cubicBezTo>
                    <a:pt x="35" y="11"/>
                    <a:pt x="18" y="0"/>
                    <a:pt x="10" y="2"/>
                  </a:cubicBezTo>
                  <a:cubicBezTo>
                    <a:pt x="0" y="9"/>
                    <a:pt x="8" y="7"/>
                    <a:pt x="13" y="15"/>
                  </a:cubicBezTo>
                  <a:cubicBezTo>
                    <a:pt x="15" y="27"/>
                    <a:pt x="16" y="24"/>
                    <a:pt x="25" y="19"/>
                  </a:cubicBezTo>
                  <a:cubicBezTo>
                    <a:pt x="33" y="8"/>
                    <a:pt x="32" y="15"/>
                    <a:pt x="31" y="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3" name="Freeform 93">
              <a:extLst>
                <a:ext uri="{FF2B5EF4-FFF2-40B4-BE49-F238E27FC236}">
                  <a16:creationId xmlns="" xmlns:a16="http://schemas.microsoft.com/office/drawing/2014/main" id="{6966085C-A18C-4BA0-B085-AF23CBDDB8FB}"/>
                </a:ext>
              </a:extLst>
            </p:cNvPr>
            <p:cNvSpPr>
              <a:spLocks/>
            </p:cNvSpPr>
            <p:nvPr/>
          </p:nvSpPr>
          <p:spPr bwMode="invGray">
            <a:xfrm>
              <a:off x="4657" y="3388"/>
              <a:ext cx="26" cy="35"/>
            </a:xfrm>
            <a:custGeom>
              <a:avLst/>
              <a:gdLst>
                <a:gd name="T0" fmla="*/ 5 w 35"/>
                <a:gd name="T1" fmla="*/ 3 h 47"/>
                <a:gd name="T2" fmla="*/ 3 w 35"/>
                <a:gd name="T3" fmla="*/ 1 h 47"/>
                <a:gd name="T4" fmla="*/ 1 w 35"/>
                <a:gd name="T5" fmla="*/ 4 h 47"/>
                <a:gd name="T6" fmla="*/ 3 w 35"/>
                <a:gd name="T7" fmla="*/ 5 h 47"/>
                <a:gd name="T8" fmla="*/ 4 w 35"/>
                <a:gd name="T9" fmla="*/ 5 h 47"/>
                <a:gd name="T10" fmla="*/ 5 w 35"/>
                <a:gd name="T11" fmla="*/ 3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 h="47">
                  <a:moveTo>
                    <a:pt x="28" y="16"/>
                  </a:moveTo>
                  <a:cubicBezTo>
                    <a:pt x="27" y="13"/>
                    <a:pt x="22" y="0"/>
                    <a:pt x="19" y="2"/>
                  </a:cubicBezTo>
                  <a:cubicBezTo>
                    <a:pt x="16" y="4"/>
                    <a:pt x="10" y="20"/>
                    <a:pt x="10" y="25"/>
                  </a:cubicBezTo>
                  <a:cubicBezTo>
                    <a:pt x="0" y="32"/>
                    <a:pt x="14" y="27"/>
                    <a:pt x="19" y="35"/>
                  </a:cubicBezTo>
                  <a:cubicBezTo>
                    <a:pt x="21" y="47"/>
                    <a:pt x="18" y="34"/>
                    <a:pt x="27" y="29"/>
                  </a:cubicBezTo>
                  <a:cubicBezTo>
                    <a:pt x="35" y="18"/>
                    <a:pt x="29" y="30"/>
                    <a:pt x="28" y="16"/>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4" name="Freeform 94">
              <a:extLst>
                <a:ext uri="{FF2B5EF4-FFF2-40B4-BE49-F238E27FC236}">
                  <a16:creationId xmlns="" xmlns:a16="http://schemas.microsoft.com/office/drawing/2014/main" id="{BDE92665-02B9-4781-BB20-606A1AD8A6EB}"/>
                </a:ext>
              </a:extLst>
            </p:cNvPr>
            <p:cNvSpPr>
              <a:spLocks/>
            </p:cNvSpPr>
            <p:nvPr/>
          </p:nvSpPr>
          <p:spPr bwMode="invGray">
            <a:xfrm>
              <a:off x="4625" y="3372"/>
              <a:ext cx="24" cy="26"/>
            </a:xfrm>
            <a:custGeom>
              <a:avLst/>
              <a:gdLst>
                <a:gd name="T0" fmla="*/ 5 w 32"/>
                <a:gd name="T1" fmla="*/ 1 h 35"/>
                <a:gd name="T2" fmla="*/ 2 w 32"/>
                <a:gd name="T3" fmla="*/ 1 h 35"/>
                <a:gd name="T4" fmla="*/ 2 w 32"/>
                <a:gd name="T5" fmla="*/ 4 h 35"/>
                <a:gd name="T6" fmla="*/ 5 w 32"/>
                <a:gd name="T7" fmla="*/ 4 h 35"/>
                <a:gd name="T8" fmla="*/ 5 w 32"/>
                <a:gd name="T9" fmla="*/ 1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35">
                  <a:moveTo>
                    <a:pt x="22" y="10"/>
                  </a:moveTo>
                  <a:cubicBezTo>
                    <a:pt x="26" y="20"/>
                    <a:pt x="18" y="0"/>
                    <a:pt x="10" y="2"/>
                  </a:cubicBezTo>
                  <a:cubicBezTo>
                    <a:pt x="0" y="9"/>
                    <a:pt x="7" y="15"/>
                    <a:pt x="12" y="23"/>
                  </a:cubicBezTo>
                  <a:cubicBezTo>
                    <a:pt x="14" y="35"/>
                    <a:pt x="15" y="32"/>
                    <a:pt x="24" y="27"/>
                  </a:cubicBezTo>
                  <a:cubicBezTo>
                    <a:pt x="32" y="16"/>
                    <a:pt x="23" y="24"/>
                    <a:pt x="22" y="1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5" name="Freeform 95">
              <a:extLst>
                <a:ext uri="{FF2B5EF4-FFF2-40B4-BE49-F238E27FC236}">
                  <a16:creationId xmlns="" xmlns:a16="http://schemas.microsoft.com/office/drawing/2014/main" id="{46051660-6828-4A51-9CDD-D897D4B02D60}"/>
                </a:ext>
              </a:extLst>
            </p:cNvPr>
            <p:cNvSpPr>
              <a:spLocks/>
            </p:cNvSpPr>
            <p:nvPr/>
          </p:nvSpPr>
          <p:spPr bwMode="invGray">
            <a:xfrm>
              <a:off x="4665" y="3425"/>
              <a:ext cx="24" cy="26"/>
            </a:xfrm>
            <a:custGeom>
              <a:avLst/>
              <a:gdLst>
                <a:gd name="T0" fmla="*/ 5 w 32"/>
                <a:gd name="T1" fmla="*/ 1 h 35"/>
                <a:gd name="T2" fmla="*/ 2 w 32"/>
                <a:gd name="T3" fmla="*/ 1 h 35"/>
                <a:gd name="T4" fmla="*/ 2 w 32"/>
                <a:gd name="T5" fmla="*/ 4 h 35"/>
                <a:gd name="T6" fmla="*/ 5 w 32"/>
                <a:gd name="T7" fmla="*/ 4 h 35"/>
                <a:gd name="T8" fmla="*/ 5 w 32"/>
                <a:gd name="T9" fmla="*/ 1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35">
                  <a:moveTo>
                    <a:pt x="22" y="10"/>
                  </a:moveTo>
                  <a:cubicBezTo>
                    <a:pt x="26" y="20"/>
                    <a:pt x="18" y="0"/>
                    <a:pt x="10" y="2"/>
                  </a:cubicBezTo>
                  <a:cubicBezTo>
                    <a:pt x="0" y="9"/>
                    <a:pt x="7" y="15"/>
                    <a:pt x="12" y="23"/>
                  </a:cubicBezTo>
                  <a:cubicBezTo>
                    <a:pt x="14" y="35"/>
                    <a:pt x="15" y="32"/>
                    <a:pt x="24" y="27"/>
                  </a:cubicBezTo>
                  <a:cubicBezTo>
                    <a:pt x="32" y="16"/>
                    <a:pt x="23" y="24"/>
                    <a:pt x="22" y="1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6" name="Freeform 96">
              <a:extLst>
                <a:ext uri="{FF2B5EF4-FFF2-40B4-BE49-F238E27FC236}">
                  <a16:creationId xmlns="" xmlns:a16="http://schemas.microsoft.com/office/drawing/2014/main" id="{72245C81-6765-4EE7-981D-02C2E593A40C}"/>
                </a:ext>
              </a:extLst>
            </p:cNvPr>
            <p:cNvSpPr>
              <a:spLocks/>
            </p:cNvSpPr>
            <p:nvPr/>
          </p:nvSpPr>
          <p:spPr bwMode="invGray">
            <a:xfrm>
              <a:off x="3055" y="2051"/>
              <a:ext cx="141" cy="108"/>
            </a:xfrm>
            <a:custGeom>
              <a:avLst/>
              <a:gdLst>
                <a:gd name="T0" fmla="*/ 30 w 189"/>
                <a:gd name="T1" fmla="*/ 2 h 144"/>
                <a:gd name="T2" fmla="*/ 32 w 189"/>
                <a:gd name="T3" fmla="*/ 2 h 144"/>
                <a:gd name="T4" fmla="*/ 32 w 189"/>
                <a:gd name="T5" fmla="*/ 3 h 144"/>
                <a:gd name="T6" fmla="*/ 32 w 189"/>
                <a:gd name="T7" fmla="*/ 5 h 144"/>
                <a:gd name="T8" fmla="*/ 22 w 189"/>
                <a:gd name="T9" fmla="*/ 8 h 144"/>
                <a:gd name="T10" fmla="*/ 19 w 189"/>
                <a:gd name="T11" fmla="*/ 11 h 144"/>
                <a:gd name="T12" fmla="*/ 16 w 189"/>
                <a:gd name="T13" fmla="*/ 11 h 144"/>
                <a:gd name="T14" fmla="*/ 12 w 189"/>
                <a:gd name="T15" fmla="*/ 15 h 144"/>
                <a:gd name="T16" fmla="*/ 13 w 189"/>
                <a:gd name="T17" fmla="*/ 17 h 144"/>
                <a:gd name="T18" fmla="*/ 14 w 189"/>
                <a:gd name="T19" fmla="*/ 21 h 144"/>
                <a:gd name="T20" fmla="*/ 19 w 189"/>
                <a:gd name="T21" fmla="*/ 23 h 144"/>
                <a:gd name="T22" fmla="*/ 16 w 189"/>
                <a:gd name="T23" fmla="*/ 25 h 144"/>
                <a:gd name="T24" fmla="*/ 14 w 189"/>
                <a:gd name="T25" fmla="*/ 24 h 144"/>
                <a:gd name="T26" fmla="*/ 12 w 189"/>
                <a:gd name="T27" fmla="*/ 24 h 144"/>
                <a:gd name="T28" fmla="*/ 4 w 189"/>
                <a:gd name="T29" fmla="*/ 22 h 144"/>
                <a:gd name="T30" fmla="*/ 3 w 189"/>
                <a:gd name="T31" fmla="*/ 20 h 144"/>
                <a:gd name="T32" fmla="*/ 7 w 189"/>
                <a:gd name="T33" fmla="*/ 17 h 144"/>
                <a:gd name="T34" fmla="*/ 9 w 189"/>
                <a:gd name="T35" fmla="*/ 14 h 144"/>
                <a:gd name="T36" fmla="*/ 7 w 189"/>
                <a:gd name="T37" fmla="*/ 11 h 144"/>
                <a:gd name="T38" fmla="*/ 12 w 189"/>
                <a:gd name="T39" fmla="*/ 8 h 144"/>
                <a:gd name="T40" fmla="*/ 16 w 189"/>
                <a:gd name="T41" fmla="*/ 6 h 144"/>
                <a:gd name="T42" fmla="*/ 19 w 189"/>
                <a:gd name="T43" fmla="*/ 5 h 144"/>
                <a:gd name="T44" fmla="*/ 30 w 189"/>
                <a:gd name="T45" fmla="*/ 2 h 1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9" h="144">
                  <a:moveTo>
                    <a:pt x="171" y="4"/>
                  </a:moveTo>
                  <a:cubicBezTo>
                    <a:pt x="174" y="3"/>
                    <a:pt x="182" y="0"/>
                    <a:pt x="185" y="4"/>
                  </a:cubicBezTo>
                  <a:cubicBezTo>
                    <a:pt x="187" y="7"/>
                    <a:pt x="189" y="16"/>
                    <a:pt x="189" y="16"/>
                  </a:cubicBezTo>
                  <a:cubicBezTo>
                    <a:pt x="188" y="19"/>
                    <a:pt x="189" y="22"/>
                    <a:pt x="187" y="24"/>
                  </a:cubicBezTo>
                  <a:cubicBezTo>
                    <a:pt x="175" y="34"/>
                    <a:pt x="146" y="34"/>
                    <a:pt x="131" y="44"/>
                  </a:cubicBezTo>
                  <a:cubicBezTo>
                    <a:pt x="125" y="53"/>
                    <a:pt x="120" y="54"/>
                    <a:pt x="109" y="58"/>
                  </a:cubicBezTo>
                  <a:cubicBezTo>
                    <a:pt x="105" y="59"/>
                    <a:pt x="97" y="62"/>
                    <a:pt x="97" y="62"/>
                  </a:cubicBezTo>
                  <a:cubicBezTo>
                    <a:pt x="88" y="76"/>
                    <a:pt x="83" y="74"/>
                    <a:pt x="71" y="82"/>
                  </a:cubicBezTo>
                  <a:cubicBezTo>
                    <a:pt x="66" y="98"/>
                    <a:pt x="70" y="78"/>
                    <a:pt x="75" y="92"/>
                  </a:cubicBezTo>
                  <a:cubicBezTo>
                    <a:pt x="81" y="108"/>
                    <a:pt x="71" y="108"/>
                    <a:pt x="83" y="116"/>
                  </a:cubicBezTo>
                  <a:cubicBezTo>
                    <a:pt x="90" y="121"/>
                    <a:pt x="107" y="126"/>
                    <a:pt x="107" y="126"/>
                  </a:cubicBezTo>
                  <a:cubicBezTo>
                    <a:pt x="105" y="139"/>
                    <a:pt x="106" y="144"/>
                    <a:pt x="93" y="140"/>
                  </a:cubicBezTo>
                  <a:cubicBezTo>
                    <a:pt x="91" y="137"/>
                    <a:pt x="87" y="130"/>
                    <a:pt x="83" y="130"/>
                  </a:cubicBezTo>
                  <a:cubicBezTo>
                    <a:pt x="79" y="130"/>
                    <a:pt x="71" y="134"/>
                    <a:pt x="71" y="134"/>
                  </a:cubicBezTo>
                  <a:cubicBezTo>
                    <a:pt x="52" y="129"/>
                    <a:pt x="42" y="124"/>
                    <a:pt x="21" y="122"/>
                  </a:cubicBezTo>
                  <a:cubicBezTo>
                    <a:pt x="14" y="115"/>
                    <a:pt x="0" y="102"/>
                    <a:pt x="19" y="106"/>
                  </a:cubicBezTo>
                  <a:cubicBezTo>
                    <a:pt x="29" y="91"/>
                    <a:pt x="26" y="93"/>
                    <a:pt x="47" y="90"/>
                  </a:cubicBezTo>
                  <a:cubicBezTo>
                    <a:pt x="55" y="84"/>
                    <a:pt x="54" y="88"/>
                    <a:pt x="51" y="76"/>
                  </a:cubicBezTo>
                  <a:cubicBezTo>
                    <a:pt x="50" y="72"/>
                    <a:pt x="47" y="64"/>
                    <a:pt x="47" y="64"/>
                  </a:cubicBezTo>
                  <a:cubicBezTo>
                    <a:pt x="50" y="41"/>
                    <a:pt x="50" y="43"/>
                    <a:pt x="73" y="46"/>
                  </a:cubicBezTo>
                  <a:cubicBezTo>
                    <a:pt x="82" y="45"/>
                    <a:pt x="97" y="36"/>
                    <a:pt x="97" y="36"/>
                  </a:cubicBezTo>
                  <a:cubicBezTo>
                    <a:pt x="102" y="29"/>
                    <a:pt x="105" y="27"/>
                    <a:pt x="113" y="24"/>
                  </a:cubicBezTo>
                  <a:cubicBezTo>
                    <a:pt x="134" y="27"/>
                    <a:pt x="161" y="25"/>
                    <a:pt x="171" y="4"/>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7" name="Freeform 97">
              <a:extLst>
                <a:ext uri="{FF2B5EF4-FFF2-40B4-BE49-F238E27FC236}">
                  <a16:creationId xmlns="" xmlns:a16="http://schemas.microsoft.com/office/drawing/2014/main" id="{2D931BC0-7546-4187-89F5-8CDF2C41B19B}"/>
                </a:ext>
              </a:extLst>
            </p:cNvPr>
            <p:cNvSpPr>
              <a:spLocks/>
            </p:cNvSpPr>
            <p:nvPr/>
          </p:nvSpPr>
          <p:spPr bwMode="invGray">
            <a:xfrm>
              <a:off x="3139" y="2155"/>
              <a:ext cx="40" cy="12"/>
            </a:xfrm>
            <a:custGeom>
              <a:avLst/>
              <a:gdLst>
                <a:gd name="T0" fmla="*/ 5 w 53"/>
                <a:gd name="T1" fmla="*/ 0 h 17"/>
                <a:gd name="T2" fmla="*/ 2 w 53"/>
                <a:gd name="T3" fmla="*/ 1 h 17"/>
                <a:gd name="T4" fmla="*/ 6 w 53"/>
                <a:gd name="T5" fmla="*/ 2 h 17"/>
                <a:gd name="T6" fmla="*/ 8 w 53"/>
                <a:gd name="T7" fmla="*/ 2 h 17"/>
                <a:gd name="T8" fmla="*/ 5 w 5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7">
                  <a:moveTo>
                    <a:pt x="24" y="0"/>
                  </a:moveTo>
                  <a:cubicBezTo>
                    <a:pt x="20" y="1"/>
                    <a:pt x="16" y="0"/>
                    <a:pt x="12" y="2"/>
                  </a:cubicBezTo>
                  <a:cubicBezTo>
                    <a:pt x="0" y="9"/>
                    <a:pt x="30" y="15"/>
                    <a:pt x="32" y="16"/>
                  </a:cubicBezTo>
                  <a:cubicBezTo>
                    <a:pt x="36" y="15"/>
                    <a:pt x="41" y="17"/>
                    <a:pt x="44" y="14"/>
                  </a:cubicBezTo>
                  <a:cubicBezTo>
                    <a:pt x="53" y="3"/>
                    <a:pt x="30" y="0"/>
                    <a:pt x="2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8" name="Freeform 98">
              <a:extLst>
                <a:ext uri="{FF2B5EF4-FFF2-40B4-BE49-F238E27FC236}">
                  <a16:creationId xmlns="" xmlns:a16="http://schemas.microsoft.com/office/drawing/2014/main" id="{918D7E31-AFB4-48AC-AA63-BE1EDF602F7B}"/>
                </a:ext>
              </a:extLst>
            </p:cNvPr>
            <p:cNvSpPr>
              <a:spLocks/>
            </p:cNvSpPr>
            <p:nvPr/>
          </p:nvSpPr>
          <p:spPr bwMode="invGray">
            <a:xfrm>
              <a:off x="3344" y="1999"/>
              <a:ext cx="42" cy="28"/>
            </a:xfrm>
            <a:custGeom>
              <a:avLst/>
              <a:gdLst>
                <a:gd name="T0" fmla="*/ 10 w 57"/>
                <a:gd name="T1" fmla="*/ 2 h 37"/>
                <a:gd name="T2" fmla="*/ 4 w 57"/>
                <a:gd name="T3" fmla="*/ 5 h 37"/>
                <a:gd name="T4" fmla="*/ 1 w 57"/>
                <a:gd name="T5" fmla="*/ 6 h 37"/>
                <a:gd name="T6" fmla="*/ 1 w 57"/>
                <a:gd name="T7" fmla="*/ 2 h 37"/>
                <a:gd name="T8" fmla="*/ 3 w 57"/>
                <a:gd name="T9" fmla="*/ 0 h 37"/>
                <a:gd name="T10" fmla="*/ 10 w 57"/>
                <a:gd name="T11" fmla="*/ 2 h 3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 h="37">
                  <a:moveTo>
                    <a:pt x="57" y="4"/>
                  </a:moveTo>
                  <a:cubicBezTo>
                    <a:pt x="53" y="16"/>
                    <a:pt x="35" y="17"/>
                    <a:pt x="25" y="24"/>
                  </a:cubicBezTo>
                  <a:cubicBezTo>
                    <a:pt x="22" y="34"/>
                    <a:pt x="22" y="37"/>
                    <a:pt x="11" y="34"/>
                  </a:cubicBezTo>
                  <a:cubicBezTo>
                    <a:pt x="6" y="27"/>
                    <a:pt x="0" y="10"/>
                    <a:pt x="9" y="4"/>
                  </a:cubicBezTo>
                  <a:cubicBezTo>
                    <a:pt x="12" y="2"/>
                    <a:pt x="21" y="0"/>
                    <a:pt x="21" y="0"/>
                  </a:cubicBezTo>
                  <a:cubicBezTo>
                    <a:pt x="33" y="2"/>
                    <a:pt x="45" y="4"/>
                    <a:pt x="57" y="4"/>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9" name="Freeform 99">
              <a:extLst>
                <a:ext uri="{FF2B5EF4-FFF2-40B4-BE49-F238E27FC236}">
                  <a16:creationId xmlns="" xmlns:a16="http://schemas.microsoft.com/office/drawing/2014/main" id="{317CFD81-4410-404B-8D1C-40FE5FDE8EA3}"/>
                </a:ext>
              </a:extLst>
            </p:cNvPr>
            <p:cNvSpPr>
              <a:spLocks/>
            </p:cNvSpPr>
            <p:nvPr/>
          </p:nvSpPr>
          <p:spPr bwMode="invGray">
            <a:xfrm>
              <a:off x="3374" y="2012"/>
              <a:ext cx="50" cy="20"/>
            </a:xfrm>
            <a:custGeom>
              <a:avLst/>
              <a:gdLst>
                <a:gd name="T0" fmla="*/ 4 w 68"/>
                <a:gd name="T1" fmla="*/ 0 h 26"/>
                <a:gd name="T2" fmla="*/ 1 w 68"/>
                <a:gd name="T3" fmla="*/ 2 h 26"/>
                <a:gd name="T4" fmla="*/ 10 w 68"/>
                <a:gd name="T5" fmla="*/ 5 h 26"/>
                <a:gd name="T6" fmla="*/ 10 w 68"/>
                <a:gd name="T7" fmla="*/ 5 h 26"/>
                <a:gd name="T8" fmla="*/ 4 w 68"/>
                <a:gd name="T9" fmla="*/ 0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26">
                  <a:moveTo>
                    <a:pt x="29" y="0"/>
                  </a:moveTo>
                  <a:cubicBezTo>
                    <a:pt x="23" y="2"/>
                    <a:pt x="11" y="6"/>
                    <a:pt x="11" y="6"/>
                  </a:cubicBezTo>
                  <a:cubicBezTo>
                    <a:pt x="0" y="23"/>
                    <a:pt x="47" y="24"/>
                    <a:pt x="57" y="26"/>
                  </a:cubicBezTo>
                  <a:cubicBezTo>
                    <a:pt x="59" y="25"/>
                    <a:pt x="62" y="26"/>
                    <a:pt x="63" y="24"/>
                  </a:cubicBezTo>
                  <a:cubicBezTo>
                    <a:pt x="68" y="3"/>
                    <a:pt x="42" y="3"/>
                    <a:pt x="2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0" name="Freeform 100">
              <a:extLst>
                <a:ext uri="{FF2B5EF4-FFF2-40B4-BE49-F238E27FC236}">
                  <a16:creationId xmlns="" xmlns:a16="http://schemas.microsoft.com/office/drawing/2014/main" id="{7A2646F8-CAC6-4C29-BD11-C24B20514E3E}"/>
                </a:ext>
              </a:extLst>
            </p:cNvPr>
            <p:cNvSpPr>
              <a:spLocks/>
            </p:cNvSpPr>
            <p:nvPr/>
          </p:nvSpPr>
          <p:spPr bwMode="invGray">
            <a:xfrm>
              <a:off x="3428" y="2015"/>
              <a:ext cx="50" cy="32"/>
            </a:xfrm>
            <a:custGeom>
              <a:avLst/>
              <a:gdLst>
                <a:gd name="T0" fmla="*/ 10 w 66"/>
                <a:gd name="T1" fmla="*/ 1 h 43"/>
                <a:gd name="T2" fmla="*/ 5 w 66"/>
                <a:gd name="T3" fmla="*/ 1 h 43"/>
                <a:gd name="T4" fmla="*/ 2 w 66"/>
                <a:gd name="T5" fmla="*/ 1 h 43"/>
                <a:gd name="T6" fmla="*/ 2 w 66"/>
                <a:gd name="T7" fmla="*/ 5 h 43"/>
                <a:gd name="T8" fmla="*/ 6 w 66"/>
                <a:gd name="T9" fmla="*/ 7 h 43"/>
                <a:gd name="T10" fmla="*/ 11 w 66"/>
                <a:gd name="T11" fmla="*/ 4 h 43"/>
                <a:gd name="T12" fmla="*/ 10 w 66"/>
                <a:gd name="T13" fmla="*/ 1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43">
                  <a:moveTo>
                    <a:pt x="50" y="9"/>
                  </a:moveTo>
                  <a:cubicBezTo>
                    <a:pt x="40" y="16"/>
                    <a:pt x="36" y="16"/>
                    <a:pt x="26" y="9"/>
                  </a:cubicBezTo>
                  <a:cubicBezTo>
                    <a:pt x="20" y="0"/>
                    <a:pt x="18" y="4"/>
                    <a:pt x="10" y="9"/>
                  </a:cubicBezTo>
                  <a:cubicBezTo>
                    <a:pt x="4" y="17"/>
                    <a:pt x="0" y="21"/>
                    <a:pt x="8" y="35"/>
                  </a:cubicBezTo>
                  <a:cubicBezTo>
                    <a:pt x="12" y="42"/>
                    <a:pt x="32" y="43"/>
                    <a:pt x="32" y="43"/>
                  </a:cubicBezTo>
                  <a:cubicBezTo>
                    <a:pt x="41" y="40"/>
                    <a:pt x="54" y="33"/>
                    <a:pt x="62" y="27"/>
                  </a:cubicBezTo>
                  <a:cubicBezTo>
                    <a:pt x="66" y="15"/>
                    <a:pt x="61" y="15"/>
                    <a:pt x="50" y="9"/>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1" name="Freeform 101">
              <a:extLst>
                <a:ext uri="{FF2B5EF4-FFF2-40B4-BE49-F238E27FC236}">
                  <a16:creationId xmlns="" xmlns:a16="http://schemas.microsoft.com/office/drawing/2014/main" id="{8ACAA0C1-CCBE-48F2-ACFC-BDAB864393F4}"/>
                </a:ext>
              </a:extLst>
            </p:cNvPr>
            <p:cNvSpPr>
              <a:spLocks/>
            </p:cNvSpPr>
            <p:nvPr/>
          </p:nvSpPr>
          <p:spPr bwMode="invGray">
            <a:xfrm>
              <a:off x="3777" y="2042"/>
              <a:ext cx="88" cy="31"/>
            </a:xfrm>
            <a:custGeom>
              <a:avLst/>
              <a:gdLst>
                <a:gd name="T0" fmla="*/ 3 w 117"/>
                <a:gd name="T1" fmla="*/ 0 h 41"/>
                <a:gd name="T2" fmla="*/ 2 w 117"/>
                <a:gd name="T3" fmla="*/ 3 h 41"/>
                <a:gd name="T4" fmla="*/ 10 w 117"/>
                <a:gd name="T5" fmla="*/ 6 h 41"/>
                <a:gd name="T6" fmla="*/ 14 w 117"/>
                <a:gd name="T7" fmla="*/ 6 h 41"/>
                <a:gd name="T8" fmla="*/ 20 w 117"/>
                <a:gd name="T9" fmla="*/ 5 h 41"/>
                <a:gd name="T10" fmla="*/ 14 w 117"/>
                <a:gd name="T11" fmla="*/ 2 h 41"/>
                <a:gd name="T12" fmla="*/ 3 w 117"/>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41">
                  <a:moveTo>
                    <a:pt x="14" y="0"/>
                  </a:moveTo>
                  <a:cubicBezTo>
                    <a:pt x="8" y="4"/>
                    <a:pt x="0" y="9"/>
                    <a:pt x="8" y="16"/>
                  </a:cubicBezTo>
                  <a:cubicBezTo>
                    <a:pt x="21" y="27"/>
                    <a:pt x="34" y="28"/>
                    <a:pt x="50" y="30"/>
                  </a:cubicBezTo>
                  <a:cubicBezTo>
                    <a:pt x="66" y="41"/>
                    <a:pt x="57" y="39"/>
                    <a:pt x="76" y="36"/>
                  </a:cubicBezTo>
                  <a:cubicBezTo>
                    <a:pt x="88" y="32"/>
                    <a:pt x="101" y="29"/>
                    <a:pt x="112" y="22"/>
                  </a:cubicBezTo>
                  <a:cubicBezTo>
                    <a:pt x="117" y="6"/>
                    <a:pt x="87" y="5"/>
                    <a:pt x="78" y="4"/>
                  </a:cubicBezTo>
                  <a:cubicBezTo>
                    <a:pt x="17" y="6"/>
                    <a:pt x="34" y="20"/>
                    <a:pt x="1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2" name="Freeform 102">
              <a:extLst>
                <a:ext uri="{FF2B5EF4-FFF2-40B4-BE49-F238E27FC236}">
                  <a16:creationId xmlns="" xmlns:a16="http://schemas.microsoft.com/office/drawing/2014/main" id="{5D8AAE23-1DC4-43DF-8A3B-45D88768DC0A}"/>
                </a:ext>
              </a:extLst>
            </p:cNvPr>
            <p:cNvSpPr>
              <a:spLocks/>
            </p:cNvSpPr>
            <p:nvPr/>
          </p:nvSpPr>
          <p:spPr bwMode="invGray">
            <a:xfrm>
              <a:off x="3867" y="2041"/>
              <a:ext cx="46" cy="24"/>
            </a:xfrm>
            <a:custGeom>
              <a:avLst/>
              <a:gdLst>
                <a:gd name="T0" fmla="*/ 5 w 62"/>
                <a:gd name="T1" fmla="*/ 2 h 32"/>
                <a:gd name="T2" fmla="*/ 10 w 62"/>
                <a:gd name="T3" fmla="*/ 2 h 32"/>
                <a:gd name="T4" fmla="*/ 5 w 62"/>
                <a:gd name="T5" fmla="*/ 6 h 32"/>
                <a:gd name="T6" fmla="*/ 1 w 62"/>
                <a:gd name="T7" fmla="*/ 5 h 32"/>
                <a:gd name="T8" fmla="*/ 5 w 62"/>
                <a:gd name="T9" fmla="*/ 2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32">
                  <a:moveTo>
                    <a:pt x="32" y="4"/>
                  </a:moveTo>
                  <a:cubicBezTo>
                    <a:pt x="44" y="0"/>
                    <a:pt x="53" y="1"/>
                    <a:pt x="62" y="10"/>
                  </a:cubicBezTo>
                  <a:cubicBezTo>
                    <a:pt x="59" y="23"/>
                    <a:pt x="42" y="28"/>
                    <a:pt x="30" y="32"/>
                  </a:cubicBezTo>
                  <a:cubicBezTo>
                    <a:pt x="15" y="22"/>
                    <a:pt x="23" y="25"/>
                    <a:pt x="6" y="22"/>
                  </a:cubicBezTo>
                  <a:cubicBezTo>
                    <a:pt x="0" y="4"/>
                    <a:pt x="14" y="8"/>
                    <a:pt x="32" y="4"/>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3" name="Freeform 103">
              <a:extLst>
                <a:ext uri="{FF2B5EF4-FFF2-40B4-BE49-F238E27FC236}">
                  <a16:creationId xmlns="" xmlns:a16="http://schemas.microsoft.com/office/drawing/2014/main" id="{2EF57C4C-43FD-452D-B712-2C80D6538E65}"/>
                </a:ext>
              </a:extLst>
            </p:cNvPr>
            <p:cNvSpPr>
              <a:spLocks/>
            </p:cNvSpPr>
            <p:nvPr/>
          </p:nvSpPr>
          <p:spPr bwMode="invGray">
            <a:xfrm>
              <a:off x="3846" y="2070"/>
              <a:ext cx="37" cy="17"/>
            </a:xfrm>
            <a:custGeom>
              <a:avLst/>
              <a:gdLst>
                <a:gd name="T0" fmla="*/ 4 w 49"/>
                <a:gd name="T1" fmla="*/ 1 h 23"/>
                <a:gd name="T2" fmla="*/ 2 w 49"/>
                <a:gd name="T3" fmla="*/ 1 h 23"/>
                <a:gd name="T4" fmla="*/ 8 w 49"/>
                <a:gd name="T5" fmla="*/ 4 h 23"/>
                <a:gd name="T6" fmla="*/ 4 w 49"/>
                <a:gd name="T7" fmla="*/ 1 h 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23">
                  <a:moveTo>
                    <a:pt x="20" y="1"/>
                  </a:moveTo>
                  <a:cubicBezTo>
                    <a:pt x="15" y="2"/>
                    <a:pt x="8" y="0"/>
                    <a:pt x="6" y="5"/>
                  </a:cubicBezTo>
                  <a:cubicBezTo>
                    <a:pt x="0" y="19"/>
                    <a:pt x="32" y="21"/>
                    <a:pt x="38" y="23"/>
                  </a:cubicBezTo>
                  <a:cubicBezTo>
                    <a:pt x="49" y="6"/>
                    <a:pt x="35" y="3"/>
                    <a:pt x="20" y="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4" name="Freeform 104">
              <a:extLst>
                <a:ext uri="{FF2B5EF4-FFF2-40B4-BE49-F238E27FC236}">
                  <a16:creationId xmlns="" xmlns:a16="http://schemas.microsoft.com/office/drawing/2014/main" id="{D60673C5-2BB9-4ABB-9DCA-4089C1F19AE4}"/>
                </a:ext>
              </a:extLst>
            </p:cNvPr>
            <p:cNvSpPr>
              <a:spLocks/>
            </p:cNvSpPr>
            <p:nvPr/>
          </p:nvSpPr>
          <p:spPr bwMode="invGray">
            <a:xfrm>
              <a:off x="4098" y="2294"/>
              <a:ext cx="76" cy="114"/>
            </a:xfrm>
            <a:custGeom>
              <a:avLst/>
              <a:gdLst>
                <a:gd name="T0" fmla="*/ 1 w 102"/>
                <a:gd name="T1" fmla="*/ 0 h 152"/>
                <a:gd name="T2" fmla="*/ 0 w 102"/>
                <a:gd name="T3" fmla="*/ 4 h 152"/>
                <a:gd name="T4" fmla="*/ 2 w 102"/>
                <a:gd name="T5" fmla="*/ 8 h 152"/>
                <a:gd name="T6" fmla="*/ 5 w 102"/>
                <a:gd name="T7" fmla="*/ 13 h 152"/>
                <a:gd name="T8" fmla="*/ 6 w 102"/>
                <a:gd name="T9" fmla="*/ 19 h 152"/>
                <a:gd name="T10" fmla="*/ 14 w 102"/>
                <a:gd name="T11" fmla="*/ 28 h 152"/>
                <a:gd name="T12" fmla="*/ 15 w 102"/>
                <a:gd name="T13" fmla="*/ 23 h 152"/>
                <a:gd name="T14" fmla="*/ 13 w 102"/>
                <a:gd name="T15" fmla="*/ 19 h 152"/>
                <a:gd name="T16" fmla="*/ 10 w 102"/>
                <a:gd name="T17" fmla="*/ 17 h 152"/>
                <a:gd name="T18" fmla="*/ 9 w 102"/>
                <a:gd name="T19" fmla="*/ 14 h 152"/>
                <a:gd name="T20" fmla="*/ 7 w 102"/>
                <a:gd name="T21" fmla="*/ 8 h 152"/>
                <a:gd name="T22" fmla="*/ 1 w 102"/>
                <a:gd name="T23" fmla="*/ 2 h 152"/>
                <a:gd name="T24" fmla="*/ 1 w 102"/>
                <a:gd name="T25" fmla="*/ 0 h 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52">
                  <a:moveTo>
                    <a:pt x="6" y="0"/>
                  </a:moveTo>
                  <a:cubicBezTo>
                    <a:pt x="4" y="6"/>
                    <a:pt x="0" y="18"/>
                    <a:pt x="0" y="18"/>
                  </a:cubicBezTo>
                  <a:cubicBezTo>
                    <a:pt x="3" y="26"/>
                    <a:pt x="9" y="35"/>
                    <a:pt x="14" y="42"/>
                  </a:cubicBezTo>
                  <a:cubicBezTo>
                    <a:pt x="17" y="58"/>
                    <a:pt x="16" y="69"/>
                    <a:pt x="32" y="72"/>
                  </a:cubicBezTo>
                  <a:cubicBezTo>
                    <a:pt x="44" y="80"/>
                    <a:pt x="40" y="91"/>
                    <a:pt x="36" y="104"/>
                  </a:cubicBezTo>
                  <a:cubicBezTo>
                    <a:pt x="57" y="118"/>
                    <a:pt x="60" y="139"/>
                    <a:pt x="80" y="152"/>
                  </a:cubicBezTo>
                  <a:cubicBezTo>
                    <a:pt x="95" y="148"/>
                    <a:pt x="102" y="135"/>
                    <a:pt x="86" y="124"/>
                  </a:cubicBezTo>
                  <a:cubicBezTo>
                    <a:pt x="72" y="129"/>
                    <a:pt x="78" y="110"/>
                    <a:pt x="74" y="102"/>
                  </a:cubicBezTo>
                  <a:cubicBezTo>
                    <a:pt x="72" y="98"/>
                    <a:pt x="65" y="94"/>
                    <a:pt x="62" y="92"/>
                  </a:cubicBezTo>
                  <a:cubicBezTo>
                    <a:pt x="59" y="82"/>
                    <a:pt x="65" y="65"/>
                    <a:pt x="52" y="74"/>
                  </a:cubicBezTo>
                  <a:cubicBezTo>
                    <a:pt x="46" y="65"/>
                    <a:pt x="47" y="54"/>
                    <a:pt x="42" y="44"/>
                  </a:cubicBezTo>
                  <a:cubicBezTo>
                    <a:pt x="36" y="32"/>
                    <a:pt x="16" y="18"/>
                    <a:pt x="4" y="12"/>
                  </a:cubicBezTo>
                  <a:lnTo>
                    <a:pt x="6" y="0"/>
                  </a:ln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5" name="Freeform 105">
              <a:extLst>
                <a:ext uri="{FF2B5EF4-FFF2-40B4-BE49-F238E27FC236}">
                  <a16:creationId xmlns="" xmlns:a16="http://schemas.microsoft.com/office/drawing/2014/main" id="{ECCCEF72-7567-4D8E-8E58-CB8C2FD71078}"/>
                </a:ext>
              </a:extLst>
            </p:cNvPr>
            <p:cNvSpPr>
              <a:spLocks/>
            </p:cNvSpPr>
            <p:nvPr/>
          </p:nvSpPr>
          <p:spPr bwMode="invGray">
            <a:xfrm>
              <a:off x="4159" y="2412"/>
              <a:ext cx="55" cy="78"/>
            </a:xfrm>
            <a:custGeom>
              <a:avLst/>
              <a:gdLst>
                <a:gd name="T0" fmla="*/ 11 w 74"/>
                <a:gd name="T1" fmla="*/ 5 h 103"/>
                <a:gd name="T2" fmla="*/ 12 w 74"/>
                <a:gd name="T3" fmla="*/ 8 h 103"/>
                <a:gd name="T4" fmla="*/ 5 w 74"/>
                <a:gd name="T5" fmla="*/ 15 h 103"/>
                <a:gd name="T6" fmla="*/ 5 w 74"/>
                <a:gd name="T7" fmla="*/ 19 h 103"/>
                <a:gd name="T8" fmla="*/ 3 w 74"/>
                <a:gd name="T9" fmla="*/ 17 h 103"/>
                <a:gd name="T10" fmla="*/ 1 w 74"/>
                <a:gd name="T11" fmla="*/ 15 h 103"/>
                <a:gd name="T12" fmla="*/ 0 w 74"/>
                <a:gd name="T13" fmla="*/ 15 h 103"/>
                <a:gd name="T14" fmla="*/ 1 w 74"/>
                <a:gd name="T15" fmla="*/ 11 h 103"/>
                <a:gd name="T16" fmla="*/ 2 w 74"/>
                <a:gd name="T17" fmla="*/ 10 h 103"/>
                <a:gd name="T18" fmla="*/ 1 w 74"/>
                <a:gd name="T19" fmla="*/ 5 h 103"/>
                <a:gd name="T20" fmla="*/ 1 w 74"/>
                <a:gd name="T21" fmla="*/ 3 h 103"/>
                <a:gd name="T22" fmla="*/ 4 w 74"/>
                <a:gd name="T23" fmla="*/ 5 h 103"/>
                <a:gd name="T24" fmla="*/ 6 w 74"/>
                <a:gd name="T25" fmla="*/ 6 h 103"/>
                <a:gd name="T26" fmla="*/ 11 w 74"/>
                <a:gd name="T27" fmla="*/ 5 h 1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4" h="103">
                  <a:moveTo>
                    <a:pt x="64" y="22"/>
                  </a:moveTo>
                  <a:cubicBezTo>
                    <a:pt x="73" y="36"/>
                    <a:pt x="70" y="29"/>
                    <a:pt x="74" y="40"/>
                  </a:cubicBezTo>
                  <a:cubicBezTo>
                    <a:pt x="70" y="77"/>
                    <a:pt x="68" y="81"/>
                    <a:pt x="30" y="84"/>
                  </a:cubicBezTo>
                  <a:cubicBezTo>
                    <a:pt x="33" y="88"/>
                    <a:pt x="39" y="95"/>
                    <a:pt x="32" y="100"/>
                  </a:cubicBezTo>
                  <a:cubicBezTo>
                    <a:pt x="28" y="103"/>
                    <a:pt x="24" y="95"/>
                    <a:pt x="20" y="94"/>
                  </a:cubicBezTo>
                  <a:cubicBezTo>
                    <a:pt x="17" y="84"/>
                    <a:pt x="20" y="89"/>
                    <a:pt x="6" y="84"/>
                  </a:cubicBezTo>
                  <a:cubicBezTo>
                    <a:pt x="4" y="83"/>
                    <a:pt x="0" y="82"/>
                    <a:pt x="0" y="82"/>
                  </a:cubicBezTo>
                  <a:cubicBezTo>
                    <a:pt x="3" y="73"/>
                    <a:pt x="7" y="67"/>
                    <a:pt x="10" y="58"/>
                  </a:cubicBezTo>
                  <a:cubicBezTo>
                    <a:pt x="11" y="56"/>
                    <a:pt x="12" y="52"/>
                    <a:pt x="12" y="52"/>
                  </a:cubicBezTo>
                  <a:cubicBezTo>
                    <a:pt x="10" y="42"/>
                    <a:pt x="8" y="33"/>
                    <a:pt x="2" y="24"/>
                  </a:cubicBezTo>
                  <a:cubicBezTo>
                    <a:pt x="3" y="21"/>
                    <a:pt x="2" y="17"/>
                    <a:pt x="4" y="14"/>
                  </a:cubicBezTo>
                  <a:cubicBezTo>
                    <a:pt x="11" y="0"/>
                    <a:pt x="18" y="19"/>
                    <a:pt x="26" y="22"/>
                  </a:cubicBezTo>
                  <a:cubicBezTo>
                    <a:pt x="31" y="36"/>
                    <a:pt x="26" y="33"/>
                    <a:pt x="36" y="36"/>
                  </a:cubicBezTo>
                  <a:cubicBezTo>
                    <a:pt x="45" y="30"/>
                    <a:pt x="55" y="28"/>
                    <a:pt x="64" y="2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6" name="Freeform 106">
              <a:extLst>
                <a:ext uri="{FF2B5EF4-FFF2-40B4-BE49-F238E27FC236}">
                  <a16:creationId xmlns="" xmlns:a16="http://schemas.microsoft.com/office/drawing/2014/main" id="{C3CAF939-CC18-417A-B2D5-C7A712B35613}"/>
                </a:ext>
              </a:extLst>
            </p:cNvPr>
            <p:cNvSpPr>
              <a:spLocks/>
            </p:cNvSpPr>
            <p:nvPr/>
          </p:nvSpPr>
          <p:spPr bwMode="invGray">
            <a:xfrm>
              <a:off x="4123" y="2492"/>
              <a:ext cx="109" cy="189"/>
            </a:xfrm>
            <a:custGeom>
              <a:avLst/>
              <a:gdLst>
                <a:gd name="T0" fmla="*/ 14 w 146"/>
                <a:gd name="T1" fmla="*/ 18 h 252"/>
                <a:gd name="T2" fmla="*/ 12 w 146"/>
                <a:gd name="T3" fmla="*/ 20 h 252"/>
                <a:gd name="T4" fmla="*/ 11 w 146"/>
                <a:gd name="T5" fmla="*/ 24 h 252"/>
                <a:gd name="T6" fmla="*/ 4 w 146"/>
                <a:gd name="T7" fmla="*/ 26 h 252"/>
                <a:gd name="T8" fmla="*/ 1 w 146"/>
                <a:gd name="T9" fmla="*/ 30 h 252"/>
                <a:gd name="T10" fmla="*/ 3 w 146"/>
                <a:gd name="T11" fmla="*/ 33 h 252"/>
                <a:gd name="T12" fmla="*/ 1 w 146"/>
                <a:gd name="T13" fmla="*/ 35 h 252"/>
                <a:gd name="T14" fmla="*/ 4 w 146"/>
                <a:gd name="T15" fmla="*/ 45 h 252"/>
                <a:gd name="T16" fmla="*/ 5 w 146"/>
                <a:gd name="T17" fmla="*/ 38 h 252"/>
                <a:gd name="T18" fmla="*/ 4 w 146"/>
                <a:gd name="T19" fmla="*/ 35 h 252"/>
                <a:gd name="T20" fmla="*/ 7 w 146"/>
                <a:gd name="T21" fmla="*/ 32 h 252"/>
                <a:gd name="T22" fmla="*/ 9 w 146"/>
                <a:gd name="T23" fmla="*/ 29 h 252"/>
                <a:gd name="T24" fmla="*/ 12 w 146"/>
                <a:gd name="T25" fmla="*/ 32 h 252"/>
                <a:gd name="T26" fmla="*/ 7 w 146"/>
                <a:gd name="T27" fmla="*/ 34 h 252"/>
                <a:gd name="T28" fmla="*/ 10 w 146"/>
                <a:gd name="T29" fmla="*/ 36 h 252"/>
                <a:gd name="T30" fmla="*/ 12 w 146"/>
                <a:gd name="T31" fmla="*/ 32 h 252"/>
                <a:gd name="T32" fmla="*/ 14 w 146"/>
                <a:gd name="T33" fmla="*/ 33 h 252"/>
                <a:gd name="T34" fmla="*/ 18 w 146"/>
                <a:gd name="T35" fmla="*/ 26 h 252"/>
                <a:gd name="T36" fmla="*/ 19 w 146"/>
                <a:gd name="T37" fmla="*/ 29 h 252"/>
                <a:gd name="T38" fmla="*/ 24 w 146"/>
                <a:gd name="T39" fmla="*/ 26 h 252"/>
                <a:gd name="T40" fmla="*/ 25 w 146"/>
                <a:gd name="T41" fmla="*/ 24 h 252"/>
                <a:gd name="T42" fmla="*/ 25 w 146"/>
                <a:gd name="T43" fmla="*/ 20 h 252"/>
                <a:gd name="T44" fmla="*/ 23 w 146"/>
                <a:gd name="T45" fmla="*/ 18 h 252"/>
                <a:gd name="T46" fmla="*/ 21 w 146"/>
                <a:gd name="T47" fmla="*/ 8 h 252"/>
                <a:gd name="T48" fmla="*/ 16 w 146"/>
                <a:gd name="T49" fmla="*/ 0 h 252"/>
                <a:gd name="T50" fmla="*/ 13 w 146"/>
                <a:gd name="T51" fmla="*/ 2 h 252"/>
                <a:gd name="T52" fmla="*/ 16 w 146"/>
                <a:gd name="T53" fmla="*/ 6 h 252"/>
                <a:gd name="T54" fmla="*/ 16 w 146"/>
                <a:gd name="T55" fmla="*/ 11 h 252"/>
                <a:gd name="T56" fmla="*/ 14 w 146"/>
                <a:gd name="T57" fmla="*/ 18 h 25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6" h="252">
                  <a:moveTo>
                    <a:pt x="82" y="100"/>
                  </a:moveTo>
                  <a:cubicBezTo>
                    <a:pt x="70" y="88"/>
                    <a:pt x="69" y="92"/>
                    <a:pt x="66" y="106"/>
                  </a:cubicBezTo>
                  <a:cubicBezTo>
                    <a:pt x="65" y="115"/>
                    <a:pt x="68" y="124"/>
                    <a:pt x="64" y="132"/>
                  </a:cubicBezTo>
                  <a:cubicBezTo>
                    <a:pt x="63" y="133"/>
                    <a:pt x="28" y="142"/>
                    <a:pt x="22" y="146"/>
                  </a:cubicBezTo>
                  <a:cubicBezTo>
                    <a:pt x="18" y="157"/>
                    <a:pt x="18" y="162"/>
                    <a:pt x="8" y="168"/>
                  </a:cubicBezTo>
                  <a:cubicBezTo>
                    <a:pt x="0" y="180"/>
                    <a:pt x="7" y="180"/>
                    <a:pt x="20" y="182"/>
                  </a:cubicBezTo>
                  <a:cubicBezTo>
                    <a:pt x="17" y="190"/>
                    <a:pt x="15" y="193"/>
                    <a:pt x="8" y="198"/>
                  </a:cubicBezTo>
                  <a:cubicBezTo>
                    <a:pt x="10" y="214"/>
                    <a:pt x="9" y="242"/>
                    <a:pt x="24" y="252"/>
                  </a:cubicBezTo>
                  <a:cubicBezTo>
                    <a:pt x="42" y="246"/>
                    <a:pt x="31" y="227"/>
                    <a:pt x="28" y="214"/>
                  </a:cubicBezTo>
                  <a:cubicBezTo>
                    <a:pt x="26" y="207"/>
                    <a:pt x="22" y="192"/>
                    <a:pt x="22" y="192"/>
                  </a:cubicBezTo>
                  <a:cubicBezTo>
                    <a:pt x="25" y="180"/>
                    <a:pt x="33" y="182"/>
                    <a:pt x="42" y="176"/>
                  </a:cubicBezTo>
                  <a:cubicBezTo>
                    <a:pt x="44" y="169"/>
                    <a:pt x="52" y="158"/>
                    <a:pt x="52" y="158"/>
                  </a:cubicBezTo>
                  <a:cubicBezTo>
                    <a:pt x="58" y="164"/>
                    <a:pt x="63" y="166"/>
                    <a:pt x="66" y="174"/>
                  </a:cubicBezTo>
                  <a:cubicBezTo>
                    <a:pt x="59" y="178"/>
                    <a:pt x="51" y="188"/>
                    <a:pt x="44" y="190"/>
                  </a:cubicBezTo>
                  <a:cubicBezTo>
                    <a:pt x="36" y="202"/>
                    <a:pt x="46" y="202"/>
                    <a:pt x="56" y="200"/>
                  </a:cubicBezTo>
                  <a:cubicBezTo>
                    <a:pt x="60" y="189"/>
                    <a:pt x="59" y="184"/>
                    <a:pt x="68" y="178"/>
                  </a:cubicBezTo>
                  <a:cubicBezTo>
                    <a:pt x="77" y="181"/>
                    <a:pt x="75" y="187"/>
                    <a:pt x="84" y="184"/>
                  </a:cubicBezTo>
                  <a:cubicBezTo>
                    <a:pt x="92" y="171"/>
                    <a:pt x="91" y="157"/>
                    <a:pt x="104" y="148"/>
                  </a:cubicBezTo>
                  <a:cubicBezTo>
                    <a:pt x="108" y="149"/>
                    <a:pt x="110" y="155"/>
                    <a:pt x="114" y="156"/>
                  </a:cubicBezTo>
                  <a:cubicBezTo>
                    <a:pt x="120" y="158"/>
                    <a:pt x="131" y="151"/>
                    <a:pt x="136" y="148"/>
                  </a:cubicBezTo>
                  <a:cubicBezTo>
                    <a:pt x="145" y="134"/>
                    <a:pt x="142" y="141"/>
                    <a:pt x="146" y="130"/>
                  </a:cubicBezTo>
                  <a:cubicBezTo>
                    <a:pt x="146" y="127"/>
                    <a:pt x="145" y="115"/>
                    <a:pt x="142" y="110"/>
                  </a:cubicBezTo>
                  <a:cubicBezTo>
                    <a:pt x="140" y="106"/>
                    <a:pt x="134" y="98"/>
                    <a:pt x="134" y="98"/>
                  </a:cubicBezTo>
                  <a:cubicBezTo>
                    <a:pt x="131" y="78"/>
                    <a:pt x="142" y="53"/>
                    <a:pt x="122" y="40"/>
                  </a:cubicBezTo>
                  <a:cubicBezTo>
                    <a:pt x="112" y="26"/>
                    <a:pt x="109" y="10"/>
                    <a:pt x="94" y="0"/>
                  </a:cubicBezTo>
                  <a:cubicBezTo>
                    <a:pt x="87" y="4"/>
                    <a:pt x="86" y="9"/>
                    <a:pt x="78" y="12"/>
                  </a:cubicBezTo>
                  <a:cubicBezTo>
                    <a:pt x="67" y="29"/>
                    <a:pt x="80" y="31"/>
                    <a:pt x="96" y="34"/>
                  </a:cubicBezTo>
                  <a:cubicBezTo>
                    <a:pt x="103" y="44"/>
                    <a:pt x="100" y="53"/>
                    <a:pt x="96" y="64"/>
                  </a:cubicBezTo>
                  <a:cubicBezTo>
                    <a:pt x="96" y="68"/>
                    <a:pt x="95" y="106"/>
                    <a:pt x="82" y="10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7" name="Freeform 107">
              <a:extLst>
                <a:ext uri="{FF2B5EF4-FFF2-40B4-BE49-F238E27FC236}">
                  <a16:creationId xmlns="" xmlns:a16="http://schemas.microsoft.com/office/drawing/2014/main" id="{197738A5-4D24-4612-84BD-25D5645B0C3B}"/>
                </a:ext>
              </a:extLst>
            </p:cNvPr>
            <p:cNvSpPr>
              <a:spLocks/>
            </p:cNvSpPr>
            <p:nvPr/>
          </p:nvSpPr>
          <p:spPr bwMode="invGray">
            <a:xfrm>
              <a:off x="3062" y="1988"/>
              <a:ext cx="52" cy="30"/>
            </a:xfrm>
            <a:custGeom>
              <a:avLst/>
              <a:gdLst>
                <a:gd name="T0" fmla="*/ 10 w 70"/>
                <a:gd name="T1" fmla="*/ 0 h 40"/>
                <a:gd name="T2" fmla="*/ 11 w 70"/>
                <a:gd name="T3" fmla="*/ 4 h 40"/>
                <a:gd name="T4" fmla="*/ 7 w 70"/>
                <a:gd name="T5" fmla="*/ 5 h 40"/>
                <a:gd name="T6" fmla="*/ 5 w 70"/>
                <a:gd name="T7" fmla="*/ 8 h 40"/>
                <a:gd name="T8" fmla="*/ 1 w 70"/>
                <a:gd name="T9" fmla="*/ 8 h 40"/>
                <a:gd name="T10" fmla="*/ 1 w 70"/>
                <a:gd name="T11" fmla="*/ 6 h 40"/>
                <a:gd name="T12" fmla="*/ 5 w 70"/>
                <a:gd name="T13" fmla="*/ 4 h 40"/>
                <a:gd name="T14" fmla="*/ 10 w 70"/>
                <a:gd name="T15" fmla="*/ 0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40">
                  <a:moveTo>
                    <a:pt x="59" y="0"/>
                  </a:moveTo>
                  <a:cubicBezTo>
                    <a:pt x="68" y="3"/>
                    <a:pt x="70" y="10"/>
                    <a:pt x="65" y="20"/>
                  </a:cubicBezTo>
                  <a:cubicBezTo>
                    <a:pt x="61" y="27"/>
                    <a:pt x="49" y="23"/>
                    <a:pt x="41" y="24"/>
                  </a:cubicBezTo>
                  <a:cubicBezTo>
                    <a:pt x="36" y="38"/>
                    <a:pt x="41" y="34"/>
                    <a:pt x="31" y="40"/>
                  </a:cubicBezTo>
                  <a:cubicBezTo>
                    <a:pt x="23" y="39"/>
                    <a:pt x="15" y="39"/>
                    <a:pt x="7" y="38"/>
                  </a:cubicBezTo>
                  <a:cubicBezTo>
                    <a:pt x="5" y="38"/>
                    <a:pt x="0" y="38"/>
                    <a:pt x="1" y="36"/>
                  </a:cubicBezTo>
                  <a:cubicBezTo>
                    <a:pt x="7" y="26"/>
                    <a:pt x="23" y="23"/>
                    <a:pt x="33" y="20"/>
                  </a:cubicBezTo>
                  <a:cubicBezTo>
                    <a:pt x="39" y="11"/>
                    <a:pt x="51" y="8"/>
                    <a:pt x="5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8" name="Freeform 108">
              <a:extLst>
                <a:ext uri="{FF2B5EF4-FFF2-40B4-BE49-F238E27FC236}">
                  <a16:creationId xmlns="" xmlns:a16="http://schemas.microsoft.com/office/drawing/2014/main" id="{450FAFA0-FF60-4983-B710-9B59C31545A3}"/>
                </a:ext>
              </a:extLst>
            </p:cNvPr>
            <p:cNvSpPr>
              <a:spLocks/>
            </p:cNvSpPr>
            <p:nvPr/>
          </p:nvSpPr>
          <p:spPr bwMode="invGray">
            <a:xfrm>
              <a:off x="2955" y="1997"/>
              <a:ext cx="19" cy="22"/>
            </a:xfrm>
            <a:custGeom>
              <a:avLst/>
              <a:gdLst>
                <a:gd name="T0" fmla="*/ 3 w 26"/>
                <a:gd name="T1" fmla="*/ 0 h 29"/>
                <a:gd name="T2" fmla="*/ 0 w 26"/>
                <a:gd name="T3" fmla="*/ 4 h 29"/>
                <a:gd name="T4" fmla="*/ 3 w 26"/>
                <a:gd name="T5" fmla="*/ 5 h 29"/>
                <a:gd name="T6" fmla="*/ 3 w 26"/>
                <a:gd name="T7" fmla="*/ 0 h 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 h="29">
                  <a:moveTo>
                    <a:pt x="18" y="0"/>
                  </a:moveTo>
                  <a:cubicBezTo>
                    <a:pt x="9" y="6"/>
                    <a:pt x="4" y="7"/>
                    <a:pt x="0" y="18"/>
                  </a:cubicBezTo>
                  <a:cubicBezTo>
                    <a:pt x="7" y="25"/>
                    <a:pt x="9" y="29"/>
                    <a:pt x="18" y="26"/>
                  </a:cubicBezTo>
                  <a:cubicBezTo>
                    <a:pt x="22" y="14"/>
                    <a:pt x="26" y="12"/>
                    <a:pt x="1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9" name="Freeform 109">
              <a:extLst>
                <a:ext uri="{FF2B5EF4-FFF2-40B4-BE49-F238E27FC236}">
                  <a16:creationId xmlns="" xmlns:a16="http://schemas.microsoft.com/office/drawing/2014/main" id="{9CB0178F-6099-419D-932F-215604793E00}"/>
                </a:ext>
              </a:extLst>
            </p:cNvPr>
            <p:cNvSpPr>
              <a:spLocks/>
            </p:cNvSpPr>
            <p:nvPr/>
          </p:nvSpPr>
          <p:spPr bwMode="invGray">
            <a:xfrm>
              <a:off x="2979" y="1996"/>
              <a:ext cx="37" cy="27"/>
            </a:xfrm>
            <a:custGeom>
              <a:avLst/>
              <a:gdLst>
                <a:gd name="T0" fmla="*/ 3 w 49"/>
                <a:gd name="T1" fmla="*/ 2 h 36"/>
                <a:gd name="T2" fmla="*/ 0 w 49"/>
                <a:gd name="T3" fmla="*/ 4 h 36"/>
                <a:gd name="T4" fmla="*/ 2 w 49"/>
                <a:gd name="T5" fmla="*/ 6 h 36"/>
                <a:gd name="T6" fmla="*/ 4 w 49"/>
                <a:gd name="T7" fmla="*/ 6 h 36"/>
                <a:gd name="T8" fmla="*/ 8 w 49"/>
                <a:gd name="T9" fmla="*/ 5 h 36"/>
                <a:gd name="T10" fmla="*/ 3 w 49"/>
                <a:gd name="T11" fmla="*/ 2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9" h="36">
                  <a:moveTo>
                    <a:pt x="14" y="6"/>
                  </a:moveTo>
                  <a:cubicBezTo>
                    <a:pt x="11" y="14"/>
                    <a:pt x="7" y="13"/>
                    <a:pt x="0" y="18"/>
                  </a:cubicBezTo>
                  <a:cubicBezTo>
                    <a:pt x="1" y="22"/>
                    <a:pt x="2" y="29"/>
                    <a:pt x="6" y="32"/>
                  </a:cubicBezTo>
                  <a:cubicBezTo>
                    <a:pt x="10" y="34"/>
                    <a:pt x="18" y="36"/>
                    <a:pt x="18" y="36"/>
                  </a:cubicBezTo>
                  <a:cubicBezTo>
                    <a:pt x="24" y="27"/>
                    <a:pt x="30" y="28"/>
                    <a:pt x="40" y="26"/>
                  </a:cubicBezTo>
                  <a:cubicBezTo>
                    <a:pt x="49" y="0"/>
                    <a:pt x="26" y="18"/>
                    <a:pt x="14" y="6"/>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0" name="Freeform 110">
              <a:extLst>
                <a:ext uri="{FF2B5EF4-FFF2-40B4-BE49-F238E27FC236}">
                  <a16:creationId xmlns="" xmlns:a16="http://schemas.microsoft.com/office/drawing/2014/main" id="{56B96C0D-D4F4-402C-BC6C-3AB9F9DD9472}"/>
                </a:ext>
              </a:extLst>
            </p:cNvPr>
            <p:cNvSpPr>
              <a:spLocks/>
            </p:cNvSpPr>
            <p:nvPr/>
          </p:nvSpPr>
          <p:spPr bwMode="invGray">
            <a:xfrm>
              <a:off x="3040" y="1987"/>
              <a:ext cx="20" cy="16"/>
            </a:xfrm>
            <a:custGeom>
              <a:avLst/>
              <a:gdLst>
                <a:gd name="T0" fmla="*/ 1 w 27"/>
                <a:gd name="T1" fmla="*/ 0 h 22"/>
                <a:gd name="T2" fmla="*/ 1 w 27"/>
                <a:gd name="T3" fmla="*/ 2 h 22"/>
                <a:gd name="T4" fmla="*/ 3 w 27"/>
                <a:gd name="T5" fmla="*/ 4 h 22"/>
                <a:gd name="T6" fmla="*/ 1 w 27"/>
                <a:gd name="T7" fmla="*/ 0 h 2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 h="22">
                  <a:moveTo>
                    <a:pt x="11" y="0"/>
                  </a:moveTo>
                  <a:cubicBezTo>
                    <a:pt x="8" y="4"/>
                    <a:pt x="0" y="8"/>
                    <a:pt x="3" y="12"/>
                  </a:cubicBezTo>
                  <a:cubicBezTo>
                    <a:pt x="6" y="17"/>
                    <a:pt x="19" y="22"/>
                    <a:pt x="19" y="22"/>
                  </a:cubicBezTo>
                  <a:cubicBezTo>
                    <a:pt x="27" y="10"/>
                    <a:pt x="15" y="11"/>
                    <a:pt x="1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1" name="Freeform 111">
              <a:extLst>
                <a:ext uri="{FF2B5EF4-FFF2-40B4-BE49-F238E27FC236}">
                  <a16:creationId xmlns="" xmlns:a16="http://schemas.microsoft.com/office/drawing/2014/main" id="{DB234404-1832-4C5F-8B73-9ACCB4C4633D}"/>
                </a:ext>
              </a:extLst>
            </p:cNvPr>
            <p:cNvSpPr>
              <a:spLocks/>
            </p:cNvSpPr>
            <p:nvPr/>
          </p:nvSpPr>
          <p:spPr bwMode="invGray">
            <a:xfrm>
              <a:off x="3022" y="2005"/>
              <a:ext cx="15" cy="13"/>
            </a:xfrm>
            <a:custGeom>
              <a:avLst/>
              <a:gdLst>
                <a:gd name="T0" fmla="*/ 2 w 20"/>
                <a:gd name="T1" fmla="*/ 0 h 18"/>
                <a:gd name="T2" fmla="*/ 2 w 20"/>
                <a:gd name="T3" fmla="*/ 3 h 18"/>
                <a:gd name="T4" fmla="*/ 2 w 20"/>
                <a:gd name="T5" fmla="*/ 0 h 18"/>
                <a:gd name="T6" fmla="*/ 0 60000 65536"/>
                <a:gd name="T7" fmla="*/ 0 60000 65536"/>
                <a:gd name="T8" fmla="*/ 0 60000 65536"/>
              </a:gdLst>
              <a:ahLst/>
              <a:cxnLst>
                <a:cxn ang="T6">
                  <a:pos x="T0" y="T1"/>
                </a:cxn>
                <a:cxn ang="T7">
                  <a:pos x="T2" y="T3"/>
                </a:cxn>
                <a:cxn ang="T8">
                  <a:pos x="T4" y="T5"/>
                </a:cxn>
              </a:cxnLst>
              <a:rect l="0" t="0" r="r" b="b"/>
              <a:pathLst>
                <a:path w="20" h="18">
                  <a:moveTo>
                    <a:pt x="11" y="0"/>
                  </a:moveTo>
                  <a:cubicBezTo>
                    <a:pt x="1" y="14"/>
                    <a:pt x="0" y="9"/>
                    <a:pt x="9" y="18"/>
                  </a:cubicBezTo>
                  <a:cubicBezTo>
                    <a:pt x="20" y="14"/>
                    <a:pt x="16" y="18"/>
                    <a:pt x="1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2" name="Freeform 112">
              <a:extLst>
                <a:ext uri="{FF2B5EF4-FFF2-40B4-BE49-F238E27FC236}">
                  <a16:creationId xmlns="" xmlns:a16="http://schemas.microsoft.com/office/drawing/2014/main" id="{529BC503-3D99-4499-9C63-CFF248EC2610}"/>
                </a:ext>
              </a:extLst>
            </p:cNvPr>
            <p:cNvSpPr>
              <a:spLocks/>
            </p:cNvSpPr>
            <p:nvPr/>
          </p:nvSpPr>
          <p:spPr bwMode="invGray">
            <a:xfrm>
              <a:off x="4162" y="2021"/>
              <a:ext cx="18" cy="33"/>
            </a:xfrm>
            <a:custGeom>
              <a:avLst/>
              <a:gdLst>
                <a:gd name="T0" fmla="*/ 5 w 24"/>
                <a:gd name="T1" fmla="*/ 0 h 44"/>
                <a:gd name="T2" fmla="*/ 2 w 24"/>
                <a:gd name="T3" fmla="*/ 3 h 44"/>
                <a:gd name="T4" fmla="*/ 0 w 24"/>
                <a:gd name="T5" fmla="*/ 6 h 44"/>
                <a:gd name="T6" fmla="*/ 3 w 24"/>
                <a:gd name="T7" fmla="*/ 8 h 44"/>
                <a:gd name="T8" fmla="*/ 5 w 24"/>
                <a:gd name="T9" fmla="*/ 0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44">
                  <a:moveTo>
                    <a:pt x="24" y="0"/>
                  </a:moveTo>
                  <a:cubicBezTo>
                    <a:pt x="19" y="7"/>
                    <a:pt x="15" y="11"/>
                    <a:pt x="8" y="16"/>
                  </a:cubicBezTo>
                  <a:cubicBezTo>
                    <a:pt x="4" y="21"/>
                    <a:pt x="0" y="34"/>
                    <a:pt x="0" y="34"/>
                  </a:cubicBezTo>
                  <a:cubicBezTo>
                    <a:pt x="3" y="44"/>
                    <a:pt x="7" y="42"/>
                    <a:pt x="16" y="40"/>
                  </a:cubicBezTo>
                  <a:cubicBezTo>
                    <a:pt x="20" y="27"/>
                    <a:pt x="24" y="14"/>
                    <a:pt x="2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3" name="Freeform 113">
              <a:extLst>
                <a:ext uri="{FF2B5EF4-FFF2-40B4-BE49-F238E27FC236}">
                  <a16:creationId xmlns="" xmlns:a16="http://schemas.microsoft.com/office/drawing/2014/main" id="{BC7179E9-C3DB-43F3-8142-FB79C2227865}"/>
                </a:ext>
              </a:extLst>
            </p:cNvPr>
            <p:cNvSpPr>
              <a:spLocks/>
            </p:cNvSpPr>
            <p:nvPr/>
          </p:nvSpPr>
          <p:spPr bwMode="invGray">
            <a:xfrm>
              <a:off x="3278" y="3473"/>
              <a:ext cx="31" cy="18"/>
            </a:xfrm>
            <a:custGeom>
              <a:avLst/>
              <a:gdLst>
                <a:gd name="T0" fmla="*/ 6 w 41"/>
                <a:gd name="T1" fmla="*/ 0 h 24"/>
                <a:gd name="T2" fmla="*/ 5 w 41"/>
                <a:gd name="T3" fmla="*/ 5 h 24"/>
                <a:gd name="T4" fmla="*/ 6 w 41"/>
                <a:gd name="T5" fmla="*/ 0 h 24"/>
                <a:gd name="T6" fmla="*/ 0 60000 65536"/>
                <a:gd name="T7" fmla="*/ 0 60000 65536"/>
                <a:gd name="T8" fmla="*/ 0 60000 65536"/>
              </a:gdLst>
              <a:ahLst/>
              <a:cxnLst>
                <a:cxn ang="T6">
                  <a:pos x="T0" y="T1"/>
                </a:cxn>
                <a:cxn ang="T7">
                  <a:pos x="T2" y="T3"/>
                </a:cxn>
                <a:cxn ang="T8">
                  <a:pos x="T4" y="T5"/>
                </a:cxn>
              </a:cxnLst>
              <a:rect l="0" t="0" r="r" b="b"/>
              <a:pathLst>
                <a:path w="41" h="24">
                  <a:moveTo>
                    <a:pt x="30" y="0"/>
                  </a:moveTo>
                  <a:cubicBezTo>
                    <a:pt x="4" y="4"/>
                    <a:pt x="0" y="17"/>
                    <a:pt x="26" y="24"/>
                  </a:cubicBezTo>
                  <a:cubicBezTo>
                    <a:pt x="41" y="19"/>
                    <a:pt x="38" y="10"/>
                    <a:pt x="3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4" name="Freeform 114">
              <a:extLst>
                <a:ext uri="{FF2B5EF4-FFF2-40B4-BE49-F238E27FC236}">
                  <a16:creationId xmlns="" xmlns:a16="http://schemas.microsoft.com/office/drawing/2014/main" id="{A5A6A465-DEF3-4C3D-8107-89AA0AB2E56A}"/>
                </a:ext>
              </a:extLst>
            </p:cNvPr>
            <p:cNvSpPr>
              <a:spLocks/>
            </p:cNvSpPr>
            <p:nvPr/>
          </p:nvSpPr>
          <p:spPr bwMode="invGray">
            <a:xfrm>
              <a:off x="3318" y="3466"/>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5" name="Freeform 115">
              <a:extLst>
                <a:ext uri="{FF2B5EF4-FFF2-40B4-BE49-F238E27FC236}">
                  <a16:creationId xmlns="" xmlns:a16="http://schemas.microsoft.com/office/drawing/2014/main" id="{8E3B1ADE-8623-467D-A5D4-720FCE6C19EE}"/>
                </a:ext>
              </a:extLst>
            </p:cNvPr>
            <p:cNvSpPr>
              <a:spLocks/>
            </p:cNvSpPr>
            <p:nvPr/>
          </p:nvSpPr>
          <p:spPr bwMode="invGray">
            <a:xfrm>
              <a:off x="3251" y="3312"/>
              <a:ext cx="9" cy="15"/>
            </a:xfrm>
            <a:custGeom>
              <a:avLst/>
              <a:gdLst>
                <a:gd name="T0" fmla="*/ 1 w 13"/>
                <a:gd name="T1" fmla="*/ 2 h 20"/>
                <a:gd name="T2" fmla="*/ 1 w 13"/>
                <a:gd name="T3" fmla="*/ 2 h 20"/>
                <a:gd name="T4" fmla="*/ 1 w 13"/>
                <a:gd name="T5" fmla="*/ 4 h 20"/>
                <a:gd name="T6" fmla="*/ 1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6" name="Freeform 116">
              <a:extLst>
                <a:ext uri="{FF2B5EF4-FFF2-40B4-BE49-F238E27FC236}">
                  <a16:creationId xmlns="" xmlns:a16="http://schemas.microsoft.com/office/drawing/2014/main" id="{31A8BE6A-0800-476A-AE19-EA7EE6C1655B}"/>
                </a:ext>
              </a:extLst>
            </p:cNvPr>
            <p:cNvSpPr>
              <a:spLocks/>
            </p:cNvSpPr>
            <p:nvPr/>
          </p:nvSpPr>
          <p:spPr bwMode="invGray">
            <a:xfrm>
              <a:off x="3311" y="3239"/>
              <a:ext cx="11" cy="19"/>
            </a:xfrm>
            <a:custGeom>
              <a:avLst/>
              <a:gdLst>
                <a:gd name="T0" fmla="*/ 2 w 14"/>
                <a:gd name="T1" fmla="*/ 0 h 25"/>
                <a:gd name="T2" fmla="*/ 0 w 14"/>
                <a:gd name="T3" fmla="*/ 3 h 25"/>
                <a:gd name="T4" fmla="*/ 3 w 14"/>
                <a:gd name="T5" fmla="*/ 5 h 25"/>
                <a:gd name="T6" fmla="*/ 2 w 14"/>
                <a:gd name="T7" fmla="*/ 0 h 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5">
                  <a:moveTo>
                    <a:pt x="6" y="0"/>
                  </a:moveTo>
                  <a:cubicBezTo>
                    <a:pt x="4" y="5"/>
                    <a:pt x="3" y="9"/>
                    <a:pt x="0" y="13"/>
                  </a:cubicBezTo>
                  <a:cubicBezTo>
                    <a:pt x="1" y="24"/>
                    <a:pt x="1" y="25"/>
                    <a:pt x="12" y="24"/>
                  </a:cubicBezTo>
                  <a:cubicBezTo>
                    <a:pt x="14" y="12"/>
                    <a:pt x="8" y="10"/>
                    <a:pt x="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7" name="Freeform 117">
              <a:extLst>
                <a:ext uri="{FF2B5EF4-FFF2-40B4-BE49-F238E27FC236}">
                  <a16:creationId xmlns="" xmlns:a16="http://schemas.microsoft.com/office/drawing/2014/main" id="{EA08C9F0-9D43-49CB-B30D-37911ECDFCA2}"/>
                </a:ext>
              </a:extLst>
            </p:cNvPr>
            <p:cNvSpPr>
              <a:spLocks/>
            </p:cNvSpPr>
            <p:nvPr/>
          </p:nvSpPr>
          <p:spPr bwMode="invGray">
            <a:xfrm>
              <a:off x="3287" y="3238"/>
              <a:ext cx="11" cy="19"/>
            </a:xfrm>
            <a:custGeom>
              <a:avLst/>
              <a:gdLst>
                <a:gd name="T0" fmla="*/ 2 w 14"/>
                <a:gd name="T1" fmla="*/ 0 h 25"/>
                <a:gd name="T2" fmla="*/ 0 w 14"/>
                <a:gd name="T3" fmla="*/ 3 h 25"/>
                <a:gd name="T4" fmla="*/ 3 w 14"/>
                <a:gd name="T5" fmla="*/ 5 h 25"/>
                <a:gd name="T6" fmla="*/ 2 w 14"/>
                <a:gd name="T7" fmla="*/ 0 h 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5">
                  <a:moveTo>
                    <a:pt x="6" y="0"/>
                  </a:moveTo>
                  <a:cubicBezTo>
                    <a:pt x="4" y="5"/>
                    <a:pt x="3" y="9"/>
                    <a:pt x="0" y="13"/>
                  </a:cubicBezTo>
                  <a:cubicBezTo>
                    <a:pt x="1" y="24"/>
                    <a:pt x="1" y="25"/>
                    <a:pt x="12" y="24"/>
                  </a:cubicBezTo>
                  <a:cubicBezTo>
                    <a:pt x="14" y="12"/>
                    <a:pt x="8" y="10"/>
                    <a:pt x="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8" name="Freeform 118">
              <a:extLst>
                <a:ext uri="{FF2B5EF4-FFF2-40B4-BE49-F238E27FC236}">
                  <a16:creationId xmlns="" xmlns:a16="http://schemas.microsoft.com/office/drawing/2014/main" id="{73286C55-D9D9-4BB4-BB35-38D0497218E0}"/>
                </a:ext>
              </a:extLst>
            </p:cNvPr>
            <p:cNvSpPr>
              <a:spLocks/>
            </p:cNvSpPr>
            <p:nvPr/>
          </p:nvSpPr>
          <p:spPr bwMode="invGray">
            <a:xfrm>
              <a:off x="3276" y="3260"/>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9" name="Freeform 119">
              <a:extLst>
                <a:ext uri="{FF2B5EF4-FFF2-40B4-BE49-F238E27FC236}">
                  <a16:creationId xmlns="" xmlns:a16="http://schemas.microsoft.com/office/drawing/2014/main" id="{14AB7EFB-C8A3-47EE-8FE4-C5DA1EF59D08}"/>
                </a:ext>
              </a:extLst>
            </p:cNvPr>
            <p:cNvSpPr>
              <a:spLocks/>
            </p:cNvSpPr>
            <p:nvPr/>
          </p:nvSpPr>
          <p:spPr bwMode="invGray">
            <a:xfrm>
              <a:off x="3251" y="3294"/>
              <a:ext cx="9" cy="15"/>
            </a:xfrm>
            <a:custGeom>
              <a:avLst/>
              <a:gdLst>
                <a:gd name="T0" fmla="*/ 1 w 13"/>
                <a:gd name="T1" fmla="*/ 2 h 20"/>
                <a:gd name="T2" fmla="*/ 1 w 13"/>
                <a:gd name="T3" fmla="*/ 2 h 20"/>
                <a:gd name="T4" fmla="*/ 1 w 13"/>
                <a:gd name="T5" fmla="*/ 4 h 20"/>
                <a:gd name="T6" fmla="*/ 1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0" name="Freeform 120">
              <a:extLst>
                <a:ext uri="{FF2B5EF4-FFF2-40B4-BE49-F238E27FC236}">
                  <a16:creationId xmlns="" xmlns:a16="http://schemas.microsoft.com/office/drawing/2014/main" id="{8E8C9097-0F55-46BA-9257-30A0DCEB7FA0}"/>
                </a:ext>
              </a:extLst>
            </p:cNvPr>
            <p:cNvSpPr>
              <a:spLocks/>
            </p:cNvSpPr>
            <p:nvPr/>
          </p:nvSpPr>
          <p:spPr bwMode="invGray">
            <a:xfrm>
              <a:off x="3270" y="3281"/>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1" name="Freeform 121">
              <a:extLst>
                <a:ext uri="{FF2B5EF4-FFF2-40B4-BE49-F238E27FC236}">
                  <a16:creationId xmlns="" xmlns:a16="http://schemas.microsoft.com/office/drawing/2014/main" id="{160A49FC-548E-41C1-A5E0-B3B18A242B1C}"/>
                </a:ext>
              </a:extLst>
            </p:cNvPr>
            <p:cNvSpPr>
              <a:spLocks/>
            </p:cNvSpPr>
            <p:nvPr/>
          </p:nvSpPr>
          <p:spPr bwMode="invGray">
            <a:xfrm>
              <a:off x="2537" y="2293"/>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2" name="Freeform 122">
              <a:extLst>
                <a:ext uri="{FF2B5EF4-FFF2-40B4-BE49-F238E27FC236}">
                  <a16:creationId xmlns="" xmlns:a16="http://schemas.microsoft.com/office/drawing/2014/main" id="{604986BF-5816-45E0-B49B-96CC0E6DFE61}"/>
                </a:ext>
              </a:extLst>
            </p:cNvPr>
            <p:cNvSpPr>
              <a:spLocks/>
            </p:cNvSpPr>
            <p:nvPr/>
          </p:nvSpPr>
          <p:spPr bwMode="invGray">
            <a:xfrm>
              <a:off x="2476" y="2259"/>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3" name="Freeform 123">
              <a:extLst>
                <a:ext uri="{FF2B5EF4-FFF2-40B4-BE49-F238E27FC236}">
                  <a16:creationId xmlns="" xmlns:a16="http://schemas.microsoft.com/office/drawing/2014/main" id="{EBFE7871-D198-4FAA-8280-F39E496565FB}"/>
                </a:ext>
              </a:extLst>
            </p:cNvPr>
            <p:cNvSpPr>
              <a:spLocks/>
            </p:cNvSpPr>
            <p:nvPr/>
          </p:nvSpPr>
          <p:spPr bwMode="invGray">
            <a:xfrm>
              <a:off x="2238" y="2042"/>
              <a:ext cx="2060" cy="1644"/>
            </a:xfrm>
            <a:custGeom>
              <a:avLst/>
              <a:gdLst>
                <a:gd name="T0" fmla="*/ 452 w 2060"/>
                <a:gd name="T1" fmla="*/ 653 h 1644"/>
                <a:gd name="T2" fmla="*/ 333 w 2060"/>
                <a:gd name="T3" fmla="*/ 595 h 1644"/>
                <a:gd name="T4" fmla="*/ 158 w 2060"/>
                <a:gd name="T5" fmla="*/ 645 h 1644"/>
                <a:gd name="T6" fmla="*/ 46 w 2060"/>
                <a:gd name="T7" fmla="*/ 759 h 1644"/>
                <a:gd name="T8" fmla="*/ 12 w 2060"/>
                <a:gd name="T9" fmla="*/ 941 h 1644"/>
                <a:gd name="T10" fmla="*/ 146 w 2060"/>
                <a:gd name="T11" fmla="*/ 1059 h 1644"/>
                <a:gd name="T12" fmla="*/ 308 w 2060"/>
                <a:gd name="T13" fmla="*/ 1041 h 1644"/>
                <a:gd name="T14" fmla="*/ 396 w 2060"/>
                <a:gd name="T15" fmla="*/ 1138 h 1644"/>
                <a:gd name="T16" fmla="*/ 452 w 2060"/>
                <a:gd name="T17" fmla="*/ 1447 h 1644"/>
                <a:gd name="T18" fmla="*/ 497 w 2060"/>
                <a:gd name="T19" fmla="*/ 1628 h 1644"/>
                <a:gd name="T20" fmla="*/ 704 w 2060"/>
                <a:gd name="T21" fmla="*/ 1574 h 1644"/>
                <a:gd name="T22" fmla="*/ 817 w 2060"/>
                <a:gd name="T23" fmla="*/ 1380 h 1644"/>
                <a:gd name="T24" fmla="*/ 885 w 2060"/>
                <a:gd name="T25" fmla="*/ 1153 h 1644"/>
                <a:gd name="T26" fmla="*/ 998 w 2060"/>
                <a:gd name="T27" fmla="*/ 999 h 1644"/>
                <a:gd name="T28" fmla="*/ 796 w 2060"/>
                <a:gd name="T29" fmla="*/ 856 h 1644"/>
                <a:gd name="T30" fmla="*/ 817 w 2060"/>
                <a:gd name="T31" fmla="*/ 819 h 1644"/>
                <a:gd name="T32" fmla="*/ 1003 w 2060"/>
                <a:gd name="T33" fmla="*/ 916 h 1644"/>
                <a:gd name="T34" fmla="*/ 1098 w 2060"/>
                <a:gd name="T35" fmla="*/ 792 h 1644"/>
                <a:gd name="T36" fmla="*/ 1046 w 2060"/>
                <a:gd name="T37" fmla="*/ 763 h 1644"/>
                <a:gd name="T38" fmla="*/ 929 w 2060"/>
                <a:gd name="T39" fmla="*/ 716 h 1644"/>
                <a:gd name="T40" fmla="*/ 1141 w 2060"/>
                <a:gd name="T41" fmla="*/ 761 h 1644"/>
                <a:gd name="T42" fmla="*/ 1296 w 2060"/>
                <a:gd name="T43" fmla="*/ 852 h 1644"/>
                <a:gd name="T44" fmla="*/ 1373 w 2060"/>
                <a:gd name="T45" fmla="*/ 1033 h 1644"/>
                <a:gd name="T46" fmla="*/ 1608 w 2060"/>
                <a:gd name="T47" fmla="*/ 847 h 1644"/>
                <a:gd name="T48" fmla="*/ 1704 w 2060"/>
                <a:gd name="T49" fmla="*/ 1030 h 1644"/>
                <a:gd name="T50" fmla="*/ 1707 w 2060"/>
                <a:gd name="T51" fmla="*/ 874 h 1644"/>
                <a:gd name="T52" fmla="*/ 1759 w 2060"/>
                <a:gd name="T53" fmla="*/ 800 h 1644"/>
                <a:gd name="T54" fmla="*/ 1783 w 2060"/>
                <a:gd name="T55" fmla="*/ 544 h 1644"/>
                <a:gd name="T56" fmla="*/ 1824 w 2060"/>
                <a:gd name="T57" fmla="*/ 528 h 1644"/>
                <a:gd name="T58" fmla="*/ 1844 w 2060"/>
                <a:gd name="T59" fmla="*/ 427 h 1644"/>
                <a:gd name="T60" fmla="*/ 1805 w 2060"/>
                <a:gd name="T61" fmla="*/ 226 h 1644"/>
                <a:gd name="T62" fmla="*/ 1899 w 2060"/>
                <a:gd name="T63" fmla="*/ 108 h 1644"/>
                <a:gd name="T64" fmla="*/ 1947 w 2060"/>
                <a:gd name="T65" fmla="*/ 209 h 1644"/>
                <a:gd name="T66" fmla="*/ 1943 w 2060"/>
                <a:gd name="T67" fmla="*/ 123 h 1644"/>
                <a:gd name="T68" fmla="*/ 1975 w 2060"/>
                <a:gd name="T69" fmla="*/ 51 h 1644"/>
                <a:gd name="T70" fmla="*/ 2038 w 2060"/>
                <a:gd name="T71" fmla="*/ 0 h 1644"/>
                <a:gd name="T72" fmla="*/ 1820 w 2060"/>
                <a:gd name="T73" fmla="*/ 63 h 1644"/>
                <a:gd name="T74" fmla="*/ 1583 w 2060"/>
                <a:gd name="T75" fmla="*/ 83 h 1644"/>
                <a:gd name="T76" fmla="*/ 1349 w 2060"/>
                <a:gd name="T77" fmla="*/ 30 h 1644"/>
                <a:gd name="T78" fmla="*/ 1132 w 2060"/>
                <a:gd name="T79" fmla="*/ 65 h 1644"/>
                <a:gd name="T80" fmla="*/ 1040 w 2060"/>
                <a:gd name="T81" fmla="*/ 170 h 1644"/>
                <a:gd name="T82" fmla="*/ 926 w 2060"/>
                <a:gd name="T83" fmla="*/ 137 h 1644"/>
                <a:gd name="T84" fmla="*/ 758 w 2060"/>
                <a:gd name="T85" fmla="*/ 183 h 1644"/>
                <a:gd name="T86" fmla="*/ 667 w 2060"/>
                <a:gd name="T87" fmla="*/ 140 h 1644"/>
                <a:gd name="T88" fmla="*/ 364 w 2060"/>
                <a:gd name="T89" fmla="*/ 248 h 1644"/>
                <a:gd name="T90" fmla="*/ 535 w 2060"/>
                <a:gd name="T91" fmla="*/ 213 h 1644"/>
                <a:gd name="T92" fmla="*/ 638 w 2060"/>
                <a:gd name="T93" fmla="*/ 276 h 1644"/>
                <a:gd name="T94" fmla="*/ 443 w 2060"/>
                <a:gd name="T95" fmla="*/ 357 h 1644"/>
                <a:gd name="T96" fmla="*/ 275 w 2060"/>
                <a:gd name="T97" fmla="*/ 416 h 1644"/>
                <a:gd name="T98" fmla="*/ 167 w 2060"/>
                <a:gd name="T99" fmla="*/ 537 h 1644"/>
                <a:gd name="T100" fmla="*/ 283 w 2060"/>
                <a:gd name="T101" fmla="*/ 552 h 1644"/>
                <a:gd name="T102" fmla="*/ 381 w 2060"/>
                <a:gd name="T103" fmla="*/ 573 h 1644"/>
                <a:gd name="T104" fmla="*/ 493 w 2060"/>
                <a:gd name="T105" fmla="*/ 590 h 1644"/>
                <a:gd name="T106" fmla="*/ 487 w 2060"/>
                <a:gd name="T107" fmla="*/ 512 h 1644"/>
                <a:gd name="T108" fmla="*/ 592 w 2060"/>
                <a:gd name="T109" fmla="*/ 548 h 1644"/>
                <a:gd name="T110" fmla="*/ 686 w 2060"/>
                <a:gd name="T111" fmla="*/ 470 h 1644"/>
                <a:gd name="T112" fmla="*/ 772 w 2060"/>
                <a:gd name="T113" fmla="*/ 480 h 1644"/>
                <a:gd name="T114" fmla="*/ 639 w 2060"/>
                <a:gd name="T115" fmla="*/ 598 h 16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060" h="1644">
                  <a:moveTo>
                    <a:pt x="697" y="677"/>
                  </a:moveTo>
                  <a:cubicBezTo>
                    <a:pt x="659" y="675"/>
                    <a:pt x="652" y="669"/>
                    <a:pt x="618" y="667"/>
                  </a:cubicBezTo>
                  <a:cubicBezTo>
                    <a:pt x="607" y="666"/>
                    <a:pt x="594" y="661"/>
                    <a:pt x="582" y="658"/>
                  </a:cubicBezTo>
                  <a:cubicBezTo>
                    <a:pt x="577" y="655"/>
                    <a:pt x="568" y="650"/>
                    <a:pt x="568" y="650"/>
                  </a:cubicBezTo>
                  <a:cubicBezTo>
                    <a:pt x="551" y="652"/>
                    <a:pt x="557" y="655"/>
                    <a:pt x="546" y="658"/>
                  </a:cubicBezTo>
                  <a:cubicBezTo>
                    <a:pt x="540" y="667"/>
                    <a:pt x="542" y="669"/>
                    <a:pt x="546" y="677"/>
                  </a:cubicBezTo>
                  <a:cubicBezTo>
                    <a:pt x="548" y="680"/>
                    <a:pt x="550" y="686"/>
                    <a:pt x="550" y="686"/>
                  </a:cubicBezTo>
                  <a:cubicBezTo>
                    <a:pt x="526" y="694"/>
                    <a:pt x="506" y="678"/>
                    <a:pt x="488" y="670"/>
                  </a:cubicBezTo>
                  <a:cubicBezTo>
                    <a:pt x="481" y="653"/>
                    <a:pt x="472" y="655"/>
                    <a:pt x="452" y="653"/>
                  </a:cubicBezTo>
                  <a:cubicBezTo>
                    <a:pt x="446" y="648"/>
                    <a:pt x="444" y="648"/>
                    <a:pt x="437" y="650"/>
                  </a:cubicBezTo>
                  <a:cubicBezTo>
                    <a:pt x="427" y="647"/>
                    <a:pt x="433" y="648"/>
                    <a:pt x="423" y="642"/>
                  </a:cubicBezTo>
                  <a:cubicBezTo>
                    <a:pt x="421" y="641"/>
                    <a:pt x="418" y="639"/>
                    <a:pt x="418" y="639"/>
                  </a:cubicBezTo>
                  <a:cubicBezTo>
                    <a:pt x="416" y="638"/>
                    <a:pt x="413" y="633"/>
                    <a:pt x="413" y="630"/>
                  </a:cubicBezTo>
                  <a:cubicBezTo>
                    <a:pt x="415" y="625"/>
                    <a:pt x="418" y="616"/>
                    <a:pt x="418" y="616"/>
                  </a:cubicBezTo>
                  <a:cubicBezTo>
                    <a:pt x="416" y="592"/>
                    <a:pt x="421" y="588"/>
                    <a:pt x="398" y="591"/>
                  </a:cubicBezTo>
                  <a:cubicBezTo>
                    <a:pt x="390" y="598"/>
                    <a:pt x="390" y="595"/>
                    <a:pt x="381" y="592"/>
                  </a:cubicBezTo>
                  <a:cubicBezTo>
                    <a:pt x="370" y="592"/>
                    <a:pt x="361" y="595"/>
                    <a:pt x="348" y="597"/>
                  </a:cubicBezTo>
                  <a:cubicBezTo>
                    <a:pt x="344" y="595"/>
                    <a:pt x="337" y="597"/>
                    <a:pt x="333" y="595"/>
                  </a:cubicBezTo>
                  <a:cubicBezTo>
                    <a:pt x="331" y="594"/>
                    <a:pt x="330" y="592"/>
                    <a:pt x="328" y="592"/>
                  </a:cubicBezTo>
                  <a:cubicBezTo>
                    <a:pt x="314" y="591"/>
                    <a:pt x="296" y="597"/>
                    <a:pt x="283" y="602"/>
                  </a:cubicBezTo>
                  <a:cubicBezTo>
                    <a:pt x="276" y="603"/>
                    <a:pt x="268" y="606"/>
                    <a:pt x="260" y="608"/>
                  </a:cubicBezTo>
                  <a:cubicBezTo>
                    <a:pt x="255" y="609"/>
                    <a:pt x="246" y="613"/>
                    <a:pt x="246" y="613"/>
                  </a:cubicBezTo>
                  <a:cubicBezTo>
                    <a:pt x="228" y="611"/>
                    <a:pt x="209" y="609"/>
                    <a:pt x="189" y="611"/>
                  </a:cubicBezTo>
                  <a:cubicBezTo>
                    <a:pt x="184" y="613"/>
                    <a:pt x="180" y="614"/>
                    <a:pt x="175" y="617"/>
                  </a:cubicBezTo>
                  <a:cubicBezTo>
                    <a:pt x="173" y="619"/>
                    <a:pt x="173" y="620"/>
                    <a:pt x="173" y="622"/>
                  </a:cubicBezTo>
                  <a:cubicBezTo>
                    <a:pt x="172" y="623"/>
                    <a:pt x="169" y="623"/>
                    <a:pt x="169" y="625"/>
                  </a:cubicBezTo>
                  <a:cubicBezTo>
                    <a:pt x="163" y="634"/>
                    <a:pt x="167" y="641"/>
                    <a:pt x="158" y="645"/>
                  </a:cubicBezTo>
                  <a:cubicBezTo>
                    <a:pt x="153" y="648"/>
                    <a:pt x="149" y="652"/>
                    <a:pt x="144" y="655"/>
                  </a:cubicBezTo>
                  <a:cubicBezTo>
                    <a:pt x="141" y="656"/>
                    <a:pt x="135" y="659"/>
                    <a:pt x="135" y="659"/>
                  </a:cubicBezTo>
                  <a:cubicBezTo>
                    <a:pt x="133" y="664"/>
                    <a:pt x="130" y="666"/>
                    <a:pt x="130" y="669"/>
                  </a:cubicBezTo>
                  <a:cubicBezTo>
                    <a:pt x="128" y="677"/>
                    <a:pt x="132" y="691"/>
                    <a:pt x="124" y="698"/>
                  </a:cubicBezTo>
                  <a:cubicBezTo>
                    <a:pt x="118" y="703"/>
                    <a:pt x="108" y="709"/>
                    <a:pt x="101" y="711"/>
                  </a:cubicBezTo>
                  <a:cubicBezTo>
                    <a:pt x="101" y="711"/>
                    <a:pt x="90" y="716"/>
                    <a:pt x="87" y="716"/>
                  </a:cubicBezTo>
                  <a:cubicBezTo>
                    <a:pt x="85" y="717"/>
                    <a:pt x="82" y="717"/>
                    <a:pt x="82" y="717"/>
                  </a:cubicBezTo>
                  <a:cubicBezTo>
                    <a:pt x="76" y="725"/>
                    <a:pt x="68" y="733"/>
                    <a:pt x="60" y="738"/>
                  </a:cubicBezTo>
                  <a:cubicBezTo>
                    <a:pt x="56" y="745"/>
                    <a:pt x="53" y="755"/>
                    <a:pt x="46" y="759"/>
                  </a:cubicBezTo>
                  <a:cubicBezTo>
                    <a:pt x="43" y="764"/>
                    <a:pt x="37" y="767"/>
                    <a:pt x="31" y="773"/>
                  </a:cubicBezTo>
                  <a:cubicBezTo>
                    <a:pt x="26" y="780"/>
                    <a:pt x="25" y="789"/>
                    <a:pt x="23" y="797"/>
                  </a:cubicBezTo>
                  <a:cubicBezTo>
                    <a:pt x="20" y="803"/>
                    <a:pt x="19" y="809"/>
                    <a:pt x="17" y="816"/>
                  </a:cubicBezTo>
                  <a:cubicBezTo>
                    <a:pt x="15" y="817"/>
                    <a:pt x="14" y="824"/>
                    <a:pt x="14" y="824"/>
                  </a:cubicBezTo>
                  <a:cubicBezTo>
                    <a:pt x="15" y="831"/>
                    <a:pt x="26" y="842"/>
                    <a:pt x="26" y="842"/>
                  </a:cubicBezTo>
                  <a:cubicBezTo>
                    <a:pt x="26" y="847"/>
                    <a:pt x="17" y="855"/>
                    <a:pt x="17" y="855"/>
                  </a:cubicBezTo>
                  <a:cubicBezTo>
                    <a:pt x="14" y="863"/>
                    <a:pt x="17" y="867"/>
                    <a:pt x="25" y="870"/>
                  </a:cubicBezTo>
                  <a:cubicBezTo>
                    <a:pt x="28" y="884"/>
                    <a:pt x="17" y="902"/>
                    <a:pt x="6" y="909"/>
                  </a:cubicBezTo>
                  <a:cubicBezTo>
                    <a:pt x="0" y="927"/>
                    <a:pt x="5" y="927"/>
                    <a:pt x="12" y="941"/>
                  </a:cubicBezTo>
                  <a:cubicBezTo>
                    <a:pt x="23" y="963"/>
                    <a:pt x="29" y="969"/>
                    <a:pt x="53" y="977"/>
                  </a:cubicBezTo>
                  <a:cubicBezTo>
                    <a:pt x="60" y="986"/>
                    <a:pt x="56" y="983"/>
                    <a:pt x="63" y="989"/>
                  </a:cubicBezTo>
                  <a:cubicBezTo>
                    <a:pt x="62" y="994"/>
                    <a:pt x="59" y="997"/>
                    <a:pt x="59" y="1002"/>
                  </a:cubicBezTo>
                  <a:cubicBezTo>
                    <a:pt x="57" y="1009"/>
                    <a:pt x="70" y="1020"/>
                    <a:pt x="74" y="1027"/>
                  </a:cubicBezTo>
                  <a:cubicBezTo>
                    <a:pt x="77" y="1031"/>
                    <a:pt x="91" y="1036"/>
                    <a:pt x="91" y="1036"/>
                  </a:cubicBezTo>
                  <a:cubicBezTo>
                    <a:pt x="94" y="1036"/>
                    <a:pt x="96" y="1036"/>
                    <a:pt x="98" y="1034"/>
                  </a:cubicBezTo>
                  <a:cubicBezTo>
                    <a:pt x="99" y="1034"/>
                    <a:pt x="98" y="1031"/>
                    <a:pt x="99" y="1030"/>
                  </a:cubicBezTo>
                  <a:cubicBezTo>
                    <a:pt x="101" y="1030"/>
                    <a:pt x="107" y="1038"/>
                    <a:pt x="108" y="1038"/>
                  </a:cubicBezTo>
                  <a:cubicBezTo>
                    <a:pt x="119" y="1047"/>
                    <a:pt x="133" y="1055"/>
                    <a:pt x="146" y="1059"/>
                  </a:cubicBezTo>
                  <a:cubicBezTo>
                    <a:pt x="149" y="1067"/>
                    <a:pt x="152" y="1066"/>
                    <a:pt x="159" y="1064"/>
                  </a:cubicBezTo>
                  <a:cubicBezTo>
                    <a:pt x="163" y="1061"/>
                    <a:pt x="166" y="1059"/>
                    <a:pt x="169" y="1058"/>
                  </a:cubicBezTo>
                  <a:cubicBezTo>
                    <a:pt x="172" y="1056"/>
                    <a:pt x="178" y="1055"/>
                    <a:pt x="178" y="1055"/>
                  </a:cubicBezTo>
                  <a:cubicBezTo>
                    <a:pt x="192" y="1059"/>
                    <a:pt x="209" y="1061"/>
                    <a:pt x="224" y="1063"/>
                  </a:cubicBezTo>
                  <a:cubicBezTo>
                    <a:pt x="231" y="1067"/>
                    <a:pt x="229" y="1070"/>
                    <a:pt x="238" y="1069"/>
                  </a:cubicBezTo>
                  <a:cubicBezTo>
                    <a:pt x="238" y="1063"/>
                    <a:pt x="238" y="1056"/>
                    <a:pt x="238" y="1050"/>
                  </a:cubicBezTo>
                  <a:cubicBezTo>
                    <a:pt x="241" y="1041"/>
                    <a:pt x="257" y="1059"/>
                    <a:pt x="260" y="1061"/>
                  </a:cubicBezTo>
                  <a:cubicBezTo>
                    <a:pt x="266" y="1050"/>
                    <a:pt x="279" y="1052"/>
                    <a:pt x="291" y="1050"/>
                  </a:cubicBezTo>
                  <a:cubicBezTo>
                    <a:pt x="297" y="1049"/>
                    <a:pt x="302" y="1044"/>
                    <a:pt x="308" y="1041"/>
                  </a:cubicBezTo>
                  <a:cubicBezTo>
                    <a:pt x="319" y="1042"/>
                    <a:pt x="330" y="1045"/>
                    <a:pt x="341" y="1049"/>
                  </a:cubicBezTo>
                  <a:cubicBezTo>
                    <a:pt x="342" y="1050"/>
                    <a:pt x="344" y="1055"/>
                    <a:pt x="344" y="1058"/>
                  </a:cubicBezTo>
                  <a:cubicBezTo>
                    <a:pt x="344" y="1061"/>
                    <a:pt x="342" y="1067"/>
                    <a:pt x="342" y="1067"/>
                  </a:cubicBezTo>
                  <a:cubicBezTo>
                    <a:pt x="347" y="1070"/>
                    <a:pt x="355" y="1072"/>
                    <a:pt x="361" y="1075"/>
                  </a:cubicBezTo>
                  <a:cubicBezTo>
                    <a:pt x="362" y="1075"/>
                    <a:pt x="365" y="1077"/>
                    <a:pt x="365" y="1077"/>
                  </a:cubicBezTo>
                  <a:cubicBezTo>
                    <a:pt x="375" y="1074"/>
                    <a:pt x="384" y="1074"/>
                    <a:pt x="393" y="1080"/>
                  </a:cubicBezTo>
                  <a:cubicBezTo>
                    <a:pt x="396" y="1083"/>
                    <a:pt x="398" y="1088"/>
                    <a:pt x="401" y="1092"/>
                  </a:cubicBezTo>
                  <a:cubicBezTo>
                    <a:pt x="404" y="1095"/>
                    <a:pt x="407" y="1102"/>
                    <a:pt x="407" y="1102"/>
                  </a:cubicBezTo>
                  <a:cubicBezTo>
                    <a:pt x="404" y="1114"/>
                    <a:pt x="399" y="1127"/>
                    <a:pt x="396" y="1138"/>
                  </a:cubicBezTo>
                  <a:cubicBezTo>
                    <a:pt x="393" y="1147"/>
                    <a:pt x="395" y="1141"/>
                    <a:pt x="389" y="1152"/>
                  </a:cubicBezTo>
                  <a:cubicBezTo>
                    <a:pt x="387" y="1153"/>
                    <a:pt x="385" y="1156"/>
                    <a:pt x="385" y="1156"/>
                  </a:cubicBezTo>
                  <a:cubicBezTo>
                    <a:pt x="389" y="1185"/>
                    <a:pt x="396" y="1180"/>
                    <a:pt x="410" y="1197"/>
                  </a:cubicBezTo>
                  <a:cubicBezTo>
                    <a:pt x="427" y="1219"/>
                    <a:pt x="440" y="1239"/>
                    <a:pt x="447" y="1266"/>
                  </a:cubicBezTo>
                  <a:cubicBezTo>
                    <a:pt x="446" y="1280"/>
                    <a:pt x="452" y="1314"/>
                    <a:pt x="435" y="1325"/>
                  </a:cubicBezTo>
                  <a:cubicBezTo>
                    <a:pt x="427" y="1347"/>
                    <a:pt x="433" y="1325"/>
                    <a:pt x="430" y="1367"/>
                  </a:cubicBezTo>
                  <a:cubicBezTo>
                    <a:pt x="429" y="1377"/>
                    <a:pt x="421" y="1381"/>
                    <a:pt x="418" y="1391"/>
                  </a:cubicBezTo>
                  <a:cubicBezTo>
                    <a:pt x="421" y="1413"/>
                    <a:pt x="430" y="1422"/>
                    <a:pt x="446" y="1438"/>
                  </a:cubicBezTo>
                  <a:cubicBezTo>
                    <a:pt x="449" y="1441"/>
                    <a:pt x="450" y="1442"/>
                    <a:pt x="452" y="1447"/>
                  </a:cubicBezTo>
                  <a:cubicBezTo>
                    <a:pt x="454" y="1450"/>
                    <a:pt x="455" y="1456"/>
                    <a:pt x="455" y="1456"/>
                  </a:cubicBezTo>
                  <a:cubicBezTo>
                    <a:pt x="457" y="1475"/>
                    <a:pt x="458" y="1488"/>
                    <a:pt x="460" y="1505"/>
                  </a:cubicBezTo>
                  <a:cubicBezTo>
                    <a:pt x="461" y="1514"/>
                    <a:pt x="461" y="1511"/>
                    <a:pt x="464" y="1522"/>
                  </a:cubicBezTo>
                  <a:cubicBezTo>
                    <a:pt x="466" y="1524"/>
                    <a:pt x="466" y="1527"/>
                    <a:pt x="466" y="1527"/>
                  </a:cubicBezTo>
                  <a:cubicBezTo>
                    <a:pt x="468" y="1542"/>
                    <a:pt x="469" y="1552"/>
                    <a:pt x="481" y="1561"/>
                  </a:cubicBezTo>
                  <a:cubicBezTo>
                    <a:pt x="485" y="1566"/>
                    <a:pt x="488" y="1569"/>
                    <a:pt x="494" y="1572"/>
                  </a:cubicBezTo>
                  <a:cubicBezTo>
                    <a:pt x="497" y="1585"/>
                    <a:pt x="503" y="1597"/>
                    <a:pt x="506" y="1610"/>
                  </a:cubicBezTo>
                  <a:cubicBezTo>
                    <a:pt x="506" y="1614"/>
                    <a:pt x="508" y="1619"/>
                    <a:pt x="505" y="1622"/>
                  </a:cubicBezTo>
                  <a:cubicBezTo>
                    <a:pt x="503" y="1625"/>
                    <a:pt x="497" y="1628"/>
                    <a:pt x="497" y="1628"/>
                  </a:cubicBezTo>
                  <a:cubicBezTo>
                    <a:pt x="488" y="1642"/>
                    <a:pt x="509" y="1644"/>
                    <a:pt x="517" y="1644"/>
                  </a:cubicBezTo>
                  <a:cubicBezTo>
                    <a:pt x="539" y="1639"/>
                    <a:pt x="557" y="1635"/>
                    <a:pt x="579" y="1633"/>
                  </a:cubicBezTo>
                  <a:cubicBezTo>
                    <a:pt x="598" y="1630"/>
                    <a:pt x="613" y="1627"/>
                    <a:pt x="632" y="1624"/>
                  </a:cubicBezTo>
                  <a:cubicBezTo>
                    <a:pt x="635" y="1624"/>
                    <a:pt x="638" y="1622"/>
                    <a:pt x="641" y="1621"/>
                  </a:cubicBezTo>
                  <a:cubicBezTo>
                    <a:pt x="642" y="1621"/>
                    <a:pt x="644" y="1619"/>
                    <a:pt x="646" y="1617"/>
                  </a:cubicBezTo>
                  <a:cubicBezTo>
                    <a:pt x="649" y="1617"/>
                    <a:pt x="655" y="1616"/>
                    <a:pt x="655" y="1616"/>
                  </a:cubicBezTo>
                  <a:cubicBezTo>
                    <a:pt x="659" y="1610"/>
                    <a:pt x="664" y="1603"/>
                    <a:pt x="670" y="1600"/>
                  </a:cubicBezTo>
                  <a:cubicBezTo>
                    <a:pt x="675" y="1594"/>
                    <a:pt x="678" y="1591"/>
                    <a:pt x="683" y="1588"/>
                  </a:cubicBezTo>
                  <a:cubicBezTo>
                    <a:pt x="687" y="1581"/>
                    <a:pt x="697" y="1577"/>
                    <a:pt x="704" y="1574"/>
                  </a:cubicBezTo>
                  <a:cubicBezTo>
                    <a:pt x="715" y="1563"/>
                    <a:pt x="726" y="1550"/>
                    <a:pt x="731" y="1535"/>
                  </a:cubicBezTo>
                  <a:cubicBezTo>
                    <a:pt x="731" y="1531"/>
                    <a:pt x="729" y="1528"/>
                    <a:pt x="729" y="1525"/>
                  </a:cubicBezTo>
                  <a:cubicBezTo>
                    <a:pt x="729" y="1494"/>
                    <a:pt x="737" y="1505"/>
                    <a:pt x="754" y="1494"/>
                  </a:cubicBezTo>
                  <a:cubicBezTo>
                    <a:pt x="759" y="1488"/>
                    <a:pt x="762" y="1483"/>
                    <a:pt x="765" y="1475"/>
                  </a:cubicBezTo>
                  <a:cubicBezTo>
                    <a:pt x="763" y="1458"/>
                    <a:pt x="765" y="1439"/>
                    <a:pt x="755" y="1424"/>
                  </a:cubicBezTo>
                  <a:cubicBezTo>
                    <a:pt x="759" y="1413"/>
                    <a:pt x="771" y="1419"/>
                    <a:pt x="779" y="1422"/>
                  </a:cubicBezTo>
                  <a:cubicBezTo>
                    <a:pt x="782" y="1427"/>
                    <a:pt x="782" y="1435"/>
                    <a:pt x="785" y="1427"/>
                  </a:cubicBezTo>
                  <a:cubicBezTo>
                    <a:pt x="786" y="1416"/>
                    <a:pt x="786" y="1405"/>
                    <a:pt x="786" y="1396"/>
                  </a:cubicBezTo>
                  <a:cubicBezTo>
                    <a:pt x="788" y="1386"/>
                    <a:pt x="810" y="1385"/>
                    <a:pt x="817" y="1380"/>
                  </a:cubicBezTo>
                  <a:cubicBezTo>
                    <a:pt x="820" y="1374"/>
                    <a:pt x="831" y="1367"/>
                    <a:pt x="837" y="1363"/>
                  </a:cubicBezTo>
                  <a:cubicBezTo>
                    <a:pt x="841" y="1361"/>
                    <a:pt x="847" y="1356"/>
                    <a:pt x="847" y="1356"/>
                  </a:cubicBezTo>
                  <a:cubicBezTo>
                    <a:pt x="855" y="1345"/>
                    <a:pt x="845" y="1333"/>
                    <a:pt x="844" y="1320"/>
                  </a:cubicBezTo>
                  <a:cubicBezTo>
                    <a:pt x="845" y="1310"/>
                    <a:pt x="847" y="1308"/>
                    <a:pt x="850" y="1299"/>
                  </a:cubicBezTo>
                  <a:cubicBezTo>
                    <a:pt x="847" y="1288"/>
                    <a:pt x="842" y="1288"/>
                    <a:pt x="834" y="1280"/>
                  </a:cubicBezTo>
                  <a:cubicBezTo>
                    <a:pt x="833" y="1275"/>
                    <a:pt x="830" y="1266"/>
                    <a:pt x="830" y="1266"/>
                  </a:cubicBezTo>
                  <a:cubicBezTo>
                    <a:pt x="831" y="1250"/>
                    <a:pt x="831" y="1236"/>
                    <a:pt x="831" y="1220"/>
                  </a:cubicBezTo>
                  <a:cubicBezTo>
                    <a:pt x="833" y="1192"/>
                    <a:pt x="861" y="1183"/>
                    <a:pt x="876" y="1166"/>
                  </a:cubicBezTo>
                  <a:cubicBezTo>
                    <a:pt x="879" y="1160"/>
                    <a:pt x="884" y="1160"/>
                    <a:pt x="885" y="1153"/>
                  </a:cubicBezTo>
                  <a:cubicBezTo>
                    <a:pt x="890" y="1144"/>
                    <a:pt x="889" y="1142"/>
                    <a:pt x="895" y="1136"/>
                  </a:cubicBezTo>
                  <a:cubicBezTo>
                    <a:pt x="898" y="1127"/>
                    <a:pt x="906" y="1114"/>
                    <a:pt x="915" y="1111"/>
                  </a:cubicBezTo>
                  <a:cubicBezTo>
                    <a:pt x="920" y="1105"/>
                    <a:pt x="924" y="1099"/>
                    <a:pt x="930" y="1094"/>
                  </a:cubicBezTo>
                  <a:cubicBezTo>
                    <a:pt x="935" y="1089"/>
                    <a:pt x="938" y="1089"/>
                    <a:pt x="943" y="1084"/>
                  </a:cubicBezTo>
                  <a:cubicBezTo>
                    <a:pt x="947" y="1080"/>
                    <a:pt x="949" y="1078"/>
                    <a:pt x="955" y="1077"/>
                  </a:cubicBezTo>
                  <a:cubicBezTo>
                    <a:pt x="961" y="1066"/>
                    <a:pt x="958" y="1069"/>
                    <a:pt x="966" y="1064"/>
                  </a:cubicBezTo>
                  <a:cubicBezTo>
                    <a:pt x="972" y="1055"/>
                    <a:pt x="978" y="1045"/>
                    <a:pt x="983" y="1036"/>
                  </a:cubicBezTo>
                  <a:cubicBezTo>
                    <a:pt x="988" y="1030"/>
                    <a:pt x="989" y="1019"/>
                    <a:pt x="991" y="1013"/>
                  </a:cubicBezTo>
                  <a:cubicBezTo>
                    <a:pt x="994" y="1003"/>
                    <a:pt x="992" y="1009"/>
                    <a:pt x="998" y="999"/>
                  </a:cubicBezTo>
                  <a:cubicBezTo>
                    <a:pt x="1003" y="992"/>
                    <a:pt x="1003" y="984"/>
                    <a:pt x="1005" y="977"/>
                  </a:cubicBezTo>
                  <a:cubicBezTo>
                    <a:pt x="1003" y="966"/>
                    <a:pt x="1000" y="970"/>
                    <a:pt x="989" y="974"/>
                  </a:cubicBezTo>
                  <a:cubicBezTo>
                    <a:pt x="971" y="986"/>
                    <a:pt x="941" y="983"/>
                    <a:pt x="921" y="983"/>
                  </a:cubicBezTo>
                  <a:cubicBezTo>
                    <a:pt x="892" y="981"/>
                    <a:pt x="895" y="977"/>
                    <a:pt x="878" y="961"/>
                  </a:cubicBezTo>
                  <a:cubicBezTo>
                    <a:pt x="875" y="949"/>
                    <a:pt x="867" y="944"/>
                    <a:pt x="858" y="936"/>
                  </a:cubicBezTo>
                  <a:cubicBezTo>
                    <a:pt x="853" y="933"/>
                    <a:pt x="844" y="930"/>
                    <a:pt x="844" y="930"/>
                  </a:cubicBezTo>
                  <a:cubicBezTo>
                    <a:pt x="837" y="909"/>
                    <a:pt x="828" y="891"/>
                    <a:pt x="817" y="872"/>
                  </a:cubicBezTo>
                  <a:cubicBezTo>
                    <a:pt x="811" y="866"/>
                    <a:pt x="816" y="869"/>
                    <a:pt x="805" y="863"/>
                  </a:cubicBezTo>
                  <a:cubicBezTo>
                    <a:pt x="802" y="859"/>
                    <a:pt x="796" y="856"/>
                    <a:pt x="796" y="856"/>
                  </a:cubicBezTo>
                  <a:cubicBezTo>
                    <a:pt x="786" y="842"/>
                    <a:pt x="794" y="825"/>
                    <a:pt x="785" y="813"/>
                  </a:cubicBezTo>
                  <a:cubicBezTo>
                    <a:pt x="774" y="794"/>
                    <a:pt x="759" y="772"/>
                    <a:pt x="745" y="758"/>
                  </a:cubicBezTo>
                  <a:cubicBezTo>
                    <a:pt x="742" y="744"/>
                    <a:pt x="737" y="736"/>
                    <a:pt x="729" y="723"/>
                  </a:cubicBezTo>
                  <a:cubicBezTo>
                    <a:pt x="726" y="720"/>
                    <a:pt x="723" y="709"/>
                    <a:pt x="723" y="709"/>
                  </a:cubicBezTo>
                  <a:cubicBezTo>
                    <a:pt x="740" y="705"/>
                    <a:pt x="757" y="733"/>
                    <a:pt x="766" y="744"/>
                  </a:cubicBezTo>
                  <a:cubicBezTo>
                    <a:pt x="771" y="758"/>
                    <a:pt x="771" y="759"/>
                    <a:pt x="786" y="764"/>
                  </a:cubicBezTo>
                  <a:cubicBezTo>
                    <a:pt x="793" y="766"/>
                    <a:pt x="800" y="773"/>
                    <a:pt x="800" y="773"/>
                  </a:cubicBezTo>
                  <a:cubicBezTo>
                    <a:pt x="803" y="780"/>
                    <a:pt x="808" y="784"/>
                    <a:pt x="813" y="791"/>
                  </a:cubicBezTo>
                  <a:cubicBezTo>
                    <a:pt x="813" y="803"/>
                    <a:pt x="814" y="809"/>
                    <a:pt x="817" y="819"/>
                  </a:cubicBezTo>
                  <a:cubicBezTo>
                    <a:pt x="819" y="842"/>
                    <a:pt x="820" y="841"/>
                    <a:pt x="839" y="847"/>
                  </a:cubicBezTo>
                  <a:cubicBezTo>
                    <a:pt x="844" y="852"/>
                    <a:pt x="847" y="856"/>
                    <a:pt x="851" y="861"/>
                  </a:cubicBezTo>
                  <a:cubicBezTo>
                    <a:pt x="851" y="863"/>
                    <a:pt x="853" y="864"/>
                    <a:pt x="853" y="866"/>
                  </a:cubicBezTo>
                  <a:cubicBezTo>
                    <a:pt x="853" y="869"/>
                    <a:pt x="853" y="874"/>
                    <a:pt x="855" y="877"/>
                  </a:cubicBezTo>
                  <a:cubicBezTo>
                    <a:pt x="856" y="884"/>
                    <a:pt x="870" y="889"/>
                    <a:pt x="875" y="894"/>
                  </a:cubicBezTo>
                  <a:cubicBezTo>
                    <a:pt x="887" y="927"/>
                    <a:pt x="870" y="945"/>
                    <a:pt x="910" y="955"/>
                  </a:cubicBezTo>
                  <a:cubicBezTo>
                    <a:pt x="921" y="953"/>
                    <a:pt x="926" y="955"/>
                    <a:pt x="933" y="949"/>
                  </a:cubicBezTo>
                  <a:cubicBezTo>
                    <a:pt x="938" y="942"/>
                    <a:pt x="944" y="941"/>
                    <a:pt x="951" y="936"/>
                  </a:cubicBezTo>
                  <a:cubicBezTo>
                    <a:pt x="972" y="924"/>
                    <a:pt x="978" y="920"/>
                    <a:pt x="1003" y="916"/>
                  </a:cubicBezTo>
                  <a:cubicBezTo>
                    <a:pt x="1009" y="914"/>
                    <a:pt x="1017" y="911"/>
                    <a:pt x="1025" y="909"/>
                  </a:cubicBezTo>
                  <a:cubicBezTo>
                    <a:pt x="1031" y="906"/>
                    <a:pt x="1036" y="899"/>
                    <a:pt x="1042" y="897"/>
                  </a:cubicBezTo>
                  <a:cubicBezTo>
                    <a:pt x="1051" y="894"/>
                    <a:pt x="1060" y="894"/>
                    <a:pt x="1068" y="888"/>
                  </a:cubicBezTo>
                  <a:cubicBezTo>
                    <a:pt x="1073" y="881"/>
                    <a:pt x="1079" y="877"/>
                    <a:pt x="1084" y="869"/>
                  </a:cubicBezTo>
                  <a:cubicBezTo>
                    <a:pt x="1087" y="861"/>
                    <a:pt x="1088" y="850"/>
                    <a:pt x="1098" y="844"/>
                  </a:cubicBezTo>
                  <a:cubicBezTo>
                    <a:pt x="1104" y="836"/>
                    <a:pt x="1105" y="825"/>
                    <a:pt x="1108" y="816"/>
                  </a:cubicBezTo>
                  <a:cubicBezTo>
                    <a:pt x="1110" y="811"/>
                    <a:pt x="1115" y="808"/>
                    <a:pt x="1116" y="803"/>
                  </a:cubicBezTo>
                  <a:cubicBezTo>
                    <a:pt x="1110" y="800"/>
                    <a:pt x="1110" y="805"/>
                    <a:pt x="1102" y="808"/>
                  </a:cubicBezTo>
                  <a:cubicBezTo>
                    <a:pt x="1099" y="802"/>
                    <a:pt x="1104" y="795"/>
                    <a:pt x="1098" y="792"/>
                  </a:cubicBezTo>
                  <a:cubicBezTo>
                    <a:pt x="1094" y="789"/>
                    <a:pt x="1084" y="788"/>
                    <a:pt x="1084" y="788"/>
                  </a:cubicBezTo>
                  <a:cubicBezTo>
                    <a:pt x="1077" y="780"/>
                    <a:pt x="1076" y="783"/>
                    <a:pt x="1067" y="786"/>
                  </a:cubicBezTo>
                  <a:cubicBezTo>
                    <a:pt x="1064" y="788"/>
                    <a:pt x="1057" y="789"/>
                    <a:pt x="1057" y="789"/>
                  </a:cubicBezTo>
                  <a:cubicBezTo>
                    <a:pt x="1054" y="789"/>
                    <a:pt x="1051" y="789"/>
                    <a:pt x="1048" y="788"/>
                  </a:cubicBezTo>
                  <a:cubicBezTo>
                    <a:pt x="1046" y="786"/>
                    <a:pt x="1045" y="778"/>
                    <a:pt x="1045" y="778"/>
                  </a:cubicBezTo>
                  <a:cubicBezTo>
                    <a:pt x="1046" y="778"/>
                    <a:pt x="1048" y="777"/>
                    <a:pt x="1050" y="775"/>
                  </a:cubicBezTo>
                  <a:cubicBezTo>
                    <a:pt x="1060" y="772"/>
                    <a:pt x="1067" y="778"/>
                    <a:pt x="1060" y="763"/>
                  </a:cubicBezTo>
                  <a:cubicBezTo>
                    <a:pt x="1059" y="763"/>
                    <a:pt x="1057" y="761"/>
                    <a:pt x="1056" y="761"/>
                  </a:cubicBezTo>
                  <a:cubicBezTo>
                    <a:pt x="1053" y="761"/>
                    <a:pt x="1048" y="761"/>
                    <a:pt x="1046" y="763"/>
                  </a:cubicBezTo>
                  <a:cubicBezTo>
                    <a:pt x="1046" y="764"/>
                    <a:pt x="1045" y="766"/>
                    <a:pt x="1043" y="767"/>
                  </a:cubicBezTo>
                  <a:cubicBezTo>
                    <a:pt x="1036" y="775"/>
                    <a:pt x="1025" y="777"/>
                    <a:pt x="1016" y="780"/>
                  </a:cubicBezTo>
                  <a:cubicBezTo>
                    <a:pt x="1011" y="780"/>
                    <a:pt x="1006" y="778"/>
                    <a:pt x="1003" y="777"/>
                  </a:cubicBezTo>
                  <a:cubicBezTo>
                    <a:pt x="1002" y="777"/>
                    <a:pt x="997" y="775"/>
                    <a:pt x="997" y="775"/>
                  </a:cubicBezTo>
                  <a:cubicBezTo>
                    <a:pt x="988" y="763"/>
                    <a:pt x="986" y="761"/>
                    <a:pt x="971" y="758"/>
                  </a:cubicBezTo>
                  <a:cubicBezTo>
                    <a:pt x="971" y="753"/>
                    <a:pt x="974" y="747"/>
                    <a:pt x="971" y="742"/>
                  </a:cubicBezTo>
                  <a:cubicBezTo>
                    <a:pt x="969" y="739"/>
                    <a:pt x="960" y="736"/>
                    <a:pt x="957" y="734"/>
                  </a:cubicBezTo>
                  <a:cubicBezTo>
                    <a:pt x="954" y="733"/>
                    <a:pt x="947" y="731"/>
                    <a:pt x="947" y="731"/>
                  </a:cubicBezTo>
                  <a:cubicBezTo>
                    <a:pt x="941" y="725"/>
                    <a:pt x="935" y="722"/>
                    <a:pt x="929" y="716"/>
                  </a:cubicBezTo>
                  <a:cubicBezTo>
                    <a:pt x="930" y="706"/>
                    <a:pt x="932" y="700"/>
                    <a:pt x="941" y="697"/>
                  </a:cubicBezTo>
                  <a:cubicBezTo>
                    <a:pt x="955" y="698"/>
                    <a:pt x="968" y="702"/>
                    <a:pt x="980" y="705"/>
                  </a:cubicBezTo>
                  <a:cubicBezTo>
                    <a:pt x="986" y="711"/>
                    <a:pt x="988" y="716"/>
                    <a:pt x="995" y="720"/>
                  </a:cubicBezTo>
                  <a:cubicBezTo>
                    <a:pt x="1005" y="734"/>
                    <a:pt x="1012" y="736"/>
                    <a:pt x="1025" y="744"/>
                  </a:cubicBezTo>
                  <a:cubicBezTo>
                    <a:pt x="1033" y="742"/>
                    <a:pt x="1045" y="747"/>
                    <a:pt x="1051" y="741"/>
                  </a:cubicBezTo>
                  <a:cubicBezTo>
                    <a:pt x="1060" y="733"/>
                    <a:pt x="1048" y="738"/>
                    <a:pt x="1059" y="734"/>
                  </a:cubicBezTo>
                  <a:cubicBezTo>
                    <a:pt x="1064" y="738"/>
                    <a:pt x="1068" y="739"/>
                    <a:pt x="1073" y="742"/>
                  </a:cubicBezTo>
                  <a:cubicBezTo>
                    <a:pt x="1079" y="752"/>
                    <a:pt x="1093" y="750"/>
                    <a:pt x="1104" y="753"/>
                  </a:cubicBezTo>
                  <a:cubicBezTo>
                    <a:pt x="1121" y="764"/>
                    <a:pt x="1110" y="759"/>
                    <a:pt x="1141" y="761"/>
                  </a:cubicBezTo>
                  <a:cubicBezTo>
                    <a:pt x="1152" y="763"/>
                    <a:pt x="1156" y="766"/>
                    <a:pt x="1163" y="775"/>
                  </a:cubicBezTo>
                  <a:cubicBezTo>
                    <a:pt x="1159" y="788"/>
                    <a:pt x="1167" y="781"/>
                    <a:pt x="1173" y="777"/>
                  </a:cubicBezTo>
                  <a:cubicBezTo>
                    <a:pt x="1175" y="770"/>
                    <a:pt x="1178" y="770"/>
                    <a:pt x="1181" y="764"/>
                  </a:cubicBezTo>
                  <a:cubicBezTo>
                    <a:pt x="1190" y="767"/>
                    <a:pt x="1189" y="772"/>
                    <a:pt x="1187" y="783"/>
                  </a:cubicBezTo>
                  <a:cubicBezTo>
                    <a:pt x="1195" y="789"/>
                    <a:pt x="1206" y="786"/>
                    <a:pt x="1215" y="789"/>
                  </a:cubicBezTo>
                  <a:cubicBezTo>
                    <a:pt x="1221" y="791"/>
                    <a:pt x="1226" y="797"/>
                    <a:pt x="1234" y="800"/>
                  </a:cubicBezTo>
                  <a:cubicBezTo>
                    <a:pt x="1245" y="803"/>
                    <a:pt x="1255" y="808"/>
                    <a:pt x="1265" y="816"/>
                  </a:cubicBezTo>
                  <a:cubicBezTo>
                    <a:pt x="1268" y="827"/>
                    <a:pt x="1272" y="831"/>
                    <a:pt x="1282" y="834"/>
                  </a:cubicBezTo>
                  <a:cubicBezTo>
                    <a:pt x="1286" y="842"/>
                    <a:pt x="1288" y="847"/>
                    <a:pt x="1296" y="852"/>
                  </a:cubicBezTo>
                  <a:cubicBezTo>
                    <a:pt x="1308" y="849"/>
                    <a:pt x="1302" y="850"/>
                    <a:pt x="1314" y="847"/>
                  </a:cubicBezTo>
                  <a:cubicBezTo>
                    <a:pt x="1316" y="845"/>
                    <a:pt x="1319" y="845"/>
                    <a:pt x="1319" y="845"/>
                  </a:cubicBezTo>
                  <a:cubicBezTo>
                    <a:pt x="1328" y="852"/>
                    <a:pt x="1322" y="842"/>
                    <a:pt x="1319" y="839"/>
                  </a:cubicBezTo>
                  <a:cubicBezTo>
                    <a:pt x="1316" y="844"/>
                    <a:pt x="1311" y="847"/>
                    <a:pt x="1310" y="853"/>
                  </a:cubicBezTo>
                  <a:cubicBezTo>
                    <a:pt x="1310" y="856"/>
                    <a:pt x="1307" y="863"/>
                    <a:pt x="1307" y="863"/>
                  </a:cubicBezTo>
                  <a:cubicBezTo>
                    <a:pt x="1308" y="869"/>
                    <a:pt x="1310" y="880"/>
                    <a:pt x="1319" y="880"/>
                  </a:cubicBezTo>
                  <a:lnTo>
                    <a:pt x="1320" y="916"/>
                  </a:lnTo>
                  <a:lnTo>
                    <a:pt x="1348" y="1005"/>
                  </a:lnTo>
                  <a:lnTo>
                    <a:pt x="1373" y="1033"/>
                  </a:lnTo>
                  <a:lnTo>
                    <a:pt x="1416" y="994"/>
                  </a:lnTo>
                  <a:lnTo>
                    <a:pt x="1413" y="967"/>
                  </a:lnTo>
                  <a:lnTo>
                    <a:pt x="1424" y="959"/>
                  </a:lnTo>
                  <a:lnTo>
                    <a:pt x="1423" y="925"/>
                  </a:lnTo>
                  <a:lnTo>
                    <a:pt x="1452" y="916"/>
                  </a:lnTo>
                  <a:lnTo>
                    <a:pt x="1520" y="855"/>
                  </a:lnTo>
                  <a:lnTo>
                    <a:pt x="1533" y="839"/>
                  </a:lnTo>
                  <a:lnTo>
                    <a:pt x="1588" y="824"/>
                  </a:lnTo>
                  <a:lnTo>
                    <a:pt x="1608" y="847"/>
                  </a:lnTo>
                  <a:lnTo>
                    <a:pt x="1602" y="858"/>
                  </a:lnTo>
                  <a:lnTo>
                    <a:pt x="1619" y="875"/>
                  </a:lnTo>
                  <a:lnTo>
                    <a:pt x="1624" y="899"/>
                  </a:lnTo>
                  <a:lnTo>
                    <a:pt x="1641" y="906"/>
                  </a:lnTo>
                  <a:lnTo>
                    <a:pt x="1677" y="892"/>
                  </a:lnTo>
                  <a:lnTo>
                    <a:pt x="1675" y="975"/>
                  </a:lnTo>
                  <a:lnTo>
                    <a:pt x="1684" y="956"/>
                  </a:lnTo>
                  <a:lnTo>
                    <a:pt x="1707" y="1000"/>
                  </a:lnTo>
                  <a:lnTo>
                    <a:pt x="1704" y="1030"/>
                  </a:lnTo>
                  <a:lnTo>
                    <a:pt x="1718" y="1013"/>
                  </a:lnTo>
                  <a:lnTo>
                    <a:pt x="1721" y="997"/>
                  </a:lnTo>
                  <a:lnTo>
                    <a:pt x="1738" y="972"/>
                  </a:lnTo>
                  <a:lnTo>
                    <a:pt x="1728" y="958"/>
                  </a:lnTo>
                  <a:lnTo>
                    <a:pt x="1737" y="942"/>
                  </a:lnTo>
                  <a:lnTo>
                    <a:pt x="1725" y="913"/>
                  </a:lnTo>
                  <a:lnTo>
                    <a:pt x="1732" y="889"/>
                  </a:lnTo>
                  <a:lnTo>
                    <a:pt x="1715" y="895"/>
                  </a:lnTo>
                  <a:lnTo>
                    <a:pt x="1707" y="874"/>
                  </a:lnTo>
                  <a:lnTo>
                    <a:pt x="1701" y="844"/>
                  </a:lnTo>
                  <a:lnTo>
                    <a:pt x="1714" y="816"/>
                  </a:lnTo>
                  <a:lnTo>
                    <a:pt x="1728" y="834"/>
                  </a:lnTo>
                  <a:lnTo>
                    <a:pt x="1721" y="880"/>
                  </a:lnTo>
                  <a:lnTo>
                    <a:pt x="1738" y="849"/>
                  </a:lnTo>
                  <a:lnTo>
                    <a:pt x="1732" y="824"/>
                  </a:lnTo>
                  <a:lnTo>
                    <a:pt x="1752" y="808"/>
                  </a:lnTo>
                  <a:lnTo>
                    <a:pt x="1752" y="797"/>
                  </a:lnTo>
                  <a:lnTo>
                    <a:pt x="1759" y="800"/>
                  </a:lnTo>
                  <a:lnTo>
                    <a:pt x="1796" y="756"/>
                  </a:lnTo>
                  <a:lnTo>
                    <a:pt x="1805" y="684"/>
                  </a:lnTo>
                  <a:lnTo>
                    <a:pt x="1810" y="655"/>
                  </a:lnTo>
                  <a:lnTo>
                    <a:pt x="1794" y="664"/>
                  </a:lnTo>
                  <a:lnTo>
                    <a:pt x="1788" y="655"/>
                  </a:lnTo>
                  <a:lnTo>
                    <a:pt x="1800" y="638"/>
                  </a:lnTo>
                  <a:lnTo>
                    <a:pt x="1776" y="592"/>
                  </a:lnTo>
                  <a:lnTo>
                    <a:pt x="1763" y="580"/>
                  </a:lnTo>
                  <a:lnTo>
                    <a:pt x="1783" y="544"/>
                  </a:lnTo>
                  <a:lnTo>
                    <a:pt x="1762" y="539"/>
                  </a:lnTo>
                  <a:lnTo>
                    <a:pt x="1743" y="531"/>
                  </a:lnTo>
                  <a:lnTo>
                    <a:pt x="1751" y="503"/>
                  </a:lnTo>
                  <a:lnTo>
                    <a:pt x="1763" y="487"/>
                  </a:lnTo>
                  <a:lnTo>
                    <a:pt x="1766" y="519"/>
                  </a:lnTo>
                  <a:lnTo>
                    <a:pt x="1788" y="498"/>
                  </a:lnTo>
                  <a:lnTo>
                    <a:pt x="1805" y="497"/>
                  </a:lnTo>
                  <a:lnTo>
                    <a:pt x="1797" y="519"/>
                  </a:lnTo>
                  <a:lnTo>
                    <a:pt x="1824" y="528"/>
                  </a:lnTo>
                  <a:lnTo>
                    <a:pt x="1816" y="545"/>
                  </a:lnTo>
                  <a:lnTo>
                    <a:pt x="1830" y="559"/>
                  </a:lnTo>
                  <a:lnTo>
                    <a:pt x="1830" y="588"/>
                  </a:lnTo>
                  <a:lnTo>
                    <a:pt x="1861" y="559"/>
                  </a:lnTo>
                  <a:lnTo>
                    <a:pt x="1850" y="531"/>
                  </a:lnTo>
                  <a:lnTo>
                    <a:pt x="1821" y="489"/>
                  </a:lnTo>
                  <a:lnTo>
                    <a:pt x="1830" y="473"/>
                  </a:lnTo>
                  <a:lnTo>
                    <a:pt x="1824" y="448"/>
                  </a:lnTo>
                  <a:lnTo>
                    <a:pt x="1844" y="427"/>
                  </a:lnTo>
                  <a:lnTo>
                    <a:pt x="1868" y="416"/>
                  </a:lnTo>
                  <a:lnTo>
                    <a:pt x="1867" y="367"/>
                  </a:lnTo>
                  <a:lnTo>
                    <a:pt x="1865" y="333"/>
                  </a:lnTo>
                  <a:lnTo>
                    <a:pt x="1858" y="302"/>
                  </a:lnTo>
                  <a:lnTo>
                    <a:pt x="1830" y="248"/>
                  </a:lnTo>
                  <a:lnTo>
                    <a:pt x="1825" y="275"/>
                  </a:lnTo>
                  <a:lnTo>
                    <a:pt x="1807" y="258"/>
                  </a:lnTo>
                  <a:lnTo>
                    <a:pt x="1790" y="266"/>
                  </a:lnTo>
                  <a:lnTo>
                    <a:pt x="1805" y="226"/>
                  </a:lnTo>
                  <a:lnTo>
                    <a:pt x="1821" y="192"/>
                  </a:lnTo>
                  <a:lnTo>
                    <a:pt x="1850" y="176"/>
                  </a:lnTo>
                  <a:lnTo>
                    <a:pt x="1853" y="161"/>
                  </a:lnTo>
                  <a:lnTo>
                    <a:pt x="1873" y="155"/>
                  </a:lnTo>
                  <a:lnTo>
                    <a:pt x="1873" y="170"/>
                  </a:lnTo>
                  <a:lnTo>
                    <a:pt x="1896" y="145"/>
                  </a:lnTo>
                  <a:lnTo>
                    <a:pt x="1882" y="139"/>
                  </a:lnTo>
                  <a:lnTo>
                    <a:pt x="1882" y="120"/>
                  </a:lnTo>
                  <a:lnTo>
                    <a:pt x="1899" y="108"/>
                  </a:lnTo>
                  <a:lnTo>
                    <a:pt x="1906" y="122"/>
                  </a:lnTo>
                  <a:lnTo>
                    <a:pt x="1929" y="100"/>
                  </a:lnTo>
                  <a:lnTo>
                    <a:pt x="1926" y="120"/>
                  </a:lnTo>
                  <a:lnTo>
                    <a:pt x="1927" y="136"/>
                  </a:lnTo>
                  <a:lnTo>
                    <a:pt x="1926" y="158"/>
                  </a:lnTo>
                  <a:lnTo>
                    <a:pt x="1918" y="175"/>
                  </a:lnTo>
                  <a:lnTo>
                    <a:pt x="1932" y="197"/>
                  </a:lnTo>
                  <a:lnTo>
                    <a:pt x="1938" y="212"/>
                  </a:lnTo>
                  <a:lnTo>
                    <a:pt x="1947" y="209"/>
                  </a:lnTo>
                  <a:lnTo>
                    <a:pt x="1992" y="256"/>
                  </a:lnTo>
                  <a:lnTo>
                    <a:pt x="2002" y="233"/>
                  </a:lnTo>
                  <a:lnTo>
                    <a:pt x="2014" y="216"/>
                  </a:lnTo>
                  <a:lnTo>
                    <a:pt x="1994" y="205"/>
                  </a:lnTo>
                  <a:lnTo>
                    <a:pt x="1999" y="184"/>
                  </a:lnTo>
                  <a:lnTo>
                    <a:pt x="1999" y="172"/>
                  </a:lnTo>
                  <a:lnTo>
                    <a:pt x="1978" y="150"/>
                  </a:lnTo>
                  <a:lnTo>
                    <a:pt x="1960" y="147"/>
                  </a:lnTo>
                  <a:lnTo>
                    <a:pt x="1943" y="123"/>
                  </a:lnTo>
                  <a:lnTo>
                    <a:pt x="1966" y="119"/>
                  </a:lnTo>
                  <a:lnTo>
                    <a:pt x="1977" y="100"/>
                  </a:lnTo>
                  <a:lnTo>
                    <a:pt x="1991" y="106"/>
                  </a:lnTo>
                  <a:lnTo>
                    <a:pt x="2005" y="98"/>
                  </a:lnTo>
                  <a:lnTo>
                    <a:pt x="1990" y="80"/>
                  </a:lnTo>
                  <a:lnTo>
                    <a:pt x="2002" y="69"/>
                  </a:lnTo>
                  <a:lnTo>
                    <a:pt x="2021" y="68"/>
                  </a:lnTo>
                  <a:lnTo>
                    <a:pt x="2000" y="53"/>
                  </a:lnTo>
                  <a:lnTo>
                    <a:pt x="1975" y="51"/>
                  </a:lnTo>
                  <a:lnTo>
                    <a:pt x="1990" y="32"/>
                  </a:lnTo>
                  <a:lnTo>
                    <a:pt x="1989" y="11"/>
                  </a:lnTo>
                  <a:lnTo>
                    <a:pt x="2005" y="27"/>
                  </a:lnTo>
                  <a:lnTo>
                    <a:pt x="2015" y="18"/>
                  </a:lnTo>
                  <a:lnTo>
                    <a:pt x="2024" y="21"/>
                  </a:lnTo>
                  <a:lnTo>
                    <a:pt x="2038" y="36"/>
                  </a:lnTo>
                  <a:lnTo>
                    <a:pt x="2060" y="33"/>
                  </a:lnTo>
                  <a:lnTo>
                    <a:pt x="2042" y="15"/>
                  </a:lnTo>
                  <a:lnTo>
                    <a:pt x="2038" y="0"/>
                  </a:lnTo>
                  <a:lnTo>
                    <a:pt x="2006" y="5"/>
                  </a:lnTo>
                  <a:lnTo>
                    <a:pt x="1994" y="0"/>
                  </a:lnTo>
                  <a:lnTo>
                    <a:pt x="1955" y="11"/>
                  </a:lnTo>
                  <a:lnTo>
                    <a:pt x="1913" y="18"/>
                  </a:lnTo>
                  <a:lnTo>
                    <a:pt x="1886" y="30"/>
                  </a:lnTo>
                  <a:lnTo>
                    <a:pt x="1885" y="47"/>
                  </a:lnTo>
                  <a:lnTo>
                    <a:pt x="1864" y="50"/>
                  </a:lnTo>
                  <a:cubicBezTo>
                    <a:pt x="1858" y="55"/>
                    <a:pt x="1854" y="75"/>
                    <a:pt x="1847" y="77"/>
                  </a:cubicBezTo>
                  <a:cubicBezTo>
                    <a:pt x="1839" y="82"/>
                    <a:pt x="1830" y="65"/>
                    <a:pt x="1820" y="63"/>
                  </a:cubicBezTo>
                  <a:lnTo>
                    <a:pt x="1786" y="66"/>
                  </a:lnTo>
                  <a:lnTo>
                    <a:pt x="1732" y="56"/>
                  </a:lnTo>
                  <a:lnTo>
                    <a:pt x="1709" y="62"/>
                  </a:lnTo>
                  <a:lnTo>
                    <a:pt x="1678" y="56"/>
                  </a:lnTo>
                  <a:lnTo>
                    <a:pt x="1666" y="47"/>
                  </a:lnTo>
                  <a:lnTo>
                    <a:pt x="1643" y="50"/>
                  </a:lnTo>
                  <a:cubicBezTo>
                    <a:pt x="1635" y="52"/>
                    <a:pt x="1626" y="57"/>
                    <a:pt x="1618" y="60"/>
                  </a:cubicBezTo>
                  <a:cubicBezTo>
                    <a:pt x="1610" y="63"/>
                    <a:pt x="1603" y="67"/>
                    <a:pt x="1597" y="71"/>
                  </a:cubicBezTo>
                  <a:cubicBezTo>
                    <a:pt x="1591" y="75"/>
                    <a:pt x="1587" y="84"/>
                    <a:pt x="1583" y="83"/>
                  </a:cubicBezTo>
                  <a:cubicBezTo>
                    <a:pt x="1571" y="90"/>
                    <a:pt x="1576" y="67"/>
                    <a:pt x="1571" y="65"/>
                  </a:cubicBezTo>
                  <a:lnTo>
                    <a:pt x="1553" y="69"/>
                  </a:lnTo>
                  <a:cubicBezTo>
                    <a:pt x="1544" y="66"/>
                    <a:pt x="1531" y="50"/>
                    <a:pt x="1517" y="47"/>
                  </a:cubicBezTo>
                  <a:cubicBezTo>
                    <a:pt x="1503" y="46"/>
                    <a:pt x="1479" y="45"/>
                    <a:pt x="1468" y="48"/>
                  </a:cubicBezTo>
                  <a:cubicBezTo>
                    <a:pt x="1457" y="51"/>
                    <a:pt x="1461" y="63"/>
                    <a:pt x="1451" y="63"/>
                  </a:cubicBezTo>
                  <a:cubicBezTo>
                    <a:pt x="1439" y="66"/>
                    <a:pt x="1419" y="48"/>
                    <a:pt x="1408" y="47"/>
                  </a:cubicBezTo>
                  <a:cubicBezTo>
                    <a:pt x="1397" y="46"/>
                    <a:pt x="1390" y="59"/>
                    <a:pt x="1382" y="59"/>
                  </a:cubicBezTo>
                  <a:cubicBezTo>
                    <a:pt x="1374" y="59"/>
                    <a:pt x="1362" y="52"/>
                    <a:pt x="1357" y="47"/>
                  </a:cubicBezTo>
                  <a:cubicBezTo>
                    <a:pt x="1352" y="42"/>
                    <a:pt x="1356" y="36"/>
                    <a:pt x="1349" y="30"/>
                  </a:cubicBezTo>
                  <a:cubicBezTo>
                    <a:pt x="1333" y="26"/>
                    <a:pt x="1330" y="13"/>
                    <a:pt x="1318" y="11"/>
                  </a:cubicBezTo>
                  <a:cubicBezTo>
                    <a:pt x="1306" y="9"/>
                    <a:pt x="1287" y="20"/>
                    <a:pt x="1277" y="20"/>
                  </a:cubicBezTo>
                  <a:cubicBezTo>
                    <a:pt x="1267" y="20"/>
                    <a:pt x="1268" y="10"/>
                    <a:pt x="1259" y="9"/>
                  </a:cubicBezTo>
                  <a:lnTo>
                    <a:pt x="1222" y="14"/>
                  </a:lnTo>
                  <a:lnTo>
                    <a:pt x="1210" y="32"/>
                  </a:lnTo>
                  <a:cubicBezTo>
                    <a:pt x="1203" y="35"/>
                    <a:pt x="1187" y="28"/>
                    <a:pt x="1178" y="29"/>
                  </a:cubicBezTo>
                  <a:cubicBezTo>
                    <a:pt x="1169" y="30"/>
                    <a:pt x="1164" y="36"/>
                    <a:pt x="1154" y="39"/>
                  </a:cubicBezTo>
                  <a:cubicBezTo>
                    <a:pt x="1144" y="42"/>
                    <a:pt x="1124" y="44"/>
                    <a:pt x="1120" y="48"/>
                  </a:cubicBezTo>
                  <a:cubicBezTo>
                    <a:pt x="1109" y="57"/>
                    <a:pt x="1132" y="61"/>
                    <a:pt x="1132" y="65"/>
                  </a:cubicBezTo>
                  <a:cubicBezTo>
                    <a:pt x="1132" y="69"/>
                    <a:pt x="1126" y="70"/>
                    <a:pt x="1118" y="72"/>
                  </a:cubicBezTo>
                  <a:cubicBezTo>
                    <a:pt x="1110" y="74"/>
                    <a:pt x="1084" y="72"/>
                    <a:pt x="1085" y="77"/>
                  </a:cubicBezTo>
                  <a:cubicBezTo>
                    <a:pt x="1085" y="86"/>
                    <a:pt x="1126" y="103"/>
                    <a:pt x="1127" y="105"/>
                  </a:cubicBezTo>
                  <a:lnTo>
                    <a:pt x="1090" y="90"/>
                  </a:lnTo>
                  <a:lnTo>
                    <a:pt x="1072" y="95"/>
                  </a:lnTo>
                  <a:cubicBezTo>
                    <a:pt x="1063" y="93"/>
                    <a:pt x="1039" y="65"/>
                    <a:pt x="1033" y="80"/>
                  </a:cubicBezTo>
                  <a:cubicBezTo>
                    <a:pt x="1027" y="95"/>
                    <a:pt x="1077" y="132"/>
                    <a:pt x="1084" y="147"/>
                  </a:cubicBezTo>
                  <a:lnTo>
                    <a:pt x="1075" y="171"/>
                  </a:lnTo>
                  <a:lnTo>
                    <a:pt x="1040" y="170"/>
                  </a:lnTo>
                  <a:cubicBezTo>
                    <a:pt x="1040" y="170"/>
                    <a:pt x="1061" y="164"/>
                    <a:pt x="1060" y="155"/>
                  </a:cubicBezTo>
                  <a:cubicBezTo>
                    <a:pt x="1059" y="146"/>
                    <a:pt x="1043" y="127"/>
                    <a:pt x="1031" y="113"/>
                  </a:cubicBezTo>
                  <a:cubicBezTo>
                    <a:pt x="1025" y="101"/>
                    <a:pt x="1030" y="84"/>
                    <a:pt x="1024" y="81"/>
                  </a:cubicBezTo>
                  <a:cubicBezTo>
                    <a:pt x="1018" y="78"/>
                    <a:pt x="997" y="65"/>
                    <a:pt x="989" y="71"/>
                  </a:cubicBezTo>
                  <a:cubicBezTo>
                    <a:pt x="968" y="74"/>
                    <a:pt x="970" y="107"/>
                    <a:pt x="974" y="116"/>
                  </a:cubicBezTo>
                  <a:cubicBezTo>
                    <a:pt x="978" y="125"/>
                    <a:pt x="1009" y="122"/>
                    <a:pt x="1012" y="125"/>
                  </a:cubicBezTo>
                  <a:cubicBezTo>
                    <a:pt x="1028" y="153"/>
                    <a:pt x="1005" y="143"/>
                    <a:pt x="989" y="134"/>
                  </a:cubicBezTo>
                  <a:cubicBezTo>
                    <a:pt x="973" y="125"/>
                    <a:pt x="968" y="128"/>
                    <a:pt x="958" y="128"/>
                  </a:cubicBezTo>
                  <a:cubicBezTo>
                    <a:pt x="948" y="128"/>
                    <a:pt x="931" y="133"/>
                    <a:pt x="926" y="137"/>
                  </a:cubicBezTo>
                  <a:cubicBezTo>
                    <a:pt x="921" y="141"/>
                    <a:pt x="939" y="157"/>
                    <a:pt x="926" y="152"/>
                  </a:cubicBezTo>
                  <a:cubicBezTo>
                    <a:pt x="913" y="147"/>
                    <a:pt x="899" y="149"/>
                    <a:pt x="886" y="147"/>
                  </a:cubicBezTo>
                  <a:cubicBezTo>
                    <a:pt x="873" y="145"/>
                    <a:pt x="863" y="136"/>
                    <a:pt x="847" y="140"/>
                  </a:cubicBezTo>
                  <a:cubicBezTo>
                    <a:pt x="825" y="147"/>
                    <a:pt x="794" y="185"/>
                    <a:pt x="787" y="171"/>
                  </a:cubicBezTo>
                  <a:cubicBezTo>
                    <a:pt x="780" y="157"/>
                    <a:pt x="800" y="155"/>
                    <a:pt x="800" y="150"/>
                  </a:cubicBezTo>
                  <a:cubicBezTo>
                    <a:pt x="800" y="145"/>
                    <a:pt x="796" y="138"/>
                    <a:pt x="790" y="138"/>
                  </a:cubicBezTo>
                  <a:cubicBezTo>
                    <a:pt x="784" y="138"/>
                    <a:pt x="764" y="144"/>
                    <a:pt x="763" y="152"/>
                  </a:cubicBezTo>
                  <a:cubicBezTo>
                    <a:pt x="761" y="163"/>
                    <a:pt x="783" y="181"/>
                    <a:pt x="782" y="186"/>
                  </a:cubicBezTo>
                  <a:cubicBezTo>
                    <a:pt x="781" y="191"/>
                    <a:pt x="765" y="180"/>
                    <a:pt x="758" y="183"/>
                  </a:cubicBezTo>
                  <a:cubicBezTo>
                    <a:pt x="751" y="186"/>
                    <a:pt x="746" y="207"/>
                    <a:pt x="742" y="203"/>
                  </a:cubicBezTo>
                  <a:lnTo>
                    <a:pt x="728" y="189"/>
                  </a:lnTo>
                  <a:lnTo>
                    <a:pt x="746" y="170"/>
                  </a:lnTo>
                  <a:lnTo>
                    <a:pt x="733" y="158"/>
                  </a:lnTo>
                  <a:cubicBezTo>
                    <a:pt x="727" y="155"/>
                    <a:pt x="718" y="150"/>
                    <a:pt x="712" y="149"/>
                  </a:cubicBezTo>
                  <a:cubicBezTo>
                    <a:pt x="706" y="148"/>
                    <a:pt x="701" y="154"/>
                    <a:pt x="698" y="152"/>
                  </a:cubicBezTo>
                  <a:cubicBezTo>
                    <a:pt x="695" y="150"/>
                    <a:pt x="698" y="139"/>
                    <a:pt x="695" y="138"/>
                  </a:cubicBezTo>
                  <a:cubicBezTo>
                    <a:pt x="692" y="137"/>
                    <a:pt x="685" y="146"/>
                    <a:pt x="680" y="146"/>
                  </a:cubicBezTo>
                  <a:cubicBezTo>
                    <a:pt x="675" y="146"/>
                    <a:pt x="677" y="142"/>
                    <a:pt x="667" y="140"/>
                  </a:cubicBezTo>
                  <a:cubicBezTo>
                    <a:pt x="657" y="138"/>
                    <a:pt x="632" y="139"/>
                    <a:pt x="622" y="135"/>
                  </a:cubicBezTo>
                  <a:cubicBezTo>
                    <a:pt x="612" y="131"/>
                    <a:pt x="632" y="117"/>
                    <a:pt x="608" y="113"/>
                  </a:cubicBezTo>
                  <a:cubicBezTo>
                    <a:pt x="584" y="109"/>
                    <a:pt x="590" y="119"/>
                    <a:pt x="583" y="119"/>
                  </a:cubicBezTo>
                  <a:lnTo>
                    <a:pt x="568" y="114"/>
                  </a:lnTo>
                  <a:cubicBezTo>
                    <a:pt x="555" y="116"/>
                    <a:pt x="521" y="125"/>
                    <a:pt x="505" y="131"/>
                  </a:cubicBezTo>
                  <a:cubicBezTo>
                    <a:pt x="482" y="140"/>
                    <a:pt x="485" y="140"/>
                    <a:pt x="472" y="152"/>
                  </a:cubicBezTo>
                  <a:cubicBezTo>
                    <a:pt x="459" y="164"/>
                    <a:pt x="443" y="192"/>
                    <a:pt x="428" y="204"/>
                  </a:cubicBezTo>
                  <a:cubicBezTo>
                    <a:pt x="410" y="223"/>
                    <a:pt x="393" y="217"/>
                    <a:pt x="382" y="224"/>
                  </a:cubicBezTo>
                  <a:lnTo>
                    <a:pt x="364" y="248"/>
                  </a:lnTo>
                  <a:lnTo>
                    <a:pt x="368" y="290"/>
                  </a:lnTo>
                  <a:lnTo>
                    <a:pt x="389" y="306"/>
                  </a:lnTo>
                  <a:lnTo>
                    <a:pt x="436" y="290"/>
                  </a:lnTo>
                  <a:cubicBezTo>
                    <a:pt x="447" y="296"/>
                    <a:pt x="448" y="335"/>
                    <a:pt x="457" y="341"/>
                  </a:cubicBezTo>
                  <a:cubicBezTo>
                    <a:pt x="468" y="348"/>
                    <a:pt x="486" y="330"/>
                    <a:pt x="491" y="324"/>
                  </a:cubicBezTo>
                  <a:lnTo>
                    <a:pt x="496" y="300"/>
                  </a:lnTo>
                  <a:lnTo>
                    <a:pt x="514" y="281"/>
                  </a:lnTo>
                  <a:cubicBezTo>
                    <a:pt x="515" y="270"/>
                    <a:pt x="499" y="245"/>
                    <a:pt x="502" y="234"/>
                  </a:cubicBezTo>
                  <a:cubicBezTo>
                    <a:pt x="505" y="225"/>
                    <a:pt x="526" y="220"/>
                    <a:pt x="535" y="213"/>
                  </a:cubicBezTo>
                  <a:cubicBezTo>
                    <a:pt x="544" y="206"/>
                    <a:pt x="546" y="192"/>
                    <a:pt x="554" y="191"/>
                  </a:cubicBezTo>
                  <a:cubicBezTo>
                    <a:pt x="567" y="190"/>
                    <a:pt x="580" y="200"/>
                    <a:pt x="581" y="204"/>
                  </a:cubicBezTo>
                  <a:cubicBezTo>
                    <a:pt x="581" y="208"/>
                    <a:pt x="560" y="200"/>
                    <a:pt x="557" y="215"/>
                  </a:cubicBezTo>
                  <a:cubicBezTo>
                    <a:pt x="554" y="230"/>
                    <a:pt x="535" y="233"/>
                    <a:pt x="533" y="242"/>
                  </a:cubicBezTo>
                  <a:lnTo>
                    <a:pt x="548" y="267"/>
                  </a:lnTo>
                  <a:lnTo>
                    <a:pt x="571" y="276"/>
                  </a:lnTo>
                  <a:lnTo>
                    <a:pt x="598" y="264"/>
                  </a:lnTo>
                  <a:lnTo>
                    <a:pt x="625" y="261"/>
                  </a:lnTo>
                  <a:cubicBezTo>
                    <a:pt x="632" y="263"/>
                    <a:pt x="645" y="271"/>
                    <a:pt x="638" y="276"/>
                  </a:cubicBezTo>
                  <a:cubicBezTo>
                    <a:pt x="631" y="281"/>
                    <a:pt x="593" y="287"/>
                    <a:pt x="584" y="293"/>
                  </a:cubicBezTo>
                  <a:cubicBezTo>
                    <a:pt x="575" y="299"/>
                    <a:pt x="587" y="309"/>
                    <a:pt x="581" y="311"/>
                  </a:cubicBezTo>
                  <a:cubicBezTo>
                    <a:pt x="567" y="319"/>
                    <a:pt x="556" y="301"/>
                    <a:pt x="550" y="303"/>
                  </a:cubicBezTo>
                  <a:lnTo>
                    <a:pt x="547" y="323"/>
                  </a:lnTo>
                  <a:lnTo>
                    <a:pt x="536" y="350"/>
                  </a:lnTo>
                  <a:lnTo>
                    <a:pt x="512" y="351"/>
                  </a:lnTo>
                  <a:lnTo>
                    <a:pt x="476" y="360"/>
                  </a:lnTo>
                  <a:lnTo>
                    <a:pt x="457" y="351"/>
                  </a:lnTo>
                  <a:lnTo>
                    <a:pt x="443" y="357"/>
                  </a:lnTo>
                  <a:lnTo>
                    <a:pt x="419" y="342"/>
                  </a:lnTo>
                  <a:cubicBezTo>
                    <a:pt x="417" y="335"/>
                    <a:pt x="433" y="329"/>
                    <a:pt x="428" y="317"/>
                  </a:cubicBezTo>
                  <a:cubicBezTo>
                    <a:pt x="423" y="305"/>
                    <a:pt x="396" y="313"/>
                    <a:pt x="392" y="321"/>
                  </a:cubicBezTo>
                  <a:lnTo>
                    <a:pt x="397" y="362"/>
                  </a:lnTo>
                  <a:lnTo>
                    <a:pt x="373" y="362"/>
                  </a:lnTo>
                  <a:cubicBezTo>
                    <a:pt x="365" y="366"/>
                    <a:pt x="355" y="380"/>
                    <a:pt x="347" y="386"/>
                  </a:cubicBezTo>
                  <a:cubicBezTo>
                    <a:pt x="339" y="392"/>
                    <a:pt x="332" y="379"/>
                    <a:pt x="322" y="399"/>
                  </a:cubicBezTo>
                  <a:cubicBezTo>
                    <a:pt x="312" y="419"/>
                    <a:pt x="301" y="411"/>
                    <a:pt x="293" y="414"/>
                  </a:cubicBezTo>
                  <a:cubicBezTo>
                    <a:pt x="285" y="417"/>
                    <a:pt x="280" y="414"/>
                    <a:pt x="275" y="416"/>
                  </a:cubicBezTo>
                  <a:cubicBezTo>
                    <a:pt x="270" y="418"/>
                    <a:pt x="267" y="426"/>
                    <a:pt x="260" y="426"/>
                  </a:cubicBezTo>
                  <a:cubicBezTo>
                    <a:pt x="253" y="426"/>
                    <a:pt x="238" y="417"/>
                    <a:pt x="232" y="419"/>
                  </a:cubicBezTo>
                  <a:cubicBezTo>
                    <a:pt x="226" y="421"/>
                    <a:pt x="221" y="432"/>
                    <a:pt x="226" y="437"/>
                  </a:cubicBezTo>
                  <a:lnTo>
                    <a:pt x="263" y="449"/>
                  </a:lnTo>
                  <a:lnTo>
                    <a:pt x="272" y="474"/>
                  </a:lnTo>
                  <a:lnTo>
                    <a:pt x="262" y="503"/>
                  </a:lnTo>
                  <a:cubicBezTo>
                    <a:pt x="251" y="507"/>
                    <a:pt x="223" y="499"/>
                    <a:pt x="206" y="498"/>
                  </a:cubicBezTo>
                  <a:cubicBezTo>
                    <a:pt x="189" y="497"/>
                    <a:pt x="164" y="492"/>
                    <a:pt x="158" y="498"/>
                  </a:cubicBezTo>
                  <a:cubicBezTo>
                    <a:pt x="152" y="504"/>
                    <a:pt x="167" y="527"/>
                    <a:pt x="167" y="537"/>
                  </a:cubicBezTo>
                  <a:cubicBezTo>
                    <a:pt x="167" y="547"/>
                    <a:pt x="159" y="551"/>
                    <a:pt x="157" y="557"/>
                  </a:cubicBezTo>
                  <a:cubicBezTo>
                    <a:pt x="155" y="563"/>
                    <a:pt x="161" y="569"/>
                    <a:pt x="157" y="576"/>
                  </a:cubicBezTo>
                  <a:cubicBezTo>
                    <a:pt x="153" y="583"/>
                    <a:pt x="127" y="594"/>
                    <a:pt x="130" y="597"/>
                  </a:cubicBezTo>
                  <a:cubicBezTo>
                    <a:pt x="139" y="606"/>
                    <a:pt x="160" y="592"/>
                    <a:pt x="176" y="592"/>
                  </a:cubicBezTo>
                  <a:lnTo>
                    <a:pt x="226" y="598"/>
                  </a:lnTo>
                  <a:lnTo>
                    <a:pt x="260" y="588"/>
                  </a:lnTo>
                  <a:lnTo>
                    <a:pt x="274" y="576"/>
                  </a:lnTo>
                  <a:cubicBezTo>
                    <a:pt x="282" y="573"/>
                    <a:pt x="306" y="573"/>
                    <a:pt x="307" y="569"/>
                  </a:cubicBezTo>
                  <a:cubicBezTo>
                    <a:pt x="321" y="557"/>
                    <a:pt x="283" y="559"/>
                    <a:pt x="283" y="552"/>
                  </a:cubicBezTo>
                  <a:cubicBezTo>
                    <a:pt x="283" y="545"/>
                    <a:pt x="300" y="533"/>
                    <a:pt x="307" y="528"/>
                  </a:cubicBezTo>
                  <a:lnTo>
                    <a:pt x="325" y="522"/>
                  </a:lnTo>
                  <a:lnTo>
                    <a:pt x="320" y="503"/>
                  </a:lnTo>
                  <a:cubicBezTo>
                    <a:pt x="323" y="499"/>
                    <a:pt x="336" y="495"/>
                    <a:pt x="342" y="495"/>
                  </a:cubicBezTo>
                  <a:cubicBezTo>
                    <a:pt x="348" y="495"/>
                    <a:pt x="350" y="506"/>
                    <a:pt x="358" y="505"/>
                  </a:cubicBezTo>
                  <a:cubicBezTo>
                    <a:pt x="366" y="504"/>
                    <a:pt x="384" y="490"/>
                    <a:pt x="393" y="491"/>
                  </a:cubicBezTo>
                  <a:lnTo>
                    <a:pt x="415" y="510"/>
                  </a:lnTo>
                  <a:cubicBezTo>
                    <a:pt x="416" y="517"/>
                    <a:pt x="407" y="520"/>
                    <a:pt x="401" y="530"/>
                  </a:cubicBezTo>
                  <a:lnTo>
                    <a:pt x="381" y="573"/>
                  </a:lnTo>
                  <a:lnTo>
                    <a:pt x="406" y="576"/>
                  </a:lnTo>
                  <a:lnTo>
                    <a:pt x="412" y="561"/>
                  </a:lnTo>
                  <a:lnTo>
                    <a:pt x="404" y="543"/>
                  </a:lnTo>
                  <a:cubicBezTo>
                    <a:pt x="406" y="539"/>
                    <a:pt x="417" y="541"/>
                    <a:pt x="423" y="538"/>
                  </a:cubicBezTo>
                  <a:cubicBezTo>
                    <a:pt x="430" y="537"/>
                    <a:pt x="435" y="526"/>
                    <a:pt x="441" y="527"/>
                  </a:cubicBezTo>
                  <a:cubicBezTo>
                    <a:pt x="447" y="528"/>
                    <a:pt x="453" y="542"/>
                    <a:pt x="460" y="547"/>
                  </a:cubicBezTo>
                  <a:lnTo>
                    <a:pt x="483" y="559"/>
                  </a:lnTo>
                  <a:lnTo>
                    <a:pt x="490" y="573"/>
                  </a:lnTo>
                  <a:lnTo>
                    <a:pt x="493" y="590"/>
                  </a:lnTo>
                  <a:lnTo>
                    <a:pt x="508" y="579"/>
                  </a:lnTo>
                  <a:cubicBezTo>
                    <a:pt x="508" y="579"/>
                    <a:pt x="507" y="566"/>
                    <a:pt x="509" y="564"/>
                  </a:cubicBezTo>
                  <a:cubicBezTo>
                    <a:pt x="513" y="561"/>
                    <a:pt x="512" y="581"/>
                    <a:pt x="521" y="569"/>
                  </a:cubicBezTo>
                  <a:cubicBezTo>
                    <a:pt x="530" y="557"/>
                    <a:pt x="525" y="556"/>
                    <a:pt x="515" y="549"/>
                  </a:cubicBezTo>
                  <a:lnTo>
                    <a:pt x="468" y="523"/>
                  </a:lnTo>
                  <a:lnTo>
                    <a:pt x="441" y="508"/>
                  </a:lnTo>
                  <a:lnTo>
                    <a:pt x="455" y="480"/>
                  </a:lnTo>
                  <a:lnTo>
                    <a:pt x="464" y="498"/>
                  </a:lnTo>
                  <a:lnTo>
                    <a:pt x="487" y="512"/>
                  </a:lnTo>
                  <a:lnTo>
                    <a:pt x="517" y="527"/>
                  </a:lnTo>
                  <a:cubicBezTo>
                    <a:pt x="526" y="535"/>
                    <a:pt x="529" y="546"/>
                    <a:pt x="539" y="559"/>
                  </a:cubicBezTo>
                  <a:cubicBezTo>
                    <a:pt x="549" y="572"/>
                    <a:pt x="570" y="602"/>
                    <a:pt x="579" y="608"/>
                  </a:cubicBezTo>
                  <a:cubicBezTo>
                    <a:pt x="588" y="614"/>
                    <a:pt x="588" y="598"/>
                    <a:pt x="592" y="597"/>
                  </a:cubicBezTo>
                  <a:cubicBezTo>
                    <a:pt x="596" y="594"/>
                    <a:pt x="604" y="602"/>
                    <a:pt x="604" y="599"/>
                  </a:cubicBezTo>
                  <a:cubicBezTo>
                    <a:pt x="604" y="596"/>
                    <a:pt x="596" y="583"/>
                    <a:pt x="593" y="578"/>
                  </a:cubicBezTo>
                  <a:cubicBezTo>
                    <a:pt x="589" y="574"/>
                    <a:pt x="590" y="568"/>
                    <a:pt x="587" y="567"/>
                  </a:cubicBezTo>
                  <a:cubicBezTo>
                    <a:pt x="585" y="563"/>
                    <a:pt x="583" y="558"/>
                    <a:pt x="584" y="555"/>
                  </a:cubicBezTo>
                  <a:cubicBezTo>
                    <a:pt x="585" y="552"/>
                    <a:pt x="589" y="550"/>
                    <a:pt x="592" y="548"/>
                  </a:cubicBezTo>
                  <a:lnTo>
                    <a:pt x="601" y="542"/>
                  </a:lnTo>
                  <a:cubicBezTo>
                    <a:pt x="607" y="541"/>
                    <a:pt x="621" y="541"/>
                    <a:pt x="627" y="541"/>
                  </a:cubicBezTo>
                  <a:cubicBezTo>
                    <a:pt x="633" y="541"/>
                    <a:pt x="636" y="541"/>
                    <a:pt x="640" y="539"/>
                  </a:cubicBezTo>
                  <a:cubicBezTo>
                    <a:pt x="644" y="537"/>
                    <a:pt x="648" y="532"/>
                    <a:pt x="650" y="528"/>
                  </a:cubicBezTo>
                  <a:lnTo>
                    <a:pt x="653" y="513"/>
                  </a:lnTo>
                  <a:lnTo>
                    <a:pt x="639" y="505"/>
                  </a:lnTo>
                  <a:cubicBezTo>
                    <a:pt x="639" y="503"/>
                    <a:pt x="650" y="505"/>
                    <a:pt x="655" y="501"/>
                  </a:cubicBezTo>
                  <a:cubicBezTo>
                    <a:pt x="660" y="497"/>
                    <a:pt x="665" y="488"/>
                    <a:pt x="670" y="483"/>
                  </a:cubicBezTo>
                  <a:cubicBezTo>
                    <a:pt x="675" y="478"/>
                    <a:pt x="681" y="471"/>
                    <a:pt x="686" y="470"/>
                  </a:cubicBezTo>
                  <a:lnTo>
                    <a:pt x="703" y="476"/>
                  </a:lnTo>
                  <a:lnTo>
                    <a:pt x="718" y="494"/>
                  </a:lnTo>
                  <a:cubicBezTo>
                    <a:pt x="723" y="498"/>
                    <a:pt x="727" y="503"/>
                    <a:pt x="731" y="501"/>
                  </a:cubicBezTo>
                  <a:cubicBezTo>
                    <a:pt x="735" y="499"/>
                    <a:pt x="742" y="488"/>
                    <a:pt x="742" y="482"/>
                  </a:cubicBezTo>
                  <a:lnTo>
                    <a:pt x="728" y="466"/>
                  </a:lnTo>
                  <a:cubicBezTo>
                    <a:pt x="730" y="462"/>
                    <a:pt x="746" y="463"/>
                    <a:pt x="755" y="459"/>
                  </a:cubicBezTo>
                  <a:cubicBezTo>
                    <a:pt x="764" y="455"/>
                    <a:pt x="777" y="444"/>
                    <a:pt x="782" y="444"/>
                  </a:cubicBezTo>
                  <a:cubicBezTo>
                    <a:pt x="787" y="444"/>
                    <a:pt x="786" y="452"/>
                    <a:pt x="784" y="458"/>
                  </a:cubicBezTo>
                  <a:cubicBezTo>
                    <a:pt x="782" y="464"/>
                    <a:pt x="765" y="469"/>
                    <a:pt x="772" y="480"/>
                  </a:cubicBezTo>
                  <a:cubicBezTo>
                    <a:pt x="779" y="491"/>
                    <a:pt x="820" y="516"/>
                    <a:pt x="824" y="525"/>
                  </a:cubicBezTo>
                  <a:cubicBezTo>
                    <a:pt x="828" y="534"/>
                    <a:pt x="808" y="535"/>
                    <a:pt x="796" y="537"/>
                  </a:cubicBezTo>
                  <a:cubicBezTo>
                    <a:pt x="784" y="539"/>
                    <a:pt x="763" y="541"/>
                    <a:pt x="751" y="539"/>
                  </a:cubicBezTo>
                  <a:cubicBezTo>
                    <a:pt x="739" y="537"/>
                    <a:pt x="739" y="524"/>
                    <a:pt x="722" y="524"/>
                  </a:cubicBezTo>
                  <a:cubicBezTo>
                    <a:pt x="705" y="524"/>
                    <a:pt x="707" y="533"/>
                    <a:pt x="697" y="537"/>
                  </a:cubicBezTo>
                  <a:lnTo>
                    <a:pt x="667" y="538"/>
                  </a:lnTo>
                  <a:lnTo>
                    <a:pt x="623" y="560"/>
                  </a:lnTo>
                  <a:lnTo>
                    <a:pt x="634" y="576"/>
                  </a:lnTo>
                  <a:lnTo>
                    <a:pt x="639" y="598"/>
                  </a:lnTo>
                  <a:lnTo>
                    <a:pt x="669" y="617"/>
                  </a:lnTo>
                  <a:lnTo>
                    <a:pt x="700" y="602"/>
                  </a:lnTo>
                  <a:lnTo>
                    <a:pt x="718" y="611"/>
                  </a:lnTo>
                  <a:lnTo>
                    <a:pt x="752" y="608"/>
                  </a:lnTo>
                  <a:lnTo>
                    <a:pt x="757" y="644"/>
                  </a:lnTo>
                  <a:lnTo>
                    <a:pt x="697" y="677"/>
                  </a:ln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grpSp>
      <p:pic>
        <p:nvPicPr>
          <p:cNvPr id="114" name="Picture 7" descr="artplus_nature_naturalcity42_a">
            <a:extLst>
              <a:ext uri="{FF2B5EF4-FFF2-40B4-BE49-F238E27FC236}">
                <a16:creationId xmlns="" xmlns:a16="http://schemas.microsoft.com/office/drawing/2014/main" id="{B8583177-6F8E-4C4A-85BB-F6EC9E5DE0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93933" y="3167063"/>
            <a:ext cx="5901267" cy="298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12" descr="artplus_nature_naturalcity42_i">
            <a:extLst>
              <a:ext uri="{FF2B5EF4-FFF2-40B4-BE49-F238E27FC236}">
                <a16:creationId xmlns="" xmlns:a16="http://schemas.microsoft.com/office/drawing/2014/main" id="{C3FB9942-8A85-4B42-8B05-70A4F133EC6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75234" y="3352800"/>
            <a:ext cx="2205567" cy="87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10" descr="artplus_nature_naturalcity42_c">
            <a:extLst>
              <a:ext uri="{FF2B5EF4-FFF2-40B4-BE49-F238E27FC236}">
                <a16:creationId xmlns="" xmlns:a16="http://schemas.microsoft.com/office/drawing/2014/main" id="{7553C673-3086-43B1-AF86-1E0B4A5AF54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395200" y="2895601"/>
            <a:ext cx="1483784" cy="866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13" descr="artplus_nature_naturalcity42_f">
            <a:extLst>
              <a:ext uri="{FF2B5EF4-FFF2-40B4-BE49-F238E27FC236}">
                <a16:creationId xmlns="" xmlns:a16="http://schemas.microsoft.com/office/drawing/2014/main" id="{33F0343C-6E8A-4AB4-84D8-0BF0B3638BD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59034" y="4594226"/>
            <a:ext cx="6548967" cy="1882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 Box 126">
            <a:extLst>
              <a:ext uri="{FF2B5EF4-FFF2-40B4-BE49-F238E27FC236}">
                <a16:creationId xmlns="" xmlns:a16="http://schemas.microsoft.com/office/drawing/2014/main" id="{00BEB2ED-539A-4998-9D30-18C1C6F23A54}"/>
              </a:ext>
            </a:extLst>
          </p:cNvPr>
          <p:cNvSpPr txBox="1">
            <a:spLocks noChangeArrowheads="1"/>
          </p:cNvSpPr>
          <p:nvPr/>
        </p:nvSpPr>
        <p:spPr bwMode="auto">
          <a:xfrm>
            <a:off x="10996221" y="152401"/>
            <a:ext cx="992579" cy="400110"/>
          </a:xfrm>
          <a:prstGeom prst="rect">
            <a:avLst/>
          </a:prstGeom>
          <a:noFill/>
          <a:ln>
            <a:noFill/>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defRPr/>
            </a:pPr>
            <a:r>
              <a:rPr lang="en-US" sz="2000" b="1">
                <a:solidFill>
                  <a:srgbClr val="000000"/>
                </a:solidFill>
                <a:latin typeface="Verdana" panose="020B0604030504040204" pitchFamily="34" charset="0"/>
              </a:rPr>
              <a:t>LOGO</a:t>
            </a:r>
          </a:p>
        </p:txBody>
      </p:sp>
      <p:pic>
        <p:nvPicPr>
          <p:cNvPr id="119" name="Picture 9" descr="artplus_nature_naturalcity42_b">
            <a:extLst>
              <a:ext uri="{FF2B5EF4-FFF2-40B4-BE49-F238E27FC236}">
                <a16:creationId xmlns="" xmlns:a16="http://schemas.microsoft.com/office/drawing/2014/main" id="{3CEE14E0-5961-4FF0-B6BE-8A7326E1F22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27851" y="3097213"/>
            <a:ext cx="3962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descr="artplus_nature_naturalcity42_e">
            <a:extLst>
              <a:ext uri="{FF2B5EF4-FFF2-40B4-BE49-F238E27FC236}">
                <a16:creationId xmlns="" xmlns:a16="http://schemas.microsoft.com/office/drawing/2014/main" id="{0DFD743B-F2AB-4AED-9EFF-79904A85579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924801" y="1993900"/>
            <a:ext cx="2061633" cy="166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11" descr="artplus_nature_naturalcity42_d">
            <a:extLst>
              <a:ext uri="{FF2B5EF4-FFF2-40B4-BE49-F238E27FC236}">
                <a16:creationId xmlns="" xmlns:a16="http://schemas.microsoft.com/office/drawing/2014/main" id="{5366AB4C-B0A5-4F9B-BBE9-CDDE8A9CB75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501467" y="2862264"/>
            <a:ext cx="831851"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128" descr="a1">
            <a:extLst>
              <a:ext uri="{FF2B5EF4-FFF2-40B4-BE49-F238E27FC236}">
                <a16:creationId xmlns="" xmlns:a16="http://schemas.microsoft.com/office/drawing/2014/main" id="{DE144D60-5463-4687-9067-A823A6173548}"/>
              </a:ext>
            </a:extLst>
          </p:cNvPr>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12479867" y="95250"/>
            <a:ext cx="2404533" cy="207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129" descr="b_1">
            <a:extLst>
              <a:ext uri="{FF2B5EF4-FFF2-40B4-BE49-F238E27FC236}">
                <a16:creationId xmlns="" xmlns:a16="http://schemas.microsoft.com/office/drawing/2014/main" id="{D2157D0A-B0BB-4ED4-981E-392AC05E7421}"/>
              </a:ext>
            </a:extLst>
          </p:cNvPr>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13605934" y="1968500"/>
            <a:ext cx="143933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 name="TextBox 123">
            <a:extLst>
              <a:ext uri="{FF2B5EF4-FFF2-40B4-BE49-F238E27FC236}">
                <a16:creationId xmlns="" xmlns:a16="http://schemas.microsoft.com/office/drawing/2014/main" id="{E59132FC-239F-45B0-9DAA-E9223A1B20CD}"/>
              </a:ext>
            </a:extLst>
          </p:cNvPr>
          <p:cNvSpPr txBox="1">
            <a:spLocks noChangeArrowheads="1"/>
          </p:cNvSpPr>
          <p:nvPr userDrawn="1"/>
        </p:nvSpPr>
        <p:spPr bwMode="auto">
          <a:xfrm>
            <a:off x="0" y="6627814"/>
            <a:ext cx="1608133" cy="230832"/>
          </a:xfrm>
          <a:prstGeom prst="rect">
            <a:avLst/>
          </a:prstGeom>
          <a:noFill/>
          <a:ln>
            <a:noFill/>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defRPr/>
            </a:pPr>
            <a:r>
              <a:rPr lang="en-US" sz="900">
                <a:solidFill>
                  <a:srgbClr val="FFFFFF"/>
                </a:solidFill>
                <a:latin typeface="Arial" panose="020B0604020202020204" pitchFamily="34" charset="0"/>
              </a:rPr>
              <a:t>www.trungtamtinhoc.edu.vn</a:t>
            </a:r>
          </a:p>
        </p:txBody>
      </p:sp>
      <p:sp>
        <p:nvSpPr>
          <p:cNvPr id="4098" name="Rectangle 2"/>
          <p:cNvSpPr>
            <a:spLocks noGrp="1" noChangeArrowheads="1"/>
          </p:cNvSpPr>
          <p:nvPr>
            <p:ph type="ctrTitle"/>
          </p:nvPr>
        </p:nvSpPr>
        <p:spPr>
          <a:xfrm>
            <a:off x="406400" y="4419600"/>
            <a:ext cx="8534400" cy="1143000"/>
          </a:xfrm>
        </p:spPr>
        <p:txBody>
          <a:bodyPr/>
          <a:lstStyle>
            <a:lvl1pPr algn="l">
              <a:defRPr sz="4300">
                <a:solidFill>
                  <a:schemeClr val="bg1"/>
                </a:solidFill>
              </a:defRPr>
            </a:lvl1pPr>
          </a:lstStyle>
          <a:p>
            <a:r>
              <a:rPr lang="en-US"/>
              <a:t>Click to edit Master title style</a:t>
            </a:r>
          </a:p>
        </p:txBody>
      </p:sp>
      <p:sp>
        <p:nvSpPr>
          <p:cNvPr id="4099" name="Rectangle 3"/>
          <p:cNvSpPr>
            <a:spLocks noGrp="1" noChangeArrowheads="1"/>
          </p:cNvSpPr>
          <p:nvPr>
            <p:ph type="subTitle" idx="1"/>
          </p:nvPr>
        </p:nvSpPr>
        <p:spPr>
          <a:xfrm>
            <a:off x="406400" y="5715000"/>
            <a:ext cx="8534400" cy="381000"/>
          </a:xfrm>
        </p:spPr>
        <p:txBody>
          <a:bodyPr/>
          <a:lstStyle>
            <a:lvl1pPr marL="0" indent="0">
              <a:buFont typeface="Wingdings" pitchFamily="2" charset="2"/>
              <a:buNone/>
              <a:defRPr sz="1800" b="1" i="1">
                <a:solidFill>
                  <a:schemeClr val="bg1"/>
                </a:solidFill>
              </a:defRPr>
            </a:lvl1pPr>
          </a:lstStyle>
          <a:p>
            <a:r>
              <a:rPr lang="en-US"/>
              <a:t>Click to edit Master subtitle style</a:t>
            </a:r>
          </a:p>
        </p:txBody>
      </p:sp>
      <p:sp>
        <p:nvSpPr>
          <p:cNvPr id="125" name="Rectangle 4">
            <a:extLst>
              <a:ext uri="{FF2B5EF4-FFF2-40B4-BE49-F238E27FC236}">
                <a16:creationId xmlns="" xmlns:a16="http://schemas.microsoft.com/office/drawing/2014/main" id="{46D12BEC-609B-40AC-A7A6-4822A2EDF4CF}"/>
              </a:ext>
            </a:extLst>
          </p:cNvPr>
          <p:cNvSpPr>
            <a:spLocks noGrp="1" noChangeArrowheads="1"/>
          </p:cNvSpPr>
          <p:nvPr>
            <p:ph type="dt" sz="half" idx="10"/>
          </p:nvPr>
        </p:nvSpPr>
        <p:spPr>
          <a:xfrm>
            <a:off x="406400" y="6477001"/>
            <a:ext cx="2844800" cy="168275"/>
          </a:xfrm>
        </p:spPr>
        <p:txBody>
          <a:bodyPr/>
          <a:lstStyle>
            <a:lvl1pPr eaLnBrk="0" hangingPunct="0">
              <a:defRPr>
                <a:latin typeface=".VnTime" pitchFamily="34" charset="0"/>
              </a:defRPr>
            </a:lvl1pPr>
          </a:lstStyle>
          <a:p>
            <a:pPr>
              <a:defRPr/>
            </a:pPr>
            <a:endParaRPr lang="en-US"/>
          </a:p>
        </p:txBody>
      </p:sp>
      <p:sp>
        <p:nvSpPr>
          <p:cNvPr id="126" name="Rectangle 5">
            <a:extLst>
              <a:ext uri="{FF2B5EF4-FFF2-40B4-BE49-F238E27FC236}">
                <a16:creationId xmlns="" xmlns:a16="http://schemas.microsoft.com/office/drawing/2014/main" id="{2A229FD5-2064-4CBE-A00E-EE4DCA53F6E6}"/>
              </a:ext>
            </a:extLst>
          </p:cNvPr>
          <p:cNvSpPr>
            <a:spLocks noGrp="1" noChangeArrowheads="1"/>
          </p:cNvSpPr>
          <p:nvPr>
            <p:ph type="ftr" sz="quarter" idx="11"/>
          </p:nvPr>
        </p:nvSpPr>
        <p:spPr>
          <a:xfrm>
            <a:off x="8940800" y="6477001"/>
            <a:ext cx="3048000" cy="168275"/>
          </a:xfrm>
        </p:spPr>
        <p:txBody>
          <a:bodyPr/>
          <a:lstStyle>
            <a:lvl1pPr algn="r" eaLnBrk="0" hangingPunct="0">
              <a:defRPr>
                <a:latin typeface=".VnTime" pitchFamily="34" charset="0"/>
              </a:defRPr>
            </a:lvl1pPr>
          </a:lstStyle>
          <a:p>
            <a:pPr>
              <a:defRPr/>
            </a:pPr>
            <a:endParaRPr lang="en-US"/>
          </a:p>
        </p:txBody>
      </p:sp>
      <p:sp>
        <p:nvSpPr>
          <p:cNvPr id="127" name="Rectangle 6">
            <a:extLst>
              <a:ext uri="{FF2B5EF4-FFF2-40B4-BE49-F238E27FC236}">
                <a16:creationId xmlns="" xmlns:a16="http://schemas.microsoft.com/office/drawing/2014/main" id="{FF96825C-A23D-4C11-848C-5983F877B4FE}"/>
              </a:ext>
            </a:extLst>
          </p:cNvPr>
          <p:cNvSpPr>
            <a:spLocks noGrp="1" noChangeArrowheads="1"/>
          </p:cNvSpPr>
          <p:nvPr>
            <p:ph type="sldNum" sz="quarter" idx="12"/>
          </p:nvPr>
        </p:nvSpPr>
        <p:spPr>
          <a:xfrm>
            <a:off x="4876800" y="6477001"/>
            <a:ext cx="2844800" cy="168275"/>
          </a:xfrm>
        </p:spPr>
        <p:txBody>
          <a:bodyPr/>
          <a:lstStyle>
            <a:lvl1pPr algn="ctr" eaLnBrk="0" hangingPunct="0">
              <a:defRPr>
                <a:latin typeface=".VnTime" panose="020B7200000000000000" pitchFamily="34" charset="0"/>
              </a:defRPr>
            </a:lvl1pPr>
          </a:lstStyle>
          <a:p>
            <a:pPr>
              <a:defRPr/>
            </a:pPr>
            <a:fld id="{05693582-F8FB-4043-92DF-7FC20EC44B84}" type="slidenum">
              <a:rPr lang="en-US" altLang="en-US"/>
              <a:pPr>
                <a:defRPr/>
              </a:pPr>
              <a:t>‹#›</a:t>
            </a:fld>
            <a:endParaRPr lang="en-US" altLang="en-US"/>
          </a:p>
        </p:txBody>
      </p:sp>
    </p:spTree>
    <p:extLst>
      <p:ext uri="{BB962C8B-B14F-4D97-AF65-F5344CB8AC3E}">
        <p14:creationId xmlns:p14="http://schemas.microsoft.com/office/powerpoint/2010/main" val="3317616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20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114"/>
                                        </p:tgtEl>
                                        <p:attrNameLst>
                                          <p:attrName>style.visibility</p:attrName>
                                        </p:attrNameLst>
                                      </p:cBhvr>
                                      <p:to>
                                        <p:strVal val="visible"/>
                                      </p:to>
                                    </p:set>
                                    <p:animEffect transition="in" filter="fade">
                                      <p:cBhvr>
                                        <p:cTn id="10" dur="2000"/>
                                        <p:tgtEl>
                                          <p:spTgt spid="114"/>
                                        </p:tgtEl>
                                      </p:cBhvr>
                                    </p:animEffect>
                                  </p:childTnLst>
                                </p:cTn>
                              </p:par>
                            </p:childTnLst>
                          </p:cTn>
                        </p:par>
                        <p:par>
                          <p:cTn id="11" fill="hold">
                            <p:stCondLst>
                              <p:cond delay="2000"/>
                            </p:stCondLst>
                            <p:childTnLst>
                              <p:par>
                                <p:cTn id="12" presetID="10" presetClass="entr" presetSubtype="0" fill="hold" nodeType="afterEffect">
                                  <p:stCondLst>
                                    <p:cond delay="0"/>
                                  </p:stCondLst>
                                  <p:childTnLst>
                                    <p:set>
                                      <p:cBhvr>
                                        <p:cTn id="13" dur="1" fill="hold">
                                          <p:stCondLst>
                                            <p:cond delay="0"/>
                                          </p:stCondLst>
                                        </p:cTn>
                                        <p:tgtEl>
                                          <p:spTgt spid="119"/>
                                        </p:tgtEl>
                                        <p:attrNameLst>
                                          <p:attrName>style.visibility</p:attrName>
                                        </p:attrNameLst>
                                      </p:cBhvr>
                                      <p:to>
                                        <p:strVal val="visible"/>
                                      </p:to>
                                    </p:set>
                                    <p:animEffect transition="in" filter="fade">
                                      <p:cBhvr>
                                        <p:cTn id="14" dur="1000"/>
                                        <p:tgtEl>
                                          <p:spTgt spid="119"/>
                                        </p:tgtEl>
                                      </p:cBhvr>
                                    </p:animEffect>
                                  </p:childTnLst>
                                </p:cTn>
                              </p:par>
                            </p:childTnLst>
                          </p:cTn>
                        </p:par>
                        <p:par>
                          <p:cTn id="15" fill="hold">
                            <p:stCondLst>
                              <p:cond delay="3000"/>
                            </p:stCondLst>
                            <p:childTnLst>
                              <p:par>
                                <p:cTn id="16" presetID="22" presetClass="entr" presetSubtype="4" fill="hold" nodeType="afterEffect">
                                  <p:stCondLst>
                                    <p:cond delay="0"/>
                                  </p:stCondLst>
                                  <p:childTnLst>
                                    <p:set>
                                      <p:cBhvr>
                                        <p:cTn id="17" dur="1" fill="hold">
                                          <p:stCondLst>
                                            <p:cond delay="0"/>
                                          </p:stCondLst>
                                        </p:cTn>
                                        <p:tgtEl>
                                          <p:spTgt spid="121"/>
                                        </p:tgtEl>
                                        <p:attrNameLst>
                                          <p:attrName>style.visibility</p:attrName>
                                        </p:attrNameLst>
                                      </p:cBhvr>
                                      <p:to>
                                        <p:strVal val="visible"/>
                                      </p:to>
                                    </p:set>
                                    <p:animEffect transition="in" filter="wipe(down)">
                                      <p:cBhvr>
                                        <p:cTn id="18" dur="500"/>
                                        <p:tgtEl>
                                          <p:spTgt spid="121"/>
                                        </p:tgtEl>
                                      </p:cBhvr>
                                    </p:animEffect>
                                  </p:childTnLst>
                                </p:cTn>
                              </p:par>
                            </p:childTnLst>
                          </p:cTn>
                        </p:par>
                        <p:par>
                          <p:cTn id="19" fill="hold">
                            <p:stCondLst>
                              <p:cond delay="3500"/>
                            </p:stCondLst>
                            <p:childTnLst>
                              <p:par>
                                <p:cTn id="20" presetID="22" presetClass="entr" presetSubtype="4" fill="hold" nodeType="after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down)">
                                      <p:cBhvr>
                                        <p:cTn id="22" dur="500"/>
                                        <p:tgtEl>
                                          <p:spTgt spid="120"/>
                                        </p:tgtEl>
                                      </p:cBhvr>
                                    </p:animEffect>
                                  </p:childTnLst>
                                </p:cTn>
                              </p:par>
                            </p:childTnLst>
                          </p:cTn>
                        </p:par>
                        <p:par>
                          <p:cTn id="23" fill="hold">
                            <p:stCondLst>
                              <p:cond delay="4000"/>
                            </p:stCondLst>
                            <p:childTnLst>
                              <p:par>
                                <p:cTn id="24" presetID="35" presetClass="path" presetSubtype="0" accel="50000" decel="50000" fill="hold" nodeType="afterEffect">
                                  <p:stCondLst>
                                    <p:cond delay="0"/>
                                  </p:stCondLst>
                                  <p:childTnLst>
                                    <p:animMotion origin="layout" path="M -5.55556E-7 2.37743E-6 L -0.21076 0.04787 " pathEditMode="relative" rAng="0" ptsTypes="AA">
                                      <p:cBhvr>
                                        <p:cTn id="25" dur="2000" fill="hold"/>
                                        <p:tgtEl>
                                          <p:spTgt spid="116"/>
                                        </p:tgtEl>
                                        <p:attrNameLst>
                                          <p:attrName>ppt_x</p:attrName>
                                          <p:attrName>ppt_y</p:attrName>
                                        </p:attrNameLst>
                                      </p:cBhvr>
                                      <p:rCtr x="-10500" y="2400"/>
                                    </p:animMotion>
                                  </p:childTnLst>
                                </p:cTn>
                              </p:par>
                              <p:par>
                                <p:cTn id="26" presetID="10" presetClass="entr" presetSubtype="0" fill="hold" nodeType="withEffect">
                                  <p:stCondLst>
                                    <p:cond delay="0"/>
                                  </p:stCondLst>
                                  <p:childTnLst>
                                    <p:set>
                                      <p:cBhvr>
                                        <p:cTn id="27" dur="1" fill="hold">
                                          <p:stCondLst>
                                            <p:cond delay="0"/>
                                          </p:stCondLst>
                                        </p:cTn>
                                        <p:tgtEl>
                                          <p:spTgt spid="116"/>
                                        </p:tgtEl>
                                        <p:attrNameLst>
                                          <p:attrName>style.visibility</p:attrName>
                                        </p:attrNameLst>
                                      </p:cBhvr>
                                      <p:to>
                                        <p:strVal val="visible"/>
                                      </p:to>
                                    </p:set>
                                    <p:animEffect transition="in" filter="fade">
                                      <p:cBhvr>
                                        <p:cTn id="28" dur="1000"/>
                                        <p:tgtEl>
                                          <p:spTgt spid="116"/>
                                        </p:tgtEl>
                                      </p:cBhvr>
                                    </p:animEffect>
                                  </p:childTnLst>
                                </p:cTn>
                              </p:par>
                            </p:childTnLst>
                          </p:cTn>
                        </p:par>
                        <p:par>
                          <p:cTn id="29" fill="hold">
                            <p:stCondLst>
                              <p:cond delay="6000"/>
                            </p:stCondLst>
                            <p:childTnLst>
                              <p:par>
                                <p:cTn id="30" presetID="22" presetClass="entr" presetSubtype="4" fill="hold" nodeType="afterEffect">
                                  <p:stCondLst>
                                    <p:cond delay="0"/>
                                  </p:stCondLst>
                                  <p:childTnLst>
                                    <p:set>
                                      <p:cBhvr>
                                        <p:cTn id="31" dur="1" fill="hold">
                                          <p:stCondLst>
                                            <p:cond delay="0"/>
                                          </p:stCondLst>
                                        </p:cTn>
                                        <p:tgtEl>
                                          <p:spTgt spid="115"/>
                                        </p:tgtEl>
                                        <p:attrNameLst>
                                          <p:attrName>style.visibility</p:attrName>
                                        </p:attrNameLst>
                                      </p:cBhvr>
                                      <p:to>
                                        <p:strVal val="visible"/>
                                      </p:to>
                                    </p:set>
                                    <p:animEffect transition="in" filter="wipe(down)">
                                      <p:cBhvr>
                                        <p:cTn id="32" dur="500"/>
                                        <p:tgtEl>
                                          <p:spTgt spid="115"/>
                                        </p:tgtEl>
                                      </p:cBhvr>
                                    </p:animEffect>
                                  </p:childTnLst>
                                </p:cTn>
                              </p:par>
                            </p:childTnLst>
                          </p:cTn>
                        </p:par>
                        <p:par>
                          <p:cTn id="33" fill="hold">
                            <p:stCondLst>
                              <p:cond delay="6500"/>
                            </p:stCondLst>
                            <p:childTnLst>
                              <p:par>
                                <p:cTn id="34" presetID="22" presetClass="entr" presetSubtype="4" fill="hold" nodeType="afterEffect">
                                  <p:stCondLst>
                                    <p:cond delay="0"/>
                                  </p:stCondLst>
                                  <p:childTnLst>
                                    <p:set>
                                      <p:cBhvr>
                                        <p:cTn id="35" dur="1" fill="hold">
                                          <p:stCondLst>
                                            <p:cond delay="0"/>
                                          </p:stCondLst>
                                        </p:cTn>
                                        <p:tgtEl>
                                          <p:spTgt spid="117"/>
                                        </p:tgtEl>
                                        <p:attrNameLst>
                                          <p:attrName>style.visibility</p:attrName>
                                        </p:attrNameLst>
                                      </p:cBhvr>
                                      <p:to>
                                        <p:strVal val="visible"/>
                                      </p:to>
                                    </p:set>
                                    <p:animEffect transition="in" filter="wipe(down)">
                                      <p:cBhvr>
                                        <p:cTn id="36" dur="1000"/>
                                        <p:tgtEl>
                                          <p:spTgt spid="117"/>
                                        </p:tgtEl>
                                      </p:cBhvr>
                                    </p:animEffect>
                                  </p:childTnLst>
                                </p:cTn>
                              </p:par>
                              <p:par>
                                <p:cTn id="37" presetID="10" presetClass="entr" presetSubtype="0" fill="hold" nodeType="withEffect">
                                  <p:stCondLst>
                                    <p:cond delay="80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2000"/>
                                        <p:tgtEl>
                                          <p:spTgt spid="5"/>
                                        </p:tgtEl>
                                      </p:cBhvr>
                                    </p:animEffect>
                                  </p:childTnLst>
                                </p:cTn>
                              </p:par>
                            </p:childTnLst>
                          </p:cTn>
                        </p:par>
                        <p:par>
                          <p:cTn id="40" fill="hold">
                            <p:stCondLst>
                              <p:cond delay="9300"/>
                            </p:stCondLst>
                            <p:childTnLst>
                              <p:par>
                                <p:cTn id="41" presetID="0" presetClass="path" presetSubtype="0" accel="50000" decel="50000" fill="hold" nodeType="afterEffect">
                                  <p:stCondLst>
                                    <p:cond delay="0"/>
                                  </p:stCondLst>
                                  <p:childTnLst>
                                    <p:animMotion origin="layout" path="M -2.22222E-6 -4.81481E-6 C -0.08906 0.01505 -0.38802 0.03033 -0.53472 0.09075 C -0.68142 0.15116 -0.81198 0.322 -0.88055 0.36297 C -0.94913 0.40394 -0.93229 0.34237 -0.94583 0.33704 " pathEditMode="relative" rAng="0" ptsTypes="aaaa">
                                      <p:cBhvr>
                                        <p:cTn id="42" dur="2000" fill="hold"/>
                                        <p:tgtEl>
                                          <p:spTgt spid="122"/>
                                        </p:tgtEl>
                                        <p:attrNameLst>
                                          <p:attrName>ppt_x</p:attrName>
                                          <p:attrName>ppt_y</p:attrName>
                                        </p:attrNameLst>
                                      </p:cBhvr>
                                      <p:rCtr x="-47500" y="20200"/>
                                    </p:animMotion>
                                  </p:childTnLst>
                                </p:cTn>
                              </p:par>
                              <p:par>
                                <p:cTn id="43" presetID="0" presetClass="path" presetSubtype="0" accel="50000" decel="50000" fill="hold" nodeType="withEffect">
                                  <p:stCondLst>
                                    <p:cond delay="500"/>
                                  </p:stCondLst>
                                  <p:childTnLst>
                                    <p:animMotion origin="layout" path="M 0 0.04629 C -0.07778 0.05393 -0.34948 0.0956 -0.46667 0.09166 C -0.58385 0.08773 -0.63611 -0.0007 -0.70278 0.02314 C -0.76944 0.04699 -0.83247 0.19027 -0.86667 0.23426 " pathEditMode="relative" rAng="0" ptsTypes="aaaa">
                                      <p:cBhvr>
                                        <p:cTn id="44" dur="2000" fill="hold"/>
                                        <p:tgtEl>
                                          <p:spTgt spid="123"/>
                                        </p:tgtEl>
                                        <p:attrNameLst>
                                          <p:attrName>ppt_x</p:attrName>
                                          <p:attrName>ppt_y</p:attrName>
                                        </p:attrNameLst>
                                      </p:cBhvr>
                                      <p:rCtr x="-43300" y="70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5EAA6DA0-55EB-43ED-8C64-040A31EE55E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FD3457B1-28DA-418D-9AAD-842230F63C6F}"/>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1BC67072-9E32-417C-94C6-3DD967308026}"/>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7C0516A2-403D-4E48-A876-E7D3C16E087D}" type="slidenum">
              <a:rPr lang="en-US" altLang="en-US"/>
              <a:pPr>
                <a:defRPr/>
              </a:pPr>
              <a:t>‹#›</a:t>
            </a:fld>
            <a:endParaRPr lang="en-US" altLang="en-US"/>
          </a:p>
        </p:txBody>
      </p:sp>
    </p:spTree>
    <p:extLst>
      <p:ext uri="{BB962C8B-B14F-4D97-AF65-F5344CB8AC3E}">
        <p14:creationId xmlns:p14="http://schemas.microsoft.com/office/powerpoint/2010/main" val="2761438925"/>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67650089-3CFE-46FA-AD9D-194774D812F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62C224AA-6C87-4962-99A0-010B241A0BA9}"/>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F90AD9EF-8E54-4570-A000-BA1CC2D75AE3}"/>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66B3618B-8647-431F-A991-858C8EC08484}" type="slidenum">
              <a:rPr lang="en-US" altLang="en-US"/>
              <a:pPr>
                <a:defRPr/>
              </a:pPr>
              <a:t>‹#›</a:t>
            </a:fld>
            <a:endParaRPr lang="en-US" altLang="en-US"/>
          </a:p>
        </p:txBody>
      </p:sp>
    </p:spTree>
    <p:extLst>
      <p:ext uri="{BB962C8B-B14F-4D97-AF65-F5344CB8AC3E}">
        <p14:creationId xmlns:p14="http://schemas.microsoft.com/office/powerpoint/2010/main" val="3396378847"/>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295400"/>
            <a:ext cx="53848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295400"/>
            <a:ext cx="53848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304FF45E-3BE9-4AB8-9229-773A9D80488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E706D0A3-33CC-4CDB-9246-1AB7AA5CDDB1}"/>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D2412674-D6CF-4C0A-9453-8625A69C833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14383A66-52ED-493E-BA6C-B71F1E79F4FB}" type="slidenum">
              <a:rPr lang="en-US" altLang="en-US"/>
              <a:pPr>
                <a:defRPr/>
              </a:pPr>
              <a:t>‹#›</a:t>
            </a:fld>
            <a:endParaRPr lang="en-US" altLang="en-US"/>
          </a:p>
        </p:txBody>
      </p:sp>
    </p:spTree>
    <p:extLst>
      <p:ext uri="{BB962C8B-B14F-4D97-AF65-F5344CB8AC3E}">
        <p14:creationId xmlns:p14="http://schemas.microsoft.com/office/powerpoint/2010/main" val="3504468313"/>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6BDC13A7-5858-4136-BB9A-608B1ED9E5E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 xmlns:a16="http://schemas.microsoft.com/office/drawing/2014/main" id="{DCA6111A-026F-4902-A09C-49E2E86028BB}"/>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14EB7FAC-86E2-4238-98BC-7AE538EE1F63}"/>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BBD0EFD-511F-4341-ABAF-03DF00F6C6F1}" type="slidenum">
              <a:rPr lang="en-US" altLang="en-US"/>
              <a:pPr>
                <a:defRPr/>
              </a:pPr>
              <a:t>‹#›</a:t>
            </a:fld>
            <a:endParaRPr lang="en-US" altLang="en-US"/>
          </a:p>
        </p:txBody>
      </p:sp>
    </p:spTree>
    <p:extLst>
      <p:ext uri="{BB962C8B-B14F-4D97-AF65-F5344CB8AC3E}">
        <p14:creationId xmlns:p14="http://schemas.microsoft.com/office/powerpoint/2010/main" val="3284129501"/>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EEDCD2F9-3A9D-4EC3-B6BC-22220D81AEA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 xmlns:a16="http://schemas.microsoft.com/office/drawing/2014/main" id="{FE7ACB45-E5EC-4639-B240-4CD99A85097F}"/>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D8A93995-C0D3-49D7-9EBA-40A244540777}"/>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FAEA1153-810D-4807-AFF2-4FFE719AA445}" type="slidenum">
              <a:rPr lang="en-US" altLang="en-US"/>
              <a:pPr>
                <a:defRPr/>
              </a:pPr>
              <a:t>‹#›</a:t>
            </a:fld>
            <a:endParaRPr lang="en-US" altLang="en-US"/>
          </a:p>
        </p:txBody>
      </p:sp>
    </p:spTree>
    <p:extLst>
      <p:ext uri="{BB962C8B-B14F-4D97-AF65-F5344CB8AC3E}">
        <p14:creationId xmlns:p14="http://schemas.microsoft.com/office/powerpoint/2010/main" val="612778782"/>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2D5F6C1E-C9A7-4BCA-A25C-32D59E44B952}"/>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 xmlns:a16="http://schemas.microsoft.com/office/drawing/2014/main" id="{9FD3E1AC-6BA5-4AD1-A8AB-D81B23A115E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23710B05-BB0C-400C-914A-EABF0F4C0E0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65DEA91-F7AC-46A9-BDC1-096F129E6600}" type="slidenum">
              <a:rPr lang="en-US" altLang="en-US"/>
              <a:pPr>
                <a:defRPr/>
              </a:pPr>
              <a:t>‹#›</a:t>
            </a:fld>
            <a:endParaRPr lang="en-US" altLang="en-US"/>
          </a:p>
        </p:txBody>
      </p:sp>
    </p:spTree>
    <p:extLst>
      <p:ext uri="{BB962C8B-B14F-4D97-AF65-F5344CB8AC3E}">
        <p14:creationId xmlns:p14="http://schemas.microsoft.com/office/powerpoint/2010/main" val="1729340736"/>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F58DA753-B883-462C-AEB4-121ADBD20A4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47D21923-2A37-41D7-8C7C-20CE7AE12BFE}"/>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6A436808-7B85-475E-B125-B4262A540476}"/>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6BD632AA-B132-4CDE-8302-9F25FA33821C}" type="slidenum">
              <a:rPr lang="en-US" altLang="en-US"/>
              <a:pPr>
                <a:defRPr/>
              </a:pPr>
              <a:t>‹#›</a:t>
            </a:fld>
            <a:endParaRPr lang="en-US" altLang="en-US"/>
          </a:p>
        </p:txBody>
      </p:sp>
    </p:spTree>
    <p:extLst>
      <p:ext uri="{BB962C8B-B14F-4D97-AF65-F5344CB8AC3E}">
        <p14:creationId xmlns:p14="http://schemas.microsoft.com/office/powerpoint/2010/main" val="74118984"/>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9D3BDD2F-ECE3-48BE-BD1B-D7AE9B4F285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2225DB8D-E405-42AF-B535-43B77A5BB8F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B365A01A-06B9-4CD4-914D-530A23B1D174}"/>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311C2C5-11B1-4860-8C51-B229401CDC62}" type="slidenum">
              <a:rPr lang="en-US" altLang="en-US"/>
              <a:pPr>
                <a:defRPr/>
              </a:pPr>
              <a:t>‹#›</a:t>
            </a:fld>
            <a:endParaRPr lang="en-US" altLang="en-US"/>
          </a:p>
        </p:txBody>
      </p:sp>
    </p:spTree>
    <p:extLst>
      <p:ext uri="{BB962C8B-B14F-4D97-AF65-F5344CB8AC3E}">
        <p14:creationId xmlns:p14="http://schemas.microsoft.com/office/powerpoint/2010/main" val="1832519132"/>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A8910A6-FE78-48E2-A1CC-83DBD13BA9E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CF8A8A33-FD59-4567-AF65-FF9D377B99DF}"/>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8F97AE59-FA19-4B71-B013-C9103463C22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0C03323D-C8C2-4AA1-885C-A7E54AC3947F}" type="slidenum">
              <a:rPr lang="en-US" altLang="en-US"/>
              <a:pPr>
                <a:defRPr/>
              </a:pPr>
              <a:t>‹#›</a:t>
            </a:fld>
            <a:endParaRPr lang="en-US" altLang="en-US"/>
          </a:p>
        </p:txBody>
      </p:sp>
    </p:spTree>
    <p:extLst>
      <p:ext uri="{BB962C8B-B14F-4D97-AF65-F5344CB8AC3E}">
        <p14:creationId xmlns:p14="http://schemas.microsoft.com/office/powerpoint/2010/main" val="3462830314"/>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28600"/>
            <a:ext cx="27432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28600"/>
            <a:ext cx="80264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053DE5C-FA41-44F7-A014-DD4FC11C267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1639192D-90A1-4674-B502-33FDE794F5CC}"/>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B68DCBB8-4C04-44FA-9A89-F22C6C2F5DCB}"/>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8FAC737-B64C-4FBB-9D17-D99A137FA44E}" type="slidenum">
              <a:rPr lang="en-US" altLang="en-US"/>
              <a:pPr>
                <a:defRPr/>
              </a:pPr>
              <a:t>‹#›</a:t>
            </a:fld>
            <a:endParaRPr lang="en-US" altLang="en-US"/>
          </a:p>
        </p:txBody>
      </p:sp>
    </p:spTree>
    <p:extLst>
      <p:ext uri="{BB962C8B-B14F-4D97-AF65-F5344CB8AC3E}">
        <p14:creationId xmlns:p14="http://schemas.microsoft.com/office/powerpoint/2010/main" val="1717242222"/>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1"/>
            <a:ext cx="10972800" cy="868363"/>
          </a:xfrm>
        </p:spPr>
        <p:txBody>
          <a:bodyPr/>
          <a:lstStyle/>
          <a:p>
            <a:r>
              <a:rPr lang="en-US"/>
              <a:t>Click to edit Master title style</a:t>
            </a:r>
          </a:p>
        </p:txBody>
      </p:sp>
      <p:sp>
        <p:nvSpPr>
          <p:cNvPr id="3" name="Table Placeholder 2"/>
          <p:cNvSpPr>
            <a:spLocks noGrp="1"/>
          </p:cNvSpPr>
          <p:nvPr>
            <p:ph type="tbl" idx="1"/>
          </p:nvPr>
        </p:nvSpPr>
        <p:spPr>
          <a:xfrm>
            <a:off x="609600" y="1295400"/>
            <a:ext cx="10972800" cy="5029200"/>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EBABEFE6-2DF9-42A8-BE82-621AD6B7C7C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6CE8C607-4EAC-4512-AA3A-DF35C9B2CF1D}"/>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B48C5A4E-A011-4493-B3D4-8FBD37F2827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980C24FE-443A-45CD-AA5A-9390495C2604}" type="slidenum">
              <a:rPr lang="en-US" altLang="en-US"/>
              <a:pPr>
                <a:defRPr/>
              </a:pPr>
              <a:t>‹#›</a:t>
            </a:fld>
            <a:endParaRPr lang="en-US" altLang="en-US"/>
          </a:p>
        </p:txBody>
      </p:sp>
    </p:spTree>
    <p:extLst>
      <p:ext uri="{BB962C8B-B14F-4D97-AF65-F5344CB8AC3E}">
        <p14:creationId xmlns:p14="http://schemas.microsoft.com/office/powerpoint/2010/main" val="3077332046"/>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a:extLst>
              <a:ext uri="{FF2B5EF4-FFF2-40B4-BE49-F238E27FC236}">
                <a16:creationId xmlns="" xmlns:a16="http://schemas.microsoft.com/office/drawing/2014/main" id="{66B0CF28-BCE4-4CAD-A5CE-AD247475975C}"/>
              </a:ext>
            </a:extLst>
          </p:cNvPr>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5" name="Rectangle 427">
            <a:extLst>
              <a:ext uri="{FF2B5EF4-FFF2-40B4-BE49-F238E27FC236}">
                <a16:creationId xmlns="" xmlns:a16="http://schemas.microsoft.com/office/drawing/2014/main" id="{182BA3DB-571B-431D-A8C2-47B330736CA3}"/>
              </a:ext>
            </a:extLst>
          </p:cNvPr>
          <p:cNvSpPr>
            <a:spLocks noChangeArrowheads="1"/>
          </p:cNvSpPr>
          <p:nvPr userDrawn="1"/>
        </p:nvSpPr>
        <p:spPr bwMode="gray">
          <a:xfrm>
            <a:off x="9719734" y="2043114"/>
            <a:ext cx="1947333" cy="1462087"/>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6" name="Rectangle 332">
            <a:extLst>
              <a:ext uri="{FF2B5EF4-FFF2-40B4-BE49-F238E27FC236}">
                <a16:creationId xmlns="" xmlns:a16="http://schemas.microsoft.com/office/drawing/2014/main" id="{2AEF2435-2897-4875-8721-221A35F95E21}"/>
              </a:ext>
            </a:extLst>
          </p:cNvPr>
          <p:cNvSpPr>
            <a:spLocks noChangeArrowheads="1"/>
          </p:cNvSpPr>
          <p:nvPr/>
        </p:nvSpPr>
        <p:spPr bwMode="gray">
          <a:xfrm>
            <a:off x="5774267" y="2043114"/>
            <a:ext cx="1947333" cy="1462087"/>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7" name="Text Box 14">
            <a:extLst>
              <a:ext uri="{FF2B5EF4-FFF2-40B4-BE49-F238E27FC236}">
                <a16:creationId xmlns="" xmlns:a16="http://schemas.microsoft.com/office/drawing/2014/main" id="{0C5DD7CB-AE73-4756-82E1-3BDD1081E2B6}"/>
              </a:ext>
            </a:extLst>
          </p:cNvPr>
          <p:cNvSpPr txBox="1">
            <a:spLocks noChangeArrowheads="1"/>
          </p:cNvSpPr>
          <p:nvPr/>
        </p:nvSpPr>
        <p:spPr bwMode="gray">
          <a:xfrm>
            <a:off x="533400" y="2933701"/>
            <a:ext cx="3251200" cy="519113"/>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2800">
                <a:solidFill>
                  <a:srgbClr val="C889CD"/>
                </a:solidFill>
                <a:latin typeface="Impact" panose="020B0806030902050204" pitchFamily="34" charset="0"/>
              </a:rPr>
              <a:t>COMPANY NAME</a:t>
            </a:r>
          </a:p>
        </p:txBody>
      </p:sp>
      <p:grpSp>
        <p:nvGrpSpPr>
          <p:cNvPr id="8" name="Group 372">
            <a:extLst>
              <a:ext uri="{FF2B5EF4-FFF2-40B4-BE49-F238E27FC236}">
                <a16:creationId xmlns="" xmlns:a16="http://schemas.microsoft.com/office/drawing/2014/main" id="{9D03605D-7297-4BC0-B6A7-6B183DCF80E4}"/>
              </a:ext>
            </a:extLst>
          </p:cNvPr>
          <p:cNvGrpSpPr>
            <a:grpSpLocks/>
          </p:cNvGrpSpPr>
          <p:nvPr/>
        </p:nvGrpSpPr>
        <p:grpSpPr bwMode="auto">
          <a:xfrm>
            <a:off x="673101" y="3424238"/>
            <a:ext cx="11010900" cy="119062"/>
            <a:chOff x="288" y="1248"/>
            <a:chExt cx="5229" cy="96"/>
          </a:xfrm>
        </p:grpSpPr>
        <p:grpSp>
          <p:nvGrpSpPr>
            <p:cNvPr id="9" name="Group 368">
              <a:extLst>
                <a:ext uri="{FF2B5EF4-FFF2-40B4-BE49-F238E27FC236}">
                  <a16:creationId xmlns="" xmlns:a16="http://schemas.microsoft.com/office/drawing/2014/main" id="{CC44AE56-5197-40F7-B865-F85018FE5908}"/>
                </a:ext>
              </a:extLst>
            </p:cNvPr>
            <p:cNvGrpSpPr>
              <a:grpSpLocks/>
            </p:cNvGrpSpPr>
            <p:nvPr userDrawn="1"/>
          </p:nvGrpSpPr>
          <p:grpSpPr bwMode="auto">
            <a:xfrm>
              <a:off x="288" y="1248"/>
              <a:ext cx="5229" cy="96"/>
              <a:chOff x="192" y="498"/>
              <a:chExt cx="5376" cy="78"/>
            </a:xfrm>
          </p:grpSpPr>
          <p:sp>
            <p:nvSpPr>
              <p:cNvPr id="11" name="Rectangle 369">
                <a:extLst>
                  <a:ext uri="{FF2B5EF4-FFF2-40B4-BE49-F238E27FC236}">
                    <a16:creationId xmlns="" xmlns:a16="http://schemas.microsoft.com/office/drawing/2014/main" id="{63D3B395-D5EF-488D-BEBF-9A8D5818E191}"/>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2" name="Line 370">
                <a:extLst>
                  <a:ext uri="{FF2B5EF4-FFF2-40B4-BE49-F238E27FC236}">
                    <a16:creationId xmlns="" xmlns:a16="http://schemas.microsoft.com/office/drawing/2014/main" id="{807F2C92-A5E6-44F2-83B2-972B807F2B84}"/>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10" name="Picture 371" descr="Untitled-4 copy">
              <a:extLst>
                <a:ext uri="{FF2B5EF4-FFF2-40B4-BE49-F238E27FC236}">
                  <a16:creationId xmlns="" xmlns:a16="http://schemas.microsoft.com/office/drawing/2014/main" id="{1C907C53-B8BB-443E-BA33-D8E3B2E61CC9}"/>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a:extLst>
              <a:ext uri="{FF2B5EF4-FFF2-40B4-BE49-F238E27FC236}">
                <a16:creationId xmlns="" xmlns:a16="http://schemas.microsoft.com/office/drawing/2014/main" id="{2F15B98E-0817-4FFB-8571-02BCA00BC24A}"/>
              </a:ext>
            </a:extLst>
          </p:cNvPr>
          <p:cNvSpPr>
            <a:spLocks noChangeArrowheads="1"/>
          </p:cNvSpPr>
          <p:nvPr/>
        </p:nvSpPr>
        <p:spPr bwMode="gray">
          <a:xfrm>
            <a:off x="7751234" y="557214"/>
            <a:ext cx="1947333" cy="1462087"/>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4" name="Rectangle 381" descr="01">
            <a:extLst>
              <a:ext uri="{FF2B5EF4-FFF2-40B4-BE49-F238E27FC236}">
                <a16:creationId xmlns="" xmlns:a16="http://schemas.microsoft.com/office/drawing/2014/main" id="{14E6144A-BDF4-4A1D-A4FF-EF28C3BD4872}"/>
              </a:ext>
            </a:extLst>
          </p:cNvPr>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5" name="Rectangle 383" descr="03">
            <a:extLst>
              <a:ext uri="{FF2B5EF4-FFF2-40B4-BE49-F238E27FC236}">
                <a16:creationId xmlns="" xmlns:a16="http://schemas.microsoft.com/office/drawing/2014/main" id="{8E07F591-11C7-44E0-87FC-C5FED6F285DC}"/>
              </a:ext>
            </a:extLst>
          </p:cNvPr>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pic>
        <p:nvPicPr>
          <p:cNvPr id="16" name="Picture 424" descr="03">
            <a:extLst>
              <a:ext uri="{FF2B5EF4-FFF2-40B4-BE49-F238E27FC236}">
                <a16:creationId xmlns="" xmlns:a16="http://schemas.microsoft.com/office/drawing/2014/main" id="{D65D4559-C5C7-416A-8465-CBFA9C85C610}"/>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16">
            <a:extLst>
              <a:ext uri="{FF2B5EF4-FFF2-40B4-BE49-F238E27FC236}">
                <a16:creationId xmlns="" xmlns:a16="http://schemas.microsoft.com/office/drawing/2014/main" id="{C9B0B488-9889-4D23-ACD4-871E40934382}"/>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a:extLst>
              <a:ext uri="{FF2B5EF4-FFF2-40B4-BE49-F238E27FC236}">
                <a16:creationId xmlns="" xmlns:a16="http://schemas.microsoft.com/office/drawing/2014/main" id="{7F038B48-152F-4502-967E-33D6A485CB25}"/>
              </a:ext>
            </a:extLst>
          </p:cNvPr>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a:extLst>
              <a:ext uri="{FF2B5EF4-FFF2-40B4-BE49-F238E27FC236}">
                <a16:creationId xmlns="" xmlns:a16="http://schemas.microsoft.com/office/drawing/2014/main" id="{2838E884-2ABA-433F-9332-4FA81BEDA350}"/>
              </a:ext>
            </a:extLst>
          </p:cNvPr>
          <p:cNvSpPr>
            <a:spLocks noGrp="1" noChangeArrowheads="1"/>
          </p:cNvSpPr>
          <p:nvPr>
            <p:ph type="sldNum" sz="quarter" idx="11"/>
          </p:nvPr>
        </p:nvSpPr>
        <p:spPr>
          <a:xfrm>
            <a:off x="10871200" y="6400800"/>
            <a:ext cx="1117600" cy="261938"/>
          </a:xfrm>
        </p:spPr>
        <p:txBody>
          <a:bodyPr/>
          <a:lstStyle>
            <a:lvl1pPr eaLnBrk="0" hangingPunct="0">
              <a:defRPr smtClean="0">
                <a:latin typeface=".VnTime" panose="020B7200000000000000" pitchFamily="34" charset="0"/>
              </a:defRPr>
            </a:lvl1pPr>
          </a:lstStyle>
          <a:p>
            <a:pPr>
              <a:defRPr/>
            </a:pPr>
            <a:fld id="{A420024C-B8FA-452E-9005-5717675CFA23}" type="slidenum">
              <a:rPr lang="en-US" altLang="en-US"/>
              <a:pPr>
                <a:defRPr/>
              </a:pPr>
              <a:t>‹#›</a:t>
            </a:fld>
            <a:endParaRPr lang="en-US" altLang="en-US"/>
          </a:p>
        </p:txBody>
      </p:sp>
      <p:sp>
        <p:nvSpPr>
          <p:cNvPr id="20" name="Rectangle 374">
            <a:extLst>
              <a:ext uri="{FF2B5EF4-FFF2-40B4-BE49-F238E27FC236}">
                <a16:creationId xmlns="" xmlns:a16="http://schemas.microsoft.com/office/drawing/2014/main" id="{E4E7D892-70E7-411B-858D-FD2019A02C7A}"/>
              </a:ext>
            </a:extLst>
          </p:cNvPr>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15772749"/>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 xmlns:a16="http://schemas.microsoft.com/office/drawing/2014/main" id="{DD1A2FA1-7165-4E96-A097-2BDFD0B6F5D6}"/>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2D3C084F-A7BA-4868-8C5E-2265D3B673A0}"/>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76CCC1E9-A400-443B-AF1C-73FEE40F2E72}"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D09EA1D4-1127-4017-99CD-1C46B4C12019}"/>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103603832"/>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a:extLst>
              <a:ext uri="{FF2B5EF4-FFF2-40B4-BE49-F238E27FC236}">
                <a16:creationId xmlns="" xmlns:a16="http://schemas.microsoft.com/office/drawing/2014/main" id="{E804D1C7-BBF7-44EB-98A6-059C90F6C3E1}"/>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06EB1416-5833-4948-8064-048AA152859B}"/>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7D892FA-AE45-4FDC-BD80-012FADEC0606}"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1780865C-FFA6-4023-84D8-A3F32B6444F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607808179"/>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a:extLst>
              <a:ext uri="{FF2B5EF4-FFF2-40B4-BE49-F238E27FC236}">
                <a16:creationId xmlns="" xmlns:a16="http://schemas.microsoft.com/office/drawing/2014/main" id="{D7317D66-FDEE-4777-B8AC-0B1BE284EB3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293D7455-D4E1-43BA-BEB9-A774EF525C8C}"/>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250F612C-AF5D-4DB8-9B86-C8B972C4DB57}" type="slidenum">
              <a:rPr lang="en-US" altLang="en-US"/>
              <a:pPr>
                <a:defRPr/>
              </a:pPr>
              <a:t>‹#›</a:t>
            </a:fld>
            <a:endParaRPr lang="en-US" altLang="en-US"/>
          </a:p>
        </p:txBody>
      </p:sp>
      <p:sp>
        <p:nvSpPr>
          <p:cNvPr id="7" name="Date Placeholder 6">
            <a:extLst>
              <a:ext uri="{FF2B5EF4-FFF2-40B4-BE49-F238E27FC236}">
                <a16:creationId xmlns="" xmlns:a16="http://schemas.microsoft.com/office/drawing/2014/main" id="{E2D7A705-71F5-4137-8A3E-7A3491F3DFC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334195166"/>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a:extLst>
              <a:ext uri="{FF2B5EF4-FFF2-40B4-BE49-F238E27FC236}">
                <a16:creationId xmlns="" xmlns:a16="http://schemas.microsoft.com/office/drawing/2014/main" id="{254B9A1A-08B4-4C86-97C4-69C7B46A53B3}"/>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a:extLst>
              <a:ext uri="{FF2B5EF4-FFF2-40B4-BE49-F238E27FC236}">
                <a16:creationId xmlns="" xmlns:a16="http://schemas.microsoft.com/office/drawing/2014/main" id="{3FE16FFB-3FE8-4679-BE8A-6C03B02C9522}"/>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B7F73E8-F950-42E8-B5CE-E95948003EA9}" type="slidenum">
              <a:rPr lang="en-US" altLang="en-US"/>
              <a:pPr>
                <a:defRPr/>
              </a:pPr>
              <a:t>‹#›</a:t>
            </a:fld>
            <a:endParaRPr lang="en-US" altLang="en-US"/>
          </a:p>
        </p:txBody>
      </p:sp>
      <p:sp>
        <p:nvSpPr>
          <p:cNvPr id="9" name="Date Placeholder 8">
            <a:extLst>
              <a:ext uri="{FF2B5EF4-FFF2-40B4-BE49-F238E27FC236}">
                <a16:creationId xmlns="" xmlns:a16="http://schemas.microsoft.com/office/drawing/2014/main" id="{9F288220-4860-4EF2-864D-4C1761E0D1E6}"/>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933529510"/>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a:extLst>
              <a:ext uri="{FF2B5EF4-FFF2-40B4-BE49-F238E27FC236}">
                <a16:creationId xmlns="" xmlns:a16="http://schemas.microsoft.com/office/drawing/2014/main" id="{135BEE7A-BE66-40E7-AB0B-99A557778E7B}"/>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4D68409E-9CC9-49A3-ABE8-395EC64910FF}"/>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45796256-5361-4F70-A7AA-3A2F67A346F9}" type="slidenum">
              <a:rPr lang="en-US" altLang="en-US"/>
              <a:pPr>
                <a:defRPr/>
              </a:pPr>
              <a:t>‹#›</a:t>
            </a:fld>
            <a:endParaRPr lang="en-US" altLang="en-US"/>
          </a:p>
        </p:txBody>
      </p:sp>
      <p:sp>
        <p:nvSpPr>
          <p:cNvPr id="5" name="Date Placeholder 4">
            <a:extLst>
              <a:ext uri="{FF2B5EF4-FFF2-40B4-BE49-F238E27FC236}">
                <a16:creationId xmlns="" xmlns:a16="http://schemas.microsoft.com/office/drawing/2014/main" id="{7B774EAC-1F93-4BDF-850D-CA72A9BD238A}"/>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21557421"/>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a:extLst>
              <a:ext uri="{FF2B5EF4-FFF2-40B4-BE49-F238E27FC236}">
                <a16:creationId xmlns="" xmlns:a16="http://schemas.microsoft.com/office/drawing/2014/main" id="{EF892364-A694-48A1-B86D-C9FD043C1478}"/>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a:extLst>
              <a:ext uri="{FF2B5EF4-FFF2-40B4-BE49-F238E27FC236}">
                <a16:creationId xmlns="" xmlns:a16="http://schemas.microsoft.com/office/drawing/2014/main" id="{D655B7AA-30ED-4243-AA36-130383641698}"/>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B053448-EE5E-4240-896C-503C9B247B15}" type="slidenum">
              <a:rPr lang="en-US" altLang="en-US"/>
              <a:pPr>
                <a:defRPr/>
              </a:pPr>
              <a:t>‹#›</a:t>
            </a:fld>
            <a:endParaRPr lang="en-US" altLang="en-US"/>
          </a:p>
        </p:txBody>
      </p:sp>
      <p:sp>
        <p:nvSpPr>
          <p:cNvPr id="4" name="Date Placeholder 3">
            <a:extLst>
              <a:ext uri="{FF2B5EF4-FFF2-40B4-BE49-F238E27FC236}">
                <a16:creationId xmlns="" xmlns:a16="http://schemas.microsoft.com/office/drawing/2014/main" id="{D1657147-2B9E-482D-AD71-EFEE243EA689}"/>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04017797"/>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 xmlns:a16="http://schemas.microsoft.com/office/drawing/2014/main" id="{7FA7549B-234C-4D7B-92D1-0A6FEF54D1AC}"/>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D60E6354-D6BF-47AE-8865-BC973E01B7DA}"/>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233A94C-3E69-423F-B3D1-48072DA7C100}" type="slidenum">
              <a:rPr lang="en-US" altLang="en-US"/>
              <a:pPr>
                <a:defRPr/>
              </a:pPr>
              <a:t>‹#›</a:t>
            </a:fld>
            <a:endParaRPr lang="en-US" altLang="en-US"/>
          </a:p>
        </p:txBody>
      </p:sp>
      <p:sp>
        <p:nvSpPr>
          <p:cNvPr id="7" name="Date Placeholder 6">
            <a:extLst>
              <a:ext uri="{FF2B5EF4-FFF2-40B4-BE49-F238E27FC236}">
                <a16:creationId xmlns="" xmlns:a16="http://schemas.microsoft.com/office/drawing/2014/main" id="{CFDAE6CE-8DC1-4359-B481-D52B5F07F71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969030011"/>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 xmlns:a16="http://schemas.microsoft.com/office/drawing/2014/main" id="{E43D7394-988D-48C9-AFBC-DC8CF63C29E9}"/>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77C7994F-3927-43B4-BE03-426E64087D62}"/>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3CF68B08-5384-453B-9DC7-CF6369396BC6}" type="slidenum">
              <a:rPr lang="en-US" altLang="en-US"/>
              <a:pPr>
                <a:defRPr/>
              </a:pPr>
              <a:t>‹#›</a:t>
            </a:fld>
            <a:endParaRPr lang="en-US" altLang="en-US"/>
          </a:p>
        </p:txBody>
      </p:sp>
      <p:sp>
        <p:nvSpPr>
          <p:cNvPr id="7" name="Date Placeholder 6">
            <a:extLst>
              <a:ext uri="{FF2B5EF4-FFF2-40B4-BE49-F238E27FC236}">
                <a16:creationId xmlns="" xmlns:a16="http://schemas.microsoft.com/office/drawing/2014/main" id="{49026A21-C100-4B6F-A105-63F216A301BB}"/>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30715043"/>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 xmlns:a16="http://schemas.microsoft.com/office/drawing/2014/main" id="{CFF00D29-060B-47DD-BAE1-81076310AD4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F932D34C-EAB5-4AD1-AB5B-C02A3EB97FD3}"/>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CA4B9425-2B19-4F7E-97BC-7A8FDE85D8B6}"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88F21DFD-876B-4181-915A-01682CF513D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623359171"/>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 xmlns:a16="http://schemas.microsoft.com/office/drawing/2014/main" id="{A26BD486-625A-43B9-9ABF-687D3207B243}"/>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2C3A1D12-976B-41F3-8145-0EC32162A55F}"/>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3A7945E0-D9FB-4292-8F80-5800174D4540}"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D310AC24-D549-4A96-AC7E-88BCD516AF01}"/>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410618453"/>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anchor="b">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415600" y="3778833"/>
            <a:ext cx="11360800" cy="1056800"/>
          </a:xfrm>
          <a:prstGeom prst="rect">
            <a:avLst/>
          </a:prstGeom>
        </p:spPr>
        <p:txBody>
          <a:bodyPr spcFirstLastPara="1">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4" name="Google Shape;8;p1">
            <a:extLst>
              <a:ext uri="{FF2B5EF4-FFF2-40B4-BE49-F238E27FC236}">
                <a16:creationId xmlns="" xmlns:a16="http://schemas.microsoft.com/office/drawing/2014/main" id="{9A0141F1-2A54-43A2-9823-76F2B1B28DCE}"/>
              </a:ext>
            </a:extLst>
          </p:cNvPr>
          <p:cNvSpPr txBox="1">
            <a:spLocks noGrp="1"/>
          </p:cNvSpPr>
          <p:nvPr>
            <p:ph type="sldNum" idx="13"/>
          </p:nvPr>
        </p:nvSpPr>
        <p:spPr>
          <a:ln/>
        </p:spPr>
        <p:txBody>
          <a:bodyPr/>
          <a:lstStyle>
            <a:lvl1pPr>
              <a:defRPr/>
            </a:lvl1pPr>
          </a:lstStyle>
          <a:p>
            <a:pPr>
              <a:defRPr/>
            </a:pPr>
            <a:fld id="{CEE87E2F-ADBB-4821-A713-B81386439C61}" type="slidenum">
              <a:rPr lang="en-GB"/>
              <a:pPr>
                <a:defRPr/>
              </a:pPr>
              <a:t>‹#›</a:t>
            </a:fld>
            <a:endParaRPr lang="en-GB"/>
          </a:p>
        </p:txBody>
      </p:sp>
    </p:spTree>
    <p:extLst>
      <p:ext uri="{BB962C8B-B14F-4D97-AF65-F5344CB8AC3E}">
        <p14:creationId xmlns:p14="http://schemas.microsoft.com/office/powerpoint/2010/main" val="1539045589"/>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415600" y="2867800"/>
            <a:ext cx="11360800" cy="1122400"/>
          </a:xfrm>
          <a:prstGeom prst="rect">
            <a:avLst/>
          </a:prstGeom>
        </p:spPr>
        <p:txBody>
          <a:bodyPr spcFirstLastPara="1" anchor="ctr">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3" name="Google Shape;8;p1">
            <a:extLst>
              <a:ext uri="{FF2B5EF4-FFF2-40B4-BE49-F238E27FC236}">
                <a16:creationId xmlns="" xmlns:a16="http://schemas.microsoft.com/office/drawing/2014/main" id="{0E2E20A8-CE87-4975-9501-F7BBD3A02F77}"/>
              </a:ext>
            </a:extLst>
          </p:cNvPr>
          <p:cNvSpPr txBox="1">
            <a:spLocks noGrp="1"/>
          </p:cNvSpPr>
          <p:nvPr>
            <p:ph type="sldNum" idx="13"/>
          </p:nvPr>
        </p:nvSpPr>
        <p:spPr>
          <a:ln/>
        </p:spPr>
        <p:txBody>
          <a:bodyPr/>
          <a:lstStyle>
            <a:lvl1pPr>
              <a:defRPr/>
            </a:lvl1pPr>
          </a:lstStyle>
          <a:p>
            <a:pPr>
              <a:defRPr/>
            </a:pPr>
            <a:fld id="{87CA03E9-7EEC-42F7-95DE-A30BE5189EEC}" type="slidenum">
              <a:rPr lang="en-GB"/>
              <a:pPr>
                <a:defRPr/>
              </a:pPr>
              <a:t>‹#›</a:t>
            </a:fld>
            <a:endParaRPr lang="en-GB"/>
          </a:p>
        </p:txBody>
      </p:sp>
    </p:spTree>
    <p:extLst>
      <p:ext uri="{BB962C8B-B14F-4D97-AF65-F5344CB8AC3E}">
        <p14:creationId xmlns:p14="http://schemas.microsoft.com/office/powerpoint/2010/main" val="3478276000"/>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4" name="Google Shape;17;p4">
            <a:extLst>
              <a:ext uri="{FF2B5EF4-FFF2-40B4-BE49-F238E27FC236}">
                <a16:creationId xmlns="" xmlns:a16="http://schemas.microsoft.com/office/drawing/2014/main" id="{454C687B-E58D-43A7-BA27-B30992155011}"/>
              </a:ext>
            </a:extLst>
          </p:cNvPr>
          <p:cNvSpPr>
            <a:spLocks noChangeArrowheads="1"/>
          </p:cNvSpPr>
          <p:nvPr/>
        </p:nvSpPr>
        <p:spPr bwMode="auto">
          <a:xfrm>
            <a:off x="579967" y="6315076"/>
            <a:ext cx="505884" cy="233363"/>
          </a:xfrm>
          <a:prstGeom prst="rect">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cxnSp>
        <p:nvCxnSpPr>
          <p:cNvPr id="5" name="Google Shape;21;p4">
            <a:extLst>
              <a:ext uri="{FF2B5EF4-FFF2-40B4-BE49-F238E27FC236}">
                <a16:creationId xmlns="" xmlns:a16="http://schemas.microsoft.com/office/drawing/2014/main" id="{D6982AA7-C57F-401F-8631-8D3820769903}"/>
              </a:ext>
            </a:extLst>
          </p:cNvPr>
          <p:cNvCxnSpPr>
            <a:cxnSpLocks noChangeShapeType="1"/>
          </p:cNvCxnSpPr>
          <p:nvPr/>
        </p:nvCxnSpPr>
        <p:spPr bwMode="auto">
          <a:xfrm>
            <a:off x="575734" y="10017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cxnSp>
        <p:nvCxnSpPr>
          <p:cNvPr id="6" name="Google Shape;22;p4">
            <a:extLst>
              <a:ext uri="{FF2B5EF4-FFF2-40B4-BE49-F238E27FC236}">
                <a16:creationId xmlns="" xmlns:a16="http://schemas.microsoft.com/office/drawing/2014/main" id="{00F94CEA-2B01-4361-838E-4200B12B3C8D}"/>
              </a:ext>
            </a:extLst>
          </p:cNvPr>
          <p:cNvCxnSpPr>
            <a:cxnSpLocks noChangeShapeType="1"/>
          </p:cNvCxnSpPr>
          <p:nvPr/>
        </p:nvCxnSpPr>
        <p:spPr bwMode="auto">
          <a:xfrm>
            <a:off x="575734" y="63230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sp>
        <p:nvSpPr>
          <p:cNvPr id="7" name="Google Shape;23;p4">
            <a:hlinkClick r:id="" action="ppaction://hlinkshowjump?jump=previousslide"/>
            <a:extLst>
              <a:ext uri="{FF2B5EF4-FFF2-40B4-BE49-F238E27FC236}">
                <a16:creationId xmlns="" xmlns:a16="http://schemas.microsoft.com/office/drawing/2014/main" id="{32AAEE9C-B633-4278-B619-4E615817185B}"/>
              </a:ext>
            </a:extLst>
          </p:cNvPr>
          <p:cNvSpPr>
            <a:spLocks noChangeArrowheads="1"/>
          </p:cNvSpPr>
          <p:nvPr/>
        </p:nvSpPr>
        <p:spPr bwMode="auto">
          <a:xfrm rot="2700000">
            <a:off x="11348509" y="6420908"/>
            <a:ext cx="114300" cy="112184"/>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8" name="Google Shape;24;p4">
            <a:hlinkClick r:id="" action="ppaction://hlinkshowjump?jump=nextslide"/>
            <a:extLst>
              <a:ext uri="{FF2B5EF4-FFF2-40B4-BE49-F238E27FC236}">
                <a16:creationId xmlns="" xmlns:a16="http://schemas.microsoft.com/office/drawing/2014/main" id="{F4FA45E2-F784-4847-88E6-346F5D89636B}"/>
              </a:ext>
            </a:extLst>
          </p:cNvPr>
          <p:cNvSpPr>
            <a:spLocks noChangeArrowheads="1"/>
          </p:cNvSpPr>
          <p:nvPr/>
        </p:nvSpPr>
        <p:spPr bwMode="auto">
          <a:xfrm rot="13500000">
            <a:off x="11508318" y="6419850"/>
            <a:ext cx="114300" cy="114300"/>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9" name="Google Shape;25;p4">
            <a:extLst>
              <a:ext uri="{FF2B5EF4-FFF2-40B4-BE49-F238E27FC236}">
                <a16:creationId xmlns="" xmlns:a16="http://schemas.microsoft.com/office/drawing/2014/main" id="{3006E6F1-C84C-4B8D-BA2C-60D816C1DB9B}"/>
              </a:ext>
            </a:extLst>
          </p:cNvPr>
          <p:cNvSpPr txBox="1">
            <a:spLocks noChangeArrowheads="1"/>
          </p:cNvSpPr>
          <p:nvPr/>
        </p:nvSpPr>
        <p:spPr bwMode="auto">
          <a:xfrm>
            <a:off x="9203267" y="6246813"/>
            <a:ext cx="2044700" cy="233362"/>
          </a:xfrm>
          <a:prstGeom prst="rect">
            <a:avLst/>
          </a:prstGeom>
          <a:noFill/>
          <a:ln>
            <a:noFill/>
          </a:ln>
        </p:spPr>
        <p:txBody>
          <a:bodyPr lIns="91425" tIns="91425" rIns="91425" bIns="91425"/>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GB" altLang="en-US" sz="900">
                <a:solidFill>
                  <a:srgbClr val="C6C5C5"/>
                </a:solidFill>
              </a:rPr>
              <a:t>www.companyname.com</a:t>
            </a:r>
            <a:endParaRPr lang="en-US" altLang="en-US" sz="900">
              <a:solidFill>
                <a:srgbClr val="C6C5C5"/>
              </a:solidFill>
            </a:endParaRPr>
          </a:p>
        </p:txBody>
      </p:sp>
      <p:sp>
        <p:nvSpPr>
          <p:cNvPr id="18" name="Google Shape;18;p4"/>
          <p:cNvSpPr txBox="1">
            <a:spLocks noGrp="1"/>
          </p:cNvSpPr>
          <p:nvPr>
            <p:ph type="body" idx="1"/>
          </p:nvPr>
        </p:nvSpPr>
        <p:spPr>
          <a:xfrm>
            <a:off x="415600" y="1536633"/>
            <a:ext cx="11360800" cy="4555200"/>
          </a:xfrm>
          <a:prstGeom prst="rect">
            <a:avLst/>
          </a:prstGeom>
        </p:spPr>
        <p:txBody>
          <a:bodyPr spcFirstLastPara="1">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20" name="Google Shape;20;p4"/>
          <p:cNvSpPr txBox="1">
            <a:spLocks noGrp="1"/>
          </p:cNvSpPr>
          <p:nvPr>
            <p:ph type="title"/>
          </p:nvPr>
        </p:nvSpPr>
        <p:spPr>
          <a:xfrm>
            <a:off x="415600" y="284933"/>
            <a:ext cx="11360800" cy="620800"/>
          </a:xfrm>
          <a:prstGeom prst="rect">
            <a:avLst/>
          </a:prstGeom>
        </p:spPr>
        <p:txBody>
          <a:bodyPr spcFirstLastPara="1">
            <a:noAutofit/>
          </a:bodyPr>
          <a:lstStyle>
            <a:lvl1pPr lvl="0" rtl="0">
              <a:spcBef>
                <a:spcPts val="0"/>
              </a:spcBef>
              <a:spcAft>
                <a:spcPts val="0"/>
              </a:spcAft>
              <a:buClr>
                <a:srgbClr val="566579"/>
              </a:buClr>
              <a:buSzPts val="2800"/>
              <a:buFont typeface="Trebuchet MS"/>
              <a:buNone/>
              <a:defRPr>
                <a:solidFill>
                  <a:srgbClr val="566579"/>
                </a:solidFill>
                <a:latin typeface="Trebuchet MS"/>
                <a:ea typeface="Trebuchet MS"/>
                <a:cs typeface="Trebuchet MS"/>
                <a:sym typeface="Trebuchet MS"/>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 name="Google Shape;19;p4">
            <a:extLst>
              <a:ext uri="{FF2B5EF4-FFF2-40B4-BE49-F238E27FC236}">
                <a16:creationId xmlns="" xmlns:a16="http://schemas.microsoft.com/office/drawing/2014/main" id="{D05DFEB1-FB3C-404C-A2E9-45A93B49FE1F}"/>
              </a:ext>
            </a:extLst>
          </p:cNvPr>
          <p:cNvSpPr txBox="1">
            <a:spLocks noGrp="1"/>
          </p:cNvSpPr>
          <p:nvPr>
            <p:ph type="sldNum" idx="10"/>
          </p:nvPr>
        </p:nvSpPr>
        <p:spPr>
          <a:xfrm>
            <a:off x="579967" y="6311901"/>
            <a:ext cx="484717" cy="231775"/>
          </a:xfrm>
        </p:spPr>
        <p:txBody>
          <a:bodyPr/>
          <a:lstStyle>
            <a:lvl1pPr lvl="0" rtl="0">
              <a:buNone/>
              <a:defRPr sz="900">
                <a:solidFill>
                  <a:srgbClr val="F3F3F3"/>
                </a:solidFill>
              </a:defRPr>
            </a:lvl1pPr>
            <a:lvl2pPr lvl="1" rtl="0">
              <a:buNone/>
              <a:defRPr sz="900">
                <a:solidFill>
                  <a:srgbClr val="F3F3F3"/>
                </a:solidFill>
              </a:defRPr>
            </a:lvl2pPr>
            <a:lvl3pPr lvl="2" rtl="0">
              <a:buNone/>
              <a:defRPr sz="900">
                <a:solidFill>
                  <a:srgbClr val="F3F3F3"/>
                </a:solidFill>
              </a:defRPr>
            </a:lvl3pPr>
            <a:lvl4pPr lvl="3" rtl="0">
              <a:buNone/>
              <a:defRPr sz="900">
                <a:solidFill>
                  <a:srgbClr val="F3F3F3"/>
                </a:solidFill>
              </a:defRPr>
            </a:lvl4pPr>
            <a:lvl5pPr lvl="4" rtl="0">
              <a:buNone/>
              <a:defRPr sz="900">
                <a:solidFill>
                  <a:srgbClr val="F3F3F3"/>
                </a:solidFill>
              </a:defRPr>
            </a:lvl5pPr>
            <a:lvl6pPr lvl="5" rtl="0">
              <a:buNone/>
              <a:defRPr sz="900">
                <a:solidFill>
                  <a:srgbClr val="F3F3F3"/>
                </a:solidFill>
              </a:defRPr>
            </a:lvl6pPr>
            <a:lvl7pPr lvl="6" rtl="0">
              <a:buNone/>
              <a:defRPr sz="900">
                <a:solidFill>
                  <a:srgbClr val="F3F3F3"/>
                </a:solidFill>
              </a:defRPr>
            </a:lvl7pPr>
            <a:lvl8pPr lvl="7" rtl="0">
              <a:buNone/>
              <a:defRPr sz="900">
                <a:solidFill>
                  <a:srgbClr val="F3F3F3"/>
                </a:solidFill>
              </a:defRPr>
            </a:lvl8pPr>
            <a:lvl9pPr lvl="8" rtl="0">
              <a:buNone/>
              <a:defRPr sz="900">
                <a:solidFill>
                  <a:srgbClr val="F3F3F3"/>
                </a:solidFill>
              </a:defRPr>
            </a:lvl9pPr>
          </a:lstStyle>
          <a:p>
            <a:pPr>
              <a:defRPr/>
            </a:pPr>
            <a:fld id="{D05EC3E5-71BF-4DA7-A6F5-87A0CBA20138}" type="slidenum">
              <a:rPr lang="en-GB"/>
              <a:pPr>
                <a:defRPr/>
              </a:pPr>
              <a:t>‹#›</a:t>
            </a:fld>
            <a:endParaRPr lang="en-GB"/>
          </a:p>
        </p:txBody>
      </p:sp>
    </p:spTree>
    <p:extLst>
      <p:ext uri="{BB962C8B-B14F-4D97-AF65-F5344CB8AC3E}">
        <p14:creationId xmlns:p14="http://schemas.microsoft.com/office/powerpoint/2010/main" val="2969584133"/>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6"/>
        <p:cNvGrpSpPr/>
        <p:nvPr/>
      </p:nvGrpSpPr>
      <p:grpSpPr>
        <a:xfrm>
          <a:off x="0" y="0"/>
          <a:ext cx="0" cy="0"/>
          <a:chOff x="0" y="0"/>
          <a:chExt cx="0" cy="0"/>
        </a:xfrm>
      </p:grpSpPr>
      <p:sp>
        <p:nvSpPr>
          <p:cNvPr id="5" name="Google Shape;27;p5">
            <a:extLst>
              <a:ext uri="{FF2B5EF4-FFF2-40B4-BE49-F238E27FC236}">
                <a16:creationId xmlns="" xmlns:a16="http://schemas.microsoft.com/office/drawing/2014/main" id="{61E307DD-50E2-4A38-8193-AD17B6805151}"/>
              </a:ext>
            </a:extLst>
          </p:cNvPr>
          <p:cNvSpPr>
            <a:spLocks noChangeArrowheads="1"/>
          </p:cNvSpPr>
          <p:nvPr/>
        </p:nvSpPr>
        <p:spPr bwMode="auto">
          <a:xfrm>
            <a:off x="579967" y="6315076"/>
            <a:ext cx="505884" cy="233363"/>
          </a:xfrm>
          <a:prstGeom prst="rect">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cxnSp>
        <p:nvCxnSpPr>
          <p:cNvPr id="6" name="Google Shape;31;p5">
            <a:extLst>
              <a:ext uri="{FF2B5EF4-FFF2-40B4-BE49-F238E27FC236}">
                <a16:creationId xmlns="" xmlns:a16="http://schemas.microsoft.com/office/drawing/2014/main" id="{957E17C7-18AA-4074-AAC3-2DF9F70C69DF}"/>
              </a:ext>
            </a:extLst>
          </p:cNvPr>
          <p:cNvCxnSpPr>
            <a:cxnSpLocks noChangeShapeType="1"/>
          </p:cNvCxnSpPr>
          <p:nvPr/>
        </p:nvCxnSpPr>
        <p:spPr bwMode="auto">
          <a:xfrm>
            <a:off x="575734" y="63230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cxnSp>
        <p:nvCxnSpPr>
          <p:cNvPr id="7" name="Google Shape;33;p5">
            <a:extLst>
              <a:ext uri="{FF2B5EF4-FFF2-40B4-BE49-F238E27FC236}">
                <a16:creationId xmlns="" xmlns:a16="http://schemas.microsoft.com/office/drawing/2014/main" id="{AB7E6E31-2966-48D8-94ED-19B574FE62A4}"/>
              </a:ext>
            </a:extLst>
          </p:cNvPr>
          <p:cNvCxnSpPr>
            <a:cxnSpLocks noChangeShapeType="1"/>
          </p:cNvCxnSpPr>
          <p:nvPr/>
        </p:nvCxnSpPr>
        <p:spPr bwMode="auto">
          <a:xfrm>
            <a:off x="575734" y="10017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sp>
        <p:nvSpPr>
          <p:cNvPr id="8" name="Google Shape;34;p5">
            <a:hlinkClick r:id="" action="ppaction://hlinkshowjump?jump=previousslide"/>
            <a:extLst>
              <a:ext uri="{FF2B5EF4-FFF2-40B4-BE49-F238E27FC236}">
                <a16:creationId xmlns="" xmlns:a16="http://schemas.microsoft.com/office/drawing/2014/main" id="{8FF6D68F-E554-47BF-9A1A-997D05D832BB}"/>
              </a:ext>
            </a:extLst>
          </p:cNvPr>
          <p:cNvSpPr>
            <a:spLocks noChangeArrowheads="1"/>
          </p:cNvSpPr>
          <p:nvPr/>
        </p:nvSpPr>
        <p:spPr bwMode="auto">
          <a:xfrm rot="2700000">
            <a:off x="11348509" y="6420908"/>
            <a:ext cx="114300" cy="112184"/>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9" name="Google Shape;35;p5">
            <a:hlinkClick r:id="" action="ppaction://hlinkshowjump?jump=nextslide"/>
            <a:extLst>
              <a:ext uri="{FF2B5EF4-FFF2-40B4-BE49-F238E27FC236}">
                <a16:creationId xmlns="" xmlns:a16="http://schemas.microsoft.com/office/drawing/2014/main" id="{59C358FB-BFCB-416B-867E-8315D25A3C16}"/>
              </a:ext>
            </a:extLst>
          </p:cNvPr>
          <p:cNvSpPr>
            <a:spLocks noChangeArrowheads="1"/>
          </p:cNvSpPr>
          <p:nvPr/>
        </p:nvSpPr>
        <p:spPr bwMode="auto">
          <a:xfrm rot="13500000">
            <a:off x="11508318" y="6419850"/>
            <a:ext cx="114300" cy="114300"/>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10" name="Google Shape;36;p5">
            <a:extLst>
              <a:ext uri="{FF2B5EF4-FFF2-40B4-BE49-F238E27FC236}">
                <a16:creationId xmlns="" xmlns:a16="http://schemas.microsoft.com/office/drawing/2014/main" id="{8B119666-917C-4B9D-8AC0-1559B00D7D29}"/>
              </a:ext>
            </a:extLst>
          </p:cNvPr>
          <p:cNvSpPr txBox="1">
            <a:spLocks noChangeArrowheads="1"/>
          </p:cNvSpPr>
          <p:nvPr/>
        </p:nvSpPr>
        <p:spPr bwMode="auto">
          <a:xfrm>
            <a:off x="9203267" y="6246813"/>
            <a:ext cx="2044700" cy="233362"/>
          </a:xfrm>
          <a:prstGeom prst="rect">
            <a:avLst/>
          </a:prstGeom>
          <a:noFill/>
          <a:ln>
            <a:noFill/>
          </a:ln>
        </p:spPr>
        <p:txBody>
          <a:bodyPr lIns="91425" tIns="91425" rIns="91425" bIns="91425"/>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GB" altLang="en-US" sz="900">
                <a:solidFill>
                  <a:srgbClr val="C6C5C5"/>
                </a:solidFill>
              </a:rPr>
              <a:t>www.companyname.com</a:t>
            </a:r>
            <a:endParaRPr lang="en-US" altLang="en-US" sz="900">
              <a:solidFill>
                <a:srgbClr val="C6C5C5"/>
              </a:solidFill>
            </a:endParaRPr>
          </a:p>
        </p:txBody>
      </p:sp>
      <p:sp>
        <p:nvSpPr>
          <p:cNvPr id="28" name="Google Shape;28;p5"/>
          <p:cNvSpPr txBox="1">
            <a:spLocks noGrp="1"/>
          </p:cNvSpPr>
          <p:nvPr>
            <p:ph type="body" idx="1"/>
          </p:nvPr>
        </p:nvSpPr>
        <p:spPr>
          <a:xfrm>
            <a:off x="415600" y="1536633"/>
            <a:ext cx="5552000" cy="4555200"/>
          </a:xfrm>
          <a:prstGeom prst="rect">
            <a:avLst/>
          </a:prstGeom>
        </p:spPr>
        <p:txBody>
          <a:bodyPr spcFirstLastPara="1">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29" name="Google Shape;29;p5"/>
          <p:cNvSpPr txBox="1">
            <a:spLocks noGrp="1"/>
          </p:cNvSpPr>
          <p:nvPr>
            <p:ph type="body" idx="2"/>
          </p:nvPr>
        </p:nvSpPr>
        <p:spPr>
          <a:xfrm>
            <a:off x="6224367" y="1536633"/>
            <a:ext cx="5552000" cy="4555200"/>
          </a:xfrm>
          <a:prstGeom prst="rect">
            <a:avLst/>
          </a:prstGeom>
        </p:spPr>
        <p:txBody>
          <a:bodyPr spcFirstLastPara="1">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32" name="Google Shape;32;p5"/>
          <p:cNvSpPr txBox="1">
            <a:spLocks noGrp="1"/>
          </p:cNvSpPr>
          <p:nvPr>
            <p:ph type="title"/>
          </p:nvPr>
        </p:nvSpPr>
        <p:spPr>
          <a:xfrm>
            <a:off x="415600" y="284933"/>
            <a:ext cx="11360800" cy="620800"/>
          </a:xfrm>
          <a:prstGeom prst="rect">
            <a:avLst/>
          </a:prstGeom>
        </p:spPr>
        <p:txBody>
          <a:bodyPr spcFirstLastPara="1">
            <a:noAutofit/>
          </a:bodyPr>
          <a:lstStyle>
            <a:lvl1pPr lvl="0" rtl="0">
              <a:spcBef>
                <a:spcPts val="0"/>
              </a:spcBef>
              <a:spcAft>
                <a:spcPts val="0"/>
              </a:spcAft>
              <a:buClr>
                <a:srgbClr val="566579"/>
              </a:buClr>
              <a:buSzPts val="2800"/>
              <a:buFont typeface="Trebuchet MS"/>
              <a:buNone/>
              <a:defRPr>
                <a:solidFill>
                  <a:srgbClr val="566579"/>
                </a:solidFill>
                <a:latin typeface="Trebuchet MS"/>
                <a:ea typeface="Trebuchet MS"/>
                <a:cs typeface="Trebuchet MS"/>
                <a:sym typeface="Trebuchet MS"/>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 name="Google Shape;30;p5">
            <a:extLst>
              <a:ext uri="{FF2B5EF4-FFF2-40B4-BE49-F238E27FC236}">
                <a16:creationId xmlns="" xmlns:a16="http://schemas.microsoft.com/office/drawing/2014/main" id="{4BD30C84-673F-45B1-91F9-0CBB7EAD2B81}"/>
              </a:ext>
            </a:extLst>
          </p:cNvPr>
          <p:cNvSpPr txBox="1">
            <a:spLocks noGrp="1"/>
          </p:cNvSpPr>
          <p:nvPr>
            <p:ph type="sldNum" idx="10"/>
          </p:nvPr>
        </p:nvSpPr>
        <p:spPr>
          <a:xfrm>
            <a:off x="579967" y="6311901"/>
            <a:ext cx="484717" cy="231775"/>
          </a:xfrm>
        </p:spPr>
        <p:txBody>
          <a:bodyPr/>
          <a:lstStyle>
            <a:lvl1pPr lvl="0">
              <a:buNone/>
              <a:defRPr sz="900">
                <a:solidFill>
                  <a:srgbClr val="FFFFFF"/>
                </a:solidFill>
              </a:defRPr>
            </a:lvl1pPr>
            <a:lvl2pPr lvl="1">
              <a:buNone/>
              <a:defRPr sz="900">
                <a:solidFill>
                  <a:srgbClr val="FFFFFF"/>
                </a:solidFill>
              </a:defRPr>
            </a:lvl2pPr>
            <a:lvl3pPr lvl="2">
              <a:buNone/>
              <a:defRPr sz="900">
                <a:solidFill>
                  <a:srgbClr val="FFFFFF"/>
                </a:solidFill>
              </a:defRPr>
            </a:lvl3pPr>
            <a:lvl4pPr lvl="3">
              <a:buNone/>
              <a:defRPr sz="900">
                <a:solidFill>
                  <a:srgbClr val="FFFFFF"/>
                </a:solidFill>
              </a:defRPr>
            </a:lvl4pPr>
            <a:lvl5pPr lvl="4">
              <a:buNone/>
              <a:defRPr sz="900">
                <a:solidFill>
                  <a:srgbClr val="FFFFFF"/>
                </a:solidFill>
              </a:defRPr>
            </a:lvl5pPr>
            <a:lvl6pPr lvl="5">
              <a:buNone/>
              <a:defRPr sz="900">
                <a:solidFill>
                  <a:srgbClr val="FFFFFF"/>
                </a:solidFill>
              </a:defRPr>
            </a:lvl6pPr>
            <a:lvl7pPr lvl="6">
              <a:buNone/>
              <a:defRPr sz="900">
                <a:solidFill>
                  <a:srgbClr val="FFFFFF"/>
                </a:solidFill>
              </a:defRPr>
            </a:lvl7pPr>
            <a:lvl8pPr lvl="7">
              <a:buNone/>
              <a:defRPr sz="900">
                <a:solidFill>
                  <a:srgbClr val="FFFFFF"/>
                </a:solidFill>
              </a:defRPr>
            </a:lvl8pPr>
            <a:lvl9pPr lvl="8">
              <a:buNone/>
              <a:defRPr sz="900">
                <a:solidFill>
                  <a:srgbClr val="FFFFFF"/>
                </a:solidFill>
              </a:defRPr>
            </a:lvl9pPr>
          </a:lstStyle>
          <a:p>
            <a:pPr>
              <a:defRPr/>
            </a:pPr>
            <a:fld id="{E5E5C9D2-8075-4A79-B34E-E4E7B0ACB9B5}" type="slidenum">
              <a:rPr lang="en-GB"/>
              <a:pPr>
                <a:defRPr/>
              </a:pPr>
              <a:t>‹#›</a:t>
            </a:fld>
            <a:endParaRPr lang="en-GB"/>
          </a:p>
        </p:txBody>
      </p:sp>
    </p:spTree>
    <p:extLst>
      <p:ext uri="{BB962C8B-B14F-4D97-AF65-F5344CB8AC3E}">
        <p14:creationId xmlns:p14="http://schemas.microsoft.com/office/powerpoint/2010/main" val="1602420945"/>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37"/>
        <p:cNvGrpSpPr/>
        <p:nvPr/>
      </p:nvGrpSpPr>
      <p:grpSpPr>
        <a:xfrm>
          <a:off x="0" y="0"/>
          <a:ext cx="0" cy="0"/>
          <a:chOff x="0" y="0"/>
          <a:chExt cx="0" cy="0"/>
        </a:xfrm>
      </p:grpSpPr>
      <p:cxnSp>
        <p:nvCxnSpPr>
          <p:cNvPr id="3" name="Google Shape;38;p6">
            <a:extLst>
              <a:ext uri="{FF2B5EF4-FFF2-40B4-BE49-F238E27FC236}">
                <a16:creationId xmlns="" xmlns:a16="http://schemas.microsoft.com/office/drawing/2014/main" id="{68960FD0-C525-4F18-B7E0-F00956F7F94D}"/>
              </a:ext>
            </a:extLst>
          </p:cNvPr>
          <p:cNvCxnSpPr>
            <a:cxnSpLocks noChangeShapeType="1"/>
          </p:cNvCxnSpPr>
          <p:nvPr/>
        </p:nvCxnSpPr>
        <p:spPr bwMode="auto">
          <a:xfrm>
            <a:off x="575734" y="63230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cxnSp>
        <p:nvCxnSpPr>
          <p:cNvPr id="4" name="Google Shape;40;p6">
            <a:extLst>
              <a:ext uri="{FF2B5EF4-FFF2-40B4-BE49-F238E27FC236}">
                <a16:creationId xmlns="" xmlns:a16="http://schemas.microsoft.com/office/drawing/2014/main" id="{B2E9355D-02B6-4831-9D9D-6C79F29A8744}"/>
              </a:ext>
            </a:extLst>
          </p:cNvPr>
          <p:cNvCxnSpPr>
            <a:cxnSpLocks noChangeShapeType="1"/>
          </p:cNvCxnSpPr>
          <p:nvPr/>
        </p:nvCxnSpPr>
        <p:spPr bwMode="auto">
          <a:xfrm>
            <a:off x="575734" y="10017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sp>
        <p:nvSpPr>
          <p:cNvPr id="5" name="Google Shape;41;p6">
            <a:hlinkClick r:id="" action="ppaction://hlinkshowjump?jump=previousslide"/>
            <a:extLst>
              <a:ext uri="{FF2B5EF4-FFF2-40B4-BE49-F238E27FC236}">
                <a16:creationId xmlns="" xmlns:a16="http://schemas.microsoft.com/office/drawing/2014/main" id="{2B0ADC2D-9B10-4B1F-825C-DEBA48FD533F}"/>
              </a:ext>
            </a:extLst>
          </p:cNvPr>
          <p:cNvSpPr>
            <a:spLocks noChangeArrowheads="1"/>
          </p:cNvSpPr>
          <p:nvPr/>
        </p:nvSpPr>
        <p:spPr bwMode="auto">
          <a:xfrm rot="2700000">
            <a:off x="11348509" y="6420908"/>
            <a:ext cx="114300" cy="112184"/>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6" name="Google Shape;42;p6">
            <a:extLst>
              <a:ext uri="{FF2B5EF4-FFF2-40B4-BE49-F238E27FC236}">
                <a16:creationId xmlns="" xmlns:a16="http://schemas.microsoft.com/office/drawing/2014/main" id="{C46FE53E-966A-4D91-873B-E998FAD39164}"/>
              </a:ext>
            </a:extLst>
          </p:cNvPr>
          <p:cNvSpPr>
            <a:spLocks noChangeArrowheads="1"/>
          </p:cNvSpPr>
          <p:nvPr/>
        </p:nvSpPr>
        <p:spPr bwMode="auto">
          <a:xfrm>
            <a:off x="579967" y="6315076"/>
            <a:ext cx="505884" cy="233363"/>
          </a:xfrm>
          <a:prstGeom prst="rect">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7" name="Google Shape;43;p6">
            <a:hlinkClick r:id="" action="ppaction://hlinkshowjump?jump=nextslide"/>
            <a:extLst>
              <a:ext uri="{FF2B5EF4-FFF2-40B4-BE49-F238E27FC236}">
                <a16:creationId xmlns="" xmlns:a16="http://schemas.microsoft.com/office/drawing/2014/main" id="{C17660B3-5163-454B-8C4B-4E160F4E7D08}"/>
              </a:ext>
            </a:extLst>
          </p:cNvPr>
          <p:cNvSpPr>
            <a:spLocks noChangeArrowheads="1"/>
          </p:cNvSpPr>
          <p:nvPr/>
        </p:nvSpPr>
        <p:spPr bwMode="auto">
          <a:xfrm rot="13500000">
            <a:off x="11508318" y="6419850"/>
            <a:ext cx="114300" cy="114300"/>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8" name="Google Shape;45;p6">
            <a:extLst>
              <a:ext uri="{FF2B5EF4-FFF2-40B4-BE49-F238E27FC236}">
                <a16:creationId xmlns="" xmlns:a16="http://schemas.microsoft.com/office/drawing/2014/main" id="{62EFD8CF-996F-465F-9075-BF033490CB2D}"/>
              </a:ext>
            </a:extLst>
          </p:cNvPr>
          <p:cNvSpPr txBox="1">
            <a:spLocks noChangeArrowheads="1"/>
          </p:cNvSpPr>
          <p:nvPr/>
        </p:nvSpPr>
        <p:spPr bwMode="auto">
          <a:xfrm>
            <a:off x="9203267" y="6246813"/>
            <a:ext cx="2044700" cy="233362"/>
          </a:xfrm>
          <a:prstGeom prst="rect">
            <a:avLst/>
          </a:prstGeom>
          <a:noFill/>
          <a:ln>
            <a:noFill/>
          </a:ln>
        </p:spPr>
        <p:txBody>
          <a:bodyPr lIns="91425" tIns="91425" rIns="91425" bIns="91425"/>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GB" altLang="en-US" sz="900">
                <a:solidFill>
                  <a:srgbClr val="C6C5C5"/>
                </a:solidFill>
              </a:rPr>
              <a:t>www.companyname.com</a:t>
            </a:r>
            <a:endParaRPr lang="en-US" altLang="en-US" sz="900">
              <a:solidFill>
                <a:srgbClr val="C6C5C5"/>
              </a:solidFill>
            </a:endParaRPr>
          </a:p>
        </p:txBody>
      </p:sp>
      <p:sp>
        <p:nvSpPr>
          <p:cNvPr id="39" name="Google Shape;39;p6"/>
          <p:cNvSpPr txBox="1">
            <a:spLocks noGrp="1"/>
          </p:cNvSpPr>
          <p:nvPr>
            <p:ph type="title"/>
          </p:nvPr>
        </p:nvSpPr>
        <p:spPr>
          <a:xfrm>
            <a:off x="415600" y="284933"/>
            <a:ext cx="11360800" cy="620800"/>
          </a:xfrm>
          <a:prstGeom prst="rect">
            <a:avLst/>
          </a:prstGeom>
        </p:spPr>
        <p:txBody>
          <a:bodyPr spcFirstLastPara="1">
            <a:noAutofit/>
          </a:bodyPr>
          <a:lstStyle>
            <a:lvl1pPr lvl="0">
              <a:spcBef>
                <a:spcPts val="0"/>
              </a:spcBef>
              <a:spcAft>
                <a:spcPts val="0"/>
              </a:spcAft>
              <a:buClr>
                <a:srgbClr val="566579"/>
              </a:buClr>
              <a:buSzPts val="2800"/>
              <a:buFont typeface="Trebuchet MS"/>
              <a:buNone/>
              <a:defRPr>
                <a:solidFill>
                  <a:srgbClr val="566579"/>
                </a:solidFill>
                <a:latin typeface="Trebuchet MS"/>
                <a:ea typeface="Trebuchet MS"/>
                <a:cs typeface="Trebuchet MS"/>
                <a:sym typeface="Trebuchet MS"/>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9" name="Google Shape;44;p6">
            <a:extLst>
              <a:ext uri="{FF2B5EF4-FFF2-40B4-BE49-F238E27FC236}">
                <a16:creationId xmlns="" xmlns:a16="http://schemas.microsoft.com/office/drawing/2014/main" id="{CD4A027F-35D0-4AB6-9C2A-F5E169C75339}"/>
              </a:ext>
            </a:extLst>
          </p:cNvPr>
          <p:cNvSpPr txBox="1">
            <a:spLocks noGrp="1"/>
          </p:cNvSpPr>
          <p:nvPr>
            <p:ph type="sldNum" idx="10"/>
          </p:nvPr>
        </p:nvSpPr>
        <p:spPr>
          <a:xfrm>
            <a:off x="579967" y="6315076"/>
            <a:ext cx="505884" cy="233363"/>
          </a:xfrm>
        </p:spPr>
        <p:txBody>
          <a:bodyPr/>
          <a:lstStyle>
            <a:lvl1pPr lvl="0" rtl="0">
              <a:buNone/>
              <a:defRPr sz="900">
                <a:solidFill>
                  <a:srgbClr val="FFFFFF"/>
                </a:solidFill>
              </a:defRPr>
            </a:lvl1pPr>
            <a:lvl2pPr lvl="1" rtl="0">
              <a:buNone/>
              <a:defRPr sz="900">
                <a:solidFill>
                  <a:srgbClr val="FFFFFF"/>
                </a:solidFill>
              </a:defRPr>
            </a:lvl2pPr>
            <a:lvl3pPr lvl="2" rtl="0">
              <a:buNone/>
              <a:defRPr sz="900">
                <a:solidFill>
                  <a:srgbClr val="FFFFFF"/>
                </a:solidFill>
              </a:defRPr>
            </a:lvl3pPr>
            <a:lvl4pPr lvl="3" rtl="0">
              <a:buNone/>
              <a:defRPr sz="900">
                <a:solidFill>
                  <a:srgbClr val="FFFFFF"/>
                </a:solidFill>
              </a:defRPr>
            </a:lvl4pPr>
            <a:lvl5pPr lvl="4" rtl="0">
              <a:buNone/>
              <a:defRPr sz="900">
                <a:solidFill>
                  <a:srgbClr val="FFFFFF"/>
                </a:solidFill>
              </a:defRPr>
            </a:lvl5pPr>
            <a:lvl6pPr lvl="5" rtl="0">
              <a:buNone/>
              <a:defRPr sz="900">
                <a:solidFill>
                  <a:srgbClr val="FFFFFF"/>
                </a:solidFill>
              </a:defRPr>
            </a:lvl6pPr>
            <a:lvl7pPr lvl="6" rtl="0">
              <a:buNone/>
              <a:defRPr sz="900">
                <a:solidFill>
                  <a:srgbClr val="FFFFFF"/>
                </a:solidFill>
              </a:defRPr>
            </a:lvl7pPr>
            <a:lvl8pPr lvl="7" rtl="0">
              <a:buNone/>
              <a:defRPr sz="900">
                <a:solidFill>
                  <a:srgbClr val="FFFFFF"/>
                </a:solidFill>
              </a:defRPr>
            </a:lvl8pPr>
            <a:lvl9pPr lvl="8" rtl="0">
              <a:buNone/>
              <a:defRPr sz="900">
                <a:solidFill>
                  <a:srgbClr val="FFFFFF"/>
                </a:solidFill>
              </a:defRPr>
            </a:lvl9pPr>
          </a:lstStyle>
          <a:p>
            <a:pPr>
              <a:defRPr/>
            </a:pPr>
            <a:fld id="{D71F6ABE-4308-454D-82DB-899C5104FC98}" type="slidenum">
              <a:rPr lang="en-GB"/>
              <a:pPr>
                <a:defRPr/>
              </a:pPr>
              <a:t>‹#›</a:t>
            </a:fld>
            <a:endParaRPr lang="en-GB"/>
          </a:p>
        </p:txBody>
      </p:sp>
    </p:spTree>
    <p:extLst>
      <p:ext uri="{BB962C8B-B14F-4D97-AF65-F5344CB8AC3E}">
        <p14:creationId xmlns:p14="http://schemas.microsoft.com/office/powerpoint/2010/main" val="3419710920"/>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46"/>
        <p:cNvGrpSpPr/>
        <p:nvPr/>
      </p:nvGrpSpPr>
      <p:grpSpPr>
        <a:xfrm>
          <a:off x="0" y="0"/>
          <a:ext cx="0" cy="0"/>
          <a:chOff x="0" y="0"/>
          <a:chExt cx="0" cy="0"/>
        </a:xfrm>
      </p:grpSpPr>
      <p:cxnSp>
        <p:nvCxnSpPr>
          <p:cNvPr id="3" name="Google Shape;48;p7">
            <a:extLst>
              <a:ext uri="{FF2B5EF4-FFF2-40B4-BE49-F238E27FC236}">
                <a16:creationId xmlns="" xmlns:a16="http://schemas.microsoft.com/office/drawing/2014/main" id="{435050AD-2086-4D0D-BE62-9BCFC31DBAD7}"/>
              </a:ext>
            </a:extLst>
          </p:cNvPr>
          <p:cNvCxnSpPr>
            <a:cxnSpLocks noChangeShapeType="1"/>
          </p:cNvCxnSpPr>
          <p:nvPr/>
        </p:nvCxnSpPr>
        <p:spPr bwMode="auto">
          <a:xfrm>
            <a:off x="575734" y="10017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sp>
        <p:nvSpPr>
          <p:cNvPr id="47" name="Google Shape;47;p7"/>
          <p:cNvSpPr txBox="1">
            <a:spLocks noGrp="1"/>
          </p:cNvSpPr>
          <p:nvPr>
            <p:ph type="title"/>
          </p:nvPr>
        </p:nvSpPr>
        <p:spPr>
          <a:xfrm>
            <a:off x="415600" y="284933"/>
            <a:ext cx="11360800" cy="620800"/>
          </a:xfrm>
          <a:prstGeom prst="rect">
            <a:avLst/>
          </a:prstGeom>
        </p:spPr>
        <p:txBody>
          <a:bodyPr spcFirstLastPara="1">
            <a:noAutofit/>
          </a:bodyPr>
          <a:lstStyle>
            <a:lvl1pPr lvl="0" rtl="0">
              <a:spcBef>
                <a:spcPts val="0"/>
              </a:spcBef>
              <a:spcAft>
                <a:spcPts val="0"/>
              </a:spcAft>
              <a:buClr>
                <a:srgbClr val="566579"/>
              </a:buClr>
              <a:buSzPts val="2800"/>
              <a:buFont typeface="Trebuchet MS"/>
              <a:buNone/>
              <a:defRPr>
                <a:solidFill>
                  <a:srgbClr val="566579"/>
                </a:solidFill>
                <a:latin typeface="Trebuchet MS"/>
                <a:ea typeface="Trebuchet MS"/>
                <a:cs typeface="Trebuchet MS"/>
                <a:sym typeface="Trebuchet MS"/>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034317618"/>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49"/>
        <p:cNvGrpSpPr/>
        <p:nvPr/>
      </p:nvGrpSpPr>
      <p:grpSpPr>
        <a:xfrm>
          <a:off x="0" y="0"/>
          <a:ext cx="0" cy="0"/>
          <a:chOff x="0" y="0"/>
          <a:chExt cx="0" cy="0"/>
        </a:xfrm>
      </p:grpSpPr>
      <p:sp>
        <p:nvSpPr>
          <p:cNvPr id="50" name="Google Shape;50;p8"/>
          <p:cNvSpPr txBox="1">
            <a:spLocks noGrp="1"/>
          </p:cNvSpPr>
          <p:nvPr>
            <p:ph type="title"/>
          </p:nvPr>
        </p:nvSpPr>
        <p:spPr>
          <a:xfrm>
            <a:off x="415600" y="740800"/>
            <a:ext cx="3744000" cy="1007600"/>
          </a:xfrm>
          <a:prstGeom prst="rect">
            <a:avLst/>
          </a:prstGeom>
        </p:spPr>
        <p:txBody>
          <a:bodyPr spcFirstLastPara="1" anchor="b">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51" name="Google Shape;51;p8"/>
          <p:cNvSpPr txBox="1">
            <a:spLocks noGrp="1"/>
          </p:cNvSpPr>
          <p:nvPr>
            <p:ph type="body" idx="1"/>
          </p:nvPr>
        </p:nvSpPr>
        <p:spPr>
          <a:xfrm>
            <a:off x="415600" y="1852800"/>
            <a:ext cx="3744000" cy="4239200"/>
          </a:xfrm>
          <a:prstGeom prst="rect">
            <a:avLst/>
          </a:prstGeom>
        </p:spPr>
        <p:txBody>
          <a:bodyPr spcFirstLastPara="1">
            <a:noAutofit/>
          </a:bodyPr>
          <a:lstStyle>
            <a:lvl1pPr marL="457200" lvl="0" indent="-304800">
              <a:spcBef>
                <a:spcPts val="0"/>
              </a:spcBef>
              <a:spcAft>
                <a:spcPts val="0"/>
              </a:spcAft>
              <a:buSzPts val="1200"/>
              <a:buChar char="●"/>
              <a:defRPr sz="12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4" name="Google Shape;8;p1">
            <a:extLst>
              <a:ext uri="{FF2B5EF4-FFF2-40B4-BE49-F238E27FC236}">
                <a16:creationId xmlns="" xmlns:a16="http://schemas.microsoft.com/office/drawing/2014/main" id="{6911D013-4626-4973-8A06-2010AEC34D90}"/>
              </a:ext>
            </a:extLst>
          </p:cNvPr>
          <p:cNvSpPr txBox="1">
            <a:spLocks noGrp="1"/>
          </p:cNvSpPr>
          <p:nvPr>
            <p:ph type="sldNum" idx="13"/>
          </p:nvPr>
        </p:nvSpPr>
        <p:spPr>
          <a:ln/>
        </p:spPr>
        <p:txBody>
          <a:bodyPr/>
          <a:lstStyle>
            <a:lvl1pPr>
              <a:defRPr/>
            </a:lvl1pPr>
          </a:lstStyle>
          <a:p>
            <a:pPr>
              <a:defRPr/>
            </a:pPr>
            <a:fld id="{783D2A8E-426C-48BB-86D5-0F096676C2E3}" type="slidenum">
              <a:rPr lang="en-GB"/>
              <a:pPr>
                <a:defRPr/>
              </a:pPr>
              <a:t>‹#›</a:t>
            </a:fld>
            <a:endParaRPr lang="en-GB"/>
          </a:p>
        </p:txBody>
      </p:sp>
    </p:spTree>
    <p:extLst>
      <p:ext uri="{BB962C8B-B14F-4D97-AF65-F5344CB8AC3E}">
        <p14:creationId xmlns:p14="http://schemas.microsoft.com/office/powerpoint/2010/main" val="421401927"/>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53"/>
        <p:cNvGrpSpPr/>
        <p:nvPr/>
      </p:nvGrpSpPr>
      <p:grpSpPr>
        <a:xfrm>
          <a:off x="0" y="0"/>
          <a:ext cx="0" cy="0"/>
          <a:chOff x="0" y="0"/>
          <a:chExt cx="0" cy="0"/>
        </a:xfrm>
      </p:grpSpPr>
      <p:sp>
        <p:nvSpPr>
          <p:cNvPr id="54" name="Google Shape;54;p9"/>
          <p:cNvSpPr txBox="1">
            <a:spLocks noGrp="1"/>
          </p:cNvSpPr>
          <p:nvPr>
            <p:ph type="title"/>
          </p:nvPr>
        </p:nvSpPr>
        <p:spPr>
          <a:xfrm>
            <a:off x="653667" y="600200"/>
            <a:ext cx="8490400" cy="5454400"/>
          </a:xfrm>
          <a:prstGeom prst="rect">
            <a:avLst/>
          </a:prstGeom>
        </p:spPr>
        <p:txBody>
          <a:bodyPr spcFirstLastPara="1" anchor="ctr">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 name="Google Shape;8;p1">
            <a:extLst>
              <a:ext uri="{FF2B5EF4-FFF2-40B4-BE49-F238E27FC236}">
                <a16:creationId xmlns="" xmlns:a16="http://schemas.microsoft.com/office/drawing/2014/main" id="{E2EEF7B0-8B59-479C-BAD2-D65A1A03B1FF}"/>
              </a:ext>
            </a:extLst>
          </p:cNvPr>
          <p:cNvSpPr txBox="1">
            <a:spLocks noGrp="1"/>
          </p:cNvSpPr>
          <p:nvPr>
            <p:ph type="sldNum" idx="13"/>
          </p:nvPr>
        </p:nvSpPr>
        <p:spPr>
          <a:ln/>
        </p:spPr>
        <p:txBody>
          <a:bodyPr/>
          <a:lstStyle>
            <a:lvl1pPr>
              <a:defRPr/>
            </a:lvl1pPr>
          </a:lstStyle>
          <a:p>
            <a:pPr>
              <a:defRPr/>
            </a:pPr>
            <a:fld id="{040CB6AD-27BB-410D-ABA7-757DA9B65F08}" type="slidenum">
              <a:rPr lang="en-GB"/>
              <a:pPr>
                <a:defRPr/>
              </a:pPr>
              <a:t>‹#›</a:t>
            </a:fld>
            <a:endParaRPr lang="en-GB"/>
          </a:p>
        </p:txBody>
      </p:sp>
    </p:spTree>
    <p:extLst>
      <p:ext uri="{BB962C8B-B14F-4D97-AF65-F5344CB8AC3E}">
        <p14:creationId xmlns:p14="http://schemas.microsoft.com/office/powerpoint/2010/main" val="1192793178"/>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56"/>
        <p:cNvGrpSpPr/>
        <p:nvPr/>
      </p:nvGrpSpPr>
      <p:grpSpPr>
        <a:xfrm>
          <a:off x="0" y="0"/>
          <a:ext cx="0" cy="0"/>
          <a:chOff x="0" y="0"/>
          <a:chExt cx="0" cy="0"/>
        </a:xfrm>
      </p:grpSpPr>
      <p:sp>
        <p:nvSpPr>
          <p:cNvPr id="5" name="Google Shape;57;p10">
            <a:extLst>
              <a:ext uri="{FF2B5EF4-FFF2-40B4-BE49-F238E27FC236}">
                <a16:creationId xmlns="" xmlns:a16="http://schemas.microsoft.com/office/drawing/2014/main" id="{C2564F26-A58F-4B40-9DDE-569CB22282F0}"/>
              </a:ext>
            </a:extLst>
          </p:cNvPr>
          <p:cNvSpPr>
            <a:spLocks noChangeArrowheads="1"/>
          </p:cNvSpPr>
          <p:nvPr/>
        </p:nvSpPr>
        <p:spPr bwMode="auto">
          <a:xfrm>
            <a:off x="6096000" y="0"/>
            <a:ext cx="6096000" cy="6858000"/>
          </a:xfrm>
          <a:prstGeom prst="rect">
            <a:avLst/>
          </a:prstGeom>
          <a:solidFill>
            <a:schemeClr val="tx2"/>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58" name="Google Shape;58;p10"/>
          <p:cNvSpPr txBox="1">
            <a:spLocks noGrp="1"/>
          </p:cNvSpPr>
          <p:nvPr>
            <p:ph type="title"/>
          </p:nvPr>
        </p:nvSpPr>
        <p:spPr>
          <a:xfrm>
            <a:off x="354000" y="1644233"/>
            <a:ext cx="5393600" cy="1976400"/>
          </a:xfrm>
          <a:prstGeom prst="rect">
            <a:avLst/>
          </a:prstGeom>
        </p:spPr>
        <p:txBody>
          <a:bodyPr spcFirstLastPara="1" anchor="b">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59" name="Google Shape;59;p10"/>
          <p:cNvSpPr txBox="1">
            <a:spLocks noGrp="1"/>
          </p:cNvSpPr>
          <p:nvPr>
            <p:ph type="subTitle" idx="1"/>
          </p:nvPr>
        </p:nvSpPr>
        <p:spPr>
          <a:xfrm>
            <a:off x="354000" y="3737433"/>
            <a:ext cx="5393600" cy="1646800"/>
          </a:xfrm>
          <a:prstGeom prst="rect">
            <a:avLst/>
          </a:prstGeom>
        </p:spPr>
        <p:txBody>
          <a:bodyPr spcFirstLastPara="1">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60" name="Google Shape;60;p10"/>
          <p:cNvSpPr txBox="1">
            <a:spLocks noGrp="1"/>
          </p:cNvSpPr>
          <p:nvPr>
            <p:ph type="body" idx="2"/>
          </p:nvPr>
        </p:nvSpPr>
        <p:spPr>
          <a:xfrm>
            <a:off x="6586000" y="965433"/>
            <a:ext cx="5116000" cy="4926800"/>
          </a:xfrm>
          <a:prstGeom prst="rect">
            <a:avLst/>
          </a:prstGeom>
        </p:spPr>
        <p:txBody>
          <a:bodyPr spcFirstLastPara="1" anchor="ctr">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6" name="Google Shape;61;p10">
            <a:extLst>
              <a:ext uri="{FF2B5EF4-FFF2-40B4-BE49-F238E27FC236}">
                <a16:creationId xmlns="" xmlns:a16="http://schemas.microsoft.com/office/drawing/2014/main" id="{0D018FB1-D450-4BA7-B6FA-4C276091B467}"/>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96432F49-0AAE-45A4-B9B6-D384700D6ADE}" type="slidenum">
              <a:rPr lang="en-GB"/>
              <a:pPr>
                <a:defRPr/>
              </a:pPr>
              <a:t>‹#›</a:t>
            </a:fld>
            <a:endParaRPr lang="en-GB"/>
          </a:p>
        </p:txBody>
      </p:sp>
    </p:spTree>
    <p:extLst>
      <p:ext uri="{BB962C8B-B14F-4D97-AF65-F5344CB8AC3E}">
        <p14:creationId xmlns:p14="http://schemas.microsoft.com/office/powerpoint/2010/main" val="240741435"/>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62"/>
        <p:cNvGrpSpPr/>
        <p:nvPr/>
      </p:nvGrpSpPr>
      <p:grpSpPr>
        <a:xfrm>
          <a:off x="0" y="0"/>
          <a:ext cx="0" cy="0"/>
          <a:chOff x="0" y="0"/>
          <a:chExt cx="0" cy="0"/>
        </a:xfrm>
      </p:grpSpPr>
      <p:sp>
        <p:nvSpPr>
          <p:cNvPr id="63" name="Google Shape;63;p11"/>
          <p:cNvSpPr txBox="1">
            <a:spLocks noGrp="1"/>
          </p:cNvSpPr>
          <p:nvPr>
            <p:ph type="body" idx="1"/>
          </p:nvPr>
        </p:nvSpPr>
        <p:spPr>
          <a:xfrm>
            <a:off x="415600" y="5640767"/>
            <a:ext cx="7998400" cy="806800"/>
          </a:xfrm>
          <a:prstGeom prst="rect">
            <a:avLst/>
          </a:prstGeom>
        </p:spPr>
        <p:txBody>
          <a:bodyPr spcFirstLastPara="1" anchor="ctr">
            <a:noAutofit/>
          </a:bodyPr>
          <a:lstStyle>
            <a:lvl1pPr marL="457200" lvl="0" indent="-228600">
              <a:lnSpc>
                <a:spcPct val="100000"/>
              </a:lnSpc>
              <a:spcBef>
                <a:spcPts val="0"/>
              </a:spcBef>
              <a:spcAft>
                <a:spcPts val="0"/>
              </a:spcAft>
              <a:buSzPts val="1800"/>
              <a:buNone/>
              <a:defRPr/>
            </a:lvl1pPr>
          </a:lstStyle>
          <a:p>
            <a:endParaRPr/>
          </a:p>
        </p:txBody>
      </p:sp>
      <p:sp>
        <p:nvSpPr>
          <p:cNvPr id="3" name="Google Shape;8;p1">
            <a:extLst>
              <a:ext uri="{FF2B5EF4-FFF2-40B4-BE49-F238E27FC236}">
                <a16:creationId xmlns="" xmlns:a16="http://schemas.microsoft.com/office/drawing/2014/main" id="{5F6F1F65-A916-43F5-AA07-1337A7019767}"/>
              </a:ext>
            </a:extLst>
          </p:cNvPr>
          <p:cNvSpPr txBox="1">
            <a:spLocks noGrp="1"/>
          </p:cNvSpPr>
          <p:nvPr>
            <p:ph type="sldNum" idx="13"/>
          </p:nvPr>
        </p:nvSpPr>
        <p:spPr>
          <a:ln/>
        </p:spPr>
        <p:txBody>
          <a:bodyPr/>
          <a:lstStyle>
            <a:lvl1pPr>
              <a:defRPr/>
            </a:lvl1pPr>
          </a:lstStyle>
          <a:p>
            <a:pPr>
              <a:defRPr/>
            </a:pPr>
            <a:fld id="{7B155213-1E63-403B-A1C0-509A1FF311A7}" type="slidenum">
              <a:rPr lang="en-GB"/>
              <a:pPr>
                <a:defRPr/>
              </a:pPr>
              <a:t>‹#›</a:t>
            </a:fld>
            <a:endParaRPr lang="en-GB"/>
          </a:p>
        </p:txBody>
      </p:sp>
    </p:spTree>
    <p:extLst>
      <p:ext uri="{BB962C8B-B14F-4D97-AF65-F5344CB8AC3E}">
        <p14:creationId xmlns:p14="http://schemas.microsoft.com/office/powerpoint/2010/main" val="586001126"/>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65"/>
        <p:cNvGrpSpPr/>
        <p:nvPr/>
      </p:nvGrpSpPr>
      <p:grpSpPr>
        <a:xfrm>
          <a:off x="0" y="0"/>
          <a:ext cx="0" cy="0"/>
          <a:chOff x="0" y="0"/>
          <a:chExt cx="0" cy="0"/>
        </a:xfrm>
      </p:grpSpPr>
      <p:sp>
        <p:nvSpPr>
          <p:cNvPr id="66" name="Google Shape;66;p12"/>
          <p:cNvSpPr txBox="1">
            <a:spLocks noGrp="1"/>
          </p:cNvSpPr>
          <p:nvPr>
            <p:ph type="title"/>
          </p:nvPr>
        </p:nvSpPr>
        <p:spPr>
          <a:xfrm>
            <a:off x="415600" y="1474833"/>
            <a:ext cx="11360800" cy="2618000"/>
          </a:xfrm>
          <a:prstGeom prst="rect">
            <a:avLst/>
          </a:prstGeom>
        </p:spPr>
        <p:txBody>
          <a:bodyPr spcFirstLastPara="1" anchor="b">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rPr lang="en-US"/>
              <a:t>Click to edit Master title style</a:t>
            </a:r>
            <a:endParaRPr/>
          </a:p>
        </p:txBody>
      </p:sp>
      <p:sp>
        <p:nvSpPr>
          <p:cNvPr id="67" name="Google Shape;67;p12"/>
          <p:cNvSpPr txBox="1">
            <a:spLocks noGrp="1"/>
          </p:cNvSpPr>
          <p:nvPr>
            <p:ph type="body" idx="1"/>
          </p:nvPr>
        </p:nvSpPr>
        <p:spPr>
          <a:xfrm>
            <a:off x="415600" y="4202967"/>
            <a:ext cx="11360800" cy="1734400"/>
          </a:xfrm>
          <a:prstGeom prst="rect">
            <a:avLst/>
          </a:prstGeom>
        </p:spPr>
        <p:txBody>
          <a:bodyPr spcFirstLastPara="1">
            <a:noAutofit/>
          </a:bodyPr>
          <a:lstStyle>
            <a:lvl1pPr marL="457200" lvl="0" indent="-342900" algn="ctr">
              <a:spcBef>
                <a:spcPts val="0"/>
              </a:spcBef>
              <a:spcAft>
                <a:spcPts val="0"/>
              </a:spcAft>
              <a:buSzPts val="1800"/>
              <a:buChar char="●"/>
              <a:defRPr/>
            </a:lvl1pPr>
            <a:lvl2pPr marL="914400" lvl="1" indent="-317500" algn="ctr">
              <a:spcBef>
                <a:spcPts val="160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sp>
        <p:nvSpPr>
          <p:cNvPr id="4" name="Google Shape;8;p1">
            <a:extLst>
              <a:ext uri="{FF2B5EF4-FFF2-40B4-BE49-F238E27FC236}">
                <a16:creationId xmlns="" xmlns:a16="http://schemas.microsoft.com/office/drawing/2014/main" id="{DFAACBF2-7656-4743-BB5E-71F71689EA87}"/>
              </a:ext>
            </a:extLst>
          </p:cNvPr>
          <p:cNvSpPr txBox="1">
            <a:spLocks noGrp="1"/>
          </p:cNvSpPr>
          <p:nvPr>
            <p:ph type="sldNum" idx="13"/>
          </p:nvPr>
        </p:nvSpPr>
        <p:spPr>
          <a:ln/>
        </p:spPr>
        <p:txBody>
          <a:bodyPr/>
          <a:lstStyle>
            <a:lvl1pPr>
              <a:defRPr/>
            </a:lvl1pPr>
          </a:lstStyle>
          <a:p>
            <a:pPr>
              <a:defRPr/>
            </a:pPr>
            <a:fld id="{35E7395E-5B9E-4448-B258-33C28DA23BA4}" type="slidenum">
              <a:rPr lang="en-GB"/>
              <a:pPr>
                <a:defRPr/>
              </a:pPr>
              <a:t>‹#›</a:t>
            </a:fld>
            <a:endParaRPr lang="en-GB"/>
          </a:p>
        </p:txBody>
      </p:sp>
    </p:spTree>
    <p:extLst>
      <p:ext uri="{BB962C8B-B14F-4D97-AF65-F5344CB8AC3E}">
        <p14:creationId xmlns:p14="http://schemas.microsoft.com/office/powerpoint/2010/main" val="570020134"/>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9"/>
        <p:cNvGrpSpPr/>
        <p:nvPr/>
      </p:nvGrpSpPr>
      <p:grpSpPr>
        <a:xfrm>
          <a:off x="0" y="0"/>
          <a:ext cx="0" cy="0"/>
          <a:chOff x="0" y="0"/>
          <a:chExt cx="0" cy="0"/>
        </a:xfrm>
      </p:grpSpPr>
      <p:sp>
        <p:nvSpPr>
          <p:cNvPr id="2" name="Google Shape;8;p1">
            <a:extLst>
              <a:ext uri="{FF2B5EF4-FFF2-40B4-BE49-F238E27FC236}">
                <a16:creationId xmlns="" xmlns:a16="http://schemas.microsoft.com/office/drawing/2014/main" id="{D2BC6AEE-CB4A-468B-8759-6D39FE3355D7}"/>
              </a:ext>
            </a:extLst>
          </p:cNvPr>
          <p:cNvSpPr txBox="1">
            <a:spLocks noGrp="1"/>
          </p:cNvSpPr>
          <p:nvPr>
            <p:ph type="sldNum" idx="13"/>
          </p:nvPr>
        </p:nvSpPr>
        <p:spPr>
          <a:ln/>
        </p:spPr>
        <p:txBody>
          <a:bodyPr/>
          <a:lstStyle>
            <a:lvl1pPr>
              <a:defRPr/>
            </a:lvl1pPr>
          </a:lstStyle>
          <a:p>
            <a:pPr>
              <a:defRPr/>
            </a:pPr>
            <a:fld id="{AC99E489-6B6B-459D-AB55-FEEF07B51CF8}" type="slidenum">
              <a:rPr lang="en-GB"/>
              <a:pPr>
                <a:defRPr/>
              </a:pPr>
              <a:t>‹#›</a:t>
            </a:fld>
            <a:endParaRPr lang="en-GB"/>
          </a:p>
        </p:txBody>
      </p:sp>
    </p:spTree>
    <p:extLst>
      <p:ext uri="{BB962C8B-B14F-4D97-AF65-F5344CB8AC3E}">
        <p14:creationId xmlns:p14="http://schemas.microsoft.com/office/powerpoint/2010/main" val="1703856685"/>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anchor="b">
            <a:noAutofit/>
          </a:bodyPr>
          <a:lstStyle>
            <a:lvl1pPr lvl="0">
              <a:spcBef>
                <a:spcPts val="0"/>
              </a:spcBef>
              <a:spcAft>
                <a:spcPts val="0"/>
              </a:spcAft>
              <a:buSzPts val="6000"/>
              <a:buNone/>
              <a:defRPr sz="6000"/>
            </a:lvl1pPr>
            <a:lvl2pPr lvl="1">
              <a:spcBef>
                <a:spcPts val="0"/>
              </a:spcBef>
              <a:spcAft>
                <a:spcPts val="0"/>
              </a:spcAft>
              <a:buSzPts val="6000"/>
              <a:buNone/>
              <a:defRPr sz="6000"/>
            </a:lvl2pPr>
            <a:lvl3pPr lvl="2">
              <a:spcBef>
                <a:spcPts val="0"/>
              </a:spcBef>
              <a:spcAft>
                <a:spcPts val="0"/>
              </a:spcAft>
              <a:buSzPts val="6000"/>
              <a:buNone/>
              <a:defRPr sz="6000"/>
            </a:lvl3pPr>
            <a:lvl4pPr lvl="3">
              <a:spcBef>
                <a:spcPts val="0"/>
              </a:spcBef>
              <a:spcAft>
                <a:spcPts val="0"/>
              </a:spcAft>
              <a:buSzPts val="6000"/>
              <a:buNone/>
              <a:defRPr sz="6000"/>
            </a:lvl4pPr>
            <a:lvl5pPr lvl="4">
              <a:spcBef>
                <a:spcPts val="0"/>
              </a:spcBef>
              <a:spcAft>
                <a:spcPts val="0"/>
              </a:spcAft>
              <a:buSzPts val="6000"/>
              <a:buNone/>
              <a:defRPr sz="6000"/>
            </a:lvl5pPr>
            <a:lvl6pPr lvl="5">
              <a:spcBef>
                <a:spcPts val="0"/>
              </a:spcBef>
              <a:spcAft>
                <a:spcPts val="0"/>
              </a:spcAft>
              <a:buSzPts val="6000"/>
              <a:buNone/>
              <a:defRPr sz="6000"/>
            </a:lvl6pPr>
            <a:lvl7pPr lvl="6">
              <a:spcBef>
                <a:spcPts val="0"/>
              </a:spcBef>
              <a:spcAft>
                <a:spcPts val="0"/>
              </a:spcAft>
              <a:buSzPts val="6000"/>
              <a:buNone/>
              <a:defRPr sz="6000"/>
            </a:lvl7pPr>
            <a:lvl8pPr lvl="7">
              <a:spcBef>
                <a:spcPts val="0"/>
              </a:spcBef>
              <a:spcAft>
                <a:spcPts val="0"/>
              </a:spcAft>
              <a:buSzPts val="6000"/>
              <a:buNone/>
              <a:defRPr sz="6000"/>
            </a:lvl8pPr>
            <a:lvl9pPr lvl="8">
              <a:spcBef>
                <a:spcPts val="0"/>
              </a:spcBef>
              <a:spcAft>
                <a:spcPts val="0"/>
              </a:spcAft>
              <a:buSzPts val="6000"/>
              <a:buNone/>
              <a:defRPr sz="6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a:noAutofit/>
          </a:bodyPr>
          <a:lstStyle>
            <a:lvl1pPr lvl="0">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Tree>
    <p:extLst>
      <p:ext uri="{BB962C8B-B14F-4D97-AF65-F5344CB8AC3E}">
        <p14:creationId xmlns:p14="http://schemas.microsoft.com/office/powerpoint/2010/main" val="4024788853"/>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anchor="b">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extLst>
      <p:ext uri="{BB962C8B-B14F-4D97-AF65-F5344CB8AC3E}">
        <p14:creationId xmlns:p14="http://schemas.microsoft.com/office/powerpoint/2010/main" val="1893076955"/>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cxnSp>
        <p:nvCxnSpPr>
          <p:cNvPr id="4" name="Google Shape;17;p4">
            <a:extLst>
              <a:ext uri="{FF2B5EF4-FFF2-40B4-BE49-F238E27FC236}">
                <a16:creationId xmlns="" xmlns:a16="http://schemas.microsoft.com/office/drawing/2014/main" id="{9165D152-FC5A-4C61-96D3-96D3AFC21601}"/>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15" name="Google Shape;15;p4"/>
          <p:cNvSpPr txBox="1">
            <a:spLocks noGrp="1"/>
          </p:cNvSpPr>
          <p:nvPr>
            <p:ph type="body" idx="1"/>
          </p:nvPr>
        </p:nvSpPr>
        <p:spPr>
          <a:xfrm>
            <a:off x="1025200" y="2078733"/>
            <a:ext cx="7012000" cy="4013200"/>
          </a:xfrm>
          <a:prstGeom prst="rect">
            <a:avLst/>
          </a:prstGeom>
        </p:spPr>
        <p:txBody>
          <a:bodyPr spcFirstLastPara="1">
            <a:noAutofit/>
          </a:bodyPr>
          <a:lstStyle>
            <a:lvl1pPr marL="457200" lvl="0" indent="-330200">
              <a:lnSpc>
                <a:spcPct val="100000"/>
              </a:lnSpc>
              <a:spcBef>
                <a:spcPts val="0"/>
              </a:spcBef>
              <a:spcAft>
                <a:spcPts val="0"/>
              </a:spcAft>
              <a:buSzPts val="1600"/>
              <a:buChar char="●"/>
              <a:defRPr sz="1600"/>
            </a:lvl1pPr>
            <a:lvl2pPr marL="914400" lvl="1" indent="-330200">
              <a:lnSpc>
                <a:spcPct val="100000"/>
              </a:lnSpc>
              <a:spcBef>
                <a:spcPts val="1600"/>
              </a:spcBef>
              <a:spcAft>
                <a:spcPts val="0"/>
              </a:spcAft>
              <a:buSzPts val="1600"/>
              <a:buChar char="○"/>
              <a:defRPr sz="1600"/>
            </a:lvl2pPr>
            <a:lvl3pPr marL="1371600" lvl="2" indent="-330200">
              <a:lnSpc>
                <a:spcPct val="100000"/>
              </a:lnSpc>
              <a:spcBef>
                <a:spcPts val="1600"/>
              </a:spcBef>
              <a:spcAft>
                <a:spcPts val="0"/>
              </a:spcAft>
              <a:buSzPts val="1600"/>
              <a:buChar char="■"/>
              <a:defRPr sz="1600"/>
            </a:lvl3pPr>
            <a:lvl4pPr marL="1828800" lvl="3" indent="-330200">
              <a:lnSpc>
                <a:spcPct val="100000"/>
              </a:lnSpc>
              <a:spcBef>
                <a:spcPts val="1600"/>
              </a:spcBef>
              <a:spcAft>
                <a:spcPts val="0"/>
              </a:spcAft>
              <a:buSzPts val="1600"/>
              <a:buChar char="●"/>
              <a:defRPr sz="1600"/>
            </a:lvl4pPr>
            <a:lvl5pPr marL="2286000" lvl="4" indent="-330200">
              <a:lnSpc>
                <a:spcPct val="100000"/>
              </a:lnSpc>
              <a:spcBef>
                <a:spcPts val="1600"/>
              </a:spcBef>
              <a:spcAft>
                <a:spcPts val="0"/>
              </a:spcAft>
              <a:buSzPts val="1600"/>
              <a:buChar char="○"/>
              <a:defRPr sz="1600"/>
            </a:lvl5pPr>
            <a:lvl6pPr marL="2743200" lvl="5" indent="-330200">
              <a:lnSpc>
                <a:spcPct val="100000"/>
              </a:lnSpc>
              <a:spcBef>
                <a:spcPts val="1600"/>
              </a:spcBef>
              <a:spcAft>
                <a:spcPts val="0"/>
              </a:spcAft>
              <a:buSzPts val="1600"/>
              <a:buChar char="■"/>
              <a:defRPr sz="1600"/>
            </a:lvl6pPr>
            <a:lvl7pPr marL="3200400" lvl="6" indent="-330200">
              <a:lnSpc>
                <a:spcPct val="100000"/>
              </a:lnSpc>
              <a:spcBef>
                <a:spcPts val="1600"/>
              </a:spcBef>
              <a:spcAft>
                <a:spcPts val="0"/>
              </a:spcAft>
              <a:buSzPts val="1600"/>
              <a:buChar char="●"/>
              <a:defRPr sz="1600"/>
            </a:lvl7pPr>
            <a:lvl8pPr marL="3657600" lvl="7" indent="-330200">
              <a:lnSpc>
                <a:spcPct val="100000"/>
              </a:lnSpc>
              <a:spcBef>
                <a:spcPts val="1600"/>
              </a:spcBef>
              <a:spcAft>
                <a:spcPts val="0"/>
              </a:spcAft>
              <a:buSzPts val="1600"/>
              <a:buChar char="○"/>
              <a:defRPr sz="1600"/>
            </a:lvl8pPr>
            <a:lvl9pPr marL="4114800" lvl="8" indent="-330200">
              <a:lnSpc>
                <a:spcPct val="100000"/>
              </a:lnSpc>
              <a:spcBef>
                <a:spcPts val="1600"/>
              </a:spcBef>
              <a:spcAft>
                <a:spcPts val="1600"/>
              </a:spcAft>
              <a:buSzPts val="1600"/>
              <a:buChar char="■"/>
              <a:defRPr sz="1600"/>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1424555006"/>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cxnSp>
        <p:nvCxnSpPr>
          <p:cNvPr id="7" name="Google Shape;22;p5">
            <a:extLst>
              <a:ext uri="{FF2B5EF4-FFF2-40B4-BE49-F238E27FC236}">
                <a16:creationId xmlns="" xmlns:a16="http://schemas.microsoft.com/office/drawing/2014/main" id="{6F432CD0-1A7D-4587-B283-C20EE34D18C5}"/>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19" name="Google Shape;19;p5"/>
          <p:cNvSpPr txBox="1">
            <a:spLocks noGrp="1"/>
          </p:cNvSpPr>
          <p:nvPr>
            <p:ph type="body" idx="1"/>
          </p:nvPr>
        </p:nvSpPr>
        <p:spPr>
          <a:xfrm>
            <a:off x="1197451" y="3239333"/>
            <a:ext cx="4599200" cy="3394400"/>
          </a:xfrm>
          <a:prstGeom prst="rect">
            <a:avLst/>
          </a:prstGeom>
        </p:spPr>
        <p:txBody>
          <a:bodyPr spcFirstLastPara="1">
            <a:noAutofit/>
          </a:bodyPr>
          <a:lstStyle>
            <a:lvl1pPr marL="457200" lvl="0" indent="-330200">
              <a:lnSpc>
                <a:spcPct val="100000"/>
              </a:lnSpc>
              <a:spcBef>
                <a:spcPts val="0"/>
              </a:spcBef>
              <a:spcAft>
                <a:spcPts val="0"/>
              </a:spcAft>
              <a:buSzPts val="1600"/>
              <a:buChar char="●"/>
              <a:defRPr sz="1600"/>
            </a:lvl1pPr>
            <a:lvl2pPr marL="914400" lvl="1" indent="-330200">
              <a:lnSpc>
                <a:spcPct val="100000"/>
              </a:lnSpc>
              <a:spcBef>
                <a:spcPts val="1600"/>
              </a:spcBef>
              <a:spcAft>
                <a:spcPts val="0"/>
              </a:spcAft>
              <a:buSzPts val="1600"/>
              <a:buChar char="○"/>
              <a:defRPr sz="1600"/>
            </a:lvl2pPr>
            <a:lvl3pPr marL="1371600" lvl="2" indent="-330200">
              <a:lnSpc>
                <a:spcPct val="100000"/>
              </a:lnSpc>
              <a:spcBef>
                <a:spcPts val="1600"/>
              </a:spcBef>
              <a:spcAft>
                <a:spcPts val="0"/>
              </a:spcAft>
              <a:buSzPts val="1600"/>
              <a:buChar char="■"/>
              <a:defRPr sz="1600"/>
            </a:lvl3pPr>
            <a:lvl4pPr marL="1828800" lvl="3" indent="-330200">
              <a:lnSpc>
                <a:spcPct val="100000"/>
              </a:lnSpc>
              <a:spcBef>
                <a:spcPts val="1600"/>
              </a:spcBef>
              <a:spcAft>
                <a:spcPts val="0"/>
              </a:spcAft>
              <a:buSzPts val="1600"/>
              <a:buChar char="●"/>
              <a:defRPr sz="1600"/>
            </a:lvl4pPr>
            <a:lvl5pPr marL="2286000" lvl="4" indent="-330200">
              <a:lnSpc>
                <a:spcPct val="100000"/>
              </a:lnSpc>
              <a:spcBef>
                <a:spcPts val="1600"/>
              </a:spcBef>
              <a:spcAft>
                <a:spcPts val="0"/>
              </a:spcAft>
              <a:buSzPts val="1600"/>
              <a:buChar char="○"/>
              <a:defRPr sz="1600"/>
            </a:lvl5pPr>
            <a:lvl6pPr marL="2743200" lvl="5" indent="-330200">
              <a:lnSpc>
                <a:spcPct val="100000"/>
              </a:lnSpc>
              <a:spcBef>
                <a:spcPts val="1600"/>
              </a:spcBef>
              <a:spcAft>
                <a:spcPts val="0"/>
              </a:spcAft>
              <a:buSzPts val="1600"/>
              <a:buChar char="■"/>
              <a:defRPr sz="1600"/>
            </a:lvl6pPr>
            <a:lvl7pPr marL="3200400" lvl="6" indent="-330200">
              <a:lnSpc>
                <a:spcPct val="100000"/>
              </a:lnSpc>
              <a:spcBef>
                <a:spcPts val="1600"/>
              </a:spcBef>
              <a:spcAft>
                <a:spcPts val="0"/>
              </a:spcAft>
              <a:buSzPts val="1600"/>
              <a:buChar char="●"/>
              <a:defRPr sz="1600"/>
            </a:lvl7pPr>
            <a:lvl8pPr marL="3657600" lvl="7" indent="-330200">
              <a:lnSpc>
                <a:spcPct val="100000"/>
              </a:lnSpc>
              <a:spcBef>
                <a:spcPts val="1600"/>
              </a:spcBef>
              <a:spcAft>
                <a:spcPts val="0"/>
              </a:spcAft>
              <a:buSzPts val="1600"/>
              <a:buChar char="○"/>
              <a:defRPr sz="1600"/>
            </a:lvl8pPr>
            <a:lvl9pPr marL="4114800" lvl="8" indent="-330200">
              <a:lnSpc>
                <a:spcPct val="100000"/>
              </a:lnSpc>
              <a:spcBef>
                <a:spcPts val="1600"/>
              </a:spcBef>
              <a:spcAft>
                <a:spcPts val="1600"/>
              </a:spcAft>
              <a:buSzPts val="1600"/>
              <a:buChar char="■"/>
              <a:defRPr sz="1600"/>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a:noAutofit/>
          </a:bodyPr>
          <a:lstStyle>
            <a:lvl1pPr marL="457200" lvl="0" indent="-330200">
              <a:lnSpc>
                <a:spcPct val="100000"/>
              </a:lnSpc>
              <a:spcBef>
                <a:spcPts val="0"/>
              </a:spcBef>
              <a:spcAft>
                <a:spcPts val="0"/>
              </a:spcAft>
              <a:buSzPts val="1600"/>
              <a:buChar char="●"/>
              <a:defRPr sz="1600"/>
            </a:lvl1pPr>
            <a:lvl2pPr marL="914400" lvl="1" indent="-330200">
              <a:lnSpc>
                <a:spcPct val="100000"/>
              </a:lnSpc>
              <a:spcBef>
                <a:spcPts val="1600"/>
              </a:spcBef>
              <a:spcAft>
                <a:spcPts val="0"/>
              </a:spcAft>
              <a:buSzPts val="1600"/>
              <a:buChar char="○"/>
              <a:defRPr sz="1600"/>
            </a:lvl2pPr>
            <a:lvl3pPr marL="1371600" lvl="2" indent="-330200">
              <a:lnSpc>
                <a:spcPct val="100000"/>
              </a:lnSpc>
              <a:spcBef>
                <a:spcPts val="1600"/>
              </a:spcBef>
              <a:spcAft>
                <a:spcPts val="0"/>
              </a:spcAft>
              <a:buSzPts val="1600"/>
              <a:buChar char="■"/>
              <a:defRPr sz="1600"/>
            </a:lvl3pPr>
            <a:lvl4pPr marL="1828800" lvl="3" indent="-330200">
              <a:lnSpc>
                <a:spcPct val="100000"/>
              </a:lnSpc>
              <a:spcBef>
                <a:spcPts val="1600"/>
              </a:spcBef>
              <a:spcAft>
                <a:spcPts val="0"/>
              </a:spcAft>
              <a:buSzPts val="1600"/>
              <a:buChar char="●"/>
              <a:defRPr sz="1600"/>
            </a:lvl4pPr>
            <a:lvl5pPr marL="2286000" lvl="4" indent="-330200">
              <a:lnSpc>
                <a:spcPct val="100000"/>
              </a:lnSpc>
              <a:spcBef>
                <a:spcPts val="1600"/>
              </a:spcBef>
              <a:spcAft>
                <a:spcPts val="0"/>
              </a:spcAft>
              <a:buSzPts val="1600"/>
              <a:buChar char="○"/>
              <a:defRPr sz="1600"/>
            </a:lvl5pPr>
            <a:lvl6pPr marL="2743200" lvl="5" indent="-330200">
              <a:lnSpc>
                <a:spcPct val="100000"/>
              </a:lnSpc>
              <a:spcBef>
                <a:spcPts val="1600"/>
              </a:spcBef>
              <a:spcAft>
                <a:spcPts val="0"/>
              </a:spcAft>
              <a:buSzPts val="1600"/>
              <a:buChar char="■"/>
              <a:defRPr sz="1600"/>
            </a:lvl6pPr>
            <a:lvl7pPr marL="3200400" lvl="6" indent="-330200">
              <a:lnSpc>
                <a:spcPct val="100000"/>
              </a:lnSpc>
              <a:spcBef>
                <a:spcPts val="1600"/>
              </a:spcBef>
              <a:spcAft>
                <a:spcPts val="0"/>
              </a:spcAft>
              <a:buSzPts val="1600"/>
              <a:buChar char="●"/>
              <a:defRPr sz="1600"/>
            </a:lvl7pPr>
            <a:lvl8pPr marL="3657600" lvl="7" indent="-330200">
              <a:lnSpc>
                <a:spcPct val="100000"/>
              </a:lnSpc>
              <a:spcBef>
                <a:spcPts val="1600"/>
              </a:spcBef>
              <a:spcAft>
                <a:spcPts val="0"/>
              </a:spcAft>
              <a:buSzPts val="1600"/>
              <a:buChar char="○"/>
              <a:defRPr sz="1600"/>
            </a:lvl8pPr>
            <a:lvl9pPr marL="4114800" lvl="8" indent="-330200">
              <a:lnSpc>
                <a:spcPct val="100000"/>
              </a:lnSpc>
              <a:spcBef>
                <a:spcPts val="1600"/>
              </a:spcBef>
              <a:spcAft>
                <a:spcPts val="1600"/>
              </a:spcAft>
              <a:buSzPts val="1600"/>
              <a:buChar char="■"/>
              <a:defRPr sz="1600"/>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23" name="Google Shape;23;p5"/>
          <p:cNvSpPr txBox="1">
            <a:spLocks noGrp="1"/>
          </p:cNvSpPr>
          <p:nvPr>
            <p:ph type="title" idx="3"/>
          </p:nvPr>
        </p:nvSpPr>
        <p:spPr>
          <a:xfrm>
            <a:off x="1197467" y="2190951"/>
            <a:ext cx="2718800" cy="10076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Tree>
    <p:extLst>
      <p:ext uri="{BB962C8B-B14F-4D97-AF65-F5344CB8AC3E}">
        <p14:creationId xmlns:p14="http://schemas.microsoft.com/office/powerpoint/2010/main" val="356515138"/>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cxnSp>
        <p:nvCxnSpPr>
          <p:cNvPr id="3" name="Google Shape;27;p6">
            <a:extLst>
              <a:ext uri="{FF2B5EF4-FFF2-40B4-BE49-F238E27FC236}">
                <a16:creationId xmlns="" xmlns:a16="http://schemas.microsoft.com/office/drawing/2014/main" id="{F4ECE4D1-DEDA-4586-B9B1-0038F901467C}"/>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26" name="Google Shape;26;p6"/>
          <p:cNvSpPr txBox="1">
            <a:spLocks noGrp="1"/>
          </p:cNvSpPr>
          <p:nvPr>
            <p:ph type="title"/>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586958217"/>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cxnSp>
        <p:nvCxnSpPr>
          <p:cNvPr id="4" name="Google Shape;31;p7">
            <a:extLst>
              <a:ext uri="{FF2B5EF4-FFF2-40B4-BE49-F238E27FC236}">
                <a16:creationId xmlns="" xmlns:a16="http://schemas.microsoft.com/office/drawing/2014/main" id="{93AECBF6-0308-40A0-9DE7-E49B7B5B4038}"/>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29" name="Google Shape;29;p7"/>
          <p:cNvSpPr txBox="1">
            <a:spLocks noGrp="1"/>
          </p:cNvSpPr>
          <p:nvPr>
            <p:ph type="title"/>
          </p:nvPr>
        </p:nvSpPr>
        <p:spPr>
          <a:xfrm>
            <a:off x="1025200" y="537600"/>
            <a:ext cx="4344000" cy="1007600"/>
          </a:xfrm>
          <a:prstGeom prst="rect">
            <a:avLst/>
          </a:prstGeom>
        </p:spPr>
        <p:txBody>
          <a:bodyPr spcFirstLastPara="1" anchor="b">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a:noAutofit/>
          </a:bodyPr>
          <a:lstStyle>
            <a:lvl1pPr marL="457200" lvl="0" indent="-330200">
              <a:spcBef>
                <a:spcPts val="0"/>
              </a:spcBef>
              <a:spcAft>
                <a:spcPts val="0"/>
              </a:spcAft>
              <a:buSzPts val="1600"/>
              <a:buChar char="●"/>
              <a:defRPr sz="1600"/>
            </a:lvl1pPr>
            <a:lvl2pPr marL="914400" lvl="1" indent="-330200">
              <a:spcBef>
                <a:spcPts val="1600"/>
              </a:spcBef>
              <a:spcAft>
                <a:spcPts val="0"/>
              </a:spcAft>
              <a:buSzPts val="1600"/>
              <a:buChar char="○"/>
              <a:defRPr sz="1600"/>
            </a:lvl2pPr>
            <a:lvl3pPr marL="1371600" lvl="2" indent="-330200">
              <a:spcBef>
                <a:spcPts val="1600"/>
              </a:spcBef>
              <a:spcAft>
                <a:spcPts val="0"/>
              </a:spcAft>
              <a:buSzPts val="1600"/>
              <a:buChar char="■"/>
              <a:defRPr sz="1600"/>
            </a:lvl3pPr>
            <a:lvl4pPr marL="1828800" lvl="3" indent="-330200">
              <a:spcBef>
                <a:spcPts val="1600"/>
              </a:spcBef>
              <a:spcAft>
                <a:spcPts val="0"/>
              </a:spcAft>
              <a:buSzPts val="1600"/>
              <a:buChar char="●"/>
              <a:defRPr sz="1600"/>
            </a:lvl4pPr>
            <a:lvl5pPr marL="2286000" lvl="4" indent="-330200">
              <a:spcBef>
                <a:spcPts val="1600"/>
              </a:spcBef>
              <a:spcAft>
                <a:spcPts val="0"/>
              </a:spcAft>
              <a:buSzPts val="1600"/>
              <a:buChar char="○"/>
              <a:defRPr sz="1600"/>
            </a:lvl5pPr>
            <a:lvl6pPr marL="2743200" lvl="5" indent="-330200">
              <a:spcBef>
                <a:spcPts val="1600"/>
              </a:spcBef>
              <a:spcAft>
                <a:spcPts val="0"/>
              </a:spcAft>
              <a:buSzPts val="1600"/>
              <a:buChar char="■"/>
              <a:defRPr sz="1600"/>
            </a:lvl6pPr>
            <a:lvl7pPr marL="3200400" lvl="6" indent="-330200">
              <a:spcBef>
                <a:spcPts val="1600"/>
              </a:spcBef>
              <a:spcAft>
                <a:spcPts val="0"/>
              </a:spcAft>
              <a:buSzPts val="1600"/>
              <a:buChar char="●"/>
              <a:defRPr sz="1600"/>
            </a:lvl7pPr>
            <a:lvl8pPr marL="3657600" lvl="7" indent="-330200">
              <a:spcBef>
                <a:spcPts val="1600"/>
              </a:spcBef>
              <a:spcAft>
                <a:spcPts val="0"/>
              </a:spcAft>
              <a:buSzPts val="1600"/>
              <a:buChar char="○"/>
              <a:defRPr sz="1600"/>
            </a:lvl8pPr>
            <a:lvl9pPr marL="4114800" lvl="8" indent="-330200">
              <a:spcBef>
                <a:spcPts val="1600"/>
              </a:spcBef>
              <a:spcAft>
                <a:spcPts val="1600"/>
              </a:spcAft>
              <a:buSzPts val="1600"/>
              <a:buChar char="■"/>
              <a:defRPr sz="1600"/>
            </a:lvl9pPr>
          </a:lstStyle>
          <a:p>
            <a:endParaRPr/>
          </a:p>
        </p:txBody>
      </p:sp>
    </p:spTree>
    <p:extLst>
      <p:ext uri="{BB962C8B-B14F-4D97-AF65-F5344CB8AC3E}">
        <p14:creationId xmlns:p14="http://schemas.microsoft.com/office/powerpoint/2010/main" val="1401112270"/>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anchor="ctr">
            <a:noAutofit/>
          </a:bodyPr>
          <a:lstStyle>
            <a:lvl1pPr lvl="0">
              <a:spcBef>
                <a:spcPts val="0"/>
              </a:spcBef>
              <a:spcAft>
                <a:spcPts val="0"/>
              </a:spcAft>
              <a:buSzPts val="4200"/>
              <a:buNone/>
              <a:defRPr sz="4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extLst>
      <p:ext uri="{BB962C8B-B14F-4D97-AF65-F5344CB8AC3E}">
        <p14:creationId xmlns:p14="http://schemas.microsoft.com/office/powerpoint/2010/main" val="4151044909"/>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cxnSp>
        <p:nvCxnSpPr>
          <p:cNvPr id="5" name="Google Shape;38;p9">
            <a:extLst>
              <a:ext uri="{FF2B5EF4-FFF2-40B4-BE49-F238E27FC236}">
                <a16:creationId xmlns="" xmlns:a16="http://schemas.microsoft.com/office/drawing/2014/main" id="{4F8FF3C3-FE6F-4DE3-B566-7B83ECAC3518}"/>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35" name="Google Shape;35;p9"/>
          <p:cNvSpPr txBox="1">
            <a:spLocks noGrp="1"/>
          </p:cNvSpPr>
          <p:nvPr>
            <p:ph type="subTitle" idx="1"/>
          </p:nvPr>
        </p:nvSpPr>
        <p:spPr>
          <a:xfrm>
            <a:off x="1025200" y="1945200"/>
            <a:ext cx="4344000" cy="1185600"/>
          </a:xfrm>
          <a:prstGeom prst="rect">
            <a:avLst/>
          </a:prstGeom>
        </p:spPr>
        <p:txBody>
          <a:bodyPr spcFirstLastPara="1">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a:noAutofit/>
          </a:bodyPr>
          <a:lstStyle>
            <a:lvl1pPr marL="457200" lvl="0" indent="-330200">
              <a:spcBef>
                <a:spcPts val="0"/>
              </a:spcBef>
              <a:spcAft>
                <a:spcPts val="0"/>
              </a:spcAft>
              <a:buSzPts val="1600"/>
              <a:buChar char="●"/>
              <a:defRPr sz="1600"/>
            </a:lvl1pPr>
            <a:lvl2pPr marL="914400" lvl="1" indent="-330200">
              <a:spcBef>
                <a:spcPts val="1600"/>
              </a:spcBef>
              <a:spcAft>
                <a:spcPts val="0"/>
              </a:spcAft>
              <a:buSzPts val="1600"/>
              <a:buChar char="○"/>
              <a:defRPr sz="1600"/>
            </a:lvl2pPr>
            <a:lvl3pPr marL="1371600" lvl="2" indent="-330200">
              <a:spcBef>
                <a:spcPts val="1600"/>
              </a:spcBef>
              <a:spcAft>
                <a:spcPts val="0"/>
              </a:spcAft>
              <a:buSzPts val="1600"/>
              <a:buChar char="■"/>
              <a:defRPr sz="1600"/>
            </a:lvl3pPr>
            <a:lvl4pPr marL="1828800" lvl="3" indent="-330200">
              <a:spcBef>
                <a:spcPts val="1600"/>
              </a:spcBef>
              <a:spcAft>
                <a:spcPts val="0"/>
              </a:spcAft>
              <a:buSzPts val="1600"/>
              <a:buChar char="●"/>
              <a:defRPr sz="1600"/>
            </a:lvl4pPr>
            <a:lvl5pPr marL="2286000" lvl="4" indent="-330200">
              <a:spcBef>
                <a:spcPts val="1600"/>
              </a:spcBef>
              <a:spcAft>
                <a:spcPts val="0"/>
              </a:spcAft>
              <a:buSzPts val="1600"/>
              <a:buChar char="○"/>
              <a:defRPr sz="1600"/>
            </a:lvl5pPr>
            <a:lvl6pPr marL="2743200" lvl="5" indent="-330200">
              <a:spcBef>
                <a:spcPts val="1600"/>
              </a:spcBef>
              <a:spcAft>
                <a:spcPts val="0"/>
              </a:spcAft>
              <a:buSzPts val="1600"/>
              <a:buChar char="■"/>
              <a:defRPr sz="1600"/>
            </a:lvl6pPr>
            <a:lvl7pPr marL="3200400" lvl="6" indent="-330200">
              <a:spcBef>
                <a:spcPts val="1600"/>
              </a:spcBef>
              <a:spcAft>
                <a:spcPts val="0"/>
              </a:spcAft>
              <a:buSzPts val="1600"/>
              <a:buChar char="●"/>
              <a:defRPr sz="1600"/>
            </a:lvl7pPr>
            <a:lvl8pPr marL="3657600" lvl="7" indent="-330200">
              <a:spcBef>
                <a:spcPts val="1600"/>
              </a:spcBef>
              <a:spcAft>
                <a:spcPts val="0"/>
              </a:spcAft>
              <a:buSzPts val="1600"/>
              <a:buChar char="○"/>
              <a:defRPr sz="1600"/>
            </a:lvl8pPr>
            <a:lvl9pPr marL="4114800" lvl="8" indent="-330200">
              <a:spcBef>
                <a:spcPts val="1600"/>
              </a:spcBef>
              <a:spcAft>
                <a:spcPts val="1600"/>
              </a:spcAft>
              <a:buSzPts val="1600"/>
              <a:buChar char="■"/>
              <a:defRPr sz="1600"/>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2118456350"/>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cxnSp>
        <p:nvCxnSpPr>
          <p:cNvPr id="3" name="Google Shape;41;p10">
            <a:extLst>
              <a:ext uri="{FF2B5EF4-FFF2-40B4-BE49-F238E27FC236}">
                <a16:creationId xmlns="" xmlns:a16="http://schemas.microsoft.com/office/drawing/2014/main" id="{58E1C6D0-0E61-4F5B-91C3-0BE8B52DB269}"/>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40" name="Google Shape;40;p10"/>
          <p:cNvSpPr txBox="1">
            <a:spLocks noGrp="1"/>
          </p:cNvSpPr>
          <p:nvPr>
            <p:ph type="title"/>
          </p:nvPr>
        </p:nvSpPr>
        <p:spPr>
          <a:xfrm>
            <a:off x="1025200" y="537600"/>
            <a:ext cx="5008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647090855"/>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cxnSp>
        <p:nvCxnSpPr>
          <p:cNvPr id="5" name="Google Shape;46;p11">
            <a:extLst>
              <a:ext uri="{FF2B5EF4-FFF2-40B4-BE49-F238E27FC236}">
                <a16:creationId xmlns="" xmlns:a16="http://schemas.microsoft.com/office/drawing/2014/main" id="{A0F65F8D-B902-4669-B423-9FA1D55F6CD4}"/>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43" name="Google Shape;43;p11"/>
          <p:cNvSpPr txBox="1">
            <a:spLocks noGrp="1"/>
          </p:cNvSpPr>
          <p:nvPr>
            <p:ph type="title"/>
          </p:nvPr>
        </p:nvSpPr>
        <p:spPr>
          <a:xfrm>
            <a:off x="1025200" y="2712367"/>
            <a:ext cx="6531200" cy="2020400"/>
          </a:xfrm>
          <a:prstGeom prst="rect">
            <a:avLst/>
          </a:prstGeom>
        </p:spPr>
        <p:txBody>
          <a:bodyPr spcFirstLastPara="1" anchor="ctr">
            <a:noAutofit/>
          </a:bodyPr>
          <a:lstStyle>
            <a:lvl1pPr lvl="0">
              <a:spcBef>
                <a:spcPts val="0"/>
              </a:spcBef>
              <a:spcAft>
                <a:spcPts val="0"/>
              </a:spcAft>
              <a:buSzPts val="7200"/>
              <a:buNone/>
              <a:defRPr sz="7200"/>
            </a:lvl1pPr>
            <a:lvl2pPr lvl="1">
              <a:spcBef>
                <a:spcPts val="0"/>
              </a:spcBef>
              <a:spcAft>
                <a:spcPts val="0"/>
              </a:spcAft>
              <a:buSzPts val="12000"/>
              <a:buNone/>
              <a:defRPr sz="12000"/>
            </a:lvl2pPr>
            <a:lvl3pPr lvl="2">
              <a:spcBef>
                <a:spcPts val="0"/>
              </a:spcBef>
              <a:spcAft>
                <a:spcPts val="0"/>
              </a:spcAft>
              <a:buSzPts val="12000"/>
              <a:buNone/>
              <a:defRPr sz="12000"/>
            </a:lvl3pPr>
            <a:lvl4pPr lvl="3">
              <a:spcBef>
                <a:spcPts val="0"/>
              </a:spcBef>
              <a:spcAft>
                <a:spcPts val="0"/>
              </a:spcAft>
              <a:buSzPts val="12000"/>
              <a:buNone/>
              <a:defRPr sz="12000"/>
            </a:lvl4pPr>
            <a:lvl5pPr lvl="4">
              <a:spcBef>
                <a:spcPts val="0"/>
              </a:spcBef>
              <a:spcAft>
                <a:spcPts val="0"/>
              </a:spcAft>
              <a:buSzPts val="12000"/>
              <a:buNone/>
              <a:defRPr sz="12000"/>
            </a:lvl5pPr>
            <a:lvl6pPr lvl="5">
              <a:spcBef>
                <a:spcPts val="0"/>
              </a:spcBef>
              <a:spcAft>
                <a:spcPts val="0"/>
              </a:spcAft>
              <a:buSzPts val="12000"/>
              <a:buNone/>
              <a:defRPr sz="12000"/>
            </a:lvl6pPr>
            <a:lvl7pPr lvl="6">
              <a:spcBef>
                <a:spcPts val="0"/>
              </a:spcBef>
              <a:spcAft>
                <a:spcPts val="0"/>
              </a:spcAft>
              <a:buSzPts val="12000"/>
              <a:buNone/>
              <a:defRPr sz="12000"/>
            </a:lvl7pPr>
            <a:lvl8pPr lvl="7">
              <a:spcBef>
                <a:spcPts val="0"/>
              </a:spcBef>
              <a:spcAft>
                <a:spcPts val="0"/>
              </a:spcAft>
              <a:buSzPts val="12000"/>
              <a:buNone/>
              <a:defRPr sz="12000"/>
            </a:lvl8pPr>
            <a:lvl9pPr lvl="8">
              <a:spcBef>
                <a:spcPts val="0"/>
              </a:spcBef>
              <a:spcAft>
                <a:spcPts val="0"/>
              </a:spcAft>
              <a:buSzPts val="12000"/>
              <a:buNone/>
              <a:defRPr sz="12000"/>
            </a:lvl9pPr>
          </a:lstStyle>
          <a:p>
            <a:r>
              <a:rPr lang="en-US"/>
              <a:t>Click to edit Master title style</a:t>
            </a:r>
            <a:endParaRP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a:noAutofit/>
          </a:bodyPr>
          <a:lstStyle>
            <a:lvl1pPr marL="457200" lvl="0" indent="-342900">
              <a:spcBef>
                <a:spcPts val="0"/>
              </a:spcBef>
              <a:spcAft>
                <a:spcPts val="0"/>
              </a:spcAft>
              <a:buSzPts val="1800"/>
              <a:buChar char="●"/>
              <a:defRPr/>
            </a:lvl1pPr>
            <a:lvl2pPr marL="914400" lvl="1" indent="-342900">
              <a:spcBef>
                <a:spcPts val="1600"/>
              </a:spcBef>
              <a:spcAft>
                <a:spcPts val="0"/>
              </a:spcAft>
              <a:buSzPts val="1800"/>
              <a:buChar char="○"/>
              <a:defRPr sz="1800"/>
            </a:lvl2pPr>
            <a:lvl3pPr marL="1371600" lvl="2" indent="-342900">
              <a:spcBef>
                <a:spcPts val="1600"/>
              </a:spcBef>
              <a:spcAft>
                <a:spcPts val="0"/>
              </a:spcAft>
              <a:buSzPts val="1800"/>
              <a:buChar char="■"/>
              <a:defRPr sz="1800"/>
            </a:lvl3pPr>
            <a:lvl4pPr marL="1828800" lvl="3" indent="-342900">
              <a:spcBef>
                <a:spcPts val="1600"/>
              </a:spcBef>
              <a:spcAft>
                <a:spcPts val="0"/>
              </a:spcAft>
              <a:buSzPts val="1800"/>
              <a:buChar char="●"/>
              <a:defRPr sz="1800"/>
            </a:lvl4pPr>
            <a:lvl5pPr marL="2286000" lvl="4" indent="-342900">
              <a:spcBef>
                <a:spcPts val="1600"/>
              </a:spcBef>
              <a:spcAft>
                <a:spcPts val="0"/>
              </a:spcAft>
              <a:buSzPts val="1800"/>
              <a:buChar char="○"/>
              <a:defRPr sz="1800"/>
            </a:lvl5pPr>
            <a:lvl6pPr marL="2743200" lvl="5" indent="-342900">
              <a:spcBef>
                <a:spcPts val="1600"/>
              </a:spcBef>
              <a:spcAft>
                <a:spcPts val="0"/>
              </a:spcAft>
              <a:buSzPts val="1800"/>
              <a:buChar char="■"/>
              <a:defRPr sz="1800"/>
            </a:lvl6pPr>
            <a:lvl7pPr marL="3200400" lvl="6" indent="-342900">
              <a:spcBef>
                <a:spcPts val="1600"/>
              </a:spcBef>
              <a:spcAft>
                <a:spcPts val="0"/>
              </a:spcAft>
              <a:buSzPts val="1800"/>
              <a:buChar char="●"/>
              <a:defRPr sz="1800"/>
            </a:lvl7pPr>
            <a:lvl8pPr marL="3657600" lvl="7" indent="-342900">
              <a:spcBef>
                <a:spcPts val="1600"/>
              </a:spcBef>
              <a:spcAft>
                <a:spcPts val="0"/>
              </a:spcAft>
              <a:buSzPts val="1800"/>
              <a:buChar char="○"/>
              <a:defRPr sz="1800"/>
            </a:lvl8pPr>
            <a:lvl9pPr marL="4114800" lvl="8" indent="-342900">
              <a:spcBef>
                <a:spcPts val="1600"/>
              </a:spcBef>
              <a:spcAft>
                <a:spcPts val="1600"/>
              </a:spcAft>
              <a:buSzPts val="1800"/>
              <a:buChar char="■"/>
              <a:defRPr sz="18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1918016860"/>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706333978"/>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cxnSp>
        <p:nvCxnSpPr>
          <p:cNvPr id="4" name="Google Shape;51;p13">
            <a:extLst>
              <a:ext uri="{FF2B5EF4-FFF2-40B4-BE49-F238E27FC236}">
                <a16:creationId xmlns="" xmlns:a16="http://schemas.microsoft.com/office/drawing/2014/main" id="{8FE0970D-BB3A-4CC5-9D64-E875792EB351}"/>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49" name="Google Shape;49;p13"/>
          <p:cNvSpPr txBox="1">
            <a:spLocks noGrp="1"/>
          </p:cNvSpPr>
          <p:nvPr>
            <p:ph type="body" idx="1"/>
          </p:nvPr>
        </p:nvSpPr>
        <p:spPr>
          <a:xfrm>
            <a:off x="1025200" y="1708267"/>
            <a:ext cx="9412000" cy="3988400"/>
          </a:xfrm>
          <a:prstGeom prst="rect">
            <a:avLst/>
          </a:prstGeom>
        </p:spPr>
        <p:txBody>
          <a:bodyPr spcFirstLastPara="1">
            <a:noAutofit/>
          </a:bodyPr>
          <a:lstStyle>
            <a:lvl1pPr marL="457200" lvl="0" indent="-307975" rtl="0">
              <a:lnSpc>
                <a:spcPct val="100000"/>
              </a:lnSpc>
              <a:spcBef>
                <a:spcPts val="0"/>
              </a:spcBef>
              <a:spcAft>
                <a:spcPts val="0"/>
              </a:spcAft>
              <a:buSzPts val="1250"/>
              <a:buChar char="●"/>
              <a:defRPr sz="1250"/>
            </a:lvl1pPr>
            <a:lvl2pPr marL="914400" lvl="1" indent="-307975" rtl="0">
              <a:lnSpc>
                <a:spcPct val="100000"/>
              </a:lnSpc>
              <a:spcBef>
                <a:spcPts val="1600"/>
              </a:spcBef>
              <a:spcAft>
                <a:spcPts val="0"/>
              </a:spcAft>
              <a:buSzPts val="1250"/>
              <a:buChar char="○"/>
              <a:defRPr sz="1250"/>
            </a:lvl2pPr>
            <a:lvl3pPr marL="1371600" lvl="2" indent="-307975" rtl="0">
              <a:lnSpc>
                <a:spcPct val="100000"/>
              </a:lnSpc>
              <a:spcBef>
                <a:spcPts val="1600"/>
              </a:spcBef>
              <a:spcAft>
                <a:spcPts val="0"/>
              </a:spcAft>
              <a:buSzPts val="1250"/>
              <a:buChar char="■"/>
              <a:defRPr sz="1250"/>
            </a:lvl3pPr>
            <a:lvl4pPr marL="1828800" lvl="3" indent="-307975" rtl="0">
              <a:lnSpc>
                <a:spcPct val="100000"/>
              </a:lnSpc>
              <a:spcBef>
                <a:spcPts val="1600"/>
              </a:spcBef>
              <a:spcAft>
                <a:spcPts val="0"/>
              </a:spcAft>
              <a:buSzPts val="1250"/>
              <a:buChar char="●"/>
              <a:defRPr sz="1250"/>
            </a:lvl4pPr>
            <a:lvl5pPr marL="2286000" lvl="4" indent="-307975" rtl="0">
              <a:lnSpc>
                <a:spcPct val="100000"/>
              </a:lnSpc>
              <a:spcBef>
                <a:spcPts val="1600"/>
              </a:spcBef>
              <a:spcAft>
                <a:spcPts val="0"/>
              </a:spcAft>
              <a:buSzPts val="1250"/>
              <a:buChar char="○"/>
              <a:defRPr sz="1250"/>
            </a:lvl5pPr>
            <a:lvl6pPr marL="2743200" lvl="5" indent="-307975" rtl="0">
              <a:lnSpc>
                <a:spcPct val="100000"/>
              </a:lnSpc>
              <a:spcBef>
                <a:spcPts val="1600"/>
              </a:spcBef>
              <a:spcAft>
                <a:spcPts val="0"/>
              </a:spcAft>
              <a:buSzPts val="1250"/>
              <a:buChar char="■"/>
              <a:defRPr sz="1250"/>
            </a:lvl6pPr>
            <a:lvl7pPr marL="3200400" lvl="6" indent="-307975" rtl="0">
              <a:lnSpc>
                <a:spcPct val="100000"/>
              </a:lnSpc>
              <a:spcBef>
                <a:spcPts val="1600"/>
              </a:spcBef>
              <a:spcAft>
                <a:spcPts val="0"/>
              </a:spcAft>
              <a:buSzPts val="1250"/>
              <a:buChar char="●"/>
              <a:defRPr sz="1250"/>
            </a:lvl7pPr>
            <a:lvl8pPr marL="3657600" lvl="7" indent="-307975" rtl="0">
              <a:lnSpc>
                <a:spcPct val="100000"/>
              </a:lnSpc>
              <a:spcBef>
                <a:spcPts val="1600"/>
              </a:spcBef>
              <a:spcAft>
                <a:spcPts val="0"/>
              </a:spcAft>
              <a:buSzPts val="1250"/>
              <a:buChar char="○"/>
              <a:defRPr sz="1250"/>
            </a:lvl8pPr>
            <a:lvl9pPr marL="4114800" lvl="8" indent="-307975" rtl="0">
              <a:lnSpc>
                <a:spcPct val="100000"/>
              </a:lnSpc>
              <a:spcBef>
                <a:spcPts val="1600"/>
              </a:spcBef>
              <a:spcAft>
                <a:spcPts val="1600"/>
              </a:spcAft>
              <a:buSzPts val="1250"/>
              <a:buChar char="■"/>
              <a:defRPr sz="1250"/>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943284112"/>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anchor="b">
            <a:noAutofit/>
          </a:bodyPr>
          <a:lstStyle>
            <a:lvl1pPr lvl="0" algn="r" rtl="0">
              <a:spcBef>
                <a:spcPts val="0"/>
              </a:spcBef>
              <a:spcAft>
                <a:spcPts val="0"/>
              </a:spcAft>
              <a:buClr>
                <a:schemeClr val="accent1"/>
              </a:buClr>
              <a:buSzPts val="1800"/>
              <a:buNone/>
              <a:defRPr sz="1800">
                <a:solidFill>
                  <a:schemeClr val="accent1"/>
                </a:solidFill>
              </a:defRPr>
            </a:lvl1pPr>
            <a:lvl2pPr lvl="1" algn="r" rtl="0">
              <a:spcBef>
                <a:spcPts val="0"/>
              </a:spcBef>
              <a:spcAft>
                <a:spcPts val="0"/>
              </a:spcAft>
              <a:buClr>
                <a:schemeClr val="accent1"/>
              </a:buClr>
              <a:buSzPts val="1800"/>
              <a:buNone/>
              <a:defRPr sz="1800">
                <a:solidFill>
                  <a:schemeClr val="accent1"/>
                </a:solidFill>
              </a:defRPr>
            </a:lvl2pPr>
            <a:lvl3pPr lvl="2" algn="r" rtl="0">
              <a:spcBef>
                <a:spcPts val="0"/>
              </a:spcBef>
              <a:spcAft>
                <a:spcPts val="0"/>
              </a:spcAft>
              <a:buClr>
                <a:schemeClr val="accent1"/>
              </a:buClr>
              <a:buSzPts val="1800"/>
              <a:buNone/>
              <a:defRPr sz="1800">
                <a:solidFill>
                  <a:schemeClr val="accent1"/>
                </a:solidFill>
              </a:defRPr>
            </a:lvl3pPr>
            <a:lvl4pPr lvl="3" algn="r" rtl="0">
              <a:spcBef>
                <a:spcPts val="0"/>
              </a:spcBef>
              <a:spcAft>
                <a:spcPts val="0"/>
              </a:spcAft>
              <a:buClr>
                <a:schemeClr val="accent1"/>
              </a:buClr>
              <a:buSzPts val="1800"/>
              <a:buNone/>
              <a:defRPr sz="1800">
                <a:solidFill>
                  <a:schemeClr val="accent1"/>
                </a:solidFill>
              </a:defRPr>
            </a:lvl4pPr>
            <a:lvl5pPr lvl="4" algn="r" rtl="0">
              <a:spcBef>
                <a:spcPts val="0"/>
              </a:spcBef>
              <a:spcAft>
                <a:spcPts val="0"/>
              </a:spcAft>
              <a:buClr>
                <a:schemeClr val="accent1"/>
              </a:buClr>
              <a:buSzPts val="1800"/>
              <a:buNone/>
              <a:defRPr sz="1800">
                <a:solidFill>
                  <a:schemeClr val="accent1"/>
                </a:solidFill>
              </a:defRPr>
            </a:lvl5pPr>
            <a:lvl6pPr lvl="5" algn="r" rtl="0">
              <a:spcBef>
                <a:spcPts val="0"/>
              </a:spcBef>
              <a:spcAft>
                <a:spcPts val="0"/>
              </a:spcAft>
              <a:buClr>
                <a:schemeClr val="accent1"/>
              </a:buClr>
              <a:buSzPts val="1800"/>
              <a:buNone/>
              <a:defRPr sz="1800">
                <a:solidFill>
                  <a:schemeClr val="accent1"/>
                </a:solidFill>
              </a:defRPr>
            </a:lvl6pPr>
            <a:lvl7pPr lvl="6" algn="r" rtl="0">
              <a:spcBef>
                <a:spcPts val="0"/>
              </a:spcBef>
              <a:spcAft>
                <a:spcPts val="0"/>
              </a:spcAft>
              <a:buClr>
                <a:schemeClr val="accent1"/>
              </a:buClr>
              <a:buSzPts val="1800"/>
              <a:buNone/>
              <a:defRPr sz="1800">
                <a:solidFill>
                  <a:schemeClr val="accent1"/>
                </a:solidFill>
              </a:defRPr>
            </a:lvl7pPr>
            <a:lvl8pPr lvl="7" algn="r" rtl="0">
              <a:spcBef>
                <a:spcPts val="0"/>
              </a:spcBef>
              <a:spcAft>
                <a:spcPts val="0"/>
              </a:spcAft>
              <a:buClr>
                <a:schemeClr val="accent1"/>
              </a:buClr>
              <a:buSzPts val="1800"/>
              <a:buNone/>
              <a:defRPr sz="1800">
                <a:solidFill>
                  <a:schemeClr val="accent1"/>
                </a:solidFill>
              </a:defRPr>
            </a:lvl8pPr>
            <a:lvl9pPr lvl="8" algn="r" rtl="0">
              <a:spcBef>
                <a:spcPts val="0"/>
              </a:spcBef>
              <a:spcAft>
                <a:spcPts val="0"/>
              </a:spcAft>
              <a:buClr>
                <a:schemeClr val="accent1"/>
              </a:buClr>
              <a:buSzPts val="1800"/>
              <a:buNone/>
              <a:defRPr sz="18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a:noAutofit/>
          </a:bodyPr>
          <a:lstStyle>
            <a:lvl1pPr lvl="0" algn="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p:nvPr>
        </p:nvSpPr>
        <p:spPr>
          <a:xfrm>
            <a:off x="4258300" y="1645733"/>
            <a:ext cx="1602400" cy="1002000"/>
          </a:xfrm>
          <a:prstGeom prst="rect">
            <a:avLst/>
          </a:prstGeom>
        </p:spPr>
        <p:txBody>
          <a:bodyPr spcFirstLastPara="1" anchor="ctr">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rPr lang="en-US"/>
              <a:t>Click to edit Master title style</a:t>
            </a:r>
            <a:endParaRP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anchor="b">
            <a:noAutofit/>
          </a:bodyPr>
          <a:lstStyle>
            <a:lvl1pPr lvl="0" algn="r" rtl="0">
              <a:spcBef>
                <a:spcPts val="0"/>
              </a:spcBef>
              <a:spcAft>
                <a:spcPts val="0"/>
              </a:spcAft>
              <a:buClr>
                <a:schemeClr val="accent1"/>
              </a:buClr>
              <a:buSzPts val="1800"/>
              <a:buNone/>
              <a:defRPr sz="1800">
                <a:solidFill>
                  <a:schemeClr val="accent1"/>
                </a:solidFill>
              </a:defRPr>
            </a:lvl1pPr>
            <a:lvl2pPr lvl="1" algn="r" rtl="0">
              <a:spcBef>
                <a:spcPts val="0"/>
              </a:spcBef>
              <a:spcAft>
                <a:spcPts val="0"/>
              </a:spcAft>
              <a:buClr>
                <a:schemeClr val="accent1"/>
              </a:buClr>
              <a:buSzPts val="1800"/>
              <a:buNone/>
              <a:defRPr sz="1800">
                <a:solidFill>
                  <a:schemeClr val="accent1"/>
                </a:solidFill>
              </a:defRPr>
            </a:lvl2pPr>
            <a:lvl3pPr lvl="2" algn="r" rtl="0">
              <a:spcBef>
                <a:spcPts val="0"/>
              </a:spcBef>
              <a:spcAft>
                <a:spcPts val="0"/>
              </a:spcAft>
              <a:buClr>
                <a:schemeClr val="accent1"/>
              </a:buClr>
              <a:buSzPts val="1800"/>
              <a:buNone/>
              <a:defRPr sz="1800">
                <a:solidFill>
                  <a:schemeClr val="accent1"/>
                </a:solidFill>
              </a:defRPr>
            </a:lvl3pPr>
            <a:lvl4pPr lvl="3" algn="r" rtl="0">
              <a:spcBef>
                <a:spcPts val="0"/>
              </a:spcBef>
              <a:spcAft>
                <a:spcPts val="0"/>
              </a:spcAft>
              <a:buClr>
                <a:schemeClr val="accent1"/>
              </a:buClr>
              <a:buSzPts val="1800"/>
              <a:buNone/>
              <a:defRPr sz="1800">
                <a:solidFill>
                  <a:schemeClr val="accent1"/>
                </a:solidFill>
              </a:defRPr>
            </a:lvl4pPr>
            <a:lvl5pPr lvl="4" algn="r" rtl="0">
              <a:spcBef>
                <a:spcPts val="0"/>
              </a:spcBef>
              <a:spcAft>
                <a:spcPts val="0"/>
              </a:spcAft>
              <a:buClr>
                <a:schemeClr val="accent1"/>
              </a:buClr>
              <a:buSzPts val="1800"/>
              <a:buNone/>
              <a:defRPr sz="1800">
                <a:solidFill>
                  <a:schemeClr val="accent1"/>
                </a:solidFill>
              </a:defRPr>
            </a:lvl5pPr>
            <a:lvl6pPr lvl="5" algn="r" rtl="0">
              <a:spcBef>
                <a:spcPts val="0"/>
              </a:spcBef>
              <a:spcAft>
                <a:spcPts val="0"/>
              </a:spcAft>
              <a:buClr>
                <a:schemeClr val="accent1"/>
              </a:buClr>
              <a:buSzPts val="1800"/>
              <a:buNone/>
              <a:defRPr sz="1800">
                <a:solidFill>
                  <a:schemeClr val="accent1"/>
                </a:solidFill>
              </a:defRPr>
            </a:lvl6pPr>
            <a:lvl7pPr lvl="6" algn="r" rtl="0">
              <a:spcBef>
                <a:spcPts val="0"/>
              </a:spcBef>
              <a:spcAft>
                <a:spcPts val="0"/>
              </a:spcAft>
              <a:buClr>
                <a:schemeClr val="accent1"/>
              </a:buClr>
              <a:buSzPts val="1800"/>
              <a:buNone/>
              <a:defRPr sz="1800">
                <a:solidFill>
                  <a:schemeClr val="accent1"/>
                </a:solidFill>
              </a:defRPr>
            </a:lvl7pPr>
            <a:lvl8pPr lvl="7" algn="r" rtl="0">
              <a:spcBef>
                <a:spcPts val="0"/>
              </a:spcBef>
              <a:spcAft>
                <a:spcPts val="0"/>
              </a:spcAft>
              <a:buClr>
                <a:schemeClr val="accent1"/>
              </a:buClr>
              <a:buSzPts val="1800"/>
              <a:buNone/>
              <a:defRPr sz="1800">
                <a:solidFill>
                  <a:schemeClr val="accent1"/>
                </a:solidFill>
              </a:defRPr>
            </a:lvl8pPr>
            <a:lvl9pPr lvl="8" algn="r" rtl="0">
              <a:spcBef>
                <a:spcPts val="0"/>
              </a:spcBef>
              <a:spcAft>
                <a:spcPts val="0"/>
              </a:spcAft>
              <a:buClr>
                <a:schemeClr val="accent1"/>
              </a:buClr>
              <a:buSzPts val="1800"/>
              <a:buNone/>
              <a:defRPr sz="18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a:noAutofit/>
          </a:bodyPr>
          <a:lstStyle>
            <a:lvl1pPr lvl="0" algn="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p:nvPr>
        </p:nvSpPr>
        <p:spPr>
          <a:xfrm>
            <a:off x="4258300" y="4358733"/>
            <a:ext cx="1602400" cy="1002000"/>
          </a:xfrm>
          <a:prstGeom prst="rect">
            <a:avLst/>
          </a:prstGeom>
        </p:spPr>
        <p:txBody>
          <a:bodyPr spcFirstLastPara="1" anchor="ctr">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rPr lang="en-US"/>
              <a:t>Click to edit Master title style</a:t>
            </a:r>
            <a:endParaRP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p:nvPr>
        </p:nvSpPr>
        <p:spPr>
          <a:xfrm>
            <a:off x="6255225" y="1645733"/>
            <a:ext cx="1602400" cy="1002000"/>
          </a:xfrm>
          <a:prstGeom prst="rect">
            <a:avLst/>
          </a:prstGeom>
        </p:spPr>
        <p:txBody>
          <a:bodyPr spcFirstLastPara="1" anchor="ctr">
            <a:noAutofit/>
          </a:bodyPr>
          <a:lstStyle>
            <a:lvl1pPr lvl="0" algn="r" rtl="0">
              <a:spcBef>
                <a:spcPts val="0"/>
              </a:spcBef>
              <a:spcAft>
                <a:spcPts val="0"/>
              </a:spcAft>
              <a:buSzPts val="4800"/>
              <a:buNone/>
              <a:defRPr sz="4800"/>
            </a:lvl1pPr>
            <a:lvl2pPr lvl="1" algn="r" rtl="0">
              <a:spcBef>
                <a:spcPts val="0"/>
              </a:spcBef>
              <a:spcAft>
                <a:spcPts val="0"/>
              </a:spcAft>
              <a:buSzPts val="4800"/>
              <a:buNone/>
              <a:defRPr sz="4800"/>
            </a:lvl2pPr>
            <a:lvl3pPr lvl="2" algn="r" rtl="0">
              <a:spcBef>
                <a:spcPts val="0"/>
              </a:spcBef>
              <a:spcAft>
                <a:spcPts val="0"/>
              </a:spcAft>
              <a:buSzPts val="4800"/>
              <a:buNone/>
              <a:defRPr sz="4800"/>
            </a:lvl3pPr>
            <a:lvl4pPr lvl="3" algn="r" rtl="0">
              <a:spcBef>
                <a:spcPts val="0"/>
              </a:spcBef>
              <a:spcAft>
                <a:spcPts val="0"/>
              </a:spcAft>
              <a:buSzPts val="4800"/>
              <a:buNone/>
              <a:defRPr sz="4800"/>
            </a:lvl4pPr>
            <a:lvl5pPr lvl="4" algn="r" rtl="0">
              <a:spcBef>
                <a:spcPts val="0"/>
              </a:spcBef>
              <a:spcAft>
                <a:spcPts val="0"/>
              </a:spcAft>
              <a:buSzPts val="4800"/>
              <a:buNone/>
              <a:defRPr sz="4800"/>
            </a:lvl5pPr>
            <a:lvl6pPr lvl="5" algn="r" rtl="0">
              <a:spcBef>
                <a:spcPts val="0"/>
              </a:spcBef>
              <a:spcAft>
                <a:spcPts val="0"/>
              </a:spcAft>
              <a:buSzPts val="4800"/>
              <a:buNone/>
              <a:defRPr sz="4800"/>
            </a:lvl6pPr>
            <a:lvl7pPr lvl="6" algn="r" rtl="0">
              <a:spcBef>
                <a:spcPts val="0"/>
              </a:spcBef>
              <a:spcAft>
                <a:spcPts val="0"/>
              </a:spcAft>
              <a:buSzPts val="4800"/>
              <a:buNone/>
              <a:defRPr sz="4800"/>
            </a:lvl7pPr>
            <a:lvl8pPr lvl="7" algn="r" rtl="0">
              <a:spcBef>
                <a:spcPts val="0"/>
              </a:spcBef>
              <a:spcAft>
                <a:spcPts val="0"/>
              </a:spcAft>
              <a:buSzPts val="4800"/>
              <a:buNone/>
              <a:defRPr sz="4800"/>
            </a:lvl8pPr>
            <a:lvl9pPr lvl="8" algn="r" rtl="0">
              <a:spcBef>
                <a:spcPts val="0"/>
              </a:spcBef>
              <a:spcAft>
                <a:spcPts val="0"/>
              </a:spcAft>
              <a:buSzPts val="4800"/>
              <a:buNone/>
              <a:defRPr sz="4800"/>
            </a:lvl9pPr>
          </a:lstStyle>
          <a:p>
            <a:r>
              <a:rPr lang="en-US"/>
              <a:t>Click to edit Master title style</a:t>
            </a:r>
            <a:endParaRP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p:nvPr>
        </p:nvSpPr>
        <p:spPr>
          <a:xfrm>
            <a:off x="6255225" y="4358733"/>
            <a:ext cx="1602400" cy="1002000"/>
          </a:xfrm>
          <a:prstGeom prst="rect">
            <a:avLst/>
          </a:prstGeom>
        </p:spPr>
        <p:txBody>
          <a:bodyPr spcFirstLastPara="1" anchor="ctr">
            <a:noAutofit/>
          </a:bodyPr>
          <a:lstStyle>
            <a:lvl1pPr lvl="0" algn="r" rtl="0">
              <a:spcBef>
                <a:spcPts val="0"/>
              </a:spcBef>
              <a:spcAft>
                <a:spcPts val="0"/>
              </a:spcAft>
              <a:buSzPts val="4800"/>
              <a:buNone/>
              <a:defRPr sz="4800"/>
            </a:lvl1pPr>
            <a:lvl2pPr lvl="1" algn="r" rtl="0">
              <a:spcBef>
                <a:spcPts val="0"/>
              </a:spcBef>
              <a:spcAft>
                <a:spcPts val="0"/>
              </a:spcAft>
              <a:buSzPts val="4800"/>
              <a:buNone/>
              <a:defRPr sz="4800"/>
            </a:lvl2pPr>
            <a:lvl3pPr lvl="2" algn="r" rtl="0">
              <a:spcBef>
                <a:spcPts val="0"/>
              </a:spcBef>
              <a:spcAft>
                <a:spcPts val="0"/>
              </a:spcAft>
              <a:buSzPts val="4800"/>
              <a:buNone/>
              <a:defRPr sz="4800"/>
            </a:lvl3pPr>
            <a:lvl4pPr lvl="3" algn="r" rtl="0">
              <a:spcBef>
                <a:spcPts val="0"/>
              </a:spcBef>
              <a:spcAft>
                <a:spcPts val="0"/>
              </a:spcAft>
              <a:buSzPts val="4800"/>
              <a:buNone/>
              <a:defRPr sz="4800"/>
            </a:lvl4pPr>
            <a:lvl5pPr lvl="4" algn="r" rtl="0">
              <a:spcBef>
                <a:spcPts val="0"/>
              </a:spcBef>
              <a:spcAft>
                <a:spcPts val="0"/>
              </a:spcAft>
              <a:buSzPts val="4800"/>
              <a:buNone/>
              <a:defRPr sz="4800"/>
            </a:lvl5pPr>
            <a:lvl6pPr lvl="5" algn="r" rtl="0">
              <a:spcBef>
                <a:spcPts val="0"/>
              </a:spcBef>
              <a:spcAft>
                <a:spcPts val="0"/>
              </a:spcAft>
              <a:buSzPts val="4800"/>
              <a:buNone/>
              <a:defRPr sz="4800"/>
            </a:lvl6pPr>
            <a:lvl7pPr lvl="6" algn="r" rtl="0">
              <a:spcBef>
                <a:spcPts val="0"/>
              </a:spcBef>
              <a:spcAft>
                <a:spcPts val="0"/>
              </a:spcAft>
              <a:buSzPts val="4800"/>
              <a:buNone/>
              <a:defRPr sz="4800"/>
            </a:lvl7pPr>
            <a:lvl8pPr lvl="7" algn="r" rtl="0">
              <a:spcBef>
                <a:spcPts val="0"/>
              </a:spcBef>
              <a:spcAft>
                <a:spcPts val="0"/>
              </a:spcAft>
              <a:buSzPts val="4800"/>
              <a:buNone/>
              <a:defRPr sz="4800"/>
            </a:lvl8pPr>
            <a:lvl9pPr lvl="8" algn="r" rtl="0">
              <a:spcBef>
                <a:spcPts val="0"/>
              </a:spcBef>
              <a:spcAft>
                <a:spcPts val="0"/>
              </a:spcAft>
              <a:buSzPts val="4800"/>
              <a:buNone/>
              <a:defRPr sz="4800"/>
            </a:lvl9pPr>
          </a:lstStyle>
          <a:p>
            <a:r>
              <a:rPr lang="en-US"/>
              <a:t>Click to edit Master title style</a:t>
            </a:r>
            <a:endParaRPr/>
          </a:p>
        </p:txBody>
      </p:sp>
    </p:spTree>
    <p:extLst>
      <p:ext uri="{BB962C8B-B14F-4D97-AF65-F5344CB8AC3E}">
        <p14:creationId xmlns:p14="http://schemas.microsoft.com/office/powerpoint/2010/main" val="3099666690"/>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anchor="b">
            <a:noAutofit/>
          </a:bodyPr>
          <a:lstStyle>
            <a:lvl1pPr lvl="0" rtl="0">
              <a:spcBef>
                <a:spcPts val="0"/>
              </a:spcBef>
              <a:spcAft>
                <a:spcPts val="0"/>
              </a:spcAft>
              <a:buSzPts val="1800"/>
              <a:buFont typeface="Abel"/>
              <a:buNone/>
              <a:defRPr sz="1800">
                <a:latin typeface="Abel"/>
                <a:ea typeface="Abel"/>
                <a:cs typeface="Abel"/>
                <a:sym typeface="Abe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anchor="b">
            <a:noAutofit/>
          </a:bodyPr>
          <a:lstStyle>
            <a:lvl1pPr lvl="0" rtl="0">
              <a:lnSpc>
                <a:spcPct val="100000"/>
              </a:lnSpc>
              <a:spcBef>
                <a:spcPts val="0"/>
              </a:spcBef>
              <a:spcAft>
                <a:spcPts val="0"/>
              </a:spcAft>
              <a:buSzPts val="2400"/>
              <a:buFont typeface="Righteous"/>
              <a:buNone/>
              <a:defRPr sz="24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1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1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1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1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1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1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1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1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342544252"/>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cxnSp>
        <p:nvCxnSpPr>
          <p:cNvPr id="9" name="Google Shape;72;p16">
            <a:extLst>
              <a:ext uri="{FF2B5EF4-FFF2-40B4-BE49-F238E27FC236}">
                <a16:creationId xmlns="" xmlns:a16="http://schemas.microsoft.com/office/drawing/2014/main" id="{1759F918-0CC6-417E-975B-6872D353F6A4}"/>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69" name="Google Shape;69;p16"/>
          <p:cNvSpPr txBox="1">
            <a:spLocks noGrp="1"/>
          </p:cNvSpPr>
          <p:nvPr>
            <p:ph type="title"/>
          </p:nvPr>
        </p:nvSpPr>
        <p:spPr>
          <a:xfrm>
            <a:off x="1435600" y="3857372"/>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73" name="Google Shape;73;p16"/>
          <p:cNvSpPr txBox="1">
            <a:spLocks noGrp="1"/>
          </p:cNvSpPr>
          <p:nvPr>
            <p:ph type="title" idx="3"/>
          </p:nvPr>
        </p:nvSpPr>
        <p:spPr>
          <a:xfrm>
            <a:off x="4698600" y="3857372"/>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54836690"/>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cxnSp>
        <p:nvCxnSpPr>
          <p:cNvPr id="7" name="Google Shape;81;p17">
            <a:extLst>
              <a:ext uri="{FF2B5EF4-FFF2-40B4-BE49-F238E27FC236}">
                <a16:creationId xmlns="" xmlns:a16="http://schemas.microsoft.com/office/drawing/2014/main" id="{3A5827EA-0C04-4CF0-9849-CEA27EF580C9}"/>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78" name="Google Shape;78;p17"/>
          <p:cNvSpPr txBox="1">
            <a:spLocks noGrp="1"/>
          </p:cNvSpPr>
          <p:nvPr>
            <p:ph type="title"/>
          </p:nvPr>
        </p:nvSpPr>
        <p:spPr>
          <a:xfrm>
            <a:off x="1435600" y="2507767"/>
            <a:ext cx="4495200" cy="666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82" name="Google Shape;82;p17"/>
          <p:cNvSpPr txBox="1">
            <a:spLocks noGrp="1"/>
          </p:cNvSpPr>
          <p:nvPr>
            <p:ph type="title" idx="3"/>
          </p:nvPr>
        </p:nvSpPr>
        <p:spPr>
          <a:xfrm>
            <a:off x="1435600" y="4339633"/>
            <a:ext cx="4495200" cy="666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Tree>
    <p:extLst>
      <p:ext uri="{BB962C8B-B14F-4D97-AF65-F5344CB8AC3E}">
        <p14:creationId xmlns:p14="http://schemas.microsoft.com/office/powerpoint/2010/main" val="3305510424"/>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cxnSp>
        <p:nvCxnSpPr>
          <p:cNvPr id="4" name="Google Shape;87;p18">
            <a:extLst>
              <a:ext uri="{FF2B5EF4-FFF2-40B4-BE49-F238E27FC236}">
                <a16:creationId xmlns="" xmlns:a16="http://schemas.microsoft.com/office/drawing/2014/main" id="{29BCEFE1-53F8-42EA-858B-2EA8E35870CB}"/>
              </a:ext>
            </a:extLst>
          </p:cNvPr>
          <p:cNvCxnSpPr>
            <a:cxnSpLocks noChangeShapeType="1"/>
          </p:cNvCxnSpPr>
          <p:nvPr/>
        </p:nvCxnSpPr>
        <p:spPr bwMode="auto">
          <a:xfrm>
            <a:off x="-162983" y="35718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85" name="Google Shape;85;p18"/>
          <p:cNvSpPr txBox="1">
            <a:spLocks noGrp="1"/>
          </p:cNvSpPr>
          <p:nvPr>
            <p:ph type="title"/>
          </p:nvPr>
        </p:nvSpPr>
        <p:spPr>
          <a:xfrm>
            <a:off x="1025200" y="2468000"/>
            <a:ext cx="43440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a:noAutofit/>
          </a:bodyPr>
          <a:lstStyle>
            <a:lvl1pPr marL="457200" lvl="0" indent="-342900" rtl="0">
              <a:spcBef>
                <a:spcPts val="0"/>
              </a:spcBef>
              <a:spcAft>
                <a:spcPts val="0"/>
              </a:spcAft>
              <a:buSzPts val="1800"/>
              <a:buChar char="●"/>
              <a:defRPr/>
            </a:lvl1pPr>
            <a:lvl2pPr marL="914400" lvl="1" indent="-342900" rtl="0">
              <a:spcBef>
                <a:spcPts val="1600"/>
              </a:spcBef>
              <a:spcAft>
                <a:spcPts val="0"/>
              </a:spcAft>
              <a:buSzPts val="1800"/>
              <a:buChar char="○"/>
              <a:defRPr sz="1800"/>
            </a:lvl2pPr>
            <a:lvl3pPr marL="1371600" lvl="2" indent="-342900" rtl="0">
              <a:spcBef>
                <a:spcPts val="1600"/>
              </a:spcBef>
              <a:spcAft>
                <a:spcPts val="0"/>
              </a:spcAft>
              <a:buSzPts val="1800"/>
              <a:buChar char="■"/>
              <a:defRPr sz="1800"/>
            </a:lvl3pPr>
            <a:lvl4pPr marL="1828800" lvl="3" indent="-342900" rtl="0">
              <a:spcBef>
                <a:spcPts val="1600"/>
              </a:spcBef>
              <a:spcAft>
                <a:spcPts val="0"/>
              </a:spcAft>
              <a:buSzPts val="1800"/>
              <a:buChar char="●"/>
              <a:defRPr sz="1800"/>
            </a:lvl4pPr>
            <a:lvl5pPr marL="2286000" lvl="4" indent="-342900" rtl="0">
              <a:spcBef>
                <a:spcPts val="1600"/>
              </a:spcBef>
              <a:spcAft>
                <a:spcPts val="0"/>
              </a:spcAft>
              <a:buSzPts val="1800"/>
              <a:buChar char="○"/>
              <a:defRPr sz="1800"/>
            </a:lvl5pPr>
            <a:lvl6pPr marL="2743200" lvl="5" indent="-342900" rtl="0">
              <a:spcBef>
                <a:spcPts val="1600"/>
              </a:spcBef>
              <a:spcAft>
                <a:spcPts val="0"/>
              </a:spcAft>
              <a:buSzPts val="1800"/>
              <a:buChar char="■"/>
              <a:defRPr sz="1800"/>
            </a:lvl6pPr>
            <a:lvl7pPr marL="3200400" lvl="6" indent="-342900" rtl="0">
              <a:spcBef>
                <a:spcPts val="1600"/>
              </a:spcBef>
              <a:spcAft>
                <a:spcPts val="0"/>
              </a:spcAft>
              <a:buSzPts val="1800"/>
              <a:buChar char="●"/>
              <a:defRPr sz="1800"/>
            </a:lvl7pPr>
            <a:lvl8pPr marL="3657600" lvl="7" indent="-342900" rtl="0">
              <a:spcBef>
                <a:spcPts val="1600"/>
              </a:spcBef>
              <a:spcAft>
                <a:spcPts val="0"/>
              </a:spcAft>
              <a:buSzPts val="1800"/>
              <a:buChar char="○"/>
              <a:defRPr sz="1800"/>
            </a:lvl8pPr>
            <a:lvl9pPr marL="4114800" lvl="8" indent="-342900" rtl="0">
              <a:spcBef>
                <a:spcPts val="1600"/>
              </a:spcBef>
              <a:spcAft>
                <a:spcPts val="1600"/>
              </a:spcAft>
              <a:buSzPts val="1800"/>
              <a:buChar char="■"/>
              <a:defRPr sz="1800"/>
            </a:lvl9pPr>
          </a:lstStyle>
          <a:p>
            <a:endParaRPr/>
          </a:p>
        </p:txBody>
      </p:sp>
    </p:spTree>
    <p:extLst>
      <p:ext uri="{BB962C8B-B14F-4D97-AF65-F5344CB8AC3E}">
        <p14:creationId xmlns:p14="http://schemas.microsoft.com/office/powerpoint/2010/main" val="251126780"/>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cxnSp>
        <p:nvCxnSpPr>
          <p:cNvPr id="11" name="Google Shape;98;p19">
            <a:extLst>
              <a:ext uri="{FF2B5EF4-FFF2-40B4-BE49-F238E27FC236}">
                <a16:creationId xmlns="" xmlns:a16="http://schemas.microsoft.com/office/drawing/2014/main" id="{519AD80E-D274-43E9-8DD4-C9FA64C6225A}"/>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89" name="Google Shape;89;p19"/>
          <p:cNvSpPr txBox="1">
            <a:spLocks noGrp="1"/>
          </p:cNvSpPr>
          <p:nvPr>
            <p:ph type="title"/>
          </p:nvPr>
        </p:nvSpPr>
        <p:spPr>
          <a:xfrm>
            <a:off x="1247533" y="2589067"/>
            <a:ext cx="2794800" cy="538400"/>
          </a:xfrm>
          <a:prstGeom prst="rect">
            <a:avLst/>
          </a:prstGeom>
        </p:spPr>
        <p:txBody>
          <a:bodyPr spcFirstLastPara="1" anchor="b">
            <a:noAutofit/>
          </a:bodyPr>
          <a:lstStyle>
            <a:lvl1pPr lvl="0" algn="r" rtl="0">
              <a:spcBef>
                <a:spcPts val="0"/>
              </a:spcBef>
              <a:spcAft>
                <a:spcPts val="0"/>
              </a:spcAft>
              <a:buClr>
                <a:schemeClr val="accent1"/>
              </a:buClr>
              <a:buSzPts val="1800"/>
              <a:buNone/>
              <a:defRPr sz="1800">
                <a:solidFill>
                  <a:schemeClr val="accent1"/>
                </a:solidFill>
              </a:defRPr>
            </a:lvl1pPr>
            <a:lvl2pPr lvl="1" algn="r" rtl="0">
              <a:spcBef>
                <a:spcPts val="0"/>
              </a:spcBef>
              <a:spcAft>
                <a:spcPts val="0"/>
              </a:spcAft>
              <a:buClr>
                <a:schemeClr val="accent1"/>
              </a:buClr>
              <a:buSzPts val="1800"/>
              <a:buNone/>
              <a:defRPr sz="1800">
                <a:solidFill>
                  <a:schemeClr val="accent1"/>
                </a:solidFill>
              </a:defRPr>
            </a:lvl2pPr>
            <a:lvl3pPr lvl="2" algn="r" rtl="0">
              <a:spcBef>
                <a:spcPts val="0"/>
              </a:spcBef>
              <a:spcAft>
                <a:spcPts val="0"/>
              </a:spcAft>
              <a:buClr>
                <a:schemeClr val="accent1"/>
              </a:buClr>
              <a:buSzPts val="1800"/>
              <a:buNone/>
              <a:defRPr sz="1800">
                <a:solidFill>
                  <a:schemeClr val="accent1"/>
                </a:solidFill>
              </a:defRPr>
            </a:lvl3pPr>
            <a:lvl4pPr lvl="3" algn="r" rtl="0">
              <a:spcBef>
                <a:spcPts val="0"/>
              </a:spcBef>
              <a:spcAft>
                <a:spcPts val="0"/>
              </a:spcAft>
              <a:buClr>
                <a:schemeClr val="accent1"/>
              </a:buClr>
              <a:buSzPts val="1800"/>
              <a:buNone/>
              <a:defRPr sz="1800">
                <a:solidFill>
                  <a:schemeClr val="accent1"/>
                </a:solidFill>
              </a:defRPr>
            </a:lvl4pPr>
            <a:lvl5pPr lvl="4" algn="r" rtl="0">
              <a:spcBef>
                <a:spcPts val="0"/>
              </a:spcBef>
              <a:spcAft>
                <a:spcPts val="0"/>
              </a:spcAft>
              <a:buClr>
                <a:schemeClr val="accent1"/>
              </a:buClr>
              <a:buSzPts val="1800"/>
              <a:buNone/>
              <a:defRPr sz="1800">
                <a:solidFill>
                  <a:schemeClr val="accent1"/>
                </a:solidFill>
              </a:defRPr>
            </a:lvl5pPr>
            <a:lvl6pPr lvl="5" algn="r" rtl="0">
              <a:spcBef>
                <a:spcPts val="0"/>
              </a:spcBef>
              <a:spcAft>
                <a:spcPts val="0"/>
              </a:spcAft>
              <a:buClr>
                <a:schemeClr val="accent1"/>
              </a:buClr>
              <a:buSzPts val="1800"/>
              <a:buNone/>
              <a:defRPr sz="1800">
                <a:solidFill>
                  <a:schemeClr val="accent1"/>
                </a:solidFill>
              </a:defRPr>
            </a:lvl6pPr>
            <a:lvl7pPr lvl="6" algn="r" rtl="0">
              <a:spcBef>
                <a:spcPts val="0"/>
              </a:spcBef>
              <a:spcAft>
                <a:spcPts val="0"/>
              </a:spcAft>
              <a:buClr>
                <a:schemeClr val="accent1"/>
              </a:buClr>
              <a:buSzPts val="1800"/>
              <a:buNone/>
              <a:defRPr sz="1800">
                <a:solidFill>
                  <a:schemeClr val="accent1"/>
                </a:solidFill>
              </a:defRPr>
            </a:lvl7pPr>
            <a:lvl8pPr lvl="7" algn="r" rtl="0">
              <a:spcBef>
                <a:spcPts val="0"/>
              </a:spcBef>
              <a:spcAft>
                <a:spcPts val="0"/>
              </a:spcAft>
              <a:buClr>
                <a:schemeClr val="accent1"/>
              </a:buClr>
              <a:buSzPts val="1800"/>
              <a:buNone/>
              <a:defRPr sz="1800">
                <a:solidFill>
                  <a:schemeClr val="accent1"/>
                </a:solidFill>
              </a:defRPr>
            </a:lvl8pPr>
            <a:lvl9pPr lvl="8" algn="r" rtl="0">
              <a:spcBef>
                <a:spcPts val="0"/>
              </a:spcBef>
              <a:spcAft>
                <a:spcPts val="0"/>
              </a:spcAft>
              <a:buClr>
                <a:schemeClr val="accent1"/>
              </a:buClr>
              <a:buSzPts val="1800"/>
              <a:buNone/>
              <a:defRPr sz="18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a:noAutofit/>
          </a:bodyPr>
          <a:lstStyle>
            <a:lvl1pPr lvl="0" algn="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anchor="b">
            <a:noAutofit/>
          </a:bodyPr>
          <a:lstStyle>
            <a:lvl1pPr lvl="0" algn="r" rtl="0">
              <a:spcBef>
                <a:spcPts val="0"/>
              </a:spcBef>
              <a:spcAft>
                <a:spcPts val="0"/>
              </a:spcAft>
              <a:buClr>
                <a:schemeClr val="accent1"/>
              </a:buClr>
              <a:buSzPts val="1800"/>
              <a:buNone/>
              <a:defRPr sz="1800">
                <a:solidFill>
                  <a:schemeClr val="accent1"/>
                </a:solidFill>
              </a:defRPr>
            </a:lvl1pPr>
            <a:lvl2pPr lvl="1" algn="r" rtl="0">
              <a:spcBef>
                <a:spcPts val="0"/>
              </a:spcBef>
              <a:spcAft>
                <a:spcPts val="0"/>
              </a:spcAft>
              <a:buClr>
                <a:schemeClr val="accent1"/>
              </a:buClr>
              <a:buSzPts val="1800"/>
              <a:buNone/>
              <a:defRPr sz="1800">
                <a:solidFill>
                  <a:schemeClr val="accent1"/>
                </a:solidFill>
              </a:defRPr>
            </a:lvl2pPr>
            <a:lvl3pPr lvl="2" algn="r" rtl="0">
              <a:spcBef>
                <a:spcPts val="0"/>
              </a:spcBef>
              <a:spcAft>
                <a:spcPts val="0"/>
              </a:spcAft>
              <a:buClr>
                <a:schemeClr val="accent1"/>
              </a:buClr>
              <a:buSzPts val="1800"/>
              <a:buNone/>
              <a:defRPr sz="1800">
                <a:solidFill>
                  <a:schemeClr val="accent1"/>
                </a:solidFill>
              </a:defRPr>
            </a:lvl3pPr>
            <a:lvl4pPr lvl="3" algn="r" rtl="0">
              <a:spcBef>
                <a:spcPts val="0"/>
              </a:spcBef>
              <a:spcAft>
                <a:spcPts val="0"/>
              </a:spcAft>
              <a:buClr>
                <a:schemeClr val="accent1"/>
              </a:buClr>
              <a:buSzPts val="1800"/>
              <a:buNone/>
              <a:defRPr sz="1800">
                <a:solidFill>
                  <a:schemeClr val="accent1"/>
                </a:solidFill>
              </a:defRPr>
            </a:lvl4pPr>
            <a:lvl5pPr lvl="4" algn="r" rtl="0">
              <a:spcBef>
                <a:spcPts val="0"/>
              </a:spcBef>
              <a:spcAft>
                <a:spcPts val="0"/>
              </a:spcAft>
              <a:buClr>
                <a:schemeClr val="accent1"/>
              </a:buClr>
              <a:buSzPts val="1800"/>
              <a:buNone/>
              <a:defRPr sz="1800">
                <a:solidFill>
                  <a:schemeClr val="accent1"/>
                </a:solidFill>
              </a:defRPr>
            </a:lvl5pPr>
            <a:lvl6pPr lvl="5" algn="r" rtl="0">
              <a:spcBef>
                <a:spcPts val="0"/>
              </a:spcBef>
              <a:spcAft>
                <a:spcPts val="0"/>
              </a:spcAft>
              <a:buClr>
                <a:schemeClr val="accent1"/>
              </a:buClr>
              <a:buSzPts val="1800"/>
              <a:buNone/>
              <a:defRPr sz="1800">
                <a:solidFill>
                  <a:schemeClr val="accent1"/>
                </a:solidFill>
              </a:defRPr>
            </a:lvl6pPr>
            <a:lvl7pPr lvl="6" algn="r" rtl="0">
              <a:spcBef>
                <a:spcPts val="0"/>
              </a:spcBef>
              <a:spcAft>
                <a:spcPts val="0"/>
              </a:spcAft>
              <a:buClr>
                <a:schemeClr val="accent1"/>
              </a:buClr>
              <a:buSzPts val="1800"/>
              <a:buNone/>
              <a:defRPr sz="1800">
                <a:solidFill>
                  <a:schemeClr val="accent1"/>
                </a:solidFill>
              </a:defRPr>
            </a:lvl7pPr>
            <a:lvl8pPr lvl="7" algn="r" rtl="0">
              <a:spcBef>
                <a:spcPts val="0"/>
              </a:spcBef>
              <a:spcAft>
                <a:spcPts val="0"/>
              </a:spcAft>
              <a:buClr>
                <a:schemeClr val="accent1"/>
              </a:buClr>
              <a:buSzPts val="1800"/>
              <a:buNone/>
              <a:defRPr sz="1800">
                <a:solidFill>
                  <a:schemeClr val="accent1"/>
                </a:solidFill>
              </a:defRPr>
            </a:lvl8pPr>
            <a:lvl9pPr lvl="8" algn="r" rtl="0">
              <a:spcBef>
                <a:spcPts val="0"/>
              </a:spcBef>
              <a:spcAft>
                <a:spcPts val="0"/>
              </a:spcAft>
              <a:buClr>
                <a:schemeClr val="accent1"/>
              </a:buClr>
              <a:buSzPts val="1800"/>
              <a:buNone/>
              <a:defRPr sz="18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a:noAutofit/>
          </a:bodyPr>
          <a:lstStyle>
            <a:lvl1pPr lvl="0" algn="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3582769530"/>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cxnSp>
        <p:nvCxnSpPr>
          <p:cNvPr id="15" name="Google Shape;103;p20">
            <a:extLst>
              <a:ext uri="{FF2B5EF4-FFF2-40B4-BE49-F238E27FC236}">
                <a16:creationId xmlns="" xmlns:a16="http://schemas.microsoft.com/office/drawing/2014/main" id="{FEDEE76D-9047-49BE-8464-6192DF7F9A5E}"/>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100" name="Google Shape;100;p20"/>
          <p:cNvSpPr txBox="1">
            <a:spLocks noGrp="1"/>
          </p:cNvSpPr>
          <p:nvPr>
            <p:ph type="title"/>
          </p:nvPr>
        </p:nvSpPr>
        <p:spPr>
          <a:xfrm>
            <a:off x="1435600" y="2449139"/>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104" name="Google Shape;104;p20"/>
          <p:cNvSpPr txBox="1">
            <a:spLocks noGrp="1"/>
          </p:cNvSpPr>
          <p:nvPr>
            <p:ph type="title" idx="3"/>
          </p:nvPr>
        </p:nvSpPr>
        <p:spPr>
          <a:xfrm>
            <a:off x="4698600" y="2449139"/>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02818493"/>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cxnSp>
        <p:nvCxnSpPr>
          <p:cNvPr id="4" name="Google Shape;117;p21">
            <a:extLst>
              <a:ext uri="{FF2B5EF4-FFF2-40B4-BE49-F238E27FC236}">
                <a16:creationId xmlns="" xmlns:a16="http://schemas.microsoft.com/office/drawing/2014/main" id="{9BED8EC9-4B9E-42B6-9410-6D7869B2C217}"/>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115" name="Google Shape;115;p21"/>
          <p:cNvSpPr txBox="1">
            <a:spLocks noGrp="1"/>
          </p:cNvSpPr>
          <p:nvPr>
            <p:ph type="title"/>
          </p:nvPr>
        </p:nvSpPr>
        <p:spPr>
          <a:xfrm>
            <a:off x="1025200" y="537600"/>
            <a:ext cx="43440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a:noAutofit/>
          </a:bodyPr>
          <a:lstStyle>
            <a:lvl1pPr marL="457200" lvl="0" indent="-330200" rtl="0">
              <a:lnSpc>
                <a:spcPct val="100000"/>
              </a:lnSpc>
              <a:spcBef>
                <a:spcPts val="0"/>
              </a:spcBef>
              <a:spcAft>
                <a:spcPts val="0"/>
              </a:spcAft>
              <a:buSzPts val="1600"/>
              <a:buChar char="●"/>
              <a:defRPr sz="1600"/>
            </a:lvl1pPr>
            <a:lvl2pPr marL="914400" lvl="1" indent="-330200" rtl="0">
              <a:lnSpc>
                <a:spcPct val="100000"/>
              </a:lnSpc>
              <a:spcBef>
                <a:spcPts val="1600"/>
              </a:spcBef>
              <a:spcAft>
                <a:spcPts val="0"/>
              </a:spcAft>
              <a:buSzPts val="1600"/>
              <a:buChar char="○"/>
              <a:defRPr sz="1600"/>
            </a:lvl2pPr>
            <a:lvl3pPr marL="1371600" lvl="2" indent="-330200" rtl="0">
              <a:lnSpc>
                <a:spcPct val="100000"/>
              </a:lnSpc>
              <a:spcBef>
                <a:spcPts val="1600"/>
              </a:spcBef>
              <a:spcAft>
                <a:spcPts val="0"/>
              </a:spcAft>
              <a:buSzPts val="1600"/>
              <a:buChar char="■"/>
              <a:defRPr sz="1600"/>
            </a:lvl3pPr>
            <a:lvl4pPr marL="1828800" lvl="3" indent="-330200" rtl="0">
              <a:lnSpc>
                <a:spcPct val="100000"/>
              </a:lnSpc>
              <a:spcBef>
                <a:spcPts val="1600"/>
              </a:spcBef>
              <a:spcAft>
                <a:spcPts val="0"/>
              </a:spcAft>
              <a:buSzPts val="1600"/>
              <a:buChar char="●"/>
              <a:defRPr sz="1600"/>
            </a:lvl4pPr>
            <a:lvl5pPr marL="2286000" lvl="4" indent="-330200" rtl="0">
              <a:lnSpc>
                <a:spcPct val="100000"/>
              </a:lnSpc>
              <a:spcBef>
                <a:spcPts val="1600"/>
              </a:spcBef>
              <a:spcAft>
                <a:spcPts val="0"/>
              </a:spcAft>
              <a:buSzPts val="1600"/>
              <a:buChar char="○"/>
              <a:defRPr sz="1600"/>
            </a:lvl5pPr>
            <a:lvl6pPr marL="2743200" lvl="5" indent="-330200" rtl="0">
              <a:lnSpc>
                <a:spcPct val="100000"/>
              </a:lnSpc>
              <a:spcBef>
                <a:spcPts val="1600"/>
              </a:spcBef>
              <a:spcAft>
                <a:spcPts val="0"/>
              </a:spcAft>
              <a:buSzPts val="1600"/>
              <a:buChar char="■"/>
              <a:defRPr sz="1600"/>
            </a:lvl6pPr>
            <a:lvl7pPr marL="3200400" lvl="6" indent="-330200" rtl="0">
              <a:lnSpc>
                <a:spcPct val="100000"/>
              </a:lnSpc>
              <a:spcBef>
                <a:spcPts val="1600"/>
              </a:spcBef>
              <a:spcAft>
                <a:spcPts val="0"/>
              </a:spcAft>
              <a:buSzPts val="1600"/>
              <a:buChar char="●"/>
              <a:defRPr sz="1600"/>
            </a:lvl7pPr>
            <a:lvl8pPr marL="3657600" lvl="7" indent="-330200" rtl="0">
              <a:lnSpc>
                <a:spcPct val="100000"/>
              </a:lnSpc>
              <a:spcBef>
                <a:spcPts val="1600"/>
              </a:spcBef>
              <a:spcAft>
                <a:spcPts val="0"/>
              </a:spcAft>
              <a:buSzPts val="1600"/>
              <a:buChar char="○"/>
              <a:defRPr sz="1600"/>
            </a:lvl8pPr>
            <a:lvl9pPr marL="4114800" lvl="8" indent="-330200" rtl="0">
              <a:lnSpc>
                <a:spcPct val="100000"/>
              </a:lnSpc>
              <a:spcBef>
                <a:spcPts val="1600"/>
              </a:spcBef>
              <a:spcAft>
                <a:spcPts val="1600"/>
              </a:spcAft>
              <a:buSzPts val="1600"/>
              <a:buChar char="■"/>
              <a:defRPr sz="1600"/>
            </a:lvl9pPr>
          </a:lstStyle>
          <a:p>
            <a:endParaRPr/>
          </a:p>
        </p:txBody>
      </p:sp>
    </p:spTree>
    <p:extLst>
      <p:ext uri="{BB962C8B-B14F-4D97-AF65-F5344CB8AC3E}">
        <p14:creationId xmlns:p14="http://schemas.microsoft.com/office/powerpoint/2010/main" val="572253775"/>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4" name="Google Shape;121;p22">
            <a:extLst>
              <a:ext uri="{FF2B5EF4-FFF2-40B4-BE49-F238E27FC236}">
                <a16:creationId xmlns="" xmlns:a16="http://schemas.microsoft.com/office/drawing/2014/main" id="{8C737646-CB3A-4CEA-A490-C3E50ECBE3C3}"/>
              </a:ext>
            </a:extLst>
          </p:cNvPr>
          <p:cNvSpPr txBox="1"/>
          <p:nvPr/>
        </p:nvSpPr>
        <p:spPr>
          <a:xfrm>
            <a:off x="3268134" y="4641851"/>
            <a:ext cx="4436533" cy="1357313"/>
          </a:xfrm>
          <a:prstGeom prst="rect">
            <a:avLst/>
          </a:prstGeom>
          <a:noFill/>
          <a:ln>
            <a:noFill/>
          </a:ln>
        </p:spPr>
        <p:txBody>
          <a:bodyPr spcFirstLastPara="1" lIns="91425" tIns="91425" rIns="91425" bIns="91425"/>
          <a:lstStyle/>
          <a:p>
            <a:pPr algn="ctr">
              <a:spcBef>
                <a:spcPts val="300"/>
              </a:spcBef>
              <a:spcAft>
                <a:spcPts val="0"/>
              </a:spcAft>
              <a:defRPr/>
            </a:pPr>
            <a:r>
              <a:rPr lang="en" sz="1200">
                <a:solidFill>
                  <a:schemeClr val="accent1"/>
                </a:solidFill>
                <a:latin typeface="Abel"/>
                <a:ea typeface="Abel"/>
                <a:cs typeface="Abel"/>
                <a:sym typeface="Abel"/>
              </a:rPr>
              <a:t>CREDITS: This presentation template was created by </a:t>
            </a:r>
            <a:r>
              <a:rPr lang="en" sz="1200">
                <a:solidFill>
                  <a:schemeClr val="accent1"/>
                </a:solidFill>
                <a:uFill>
                  <a:noFill/>
                </a:uFill>
                <a:latin typeface="Abel"/>
                <a:ea typeface="Abel"/>
                <a:cs typeface="Abel"/>
                <a:sym typeface="Abel"/>
                <a:hlinkClick r:id="rId2"/>
              </a:rPr>
              <a:t>Slidesgo</a:t>
            </a:r>
            <a:r>
              <a:rPr lang="en" sz="1200">
                <a:solidFill>
                  <a:schemeClr val="accent1"/>
                </a:solidFill>
                <a:latin typeface="Abel"/>
                <a:ea typeface="Abel"/>
                <a:cs typeface="Abel"/>
                <a:sym typeface="Abel"/>
              </a:rPr>
              <a:t>, including icons by </a:t>
            </a:r>
            <a:r>
              <a:rPr lang="en" sz="1200">
                <a:solidFill>
                  <a:schemeClr val="accent1"/>
                </a:solidFill>
                <a:uFill>
                  <a:noFill/>
                </a:uFill>
                <a:latin typeface="Abel"/>
                <a:ea typeface="Abel"/>
                <a:cs typeface="Abel"/>
                <a:sym typeface="Abel"/>
                <a:hlinkClick r:id="rId3"/>
              </a:rPr>
              <a:t>Flaticon</a:t>
            </a:r>
            <a:r>
              <a:rPr lang="en" sz="1200">
                <a:solidFill>
                  <a:schemeClr val="accent1"/>
                </a:solidFill>
                <a:latin typeface="Abel"/>
                <a:ea typeface="Abel"/>
                <a:cs typeface="Abel"/>
                <a:sym typeface="Abel"/>
              </a:rPr>
              <a:t>, infographics &amp; images by </a:t>
            </a:r>
            <a:r>
              <a:rPr lang="en" sz="1200">
                <a:solidFill>
                  <a:schemeClr val="accent1"/>
                </a:solidFill>
                <a:uFill>
                  <a:noFill/>
                </a:uFill>
                <a:latin typeface="Abel"/>
                <a:ea typeface="Abel"/>
                <a:cs typeface="Abel"/>
                <a:sym typeface="Abel"/>
                <a:hlinkClick r:id="rId4"/>
              </a:rPr>
              <a:t>Freepik</a:t>
            </a:r>
            <a:r>
              <a:rPr lang="en" sz="1200">
                <a:solidFill>
                  <a:schemeClr val="accent1"/>
                </a:solidFill>
                <a:latin typeface="Abel"/>
                <a:ea typeface="Abel"/>
                <a:cs typeface="Abel"/>
                <a:sym typeface="Abel"/>
              </a:rPr>
              <a:t> and illustrations by </a:t>
            </a:r>
            <a:r>
              <a:rPr lang="en" sz="1200">
                <a:solidFill>
                  <a:schemeClr val="accent1"/>
                </a:solidFill>
                <a:uFill>
                  <a:noFill/>
                </a:uFill>
                <a:latin typeface="Abel"/>
                <a:ea typeface="Abel"/>
                <a:cs typeface="Abel"/>
                <a:sym typeface="Abel"/>
                <a:hlinkClick r:id="rId5"/>
              </a:rPr>
              <a:t>Stories</a:t>
            </a:r>
            <a:endParaRPr sz="1200">
              <a:solidFill>
                <a:schemeClr val="accent1"/>
              </a:solidFill>
              <a:latin typeface="Abel"/>
              <a:ea typeface="Abel"/>
              <a:cs typeface="Abel"/>
              <a:sym typeface="Abel"/>
            </a:endParaRPr>
          </a:p>
          <a:p>
            <a:pPr algn="ctr">
              <a:spcBef>
                <a:spcPts val="300"/>
              </a:spcBef>
              <a:spcAft>
                <a:spcPts val="0"/>
              </a:spcAft>
              <a:defRPr/>
            </a:pPr>
            <a:endParaRPr sz="1200">
              <a:solidFill>
                <a:schemeClr val="accent1"/>
              </a:solidFill>
              <a:latin typeface="Abel"/>
              <a:ea typeface="Abel"/>
              <a:cs typeface="Abel"/>
              <a:sym typeface="Abel"/>
            </a:endParaRPr>
          </a:p>
        </p:txBody>
      </p:sp>
      <p:sp>
        <p:nvSpPr>
          <p:cNvPr id="119" name="Google Shape;119;p22"/>
          <p:cNvSpPr txBox="1">
            <a:spLocks noGrp="1"/>
          </p:cNvSpPr>
          <p:nvPr>
            <p:ph type="ctrTitle"/>
          </p:nvPr>
        </p:nvSpPr>
        <p:spPr>
          <a:xfrm>
            <a:off x="2742400" y="-711200"/>
            <a:ext cx="5488000" cy="2736800"/>
          </a:xfrm>
          <a:prstGeom prst="rect">
            <a:avLst/>
          </a:prstGeom>
        </p:spPr>
        <p:txBody>
          <a:bodyPr spcFirstLastPara="1" anchor="b">
            <a:noAutofit/>
          </a:bodyPr>
          <a:lstStyle>
            <a:lvl1pPr lvl="0" algn="ctr" rtl="0">
              <a:spcBef>
                <a:spcPts val="0"/>
              </a:spcBef>
              <a:spcAft>
                <a:spcPts val="0"/>
              </a:spcAft>
              <a:buSzPts val="4800"/>
              <a:buNone/>
              <a:defRPr sz="48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extLst>
      <p:ext uri="{BB962C8B-B14F-4D97-AF65-F5344CB8AC3E}">
        <p14:creationId xmlns:p14="http://schemas.microsoft.com/office/powerpoint/2010/main" val="3891880697"/>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 xmlns:a16="http://schemas.microsoft.com/office/drawing/2014/main" id="{856157B1-A860-41F6-B7ED-1D78B73FEABD}"/>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 xmlns:a16="http://schemas.microsoft.com/office/drawing/2014/main" id="{F1B6E415-0823-4846-A285-B3F7EB270EF8}"/>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8/24/2024</a:t>
            </a:fld>
            <a:endParaRPr lang="en-US"/>
          </a:p>
        </p:txBody>
      </p:sp>
      <p:sp>
        <p:nvSpPr>
          <p:cNvPr id="6" name="Footer Placeholder 4">
            <a:extLst>
              <a:ext uri="{FF2B5EF4-FFF2-40B4-BE49-F238E27FC236}">
                <a16:creationId xmlns="" xmlns:a16="http://schemas.microsoft.com/office/drawing/2014/main" id="{8D0B2F72-2612-4A75-A6AF-AD92730302D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7C95E954-67D0-4791-82A7-3C4F151D1D7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94BCD8A1-E1BD-4EAE-8080-627C52ECB7F0}" type="slidenum">
              <a:rPr lang="en-US" altLang="en-US"/>
              <a:pPr>
                <a:defRPr/>
              </a:pPr>
              <a:t>‹#›</a:t>
            </a:fld>
            <a:endParaRPr lang="en-US" altLang="en-US"/>
          </a:p>
        </p:txBody>
      </p:sp>
    </p:spTree>
    <p:extLst>
      <p:ext uri="{BB962C8B-B14F-4D97-AF65-F5344CB8AC3E}">
        <p14:creationId xmlns:p14="http://schemas.microsoft.com/office/powerpoint/2010/main" val="1555950786"/>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95A1AAD-50FA-4668-B11A-28AD636BD89C}"/>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CF56278C-5FD2-462F-9616-2A9D447D87D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4D7418A1-6916-4F34-8419-5135231EA967}"/>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A519094-A4DE-4960-B62E-E6000E18CDF6}" type="slidenum">
              <a:rPr lang="en-US" altLang="en-US"/>
              <a:pPr>
                <a:defRPr/>
              </a:pPr>
              <a:t>‹#›</a:t>
            </a:fld>
            <a:endParaRPr lang="en-US" altLang="en-US"/>
          </a:p>
        </p:txBody>
      </p:sp>
    </p:spTree>
    <p:extLst>
      <p:ext uri="{BB962C8B-B14F-4D97-AF65-F5344CB8AC3E}">
        <p14:creationId xmlns:p14="http://schemas.microsoft.com/office/powerpoint/2010/main" val="2054607919"/>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AB515692-18C4-4A77-AF17-2A516985DD59}"/>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28EB8D80-2CF2-40DB-A8F7-0B791B2511F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07B4B68C-8C31-4227-937E-57AF3DEDBE0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9482B47-9EEC-4B5F-B389-330E913A669D}" type="slidenum">
              <a:rPr lang="en-US" altLang="en-US"/>
              <a:pPr>
                <a:defRPr/>
              </a:pPr>
              <a:t>‹#›</a:t>
            </a:fld>
            <a:endParaRPr lang="en-US" altLang="en-US"/>
          </a:p>
        </p:txBody>
      </p:sp>
    </p:spTree>
    <p:extLst>
      <p:ext uri="{BB962C8B-B14F-4D97-AF65-F5344CB8AC3E}">
        <p14:creationId xmlns:p14="http://schemas.microsoft.com/office/powerpoint/2010/main" val="2538046539"/>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8CA7F4E4-21EA-433C-B8EA-AF5BF2C1DBED}"/>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8/24/2024</a:t>
            </a:fld>
            <a:endParaRPr lang="en-US"/>
          </a:p>
        </p:txBody>
      </p:sp>
      <p:sp>
        <p:nvSpPr>
          <p:cNvPr id="6" name="Footer Placeholder 4">
            <a:extLst>
              <a:ext uri="{FF2B5EF4-FFF2-40B4-BE49-F238E27FC236}">
                <a16:creationId xmlns="" xmlns:a16="http://schemas.microsoft.com/office/drawing/2014/main" id="{4823B5F2-303E-4E17-9FE7-A9F50DAEA33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14AD061B-6A37-46A3-BD05-6954A011A98E}"/>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A63C03ED-D0A2-4481-9881-AF469054ECEC}" type="slidenum">
              <a:rPr lang="en-US" altLang="en-US"/>
              <a:pPr>
                <a:defRPr/>
              </a:pPr>
              <a:t>‹#›</a:t>
            </a:fld>
            <a:endParaRPr lang="en-US" altLang="en-US"/>
          </a:p>
        </p:txBody>
      </p:sp>
    </p:spTree>
    <p:extLst>
      <p:ext uri="{BB962C8B-B14F-4D97-AF65-F5344CB8AC3E}">
        <p14:creationId xmlns:p14="http://schemas.microsoft.com/office/powerpoint/2010/main" val="2793241625"/>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0A80F907-6458-41A8-8758-87D840439ABC}"/>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8/24/2024</a:t>
            </a:fld>
            <a:endParaRPr lang="en-US"/>
          </a:p>
        </p:txBody>
      </p:sp>
      <p:sp>
        <p:nvSpPr>
          <p:cNvPr id="8" name="Footer Placeholder 4">
            <a:extLst>
              <a:ext uri="{FF2B5EF4-FFF2-40B4-BE49-F238E27FC236}">
                <a16:creationId xmlns="" xmlns:a16="http://schemas.microsoft.com/office/drawing/2014/main" id="{8538504B-EB2E-41DE-A611-1AEFE898083F}"/>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3DB48B6D-3DB2-4AF7-8468-2B4BBAF55B00}"/>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02920DB9-6754-4627-A7E9-2B0E44AEC092}" type="slidenum">
              <a:rPr lang="en-US" altLang="en-US"/>
              <a:pPr>
                <a:defRPr/>
              </a:pPr>
              <a:t>‹#›</a:t>
            </a:fld>
            <a:endParaRPr lang="en-US" altLang="en-US"/>
          </a:p>
        </p:txBody>
      </p:sp>
    </p:spTree>
    <p:extLst>
      <p:ext uri="{BB962C8B-B14F-4D97-AF65-F5344CB8AC3E}">
        <p14:creationId xmlns:p14="http://schemas.microsoft.com/office/powerpoint/2010/main" val="1585017492"/>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AEAB9D4F-63CB-4AF3-A9F1-B49AD63051B4}"/>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8/24/2024</a:t>
            </a:fld>
            <a:endParaRPr lang="en-US"/>
          </a:p>
        </p:txBody>
      </p:sp>
      <p:sp>
        <p:nvSpPr>
          <p:cNvPr id="4" name="Footer Placeholder 4">
            <a:extLst>
              <a:ext uri="{FF2B5EF4-FFF2-40B4-BE49-F238E27FC236}">
                <a16:creationId xmlns="" xmlns:a16="http://schemas.microsoft.com/office/drawing/2014/main" id="{0AE9068A-BCBB-4E56-8F0A-28772860A3AE}"/>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BD8B2985-4180-4600-AA36-72ED4B263C9F}"/>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446B21F-0943-40FD-BCD6-5CD3842988D5}" type="slidenum">
              <a:rPr lang="en-US" altLang="en-US"/>
              <a:pPr>
                <a:defRPr/>
              </a:pPr>
              <a:t>‹#›</a:t>
            </a:fld>
            <a:endParaRPr lang="en-US" altLang="en-US"/>
          </a:p>
        </p:txBody>
      </p:sp>
    </p:spTree>
    <p:extLst>
      <p:ext uri="{BB962C8B-B14F-4D97-AF65-F5344CB8AC3E}">
        <p14:creationId xmlns:p14="http://schemas.microsoft.com/office/powerpoint/2010/main" val="1156039863"/>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6AD2E640-B260-4666-ABC1-C1FA84436316}"/>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8/24/2024</a:t>
            </a:fld>
            <a:endParaRPr lang="en-US"/>
          </a:p>
        </p:txBody>
      </p:sp>
      <p:sp>
        <p:nvSpPr>
          <p:cNvPr id="3" name="Footer Placeholder 4">
            <a:extLst>
              <a:ext uri="{FF2B5EF4-FFF2-40B4-BE49-F238E27FC236}">
                <a16:creationId xmlns="" xmlns:a16="http://schemas.microsoft.com/office/drawing/2014/main" id="{2F93EAF8-17BD-461F-9429-717DFF8A35B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151524CC-335F-4175-93C9-F823F36DCB4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AB0267B-D702-4693-99A0-F23C2C45D88E}" type="slidenum">
              <a:rPr lang="en-US" altLang="en-US"/>
              <a:pPr>
                <a:defRPr/>
              </a:pPr>
              <a:t>‹#›</a:t>
            </a:fld>
            <a:endParaRPr lang="en-US" altLang="en-US"/>
          </a:p>
        </p:txBody>
      </p:sp>
    </p:spTree>
    <p:extLst>
      <p:ext uri="{BB962C8B-B14F-4D97-AF65-F5344CB8AC3E}">
        <p14:creationId xmlns:p14="http://schemas.microsoft.com/office/powerpoint/2010/main" val="277549417"/>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343BF148-97E0-41E6-ABE8-02A14E005238}"/>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8/24/2024</a:t>
            </a:fld>
            <a:endParaRPr lang="en-US"/>
          </a:p>
        </p:txBody>
      </p:sp>
      <p:sp>
        <p:nvSpPr>
          <p:cNvPr id="6" name="Footer Placeholder 4">
            <a:extLst>
              <a:ext uri="{FF2B5EF4-FFF2-40B4-BE49-F238E27FC236}">
                <a16:creationId xmlns="" xmlns:a16="http://schemas.microsoft.com/office/drawing/2014/main" id="{4FA2BBC9-40DC-4DEF-A066-E1D317E7232C}"/>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3DE99183-FF15-4EDD-B7E9-94782A90EB9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529174A-6140-4BBE-9996-5F0097051BA1}" type="slidenum">
              <a:rPr lang="en-US" altLang="en-US"/>
              <a:pPr>
                <a:defRPr/>
              </a:pPr>
              <a:t>‹#›</a:t>
            </a:fld>
            <a:endParaRPr lang="en-US" altLang="en-US"/>
          </a:p>
        </p:txBody>
      </p:sp>
    </p:spTree>
    <p:extLst>
      <p:ext uri="{BB962C8B-B14F-4D97-AF65-F5344CB8AC3E}">
        <p14:creationId xmlns:p14="http://schemas.microsoft.com/office/powerpoint/2010/main" val="3513398292"/>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41C020F0-9720-471C-AE05-873A97D8D69C}"/>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8/24/2024</a:t>
            </a:fld>
            <a:endParaRPr lang="en-US"/>
          </a:p>
        </p:txBody>
      </p:sp>
      <p:sp>
        <p:nvSpPr>
          <p:cNvPr id="6" name="Footer Placeholder 4">
            <a:extLst>
              <a:ext uri="{FF2B5EF4-FFF2-40B4-BE49-F238E27FC236}">
                <a16:creationId xmlns="" xmlns:a16="http://schemas.microsoft.com/office/drawing/2014/main" id="{73E8EF23-8CD0-47DA-B964-0A03309FF4B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2A9EE5BA-52E4-4F1F-9594-FB99948A790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32F58618-9404-4DD3-839F-90E27CD599C8}" type="slidenum">
              <a:rPr lang="en-US" altLang="en-US"/>
              <a:pPr>
                <a:defRPr/>
              </a:pPr>
              <a:t>‹#›</a:t>
            </a:fld>
            <a:endParaRPr lang="en-US" altLang="en-US"/>
          </a:p>
        </p:txBody>
      </p:sp>
    </p:spTree>
    <p:extLst>
      <p:ext uri="{BB962C8B-B14F-4D97-AF65-F5344CB8AC3E}">
        <p14:creationId xmlns:p14="http://schemas.microsoft.com/office/powerpoint/2010/main" val="1732386760"/>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D01EFF7B-6AC1-40FB-ADAC-D00C5863AD91}"/>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9903F53D-766F-4C44-AA07-D864C99D65E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29CBE26D-5981-4842-A2FD-5D0C7DB4D5BB}"/>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BC5C81C-4FC5-4E56-8458-68CC82FF75D2}" type="slidenum">
              <a:rPr lang="en-US" altLang="en-US"/>
              <a:pPr>
                <a:defRPr/>
              </a:pPr>
              <a:t>‹#›</a:t>
            </a:fld>
            <a:endParaRPr lang="en-US" altLang="en-US"/>
          </a:p>
        </p:txBody>
      </p:sp>
    </p:spTree>
    <p:extLst>
      <p:ext uri="{BB962C8B-B14F-4D97-AF65-F5344CB8AC3E}">
        <p14:creationId xmlns:p14="http://schemas.microsoft.com/office/powerpoint/2010/main" val="1825880803"/>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2DEB642F-7E40-44C9-9013-15F1019899F2}"/>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6A6F29F2-3308-4A7B-BD14-796EE358DC8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D58489C-7984-45A1-8FDA-046CD245D40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F6EC84B-8B37-442B-8817-08868D6B5C06}" type="slidenum">
              <a:rPr lang="en-US" altLang="en-US"/>
              <a:pPr>
                <a:defRPr/>
              </a:pPr>
              <a:t>‹#›</a:t>
            </a:fld>
            <a:endParaRPr lang="en-US" altLang="en-US"/>
          </a:p>
        </p:txBody>
      </p:sp>
    </p:spTree>
    <p:extLst>
      <p:ext uri="{BB962C8B-B14F-4D97-AF65-F5344CB8AC3E}">
        <p14:creationId xmlns:p14="http://schemas.microsoft.com/office/powerpoint/2010/main" val="3816240347"/>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D522D23E-4337-4DE5-8129-657979002874}"/>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8/24/2024</a:t>
            </a:fld>
            <a:endParaRPr lang="en-US"/>
          </a:p>
        </p:txBody>
      </p:sp>
      <p:sp>
        <p:nvSpPr>
          <p:cNvPr id="4" name="Footer Placeholder 4">
            <a:extLst>
              <a:ext uri="{FF2B5EF4-FFF2-40B4-BE49-F238E27FC236}">
                <a16:creationId xmlns="" xmlns:a16="http://schemas.microsoft.com/office/drawing/2014/main" id="{E737F5DA-D729-4DB1-858A-F915207E85E1}"/>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E795406D-0103-430A-956A-9467F08D01FB}"/>
              </a:ext>
            </a:extLst>
          </p:cNvPr>
          <p:cNvSpPr>
            <a:spLocks noGrp="1"/>
          </p:cNvSpPr>
          <p:nvPr>
            <p:ph type="sldNum" sz="quarter" idx="12"/>
          </p:nvPr>
        </p:nvSpPr>
        <p:spPr/>
        <p:txBody>
          <a:bodyPr/>
          <a:lstStyle>
            <a:lvl1pPr>
              <a:defRPr/>
            </a:lvl1pPr>
          </a:lstStyle>
          <a:p>
            <a:pPr>
              <a:defRPr/>
            </a:pPr>
            <a:fld id="{BCE195B2-3DA8-4470-9A69-E46ACFDCE8B6}" type="slidenum">
              <a:rPr lang="en-US" altLang="en-US"/>
              <a:pPr>
                <a:defRPr/>
              </a:pPr>
              <a:t>‹#›</a:t>
            </a:fld>
            <a:endParaRPr lang="en-US" altLang="en-US"/>
          </a:p>
        </p:txBody>
      </p:sp>
    </p:spTree>
    <p:extLst>
      <p:ext uri="{BB962C8B-B14F-4D97-AF65-F5344CB8AC3E}">
        <p14:creationId xmlns:p14="http://schemas.microsoft.com/office/powerpoint/2010/main" val="1023058121"/>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828293784"/>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a:extLst>
              <a:ext uri="{FF2B5EF4-FFF2-40B4-BE49-F238E27FC236}">
                <a16:creationId xmlns="" xmlns:a16="http://schemas.microsoft.com/office/drawing/2014/main" id="{9D7C7139-8F3D-4FFA-82AC-27BF9AC2BEBC}"/>
              </a:ext>
            </a:extLst>
          </p:cNvPr>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5" name="Rectangle 427">
            <a:extLst>
              <a:ext uri="{FF2B5EF4-FFF2-40B4-BE49-F238E27FC236}">
                <a16:creationId xmlns="" xmlns:a16="http://schemas.microsoft.com/office/drawing/2014/main" id="{EF733F6D-CFBD-43D6-9A62-F1696E2137B3}"/>
              </a:ext>
            </a:extLst>
          </p:cNvPr>
          <p:cNvSpPr>
            <a:spLocks noChangeArrowheads="1"/>
          </p:cNvSpPr>
          <p:nvPr userDrawn="1"/>
        </p:nvSpPr>
        <p:spPr bwMode="gray">
          <a:xfrm>
            <a:off x="9719734" y="2043114"/>
            <a:ext cx="1947333" cy="1462087"/>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6" name="Rectangle 332">
            <a:extLst>
              <a:ext uri="{FF2B5EF4-FFF2-40B4-BE49-F238E27FC236}">
                <a16:creationId xmlns="" xmlns:a16="http://schemas.microsoft.com/office/drawing/2014/main" id="{99F2CC08-43E7-4860-8CC4-ADB0FDAE2CD7}"/>
              </a:ext>
            </a:extLst>
          </p:cNvPr>
          <p:cNvSpPr>
            <a:spLocks noChangeArrowheads="1"/>
          </p:cNvSpPr>
          <p:nvPr/>
        </p:nvSpPr>
        <p:spPr bwMode="gray">
          <a:xfrm>
            <a:off x="5774267" y="2043114"/>
            <a:ext cx="1947333" cy="1462087"/>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7" name="Text Box 14">
            <a:extLst>
              <a:ext uri="{FF2B5EF4-FFF2-40B4-BE49-F238E27FC236}">
                <a16:creationId xmlns="" xmlns:a16="http://schemas.microsoft.com/office/drawing/2014/main" id="{7CCD0904-392F-4F4B-82CD-41113807725F}"/>
              </a:ext>
            </a:extLst>
          </p:cNvPr>
          <p:cNvSpPr txBox="1">
            <a:spLocks noChangeArrowheads="1"/>
          </p:cNvSpPr>
          <p:nvPr/>
        </p:nvSpPr>
        <p:spPr bwMode="gray">
          <a:xfrm>
            <a:off x="533400" y="2933701"/>
            <a:ext cx="3251200" cy="519113"/>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2800">
                <a:solidFill>
                  <a:srgbClr val="C889CD"/>
                </a:solidFill>
                <a:latin typeface="Impact" panose="020B0806030902050204" pitchFamily="34" charset="0"/>
              </a:rPr>
              <a:t>COMPANY NAME</a:t>
            </a:r>
          </a:p>
        </p:txBody>
      </p:sp>
      <p:grpSp>
        <p:nvGrpSpPr>
          <p:cNvPr id="8" name="Group 372">
            <a:extLst>
              <a:ext uri="{FF2B5EF4-FFF2-40B4-BE49-F238E27FC236}">
                <a16:creationId xmlns="" xmlns:a16="http://schemas.microsoft.com/office/drawing/2014/main" id="{9A00700B-19B5-4D9E-BB03-B0C0EA309A4F}"/>
              </a:ext>
            </a:extLst>
          </p:cNvPr>
          <p:cNvGrpSpPr>
            <a:grpSpLocks/>
          </p:cNvGrpSpPr>
          <p:nvPr/>
        </p:nvGrpSpPr>
        <p:grpSpPr bwMode="auto">
          <a:xfrm>
            <a:off x="673101" y="3424238"/>
            <a:ext cx="11010900" cy="119062"/>
            <a:chOff x="288" y="1248"/>
            <a:chExt cx="5229" cy="96"/>
          </a:xfrm>
        </p:grpSpPr>
        <p:grpSp>
          <p:nvGrpSpPr>
            <p:cNvPr id="9" name="Group 368">
              <a:extLst>
                <a:ext uri="{FF2B5EF4-FFF2-40B4-BE49-F238E27FC236}">
                  <a16:creationId xmlns="" xmlns:a16="http://schemas.microsoft.com/office/drawing/2014/main" id="{28EAF046-04E9-4C8B-90B3-C6E2DBB57568}"/>
                </a:ext>
              </a:extLst>
            </p:cNvPr>
            <p:cNvGrpSpPr>
              <a:grpSpLocks/>
            </p:cNvGrpSpPr>
            <p:nvPr userDrawn="1"/>
          </p:nvGrpSpPr>
          <p:grpSpPr bwMode="auto">
            <a:xfrm>
              <a:off x="288" y="1248"/>
              <a:ext cx="5229" cy="96"/>
              <a:chOff x="192" y="498"/>
              <a:chExt cx="5376" cy="78"/>
            </a:xfrm>
          </p:grpSpPr>
          <p:sp>
            <p:nvSpPr>
              <p:cNvPr id="11" name="Rectangle 369">
                <a:extLst>
                  <a:ext uri="{FF2B5EF4-FFF2-40B4-BE49-F238E27FC236}">
                    <a16:creationId xmlns="" xmlns:a16="http://schemas.microsoft.com/office/drawing/2014/main" id="{F944C7FD-F294-408F-9C9C-F6E39849CF25}"/>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2" name="Line 370">
                <a:extLst>
                  <a:ext uri="{FF2B5EF4-FFF2-40B4-BE49-F238E27FC236}">
                    <a16:creationId xmlns="" xmlns:a16="http://schemas.microsoft.com/office/drawing/2014/main" id="{2D14D7F9-2CAC-4D10-9C3A-9176CEFB83D9}"/>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10" name="Picture 371" descr="Untitled-4 copy">
              <a:extLst>
                <a:ext uri="{FF2B5EF4-FFF2-40B4-BE49-F238E27FC236}">
                  <a16:creationId xmlns="" xmlns:a16="http://schemas.microsoft.com/office/drawing/2014/main" id="{C21176D9-AC95-4A19-B12D-AB110CD11B61}"/>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a:extLst>
              <a:ext uri="{FF2B5EF4-FFF2-40B4-BE49-F238E27FC236}">
                <a16:creationId xmlns="" xmlns:a16="http://schemas.microsoft.com/office/drawing/2014/main" id="{111C0F11-DCD6-437B-93C2-5B0BB39A46D1}"/>
              </a:ext>
            </a:extLst>
          </p:cNvPr>
          <p:cNvSpPr>
            <a:spLocks noChangeArrowheads="1"/>
          </p:cNvSpPr>
          <p:nvPr/>
        </p:nvSpPr>
        <p:spPr bwMode="gray">
          <a:xfrm>
            <a:off x="7751234" y="557214"/>
            <a:ext cx="1947333" cy="1462087"/>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4" name="Rectangle 381" descr="01">
            <a:extLst>
              <a:ext uri="{FF2B5EF4-FFF2-40B4-BE49-F238E27FC236}">
                <a16:creationId xmlns="" xmlns:a16="http://schemas.microsoft.com/office/drawing/2014/main" id="{263E8D1F-D388-45AA-8735-5DFE7D74AE44}"/>
              </a:ext>
            </a:extLst>
          </p:cNvPr>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5" name="Rectangle 383" descr="03">
            <a:extLst>
              <a:ext uri="{FF2B5EF4-FFF2-40B4-BE49-F238E27FC236}">
                <a16:creationId xmlns="" xmlns:a16="http://schemas.microsoft.com/office/drawing/2014/main" id="{78DF0D1E-58F8-4196-8DEA-E1827E012D8A}"/>
              </a:ext>
            </a:extLst>
          </p:cNvPr>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pic>
        <p:nvPicPr>
          <p:cNvPr id="16" name="Picture 424" descr="03">
            <a:extLst>
              <a:ext uri="{FF2B5EF4-FFF2-40B4-BE49-F238E27FC236}">
                <a16:creationId xmlns="" xmlns:a16="http://schemas.microsoft.com/office/drawing/2014/main" id="{C39FA32B-10B7-49CB-9888-5C9BAD7B0761}"/>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16">
            <a:extLst>
              <a:ext uri="{FF2B5EF4-FFF2-40B4-BE49-F238E27FC236}">
                <a16:creationId xmlns="" xmlns:a16="http://schemas.microsoft.com/office/drawing/2014/main" id="{329CB6E4-4A3E-4D10-92F2-C0E218B63668}"/>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a:extLst>
              <a:ext uri="{FF2B5EF4-FFF2-40B4-BE49-F238E27FC236}">
                <a16:creationId xmlns="" xmlns:a16="http://schemas.microsoft.com/office/drawing/2014/main" id="{80A76092-0B9A-4306-96BE-93CD228375F1}"/>
              </a:ext>
            </a:extLst>
          </p:cNvPr>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a:extLst>
              <a:ext uri="{FF2B5EF4-FFF2-40B4-BE49-F238E27FC236}">
                <a16:creationId xmlns="" xmlns:a16="http://schemas.microsoft.com/office/drawing/2014/main" id="{D24D3D43-BEF4-409E-B622-BF6313E75455}"/>
              </a:ext>
            </a:extLst>
          </p:cNvPr>
          <p:cNvSpPr>
            <a:spLocks noGrp="1" noChangeArrowheads="1"/>
          </p:cNvSpPr>
          <p:nvPr>
            <p:ph type="sldNum" sz="quarter" idx="11"/>
          </p:nvPr>
        </p:nvSpPr>
        <p:spPr>
          <a:xfrm>
            <a:off x="10871200" y="6400800"/>
            <a:ext cx="1117600" cy="261938"/>
          </a:xfrm>
        </p:spPr>
        <p:txBody>
          <a:bodyPr/>
          <a:lstStyle>
            <a:lvl1pPr eaLnBrk="0" hangingPunct="0">
              <a:defRPr smtClean="0">
                <a:latin typeface=".VnTime" panose="020B7200000000000000" pitchFamily="34" charset="0"/>
              </a:defRPr>
            </a:lvl1pPr>
          </a:lstStyle>
          <a:p>
            <a:pPr>
              <a:defRPr/>
            </a:pPr>
            <a:fld id="{CFEA266A-822D-4CE3-BD04-C921822015BD}" type="slidenum">
              <a:rPr lang="en-US" altLang="en-US"/>
              <a:pPr>
                <a:defRPr/>
              </a:pPr>
              <a:t>‹#›</a:t>
            </a:fld>
            <a:endParaRPr lang="en-US" altLang="en-US"/>
          </a:p>
        </p:txBody>
      </p:sp>
      <p:sp>
        <p:nvSpPr>
          <p:cNvPr id="20" name="Rectangle 374">
            <a:extLst>
              <a:ext uri="{FF2B5EF4-FFF2-40B4-BE49-F238E27FC236}">
                <a16:creationId xmlns="" xmlns:a16="http://schemas.microsoft.com/office/drawing/2014/main" id="{907A1A55-5B23-43A7-BF6F-E665105EC839}"/>
              </a:ext>
            </a:extLst>
          </p:cNvPr>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43618696"/>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 xmlns:a16="http://schemas.microsoft.com/office/drawing/2014/main" id="{88DF3C79-0795-4C32-9ED9-25535BAAC6F0}"/>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EF89386D-4857-43C9-AFC0-B0AB080891E2}"/>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82ECF8C4-9719-4C52-BE71-9A403D2645B1}"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AEC7766D-1627-40CB-895D-399FD2CDFA94}"/>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467231288"/>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a:extLst>
              <a:ext uri="{FF2B5EF4-FFF2-40B4-BE49-F238E27FC236}">
                <a16:creationId xmlns="" xmlns:a16="http://schemas.microsoft.com/office/drawing/2014/main" id="{0E463698-822F-4C8B-8C51-25C28CDABBB6}"/>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DD03DAFE-E3DA-4839-A82A-32679592F775}"/>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D3CF0FA0-07ED-4C11-838A-0B8C220BFDD2}"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57D4FFC7-8D69-4A9B-B6F4-A1317F241646}"/>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755418315"/>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a:extLst>
              <a:ext uri="{FF2B5EF4-FFF2-40B4-BE49-F238E27FC236}">
                <a16:creationId xmlns="" xmlns:a16="http://schemas.microsoft.com/office/drawing/2014/main" id="{87C8D77C-0249-4874-AE65-4FD1D5DB74C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5F54D1FD-EFA5-4CE8-9AAC-F3DDE9C58EC9}"/>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65A2EE4-EEA3-43E4-8DEA-9655B72A2E44}" type="slidenum">
              <a:rPr lang="en-US" altLang="en-US"/>
              <a:pPr>
                <a:defRPr/>
              </a:pPr>
              <a:t>‹#›</a:t>
            </a:fld>
            <a:endParaRPr lang="en-US" altLang="en-US"/>
          </a:p>
        </p:txBody>
      </p:sp>
      <p:sp>
        <p:nvSpPr>
          <p:cNvPr id="7" name="Date Placeholder 6">
            <a:extLst>
              <a:ext uri="{FF2B5EF4-FFF2-40B4-BE49-F238E27FC236}">
                <a16:creationId xmlns="" xmlns:a16="http://schemas.microsoft.com/office/drawing/2014/main" id="{372683EA-A4DD-47F7-96AA-17201DF82AD3}"/>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8439756"/>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a:extLst>
              <a:ext uri="{FF2B5EF4-FFF2-40B4-BE49-F238E27FC236}">
                <a16:creationId xmlns="" xmlns:a16="http://schemas.microsoft.com/office/drawing/2014/main" id="{3294A227-F0E6-4011-970D-DD1BFA7AF3D1}"/>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a:extLst>
              <a:ext uri="{FF2B5EF4-FFF2-40B4-BE49-F238E27FC236}">
                <a16:creationId xmlns="" xmlns:a16="http://schemas.microsoft.com/office/drawing/2014/main" id="{7AF7524A-9E86-42F5-86D0-7A43EF1BFF1F}"/>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1E8D5DE3-0600-4868-9C76-FCF8CE65B73E}" type="slidenum">
              <a:rPr lang="en-US" altLang="en-US"/>
              <a:pPr>
                <a:defRPr/>
              </a:pPr>
              <a:t>‹#›</a:t>
            </a:fld>
            <a:endParaRPr lang="en-US" altLang="en-US"/>
          </a:p>
        </p:txBody>
      </p:sp>
      <p:sp>
        <p:nvSpPr>
          <p:cNvPr id="9" name="Date Placeholder 8">
            <a:extLst>
              <a:ext uri="{FF2B5EF4-FFF2-40B4-BE49-F238E27FC236}">
                <a16:creationId xmlns="" xmlns:a16="http://schemas.microsoft.com/office/drawing/2014/main" id="{EA24995D-E703-417A-8449-ECAB2025537E}"/>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878885908"/>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a:extLst>
              <a:ext uri="{FF2B5EF4-FFF2-40B4-BE49-F238E27FC236}">
                <a16:creationId xmlns="" xmlns:a16="http://schemas.microsoft.com/office/drawing/2014/main" id="{98AACACA-3DCA-4DD6-9684-078962729BB9}"/>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F351C19A-D725-4074-A777-7A1F0FDB8A8B}"/>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F449A5C1-CEB4-4587-9FCC-987637DBA7BD}" type="slidenum">
              <a:rPr lang="en-US" altLang="en-US"/>
              <a:pPr>
                <a:defRPr/>
              </a:pPr>
              <a:t>‹#›</a:t>
            </a:fld>
            <a:endParaRPr lang="en-US" altLang="en-US"/>
          </a:p>
        </p:txBody>
      </p:sp>
      <p:sp>
        <p:nvSpPr>
          <p:cNvPr id="5" name="Date Placeholder 4">
            <a:extLst>
              <a:ext uri="{FF2B5EF4-FFF2-40B4-BE49-F238E27FC236}">
                <a16:creationId xmlns="" xmlns:a16="http://schemas.microsoft.com/office/drawing/2014/main" id="{DC4F6F07-816A-46F2-B271-0810A00F750C}"/>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232030290"/>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a:extLst>
              <a:ext uri="{FF2B5EF4-FFF2-40B4-BE49-F238E27FC236}">
                <a16:creationId xmlns="" xmlns:a16="http://schemas.microsoft.com/office/drawing/2014/main" id="{63AA3C95-C7F9-482A-A759-814E050B7744}"/>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a:extLst>
              <a:ext uri="{FF2B5EF4-FFF2-40B4-BE49-F238E27FC236}">
                <a16:creationId xmlns="" xmlns:a16="http://schemas.microsoft.com/office/drawing/2014/main" id="{E74B7C59-F498-4FDD-96E5-565B8BC48C85}"/>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191B60E3-2AF8-4C3B-947C-2341D2E35169}" type="slidenum">
              <a:rPr lang="en-US" altLang="en-US"/>
              <a:pPr>
                <a:defRPr/>
              </a:pPr>
              <a:t>‹#›</a:t>
            </a:fld>
            <a:endParaRPr lang="en-US" altLang="en-US"/>
          </a:p>
        </p:txBody>
      </p:sp>
      <p:sp>
        <p:nvSpPr>
          <p:cNvPr id="4" name="Date Placeholder 3">
            <a:extLst>
              <a:ext uri="{FF2B5EF4-FFF2-40B4-BE49-F238E27FC236}">
                <a16:creationId xmlns="" xmlns:a16="http://schemas.microsoft.com/office/drawing/2014/main" id="{1466B263-AAD8-4555-8C21-A57849CE2CAF}"/>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240659932"/>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 xmlns:a16="http://schemas.microsoft.com/office/drawing/2014/main" id="{4FCCF36A-58ED-4448-BB20-DA75EC9D00F9}"/>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EC08460B-3DFD-4409-A0A0-7F5B4C0DF2A1}"/>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3B532BB9-C2F5-4B3D-A21E-5280271C47DF}" type="slidenum">
              <a:rPr lang="en-US" altLang="en-US"/>
              <a:pPr>
                <a:defRPr/>
              </a:pPr>
              <a:t>‹#›</a:t>
            </a:fld>
            <a:endParaRPr lang="en-US" altLang="en-US"/>
          </a:p>
        </p:txBody>
      </p:sp>
      <p:sp>
        <p:nvSpPr>
          <p:cNvPr id="7" name="Date Placeholder 6">
            <a:extLst>
              <a:ext uri="{FF2B5EF4-FFF2-40B4-BE49-F238E27FC236}">
                <a16:creationId xmlns="" xmlns:a16="http://schemas.microsoft.com/office/drawing/2014/main" id="{DC244A93-1897-4C50-BC24-44BE6251C95B}"/>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336408012"/>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 xmlns:a16="http://schemas.microsoft.com/office/drawing/2014/main" id="{9F7248A0-33E4-4779-879C-619083C2E820}"/>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B5980DB3-B332-41F0-B89B-7792FE4C0716}"/>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CDB452D5-8652-4127-A1E9-E616EB79E252}" type="slidenum">
              <a:rPr lang="en-US" altLang="en-US"/>
              <a:pPr>
                <a:defRPr/>
              </a:pPr>
              <a:t>‹#›</a:t>
            </a:fld>
            <a:endParaRPr lang="en-US" altLang="en-US"/>
          </a:p>
        </p:txBody>
      </p:sp>
      <p:sp>
        <p:nvSpPr>
          <p:cNvPr id="7" name="Date Placeholder 6">
            <a:extLst>
              <a:ext uri="{FF2B5EF4-FFF2-40B4-BE49-F238E27FC236}">
                <a16:creationId xmlns="" xmlns:a16="http://schemas.microsoft.com/office/drawing/2014/main" id="{9A658C1B-441D-4CF2-BE51-191067F1E4AF}"/>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03744385"/>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 xmlns:a16="http://schemas.microsoft.com/office/drawing/2014/main" id="{99BB0BF6-DB6F-4D55-84A6-2AF0680ED92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8742539C-6667-4416-8A7E-F84C27D18ACA}"/>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0142518B-7D93-4EE2-895E-8DCCE2C63F8D}"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183DF77D-0C52-47CC-BC56-F9A84352E3A1}"/>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071735198"/>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 xmlns:a16="http://schemas.microsoft.com/office/drawing/2014/main" id="{DB5C3AB5-9994-450A-AEBD-FD44F61EF3E9}"/>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39350074-0B75-4ABC-A66C-F5A5AF130E4A}"/>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17018367-457F-49A8-8E0A-A71ED3FDB320}" type="slidenum">
              <a:rPr lang="en-US" altLang="en-US"/>
              <a:pPr>
                <a:defRPr/>
              </a:pPr>
              <a:t>‹#›</a:t>
            </a:fld>
            <a:endParaRPr lang="en-US" altLang="en-US"/>
          </a:p>
        </p:txBody>
      </p:sp>
      <p:sp>
        <p:nvSpPr>
          <p:cNvPr id="6" name="Date Placeholder 5">
            <a:extLst>
              <a:ext uri="{FF2B5EF4-FFF2-40B4-BE49-F238E27FC236}">
                <a16:creationId xmlns="" xmlns:a16="http://schemas.microsoft.com/office/drawing/2014/main" id="{B3E176DC-1655-4364-AA01-825035E76426}"/>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152964629"/>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6" name="Picture Placeholder 5"/>
          <p:cNvSpPr>
            <a:spLocks noGrp="1"/>
          </p:cNvSpPr>
          <p:nvPr>
            <p:ph type="pic" sz="quarter" idx="10" hasCustomPrompt="1"/>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7" name="Picture Placeholder 6"/>
          <p:cNvSpPr>
            <a:spLocks noGrp="1"/>
          </p:cNvSpPr>
          <p:nvPr>
            <p:ph type="pic" sz="quarter" idx="11" hasCustomPrompt="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8" name="Picture Placeholder 7"/>
          <p:cNvSpPr>
            <a:spLocks noGrp="1"/>
          </p:cNvSpPr>
          <p:nvPr>
            <p:ph type="pic" sz="quarter" idx="12" hasCustomPrompt="1"/>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9" name="Picture Placeholder 8"/>
          <p:cNvSpPr>
            <a:spLocks noGrp="1"/>
          </p:cNvSpPr>
          <p:nvPr>
            <p:ph type="pic" sz="quarter" idx="13" hasCustomPrompt="1"/>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10" name="Picture Placeholder 9"/>
          <p:cNvSpPr>
            <a:spLocks noGrp="1"/>
          </p:cNvSpPr>
          <p:nvPr>
            <p:ph type="pic" sz="quarter" idx="14" hasCustomPrompt="1"/>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11" name="Picture Placeholder 10"/>
          <p:cNvSpPr>
            <a:spLocks noGrp="1"/>
          </p:cNvSpPr>
          <p:nvPr>
            <p:ph type="pic" sz="quarter" idx="15" hasCustomPrompt="1"/>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12" name="Picture Placeholder 9"/>
          <p:cNvSpPr>
            <a:spLocks noGrp="1"/>
          </p:cNvSpPr>
          <p:nvPr>
            <p:ph type="pic" sz="quarter" idx="16" hasCustomPrompt="1"/>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Tree>
    <p:extLst>
      <p:ext uri="{BB962C8B-B14F-4D97-AF65-F5344CB8AC3E}">
        <p14:creationId xmlns:p14="http://schemas.microsoft.com/office/powerpoint/2010/main" val="235147322"/>
      </p:ext>
    </p:extLst>
  </p:cSld>
  <p:clrMapOvr>
    <a:masterClrMapping/>
  </p:clrMapOvr>
  <p:transition spd="med"/>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1_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3" name="Picture Placeholder 2"/>
          <p:cNvSpPr>
            <a:spLocks noGrp="1"/>
          </p:cNvSpPr>
          <p:nvPr>
            <p:ph type="pic" sz="quarter" idx="10" hasCustomPrompt="1"/>
          </p:nvPr>
        </p:nvSpPr>
        <p:spPr>
          <a:xfrm>
            <a:off x="1828440" y="5403417"/>
            <a:ext cx="3006725" cy="2507457"/>
          </a:xfrm>
        </p:spPr>
        <p:txBody>
          <a:bodyPr>
            <a:normAutofit/>
          </a:bodyPr>
          <a:lstStyle>
            <a:lvl1pPr marL="0" indent="0">
              <a:buNone/>
              <a:defRPr sz="1600"/>
            </a:lvl1pPr>
          </a:lstStyle>
          <a:p>
            <a:r>
              <a:rPr lang="en-US" dirty="0"/>
              <a:t>Picture</a:t>
            </a:r>
          </a:p>
        </p:txBody>
      </p:sp>
    </p:spTree>
    <p:extLst>
      <p:ext uri="{BB962C8B-B14F-4D97-AF65-F5344CB8AC3E}">
        <p14:creationId xmlns:p14="http://schemas.microsoft.com/office/powerpoint/2010/main" val="2487466893"/>
      </p:ext>
    </p:extLst>
  </p:cSld>
  <p:clrMapOvr>
    <a:masterClrMapping/>
  </p:clrMapOvr>
  <p:transition spd="med"/>
</p:sldLayout>
</file>

<file path=ppt/slideLayouts/slideLayout683.xml><?xml version="1.0" encoding="utf-8"?>
<p:sldLayout xmlns:a="http://schemas.openxmlformats.org/drawingml/2006/main" xmlns:r="http://schemas.openxmlformats.org/officeDocument/2006/relationships" xmlns:p="http://schemas.openxmlformats.org/presentationml/2006/main" showMasterSp="0" userDrawn="1">
  <p:cSld name="white">
    <p:spTree>
      <p:nvGrpSpPr>
        <p:cNvPr id="1" name=""/>
        <p:cNvGrpSpPr/>
        <p:nvPr/>
      </p:nvGrpSpPr>
      <p:grpSpPr>
        <a:xfrm>
          <a:off x="0" y="0"/>
          <a:ext cx="0" cy="0"/>
          <a:chOff x="0" y="0"/>
          <a:chExt cx="0" cy="0"/>
        </a:xfrm>
      </p:grpSpPr>
      <p:sp>
        <p:nvSpPr>
          <p:cNvPr id="20" name="Shape 20"/>
          <p:cNvSpPr txBox="1">
            <a:spLocks noGrp="1"/>
          </p:cNvSpPr>
          <p:nvPr>
            <p:ph type="sldNum" sz="quarter" idx="2"/>
          </p:nvPr>
        </p:nvSpPr>
        <p:spPr>
          <a:xfrm>
            <a:off x="8736224" y="6172200"/>
            <a:ext cx="2843319" cy="368301"/>
          </a:xfrm>
          <a:prstGeom prst="rect">
            <a:avLst/>
          </a:prstGeom>
        </p:spPr>
        <p:txBody>
          <a:bodyPr/>
          <a:lstStyle>
            <a:lvl1pPr algn="r">
              <a:defRPr sz="1200">
                <a:solidFill>
                  <a:srgbClr val="9197A0"/>
                </a:solidFill>
              </a:defRPr>
            </a:lvl1pPr>
          </a:lstStyle>
          <a:p>
            <a:fld id="{86CB4B4D-7CA3-9044-876B-883B54F8677D}" type="slidenum">
              <a:rPr/>
              <a:t>‹#›</a:t>
            </a:fld>
            <a:endParaRPr/>
          </a:p>
        </p:txBody>
      </p:sp>
      <p:sp>
        <p:nvSpPr>
          <p:cNvPr id="3" name="Picture Placeholder 2"/>
          <p:cNvSpPr>
            <a:spLocks noGrp="1"/>
          </p:cNvSpPr>
          <p:nvPr>
            <p:ph type="pic" sz="quarter" idx="10" hasCustomPrompt="1"/>
          </p:nvPr>
        </p:nvSpPr>
        <p:spPr>
          <a:xfrm>
            <a:off x="2905919" y="1747838"/>
            <a:ext cx="5984081" cy="2732882"/>
          </a:xfrm>
        </p:spPr>
        <p:txBody>
          <a:bodyPr/>
          <a:lstStyle>
            <a:lvl1pPr marL="0" indent="0">
              <a:buNone/>
              <a:defRPr baseline="0"/>
            </a:lvl1pPr>
          </a:lstStyle>
          <a:p>
            <a:r>
              <a:rPr lang="en-US" dirty="0"/>
              <a:t>Click icon to insert picture then right-click picture and select “Send to Back”.</a:t>
            </a:r>
          </a:p>
        </p:txBody>
      </p:sp>
    </p:spTree>
    <p:extLst>
      <p:ext uri="{BB962C8B-B14F-4D97-AF65-F5344CB8AC3E}">
        <p14:creationId xmlns:p14="http://schemas.microsoft.com/office/powerpoint/2010/main" val="222748266"/>
      </p:ext>
    </p:extLst>
  </p:cSld>
  <p:clrMapOvr>
    <a:masterClrMapping/>
  </p:clrMapOvr>
  <p:transition spd="med"/>
</p:sldLayout>
</file>

<file path=ppt/slideLayouts/slideLayout684.xml><?xml version="1.0" encoding="utf-8"?>
<p:sldLayout xmlns:a="http://schemas.openxmlformats.org/drawingml/2006/main" xmlns:r="http://schemas.openxmlformats.org/officeDocument/2006/relationships" xmlns:p="http://schemas.openxmlformats.org/presentationml/2006/main" showMasterSp="0" userDrawn="1">
  <p:cSld name="No Footer">
    <p:spTree>
      <p:nvGrpSpPr>
        <p:cNvPr id="1" name=""/>
        <p:cNvGrpSpPr/>
        <p:nvPr/>
      </p:nvGrpSpPr>
      <p:grpSpPr>
        <a:xfrm>
          <a:off x="0" y="0"/>
          <a:ext cx="0" cy="0"/>
          <a:chOff x="0" y="0"/>
          <a:chExt cx="0" cy="0"/>
        </a:xfrm>
      </p:grpSpPr>
      <p:sp>
        <p:nvSpPr>
          <p:cNvPr id="27" name="Shape 27"/>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28" name="Shape 28"/>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3" name="Picture Placeholder 2"/>
          <p:cNvSpPr>
            <a:spLocks noGrp="1"/>
          </p:cNvSpPr>
          <p:nvPr>
            <p:ph type="pic" sz="quarter" idx="10" hasCustomPrompt="1"/>
          </p:nvPr>
        </p:nvSpPr>
        <p:spPr>
          <a:xfrm>
            <a:off x="5999019" y="5791200"/>
            <a:ext cx="3685382" cy="1066800"/>
          </a:xfrm>
        </p:spPr>
        <p:txBody>
          <a:bodyPr/>
          <a:lstStyle>
            <a:lvl1pPr marL="0" marR="0" indent="0" algn="l" defTabSz="914217" rtl="0" eaLnBrk="1" fontAlgn="auto" latinLnBrk="0" hangingPunct="1">
              <a:lnSpc>
                <a:spcPct val="90000"/>
              </a:lnSpc>
              <a:spcBef>
                <a:spcPts val="1000"/>
              </a:spcBef>
              <a:spcAft>
                <a:spcPts val="0"/>
              </a:spcAft>
              <a:buClrTx/>
              <a:buSzPct val="100000"/>
              <a:buFont typeface="Arial"/>
              <a:buNone/>
              <a:tabLst/>
              <a:defRPr/>
            </a:lvl1pPr>
          </a:lstStyle>
          <a:p>
            <a:r>
              <a:rPr lang="en-US" dirty="0"/>
              <a:t>Click icon to insert picture then right-click picture and select “Send to Back”.</a:t>
            </a:r>
          </a:p>
          <a:p>
            <a:endParaRPr lang="en-US" dirty="0"/>
          </a:p>
        </p:txBody>
      </p:sp>
      <p:sp>
        <p:nvSpPr>
          <p:cNvPr id="5" name="Picture Placeholder 4"/>
          <p:cNvSpPr>
            <a:spLocks noGrp="1"/>
          </p:cNvSpPr>
          <p:nvPr>
            <p:ph type="pic" sz="quarter" idx="11" hasCustomPrompt="1"/>
          </p:nvPr>
        </p:nvSpPr>
        <p:spPr>
          <a:xfrm>
            <a:off x="-376179" y="5867400"/>
            <a:ext cx="1163638" cy="1537494"/>
          </a:xfrm>
        </p:spPr>
        <p:txBody>
          <a:bodyPr>
            <a:normAutofit/>
          </a:bodyPr>
          <a:lstStyle>
            <a:lvl1pPr marL="0" indent="0">
              <a:buNone/>
              <a:defRPr sz="1400"/>
            </a:lvl1pPr>
          </a:lstStyle>
          <a:p>
            <a:r>
              <a:rPr lang="en-US" dirty="0"/>
              <a:t>Picture</a:t>
            </a:r>
          </a:p>
        </p:txBody>
      </p:sp>
      <p:sp>
        <p:nvSpPr>
          <p:cNvPr id="8" name="Picture Placeholder 4"/>
          <p:cNvSpPr>
            <a:spLocks noGrp="1"/>
          </p:cNvSpPr>
          <p:nvPr>
            <p:ph type="pic" sz="quarter" idx="12" hasCustomPrompt="1"/>
          </p:nvPr>
        </p:nvSpPr>
        <p:spPr>
          <a:xfrm>
            <a:off x="3145199" y="5791200"/>
            <a:ext cx="1163638" cy="1537494"/>
          </a:xfrm>
        </p:spPr>
        <p:txBody>
          <a:bodyPr>
            <a:normAutofit/>
          </a:bodyPr>
          <a:lstStyle>
            <a:lvl1pPr marL="0" indent="0">
              <a:buNone/>
              <a:defRPr sz="1400"/>
            </a:lvl1pPr>
          </a:lstStyle>
          <a:p>
            <a:r>
              <a:rPr lang="en-US" dirty="0"/>
              <a:t>Picture</a:t>
            </a:r>
          </a:p>
        </p:txBody>
      </p:sp>
      <p:sp>
        <p:nvSpPr>
          <p:cNvPr id="9" name="Picture Placeholder 4"/>
          <p:cNvSpPr>
            <a:spLocks noGrp="1"/>
          </p:cNvSpPr>
          <p:nvPr>
            <p:ph type="pic" sz="quarter" idx="13" hasCustomPrompt="1"/>
          </p:nvPr>
        </p:nvSpPr>
        <p:spPr>
          <a:xfrm>
            <a:off x="1690472" y="5791200"/>
            <a:ext cx="1163638" cy="1537494"/>
          </a:xfrm>
        </p:spPr>
        <p:txBody>
          <a:bodyPr>
            <a:normAutofit/>
          </a:bodyPr>
          <a:lstStyle>
            <a:lvl1pPr marL="0" indent="0">
              <a:buNone/>
              <a:defRPr sz="1400"/>
            </a:lvl1pPr>
          </a:lstStyle>
          <a:p>
            <a:r>
              <a:rPr lang="en-US" dirty="0"/>
              <a:t>Picture</a:t>
            </a:r>
          </a:p>
        </p:txBody>
      </p:sp>
      <p:sp>
        <p:nvSpPr>
          <p:cNvPr id="10" name="Picture Placeholder 4"/>
          <p:cNvSpPr>
            <a:spLocks noGrp="1"/>
          </p:cNvSpPr>
          <p:nvPr>
            <p:ph type="pic" sz="quarter" idx="14" hasCustomPrompt="1"/>
          </p:nvPr>
        </p:nvSpPr>
        <p:spPr>
          <a:xfrm>
            <a:off x="8620876" y="5791200"/>
            <a:ext cx="1163638" cy="1537494"/>
          </a:xfrm>
        </p:spPr>
        <p:txBody>
          <a:bodyPr>
            <a:normAutofit/>
          </a:bodyPr>
          <a:lstStyle>
            <a:lvl1pPr marL="0" indent="0">
              <a:buNone/>
              <a:defRPr sz="1400"/>
            </a:lvl1pPr>
          </a:lstStyle>
          <a:p>
            <a:r>
              <a:rPr lang="en-US" dirty="0"/>
              <a:t>Picture</a:t>
            </a:r>
          </a:p>
        </p:txBody>
      </p:sp>
      <p:sp>
        <p:nvSpPr>
          <p:cNvPr id="11" name="Picture Placeholder 4"/>
          <p:cNvSpPr>
            <a:spLocks noGrp="1"/>
          </p:cNvSpPr>
          <p:nvPr>
            <p:ph type="pic" sz="quarter" idx="15" hasCustomPrompt="1"/>
          </p:nvPr>
        </p:nvSpPr>
        <p:spPr>
          <a:xfrm>
            <a:off x="7309947" y="5791200"/>
            <a:ext cx="1163638" cy="1537494"/>
          </a:xfrm>
        </p:spPr>
        <p:txBody>
          <a:bodyPr>
            <a:normAutofit/>
          </a:bodyPr>
          <a:lstStyle>
            <a:lvl1pPr marL="0" indent="0">
              <a:buNone/>
              <a:defRPr sz="1400"/>
            </a:lvl1pPr>
          </a:lstStyle>
          <a:p>
            <a:r>
              <a:rPr lang="en-US" dirty="0"/>
              <a:t>Picture</a:t>
            </a:r>
          </a:p>
        </p:txBody>
      </p:sp>
      <p:sp>
        <p:nvSpPr>
          <p:cNvPr id="12" name="Picture Placeholder 4"/>
          <p:cNvSpPr>
            <a:spLocks noGrp="1"/>
          </p:cNvSpPr>
          <p:nvPr>
            <p:ph type="pic" sz="quarter" idx="16" hasCustomPrompt="1"/>
          </p:nvPr>
        </p:nvSpPr>
        <p:spPr>
          <a:xfrm>
            <a:off x="6072664" y="5867400"/>
            <a:ext cx="1163638" cy="1537494"/>
          </a:xfrm>
        </p:spPr>
        <p:txBody>
          <a:bodyPr>
            <a:normAutofit/>
          </a:bodyPr>
          <a:lstStyle>
            <a:lvl1pPr marL="0" indent="0">
              <a:buNone/>
              <a:defRPr sz="1400"/>
            </a:lvl1pPr>
          </a:lstStyle>
          <a:p>
            <a:r>
              <a:rPr lang="en-US" dirty="0"/>
              <a:t>Picture</a:t>
            </a:r>
          </a:p>
        </p:txBody>
      </p:sp>
      <p:sp>
        <p:nvSpPr>
          <p:cNvPr id="13" name="Picture Placeholder 4"/>
          <p:cNvSpPr>
            <a:spLocks noGrp="1"/>
          </p:cNvSpPr>
          <p:nvPr>
            <p:ph type="pic" sz="quarter" idx="17" hasCustomPrompt="1"/>
          </p:nvPr>
        </p:nvSpPr>
        <p:spPr>
          <a:xfrm>
            <a:off x="4572109" y="5791200"/>
            <a:ext cx="1163638" cy="1537494"/>
          </a:xfrm>
        </p:spPr>
        <p:txBody>
          <a:bodyPr>
            <a:normAutofit/>
          </a:bodyPr>
          <a:lstStyle>
            <a:lvl1pPr marL="0" indent="0">
              <a:buNone/>
              <a:defRPr sz="1400"/>
            </a:lvl1pPr>
          </a:lstStyle>
          <a:p>
            <a:r>
              <a:rPr lang="en-US" dirty="0"/>
              <a:t>Picture</a:t>
            </a:r>
          </a:p>
        </p:txBody>
      </p:sp>
      <p:sp>
        <p:nvSpPr>
          <p:cNvPr id="14" name="Picture Placeholder 4"/>
          <p:cNvSpPr>
            <a:spLocks noGrp="1"/>
          </p:cNvSpPr>
          <p:nvPr>
            <p:ph type="pic" sz="quarter" idx="18" hasCustomPrompt="1"/>
          </p:nvPr>
        </p:nvSpPr>
        <p:spPr>
          <a:xfrm>
            <a:off x="10284590" y="5791200"/>
            <a:ext cx="1163638" cy="1537494"/>
          </a:xfrm>
        </p:spPr>
        <p:txBody>
          <a:bodyPr>
            <a:normAutofit/>
          </a:bodyPr>
          <a:lstStyle>
            <a:lvl1pPr marL="0" indent="0">
              <a:buNone/>
              <a:defRPr sz="1400"/>
            </a:lvl1pPr>
          </a:lstStyle>
          <a:p>
            <a:r>
              <a:rPr lang="en-US" dirty="0"/>
              <a:t>Picture</a:t>
            </a:r>
          </a:p>
        </p:txBody>
      </p:sp>
      <p:sp>
        <p:nvSpPr>
          <p:cNvPr id="15" name="Picture Placeholder 4"/>
          <p:cNvSpPr>
            <a:spLocks noGrp="1"/>
          </p:cNvSpPr>
          <p:nvPr>
            <p:ph type="pic" sz="quarter" idx="19" hasCustomPrompt="1"/>
          </p:nvPr>
        </p:nvSpPr>
        <p:spPr>
          <a:xfrm>
            <a:off x="11327765" y="5791200"/>
            <a:ext cx="1163638" cy="1537494"/>
          </a:xfrm>
        </p:spPr>
        <p:txBody>
          <a:bodyPr>
            <a:normAutofit/>
          </a:bodyPr>
          <a:lstStyle>
            <a:lvl1pPr marL="0" indent="0">
              <a:buNone/>
              <a:defRPr sz="1400"/>
            </a:lvl1pPr>
          </a:lstStyle>
          <a:p>
            <a:r>
              <a:rPr lang="en-US" dirty="0"/>
              <a:t>Picture</a:t>
            </a:r>
          </a:p>
        </p:txBody>
      </p:sp>
      <p:sp>
        <p:nvSpPr>
          <p:cNvPr id="16" name="Picture Placeholder 4"/>
          <p:cNvSpPr>
            <a:spLocks noGrp="1"/>
          </p:cNvSpPr>
          <p:nvPr>
            <p:ph type="pic" sz="quarter" idx="20" hasCustomPrompt="1"/>
          </p:nvPr>
        </p:nvSpPr>
        <p:spPr>
          <a:xfrm>
            <a:off x="311944" y="5867400"/>
            <a:ext cx="1163638" cy="1537494"/>
          </a:xfrm>
        </p:spPr>
        <p:txBody>
          <a:bodyPr>
            <a:normAutofit/>
          </a:bodyPr>
          <a:lstStyle>
            <a:lvl1pPr marL="0" indent="0">
              <a:buNone/>
              <a:defRPr sz="1400"/>
            </a:lvl1pPr>
          </a:lstStyle>
          <a:p>
            <a:r>
              <a:rPr lang="en-US" dirty="0"/>
              <a:t>Picture</a:t>
            </a:r>
          </a:p>
        </p:txBody>
      </p:sp>
    </p:spTree>
    <p:extLst>
      <p:ext uri="{BB962C8B-B14F-4D97-AF65-F5344CB8AC3E}">
        <p14:creationId xmlns:p14="http://schemas.microsoft.com/office/powerpoint/2010/main" val="3303090498"/>
      </p:ext>
    </p:extLst>
  </p:cSld>
  <p:clrMapOvr>
    <a:masterClrMapping/>
  </p:clrMapOvr>
  <p:transition spd="med"/>
</p:sldLayout>
</file>

<file path=ppt/slideLayouts/slideLayout685.xml><?xml version="1.0" encoding="utf-8"?>
<p:sldLayout xmlns:a="http://schemas.openxmlformats.org/drawingml/2006/main" xmlns:r="http://schemas.openxmlformats.org/officeDocument/2006/relationships" xmlns:p="http://schemas.openxmlformats.org/presentationml/2006/main" showMasterSp="0" type="tx">
  <p:cSld name="Background">
    <p:spTree>
      <p:nvGrpSpPr>
        <p:cNvPr id="1" name=""/>
        <p:cNvGrpSpPr/>
        <p:nvPr/>
      </p:nvGrpSpPr>
      <p:grpSpPr>
        <a:xfrm>
          <a:off x="0" y="0"/>
          <a:ext cx="0" cy="0"/>
          <a:chOff x="0" y="0"/>
          <a:chExt cx="0" cy="0"/>
        </a:xfrm>
      </p:grpSpPr>
      <p:sp>
        <p:nvSpPr>
          <p:cNvPr id="35" name="Shape 35"/>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36" name="Shape 36"/>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433996498"/>
      </p:ext>
    </p:extLst>
  </p:cSld>
  <p:clrMapOvr>
    <a:masterClrMapping/>
  </p:clrMapOvr>
  <p:transition spd="med"/>
</p:sldLayout>
</file>

<file path=ppt/slideLayouts/slideLayout686.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sp>
        <p:nvSpPr>
          <p:cNvPr id="44" name="Shape 44"/>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5" name="Shape 45"/>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3453386240"/>
      </p:ext>
    </p:extLst>
  </p:cSld>
  <p:clrMapOvr>
    <a:masterClrMapping/>
  </p:clrMapOvr>
  <p:transition spd="med"/>
</p:sldLayout>
</file>

<file path=ppt/slideLayouts/slideLayout6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8159284"/>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88126529"/>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24915609"/>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43929173"/>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96509854"/>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23187649"/>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14039925"/>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7112606"/>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101478572"/>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12019514"/>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14194943"/>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userDrawn="1">
  <p:cSld name="1_Section Header">
    <p:spTree>
      <p:nvGrpSpPr>
        <p:cNvPr id="1" name=""/>
        <p:cNvGrpSpPr/>
        <p:nvPr/>
      </p:nvGrpSpPr>
      <p:grpSpPr>
        <a:xfrm>
          <a:off x="0" y="0"/>
          <a:ext cx="0" cy="0"/>
          <a:chOff x="0" y="0"/>
          <a:chExt cx="0" cy="0"/>
        </a:xfrm>
      </p:grpSpPr>
      <p:sp>
        <p:nvSpPr>
          <p:cNvPr id="20" name="Text Placeholder 19"/>
          <p:cNvSpPr>
            <a:spLocks noGrp="1"/>
          </p:cNvSpPr>
          <p:nvPr>
            <p:ph type="body" sz="quarter" idx="10"/>
          </p:nvPr>
        </p:nvSpPr>
        <p:spPr>
          <a:xfrm>
            <a:off x="2980267" y="1435946"/>
            <a:ext cx="8561917" cy="5012268"/>
          </a:xfrm>
          <a:prstGeom prst="rect">
            <a:avLst/>
          </a:prstGeom>
        </p:spPr>
        <p:txBody>
          <a:bodyPr vert="horz"/>
          <a:lstStyle>
            <a:lvl1pPr marL="0" indent="0">
              <a:buNone/>
              <a:defRPr sz="2400">
                <a:latin typeface="LaTO LIGHT"/>
                <a:cs typeface="LaTO LIGHT"/>
              </a:defRPr>
            </a:lvl1pPr>
            <a:lvl2pPr marL="609585" indent="0">
              <a:buNone/>
              <a:defRPr sz="2400">
                <a:latin typeface="LaTO LIGHT"/>
                <a:cs typeface="LaTO LIGHT"/>
              </a:defRPr>
            </a:lvl2pPr>
            <a:lvl3pPr marL="1219170" indent="0">
              <a:buNone/>
              <a:defRPr sz="2400">
                <a:latin typeface="LaTO LIGHT"/>
                <a:cs typeface="LaTO LIGHT"/>
              </a:defRPr>
            </a:lvl3pPr>
            <a:lvl4pPr marL="1828754" indent="0">
              <a:buNone/>
              <a:defRPr sz="2400">
                <a:latin typeface="LaTO LIGHT"/>
                <a:cs typeface="LaTO LIGHT"/>
              </a:defRPr>
            </a:lvl4pPr>
            <a:lvl5pPr marL="2438339" indent="0">
              <a:buNone/>
              <a:defRPr sz="2400">
                <a:latin typeface="LaTO LIGHT"/>
                <a:cs typeface="LaTO LIGHT"/>
              </a:defRPr>
            </a:lvl5pPr>
          </a:lstStyle>
          <a:p>
            <a:pPr lvl="0"/>
            <a:endParaRPr lang="en-US" dirty="0"/>
          </a:p>
        </p:txBody>
      </p:sp>
      <p:sp>
        <p:nvSpPr>
          <p:cNvPr id="22" name="Text Placeholder 21"/>
          <p:cNvSpPr>
            <a:spLocks noGrp="1"/>
          </p:cNvSpPr>
          <p:nvPr>
            <p:ph type="body" sz="quarter" idx="11"/>
          </p:nvPr>
        </p:nvSpPr>
        <p:spPr>
          <a:xfrm>
            <a:off x="2980267" y="327716"/>
            <a:ext cx="8561917" cy="719667"/>
          </a:xfrm>
          <a:prstGeom prst="rect">
            <a:avLst/>
          </a:prstGeom>
        </p:spPr>
        <p:txBody>
          <a:bodyPr vert="horz"/>
          <a:lstStyle>
            <a:lvl1pPr marL="0" indent="0">
              <a:buNone/>
              <a:defRPr sz="3733">
                <a:latin typeface="Roboto Black"/>
                <a:cs typeface="Roboto Black"/>
              </a:defRPr>
            </a:lvl1pPr>
            <a:lvl2pPr marL="609585" indent="0">
              <a:buNone/>
              <a:defRPr sz="3733">
                <a:latin typeface="Roboto Black"/>
                <a:cs typeface="Roboto Black"/>
              </a:defRPr>
            </a:lvl2pPr>
            <a:lvl3pPr marL="1219170" indent="0">
              <a:buNone/>
              <a:defRPr sz="3733">
                <a:latin typeface="Roboto Black"/>
                <a:cs typeface="Roboto Black"/>
              </a:defRPr>
            </a:lvl3pPr>
            <a:lvl4pPr marL="1828754" indent="0">
              <a:buNone/>
              <a:defRPr sz="3733">
                <a:latin typeface="Roboto Black"/>
                <a:cs typeface="Roboto Black"/>
              </a:defRPr>
            </a:lvl4pPr>
            <a:lvl5pPr marL="2438339" indent="0">
              <a:buNone/>
              <a:defRPr sz="3733">
                <a:latin typeface="Roboto Black"/>
                <a:cs typeface="Roboto Black"/>
              </a:defRPr>
            </a:lvl5pPr>
          </a:lstStyle>
          <a:p>
            <a:pPr lvl="0"/>
            <a:endParaRPr lang="en-US" dirty="0"/>
          </a:p>
        </p:txBody>
      </p:sp>
    </p:spTree>
    <p:extLst>
      <p:ext uri="{BB962C8B-B14F-4D97-AF65-F5344CB8AC3E}">
        <p14:creationId xmlns:p14="http://schemas.microsoft.com/office/powerpoint/2010/main" val="2130245690"/>
      </p:ext>
    </p:extLst>
  </p:cSld>
  <p:clrMapOvr>
    <a:masterClrMapping/>
  </p:clrMapOvr>
  <p:transition spd="slow">
    <p:push dir="u"/>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userDrawn="1">
  <p:cSld name="TITLE">
    <p:spTree>
      <p:nvGrpSpPr>
        <p:cNvPr id="1" name=""/>
        <p:cNvGrpSpPr/>
        <p:nvPr/>
      </p:nvGrpSpPr>
      <p:grpSpPr>
        <a:xfrm>
          <a:off x="0" y="0"/>
          <a:ext cx="0" cy="0"/>
          <a:chOff x="0" y="0"/>
          <a:chExt cx="0" cy="0"/>
        </a:xfrm>
      </p:grpSpPr>
    </p:spTree>
    <p:extLst>
      <p:ext uri="{BB962C8B-B14F-4D97-AF65-F5344CB8AC3E}">
        <p14:creationId xmlns:p14="http://schemas.microsoft.com/office/powerpoint/2010/main" val="2093314678"/>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userDrawn="1">
  <p:cSld name="Slide and Content">
    <p:spTree>
      <p:nvGrpSpPr>
        <p:cNvPr id="1" name=""/>
        <p:cNvGrpSpPr/>
        <p:nvPr/>
      </p:nvGrpSpPr>
      <p:grpSpPr>
        <a:xfrm>
          <a:off x="0" y="0"/>
          <a:ext cx="0" cy="0"/>
          <a:chOff x="0" y="0"/>
          <a:chExt cx="0" cy="0"/>
        </a:xfrm>
      </p:grpSpPr>
      <p:grpSp>
        <p:nvGrpSpPr>
          <p:cNvPr id="17" name="Group 16"/>
          <p:cNvGrpSpPr/>
          <p:nvPr userDrawn="1"/>
        </p:nvGrpSpPr>
        <p:grpSpPr>
          <a:xfrm>
            <a:off x="7899170" y="1288982"/>
            <a:ext cx="7336062" cy="7726891"/>
            <a:chOff x="6256254" y="292422"/>
            <a:chExt cx="7336062" cy="7726891"/>
          </a:xfrm>
          <a:noFill/>
        </p:grpSpPr>
        <p:sp>
          <p:nvSpPr>
            <p:cNvPr id="18" name="Right Triangle 9"/>
            <p:cNvSpPr/>
            <p:nvPr/>
          </p:nvSpPr>
          <p:spPr>
            <a:xfrm rot="15514280">
              <a:off x="6970063" y="5459938"/>
              <a:ext cx="1419515" cy="128948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628350"/>
                <a:gd name="connsiteY0" fmla="*/ 639934 h 1447939"/>
                <a:gd name="connsiteX1" fmla="*/ 1547560 w 1628350"/>
                <a:gd name="connsiteY1" fmla="*/ 0 h 1447939"/>
                <a:gd name="connsiteX2" fmla="*/ 1627489 w 1628350"/>
                <a:gd name="connsiteY2" fmla="*/ 1447939 h 1447939"/>
                <a:gd name="connsiteX3" fmla="*/ 0 w 1628350"/>
                <a:gd name="connsiteY3" fmla="*/ 639934 h 1447939"/>
                <a:gd name="connsiteX0" fmla="*/ 0 w 1480922"/>
                <a:gd name="connsiteY0" fmla="*/ 2362411 h 2362411"/>
                <a:gd name="connsiteX1" fmla="*/ 1400132 w 1480922"/>
                <a:gd name="connsiteY1" fmla="*/ 0 h 2362411"/>
                <a:gd name="connsiteX2" fmla="*/ 1480061 w 1480922"/>
                <a:gd name="connsiteY2" fmla="*/ 1447939 h 2362411"/>
                <a:gd name="connsiteX3" fmla="*/ 0 w 1480922"/>
                <a:gd name="connsiteY3" fmla="*/ 2362411 h 2362411"/>
                <a:gd name="connsiteX0" fmla="*/ 0 w 1480234"/>
                <a:gd name="connsiteY0" fmla="*/ 1319344 h 1319344"/>
                <a:gd name="connsiteX1" fmla="*/ 966524 w 1480234"/>
                <a:gd name="connsiteY1" fmla="*/ 0 h 1319344"/>
                <a:gd name="connsiteX2" fmla="*/ 1480061 w 1480234"/>
                <a:gd name="connsiteY2" fmla="*/ 404872 h 1319344"/>
                <a:gd name="connsiteX3" fmla="*/ 0 w 1480234"/>
                <a:gd name="connsiteY3" fmla="*/ 1319344 h 1319344"/>
                <a:gd name="connsiteX0" fmla="*/ 0 w 1480126"/>
                <a:gd name="connsiteY0" fmla="*/ 937789 h 937789"/>
                <a:gd name="connsiteX1" fmla="*/ 75667 w 1480126"/>
                <a:gd name="connsiteY1" fmla="*/ 0 h 937789"/>
                <a:gd name="connsiteX2" fmla="*/ 1480061 w 1480126"/>
                <a:gd name="connsiteY2" fmla="*/ 23317 h 937789"/>
                <a:gd name="connsiteX3" fmla="*/ 0 w 1480126"/>
                <a:gd name="connsiteY3" fmla="*/ 937789 h 937789"/>
                <a:gd name="connsiteX0" fmla="*/ 0 w 1447813"/>
                <a:gd name="connsiteY0" fmla="*/ 940564 h 940564"/>
                <a:gd name="connsiteX1" fmla="*/ 75667 w 1447813"/>
                <a:gd name="connsiteY1" fmla="*/ 2775 h 940564"/>
                <a:gd name="connsiteX2" fmla="*/ 1447746 w 1447813"/>
                <a:gd name="connsiteY2" fmla="*/ 156 h 940564"/>
                <a:gd name="connsiteX3" fmla="*/ 0 w 1447813"/>
                <a:gd name="connsiteY3" fmla="*/ 940564 h 940564"/>
              </a:gdLst>
              <a:ahLst/>
              <a:cxnLst>
                <a:cxn ang="0">
                  <a:pos x="connsiteX0" y="connsiteY0"/>
                </a:cxn>
                <a:cxn ang="0">
                  <a:pos x="connsiteX1" y="connsiteY1"/>
                </a:cxn>
                <a:cxn ang="0">
                  <a:pos x="connsiteX2" y="connsiteY2"/>
                </a:cxn>
                <a:cxn ang="0">
                  <a:pos x="connsiteX3" y="connsiteY3"/>
                </a:cxn>
              </a:cxnLst>
              <a:rect l="l" t="t" r="r" b="b"/>
              <a:pathLst>
                <a:path w="1447813" h="940564">
                  <a:moveTo>
                    <a:pt x="0" y="940564"/>
                  </a:moveTo>
                  <a:lnTo>
                    <a:pt x="75667" y="2775"/>
                  </a:lnTo>
                  <a:cubicBezTo>
                    <a:pt x="64445" y="3838"/>
                    <a:pt x="1458968" y="-907"/>
                    <a:pt x="1447746" y="156"/>
                  </a:cubicBezTo>
                  <a:lnTo>
                    <a:pt x="0" y="94056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19" name="Right Triangle 9"/>
            <p:cNvSpPr/>
            <p:nvPr/>
          </p:nvSpPr>
          <p:spPr>
            <a:xfrm rot="16826751">
              <a:off x="11702672" y="2516957"/>
              <a:ext cx="1653148" cy="1561336"/>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943642"/>
                <a:gd name="connsiteY0" fmla="*/ 639934 h 3456308"/>
                <a:gd name="connsiteX1" fmla="*/ 1547560 w 1943642"/>
                <a:gd name="connsiteY1" fmla="*/ 0 h 3456308"/>
                <a:gd name="connsiteX2" fmla="*/ 1943421 w 1943642"/>
                <a:gd name="connsiteY2" fmla="*/ 3456308 h 3456308"/>
                <a:gd name="connsiteX3" fmla="*/ 0 w 1943642"/>
                <a:gd name="connsiteY3" fmla="*/ 639934 h 3456308"/>
                <a:gd name="connsiteX0" fmla="*/ 0 w 2076248"/>
                <a:gd name="connsiteY0" fmla="*/ 1029907 h 3846281"/>
                <a:gd name="connsiteX1" fmla="*/ 2076248 w 2076248"/>
                <a:gd name="connsiteY1" fmla="*/ 0 h 3846281"/>
                <a:gd name="connsiteX2" fmla="*/ 1943421 w 2076248"/>
                <a:gd name="connsiteY2" fmla="*/ 3846281 h 3846281"/>
                <a:gd name="connsiteX3" fmla="*/ 0 w 2076248"/>
                <a:gd name="connsiteY3" fmla="*/ 1029907 h 3846281"/>
                <a:gd name="connsiteX0" fmla="*/ 0 w 3740213"/>
                <a:gd name="connsiteY0" fmla="*/ 1029907 h 3726794"/>
                <a:gd name="connsiteX1" fmla="*/ 2076248 w 3740213"/>
                <a:gd name="connsiteY1" fmla="*/ 0 h 3726794"/>
                <a:gd name="connsiteX2" fmla="*/ 3740157 w 3740213"/>
                <a:gd name="connsiteY2" fmla="*/ 3726795 h 3726794"/>
                <a:gd name="connsiteX3" fmla="*/ 0 w 3740213"/>
                <a:gd name="connsiteY3" fmla="*/ 1029907 h 3726794"/>
                <a:gd name="connsiteX0" fmla="*/ -1 w 2915950"/>
                <a:gd name="connsiteY0" fmla="*/ 2368921 h 3726796"/>
                <a:gd name="connsiteX1" fmla="*/ 1251985 w 2915950"/>
                <a:gd name="connsiteY1" fmla="*/ 0 h 3726796"/>
                <a:gd name="connsiteX2" fmla="*/ 2915894 w 2915950"/>
                <a:gd name="connsiteY2" fmla="*/ 3726795 h 3726796"/>
                <a:gd name="connsiteX3" fmla="*/ -1 w 2915950"/>
                <a:gd name="connsiteY3" fmla="*/ 2368921 h 3726796"/>
                <a:gd name="connsiteX0" fmla="*/ -1 w 2915940"/>
                <a:gd name="connsiteY0" fmla="*/ 1471352 h 2829225"/>
                <a:gd name="connsiteX1" fmla="*/ 931826 w 2915940"/>
                <a:gd name="connsiteY1" fmla="*/ -1 h 2829225"/>
                <a:gd name="connsiteX2" fmla="*/ 2915894 w 2915940"/>
                <a:gd name="connsiteY2" fmla="*/ 2829226 h 2829225"/>
                <a:gd name="connsiteX3" fmla="*/ -1 w 2915940"/>
                <a:gd name="connsiteY3" fmla="*/ 1471352 h 2829225"/>
                <a:gd name="connsiteX0" fmla="*/ -1 w 3098034"/>
                <a:gd name="connsiteY0" fmla="*/ 1427523 h 2829229"/>
                <a:gd name="connsiteX1" fmla="*/ 1113920 w 3098034"/>
                <a:gd name="connsiteY1" fmla="*/ 1 h 2829229"/>
                <a:gd name="connsiteX2" fmla="*/ 3097988 w 3098034"/>
                <a:gd name="connsiteY2" fmla="*/ 2829228 h 2829229"/>
                <a:gd name="connsiteX3" fmla="*/ -1 w 3098034"/>
                <a:gd name="connsiteY3" fmla="*/ 1427523 h 2829229"/>
                <a:gd name="connsiteX0" fmla="*/ -1 w 3306595"/>
                <a:gd name="connsiteY0" fmla="*/ 1427521 h 3018388"/>
                <a:gd name="connsiteX1" fmla="*/ 1113920 w 3306595"/>
                <a:gd name="connsiteY1" fmla="*/ -1 h 3018388"/>
                <a:gd name="connsiteX2" fmla="*/ 3306553 w 3306595"/>
                <a:gd name="connsiteY2" fmla="*/ 3018387 h 3018388"/>
                <a:gd name="connsiteX3" fmla="*/ -1 w 3306595"/>
                <a:gd name="connsiteY3" fmla="*/ 1427521 h 3018388"/>
                <a:gd name="connsiteX0" fmla="*/ -1 w 3306595"/>
                <a:gd name="connsiteY0" fmla="*/ 1432874 h 3023739"/>
                <a:gd name="connsiteX1" fmla="*/ 1035563 w 3306595"/>
                <a:gd name="connsiteY1" fmla="*/ 0 h 3023739"/>
                <a:gd name="connsiteX2" fmla="*/ 3306553 w 3306595"/>
                <a:gd name="connsiteY2" fmla="*/ 3023740 h 3023739"/>
                <a:gd name="connsiteX3" fmla="*/ -1 w 3306595"/>
                <a:gd name="connsiteY3" fmla="*/ 1432874 h 3023739"/>
              </a:gdLst>
              <a:ahLst/>
              <a:cxnLst>
                <a:cxn ang="0">
                  <a:pos x="connsiteX0" y="connsiteY0"/>
                </a:cxn>
                <a:cxn ang="0">
                  <a:pos x="connsiteX1" y="connsiteY1"/>
                </a:cxn>
                <a:cxn ang="0">
                  <a:pos x="connsiteX2" y="connsiteY2"/>
                </a:cxn>
                <a:cxn ang="0">
                  <a:pos x="connsiteX3" y="connsiteY3"/>
                </a:cxn>
              </a:cxnLst>
              <a:rect l="l" t="t" r="r" b="b"/>
              <a:pathLst>
                <a:path w="3306595" h="3023739">
                  <a:moveTo>
                    <a:pt x="-1" y="1432874"/>
                  </a:moveTo>
                  <a:lnTo>
                    <a:pt x="1035563" y="0"/>
                  </a:lnTo>
                  <a:cubicBezTo>
                    <a:pt x="1024341" y="1063"/>
                    <a:pt x="3317775" y="3022677"/>
                    <a:pt x="3306553" y="3023740"/>
                  </a:cubicBezTo>
                  <a:lnTo>
                    <a:pt x="-1" y="143287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sp>
          <p:nvSpPr>
            <p:cNvPr id="20" name="Right Triangle 9"/>
            <p:cNvSpPr/>
            <p:nvPr/>
          </p:nvSpPr>
          <p:spPr>
            <a:xfrm rot="3864744">
              <a:off x="7951064" y="5016316"/>
              <a:ext cx="2000183" cy="336310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3289025"/>
                <a:gd name="connsiteY0" fmla="*/ 3112563 h 3957279"/>
                <a:gd name="connsiteX1" fmla="*/ 3289025 w 3289025"/>
                <a:gd name="connsiteY1" fmla="*/ 0 h 3957279"/>
                <a:gd name="connsiteX2" fmla="*/ 655705 w 3289025"/>
                <a:gd name="connsiteY2" fmla="*/ 3957279 h 3957279"/>
                <a:gd name="connsiteX3" fmla="*/ 0 w 3289025"/>
                <a:gd name="connsiteY3" fmla="*/ 3112563 h 3957279"/>
              </a:gdLst>
              <a:ahLst/>
              <a:cxnLst>
                <a:cxn ang="0">
                  <a:pos x="connsiteX0" y="connsiteY0"/>
                </a:cxn>
                <a:cxn ang="0">
                  <a:pos x="connsiteX1" y="connsiteY1"/>
                </a:cxn>
                <a:cxn ang="0">
                  <a:pos x="connsiteX2" y="connsiteY2"/>
                </a:cxn>
                <a:cxn ang="0">
                  <a:pos x="connsiteX3" y="connsiteY3"/>
                </a:cxn>
              </a:cxnLst>
              <a:rect l="l" t="t" r="r" b="b"/>
              <a:pathLst>
                <a:path w="3289025" h="3957279">
                  <a:moveTo>
                    <a:pt x="0" y="3112563"/>
                  </a:moveTo>
                  <a:lnTo>
                    <a:pt x="3289025" y="0"/>
                  </a:lnTo>
                  <a:cubicBezTo>
                    <a:pt x="3277803" y="1063"/>
                    <a:pt x="666927" y="3956216"/>
                    <a:pt x="655705" y="3957279"/>
                  </a:cubicBezTo>
                  <a:lnTo>
                    <a:pt x="0" y="3112563"/>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1" name="Right Triangle 9"/>
            <p:cNvSpPr/>
            <p:nvPr/>
          </p:nvSpPr>
          <p:spPr>
            <a:xfrm rot="18516916">
              <a:off x="9428530" y="1242471"/>
              <a:ext cx="3022888" cy="530468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974061 w 1974061"/>
                <a:gd name="connsiteY0" fmla="*/ 0 h 3464159"/>
                <a:gd name="connsiteX1" fmla="*/ 1329487 w 1974061"/>
                <a:gd name="connsiteY1" fmla="*/ 3464159 h 3464159"/>
                <a:gd name="connsiteX2" fmla="*/ 0 w 1974061"/>
                <a:gd name="connsiteY2" fmla="*/ 1624973 h 3464159"/>
                <a:gd name="connsiteX3" fmla="*/ 1974061 w 1974061"/>
                <a:gd name="connsiteY3" fmla="*/ 0 h 3464159"/>
              </a:gdLst>
              <a:ahLst/>
              <a:cxnLst>
                <a:cxn ang="0">
                  <a:pos x="connsiteX0" y="connsiteY0"/>
                </a:cxn>
                <a:cxn ang="0">
                  <a:pos x="connsiteX1" y="connsiteY1"/>
                </a:cxn>
                <a:cxn ang="0">
                  <a:pos x="connsiteX2" y="connsiteY2"/>
                </a:cxn>
                <a:cxn ang="0">
                  <a:pos x="connsiteX3" y="connsiteY3"/>
                </a:cxn>
              </a:cxnLst>
              <a:rect l="l" t="t" r="r" b="b"/>
              <a:pathLst>
                <a:path w="1974061" h="3464159">
                  <a:moveTo>
                    <a:pt x="1974061" y="0"/>
                  </a:moveTo>
                  <a:lnTo>
                    <a:pt x="1329487" y="3464159"/>
                  </a:lnTo>
                  <a:lnTo>
                    <a:pt x="0" y="1624973"/>
                  </a:lnTo>
                  <a:lnTo>
                    <a:pt x="1974061"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2" name="Right Triangle 9"/>
            <p:cNvSpPr/>
            <p:nvPr/>
          </p:nvSpPr>
          <p:spPr>
            <a:xfrm rot="9372945">
              <a:off x="10559151" y="667036"/>
              <a:ext cx="1240106" cy="3961512"/>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406101"/>
                <a:gd name="connsiteY0" fmla="*/ 0 h 2858903"/>
                <a:gd name="connsiteX1" fmla="*/ 1294519 w 1406101"/>
                <a:gd name="connsiteY1" fmla="*/ 2858903 h 2858903"/>
                <a:gd name="connsiteX2" fmla="*/ 0 w 1406101"/>
                <a:gd name="connsiteY2" fmla="*/ 1005574 h 2858903"/>
                <a:gd name="connsiteX3" fmla="*/ 1406101 w 1406101"/>
                <a:gd name="connsiteY3" fmla="*/ 0 h 2858903"/>
                <a:gd name="connsiteX0" fmla="*/ 1406101 w 1406101"/>
                <a:gd name="connsiteY0" fmla="*/ 0 h 2226118"/>
                <a:gd name="connsiteX1" fmla="*/ 858609 w 1406101"/>
                <a:gd name="connsiteY1" fmla="*/ 2226118 h 2226118"/>
                <a:gd name="connsiteX2" fmla="*/ 0 w 1406101"/>
                <a:gd name="connsiteY2" fmla="*/ 1005574 h 2226118"/>
                <a:gd name="connsiteX3" fmla="*/ 1406101 w 1406101"/>
                <a:gd name="connsiteY3" fmla="*/ 0 h 2226118"/>
                <a:gd name="connsiteX0" fmla="*/ 1408997 w 1408997"/>
                <a:gd name="connsiteY0" fmla="*/ 800804 h 1220544"/>
                <a:gd name="connsiteX1" fmla="*/ 858609 w 1408997"/>
                <a:gd name="connsiteY1" fmla="*/ 1220544 h 1220544"/>
                <a:gd name="connsiteX2" fmla="*/ 0 w 1408997"/>
                <a:gd name="connsiteY2" fmla="*/ 0 h 1220544"/>
                <a:gd name="connsiteX3" fmla="*/ 1408997 w 1408997"/>
                <a:gd name="connsiteY3" fmla="*/ 800804 h 1220544"/>
                <a:gd name="connsiteX0" fmla="*/ 2212062 w 2212062"/>
                <a:gd name="connsiteY0" fmla="*/ 1981504 h 2401244"/>
                <a:gd name="connsiteX1" fmla="*/ 1661674 w 2212062"/>
                <a:gd name="connsiteY1" fmla="*/ 2401244 h 2401244"/>
                <a:gd name="connsiteX2" fmla="*/ 0 w 2212062"/>
                <a:gd name="connsiteY2" fmla="*/ 0 h 2401244"/>
                <a:gd name="connsiteX3" fmla="*/ 2212062 w 2212062"/>
                <a:gd name="connsiteY3" fmla="*/ 1981504 h 2401244"/>
                <a:gd name="connsiteX0" fmla="*/ 1559086 w 1661674"/>
                <a:gd name="connsiteY0" fmla="*/ 877817 h 2401244"/>
                <a:gd name="connsiteX1" fmla="*/ 1661674 w 1661674"/>
                <a:gd name="connsiteY1" fmla="*/ 2401244 h 2401244"/>
                <a:gd name="connsiteX2" fmla="*/ 0 w 1661674"/>
                <a:gd name="connsiteY2" fmla="*/ 0 h 2401244"/>
                <a:gd name="connsiteX3" fmla="*/ 1559086 w 1661674"/>
                <a:gd name="connsiteY3" fmla="*/ 877817 h 2401244"/>
                <a:gd name="connsiteX0" fmla="*/ 747378 w 849966"/>
                <a:gd name="connsiteY0" fmla="*/ 0 h 1523427"/>
                <a:gd name="connsiteX1" fmla="*/ 849966 w 849966"/>
                <a:gd name="connsiteY1" fmla="*/ 1523427 h 1523427"/>
                <a:gd name="connsiteX2" fmla="*/ 0 w 849966"/>
                <a:gd name="connsiteY2" fmla="*/ 308777 h 1523427"/>
                <a:gd name="connsiteX3" fmla="*/ 747378 w 849966"/>
                <a:gd name="connsiteY3" fmla="*/ 0 h 1523427"/>
                <a:gd name="connsiteX0" fmla="*/ 747378 w 747378"/>
                <a:gd name="connsiteY0" fmla="*/ 0 h 936076"/>
                <a:gd name="connsiteX1" fmla="*/ 599517 w 747378"/>
                <a:gd name="connsiteY1" fmla="*/ 936076 h 936076"/>
                <a:gd name="connsiteX2" fmla="*/ 0 w 747378"/>
                <a:gd name="connsiteY2" fmla="*/ 308777 h 936076"/>
                <a:gd name="connsiteX3" fmla="*/ 747378 w 747378"/>
                <a:gd name="connsiteY3" fmla="*/ 0 h 936076"/>
                <a:gd name="connsiteX0" fmla="*/ 440102 w 440102"/>
                <a:gd name="connsiteY0" fmla="*/ 0 h 936076"/>
                <a:gd name="connsiteX1" fmla="*/ 292241 w 440102"/>
                <a:gd name="connsiteY1" fmla="*/ 936076 h 936076"/>
                <a:gd name="connsiteX2" fmla="*/ 0 w 440102"/>
                <a:gd name="connsiteY2" fmla="*/ 88493 h 936076"/>
                <a:gd name="connsiteX3" fmla="*/ 440102 w 440102"/>
                <a:gd name="connsiteY3" fmla="*/ 0 h 936076"/>
                <a:gd name="connsiteX0" fmla="*/ 1024450 w 1024450"/>
                <a:gd name="connsiteY0" fmla="*/ 144791 h 1080867"/>
                <a:gd name="connsiteX1" fmla="*/ 876589 w 1024450"/>
                <a:gd name="connsiteY1" fmla="*/ 1080867 h 1080867"/>
                <a:gd name="connsiteX2" fmla="*/ 0 w 1024450"/>
                <a:gd name="connsiteY2" fmla="*/ 0 h 1080867"/>
                <a:gd name="connsiteX3" fmla="*/ 1024450 w 1024450"/>
                <a:gd name="connsiteY3" fmla="*/ 144791 h 1080867"/>
                <a:gd name="connsiteX0" fmla="*/ 1024450 w 1024450"/>
                <a:gd name="connsiteY0" fmla="*/ 144791 h 1283588"/>
                <a:gd name="connsiteX1" fmla="*/ 876589 w 1024450"/>
                <a:gd name="connsiteY1" fmla="*/ 1080867 h 1283588"/>
                <a:gd name="connsiteX2" fmla="*/ 530451 w 1024450"/>
                <a:gd name="connsiteY2" fmla="*/ 1283579 h 1283588"/>
                <a:gd name="connsiteX3" fmla="*/ 0 w 1024450"/>
                <a:gd name="connsiteY3" fmla="*/ 0 h 1283588"/>
                <a:gd name="connsiteX4" fmla="*/ 1024450 w 1024450"/>
                <a:gd name="connsiteY4" fmla="*/ 144791 h 1283588"/>
                <a:gd name="connsiteX0" fmla="*/ 857971 w 876589"/>
                <a:gd name="connsiteY0" fmla="*/ 0 h 1293010"/>
                <a:gd name="connsiteX1" fmla="*/ 876589 w 876589"/>
                <a:gd name="connsiteY1" fmla="*/ 1090289 h 1293010"/>
                <a:gd name="connsiteX2" fmla="*/ 530451 w 876589"/>
                <a:gd name="connsiteY2" fmla="*/ 1293001 h 1293010"/>
                <a:gd name="connsiteX3" fmla="*/ 0 w 876589"/>
                <a:gd name="connsiteY3" fmla="*/ 9422 h 1293010"/>
                <a:gd name="connsiteX4" fmla="*/ 857971 w 876589"/>
                <a:gd name="connsiteY4" fmla="*/ 0 h 1293010"/>
                <a:gd name="connsiteX0" fmla="*/ 857971 w 1598506"/>
                <a:gd name="connsiteY0" fmla="*/ 0 h 1359951"/>
                <a:gd name="connsiteX1" fmla="*/ 1598506 w 1598506"/>
                <a:gd name="connsiteY1" fmla="*/ 1359951 h 1359951"/>
                <a:gd name="connsiteX2" fmla="*/ 530451 w 1598506"/>
                <a:gd name="connsiteY2" fmla="*/ 1293001 h 1359951"/>
                <a:gd name="connsiteX3" fmla="*/ 0 w 1598506"/>
                <a:gd name="connsiteY3" fmla="*/ 9422 h 1359951"/>
                <a:gd name="connsiteX4" fmla="*/ 857971 w 1598506"/>
                <a:gd name="connsiteY4" fmla="*/ 0 h 1359951"/>
                <a:gd name="connsiteX0" fmla="*/ 857971 w 1598506"/>
                <a:gd name="connsiteY0" fmla="*/ 0 h 1359951"/>
                <a:gd name="connsiteX1" fmla="*/ 1598506 w 1598506"/>
                <a:gd name="connsiteY1" fmla="*/ 1359951 h 1359951"/>
                <a:gd name="connsiteX2" fmla="*/ 787829 w 1598506"/>
                <a:gd name="connsiteY2" fmla="*/ 727355 h 1359951"/>
                <a:gd name="connsiteX3" fmla="*/ 0 w 1598506"/>
                <a:gd name="connsiteY3" fmla="*/ 9422 h 1359951"/>
                <a:gd name="connsiteX4" fmla="*/ 857971 w 1598506"/>
                <a:gd name="connsiteY4" fmla="*/ 0 h 1359951"/>
                <a:gd name="connsiteX0" fmla="*/ 857971 w 1598506"/>
                <a:gd name="connsiteY0" fmla="*/ 0 h 1359951"/>
                <a:gd name="connsiteX1" fmla="*/ 1598506 w 1598506"/>
                <a:gd name="connsiteY1" fmla="*/ 1359951 h 1359951"/>
                <a:gd name="connsiteX2" fmla="*/ 846119 w 1598506"/>
                <a:gd name="connsiteY2" fmla="*/ 631780 h 1359951"/>
                <a:gd name="connsiteX3" fmla="*/ 0 w 1598506"/>
                <a:gd name="connsiteY3" fmla="*/ 9422 h 1359951"/>
                <a:gd name="connsiteX4" fmla="*/ 857971 w 1598506"/>
                <a:gd name="connsiteY4" fmla="*/ 0 h 1359951"/>
                <a:gd name="connsiteX0" fmla="*/ 857971 w 1598506"/>
                <a:gd name="connsiteY0" fmla="*/ 0 h 1359951"/>
                <a:gd name="connsiteX1" fmla="*/ 1598506 w 1598506"/>
                <a:gd name="connsiteY1" fmla="*/ 1359951 h 1359951"/>
                <a:gd name="connsiteX2" fmla="*/ 818466 w 1598506"/>
                <a:gd name="connsiteY2" fmla="*/ 676183 h 1359951"/>
                <a:gd name="connsiteX3" fmla="*/ 0 w 1598506"/>
                <a:gd name="connsiteY3" fmla="*/ 9422 h 1359951"/>
                <a:gd name="connsiteX4" fmla="*/ 857971 w 1598506"/>
                <a:gd name="connsiteY4" fmla="*/ 0 h 1359951"/>
                <a:gd name="connsiteX0" fmla="*/ 857971 w 963139"/>
                <a:gd name="connsiteY0" fmla="*/ 0 h 3076744"/>
                <a:gd name="connsiteX1" fmla="*/ 963139 w 963139"/>
                <a:gd name="connsiteY1" fmla="*/ 3076744 h 3076744"/>
                <a:gd name="connsiteX2" fmla="*/ 818466 w 963139"/>
                <a:gd name="connsiteY2" fmla="*/ 676183 h 3076744"/>
                <a:gd name="connsiteX3" fmla="*/ 0 w 963139"/>
                <a:gd name="connsiteY3" fmla="*/ 9422 h 3076744"/>
                <a:gd name="connsiteX4" fmla="*/ 857971 w 963139"/>
                <a:gd name="connsiteY4" fmla="*/ 0 h 3076744"/>
                <a:gd name="connsiteX0" fmla="*/ 857971 w 963139"/>
                <a:gd name="connsiteY0" fmla="*/ 0 h 3076744"/>
                <a:gd name="connsiteX1" fmla="*/ 963139 w 963139"/>
                <a:gd name="connsiteY1" fmla="*/ 3076744 h 3076744"/>
                <a:gd name="connsiteX2" fmla="*/ 322328 w 963139"/>
                <a:gd name="connsiteY2" fmla="*/ 1031505 h 3076744"/>
                <a:gd name="connsiteX3" fmla="*/ 0 w 963139"/>
                <a:gd name="connsiteY3" fmla="*/ 9422 h 3076744"/>
                <a:gd name="connsiteX4" fmla="*/ 857971 w 963139"/>
                <a:gd name="connsiteY4" fmla="*/ 0 h 3076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139" h="3076744">
                  <a:moveTo>
                    <a:pt x="857971" y="0"/>
                  </a:moveTo>
                  <a:lnTo>
                    <a:pt x="963139" y="3076744"/>
                  </a:lnTo>
                  <a:cubicBezTo>
                    <a:pt x="953703" y="3075132"/>
                    <a:pt x="331764" y="1033117"/>
                    <a:pt x="322328" y="1031505"/>
                  </a:cubicBezTo>
                  <a:lnTo>
                    <a:pt x="0" y="9422"/>
                  </a:lnTo>
                  <a:lnTo>
                    <a:pt x="857971"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dirty="0">
                <a:solidFill>
                  <a:prstClr val="white"/>
                </a:solidFill>
              </a:endParaRPr>
            </a:p>
          </p:txBody>
        </p:sp>
        <p:sp>
          <p:nvSpPr>
            <p:cNvPr id="23" name="Right Triangle 9"/>
            <p:cNvSpPr/>
            <p:nvPr/>
          </p:nvSpPr>
          <p:spPr>
            <a:xfrm rot="16736933">
              <a:off x="7957451" y="3899614"/>
              <a:ext cx="389311" cy="704851"/>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6241002"/>
                <a:gd name="connsiteY0" fmla="*/ 4942577 h 7197122"/>
                <a:gd name="connsiteX1" fmla="*/ 6241005 w 6241002"/>
                <a:gd name="connsiteY1" fmla="*/ 2 h 7197122"/>
                <a:gd name="connsiteX2" fmla="*/ 4500934 w 6241002"/>
                <a:gd name="connsiteY2" fmla="*/ 7197121 h 7197122"/>
                <a:gd name="connsiteX3" fmla="*/ 0 w 6241002"/>
                <a:gd name="connsiteY3" fmla="*/ 4942577 h 7197122"/>
                <a:gd name="connsiteX0" fmla="*/ 0 w 6241002"/>
                <a:gd name="connsiteY0" fmla="*/ 4942577 h 7197122"/>
                <a:gd name="connsiteX1" fmla="*/ 2819951 w 6241002"/>
                <a:gd name="connsiteY1" fmla="*/ 2743592 h 7197122"/>
                <a:gd name="connsiteX2" fmla="*/ 6241005 w 6241002"/>
                <a:gd name="connsiteY2" fmla="*/ 2 h 7197122"/>
                <a:gd name="connsiteX3" fmla="*/ 4500934 w 6241002"/>
                <a:gd name="connsiteY3" fmla="*/ 7197121 h 7197122"/>
                <a:gd name="connsiteX4" fmla="*/ 0 w 6241002"/>
                <a:gd name="connsiteY4" fmla="*/ 4942577 h 7197122"/>
                <a:gd name="connsiteX0" fmla="*/ 0 w 6241002"/>
                <a:gd name="connsiteY0" fmla="*/ 5778721 h 8033266"/>
                <a:gd name="connsiteX1" fmla="*/ 431963 w 6241002"/>
                <a:gd name="connsiteY1" fmla="*/ 1 h 8033266"/>
                <a:gd name="connsiteX2" fmla="*/ 6241005 w 6241002"/>
                <a:gd name="connsiteY2" fmla="*/ 836146 h 8033266"/>
                <a:gd name="connsiteX3" fmla="*/ 4500934 w 6241002"/>
                <a:gd name="connsiteY3" fmla="*/ 8033265 h 8033266"/>
                <a:gd name="connsiteX4" fmla="*/ 0 w 6241002"/>
                <a:gd name="connsiteY4" fmla="*/ 5778721 h 8033266"/>
                <a:gd name="connsiteX0" fmla="*/ 1445726 w 5809037"/>
                <a:gd name="connsiteY0" fmla="*/ 7963719 h 8033266"/>
                <a:gd name="connsiteX1" fmla="*/ -2 w 5809037"/>
                <a:gd name="connsiteY1" fmla="*/ 1 h 8033266"/>
                <a:gd name="connsiteX2" fmla="*/ 5809040 w 5809037"/>
                <a:gd name="connsiteY2" fmla="*/ 836146 h 8033266"/>
                <a:gd name="connsiteX3" fmla="*/ 4068969 w 5809037"/>
                <a:gd name="connsiteY3" fmla="*/ 8033265 h 8033266"/>
                <a:gd name="connsiteX4" fmla="*/ 1445726 w 5809037"/>
                <a:gd name="connsiteY4" fmla="*/ 7963719 h 8033266"/>
                <a:gd name="connsiteX0" fmla="*/ 2105842 w 5809037"/>
                <a:gd name="connsiteY0" fmla="*/ 10752502 h 10752508"/>
                <a:gd name="connsiteX1" fmla="*/ -2 w 5809037"/>
                <a:gd name="connsiteY1" fmla="*/ 1 h 10752508"/>
                <a:gd name="connsiteX2" fmla="*/ 5809040 w 5809037"/>
                <a:gd name="connsiteY2" fmla="*/ 836146 h 10752508"/>
                <a:gd name="connsiteX3" fmla="*/ 4068969 w 5809037"/>
                <a:gd name="connsiteY3" fmla="*/ 8033265 h 10752508"/>
                <a:gd name="connsiteX4" fmla="*/ 2105842 w 5809037"/>
                <a:gd name="connsiteY4" fmla="*/ 10752502 h 1075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9037" h="10752508">
                  <a:moveTo>
                    <a:pt x="2105842" y="10752502"/>
                  </a:moveTo>
                  <a:lnTo>
                    <a:pt x="-2" y="1"/>
                  </a:lnTo>
                  <a:lnTo>
                    <a:pt x="5809040" y="836146"/>
                  </a:lnTo>
                  <a:cubicBezTo>
                    <a:pt x="5797818" y="837209"/>
                    <a:pt x="4080191" y="8032202"/>
                    <a:pt x="4068969" y="8033265"/>
                  </a:cubicBezTo>
                  <a:lnTo>
                    <a:pt x="2105842" y="10752502"/>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4" name="Right Triangle 9"/>
            <p:cNvSpPr/>
            <p:nvPr/>
          </p:nvSpPr>
          <p:spPr>
            <a:xfrm rot="16842692">
              <a:off x="8140673" y="3118766"/>
              <a:ext cx="3700854" cy="4766038"/>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0 w 2789556"/>
                <a:gd name="connsiteY0" fmla="*/ 3645875 h 3645875"/>
                <a:gd name="connsiteX1" fmla="*/ 231449 w 2789556"/>
                <a:gd name="connsiteY1" fmla="*/ 0 h 3645875"/>
                <a:gd name="connsiteX2" fmla="*/ 2789556 w 2789556"/>
                <a:gd name="connsiteY2" fmla="*/ 3645875 h 3645875"/>
                <a:gd name="connsiteX3" fmla="*/ 0 w 2789556"/>
                <a:gd name="connsiteY3" fmla="*/ 3645875 h 3645875"/>
                <a:gd name="connsiteX0" fmla="*/ 0 w 2789556"/>
                <a:gd name="connsiteY0" fmla="*/ 3645875 h 3645875"/>
                <a:gd name="connsiteX1" fmla="*/ 200291 w 2789556"/>
                <a:gd name="connsiteY1" fmla="*/ 575499 h 3645875"/>
                <a:gd name="connsiteX2" fmla="*/ 231449 w 2789556"/>
                <a:gd name="connsiteY2" fmla="*/ 0 h 3645875"/>
                <a:gd name="connsiteX3" fmla="*/ 2789556 w 2789556"/>
                <a:gd name="connsiteY3" fmla="*/ 3645875 h 3645875"/>
                <a:gd name="connsiteX4" fmla="*/ 0 w 2789556"/>
                <a:gd name="connsiteY4" fmla="*/ 3645875 h 3645875"/>
                <a:gd name="connsiteX0" fmla="*/ 84744 w 2874300"/>
                <a:gd name="connsiteY0" fmla="*/ 3701585 h 3701585"/>
                <a:gd name="connsiteX1" fmla="*/ 0 w 2874300"/>
                <a:gd name="connsiteY1" fmla="*/ 0 h 3701585"/>
                <a:gd name="connsiteX2" fmla="*/ 316193 w 2874300"/>
                <a:gd name="connsiteY2" fmla="*/ 55710 h 3701585"/>
                <a:gd name="connsiteX3" fmla="*/ 2874300 w 2874300"/>
                <a:gd name="connsiteY3" fmla="*/ 3701585 h 3701585"/>
                <a:gd name="connsiteX4" fmla="*/ 84744 w 2874300"/>
                <a:gd name="connsiteY4" fmla="*/ 3701585 h 3701585"/>
                <a:gd name="connsiteX0" fmla="*/ 84744 w 2874300"/>
                <a:gd name="connsiteY0" fmla="*/ 3701585 h 3701585"/>
                <a:gd name="connsiteX1" fmla="*/ 0 w 2874300"/>
                <a:gd name="connsiteY1" fmla="*/ 0 h 3701585"/>
                <a:gd name="connsiteX2" fmla="*/ 361761 w 2874300"/>
                <a:gd name="connsiteY2" fmla="*/ 416004 h 3701585"/>
                <a:gd name="connsiteX3" fmla="*/ 2874300 w 2874300"/>
                <a:gd name="connsiteY3" fmla="*/ 3701585 h 3701585"/>
                <a:gd name="connsiteX4" fmla="*/ 84744 w 2874300"/>
                <a:gd name="connsiteY4" fmla="*/ 3701585 h 3701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4300" h="3701585">
                  <a:moveTo>
                    <a:pt x="84744" y="3701585"/>
                  </a:moveTo>
                  <a:lnTo>
                    <a:pt x="0" y="0"/>
                  </a:lnTo>
                  <a:lnTo>
                    <a:pt x="361761" y="416004"/>
                  </a:lnTo>
                  <a:lnTo>
                    <a:pt x="2874300" y="3701585"/>
                  </a:lnTo>
                  <a:lnTo>
                    <a:pt x="84744" y="3701585"/>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5" name="Right Triangle 9"/>
            <p:cNvSpPr/>
            <p:nvPr/>
          </p:nvSpPr>
          <p:spPr>
            <a:xfrm rot="600095">
              <a:off x="6516893" y="6682174"/>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6" name="Right Triangle 9"/>
            <p:cNvSpPr/>
            <p:nvPr/>
          </p:nvSpPr>
          <p:spPr>
            <a:xfrm rot="12339474">
              <a:off x="10790199" y="1861145"/>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7" name="Right Triangle 9"/>
            <p:cNvSpPr/>
            <p:nvPr/>
          </p:nvSpPr>
          <p:spPr>
            <a:xfrm rot="17042516">
              <a:off x="10347842" y="2679051"/>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8" name="Right Triangle 9"/>
            <p:cNvSpPr/>
            <p:nvPr/>
          </p:nvSpPr>
          <p:spPr>
            <a:xfrm rot="6485821">
              <a:off x="9818495" y="2504417"/>
              <a:ext cx="209097" cy="150671"/>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Lst>
              <a:ahLst/>
              <a:cxnLst>
                <a:cxn ang="0">
                  <a:pos x="connsiteX0" y="connsiteY0"/>
                </a:cxn>
                <a:cxn ang="0">
                  <a:pos x="connsiteX1" y="connsiteY1"/>
                </a:cxn>
                <a:cxn ang="0">
                  <a:pos x="connsiteX2" y="connsiteY2"/>
                </a:cxn>
                <a:cxn ang="0">
                  <a:pos x="connsiteX3" y="connsiteY3"/>
                </a:cxn>
              </a:cxnLst>
              <a:rect l="l" t="t" r="r" b="b"/>
              <a:pathLst>
                <a:path w="4500964" h="2894479">
                  <a:moveTo>
                    <a:pt x="0" y="639934"/>
                  </a:moveTo>
                  <a:lnTo>
                    <a:pt x="1547560" y="0"/>
                  </a:lnTo>
                  <a:cubicBezTo>
                    <a:pt x="1536338" y="1063"/>
                    <a:pt x="4512156" y="2893415"/>
                    <a:pt x="4500934" y="2894478"/>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9" name="Right Triangle 9"/>
            <p:cNvSpPr/>
            <p:nvPr/>
          </p:nvSpPr>
          <p:spPr>
            <a:xfrm rot="18779178">
              <a:off x="7983970" y="5398879"/>
              <a:ext cx="560019" cy="352259"/>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Lst>
              <a:ahLst/>
              <a:cxnLst>
                <a:cxn ang="0">
                  <a:pos x="connsiteX0" y="connsiteY0"/>
                </a:cxn>
                <a:cxn ang="0">
                  <a:pos x="connsiteX1" y="connsiteY1"/>
                </a:cxn>
                <a:cxn ang="0">
                  <a:pos x="connsiteX2" y="connsiteY2"/>
                </a:cxn>
                <a:cxn ang="0">
                  <a:pos x="connsiteX3" y="connsiteY3"/>
                </a:cxn>
              </a:cxnLst>
              <a:rect l="l" t="t" r="r" b="b"/>
              <a:pathLst>
                <a:path w="4500964" h="2894479">
                  <a:moveTo>
                    <a:pt x="0" y="639934"/>
                  </a:moveTo>
                  <a:lnTo>
                    <a:pt x="1547560" y="0"/>
                  </a:lnTo>
                  <a:cubicBezTo>
                    <a:pt x="1536338" y="1063"/>
                    <a:pt x="4512156" y="2893415"/>
                    <a:pt x="4500934" y="2894478"/>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0" name="Right Triangle 9"/>
            <p:cNvSpPr/>
            <p:nvPr/>
          </p:nvSpPr>
          <p:spPr>
            <a:xfrm rot="11869388">
              <a:off x="8598233" y="2110231"/>
              <a:ext cx="316288" cy="28896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Lst>
              <a:ahLst/>
              <a:cxnLst>
                <a:cxn ang="0">
                  <a:pos x="connsiteX0" y="connsiteY0"/>
                </a:cxn>
                <a:cxn ang="0">
                  <a:pos x="connsiteX1" y="connsiteY1"/>
                </a:cxn>
                <a:cxn ang="0">
                  <a:pos x="connsiteX2" y="connsiteY2"/>
                </a:cxn>
                <a:cxn ang="0">
                  <a:pos x="connsiteX3" y="connsiteY3"/>
                </a:cxn>
              </a:cxnLst>
              <a:rect l="l" t="t" r="r" b="b"/>
              <a:pathLst>
                <a:path w="4500964" h="2894479">
                  <a:moveTo>
                    <a:pt x="0" y="639934"/>
                  </a:moveTo>
                  <a:lnTo>
                    <a:pt x="1547560" y="0"/>
                  </a:lnTo>
                  <a:cubicBezTo>
                    <a:pt x="1536338" y="1063"/>
                    <a:pt x="4512156" y="2893415"/>
                    <a:pt x="4500934" y="2894478"/>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1" name="Right Triangle 9"/>
            <p:cNvSpPr/>
            <p:nvPr/>
          </p:nvSpPr>
          <p:spPr>
            <a:xfrm rot="19451475">
              <a:off x="8136872" y="3337944"/>
              <a:ext cx="1521379" cy="269483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759006"/>
                <a:gd name="connsiteY0" fmla="*/ 0 h 1459402"/>
                <a:gd name="connsiteX1" fmla="*/ 1759006 w 1759006"/>
                <a:gd name="connsiteY1" fmla="*/ 1459402 h 1459402"/>
                <a:gd name="connsiteX2" fmla="*/ 0 w 1759006"/>
                <a:gd name="connsiteY2" fmla="*/ 1005574 h 1459402"/>
                <a:gd name="connsiteX3" fmla="*/ 1406101 w 1759006"/>
                <a:gd name="connsiteY3" fmla="*/ 0 h 1459402"/>
                <a:gd name="connsiteX0" fmla="*/ 1808778 w 1808778"/>
                <a:gd name="connsiteY0" fmla="*/ 0 h 1733165"/>
                <a:gd name="connsiteX1" fmla="*/ 1759006 w 1808778"/>
                <a:gd name="connsiteY1" fmla="*/ 1733165 h 1733165"/>
                <a:gd name="connsiteX2" fmla="*/ 0 w 1808778"/>
                <a:gd name="connsiteY2" fmla="*/ 1279337 h 1733165"/>
                <a:gd name="connsiteX3" fmla="*/ 1808778 w 1808778"/>
                <a:gd name="connsiteY3" fmla="*/ 0 h 1733165"/>
                <a:gd name="connsiteX0" fmla="*/ 1550525 w 1550525"/>
                <a:gd name="connsiteY0" fmla="*/ 0 h 2746459"/>
                <a:gd name="connsiteX1" fmla="*/ 1500753 w 1550525"/>
                <a:gd name="connsiteY1" fmla="*/ 1733165 h 2746459"/>
                <a:gd name="connsiteX2" fmla="*/ 0 w 1550525"/>
                <a:gd name="connsiteY2" fmla="*/ 2746459 h 2746459"/>
                <a:gd name="connsiteX3" fmla="*/ 1550525 w 1550525"/>
                <a:gd name="connsiteY3" fmla="*/ 0 h 2746459"/>
              </a:gdLst>
              <a:ahLst/>
              <a:cxnLst>
                <a:cxn ang="0">
                  <a:pos x="connsiteX0" y="connsiteY0"/>
                </a:cxn>
                <a:cxn ang="0">
                  <a:pos x="connsiteX1" y="connsiteY1"/>
                </a:cxn>
                <a:cxn ang="0">
                  <a:pos x="connsiteX2" y="connsiteY2"/>
                </a:cxn>
                <a:cxn ang="0">
                  <a:pos x="connsiteX3" y="connsiteY3"/>
                </a:cxn>
              </a:cxnLst>
              <a:rect l="l" t="t" r="r" b="b"/>
              <a:pathLst>
                <a:path w="1550525" h="2746459">
                  <a:moveTo>
                    <a:pt x="1550525" y="0"/>
                  </a:moveTo>
                  <a:lnTo>
                    <a:pt x="1500753" y="1733165"/>
                  </a:lnTo>
                  <a:lnTo>
                    <a:pt x="0" y="2746459"/>
                  </a:lnTo>
                  <a:lnTo>
                    <a:pt x="1550525"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2" name="Right Triangle 9"/>
            <p:cNvSpPr/>
            <p:nvPr/>
          </p:nvSpPr>
          <p:spPr>
            <a:xfrm rot="17249741">
              <a:off x="9796488" y="4699826"/>
              <a:ext cx="3647602" cy="1957858"/>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7897807"/>
                <a:gd name="connsiteY0" fmla="*/ 3633787 h 3633788"/>
                <a:gd name="connsiteX1" fmla="*/ 4944403 w 7897807"/>
                <a:gd name="connsiteY1" fmla="*/ 0 h 3633788"/>
                <a:gd name="connsiteX2" fmla="*/ 7897777 w 7897807"/>
                <a:gd name="connsiteY2" fmla="*/ 2894478 h 3633788"/>
                <a:gd name="connsiteX3" fmla="*/ 0 w 7897807"/>
                <a:gd name="connsiteY3" fmla="*/ 3633787 h 3633788"/>
              </a:gdLst>
              <a:ahLst/>
              <a:cxnLst>
                <a:cxn ang="0">
                  <a:pos x="connsiteX0" y="connsiteY0"/>
                </a:cxn>
                <a:cxn ang="0">
                  <a:pos x="connsiteX1" y="connsiteY1"/>
                </a:cxn>
                <a:cxn ang="0">
                  <a:pos x="connsiteX2" y="connsiteY2"/>
                </a:cxn>
                <a:cxn ang="0">
                  <a:pos x="connsiteX3" y="connsiteY3"/>
                </a:cxn>
              </a:cxnLst>
              <a:rect l="l" t="t" r="r" b="b"/>
              <a:pathLst>
                <a:path w="7897807" h="3633788">
                  <a:moveTo>
                    <a:pt x="0" y="3633787"/>
                  </a:moveTo>
                  <a:lnTo>
                    <a:pt x="4944403" y="0"/>
                  </a:lnTo>
                  <a:cubicBezTo>
                    <a:pt x="4933181" y="1063"/>
                    <a:pt x="7908999" y="2893415"/>
                    <a:pt x="7897777" y="2894478"/>
                  </a:cubicBezTo>
                  <a:lnTo>
                    <a:pt x="0" y="3633787"/>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3" name="Right Triangle 9"/>
            <p:cNvSpPr/>
            <p:nvPr/>
          </p:nvSpPr>
          <p:spPr>
            <a:xfrm rot="327492">
              <a:off x="11282716" y="2520228"/>
              <a:ext cx="675145" cy="631778"/>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4500964"/>
                <a:gd name="connsiteY0" fmla="*/ 639934 h 2894479"/>
                <a:gd name="connsiteX1" fmla="*/ 797731 w 4500964"/>
                <a:gd name="connsiteY1" fmla="*/ 359438 h 2894479"/>
                <a:gd name="connsiteX2" fmla="*/ 1547560 w 4500964"/>
                <a:gd name="connsiteY2" fmla="*/ 0 h 2894479"/>
                <a:gd name="connsiteX3" fmla="*/ 4500934 w 4500964"/>
                <a:gd name="connsiteY3" fmla="*/ 2894478 h 2894479"/>
                <a:gd name="connsiteX4" fmla="*/ 0 w 4500964"/>
                <a:gd name="connsiteY4" fmla="*/ 639934 h 2894479"/>
                <a:gd name="connsiteX0" fmla="*/ 2153973 w 6654937"/>
                <a:gd name="connsiteY0" fmla="*/ 2742132 h 4996677"/>
                <a:gd name="connsiteX1" fmla="*/ 1 w 6654937"/>
                <a:gd name="connsiteY1" fmla="*/ 2 h 4996677"/>
                <a:gd name="connsiteX2" fmla="*/ 3701533 w 6654937"/>
                <a:gd name="connsiteY2" fmla="*/ 2102198 h 4996677"/>
                <a:gd name="connsiteX3" fmla="*/ 6654907 w 6654937"/>
                <a:gd name="connsiteY3" fmla="*/ 4996676 h 4996677"/>
                <a:gd name="connsiteX4" fmla="*/ 2153973 w 6654937"/>
                <a:gd name="connsiteY4" fmla="*/ 2742132 h 4996677"/>
                <a:gd name="connsiteX0" fmla="*/ 1137569 w 5638533"/>
                <a:gd name="connsiteY0" fmla="*/ 1521111 h 3775656"/>
                <a:gd name="connsiteX1" fmla="*/ 0 w 5638533"/>
                <a:gd name="connsiteY1" fmla="*/ -1 h 3775656"/>
                <a:gd name="connsiteX2" fmla="*/ 2685129 w 5638533"/>
                <a:gd name="connsiteY2" fmla="*/ 881177 h 3775656"/>
                <a:gd name="connsiteX3" fmla="*/ 5638503 w 5638533"/>
                <a:gd name="connsiteY3" fmla="*/ 3775655 h 3775656"/>
                <a:gd name="connsiteX4" fmla="*/ 1137569 w 5638533"/>
                <a:gd name="connsiteY4" fmla="*/ 1521111 h 377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533" h="3775656">
                  <a:moveTo>
                    <a:pt x="1137569" y="1521111"/>
                  </a:moveTo>
                  <a:lnTo>
                    <a:pt x="0" y="-1"/>
                  </a:lnTo>
                  <a:lnTo>
                    <a:pt x="2685129" y="881177"/>
                  </a:lnTo>
                  <a:cubicBezTo>
                    <a:pt x="2673907" y="882240"/>
                    <a:pt x="5649725" y="3774592"/>
                    <a:pt x="5638503" y="3775655"/>
                  </a:cubicBezTo>
                  <a:lnTo>
                    <a:pt x="1137569" y="152111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4" name="Right Triangle 9"/>
            <p:cNvSpPr/>
            <p:nvPr/>
          </p:nvSpPr>
          <p:spPr>
            <a:xfrm rot="16842692">
              <a:off x="9062008" y="2868948"/>
              <a:ext cx="1855035" cy="2920539"/>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406101"/>
                <a:gd name="connsiteY0" fmla="*/ 0 h 2858903"/>
                <a:gd name="connsiteX1" fmla="*/ 1294519 w 1406101"/>
                <a:gd name="connsiteY1" fmla="*/ 2858903 h 2858903"/>
                <a:gd name="connsiteX2" fmla="*/ 0 w 1406101"/>
                <a:gd name="connsiteY2" fmla="*/ 1005574 h 2858903"/>
                <a:gd name="connsiteX3" fmla="*/ 1406101 w 1406101"/>
                <a:gd name="connsiteY3" fmla="*/ 0 h 2858903"/>
                <a:gd name="connsiteX0" fmla="*/ 1406101 w 1406101"/>
                <a:gd name="connsiteY0" fmla="*/ 0 h 2226118"/>
                <a:gd name="connsiteX1" fmla="*/ 858609 w 1406101"/>
                <a:gd name="connsiteY1" fmla="*/ 2226118 h 2226118"/>
                <a:gd name="connsiteX2" fmla="*/ 0 w 1406101"/>
                <a:gd name="connsiteY2" fmla="*/ 1005574 h 2226118"/>
                <a:gd name="connsiteX3" fmla="*/ 1406101 w 1406101"/>
                <a:gd name="connsiteY3" fmla="*/ 0 h 2226118"/>
                <a:gd name="connsiteX0" fmla="*/ 1408997 w 1408997"/>
                <a:gd name="connsiteY0" fmla="*/ 800804 h 1220544"/>
                <a:gd name="connsiteX1" fmla="*/ 858609 w 1408997"/>
                <a:gd name="connsiteY1" fmla="*/ 1220544 h 1220544"/>
                <a:gd name="connsiteX2" fmla="*/ 0 w 1408997"/>
                <a:gd name="connsiteY2" fmla="*/ 0 h 1220544"/>
                <a:gd name="connsiteX3" fmla="*/ 1408997 w 1408997"/>
                <a:gd name="connsiteY3" fmla="*/ 800804 h 1220544"/>
                <a:gd name="connsiteX0" fmla="*/ 2212062 w 2212062"/>
                <a:gd name="connsiteY0" fmla="*/ 1981504 h 2401244"/>
                <a:gd name="connsiteX1" fmla="*/ 1661674 w 2212062"/>
                <a:gd name="connsiteY1" fmla="*/ 2401244 h 2401244"/>
                <a:gd name="connsiteX2" fmla="*/ 0 w 2212062"/>
                <a:gd name="connsiteY2" fmla="*/ 0 h 2401244"/>
                <a:gd name="connsiteX3" fmla="*/ 2212062 w 2212062"/>
                <a:gd name="connsiteY3" fmla="*/ 1981504 h 2401244"/>
                <a:gd name="connsiteX0" fmla="*/ 1559086 w 1661674"/>
                <a:gd name="connsiteY0" fmla="*/ 877817 h 2401244"/>
                <a:gd name="connsiteX1" fmla="*/ 1661674 w 1661674"/>
                <a:gd name="connsiteY1" fmla="*/ 2401244 h 2401244"/>
                <a:gd name="connsiteX2" fmla="*/ 0 w 1661674"/>
                <a:gd name="connsiteY2" fmla="*/ 0 h 2401244"/>
                <a:gd name="connsiteX3" fmla="*/ 1559086 w 1661674"/>
                <a:gd name="connsiteY3" fmla="*/ 877817 h 2401244"/>
                <a:gd name="connsiteX0" fmla="*/ 522039 w 624627"/>
                <a:gd name="connsiteY0" fmla="*/ 12416 h 1535843"/>
                <a:gd name="connsiteX1" fmla="*/ 624627 w 624627"/>
                <a:gd name="connsiteY1" fmla="*/ 1535843 h 1535843"/>
                <a:gd name="connsiteX2" fmla="*/ 0 w 624627"/>
                <a:gd name="connsiteY2" fmla="*/ 0 h 1535843"/>
                <a:gd name="connsiteX3" fmla="*/ 522039 w 624627"/>
                <a:gd name="connsiteY3" fmla="*/ 12416 h 1535843"/>
                <a:gd name="connsiteX0" fmla="*/ 501021 w 624627"/>
                <a:gd name="connsiteY0" fmla="*/ 0 h 1594740"/>
                <a:gd name="connsiteX1" fmla="*/ 624627 w 624627"/>
                <a:gd name="connsiteY1" fmla="*/ 1594740 h 1594740"/>
                <a:gd name="connsiteX2" fmla="*/ 0 w 624627"/>
                <a:gd name="connsiteY2" fmla="*/ 58897 h 1594740"/>
                <a:gd name="connsiteX3" fmla="*/ 501021 w 624627"/>
                <a:gd name="connsiteY3" fmla="*/ 0 h 1594740"/>
                <a:gd name="connsiteX0" fmla="*/ 501021 w 587696"/>
                <a:gd name="connsiteY0" fmla="*/ 0 h 1518908"/>
                <a:gd name="connsiteX1" fmla="*/ 587696 w 587696"/>
                <a:gd name="connsiteY1" fmla="*/ 1518908 h 1518908"/>
                <a:gd name="connsiteX2" fmla="*/ 0 w 587696"/>
                <a:gd name="connsiteY2" fmla="*/ 58897 h 1518908"/>
                <a:gd name="connsiteX3" fmla="*/ 501021 w 587696"/>
                <a:gd name="connsiteY3" fmla="*/ 0 h 1518908"/>
                <a:gd name="connsiteX0" fmla="*/ 562121 w 648796"/>
                <a:gd name="connsiteY0" fmla="*/ 0 h 1518908"/>
                <a:gd name="connsiteX1" fmla="*/ 648796 w 648796"/>
                <a:gd name="connsiteY1" fmla="*/ 1518908 h 1518908"/>
                <a:gd name="connsiteX2" fmla="*/ 0 w 648796"/>
                <a:gd name="connsiteY2" fmla="*/ 213503 h 1518908"/>
                <a:gd name="connsiteX3" fmla="*/ 562121 w 648796"/>
                <a:gd name="connsiteY3" fmla="*/ 0 h 1518908"/>
                <a:gd name="connsiteX0" fmla="*/ 463109 w 648796"/>
                <a:gd name="connsiteY0" fmla="*/ 0 h 1485121"/>
                <a:gd name="connsiteX1" fmla="*/ 648796 w 648796"/>
                <a:gd name="connsiteY1" fmla="*/ 1485121 h 1485121"/>
                <a:gd name="connsiteX2" fmla="*/ 0 w 648796"/>
                <a:gd name="connsiteY2" fmla="*/ 179716 h 1485121"/>
                <a:gd name="connsiteX3" fmla="*/ 463109 w 648796"/>
                <a:gd name="connsiteY3" fmla="*/ 0 h 1485121"/>
                <a:gd name="connsiteX0" fmla="*/ 546603 w 648796"/>
                <a:gd name="connsiteY0" fmla="*/ 0 h 1561145"/>
                <a:gd name="connsiteX1" fmla="*/ 648796 w 648796"/>
                <a:gd name="connsiteY1" fmla="*/ 1561145 h 1561145"/>
                <a:gd name="connsiteX2" fmla="*/ 0 w 648796"/>
                <a:gd name="connsiteY2" fmla="*/ 255740 h 1561145"/>
                <a:gd name="connsiteX3" fmla="*/ 546603 w 648796"/>
                <a:gd name="connsiteY3" fmla="*/ 0 h 1561145"/>
                <a:gd name="connsiteX0" fmla="*/ 457609 w 559802"/>
                <a:gd name="connsiteY0" fmla="*/ 0 h 1561145"/>
                <a:gd name="connsiteX1" fmla="*/ 559802 w 559802"/>
                <a:gd name="connsiteY1" fmla="*/ 1561145 h 1561145"/>
                <a:gd name="connsiteX2" fmla="*/ 0 w 559802"/>
                <a:gd name="connsiteY2" fmla="*/ 208790 h 1561145"/>
                <a:gd name="connsiteX3" fmla="*/ 457609 w 559802"/>
                <a:gd name="connsiteY3" fmla="*/ 0 h 1561145"/>
                <a:gd name="connsiteX0" fmla="*/ 457609 w 1174767"/>
                <a:gd name="connsiteY0" fmla="*/ 919245 h 1128035"/>
                <a:gd name="connsiteX1" fmla="*/ 1174767 w 1174767"/>
                <a:gd name="connsiteY1" fmla="*/ 0 h 1128035"/>
                <a:gd name="connsiteX2" fmla="*/ 0 w 1174767"/>
                <a:gd name="connsiteY2" fmla="*/ 1128035 h 1128035"/>
                <a:gd name="connsiteX3" fmla="*/ 457609 w 1174767"/>
                <a:gd name="connsiteY3" fmla="*/ 919245 h 1128035"/>
                <a:gd name="connsiteX0" fmla="*/ 0 w 1440730"/>
                <a:gd name="connsiteY0" fmla="*/ 2268263 h 2268263"/>
                <a:gd name="connsiteX1" fmla="*/ 1440730 w 1440730"/>
                <a:gd name="connsiteY1" fmla="*/ 0 h 2268263"/>
                <a:gd name="connsiteX2" fmla="*/ 265963 w 1440730"/>
                <a:gd name="connsiteY2" fmla="*/ 1128035 h 2268263"/>
                <a:gd name="connsiteX3" fmla="*/ 0 w 1440730"/>
                <a:gd name="connsiteY3" fmla="*/ 2268263 h 2268263"/>
                <a:gd name="connsiteX0" fmla="*/ 0 w 1440730"/>
                <a:gd name="connsiteY0" fmla="*/ 2268263 h 2268263"/>
                <a:gd name="connsiteX1" fmla="*/ 1440730 w 1440730"/>
                <a:gd name="connsiteY1" fmla="*/ 0 h 2268263"/>
                <a:gd name="connsiteX2" fmla="*/ 143769 w 1440730"/>
                <a:gd name="connsiteY2" fmla="*/ 1158679 h 2268263"/>
                <a:gd name="connsiteX3" fmla="*/ 0 w 1440730"/>
                <a:gd name="connsiteY3" fmla="*/ 2268263 h 2268263"/>
              </a:gdLst>
              <a:ahLst/>
              <a:cxnLst>
                <a:cxn ang="0">
                  <a:pos x="connsiteX0" y="connsiteY0"/>
                </a:cxn>
                <a:cxn ang="0">
                  <a:pos x="connsiteX1" y="connsiteY1"/>
                </a:cxn>
                <a:cxn ang="0">
                  <a:pos x="connsiteX2" y="connsiteY2"/>
                </a:cxn>
                <a:cxn ang="0">
                  <a:pos x="connsiteX3" y="connsiteY3"/>
                </a:cxn>
              </a:cxnLst>
              <a:rect l="l" t="t" r="r" b="b"/>
              <a:pathLst>
                <a:path w="1440730" h="2268263">
                  <a:moveTo>
                    <a:pt x="0" y="2268263"/>
                  </a:moveTo>
                  <a:lnTo>
                    <a:pt x="1440730" y="0"/>
                  </a:lnTo>
                  <a:lnTo>
                    <a:pt x="143769" y="1158679"/>
                  </a:lnTo>
                  <a:lnTo>
                    <a:pt x="0" y="2268263"/>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dirty="0">
                <a:solidFill>
                  <a:prstClr val="white"/>
                </a:solidFill>
              </a:endParaRPr>
            </a:p>
          </p:txBody>
        </p:sp>
        <p:sp>
          <p:nvSpPr>
            <p:cNvPr id="35" name="Right Triangle 9"/>
            <p:cNvSpPr/>
            <p:nvPr/>
          </p:nvSpPr>
          <p:spPr>
            <a:xfrm rot="16842692">
              <a:off x="9154899" y="4253301"/>
              <a:ext cx="2422188" cy="368966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406101"/>
                <a:gd name="connsiteY0" fmla="*/ 0 h 2858903"/>
                <a:gd name="connsiteX1" fmla="*/ 1294519 w 1406101"/>
                <a:gd name="connsiteY1" fmla="*/ 2858903 h 2858903"/>
                <a:gd name="connsiteX2" fmla="*/ 0 w 1406101"/>
                <a:gd name="connsiteY2" fmla="*/ 1005574 h 2858903"/>
                <a:gd name="connsiteX3" fmla="*/ 1406101 w 1406101"/>
                <a:gd name="connsiteY3" fmla="*/ 0 h 2858903"/>
                <a:gd name="connsiteX0" fmla="*/ 1406101 w 1406101"/>
                <a:gd name="connsiteY0" fmla="*/ 0 h 2226118"/>
                <a:gd name="connsiteX1" fmla="*/ 858609 w 1406101"/>
                <a:gd name="connsiteY1" fmla="*/ 2226118 h 2226118"/>
                <a:gd name="connsiteX2" fmla="*/ 0 w 1406101"/>
                <a:gd name="connsiteY2" fmla="*/ 1005574 h 2226118"/>
                <a:gd name="connsiteX3" fmla="*/ 1406101 w 1406101"/>
                <a:gd name="connsiteY3" fmla="*/ 0 h 2226118"/>
                <a:gd name="connsiteX0" fmla="*/ 1408997 w 1408997"/>
                <a:gd name="connsiteY0" fmla="*/ 800804 h 1220544"/>
                <a:gd name="connsiteX1" fmla="*/ 858609 w 1408997"/>
                <a:gd name="connsiteY1" fmla="*/ 1220544 h 1220544"/>
                <a:gd name="connsiteX2" fmla="*/ 0 w 1408997"/>
                <a:gd name="connsiteY2" fmla="*/ 0 h 1220544"/>
                <a:gd name="connsiteX3" fmla="*/ 1408997 w 1408997"/>
                <a:gd name="connsiteY3" fmla="*/ 800804 h 1220544"/>
                <a:gd name="connsiteX0" fmla="*/ 2212062 w 2212062"/>
                <a:gd name="connsiteY0" fmla="*/ 1981504 h 2401244"/>
                <a:gd name="connsiteX1" fmla="*/ 1661674 w 2212062"/>
                <a:gd name="connsiteY1" fmla="*/ 2401244 h 2401244"/>
                <a:gd name="connsiteX2" fmla="*/ 0 w 2212062"/>
                <a:gd name="connsiteY2" fmla="*/ 0 h 2401244"/>
                <a:gd name="connsiteX3" fmla="*/ 2212062 w 2212062"/>
                <a:gd name="connsiteY3" fmla="*/ 1981504 h 2401244"/>
                <a:gd name="connsiteX0" fmla="*/ 1559086 w 1661674"/>
                <a:gd name="connsiteY0" fmla="*/ 877817 h 2401244"/>
                <a:gd name="connsiteX1" fmla="*/ 1661674 w 1661674"/>
                <a:gd name="connsiteY1" fmla="*/ 2401244 h 2401244"/>
                <a:gd name="connsiteX2" fmla="*/ 0 w 1661674"/>
                <a:gd name="connsiteY2" fmla="*/ 0 h 2401244"/>
                <a:gd name="connsiteX3" fmla="*/ 1559086 w 1661674"/>
                <a:gd name="connsiteY3" fmla="*/ 877817 h 2401244"/>
                <a:gd name="connsiteX0" fmla="*/ 522039 w 624627"/>
                <a:gd name="connsiteY0" fmla="*/ 12416 h 1535843"/>
                <a:gd name="connsiteX1" fmla="*/ 624627 w 624627"/>
                <a:gd name="connsiteY1" fmla="*/ 1535843 h 1535843"/>
                <a:gd name="connsiteX2" fmla="*/ 0 w 624627"/>
                <a:gd name="connsiteY2" fmla="*/ 0 h 1535843"/>
                <a:gd name="connsiteX3" fmla="*/ 522039 w 624627"/>
                <a:gd name="connsiteY3" fmla="*/ 12416 h 1535843"/>
                <a:gd name="connsiteX0" fmla="*/ 501021 w 624627"/>
                <a:gd name="connsiteY0" fmla="*/ 0 h 1594740"/>
                <a:gd name="connsiteX1" fmla="*/ 624627 w 624627"/>
                <a:gd name="connsiteY1" fmla="*/ 1594740 h 1594740"/>
                <a:gd name="connsiteX2" fmla="*/ 0 w 624627"/>
                <a:gd name="connsiteY2" fmla="*/ 58897 h 1594740"/>
                <a:gd name="connsiteX3" fmla="*/ 501021 w 624627"/>
                <a:gd name="connsiteY3" fmla="*/ 0 h 1594740"/>
                <a:gd name="connsiteX0" fmla="*/ 501021 w 587696"/>
                <a:gd name="connsiteY0" fmla="*/ 0 h 1518908"/>
                <a:gd name="connsiteX1" fmla="*/ 587696 w 587696"/>
                <a:gd name="connsiteY1" fmla="*/ 1518908 h 1518908"/>
                <a:gd name="connsiteX2" fmla="*/ 0 w 587696"/>
                <a:gd name="connsiteY2" fmla="*/ 58897 h 1518908"/>
                <a:gd name="connsiteX3" fmla="*/ 501021 w 587696"/>
                <a:gd name="connsiteY3" fmla="*/ 0 h 1518908"/>
                <a:gd name="connsiteX0" fmla="*/ 501021 w 1985640"/>
                <a:gd name="connsiteY0" fmla="*/ 0 h 1864310"/>
                <a:gd name="connsiteX1" fmla="*/ 1985640 w 1985640"/>
                <a:gd name="connsiteY1" fmla="*/ 1864310 h 1864310"/>
                <a:gd name="connsiteX2" fmla="*/ 0 w 1985640"/>
                <a:gd name="connsiteY2" fmla="*/ 58897 h 1864310"/>
                <a:gd name="connsiteX3" fmla="*/ 501021 w 1985640"/>
                <a:gd name="connsiteY3" fmla="*/ 0 h 1864310"/>
                <a:gd name="connsiteX0" fmla="*/ 752477 w 1985640"/>
                <a:gd name="connsiteY0" fmla="*/ 36586 h 1805413"/>
                <a:gd name="connsiteX1" fmla="*/ 1985640 w 1985640"/>
                <a:gd name="connsiteY1" fmla="*/ 1805413 h 1805413"/>
                <a:gd name="connsiteX2" fmla="*/ 0 w 1985640"/>
                <a:gd name="connsiteY2" fmla="*/ 0 h 1805413"/>
                <a:gd name="connsiteX3" fmla="*/ 752477 w 1985640"/>
                <a:gd name="connsiteY3" fmla="*/ 36586 h 1805413"/>
                <a:gd name="connsiteX0" fmla="*/ 723441 w 1956604"/>
                <a:gd name="connsiteY0" fmla="*/ 0 h 1768827"/>
                <a:gd name="connsiteX1" fmla="*/ 1956604 w 1956604"/>
                <a:gd name="connsiteY1" fmla="*/ 1768827 h 1768827"/>
                <a:gd name="connsiteX2" fmla="*/ 0 w 1956604"/>
                <a:gd name="connsiteY2" fmla="*/ 1350762 h 1768827"/>
                <a:gd name="connsiteX3" fmla="*/ 723441 w 1956604"/>
                <a:gd name="connsiteY3" fmla="*/ 0 h 1768827"/>
                <a:gd name="connsiteX0" fmla="*/ 0 w 1233163"/>
                <a:gd name="connsiteY0" fmla="*/ 0 h 2436189"/>
                <a:gd name="connsiteX1" fmla="*/ 1233163 w 1233163"/>
                <a:gd name="connsiteY1" fmla="*/ 1768827 h 2436189"/>
                <a:gd name="connsiteX2" fmla="*/ 264880 w 1233163"/>
                <a:gd name="connsiteY2" fmla="*/ 2436189 h 2436189"/>
                <a:gd name="connsiteX3" fmla="*/ 0 w 1233163"/>
                <a:gd name="connsiteY3" fmla="*/ 0 h 2436189"/>
                <a:gd name="connsiteX0" fmla="*/ 648050 w 1881213"/>
                <a:gd name="connsiteY0" fmla="*/ 0 h 3022967"/>
                <a:gd name="connsiteX1" fmla="*/ 1881213 w 1881213"/>
                <a:gd name="connsiteY1" fmla="*/ 1768827 h 3022967"/>
                <a:gd name="connsiteX2" fmla="*/ 0 w 1881213"/>
                <a:gd name="connsiteY2" fmla="*/ 3022967 h 3022967"/>
                <a:gd name="connsiteX3" fmla="*/ 648050 w 1881213"/>
                <a:gd name="connsiteY3" fmla="*/ 0 h 3022967"/>
                <a:gd name="connsiteX0" fmla="*/ 572411 w 1881213"/>
                <a:gd name="connsiteY0" fmla="*/ 0 h 2865611"/>
                <a:gd name="connsiteX1" fmla="*/ 1881213 w 1881213"/>
                <a:gd name="connsiteY1" fmla="*/ 1611471 h 2865611"/>
                <a:gd name="connsiteX2" fmla="*/ 0 w 1881213"/>
                <a:gd name="connsiteY2" fmla="*/ 2865611 h 2865611"/>
                <a:gd name="connsiteX3" fmla="*/ 572411 w 1881213"/>
                <a:gd name="connsiteY3" fmla="*/ 0 h 2865611"/>
              </a:gdLst>
              <a:ahLst/>
              <a:cxnLst>
                <a:cxn ang="0">
                  <a:pos x="connsiteX0" y="connsiteY0"/>
                </a:cxn>
                <a:cxn ang="0">
                  <a:pos x="connsiteX1" y="connsiteY1"/>
                </a:cxn>
                <a:cxn ang="0">
                  <a:pos x="connsiteX2" y="connsiteY2"/>
                </a:cxn>
                <a:cxn ang="0">
                  <a:pos x="connsiteX3" y="connsiteY3"/>
                </a:cxn>
              </a:cxnLst>
              <a:rect l="l" t="t" r="r" b="b"/>
              <a:pathLst>
                <a:path w="1881213" h="2865611">
                  <a:moveTo>
                    <a:pt x="572411" y="0"/>
                  </a:moveTo>
                  <a:lnTo>
                    <a:pt x="1881213" y="1611471"/>
                  </a:lnTo>
                  <a:lnTo>
                    <a:pt x="0" y="2865611"/>
                  </a:lnTo>
                  <a:lnTo>
                    <a:pt x="572411"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dirty="0">
                <a:solidFill>
                  <a:prstClr val="white"/>
                </a:solidFill>
              </a:endParaRPr>
            </a:p>
          </p:txBody>
        </p:sp>
        <p:sp>
          <p:nvSpPr>
            <p:cNvPr id="36" name="Right Triangle 5"/>
            <p:cNvSpPr/>
            <p:nvPr/>
          </p:nvSpPr>
          <p:spPr>
            <a:xfrm rot="10297253">
              <a:off x="8883977" y="4039220"/>
              <a:ext cx="2110226" cy="1751455"/>
            </a:xfrm>
            <a:custGeom>
              <a:avLst/>
              <a:gdLst>
                <a:gd name="connsiteX0" fmla="*/ 0 w 1064832"/>
                <a:gd name="connsiteY0" fmla="*/ 906332 h 906332"/>
                <a:gd name="connsiteX1" fmla="*/ 0 w 1064832"/>
                <a:gd name="connsiteY1" fmla="*/ 0 h 906332"/>
                <a:gd name="connsiteX2" fmla="*/ 1064832 w 1064832"/>
                <a:gd name="connsiteY2" fmla="*/ 906332 h 906332"/>
                <a:gd name="connsiteX3" fmla="*/ 0 w 1064832"/>
                <a:gd name="connsiteY3" fmla="*/ 906332 h 906332"/>
                <a:gd name="connsiteX0" fmla="*/ 0 w 1645857"/>
                <a:gd name="connsiteY0" fmla="*/ 1277807 h 1277807"/>
                <a:gd name="connsiteX1" fmla="*/ 581025 w 1645857"/>
                <a:gd name="connsiteY1" fmla="*/ 0 h 1277807"/>
                <a:gd name="connsiteX2" fmla="*/ 1645857 w 1645857"/>
                <a:gd name="connsiteY2" fmla="*/ 906332 h 1277807"/>
                <a:gd name="connsiteX3" fmla="*/ 0 w 1645857"/>
                <a:gd name="connsiteY3" fmla="*/ 1277807 h 1277807"/>
                <a:gd name="connsiteX0" fmla="*/ 0 w 1645857"/>
                <a:gd name="connsiteY0" fmla="*/ 992057 h 992057"/>
                <a:gd name="connsiteX1" fmla="*/ 904875 w 1645857"/>
                <a:gd name="connsiteY1" fmla="*/ 0 h 992057"/>
                <a:gd name="connsiteX2" fmla="*/ 1645857 w 1645857"/>
                <a:gd name="connsiteY2" fmla="*/ 620582 h 992057"/>
                <a:gd name="connsiteX3" fmla="*/ 0 w 1645857"/>
                <a:gd name="connsiteY3" fmla="*/ 992057 h 992057"/>
                <a:gd name="connsiteX0" fmla="*/ 0 w 1645857"/>
                <a:gd name="connsiteY0" fmla="*/ 1272567 h 1272567"/>
                <a:gd name="connsiteX1" fmla="*/ 830659 w 1645857"/>
                <a:gd name="connsiteY1" fmla="*/ 0 h 1272567"/>
                <a:gd name="connsiteX2" fmla="*/ 1645857 w 1645857"/>
                <a:gd name="connsiteY2" fmla="*/ 901092 h 1272567"/>
                <a:gd name="connsiteX3" fmla="*/ 0 w 1645857"/>
                <a:gd name="connsiteY3" fmla="*/ 1272567 h 1272567"/>
                <a:gd name="connsiteX0" fmla="*/ 0 w 1285146"/>
                <a:gd name="connsiteY0" fmla="*/ 1961131 h 1961131"/>
                <a:gd name="connsiteX1" fmla="*/ 469948 w 1285146"/>
                <a:gd name="connsiteY1" fmla="*/ 0 h 1961131"/>
                <a:gd name="connsiteX2" fmla="*/ 1285146 w 1285146"/>
                <a:gd name="connsiteY2" fmla="*/ 901092 h 1961131"/>
                <a:gd name="connsiteX3" fmla="*/ 0 w 1285146"/>
                <a:gd name="connsiteY3" fmla="*/ 1961131 h 1961131"/>
                <a:gd name="connsiteX0" fmla="*/ 416798 w 1701944"/>
                <a:gd name="connsiteY0" fmla="*/ 1562216 h 1562216"/>
                <a:gd name="connsiteX1" fmla="*/ 0 w 1701944"/>
                <a:gd name="connsiteY1" fmla="*/ 0 h 1562216"/>
                <a:gd name="connsiteX2" fmla="*/ 1701944 w 1701944"/>
                <a:gd name="connsiteY2" fmla="*/ 502177 h 1562216"/>
                <a:gd name="connsiteX3" fmla="*/ 416798 w 1701944"/>
                <a:gd name="connsiteY3" fmla="*/ 1562216 h 1562216"/>
                <a:gd name="connsiteX0" fmla="*/ 416798 w 1806630"/>
                <a:gd name="connsiteY0" fmla="*/ 1901491 h 1901491"/>
                <a:gd name="connsiteX1" fmla="*/ 0 w 1806630"/>
                <a:gd name="connsiteY1" fmla="*/ 339275 h 1901491"/>
                <a:gd name="connsiteX2" fmla="*/ 1806630 w 1806630"/>
                <a:gd name="connsiteY2" fmla="*/ 0 h 1901491"/>
                <a:gd name="connsiteX3" fmla="*/ 416798 w 1806630"/>
                <a:gd name="connsiteY3" fmla="*/ 1901491 h 1901491"/>
                <a:gd name="connsiteX0" fmla="*/ 416798 w 1888664"/>
                <a:gd name="connsiteY0" fmla="*/ 1870152 h 1870152"/>
                <a:gd name="connsiteX1" fmla="*/ 0 w 1888664"/>
                <a:gd name="connsiteY1" fmla="*/ 307936 h 1870152"/>
                <a:gd name="connsiteX2" fmla="*/ 1888664 w 1888664"/>
                <a:gd name="connsiteY2" fmla="*/ 0 h 1870152"/>
                <a:gd name="connsiteX3" fmla="*/ 416798 w 1888664"/>
                <a:gd name="connsiteY3" fmla="*/ 1870152 h 1870152"/>
                <a:gd name="connsiteX0" fmla="*/ 1202078 w 2673944"/>
                <a:gd name="connsiteY0" fmla="*/ 1870152 h 1870152"/>
                <a:gd name="connsiteX1" fmla="*/ 0 w 2673944"/>
                <a:gd name="connsiteY1" fmla="*/ 606263 h 1870152"/>
                <a:gd name="connsiteX2" fmla="*/ 2673944 w 2673944"/>
                <a:gd name="connsiteY2" fmla="*/ 0 h 1870152"/>
                <a:gd name="connsiteX3" fmla="*/ 1202078 w 2673944"/>
                <a:gd name="connsiteY3" fmla="*/ 1870152 h 1870152"/>
                <a:gd name="connsiteX0" fmla="*/ 1202078 w 2667882"/>
                <a:gd name="connsiteY0" fmla="*/ 2025090 h 2025090"/>
                <a:gd name="connsiteX1" fmla="*/ 0 w 2667882"/>
                <a:gd name="connsiteY1" fmla="*/ 761201 h 2025090"/>
                <a:gd name="connsiteX2" fmla="*/ 2667882 w 2667882"/>
                <a:gd name="connsiteY2" fmla="*/ 0 h 2025090"/>
                <a:gd name="connsiteX3" fmla="*/ 1202078 w 2667882"/>
                <a:gd name="connsiteY3" fmla="*/ 2025090 h 2025090"/>
                <a:gd name="connsiteX0" fmla="*/ 1276369 w 2667882"/>
                <a:gd name="connsiteY0" fmla="*/ 1978266 h 1978266"/>
                <a:gd name="connsiteX1" fmla="*/ 0 w 2667882"/>
                <a:gd name="connsiteY1" fmla="*/ 761201 h 1978266"/>
                <a:gd name="connsiteX2" fmla="*/ 2667882 w 2667882"/>
                <a:gd name="connsiteY2" fmla="*/ 0 h 1978266"/>
                <a:gd name="connsiteX3" fmla="*/ 1276369 w 2667882"/>
                <a:gd name="connsiteY3" fmla="*/ 1978266 h 1978266"/>
                <a:gd name="connsiteX0" fmla="*/ 1234805 w 2667882"/>
                <a:gd name="connsiteY0" fmla="*/ 1933633 h 1933633"/>
                <a:gd name="connsiteX1" fmla="*/ 0 w 2667882"/>
                <a:gd name="connsiteY1" fmla="*/ 761201 h 1933633"/>
                <a:gd name="connsiteX2" fmla="*/ 2667882 w 2667882"/>
                <a:gd name="connsiteY2" fmla="*/ 0 h 1933633"/>
                <a:gd name="connsiteX3" fmla="*/ 1234805 w 2667882"/>
                <a:gd name="connsiteY3" fmla="*/ 1933633 h 1933633"/>
                <a:gd name="connsiteX0" fmla="*/ 1457387 w 2890464"/>
                <a:gd name="connsiteY0" fmla="*/ 1933633 h 1933633"/>
                <a:gd name="connsiteX1" fmla="*/ 0 w 2890464"/>
                <a:gd name="connsiteY1" fmla="*/ 834321 h 1933633"/>
                <a:gd name="connsiteX2" fmla="*/ 2890464 w 2890464"/>
                <a:gd name="connsiteY2" fmla="*/ 0 h 1933633"/>
                <a:gd name="connsiteX3" fmla="*/ 1457387 w 2890464"/>
                <a:gd name="connsiteY3" fmla="*/ 1933633 h 1933633"/>
                <a:gd name="connsiteX0" fmla="*/ 1457387 w 2147333"/>
                <a:gd name="connsiteY0" fmla="*/ 1725376 h 1725376"/>
                <a:gd name="connsiteX1" fmla="*/ 0 w 2147333"/>
                <a:gd name="connsiteY1" fmla="*/ 626064 h 1725376"/>
                <a:gd name="connsiteX2" fmla="*/ 2147333 w 2147333"/>
                <a:gd name="connsiteY2" fmla="*/ 0 h 1725376"/>
                <a:gd name="connsiteX3" fmla="*/ 1457387 w 2147333"/>
                <a:gd name="connsiteY3" fmla="*/ 1725376 h 1725376"/>
                <a:gd name="connsiteX0" fmla="*/ 1457387 w 2101313"/>
                <a:gd name="connsiteY0" fmla="*/ 1674388 h 1674388"/>
                <a:gd name="connsiteX1" fmla="*/ 0 w 2101313"/>
                <a:gd name="connsiteY1" fmla="*/ 575076 h 1674388"/>
                <a:gd name="connsiteX2" fmla="*/ 2101313 w 2101313"/>
                <a:gd name="connsiteY2" fmla="*/ 0 h 1674388"/>
                <a:gd name="connsiteX3" fmla="*/ 1457387 w 2101313"/>
                <a:gd name="connsiteY3" fmla="*/ 1674388 h 1674388"/>
                <a:gd name="connsiteX0" fmla="*/ 1457387 w 2122935"/>
                <a:gd name="connsiteY0" fmla="*/ 1690459 h 1690459"/>
                <a:gd name="connsiteX1" fmla="*/ 0 w 2122935"/>
                <a:gd name="connsiteY1" fmla="*/ 591147 h 1690459"/>
                <a:gd name="connsiteX2" fmla="*/ 2122935 w 2122935"/>
                <a:gd name="connsiteY2" fmla="*/ 0 h 1690459"/>
                <a:gd name="connsiteX3" fmla="*/ 1457387 w 2122935"/>
                <a:gd name="connsiteY3" fmla="*/ 1690459 h 1690459"/>
                <a:gd name="connsiteX0" fmla="*/ 1531973 w 2122935"/>
                <a:gd name="connsiteY0" fmla="*/ 1576283 h 1576283"/>
                <a:gd name="connsiteX1" fmla="*/ 0 w 2122935"/>
                <a:gd name="connsiteY1" fmla="*/ 591147 h 1576283"/>
                <a:gd name="connsiteX2" fmla="*/ 2122935 w 2122935"/>
                <a:gd name="connsiteY2" fmla="*/ 0 h 1576283"/>
                <a:gd name="connsiteX3" fmla="*/ 1531973 w 2122935"/>
                <a:gd name="connsiteY3" fmla="*/ 1576283 h 1576283"/>
                <a:gd name="connsiteX0" fmla="*/ 1531973 w 2110226"/>
                <a:gd name="connsiteY0" fmla="*/ 1751455 h 1751455"/>
                <a:gd name="connsiteX1" fmla="*/ 0 w 2110226"/>
                <a:gd name="connsiteY1" fmla="*/ 766319 h 1751455"/>
                <a:gd name="connsiteX2" fmla="*/ 2110226 w 2110226"/>
                <a:gd name="connsiteY2" fmla="*/ 0 h 1751455"/>
                <a:gd name="connsiteX3" fmla="*/ 1531973 w 2110226"/>
                <a:gd name="connsiteY3" fmla="*/ 1751455 h 1751455"/>
              </a:gdLst>
              <a:ahLst/>
              <a:cxnLst>
                <a:cxn ang="0">
                  <a:pos x="connsiteX0" y="connsiteY0"/>
                </a:cxn>
                <a:cxn ang="0">
                  <a:pos x="connsiteX1" y="connsiteY1"/>
                </a:cxn>
                <a:cxn ang="0">
                  <a:pos x="connsiteX2" y="connsiteY2"/>
                </a:cxn>
                <a:cxn ang="0">
                  <a:pos x="connsiteX3" y="connsiteY3"/>
                </a:cxn>
              </a:cxnLst>
              <a:rect l="l" t="t" r="r" b="b"/>
              <a:pathLst>
                <a:path w="2110226" h="1751455">
                  <a:moveTo>
                    <a:pt x="1531973" y="1751455"/>
                  </a:moveTo>
                  <a:lnTo>
                    <a:pt x="0" y="766319"/>
                  </a:lnTo>
                  <a:lnTo>
                    <a:pt x="2110226" y="0"/>
                  </a:lnTo>
                  <a:lnTo>
                    <a:pt x="1531973" y="1751455"/>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7" name="Right Triangle 9"/>
            <p:cNvSpPr/>
            <p:nvPr/>
          </p:nvSpPr>
          <p:spPr>
            <a:xfrm rot="15478741">
              <a:off x="8933977" y="5183323"/>
              <a:ext cx="2272683" cy="3399297"/>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648840"/>
                <a:gd name="connsiteY0" fmla="*/ 0 h 1643327"/>
                <a:gd name="connsiteX1" fmla="*/ 2648840 w 2648840"/>
                <a:gd name="connsiteY1" fmla="*/ 1643326 h 1643327"/>
                <a:gd name="connsiteX2" fmla="*/ 0 w 2648840"/>
                <a:gd name="connsiteY2" fmla="*/ 1027386 h 1643327"/>
                <a:gd name="connsiteX3" fmla="*/ 1400810 w 2648840"/>
                <a:gd name="connsiteY3" fmla="*/ 0 h 1643327"/>
                <a:gd name="connsiteX0" fmla="*/ 1257479 w 2648840"/>
                <a:gd name="connsiteY0" fmla="*/ 0 h 1821051"/>
                <a:gd name="connsiteX1" fmla="*/ 2648840 w 2648840"/>
                <a:gd name="connsiteY1" fmla="*/ 1821051 h 1821051"/>
                <a:gd name="connsiteX2" fmla="*/ 0 w 2648840"/>
                <a:gd name="connsiteY2" fmla="*/ 1205111 h 1821051"/>
                <a:gd name="connsiteX3" fmla="*/ 1257479 w 2648840"/>
                <a:gd name="connsiteY3" fmla="*/ 0 h 1821051"/>
                <a:gd name="connsiteX0" fmla="*/ 2076175 w 3467536"/>
                <a:gd name="connsiteY0" fmla="*/ 0 h 2763257"/>
                <a:gd name="connsiteX1" fmla="*/ 3467536 w 3467536"/>
                <a:gd name="connsiteY1" fmla="*/ 1821051 h 2763257"/>
                <a:gd name="connsiteX2" fmla="*/ 0 w 3467536"/>
                <a:gd name="connsiteY2" fmla="*/ 2763257 h 2763257"/>
                <a:gd name="connsiteX3" fmla="*/ 2076175 w 3467536"/>
                <a:gd name="connsiteY3" fmla="*/ 0 h 2763257"/>
                <a:gd name="connsiteX0" fmla="*/ 2076175 w 3776940"/>
                <a:gd name="connsiteY0" fmla="*/ 0 h 2763257"/>
                <a:gd name="connsiteX1" fmla="*/ 3776940 w 3776940"/>
                <a:gd name="connsiteY1" fmla="*/ 1218855 h 2763257"/>
                <a:gd name="connsiteX2" fmla="*/ 0 w 3776940"/>
                <a:gd name="connsiteY2" fmla="*/ 2763257 h 2763257"/>
                <a:gd name="connsiteX3" fmla="*/ 2076175 w 3776940"/>
                <a:gd name="connsiteY3" fmla="*/ 0 h 2763257"/>
                <a:gd name="connsiteX0" fmla="*/ 2076175 w 2247290"/>
                <a:gd name="connsiteY0" fmla="*/ 0 h 2763257"/>
                <a:gd name="connsiteX1" fmla="*/ 2247290 w 2247290"/>
                <a:gd name="connsiteY1" fmla="*/ 904456 h 2763257"/>
                <a:gd name="connsiteX2" fmla="*/ 0 w 2247290"/>
                <a:gd name="connsiteY2" fmla="*/ 2763257 h 2763257"/>
                <a:gd name="connsiteX3" fmla="*/ 2076175 w 2247290"/>
                <a:gd name="connsiteY3" fmla="*/ 0 h 2763257"/>
                <a:gd name="connsiteX0" fmla="*/ 2591073 w 2762188"/>
                <a:gd name="connsiteY0" fmla="*/ 0 h 4170951"/>
                <a:gd name="connsiteX1" fmla="*/ 2762188 w 2762188"/>
                <a:gd name="connsiteY1" fmla="*/ 904456 h 4170951"/>
                <a:gd name="connsiteX2" fmla="*/ 0 w 2762188"/>
                <a:gd name="connsiteY2" fmla="*/ 4170951 h 4170951"/>
                <a:gd name="connsiteX3" fmla="*/ 2591073 w 2762188"/>
                <a:gd name="connsiteY3" fmla="*/ 0 h 4170951"/>
                <a:gd name="connsiteX0" fmla="*/ 2340735 w 2762188"/>
                <a:gd name="connsiteY0" fmla="*/ 0 h 3952497"/>
                <a:gd name="connsiteX1" fmla="*/ 2762188 w 2762188"/>
                <a:gd name="connsiteY1" fmla="*/ 686002 h 3952497"/>
                <a:gd name="connsiteX2" fmla="*/ 0 w 2762188"/>
                <a:gd name="connsiteY2" fmla="*/ 3952497 h 3952497"/>
                <a:gd name="connsiteX3" fmla="*/ 2340735 w 2762188"/>
                <a:gd name="connsiteY3" fmla="*/ 0 h 3952497"/>
                <a:gd name="connsiteX0" fmla="*/ 2340735 w 2642536"/>
                <a:gd name="connsiteY0" fmla="*/ 0 h 3952497"/>
                <a:gd name="connsiteX1" fmla="*/ 2642536 w 2642536"/>
                <a:gd name="connsiteY1" fmla="*/ 875668 h 3952497"/>
                <a:gd name="connsiteX2" fmla="*/ 0 w 2642536"/>
                <a:gd name="connsiteY2" fmla="*/ 3952497 h 3952497"/>
                <a:gd name="connsiteX3" fmla="*/ 2340735 w 2642536"/>
                <a:gd name="connsiteY3" fmla="*/ 0 h 3952497"/>
              </a:gdLst>
              <a:ahLst/>
              <a:cxnLst>
                <a:cxn ang="0">
                  <a:pos x="connsiteX0" y="connsiteY0"/>
                </a:cxn>
                <a:cxn ang="0">
                  <a:pos x="connsiteX1" y="connsiteY1"/>
                </a:cxn>
                <a:cxn ang="0">
                  <a:pos x="connsiteX2" y="connsiteY2"/>
                </a:cxn>
                <a:cxn ang="0">
                  <a:pos x="connsiteX3" y="connsiteY3"/>
                </a:cxn>
              </a:cxnLst>
              <a:rect l="l" t="t" r="r" b="b"/>
              <a:pathLst>
                <a:path w="2642536" h="3952497">
                  <a:moveTo>
                    <a:pt x="2340735" y="0"/>
                  </a:moveTo>
                  <a:lnTo>
                    <a:pt x="2642536" y="875668"/>
                  </a:lnTo>
                  <a:lnTo>
                    <a:pt x="0" y="3952497"/>
                  </a:lnTo>
                  <a:lnTo>
                    <a:pt x="2340735"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8" name="Right Triangle 9"/>
            <p:cNvSpPr/>
            <p:nvPr/>
          </p:nvSpPr>
          <p:spPr>
            <a:xfrm rot="20566087">
              <a:off x="8791870" y="4446370"/>
              <a:ext cx="2079929" cy="122619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4500964"/>
                <a:gd name="connsiteY0" fmla="*/ 639934 h 2894479"/>
                <a:gd name="connsiteX1" fmla="*/ 797731 w 4500964"/>
                <a:gd name="connsiteY1" fmla="*/ 359438 h 2894479"/>
                <a:gd name="connsiteX2" fmla="*/ 1547560 w 4500964"/>
                <a:gd name="connsiteY2" fmla="*/ 0 h 2894479"/>
                <a:gd name="connsiteX3" fmla="*/ 4500934 w 4500964"/>
                <a:gd name="connsiteY3" fmla="*/ 2894478 h 2894479"/>
                <a:gd name="connsiteX4" fmla="*/ 0 w 4500964"/>
                <a:gd name="connsiteY4" fmla="*/ 639934 h 2894479"/>
                <a:gd name="connsiteX0" fmla="*/ 2153973 w 6654937"/>
                <a:gd name="connsiteY0" fmla="*/ 2742132 h 4996677"/>
                <a:gd name="connsiteX1" fmla="*/ 1 w 6654937"/>
                <a:gd name="connsiteY1" fmla="*/ 2 h 4996677"/>
                <a:gd name="connsiteX2" fmla="*/ 3701533 w 6654937"/>
                <a:gd name="connsiteY2" fmla="*/ 2102198 h 4996677"/>
                <a:gd name="connsiteX3" fmla="*/ 6654907 w 6654937"/>
                <a:gd name="connsiteY3" fmla="*/ 4996676 h 4996677"/>
                <a:gd name="connsiteX4" fmla="*/ 2153973 w 6654937"/>
                <a:gd name="connsiteY4" fmla="*/ 2742132 h 4996677"/>
                <a:gd name="connsiteX0" fmla="*/ 1137569 w 5638533"/>
                <a:gd name="connsiteY0" fmla="*/ 1521111 h 3775656"/>
                <a:gd name="connsiteX1" fmla="*/ 0 w 5638533"/>
                <a:gd name="connsiteY1" fmla="*/ -1 h 3775656"/>
                <a:gd name="connsiteX2" fmla="*/ 2685129 w 5638533"/>
                <a:gd name="connsiteY2" fmla="*/ 881177 h 3775656"/>
                <a:gd name="connsiteX3" fmla="*/ 5638503 w 5638533"/>
                <a:gd name="connsiteY3" fmla="*/ 3775655 h 3775656"/>
                <a:gd name="connsiteX4" fmla="*/ 1137569 w 5638533"/>
                <a:gd name="connsiteY4" fmla="*/ 1521111 h 3775656"/>
                <a:gd name="connsiteX0" fmla="*/ -1 w 6935635"/>
                <a:gd name="connsiteY0" fmla="*/ 5927577 h 8182122"/>
                <a:gd name="connsiteX1" fmla="*/ 6935638 w 6935635"/>
                <a:gd name="connsiteY1" fmla="*/ -2 h 8182122"/>
                <a:gd name="connsiteX2" fmla="*/ 1547559 w 6935635"/>
                <a:gd name="connsiteY2" fmla="*/ 5287643 h 8182122"/>
                <a:gd name="connsiteX3" fmla="*/ 4500933 w 6935635"/>
                <a:gd name="connsiteY3" fmla="*/ 8182121 h 8182122"/>
                <a:gd name="connsiteX4" fmla="*/ -1 w 6935635"/>
                <a:gd name="connsiteY4" fmla="*/ 5927577 h 8182122"/>
                <a:gd name="connsiteX0" fmla="*/ -1 w 7455171"/>
                <a:gd name="connsiteY0" fmla="*/ 5927577 h 8182122"/>
                <a:gd name="connsiteX1" fmla="*/ 6935638 w 7455171"/>
                <a:gd name="connsiteY1" fmla="*/ -2 h 8182122"/>
                <a:gd name="connsiteX2" fmla="*/ 7455172 w 7455171"/>
                <a:gd name="connsiteY2" fmla="*/ 5108847 h 8182122"/>
                <a:gd name="connsiteX3" fmla="*/ 4500933 w 7455171"/>
                <a:gd name="connsiteY3" fmla="*/ 8182121 h 8182122"/>
                <a:gd name="connsiteX4" fmla="*/ -1 w 7455171"/>
                <a:gd name="connsiteY4" fmla="*/ 5927577 h 8182122"/>
                <a:gd name="connsiteX0" fmla="*/ 2 w 19876589"/>
                <a:gd name="connsiteY0" fmla="*/ 1919113 h 8182122"/>
                <a:gd name="connsiteX1" fmla="*/ 19357056 w 19876589"/>
                <a:gd name="connsiteY1" fmla="*/ -2 h 8182122"/>
                <a:gd name="connsiteX2" fmla="*/ 19876590 w 19876589"/>
                <a:gd name="connsiteY2" fmla="*/ 5108847 h 8182122"/>
                <a:gd name="connsiteX3" fmla="*/ 16922351 w 19876589"/>
                <a:gd name="connsiteY3" fmla="*/ 8182121 h 8182122"/>
                <a:gd name="connsiteX4" fmla="*/ 2 w 19876589"/>
                <a:gd name="connsiteY4" fmla="*/ 1919113 h 8182122"/>
                <a:gd name="connsiteX0" fmla="*/ 2 w 21980830"/>
                <a:gd name="connsiteY0" fmla="*/ 1919113 h 17648657"/>
                <a:gd name="connsiteX1" fmla="*/ 19357056 w 21980830"/>
                <a:gd name="connsiteY1" fmla="*/ -2 h 17648657"/>
                <a:gd name="connsiteX2" fmla="*/ 19876590 w 21980830"/>
                <a:gd name="connsiteY2" fmla="*/ 5108847 h 17648657"/>
                <a:gd name="connsiteX3" fmla="*/ 21980789 w 21980830"/>
                <a:gd name="connsiteY3" fmla="*/ 17648659 h 17648657"/>
                <a:gd name="connsiteX4" fmla="*/ 2 w 21980830"/>
                <a:gd name="connsiteY4" fmla="*/ 1919113 h 17648657"/>
                <a:gd name="connsiteX0" fmla="*/ 0 w 9479362"/>
                <a:gd name="connsiteY0" fmla="*/ 939033 h 17648657"/>
                <a:gd name="connsiteX1" fmla="*/ 6855588 w 9479362"/>
                <a:gd name="connsiteY1" fmla="*/ -2 h 17648657"/>
                <a:gd name="connsiteX2" fmla="*/ 7375122 w 9479362"/>
                <a:gd name="connsiteY2" fmla="*/ 5108847 h 17648657"/>
                <a:gd name="connsiteX3" fmla="*/ 9479321 w 9479362"/>
                <a:gd name="connsiteY3" fmla="*/ 17648659 h 17648657"/>
                <a:gd name="connsiteX4" fmla="*/ 0 w 9479362"/>
                <a:gd name="connsiteY4" fmla="*/ 939033 h 17648657"/>
                <a:gd name="connsiteX0" fmla="*/ 1 w 9759708"/>
                <a:gd name="connsiteY0" fmla="*/ 817206 h 17648657"/>
                <a:gd name="connsiteX1" fmla="*/ 7135934 w 9759708"/>
                <a:gd name="connsiteY1" fmla="*/ -2 h 17648657"/>
                <a:gd name="connsiteX2" fmla="*/ 7655468 w 9759708"/>
                <a:gd name="connsiteY2" fmla="*/ 5108847 h 17648657"/>
                <a:gd name="connsiteX3" fmla="*/ 9759667 w 9759708"/>
                <a:gd name="connsiteY3" fmla="*/ 17648659 h 17648657"/>
                <a:gd name="connsiteX4" fmla="*/ 1 w 9759708"/>
                <a:gd name="connsiteY4" fmla="*/ 817206 h 17648657"/>
                <a:gd name="connsiteX0" fmla="*/ 1 w 13455019"/>
                <a:gd name="connsiteY0" fmla="*/ 6076130 h 17648657"/>
                <a:gd name="connsiteX1" fmla="*/ 10831245 w 13455019"/>
                <a:gd name="connsiteY1" fmla="*/ -2 h 17648657"/>
                <a:gd name="connsiteX2" fmla="*/ 11350779 w 13455019"/>
                <a:gd name="connsiteY2" fmla="*/ 5108847 h 17648657"/>
                <a:gd name="connsiteX3" fmla="*/ 13454978 w 13455019"/>
                <a:gd name="connsiteY3" fmla="*/ 17648659 h 17648657"/>
                <a:gd name="connsiteX4" fmla="*/ 1 w 13455019"/>
                <a:gd name="connsiteY4" fmla="*/ 6076130 h 17648657"/>
                <a:gd name="connsiteX0" fmla="*/ 1 w 16017545"/>
                <a:gd name="connsiteY0" fmla="*/ 6076130 h 8085612"/>
                <a:gd name="connsiteX1" fmla="*/ 10831245 w 16017545"/>
                <a:gd name="connsiteY1" fmla="*/ -2 h 8085612"/>
                <a:gd name="connsiteX2" fmla="*/ 11350779 w 16017545"/>
                <a:gd name="connsiteY2" fmla="*/ 5108847 h 8085612"/>
                <a:gd name="connsiteX3" fmla="*/ 16017527 w 16017545"/>
                <a:gd name="connsiteY3" fmla="*/ 8085613 h 8085612"/>
                <a:gd name="connsiteX4" fmla="*/ 1 w 16017545"/>
                <a:gd name="connsiteY4" fmla="*/ 6076130 h 8085612"/>
                <a:gd name="connsiteX0" fmla="*/ 1 w 16017595"/>
                <a:gd name="connsiteY0" fmla="*/ 6076130 h 8085612"/>
                <a:gd name="connsiteX1" fmla="*/ 10831245 w 16017595"/>
                <a:gd name="connsiteY1" fmla="*/ -2 h 8085612"/>
                <a:gd name="connsiteX2" fmla="*/ 14611757 w 16017595"/>
                <a:gd name="connsiteY2" fmla="*/ 2197080 h 8085612"/>
                <a:gd name="connsiteX3" fmla="*/ 16017527 w 16017595"/>
                <a:gd name="connsiteY3" fmla="*/ 8085613 h 8085612"/>
                <a:gd name="connsiteX4" fmla="*/ 1 w 16017595"/>
                <a:gd name="connsiteY4" fmla="*/ 6076130 h 8085612"/>
                <a:gd name="connsiteX0" fmla="*/ 1 w 16017595"/>
                <a:gd name="connsiteY0" fmla="*/ 6267149 h 8276631"/>
                <a:gd name="connsiteX1" fmla="*/ 9165009 w 16017595"/>
                <a:gd name="connsiteY1" fmla="*/ -2 h 8276631"/>
                <a:gd name="connsiteX2" fmla="*/ 14611757 w 16017595"/>
                <a:gd name="connsiteY2" fmla="*/ 2388099 h 8276631"/>
                <a:gd name="connsiteX3" fmla="*/ 16017527 w 16017595"/>
                <a:gd name="connsiteY3" fmla="*/ 8276632 h 8276631"/>
                <a:gd name="connsiteX4" fmla="*/ 1 w 16017595"/>
                <a:gd name="connsiteY4" fmla="*/ 6267149 h 8276631"/>
                <a:gd name="connsiteX0" fmla="*/ 1 w 17145861"/>
                <a:gd name="connsiteY0" fmla="*/ 6267149 h 6267150"/>
                <a:gd name="connsiteX1" fmla="*/ 9165009 w 17145861"/>
                <a:gd name="connsiteY1" fmla="*/ -2 h 6267150"/>
                <a:gd name="connsiteX2" fmla="*/ 14611757 w 17145861"/>
                <a:gd name="connsiteY2" fmla="*/ 2388099 h 6267150"/>
                <a:gd name="connsiteX3" fmla="*/ 17145829 w 17145861"/>
                <a:gd name="connsiteY3" fmla="*/ 4712733 h 6267150"/>
                <a:gd name="connsiteX4" fmla="*/ 1 w 17145861"/>
                <a:gd name="connsiteY4" fmla="*/ 6267149 h 6267150"/>
                <a:gd name="connsiteX0" fmla="*/ 1 w 17145853"/>
                <a:gd name="connsiteY0" fmla="*/ 6267149 h 6267150"/>
                <a:gd name="connsiteX1" fmla="*/ 9165009 w 17145853"/>
                <a:gd name="connsiteY1" fmla="*/ -2 h 6267150"/>
                <a:gd name="connsiteX2" fmla="*/ 13592752 w 17145853"/>
                <a:gd name="connsiteY2" fmla="*/ 2817525 h 6267150"/>
                <a:gd name="connsiteX3" fmla="*/ 17145829 w 17145853"/>
                <a:gd name="connsiteY3" fmla="*/ 4712733 h 6267150"/>
                <a:gd name="connsiteX4" fmla="*/ 1 w 17145853"/>
                <a:gd name="connsiteY4" fmla="*/ 6267149 h 6267150"/>
                <a:gd name="connsiteX0" fmla="*/ 1 w 17145853"/>
                <a:gd name="connsiteY0" fmla="*/ 6267149 h 6267150"/>
                <a:gd name="connsiteX1" fmla="*/ 9165009 w 17145853"/>
                <a:gd name="connsiteY1" fmla="*/ -2 h 6267150"/>
                <a:gd name="connsiteX2" fmla="*/ 13710580 w 17145853"/>
                <a:gd name="connsiteY2" fmla="*/ 2545683 h 6267150"/>
                <a:gd name="connsiteX3" fmla="*/ 17145829 w 17145853"/>
                <a:gd name="connsiteY3" fmla="*/ 4712733 h 6267150"/>
                <a:gd name="connsiteX4" fmla="*/ 1 w 17145853"/>
                <a:gd name="connsiteY4" fmla="*/ 6267149 h 6267150"/>
                <a:gd name="connsiteX0" fmla="*/ 1 w 17326657"/>
                <a:gd name="connsiteY0" fmla="*/ 6267149 h 6267150"/>
                <a:gd name="connsiteX1" fmla="*/ 9165009 w 17326657"/>
                <a:gd name="connsiteY1" fmla="*/ -2 h 6267150"/>
                <a:gd name="connsiteX2" fmla="*/ 13710580 w 17326657"/>
                <a:gd name="connsiteY2" fmla="*/ 2545683 h 6267150"/>
                <a:gd name="connsiteX3" fmla="*/ 17326628 w 17326657"/>
                <a:gd name="connsiteY3" fmla="*/ 4872059 h 6267150"/>
                <a:gd name="connsiteX4" fmla="*/ 1 w 17326657"/>
                <a:gd name="connsiteY4" fmla="*/ 6267149 h 6267150"/>
                <a:gd name="connsiteX0" fmla="*/ -4 w 17200698"/>
                <a:gd name="connsiteY0" fmla="*/ 7129485 h 7129485"/>
                <a:gd name="connsiteX1" fmla="*/ 9039050 w 17200698"/>
                <a:gd name="connsiteY1" fmla="*/ -2 h 7129485"/>
                <a:gd name="connsiteX2" fmla="*/ 13584621 w 17200698"/>
                <a:gd name="connsiteY2" fmla="*/ 2545683 h 7129485"/>
                <a:gd name="connsiteX3" fmla="*/ 17200669 w 17200698"/>
                <a:gd name="connsiteY3" fmla="*/ 4872059 h 7129485"/>
                <a:gd name="connsiteX4" fmla="*/ -4 w 17200698"/>
                <a:gd name="connsiteY4" fmla="*/ 7129485 h 7129485"/>
                <a:gd name="connsiteX0" fmla="*/ 170009 w 17370711"/>
                <a:gd name="connsiteY0" fmla="*/ 7129485 h 7328034"/>
                <a:gd name="connsiteX1" fmla="*/ 9209063 w 17370711"/>
                <a:gd name="connsiteY1" fmla="*/ -2 h 7328034"/>
                <a:gd name="connsiteX2" fmla="*/ 13754634 w 17370711"/>
                <a:gd name="connsiteY2" fmla="*/ 2545683 h 7328034"/>
                <a:gd name="connsiteX3" fmla="*/ 17370682 w 17370711"/>
                <a:gd name="connsiteY3" fmla="*/ 4872059 h 7328034"/>
                <a:gd name="connsiteX4" fmla="*/ 0 w 17370711"/>
                <a:gd name="connsiteY4" fmla="*/ 7328036 h 7328034"/>
                <a:gd name="connsiteX5" fmla="*/ 170009 w 17370711"/>
                <a:gd name="connsiteY5" fmla="*/ 7129485 h 732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70711" h="7328034">
                  <a:moveTo>
                    <a:pt x="170009" y="7129485"/>
                  </a:moveTo>
                  <a:lnTo>
                    <a:pt x="9209063" y="-2"/>
                  </a:lnTo>
                  <a:lnTo>
                    <a:pt x="13754634" y="2545683"/>
                  </a:lnTo>
                  <a:cubicBezTo>
                    <a:pt x="13743412" y="2546746"/>
                    <a:pt x="17381904" y="4870996"/>
                    <a:pt x="17370682" y="4872059"/>
                  </a:cubicBezTo>
                  <a:cubicBezTo>
                    <a:pt x="11728890" y="5604464"/>
                    <a:pt x="5641792" y="6595631"/>
                    <a:pt x="0" y="7328036"/>
                  </a:cubicBezTo>
                  <a:lnTo>
                    <a:pt x="170009" y="7129485"/>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9" name="Right Triangle 6"/>
            <p:cNvSpPr/>
            <p:nvPr/>
          </p:nvSpPr>
          <p:spPr>
            <a:xfrm rot="5085572">
              <a:off x="8929317" y="2933219"/>
              <a:ext cx="2598533" cy="2763107"/>
            </a:xfrm>
            <a:custGeom>
              <a:avLst/>
              <a:gdLst>
                <a:gd name="connsiteX0" fmla="*/ 0 w 800408"/>
                <a:gd name="connsiteY0" fmla="*/ 469830 h 469830"/>
                <a:gd name="connsiteX1" fmla="*/ 0 w 800408"/>
                <a:gd name="connsiteY1" fmla="*/ 0 h 469830"/>
                <a:gd name="connsiteX2" fmla="*/ 800408 w 800408"/>
                <a:gd name="connsiteY2" fmla="*/ 469830 h 469830"/>
                <a:gd name="connsiteX3" fmla="*/ 0 w 800408"/>
                <a:gd name="connsiteY3" fmla="*/ 469830 h 469830"/>
                <a:gd name="connsiteX0" fmla="*/ 0 w 2587308"/>
                <a:gd name="connsiteY0" fmla="*/ 2745007 h 2745007"/>
                <a:gd name="connsiteX1" fmla="*/ 1786900 w 2587308"/>
                <a:gd name="connsiteY1" fmla="*/ 0 h 2745007"/>
                <a:gd name="connsiteX2" fmla="*/ 2587308 w 2587308"/>
                <a:gd name="connsiteY2" fmla="*/ 469830 h 2745007"/>
                <a:gd name="connsiteX3" fmla="*/ 0 w 2587308"/>
                <a:gd name="connsiteY3" fmla="*/ 2745007 h 2745007"/>
                <a:gd name="connsiteX0" fmla="*/ 0 w 2598533"/>
                <a:gd name="connsiteY0" fmla="*/ 2763107 h 2763107"/>
                <a:gd name="connsiteX1" fmla="*/ 1798125 w 2598533"/>
                <a:gd name="connsiteY1" fmla="*/ 0 h 2763107"/>
                <a:gd name="connsiteX2" fmla="*/ 2598533 w 2598533"/>
                <a:gd name="connsiteY2" fmla="*/ 469830 h 2763107"/>
                <a:gd name="connsiteX3" fmla="*/ 0 w 2598533"/>
                <a:gd name="connsiteY3" fmla="*/ 2763107 h 2763107"/>
              </a:gdLst>
              <a:ahLst/>
              <a:cxnLst>
                <a:cxn ang="0">
                  <a:pos x="connsiteX0" y="connsiteY0"/>
                </a:cxn>
                <a:cxn ang="0">
                  <a:pos x="connsiteX1" y="connsiteY1"/>
                </a:cxn>
                <a:cxn ang="0">
                  <a:pos x="connsiteX2" y="connsiteY2"/>
                </a:cxn>
                <a:cxn ang="0">
                  <a:pos x="connsiteX3" y="connsiteY3"/>
                </a:cxn>
              </a:cxnLst>
              <a:rect l="l" t="t" r="r" b="b"/>
              <a:pathLst>
                <a:path w="2598533" h="2763107">
                  <a:moveTo>
                    <a:pt x="0" y="2763107"/>
                  </a:moveTo>
                  <a:lnTo>
                    <a:pt x="1798125" y="0"/>
                  </a:lnTo>
                  <a:lnTo>
                    <a:pt x="2598533" y="469830"/>
                  </a:lnTo>
                  <a:lnTo>
                    <a:pt x="0" y="2763107"/>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00B0F0"/>
                </a:solidFill>
              </a:endParaRPr>
            </a:p>
          </p:txBody>
        </p:sp>
        <p:sp>
          <p:nvSpPr>
            <p:cNvPr id="40" name="Right Triangle 9"/>
            <p:cNvSpPr/>
            <p:nvPr/>
          </p:nvSpPr>
          <p:spPr>
            <a:xfrm rot="600095">
              <a:off x="8042403" y="4257230"/>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sp>
          <p:nvSpPr>
            <p:cNvPr id="41" name="Right Triangle 9"/>
            <p:cNvSpPr/>
            <p:nvPr/>
          </p:nvSpPr>
          <p:spPr>
            <a:xfrm rot="16736933">
              <a:off x="10629827" y="1529471"/>
              <a:ext cx="418683" cy="13816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6241002"/>
                <a:gd name="connsiteY0" fmla="*/ 4942577 h 7197122"/>
                <a:gd name="connsiteX1" fmla="*/ 6241005 w 6241002"/>
                <a:gd name="connsiteY1" fmla="*/ 2 h 7197122"/>
                <a:gd name="connsiteX2" fmla="*/ 4500934 w 6241002"/>
                <a:gd name="connsiteY2" fmla="*/ 7197121 h 7197122"/>
                <a:gd name="connsiteX3" fmla="*/ 0 w 6241002"/>
                <a:gd name="connsiteY3" fmla="*/ 4942577 h 7197122"/>
                <a:gd name="connsiteX0" fmla="*/ 0 w 6241002"/>
                <a:gd name="connsiteY0" fmla="*/ 4942577 h 7197122"/>
                <a:gd name="connsiteX1" fmla="*/ 2819951 w 6241002"/>
                <a:gd name="connsiteY1" fmla="*/ 2743592 h 7197122"/>
                <a:gd name="connsiteX2" fmla="*/ 6241005 w 6241002"/>
                <a:gd name="connsiteY2" fmla="*/ 2 h 7197122"/>
                <a:gd name="connsiteX3" fmla="*/ 4500934 w 6241002"/>
                <a:gd name="connsiteY3" fmla="*/ 7197121 h 7197122"/>
                <a:gd name="connsiteX4" fmla="*/ 0 w 6241002"/>
                <a:gd name="connsiteY4" fmla="*/ 4942577 h 7197122"/>
                <a:gd name="connsiteX0" fmla="*/ 0 w 6241002"/>
                <a:gd name="connsiteY0" fmla="*/ 5778721 h 8033266"/>
                <a:gd name="connsiteX1" fmla="*/ 431963 w 6241002"/>
                <a:gd name="connsiteY1" fmla="*/ 1 h 8033266"/>
                <a:gd name="connsiteX2" fmla="*/ 6241005 w 6241002"/>
                <a:gd name="connsiteY2" fmla="*/ 836146 h 8033266"/>
                <a:gd name="connsiteX3" fmla="*/ 4500934 w 6241002"/>
                <a:gd name="connsiteY3" fmla="*/ 8033265 h 8033266"/>
                <a:gd name="connsiteX4" fmla="*/ 0 w 6241002"/>
                <a:gd name="connsiteY4" fmla="*/ 5778721 h 8033266"/>
                <a:gd name="connsiteX0" fmla="*/ 1445726 w 5809037"/>
                <a:gd name="connsiteY0" fmla="*/ 7963719 h 8033266"/>
                <a:gd name="connsiteX1" fmla="*/ -2 w 5809037"/>
                <a:gd name="connsiteY1" fmla="*/ 1 h 8033266"/>
                <a:gd name="connsiteX2" fmla="*/ 5809040 w 5809037"/>
                <a:gd name="connsiteY2" fmla="*/ 836146 h 8033266"/>
                <a:gd name="connsiteX3" fmla="*/ 4068969 w 5809037"/>
                <a:gd name="connsiteY3" fmla="*/ 8033265 h 8033266"/>
                <a:gd name="connsiteX4" fmla="*/ 1445726 w 5809037"/>
                <a:gd name="connsiteY4" fmla="*/ 7963719 h 8033266"/>
                <a:gd name="connsiteX0" fmla="*/ 2105842 w 5809037"/>
                <a:gd name="connsiteY0" fmla="*/ 10752502 h 10752508"/>
                <a:gd name="connsiteX1" fmla="*/ -2 w 5809037"/>
                <a:gd name="connsiteY1" fmla="*/ 1 h 10752508"/>
                <a:gd name="connsiteX2" fmla="*/ 5809040 w 5809037"/>
                <a:gd name="connsiteY2" fmla="*/ 836146 h 10752508"/>
                <a:gd name="connsiteX3" fmla="*/ 4068969 w 5809037"/>
                <a:gd name="connsiteY3" fmla="*/ 8033265 h 10752508"/>
                <a:gd name="connsiteX4" fmla="*/ 2105842 w 5809037"/>
                <a:gd name="connsiteY4" fmla="*/ 10752502 h 1075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9037" h="10752508">
                  <a:moveTo>
                    <a:pt x="2105842" y="10752502"/>
                  </a:moveTo>
                  <a:lnTo>
                    <a:pt x="-2" y="1"/>
                  </a:lnTo>
                  <a:lnTo>
                    <a:pt x="5809040" y="836146"/>
                  </a:lnTo>
                  <a:cubicBezTo>
                    <a:pt x="5797818" y="837209"/>
                    <a:pt x="4080191" y="8032202"/>
                    <a:pt x="4068969" y="8033265"/>
                  </a:cubicBezTo>
                  <a:lnTo>
                    <a:pt x="2105842" y="10752502"/>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2" name="Right Triangle 9"/>
            <p:cNvSpPr/>
            <p:nvPr/>
          </p:nvSpPr>
          <p:spPr>
            <a:xfrm rot="4813542">
              <a:off x="9573876" y="5101073"/>
              <a:ext cx="1987778" cy="1855769"/>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547560"/>
                <a:gd name="connsiteY0" fmla="*/ 639934 h 2361841"/>
                <a:gd name="connsiteX1" fmla="*/ 1547560 w 1547560"/>
                <a:gd name="connsiteY1" fmla="*/ 0 h 2361841"/>
                <a:gd name="connsiteX2" fmla="*/ 1422180 w 1547560"/>
                <a:gd name="connsiteY2" fmla="*/ 2361841 h 2361841"/>
                <a:gd name="connsiteX3" fmla="*/ 0 w 1547560"/>
                <a:gd name="connsiteY3" fmla="*/ 639934 h 2361841"/>
                <a:gd name="connsiteX0" fmla="*/ 0 w 1914544"/>
                <a:gd name="connsiteY0" fmla="*/ 435383 h 2157290"/>
                <a:gd name="connsiteX1" fmla="*/ 1914544 w 1914544"/>
                <a:gd name="connsiteY1" fmla="*/ 0 h 2157290"/>
                <a:gd name="connsiteX2" fmla="*/ 1422180 w 1914544"/>
                <a:gd name="connsiteY2" fmla="*/ 2157290 h 2157290"/>
                <a:gd name="connsiteX3" fmla="*/ 0 w 1914544"/>
                <a:gd name="connsiteY3" fmla="*/ 435383 h 2157290"/>
                <a:gd name="connsiteX0" fmla="*/ 0 w 1990738"/>
                <a:gd name="connsiteY0" fmla="*/ 349797 h 2157290"/>
                <a:gd name="connsiteX1" fmla="*/ 1990738 w 1990738"/>
                <a:gd name="connsiteY1" fmla="*/ 0 h 2157290"/>
                <a:gd name="connsiteX2" fmla="*/ 1498374 w 1990738"/>
                <a:gd name="connsiteY2" fmla="*/ 2157290 h 2157290"/>
                <a:gd name="connsiteX3" fmla="*/ 0 w 1990738"/>
                <a:gd name="connsiteY3" fmla="*/ 349797 h 2157290"/>
                <a:gd name="connsiteX0" fmla="*/ 0 w 1990738"/>
                <a:gd name="connsiteY0" fmla="*/ 349797 h 1329930"/>
                <a:gd name="connsiteX1" fmla="*/ 1990738 w 1990738"/>
                <a:gd name="connsiteY1" fmla="*/ 0 h 1329930"/>
                <a:gd name="connsiteX2" fmla="*/ 1136128 w 1990738"/>
                <a:gd name="connsiteY2" fmla="*/ 1329930 h 1329930"/>
                <a:gd name="connsiteX3" fmla="*/ 0 w 1990738"/>
                <a:gd name="connsiteY3" fmla="*/ 349797 h 1329930"/>
              </a:gdLst>
              <a:ahLst/>
              <a:cxnLst>
                <a:cxn ang="0">
                  <a:pos x="connsiteX0" y="connsiteY0"/>
                </a:cxn>
                <a:cxn ang="0">
                  <a:pos x="connsiteX1" y="connsiteY1"/>
                </a:cxn>
                <a:cxn ang="0">
                  <a:pos x="connsiteX2" y="connsiteY2"/>
                </a:cxn>
                <a:cxn ang="0">
                  <a:pos x="connsiteX3" y="connsiteY3"/>
                </a:cxn>
              </a:cxnLst>
              <a:rect l="l" t="t" r="r" b="b"/>
              <a:pathLst>
                <a:path w="1990738" h="1329930">
                  <a:moveTo>
                    <a:pt x="0" y="349797"/>
                  </a:moveTo>
                  <a:lnTo>
                    <a:pt x="1990738" y="0"/>
                  </a:lnTo>
                  <a:cubicBezTo>
                    <a:pt x="1979516" y="1063"/>
                    <a:pt x="1147350" y="1328867"/>
                    <a:pt x="1136128" y="1329930"/>
                  </a:cubicBezTo>
                  <a:lnTo>
                    <a:pt x="0" y="349797"/>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dirty="0">
                <a:solidFill>
                  <a:prstClr val="white"/>
                </a:solidFill>
              </a:endParaRPr>
            </a:p>
          </p:txBody>
        </p:sp>
        <p:sp>
          <p:nvSpPr>
            <p:cNvPr id="43" name="Right Triangle 9"/>
            <p:cNvSpPr/>
            <p:nvPr/>
          </p:nvSpPr>
          <p:spPr>
            <a:xfrm rot="16826751">
              <a:off x="9900650" y="6124604"/>
              <a:ext cx="565815" cy="534391"/>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943642"/>
                <a:gd name="connsiteY0" fmla="*/ 639934 h 3456308"/>
                <a:gd name="connsiteX1" fmla="*/ 1547560 w 1943642"/>
                <a:gd name="connsiteY1" fmla="*/ 0 h 3456308"/>
                <a:gd name="connsiteX2" fmla="*/ 1943421 w 1943642"/>
                <a:gd name="connsiteY2" fmla="*/ 3456308 h 3456308"/>
                <a:gd name="connsiteX3" fmla="*/ 0 w 1943642"/>
                <a:gd name="connsiteY3" fmla="*/ 639934 h 3456308"/>
                <a:gd name="connsiteX0" fmla="*/ 0 w 2076248"/>
                <a:gd name="connsiteY0" fmla="*/ 1029907 h 3846281"/>
                <a:gd name="connsiteX1" fmla="*/ 2076248 w 2076248"/>
                <a:gd name="connsiteY1" fmla="*/ 0 h 3846281"/>
                <a:gd name="connsiteX2" fmla="*/ 1943421 w 2076248"/>
                <a:gd name="connsiteY2" fmla="*/ 3846281 h 3846281"/>
                <a:gd name="connsiteX3" fmla="*/ 0 w 2076248"/>
                <a:gd name="connsiteY3" fmla="*/ 1029907 h 3846281"/>
                <a:gd name="connsiteX0" fmla="*/ 0 w 3740213"/>
                <a:gd name="connsiteY0" fmla="*/ 1029907 h 3726794"/>
                <a:gd name="connsiteX1" fmla="*/ 2076248 w 3740213"/>
                <a:gd name="connsiteY1" fmla="*/ 0 h 3726794"/>
                <a:gd name="connsiteX2" fmla="*/ 3740157 w 3740213"/>
                <a:gd name="connsiteY2" fmla="*/ 3726795 h 3726794"/>
                <a:gd name="connsiteX3" fmla="*/ 0 w 3740213"/>
                <a:gd name="connsiteY3" fmla="*/ 1029907 h 3726794"/>
                <a:gd name="connsiteX0" fmla="*/ -1 w 2915950"/>
                <a:gd name="connsiteY0" fmla="*/ 2368921 h 3726796"/>
                <a:gd name="connsiteX1" fmla="*/ 1251985 w 2915950"/>
                <a:gd name="connsiteY1" fmla="*/ 0 h 3726796"/>
                <a:gd name="connsiteX2" fmla="*/ 2915894 w 2915950"/>
                <a:gd name="connsiteY2" fmla="*/ 3726795 h 3726796"/>
                <a:gd name="connsiteX3" fmla="*/ -1 w 2915950"/>
                <a:gd name="connsiteY3" fmla="*/ 2368921 h 3726796"/>
                <a:gd name="connsiteX0" fmla="*/ -1 w 2915940"/>
                <a:gd name="connsiteY0" fmla="*/ 1471352 h 2829225"/>
                <a:gd name="connsiteX1" fmla="*/ 931826 w 2915940"/>
                <a:gd name="connsiteY1" fmla="*/ -1 h 2829225"/>
                <a:gd name="connsiteX2" fmla="*/ 2915894 w 2915940"/>
                <a:gd name="connsiteY2" fmla="*/ 2829226 h 2829225"/>
                <a:gd name="connsiteX3" fmla="*/ -1 w 2915940"/>
                <a:gd name="connsiteY3" fmla="*/ 1471352 h 2829225"/>
                <a:gd name="connsiteX0" fmla="*/ -1 w 3098034"/>
                <a:gd name="connsiteY0" fmla="*/ 1427523 h 2829229"/>
                <a:gd name="connsiteX1" fmla="*/ 1113920 w 3098034"/>
                <a:gd name="connsiteY1" fmla="*/ 1 h 2829229"/>
                <a:gd name="connsiteX2" fmla="*/ 3097988 w 3098034"/>
                <a:gd name="connsiteY2" fmla="*/ 2829228 h 2829229"/>
                <a:gd name="connsiteX3" fmla="*/ -1 w 3098034"/>
                <a:gd name="connsiteY3" fmla="*/ 1427523 h 2829229"/>
                <a:gd name="connsiteX0" fmla="*/ -1 w 3306595"/>
                <a:gd name="connsiteY0" fmla="*/ 1427521 h 3018388"/>
                <a:gd name="connsiteX1" fmla="*/ 1113920 w 3306595"/>
                <a:gd name="connsiteY1" fmla="*/ -1 h 3018388"/>
                <a:gd name="connsiteX2" fmla="*/ 3306553 w 3306595"/>
                <a:gd name="connsiteY2" fmla="*/ 3018387 h 3018388"/>
                <a:gd name="connsiteX3" fmla="*/ -1 w 3306595"/>
                <a:gd name="connsiteY3" fmla="*/ 1427521 h 3018388"/>
                <a:gd name="connsiteX0" fmla="*/ -1 w 3306595"/>
                <a:gd name="connsiteY0" fmla="*/ 1432874 h 3023739"/>
                <a:gd name="connsiteX1" fmla="*/ 1035563 w 3306595"/>
                <a:gd name="connsiteY1" fmla="*/ 0 h 3023739"/>
                <a:gd name="connsiteX2" fmla="*/ 3306553 w 3306595"/>
                <a:gd name="connsiteY2" fmla="*/ 3023740 h 3023739"/>
                <a:gd name="connsiteX3" fmla="*/ -1 w 3306595"/>
                <a:gd name="connsiteY3" fmla="*/ 1432874 h 3023739"/>
              </a:gdLst>
              <a:ahLst/>
              <a:cxnLst>
                <a:cxn ang="0">
                  <a:pos x="connsiteX0" y="connsiteY0"/>
                </a:cxn>
                <a:cxn ang="0">
                  <a:pos x="connsiteX1" y="connsiteY1"/>
                </a:cxn>
                <a:cxn ang="0">
                  <a:pos x="connsiteX2" y="connsiteY2"/>
                </a:cxn>
                <a:cxn ang="0">
                  <a:pos x="connsiteX3" y="connsiteY3"/>
                </a:cxn>
              </a:cxnLst>
              <a:rect l="l" t="t" r="r" b="b"/>
              <a:pathLst>
                <a:path w="3306595" h="3023739">
                  <a:moveTo>
                    <a:pt x="-1" y="1432874"/>
                  </a:moveTo>
                  <a:lnTo>
                    <a:pt x="1035563" y="0"/>
                  </a:lnTo>
                  <a:cubicBezTo>
                    <a:pt x="1024341" y="1063"/>
                    <a:pt x="3317775" y="3022677"/>
                    <a:pt x="3306553" y="3023740"/>
                  </a:cubicBezTo>
                  <a:lnTo>
                    <a:pt x="-1" y="143287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sp>
          <p:nvSpPr>
            <p:cNvPr id="44" name="Right Triangle 9"/>
            <p:cNvSpPr/>
            <p:nvPr/>
          </p:nvSpPr>
          <p:spPr>
            <a:xfrm rot="5873890">
              <a:off x="8946389" y="2425149"/>
              <a:ext cx="776285" cy="1040733"/>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5" name="Right Triangle 9"/>
            <p:cNvSpPr/>
            <p:nvPr/>
          </p:nvSpPr>
          <p:spPr>
            <a:xfrm rot="9912503">
              <a:off x="11415821" y="2214614"/>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6" name="Right Triangle 9"/>
            <p:cNvSpPr/>
            <p:nvPr/>
          </p:nvSpPr>
          <p:spPr>
            <a:xfrm rot="7029743">
              <a:off x="9911130" y="603179"/>
              <a:ext cx="1147226" cy="525712"/>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6920185"/>
                <a:gd name="connsiteY0" fmla="*/ 946243 h 1790959"/>
                <a:gd name="connsiteX1" fmla="*/ 6920184 w 6920185"/>
                <a:gd name="connsiteY1" fmla="*/ 1 h 1790959"/>
                <a:gd name="connsiteX2" fmla="*/ 655705 w 6920185"/>
                <a:gd name="connsiteY2" fmla="*/ 1790959 h 1790959"/>
                <a:gd name="connsiteX3" fmla="*/ 0 w 6920185"/>
                <a:gd name="connsiteY3" fmla="*/ 946243 h 1790959"/>
              </a:gdLst>
              <a:ahLst/>
              <a:cxnLst>
                <a:cxn ang="0">
                  <a:pos x="connsiteX0" y="connsiteY0"/>
                </a:cxn>
                <a:cxn ang="0">
                  <a:pos x="connsiteX1" y="connsiteY1"/>
                </a:cxn>
                <a:cxn ang="0">
                  <a:pos x="connsiteX2" y="connsiteY2"/>
                </a:cxn>
                <a:cxn ang="0">
                  <a:pos x="connsiteX3" y="connsiteY3"/>
                </a:cxn>
              </a:cxnLst>
              <a:rect l="l" t="t" r="r" b="b"/>
              <a:pathLst>
                <a:path w="6920185" h="1790959">
                  <a:moveTo>
                    <a:pt x="0" y="946243"/>
                  </a:moveTo>
                  <a:cubicBezTo>
                    <a:pt x="515853" y="732932"/>
                    <a:pt x="6404331" y="213312"/>
                    <a:pt x="6920184" y="1"/>
                  </a:cubicBezTo>
                  <a:cubicBezTo>
                    <a:pt x="6908962" y="1064"/>
                    <a:pt x="666927" y="1789896"/>
                    <a:pt x="655705" y="1790959"/>
                  </a:cubicBezTo>
                  <a:lnTo>
                    <a:pt x="0" y="946243"/>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7" name="Right Triangle 9"/>
            <p:cNvSpPr/>
            <p:nvPr/>
          </p:nvSpPr>
          <p:spPr>
            <a:xfrm rot="15514280">
              <a:off x="7317722" y="5047430"/>
              <a:ext cx="1517313" cy="2035412"/>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8" name="Right Triangle 9"/>
            <p:cNvSpPr/>
            <p:nvPr/>
          </p:nvSpPr>
          <p:spPr>
            <a:xfrm rot="18787309">
              <a:off x="5933073" y="5813470"/>
              <a:ext cx="1431481" cy="785119"/>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2770689"/>
                <a:gd name="connsiteY0" fmla="*/ 639934 h 1470262"/>
                <a:gd name="connsiteX1" fmla="*/ 1547560 w 2770689"/>
                <a:gd name="connsiteY1" fmla="*/ 0 h 1470262"/>
                <a:gd name="connsiteX2" fmla="*/ 2770614 w 2770689"/>
                <a:gd name="connsiteY2" fmla="*/ 1470262 h 1470262"/>
                <a:gd name="connsiteX3" fmla="*/ 0 w 2770689"/>
                <a:gd name="connsiteY3" fmla="*/ 639934 h 1470262"/>
                <a:gd name="connsiteX0" fmla="*/ 0 w 2739323"/>
                <a:gd name="connsiteY0" fmla="*/ 639934 h 1469233"/>
                <a:gd name="connsiteX1" fmla="*/ 1547560 w 2739323"/>
                <a:gd name="connsiteY1" fmla="*/ 0 h 1469233"/>
                <a:gd name="connsiteX2" fmla="*/ 2739246 w 2739323"/>
                <a:gd name="connsiteY2" fmla="*/ 1469233 h 1469233"/>
                <a:gd name="connsiteX3" fmla="*/ 0 w 2739323"/>
                <a:gd name="connsiteY3" fmla="*/ 639934 h 1469233"/>
                <a:gd name="connsiteX0" fmla="*/ 0 w 1854568"/>
                <a:gd name="connsiteY0" fmla="*/ 632311 h 1469233"/>
                <a:gd name="connsiteX1" fmla="*/ 662805 w 1854568"/>
                <a:gd name="connsiteY1" fmla="*/ 0 h 1469233"/>
                <a:gd name="connsiteX2" fmla="*/ 1854491 w 1854568"/>
                <a:gd name="connsiteY2" fmla="*/ 1469233 h 1469233"/>
                <a:gd name="connsiteX3" fmla="*/ 0 w 1854568"/>
                <a:gd name="connsiteY3" fmla="*/ 632311 h 1469233"/>
                <a:gd name="connsiteX0" fmla="*/ 0 w 2115288"/>
                <a:gd name="connsiteY0" fmla="*/ 602826 h 1469233"/>
                <a:gd name="connsiteX1" fmla="*/ 923525 w 2115288"/>
                <a:gd name="connsiteY1" fmla="*/ 0 h 1469233"/>
                <a:gd name="connsiteX2" fmla="*/ 2115211 w 2115288"/>
                <a:gd name="connsiteY2" fmla="*/ 1469233 h 1469233"/>
                <a:gd name="connsiteX3" fmla="*/ 0 w 2115288"/>
                <a:gd name="connsiteY3" fmla="*/ 602826 h 1469233"/>
                <a:gd name="connsiteX0" fmla="*/ 0 w 2115270"/>
                <a:gd name="connsiteY0" fmla="*/ 431671 h 1298078"/>
                <a:gd name="connsiteX1" fmla="*/ 556784 w 2115270"/>
                <a:gd name="connsiteY1" fmla="*/ 0 h 1298078"/>
                <a:gd name="connsiteX2" fmla="*/ 2115211 w 2115270"/>
                <a:gd name="connsiteY2" fmla="*/ 1298078 h 1298078"/>
                <a:gd name="connsiteX3" fmla="*/ 0 w 2115270"/>
                <a:gd name="connsiteY3" fmla="*/ 431671 h 1298078"/>
                <a:gd name="connsiteX0" fmla="*/ 0 w 2130439"/>
                <a:gd name="connsiteY0" fmla="*/ 431671 h 1314277"/>
                <a:gd name="connsiteX1" fmla="*/ 556784 w 2130439"/>
                <a:gd name="connsiteY1" fmla="*/ 0 h 1314277"/>
                <a:gd name="connsiteX2" fmla="*/ 2130381 w 2130439"/>
                <a:gd name="connsiteY2" fmla="*/ 1314277 h 1314277"/>
                <a:gd name="connsiteX3" fmla="*/ 0 w 2130439"/>
                <a:gd name="connsiteY3" fmla="*/ 431671 h 1314277"/>
                <a:gd name="connsiteX0" fmla="*/ 0 w 2130437"/>
                <a:gd name="connsiteY0" fmla="*/ 365592 h 1248198"/>
                <a:gd name="connsiteX1" fmla="*/ 497046 w 2130437"/>
                <a:gd name="connsiteY1" fmla="*/ 0 h 1248198"/>
                <a:gd name="connsiteX2" fmla="*/ 2130381 w 2130437"/>
                <a:gd name="connsiteY2" fmla="*/ 1248198 h 1248198"/>
                <a:gd name="connsiteX3" fmla="*/ 0 w 2130437"/>
                <a:gd name="connsiteY3" fmla="*/ 365592 h 1248198"/>
                <a:gd name="connsiteX0" fmla="*/ 0 w 2259597"/>
                <a:gd name="connsiteY0" fmla="*/ 314252 h 1248198"/>
                <a:gd name="connsiteX1" fmla="*/ 626206 w 2259597"/>
                <a:gd name="connsiteY1" fmla="*/ 0 h 1248198"/>
                <a:gd name="connsiteX2" fmla="*/ 2259541 w 2259597"/>
                <a:gd name="connsiteY2" fmla="*/ 1248198 h 1248198"/>
                <a:gd name="connsiteX3" fmla="*/ 0 w 2259597"/>
                <a:gd name="connsiteY3" fmla="*/ 314252 h 1248198"/>
                <a:gd name="connsiteX0" fmla="*/ 0 w 2275796"/>
                <a:gd name="connsiteY0" fmla="*/ 329421 h 1248198"/>
                <a:gd name="connsiteX1" fmla="*/ 642405 w 2275796"/>
                <a:gd name="connsiteY1" fmla="*/ 0 h 1248198"/>
                <a:gd name="connsiteX2" fmla="*/ 2275740 w 2275796"/>
                <a:gd name="connsiteY2" fmla="*/ 1248198 h 1248198"/>
                <a:gd name="connsiteX3" fmla="*/ 0 w 2275796"/>
                <a:gd name="connsiteY3" fmla="*/ 329421 h 1248198"/>
              </a:gdLst>
              <a:ahLst/>
              <a:cxnLst>
                <a:cxn ang="0">
                  <a:pos x="connsiteX0" y="connsiteY0"/>
                </a:cxn>
                <a:cxn ang="0">
                  <a:pos x="connsiteX1" y="connsiteY1"/>
                </a:cxn>
                <a:cxn ang="0">
                  <a:pos x="connsiteX2" y="connsiteY2"/>
                </a:cxn>
                <a:cxn ang="0">
                  <a:pos x="connsiteX3" y="connsiteY3"/>
                </a:cxn>
              </a:cxnLst>
              <a:rect l="l" t="t" r="r" b="b"/>
              <a:pathLst>
                <a:path w="2275796" h="1248198">
                  <a:moveTo>
                    <a:pt x="0" y="329421"/>
                  </a:moveTo>
                  <a:lnTo>
                    <a:pt x="642405" y="0"/>
                  </a:lnTo>
                  <a:cubicBezTo>
                    <a:pt x="631183" y="1063"/>
                    <a:pt x="2286962" y="1247135"/>
                    <a:pt x="2275740" y="1248198"/>
                  </a:cubicBezTo>
                  <a:lnTo>
                    <a:pt x="0" y="32942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9" name="Right Triangle 9"/>
            <p:cNvSpPr/>
            <p:nvPr/>
          </p:nvSpPr>
          <p:spPr>
            <a:xfrm rot="1388307">
              <a:off x="9081311" y="2089534"/>
              <a:ext cx="1113897" cy="61093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2770689"/>
                <a:gd name="connsiteY0" fmla="*/ 639934 h 1470262"/>
                <a:gd name="connsiteX1" fmla="*/ 1547560 w 2770689"/>
                <a:gd name="connsiteY1" fmla="*/ 0 h 1470262"/>
                <a:gd name="connsiteX2" fmla="*/ 2770614 w 2770689"/>
                <a:gd name="connsiteY2" fmla="*/ 1470262 h 1470262"/>
                <a:gd name="connsiteX3" fmla="*/ 0 w 2770689"/>
                <a:gd name="connsiteY3" fmla="*/ 639934 h 1470262"/>
                <a:gd name="connsiteX0" fmla="*/ 0 w 2739323"/>
                <a:gd name="connsiteY0" fmla="*/ 639934 h 1469233"/>
                <a:gd name="connsiteX1" fmla="*/ 1547560 w 2739323"/>
                <a:gd name="connsiteY1" fmla="*/ 0 h 1469233"/>
                <a:gd name="connsiteX2" fmla="*/ 2739246 w 2739323"/>
                <a:gd name="connsiteY2" fmla="*/ 1469233 h 1469233"/>
                <a:gd name="connsiteX3" fmla="*/ 0 w 2739323"/>
                <a:gd name="connsiteY3" fmla="*/ 639934 h 1469233"/>
                <a:gd name="connsiteX0" fmla="*/ 0 w 1854568"/>
                <a:gd name="connsiteY0" fmla="*/ 632311 h 1469233"/>
                <a:gd name="connsiteX1" fmla="*/ 662805 w 1854568"/>
                <a:gd name="connsiteY1" fmla="*/ 0 h 1469233"/>
                <a:gd name="connsiteX2" fmla="*/ 1854491 w 1854568"/>
                <a:gd name="connsiteY2" fmla="*/ 1469233 h 1469233"/>
                <a:gd name="connsiteX3" fmla="*/ 0 w 1854568"/>
                <a:gd name="connsiteY3" fmla="*/ 632311 h 1469233"/>
                <a:gd name="connsiteX0" fmla="*/ 0 w 2115288"/>
                <a:gd name="connsiteY0" fmla="*/ 602826 h 1469233"/>
                <a:gd name="connsiteX1" fmla="*/ 923525 w 2115288"/>
                <a:gd name="connsiteY1" fmla="*/ 0 h 1469233"/>
                <a:gd name="connsiteX2" fmla="*/ 2115211 w 2115288"/>
                <a:gd name="connsiteY2" fmla="*/ 1469233 h 1469233"/>
                <a:gd name="connsiteX3" fmla="*/ 0 w 2115288"/>
                <a:gd name="connsiteY3" fmla="*/ 602826 h 1469233"/>
                <a:gd name="connsiteX0" fmla="*/ 0 w 2115270"/>
                <a:gd name="connsiteY0" fmla="*/ 431671 h 1298078"/>
                <a:gd name="connsiteX1" fmla="*/ 556784 w 2115270"/>
                <a:gd name="connsiteY1" fmla="*/ 0 h 1298078"/>
                <a:gd name="connsiteX2" fmla="*/ 2115211 w 2115270"/>
                <a:gd name="connsiteY2" fmla="*/ 1298078 h 1298078"/>
                <a:gd name="connsiteX3" fmla="*/ 0 w 2115270"/>
                <a:gd name="connsiteY3" fmla="*/ 431671 h 1298078"/>
                <a:gd name="connsiteX0" fmla="*/ 0 w 2130439"/>
                <a:gd name="connsiteY0" fmla="*/ 431671 h 1314277"/>
                <a:gd name="connsiteX1" fmla="*/ 556784 w 2130439"/>
                <a:gd name="connsiteY1" fmla="*/ 0 h 1314277"/>
                <a:gd name="connsiteX2" fmla="*/ 2130381 w 2130439"/>
                <a:gd name="connsiteY2" fmla="*/ 1314277 h 1314277"/>
                <a:gd name="connsiteX3" fmla="*/ 0 w 2130439"/>
                <a:gd name="connsiteY3" fmla="*/ 431671 h 1314277"/>
                <a:gd name="connsiteX0" fmla="*/ 0 w 2130437"/>
                <a:gd name="connsiteY0" fmla="*/ 365592 h 1248198"/>
                <a:gd name="connsiteX1" fmla="*/ 497046 w 2130437"/>
                <a:gd name="connsiteY1" fmla="*/ 0 h 1248198"/>
                <a:gd name="connsiteX2" fmla="*/ 2130381 w 2130437"/>
                <a:gd name="connsiteY2" fmla="*/ 1248198 h 1248198"/>
                <a:gd name="connsiteX3" fmla="*/ 0 w 2130437"/>
                <a:gd name="connsiteY3" fmla="*/ 365592 h 1248198"/>
                <a:gd name="connsiteX0" fmla="*/ 0 w 2259597"/>
                <a:gd name="connsiteY0" fmla="*/ 314252 h 1248198"/>
                <a:gd name="connsiteX1" fmla="*/ 626206 w 2259597"/>
                <a:gd name="connsiteY1" fmla="*/ 0 h 1248198"/>
                <a:gd name="connsiteX2" fmla="*/ 2259541 w 2259597"/>
                <a:gd name="connsiteY2" fmla="*/ 1248198 h 1248198"/>
                <a:gd name="connsiteX3" fmla="*/ 0 w 2259597"/>
                <a:gd name="connsiteY3" fmla="*/ 314252 h 1248198"/>
                <a:gd name="connsiteX0" fmla="*/ 0 w 2275796"/>
                <a:gd name="connsiteY0" fmla="*/ 329421 h 1248198"/>
                <a:gd name="connsiteX1" fmla="*/ 642405 w 2275796"/>
                <a:gd name="connsiteY1" fmla="*/ 0 h 1248198"/>
                <a:gd name="connsiteX2" fmla="*/ 2275740 w 2275796"/>
                <a:gd name="connsiteY2" fmla="*/ 1248198 h 1248198"/>
                <a:gd name="connsiteX3" fmla="*/ 0 w 2275796"/>
                <a:gd name="connsiteY3" fmla="*/ 329421 h 1248198"/>
              </a:gdLst>
              <a:ahLst/>
              <a:cxnLst>
                <a:cxn ang="0">
                  <a:pos x="connsiteX0" y="connsiteY0"/>
                </a:cxn>
                <a:cxn ang="0">
                  <a:pos x="connsiteX1" y="connsiteY1"/>
                </a:cxn>
                <a:cxn ang="0">
                  <a:pos x="connsiteX2" y="connsiteY2"/>
                </a:cxn>
                <a:cxn ang="0">
                  <a:pos x="connsiteX3" y="connsiteY3"/>
                </a:cxn>
              </a:cxnLst>
              <a:rect l="l" t="t" r="r" b="b"/>
              <a:pathLst>
                <a:path w="2275796" h="1248198">
                  <a:moveTo>
                    <a:pt x="0" y="329421"/>
                  </a:moveTo>
                  <a:lnTo>
                    <a:pt x="642405" y="0"/>
                  </a:lnTo>
                  <a:cubicBezTo>
                    <a:pt x="631183" y="1063"/>
                    <a:pt x="2286962" y="1247135"/>
                    <a:pt x="2275740" y="1248198"/>
                  </a:cubicBezTo>
                  <a:lnTo>
                    <a:pt x="0" y="32942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0" name="Right Triangle 9"/>
            <p:cNvSpPr/>
            <p:nvPr/>
          </p:nvSpPr>
          <p:spPr>
            <a:xfrm rot="13491637">
              <a:off x="8245479" y="4944620"/>
              <a:ext cx="1113897" cy="61093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2770689"/>
                <a:gd name="connsiteY0" fmla="*/ 639934 h 1470262"/>
                <a:gd name="connsiteX1" fmla="*/ 1547560 w 2770689"/>
                <a:gd name="connsiteY1" fmla="*/ 0 h 1470262"/>
                <a:gd name="connsiteX2" fmla="*/ 2770614 w 2770689"/>
                <a:gd name="connsiteY2" fmla="*/ 1470262 h 1470262"/>
                <a:gd name="connsiteX3" fmla="*/ 0 w 2770689"/>
                <a:gd name="connsiteY3" fmla="*/ 639934 h 1470262"/>
                <a:gd name="connsiteX0" fmla="*/ 0 w 2739323"/>
                <a:gd name="connsiteY0" fmla="*/ 639934 h 1469233"/>
                <a:gd name="connsiteX1" fmla="*/ 1547560 w 2739323"/>
                <a:gd name="connsiteY1" fmla="*/ 0 h 1469233"/>
                <a:gd name="connsiteX2" fmla="*/ 2739246 w 2739323"/>
                <a:gd name="connsiteY2" fmla="*/ 1469233 h 1469233"/>
                <a:gd name="connsiteX3" fmla="*/ 0 w 2739323"/>
                <a:gd name="connsiteY3" fmla="*/ 639934 h 1469233"/>
                <a:gd name="connsiteX0" fmla="*/ 0 w 1854568"/>
                <a:gd name="connsiteY0" fmla="*/ 632311 h 1469233"/>
                <a:gd name="connsiteX1" fmla="*/ 662805 w 1854568"/>
                <a:gd name="connsiteY1" fmla="*/ 0 h 1469233"/>
                <a:gd name="connsiteX2" fmla="*/ 1854491 w 1854568"/>
                <a:gd name="connsiteY2" fmla="*/ 1469233 h 1469233"/>
                <a:gd name="connsiteX3" fmla="*/ 0 w 1854568"/>
                <a:gd name="connsiteY3" fmla="*/ 632311 h 1469233"/>
                <a:gd name="connsiteX0" fmla="*/ 0 w 2115288"/>
                <a:gd name="connsiteY0" fmla="*/ 602826 h 1469233"/>
                <a:gd name="connsiteX1" fmla="*/ 923525 w 2115288"/>
                <a:gd name="connsiteY1" fmla="*/ 0 h 1469233"/>
                <a:gd name="connsiteX2" fmla="*/ 2115211 w 2115288"/>
                <a:gd name="connsiteY2" fmla="*/ 1469233 h 1469233"/>
                <a:gd name="connsiteX3" fmla="*/ 0 w 2115288"/>
                <a:gd name="connsiteY3" fmla="*/ 602826 h 1469233"/>
                <a:gd name="connsiteX0" fmla="*/ 0 w 2115270"/>
                <a:gd name="connsiteY0" fmla="*/ 431671 h 1298078"/>
                <a:gd name="connsiteX1" fmla="*/ 556784 w 2115270"/>
                <a:gd name="connsiteY1" fmla="*/ 0 h 1298078"/>
                <a:gd name="connsiteX2" fmla="*/ 2115211 w 2115270"/>
                <a:gd name="connsiteY2" fmla="*/ 1298078 h 1298078"/>
                <a:gd name="connsiteX3" fmla="*/ 0 w 2115270"/>
                <a:gd name="connsiteY3" fmla="*/ 431671 h 1298078"/>
                <a:gd name="connsiteX0" fmla="*/ 0 w 2130439"/>
                <a:gd name="connsiteY0" fmla="*/ 431671 h 1314277"/>
                <a:gd name="connsiteX1" fmla="*/ 556784 w 2130439"/>
                <a:gd name="connsiteY1" fmla="*/ 0 h 1314277"/>
                <a:gd name="connsiteX2" fmla="*/ 2130381 w 2130439"/>
                <a:gd name="connsiteY2" fmla="*/ 1314277 h 1314277"/>
                <a:gd name="connsiteX3" fmla="*/ 0 w 2130439"/>
                <a:gd name="connsiteY3" fmla="*/ 431671 h 1314277"/>
                <a:gd name="connsiteX0" fmla="*/ 0 w 2130437"/>
                <a:gd name="connsiteY0" fmla="*/ 365592 h 1248198"/>
                <a:gd name="connsiteX1" fmla="*/ 497046 w 2130437"/>
                <a:gd name="connsiteY1" fmla="*/ 0 h 1248198"/>
                <a:gd name="connsiteX2" fmla="*/ 2130381 w 2130437"/>
                <a:gd name="connsiteY2" fmla="*/ 1248198 h 1248198"/>
                <a:gd name="connsiteX3" fmla="*/ 0 w 2130437"/>
                <a:gd name="connsiteY3" fmla="*/ 365592 h 1248198"/>
                <a:gd name="connsiteX0" fmla="*/ 0 w 2259597"/>
                <a:gd name="connsiteY0" fmla="*/ 314252 h 1248198"/>
                <a:gd name="connsiteX1" fmla="*/ 626206 w 2259597"/>
                <a:gd name="connsiteY1" fmla="*/ 0 h 1248198"/>
                <a:gd name="connsiteX2" fmla="*/ 2259541 w 2259597"/>
                <a:gd name="connsiteY2" fmla="*/ 1248198 h 1248198"/>
                <a:gd name="connsiteX3" fmla="*/ 0 w 2259597"/>
                <a:gd name="connsiteY3" fmla="*/ 314252 h 1248198"/>
                <a:gd name="connsiteX0" fmla="*/ 0 w 2275796"/>
                <a:gd name="connsiteY0" fmla="*/ 329421 h 1248198"/>
                <a:gd name="connsiteX1" fmla="*/ 642405 w 2275796"/>
                <a:gd name="connsiteY1" fmla="*/ 0 h 1248198"/>
                <a:gd name="connsiteX2" fmla="*/ 2275740 w 2275796"/>
                <a:gd name="connsiteY2" fmla="*/ 1248198 h 1248198"/>
                <a:gd name="connsiteX3" fmla="*/ 0 w 2275796"/>
                <a:gd name="connsiteY3" fmla="*/ 329421 h 1248198"/>
              </a:gdLst>
              <a:ahLst/>
              <a:cxnLst>
                <a:cxn ang="0">
                  <a:pos x="connsiteX0" y="connsiteY0"/>
                </a:cxn>
                <a:cxn ang="0">
                  <a:pos x="connsiteX1" y="connsiteY1"/>
                </a:cxn>
                <a:cxn ang="0">
                  <a:pos x="connsiteX2" y="connsiteY2"/>
                </a:cxn>
                <a:cxn ang="0">
                  <a:pos x="connsiteX3" y="connsiteY3"/>
                </a:cxn>
              </a:cxnLst>
              <a:rect l="l" t="t" r="r" b="b"/>
              <a:pathLst>
                <a:path w="2275796" h="1248198">
                  <a:moveTo>
                    <a:pt x="0" y="329421"/>
                  </a:moveTo>
                  <a:lnTo>
                    <a:pt x="642405" y="0"/>
                  </a:lnTo>
                  <a:cubicBezTo>
                    <a:pt x="631183" y="1063"/>
                    <a:pt x="2286962" y="1247135"/>
                    <a:pt x="2275740" y="1248198"/>
                  </a:cubicBezTo>
                  <a:lnTo>
                    <a:pt x="0" y="32942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1" name="Right Triangle 9"/>
            <p:cNvSpPr/>
            <p:nvPr/>
          </p:nvSpPr>
          <p:spPr>
            <a:xfrm rot="600095">
              <a:off x="9030017" y="1468435"/>
              <a:ext cx="219982" cy="294921"/>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2" name="Right Triangle 9"/>
            <p:cNvSpPr/>
            <p:nvPr/>
          </p:nvSpPr>
          <p:spPr>
            <a:xfrm rot="4033879">
              <a:off x="7155898" y="3392975"/>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3" name="Right Triangle 9"/>
            <p:cNvSpPr/>
            <p:nvPr/>
          </p:nvSpPr>
          <p:spPr>
            <a:xfrm rot="327492">
              <a:off x="6491288" y="4806389"/>
              <a:ext cx="488336" cy="50615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4500964"/>
                <a:gd name="connsiteY0" fmla="*/ 639934 h 2894479"/>
                <a:gd name="connsiteX1" fmla="*/ 797731 w 4500964"/>
                <a:gd name="connsiteY1" fmla="*/ 359438 h 2894479"/>
                <a:gd name="connsiteX2" fmla="*/ 1547560 w 4500964"/>
                <a:gd name="connsiteY2" fmla="*/ 0 h 2894479"/>
                <a:gd name="connsiteX3" fmla="*/ 4500934 w 4500964"/>
                <a:gd name="connsiteY3" fmla="*/ 2894478 h 2894479"/>
                <a:gd name="connsiteX4" fmla="*/ 0 w 4500964"/>
                <a:gd name="connsiteY4" fmla="*/ 639934 h 2894479"/>
                <a:gd name="connsiteX0" fmla="*/ 2153973 w 6654937"/>
                <a:gd name="connsiteY0" fmla="*/ 2742132 h 4996677"/>
                <a:gd name="connsiteX1" fmla="*/ 1 w 6654937"/>
                <a:gd name="connsiteY1" fmla="*/ 2 h 4996677"/>
                <a:gd name="connsiteX2" fmla="*/ 3701533 w 6654937"/>
                <a:gd name="connsiteY2" fmla="*/ 2102198 h 4996677"/>
                <a:gd name="connsiteX3" fmla="*/ 6654907 w 6654937"/>
                <a:gd name="connsiteY3" fmla="*/ 4996676 h 4996677"/>
                <a:gd name="connsiteX4" fmla="*/ 2153973 w 6654937"/>
                <a:gd name="connsiteY4" fmla="*/ 2742132 h 4996677"/>
                <a:gd name="connsiteX0" fmla="*/ 1137569 w 5638533"/>
                <a:gd name="connsiteY0" fmla="*/ 1521111 h 3775656"/>
                <a:gd name="connsiteX1" fmla="*/ 0 w 5638533"/>
                <a:gd name="connsiteY1" fmla="*/ -1 h 3775656"/>
                <a:gd name="connsiteX2" fmla="*/ 2685129 w 5638533"/>
                <a:gd name="connsiteY2" fmla="*/ 881177 h 3775656"/>
                <a:gd name="connsiteX3" fmla="*/ 5638503 w 5638533"/>
                <a:gd name="connsiteY3" fmla="*/ 3775655 h 3775656"/>
                <a:gd name="connsiteX4" fmla="*/ 1137569 w 5638533"/>
                <a:gd name="connsiteY4" fmla="*/ 1521111 h 3775656"/>
                <a:gd name="connsiteX0" fmla="*/ 1137569 w 5638500"/>
                <a:gd name="connsiteY0" fmla="*/ 1521111 h 3775656"/>
                <a:gd name="connsiteX1" fmla="*/ 0 w 5638500"/>
                <a:gd name="connsiteY1" fmla="*/ -1 h 3775656"/>
                <a:gd name="connsiteX2" fmla="*/ 5638503 w 5638500"/>
                <a:gd name="connsiteY2" fmla="*/ 3775655 h 3775656"/>
                <a:gd name="connsiteX3" fmla="*/ 1137569 w 5638500"/>
                <a:gd name="connsiteY3" fmla="*/ 1521111 h 3775656"/>
                <a:gd name="connsiteX0" fmla="*/ -2 w 6897702"/>
                <a:gd name="connsiteY0" fmla="*/ 5115973 h 5115971"/>
                <a:gd name="connsiteX1" fmla="*/ 1259202 w 6897702"/>
                <a:gd name="connsiteY1" fmla="*/ -1 h 5115971"/>
                <a:gd name="connsiteX2" fmla="*/ 6897705 w 6897702"/>
                <a:gd name="connsiteY2" fmla="*/ 3775655 h 5115971"/>
                <a:gd name="connsiteX3" fmla="*/ -2 w 6897702"/>
                <a:gd name="connsiteY3" fmla="*/ 5115973 h 5115971"/>
              </a:gdLst>
              <a:ahLst/>
              <a:cxnLst>
                <a:cxn ang="0">
                  <a:pos x="connsiteX0" y="connsiteY0"/>
                </a:cxn>
                <a:cxn ang="0">
                  <a:pos x="connsiteX1" y="connsiteY1"/>
                </a:cxn>
                <a:cxn ang="0">
                  <a:pos x="connsiteX2" y="connsiteY2"/>
                </a:cxn>
                <a:cxn ang="0">
                  <a:pos x="connsiteX3" y="connsiteY3"/>
                </a:cxn>
              </a:cxnLst>
              <a:rect l="l" t="t" r="r" b="b"/>
              <a:pathLst>
                <a:path w="6897702" h="5115971">
                  <a:moveTo>
                    <a:pt x="-2" y="5115973"/>
                  </a:moveTo>
                  <a:lnTo>
                    <a:pt x="1259202" y="-1"/>
                  </a:lnTo>
                  <a:lnTo>
                    <a:pt x="6897705" y="3775655"/>
                  </a:lnTo>
                  <a:lnTo>
                    <a:pt x="-2" y="5115973"/>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4" name="Right Triangle 9"/>
            <p:cNvSpPr/>
            <p:nvPr/>
          </p:nvSpPr>
          <p:spPr>
            <a:xfrm rot="327492">
              <a:off x="11517504" y="1473651"/>
              <a:ext cx="488336" cy="50615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4500964"/>
                <a:gd name="connsiteY0" fmla="*/ 639934 h 2894479"/>
                <a:gd name="connsiteX1" fmla="*/ 797731 w 4500964"/>
                <a:gd name="connsiteY1" fmla="*/ 359438 h 2894479"/>
                <a:gd name="connsiteX2" fmla="*/ 1547560 w 4500964"/>
                <a:gd name="connsiteY2" fmla="*/ 0 h 2894479"/>
                <a:gd name="connsiteX3" fmla="*/ 4500934 w 4500964"/>
                <a:gd name="connsiteY3" fmla="*/ 2894478 h 2894479"/>
                <a:gd name="connsiteX4" fmla="*/ 0 w 4500964"/>
                <a:gd name="connsiteY4" fmla="*/ 639934 h 2894479"/>
                <a:gd name="connsiteX0" fmla="*/ 2153973 w 6654937"/>
                <a:gd name="connsiteY0" fmla="*/ 2742132 h 4996677"/>
                <a:gd name="connsiteX1" fmla="*/ 1 w 6654937"/>
                <a:gd name="connsiteY1" fmla="*/ 2 h 4996677"/>
                <a:gd name="connsiteX2" fmla="*/ 3701533 w 6654937"/>
                <a:gd name="connsiteY2" fmla="*/ 2102198 h 4996677"/>
                <a:gd name="connsiteX3" fmla="*/ 6654907 w 6654937"/>
                <a:gd name="connsiteY3" fmla="*/ 4996676 h 4996677"/>
                <a:gd name="connsiteX4" fmla="*/ 2153973 w 6654937"/>
                <a:gd name="connsiteY4" fmla="*/ 2742132 h 4996677"/>
                <a:gd name="connsiteX0" fmla="*/ 1137569 w 5638533"/>
                <a:gd name="connsiteY0" fmla="*/ 1521111 h 3775656"/>
                <a:gd name="connsiteX1" fmla="*/ 0 w 5638533"/>
                <a:gd name="connsiteY1" fmla="*/ -1 h 3775656"/>
                <a:gd name="connsiteX2" fmla="*/ 2685129 w 5638533"/>
                <a:gd name="connsiteY2" fmla="*/ 881177 h 3775656"/>
                <a:gd name="connsiteX3" fmla="*/ 5638503 w 5638533"/>
                <a:gd name="connsiteY3" fmla="*/ 3775655 h 3775656"/>
                <a:gd name="connsiteX4" fmla="*/ 1137569 w 5638533"/>
                <a:gd name="connsiteY4" fmla="*/ 1521111 h 3775656"/>
                <a:gd name="connsiteX0" fmla="*/ 1137569 w 5638500"/>
                <a:gd name="connsiteY0" fmla="*/ 1521111 h 3775656"/>
                <a:gd name="connsiteX1" fmla="*/ 0 w 5638500"/>
                <a:gd name="connsiteY1" fmla="*/ -1 h 3775656"/>
                <a:gd name="connsiteX2" fmla="*/ 5638503 w 5638500"/>
                <a:gd name="connsiteY2" fmla="*/ 3775655 h 3775656"/>
                <a:gd name="connsiteX3" fmla="*/ 1137569 w 5638500"/>
                <a:gd name="connsiteY3" fmla="*/ 1521111 h 3775656"/>
                <a:gd name="connsiteX0" fmla="*/ -2 w 6897702"/>
                <a:gd name="connsiteY0" fmla="*/ 5115973 h 5115971"/>
                <a:gd name="connsiteX1" fmla="*/ 1259202 w 6897702"/>
                <a:gd name="connsiteY1" fmla="*/ -1 h 5115971"/>
                <a:gd name="connsiteX2" fmla="*/ 6897705 w 6897702"/>
                <a:gd name="connsiteY2" fmla="*/ 3775655 h 5115971"/>
                <a:gd name="connsiteX3" fmla="*/ -2 w 6897702"/>
                <a:gd name="connsiteY3" fmla="*/ 5115973 h 5115971"/>
              </a:gdLst>
              <a:ahLst/>
              <a:cxnLst>
                <a:cxn ang="0">
                  <a:pos x="connsiteX0" y="connsiteY0"/>
                </a:cxn>
                <a:cxn ang="0">
                  <a:pos x="connsiteX1" y="connsiteY1"/>
                </a:cxn>
                <a:cxn ang="0">
                  <a:pos x="connsiteX2" y="connsiteY2"/>
                </a:cxn>
                <a:cxn ang="0">
                  <a:pos x="connsiteX3" y="connsiteY3"/>
                </a:cxn>
              </a:cxnLst>
              <a:rect l="l" t="t" r="r" b="b"/>
              <a:pathLst>
                <a:path w="6897702" h="5115971">
                  <a:moveTo>
                    <a:pt x="-2" y="5115973"/>
                  </a:moveTo>
                  <a:lnTo>
                    <a:pt x="1259202" y="-1"/>
                  </a:lnTo>
                  <a:lnTo>
                    <a:pt x="6897705" y="3775655"/>
                  </a:lnTo>
                  <a:lnTo>
                    <a:pt x="-2" y="5115973"/>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5" name="Right Triangle 9"/>
            <p:cNvSpPr/>
            <p:nvPr/>
          </p:nvSpPr>
          <p:spPr>
            <a:xfrm rot="16736933">
              <a:off x="7411949" y="4975283"/>
              <a:ext cx="418683" cy="13816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6241002"/>
                <a:gd name="connsiteY0" fmla="*/ 4942577 h 7197122"/>
                <a:gd name="connsiteX1" fmla="*/ 6241005 w 6241002"/>
                <a:gd name="connsiteY1" fmla="*/ 2 h 7197122"/>
                <a:gd name="connsiteX2" fmla="*/ 4500934 w 6241002"/>
                <a:gd name="connsiteY2" fmla="*/ 7197121 h 7197122"/>
                <a:gd name="connsiteX3" fmla="*/ 0 w 6241002"/>
                <a:gd name="connsiteY3" fmla="*/ 4942577 h 7197122"/>
                <a:gd name="connsiteX0" fmla="*/ 0 w 6241002"/>
                <a:gd name="connsiteY0" fmla="*/ 4942577 h 7197122"/>
                <a:gd name="connsiteX1" fmla="*/ 2819951 w 6241002"/>
                <a:gd name="connsiteY1" fmla="*/ 2743592 h 7197122"/>
                <a:gd name="connsiteX2" fmla="*/ 6241005 w 6241002"/>
                <a:gd name="connsiteY2" fmla="*/ 2 h 7197122"/>
                <a:gd name="connsiteX3" fmla="*/ 4500934 w 6241002"/>
                <a:gd name="connsiteY3" fmla="*/ 7197121 h 7197122"/>
                <a:gd name="connsiteX4" fmla="*/ 0 w 6241002"/>
                <a:gd name="connsiteY4" fmla="*/ 4942577 h 7197122"/>
                <a:gd name="connsiteX0" fmla="*/ 0 w 6241002"/>
                <a:gd name="connsiteY0" fmla="*/ 5778721 h 8033266"/>
                <a:gd name="connsiteX1" fmla="*/ 431963 w 6241002"/>
                <a:gd name="connsiteY1" fmla="*/ 1 h 8033266"/>
                <a:gd name="connsiteX2" fmla="*/ 6241005 w 6241002"/>
                <a:gd name="connsiteY2" fmla="*/ 836146 h 8033266"/>
                <a:gd name="connsiteX3" fmla="*/ 4500934 w 6241002"/>
                <a:gd name="connsiteY3" fmla="*/ 8033265 h 8033266"/>
                <a:gd name="connsiteX4" fmla="*/ 0 w 6241002"/>
                <a:gd name="connsiteY4" fmla="*/ 5778721 h 8033266"/>
                <a:gd name="connsiteX0" fmla="*/ 1445726 w 5809037"/>
                <a:gd name="connsiteY0" fmla="*/ 7963719 h 8033266"/>
                <a:gd name="connsiteX1" fmla="*/ -2 w 5809037"/>
                <a:gd name="connsiteY1" fmla="*/ 1 h 8033266"/>
                <a:gd name="connsiteX2" fmla="*/ 5809040 w 5809037"/>
                <a:gd name="connsiteY2" fmla="*/ 836146 h 8033266"/>
                <a:gd name="connsiteX3" fmla="*/ 4068969 w 5809037"/>
                <a:gd name="connsiteY3" fmla="*/ 8033265 h 8033266"/>
                <a:gd name="connsiteX4" fmla="*/ 1445726 w 5809037"/>
                <a:gd name="connsiteY4" fmla="*/ 7963719 h 8033266"/>
                <a:gd name="connsiteX0" fmla="*/ 2105842 w 5809037"/>
                <a:gd name="connsiteY0" fmla="*/ 10752502 h 10752508"/>
                <a:gd name="connsiteX1" fmla="*/ -2 w 5809037"/>
                <a:gd name="connsiteY1" fmla="*/ 1 h 10752508"/>
                <a:gd name="connsiteX2" fmla="*/ 5809040 w 5809037"/>
                <a:gd name="connsiteY2" fmla="*/ 836146 h 10752508"/>
                <a:gd name="connsiteX3" fmla="*/ 4068969 w 5809037"/>
                <a:gd name="connsiteY3" fmla="*/ 8033265 h 10752508"/>
                <a:gd name="connsiteX4" fmla="*/ 2105842 w 5809037"/>
                <a:gd name="connsiteY4" fmla="*/ 10752502 h 1075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9037" h="10752508">
                  <a:moveTo>
                    <a:pt x="2105842" y="10752502"/>
                  </a:moveTo>
                  <a:lnTo>
                    <a:pt x="-2" y="1"/>
                  </a:lnTo>
                  <a:lnTo>
                    <a:pt x="5809040" y="836146"/>
                  </a:lnTo>
                  <a:cubicBezTo>
                    <a:pt x="5797818" y="837209"/>
                    <a:pt x="4080191" y="8032202"/>
                    <a:pt x="4068969" y="8033265"/>
                  </a:cubicBezTo>
                  <a:lnTo>
                    <a:pt x="2105842" y="10752502"/>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6" name="Right Triangle 9"/>
            <p:cNvSpPr/>
            <p:nvPr/>
          </p:nvSpPr>
          <p:spPr>
            <a:xfrm rot="600095">
              <a:off x="8069644" y="2670752"/>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sp>
          <p:nvSpPr>
            <p:cNvPr id="57" name="Right Triangle 9"/>
            <p:cNvSpPr/>
            <p:nvPr/>
          </p:nvSpPr>
          <p:spPr>
            <a:xfrm rot="12348646">
              <a:off x="7741651" y="3401126"/>
              <a:ext cx="889381" cy="487796"/>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2770689"/>
                <a:gd name="connsiteY0" fmla="*/ 639934 h 1470262"/>
                <a:gd name="connsiteX1" fmla="*/ 1547560 w 2770689"/>
                <a:gd name="connsiteY1" fmla="*/ 0 h 1470262"/>
                <a:gd name="connsiteX2" fmla="*/ 2770614 w 2770689"/>
                <a:gd name="connsiteY2" fmla="*/ 1470262 h 1470262"/>
                <a:gd name="connsiteX3" fmla="*/ 0 w 2770689"/>
                <a:gd name="connsiteY3" fmla="*/ 639934 h 1470262"/>
                <a:gd name="connsiteX0" fmla="*/ 0 w 2739323"/>
                <a:gd name="connsiteY0" fmla="*/ 639934 h 1469233"/>
                <a:gd name="connsiteX1" fmla="*/ 1547560 w 2739323"/>
                <a:gd name="connsiteY1" fmla="*/ 0 h 1469233"/>
                <a:gd name="connsiteX2" fmla="*/ 2739246 w 2739323"/>
                <a:gd name="connsiteY2" fmla="*/ 1469233 h 1469233"/>
                <a:gd name="connsiteX3" fmla="*/ 0 w 2739323"/>
                <a:gd name="connsiteY3" fmla="*/ 639934 h 1469233"/>
                <a:gd name="connsiteX0" fmla="*/ 0 w 1854568"/>
                <a:gd name="connsiteY0" fmla="*/ 632311 h 1469233"/>
                <a:gd name="connsiteX1" fmla="*/ 662805 w 1854568"/>
                <a:gd name="connsiteY1" fmla="*/ 0 h 1469233"/>
                <a:gd name="connsiteX2" fmla="*/ 1854491 w 1854568"/>
                <a:gd name="connsiteY2" fmla="*/ 1469233 h 1469233"/>
                <a:gd name="connsiteX3" fmla="*/ 0 w 1854568"/>
                <a:gd name="connsiteY3" fmla="*/ 632311 h 1469233"/>
                <a:gd name="connsiteX0" fmla="*/ 0 w 2115288"/>
                <a:gd name="connsiteY0" fmla="*/ 602826 h 1469233"/>
                <a:gd name="connsiteX1" fmla="*/ 923525 w 2115288"/>
                <a:gd name="connsiteY1" fmla="*/ 0 h 1469233"/>
                <a:gd name="connsiteX2" fmla="*/ 2115211 w 2115288"/>
                <a:gd name="connsiteY2" fmla="*/ 1469233 h 1469233"/>
                <a:gd name="connsiteX3" fmla="*/ 0 w 2115288"/>
                <a:gd name="connsiteY3" fmla="*/ 602826 h 1469233"/>
                <a:gd name="connsiteX0" fmla="*/ 0 w 2115270"/>
                <a:gd name="connsiteY0" fmla="*/ 431671 h 1298078"/>
                <a:gd name="connsiteX1" fmla="*/ 556784 w 2115270"/>
                <a:gd name="connsiteY1" fmla="*/ 0 h 1298078"/>
                <a:gd name="connsiteX2" fmla="*/ 2115211 w 2115270"/>
                <a:gd name="connsiteY2" fmla="*/ 1298078 h 1298078"/>
                <a:gd name="connsiteX3" fmla="*/ 0 w 2115270"/>
                <a:gd name="connsiteY3" fmla="*/ 431671 h 1298078"/>
                <a:gd name="connsiteX0" fmla="*/ 0 w 2130439"/>
                <a:gd name="connsiteY0" fmla="*/ 431671 h 1314277"/>
                <a:gd name="connsiteX1" fmla="*/ 556784 w 2130439"/>
                <a:gd name="connsiteY1" fmla="*/ 0 h 1314277"/>
                <a:gd name="connsiteX2" fmla="*/ 2130381 w 2130439"/>
                <a:gd name="connsiteY2" fmla="*/ 1314277 h 1314277"/>
                <a:gd name="connsiteX3" fmla="*/ 0 w 2130439"/>
                <a:gd name="connsiteY3" fmla="*/ 431671 h 1314277"/>
                <a:gd name="connsiteX0" fmla="*/ 0 w 2130437"/>
                <a:gd name="connsiteY0" fmla="*/ 365592 h 1248198"/>
                <a:gd name="connsiteX1" fmla="*/ 497046 w 2130437"/>
                <a:gd name="connsiteY1" fmla="*/ 0 h 1248198"/>
                <a:gd name="connsiteX2" fmla="*/ 2130381 w 2130437"/>
                <a:gd name="connsiteY2" fmla="*/ 1248198 h 1248198"/>
                <a:gd name="connsiteX3" fmla="*/ 0 w 2130437"/>
                <a:gd name="connsiteY3" fmla="*/ 365592 h 1248198"/>
                <a:gd name="connsiteX0" fmla="*/ 0 w 2259597"/>
                <a:gd name="connsiteY0" fmla="*/ 314252 h 1248198"/>
                <a:gd name="connsiteX1" fmla="*/ 626206 w 2259597"/>
                <a:gd name="connsiteY1" fmla="*/ 0 h 1248198"/>
                <a:gd name="connsiteX2" fmla="*/ 2259541 w 2259597"/>
                <a:gd name="connsiteY2" fmla="*/ 1248198 h 1248198"/>
                <a:gd name="connsiteX3" fmla="*/ 0 w 2259597"/>
                <a:gd name="connsiteY3" fmla="*/ 314252 h 1248198"/>
                <a:gd name="connsiteX0" fmla="*/ 0 w 2275796"/>
                <a:gd name="connsiteY0" fmla="*/ 329421 h 1248198"/>
                <a:gd name="connsiteX1" fmla="*/ 642405 w 2275796"/>
                <a:gd name="connsiteY1" fmla="*/ 0 h 1248198"/>
                <a:gd name="connsiteX2" fmla="*/ 2275740 w 2275796"/>
                <a:gd name="connsiteY2" fmla="*/ 1248198 h 1248198"/>
                <a:gd name="connsiteX3" fmla="*/ 0 w 2275796"/>
                <a:gd name="connsiteY3" fmla="*/ 329421 h 1248198"/>
              </a:gdLst>
              <a:ahLst/>
              <a:cxnLst>
                <a:cxn ang="0">
                  <a:pos x="connsiteX0" y="connsiteY0"/>
                </a:cxn>
                <a:cxn ang="0">
                  <a:pos x="connsiteX1" y="connsiteY1"/>
                </a:cxn>
                <a:cxn ang="0">
                  <a:pos x="connsiteX2" y="connsiteY2"/>
                </a:cxn>
                <a:cxn ang="0">
                  <a:pos x="connsiteX3" y="connsiteY3"/>
                </a:cxn>
              </a:cxnLst>
              <a:rect l="l" t="t" r="r" b="b"/>
              <a:pathLst>
                <a:path w="2275796" h="1248198">
                  <a:moveTo>
                    <a:pt x="0" y="329421"/>
                  </a:moveTo>
                  <a:lnTo>
                    <a:pt x="642405" y="0"/>
                  </a:lnTo>
                  <a:cubicBezTo>
                    <a:pt x="631183" y="1063"/>
                    <a:pt x="2286962" y="1247135"/>
                    <a:pt x="2275740" y="1248198"/>
                  </a:cubicBezTo>
                  <a:lnTo>
                    <a:pt x="0" y="32942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8" name="Right Triangle 9"/>
            <p:cNvSpPr/>
            <p:nvPr/>
          </p:nvSpPr>
          <p:spPr>
            <a:xfrm rot="16826751">
              <a:off x="11597326" y="3072687"/>
              <a:ext cx="2229609" cy="1093867"/>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943642"/>
                <a:gd name="connsiteY0" fmla="*/ 639934 h 3456308"/>
                <a:gd name="connsiteX1" fmla="*/ 1547560 w 1943642"/>
                <a:gd name="connsiteY1" fmla="*/ 0 h 3456308"/>
                <a:gd name="connsiteX2" fmla="*/ 1943421 w 1943642"/>
                <a:gd name="connsiteY2" fmla="*/ 3456308 h 3456308"/>
                <a:gd name="connsiteX3" fmla="*/ 0 w 1943642"/>
                <a:gd name="connsiteY3" fmla="*/ 639934 h 3456308"/>
                <a:gd name="connsiteX0" fmla="*/ 0 w 2076248"/>
                <a:gd name="connsiteY0" fmla="*/ 1029907 h 3846281"/>
                <a:gd name="connsiteX1" fmla="*/ 2076248 w 2076248"/>
                <a:gd name="connsiteY1" fmla="*/ 0 h 3846281"/>
                <a:gd name="connsiteX2" fmla="*/ 1943421 w 2076248"/>
                <a:gd name="connsiteY2" fmla="*/ 3846281 h 3846281"/>
                <a:gd name="connsiteX3" fmla="*/ 0 w 2076248"/>
                <a:gd name="connsiteY3" fmla="*/ 1029907 h 3846281"/>
                <a:gd name="connsiteX0" fmla="*/ 0 w 3740213"/>
                <a:gd name="connsiteY0" fmla="*/ 1029907 h 3726794"/>
                <a:gd name="connsiteX1" fmla="*/ 2076248 w 3740213"/>
                <a:gd name="connsiteY1" fmla="*/ 0 h 3726794"/>
                <a:gd name="connsiteX2" fmla="*/ 3740157 w 3740213"/>
                <a:gd name="connsiteY2" fmla="*/ 3726795 h 3726794"/>
                <a:gd name="connsiteX3" fmla="*/ 0 w 3740213"/>
                <a:gd name="connsiteY3" fmla="*/ 1029907 h 3726794"/>
                <a:gd name="connsiteX0" fmla="*/ -1 w 2915950"/>
                <a:gd name="connsiteY0" fmla="*/ 2368921 h 3726796"/>
                <a:gd name="connsiteX1" fmla="*/ 1251985 w 2915950"/>
                <a:gd name="connsiteY1" fmla="*/ 0 h 3726796"/>
                <a:gd name="connsiteX2" fmla="*/ 2915894 w 2915950"/>
                <a:gd name="connsiteY2" fmla="*/ 3726795 h 3726796"/>
                <a:gd name="connsiteX3" fmla="*/ -1 w 2915950"/>
                <a:gd name="connsiteY3" fmla="*/ 2368921 h 3726796"/>
                <a:gd name="connsiteX0" fmla="*/ -1 w 2915940"/>
                <a:gd name="connsiteY0" fmla="*/ 1471352 h 2829225"/>
                <a:gd name="connsiteX1" fmla="*/ 931826 w 2915940"/>
                <a:gd name="connsiteY1" fmla="*/ -1 h 2829225"/>
                <a:gd name="connsiteX2" fmla="*/ 2915894 w 2915940"/>
                <a:gd name="connsiteY2" fmla="*/ 2829226 h 2829225"/>
                <a:gd name="connsiteX3" fmla="*/ -1 w 2915940"/>
                <a:gd name="connsiteY3" fmla="*/ 1471352 h 2829225"/>
                <a:gd name="connsiteX0" fmla="*/ -1 w 3098034"/>
                <a:gd name="connsiteY0" fmla="*/ 1427523 h 2829229"/>
                <a:gd name="connsiteX1" fmla="*/ 1113920 w 3098034"/>
                <a:gd name="connsiteY1" fmla="*/ 1 h 2829229"/>
                <a:gd name="connsiteX2" fmla="*/ 3097988 w 3098034"/>
                <a:gd name="connsiteY2" fmla="*/ 2829228 h 2829229"/>
                <a:gd name="connsiteX3" fmla="*/ -1 w 3098034"/>
                <a:gd name="connsiteY3" fmla="*/ 1427523 h 2829229"/>
                <a:gd name="connsiteX0" fmla="*/ -1 w 3306595"/>
                <a:gd name="connsiteY0" fmla="*/ 1427521 h 3018388"/>
                <a:gd name="connsiteX1" fmla="*/ 1113920 w 3306595"/>
                <a:gd name="connsiteY1" fmla="*/ -1 h 3018388"/>
                <a:gd name="connsiteX2" fmla="*/ 3306553 w 3306595"/>
                <a:gd name="connsiteY2" fmla="*/ 3018387 h 3018388"/>
                <a:gd name="connsiteX3" fmla="*/ -1 w 3306595"/>
                <a:gd name="connsiteY3" fmla="*/ 1427521 h 3018388"/>
                <a:gd name="connsiteX0" fmla="*/ -1 w 3306595"/>
                <a:gd name="connsiteY0" fmla="*/ 1432874 h 3023739"/>
                <a:gd name="connsiteX1" fmla="*/ 1035563 w 3306595"/>
                <a:gd name="connsiteY1" fmla="*/ 0 h 3023739"/>
                <a:gd name="connsiteX2" fmla="*/ 3306553 w 3306595"/>
                <a:gd name="connsiteY2" fmla="*/ 3023740 h 3023739"/>
                <a:gd name="connsiteX3" fmla="*/ -1 w 3306595"/>
                <a:gd name="connsiteY3" fmla="*/ 1432874 h 3023739"/>
                <a:gd name="connsiteX0" fmla="*/ -1 w 4490292"/>
                <a:gd name="connsiteY0" fmla="*/ 1432874 h 2118422"/>
                <a:gd name="connsiteX1" fmla="*/ 1035563 w 4490292"/>
                <a:gd name="connsiteY1" fmla="*/ 0 h 2118422"/>
                <a:gd name="connsiteX2" fmla="*/ 4490266 w 4490292"/>
                <a:gd name="connsiteY2" fmla="*/ 2118422 h 2118422"/>
                <a:gd name="connsiteX3" fmla="*/ -1 w 4490292"/>
                <a:gd name="connsiteY3" fmla="*/ 1432874 h 2118422"/>
                <a:gd name="connsiteX0" fmla="*/ 0 w 4459621"/>
                <a:gd name="connsiteY0" fmla="*/ 2102663 h 2118422"/>
                <a:gd name="connsiteX1" fmla="*/ 1004892 w 4459621"/>
                <a:gd name="connsiteY1" fmla="*/ 0 h 2118422"/>
                <a:gd name="connsiteX2" fmla="*/ 4459595 w 4459621"/>
                <a:gd name="connsiteY2" fmla="*/ 2118422 h 2118422"/>
                <a:gd name="connsiteX3" fmla="*/ 0 w 4459621"/>
                <a:gd name="connsiteY3" fmla="*/ 2102663 h 2118422"/>
              </a:gdLst>
              <a:ahLst/>
              <a:cxnLst>
                <a:cxn ang="0">
                  <a:pos x="connsiteX0" y="connsiteY0"/>
                </a:cxn>
                <a:cxn ang="0">
                  <a:pos x="connsiteX1" y="connsiteY1"/>
                </a:cxn>
                <a:cxn ang="0">
                  <a:pos x="connsiteX2" y="connsiteY2"/>
                </a:cxn>
                <a:cxn ang="0">
                  <a:pos x="connsiteX3" y="connsiteY3"/>
                </a:cxn>
              </a:cxnLst>
              <a:rect l="l" t="t" r="r" b="b"/>
              <a:pathLst>
                <a:path w="4459621" h="2118422">
                  <a:moveTo>
                    <a:pt x="0" y="2102663"/>
                  </a:moveTo>
                  <a:lnTo>
                    <a:pt x="1004892" y="0"/>
                  </a:lnTo>
                  <a:cubicBezTo>
                    <a:pt x="993670" y="1063"/>
                    <a:pt x="4470817" y="2117359"/>
                    <a:pt x="4459595" y="2118422"/>
                  </a:cubicBezTo>
                  <a:lnTo>
                    <a:pt x="0" y="2102663"/>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grpSp>
    </p:spTree>
    <p:extLst>
      <p:ext uri="{BB962C8B-B14F-4D97-AF65-F5344CB8AC3E}">
        <p14:creationId xmlns:p14="http://schemas.microsoft.com/office/powerpoint/2010/main" val="47199368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2_Section Header">
    <p:spTree>
      <p:nvGrpSpPr>
        <p:cNvPr id="1" name=""/>
        <p:cNvGrpSpPr/>
        <p:nvPr/>
      </p:nvGrpSpPr>
      <p:grpSpPr>
        <a:xfrm>
          <a:off x="0" y="0"/>
          <a:ext cx="0" cy="0"/>
          <a:chOff x="0" y="0"/>
          <a:chExt cx="0" cy="0"/>
        </a:xfrm>
      </p:grpSpPr>
      <p:sp>
        <p:nvSpPr>
          <p:cNvPr id="8" name="Picture Placeholder 7"/>
          <p:cNvSpPr>
            <a:spLocks noGrp="1"/>
          </p:cNvSpPr>
          <p:nvPr>
            <p:ph type="pic" sz="quarter" idx="11"/>
          </p:nvPr>
        </p:nvSpPr>
        <p:spPr>
          <a:xfrm>
            <a:off x="2459596" y="1427064"/>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9" name="Picture Placeholder 7"/>
          <p:cNvSpPr>
            <a:spLocks noGrp="1"/>
          </p:cNvSpPr>
          <p:nvPr>
            <p:ph type="pic" sz="quarter" idx="12"/>
          </p:nvPr>
        </p:nvSpPr>
        <p:spPr>
          <a:xfrm>
            <a:off x="4331804" y="1448780"/>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0" name="Picture Placeholder 7"/>
          <p:cNvSpPr>
            <a:spLocks noGrp="1"/>
          </p:cNvSpPr>
          <p:nvPr>
            <p:ph type="pic" sz="quarter" idx="13"/>
          </p:nvPr>
        </p:nvSpPr>
        <p:spPr>
          <a:xfrm>
            <a:off x="6204012" y="1448780"/>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1" name="Picture Placeholder 7"/>
          <p:cNvSpPr>
            <a:spLocks noGrp="1"/>
          </p:cNvSpPr>
          <p:nvPr>
            <p:ph type="pic" sz="quarter" idx="14"/>
          </p:nvPr>
        </p:nvSpPr>
        <p:spPr>
          <a:xfrm>
            <a:off x="8076220" y="1448780"/>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2" name="Picture Placeholder 7"/>
          <p:cNvSpPr>
            <a:spLocks noGrp="1"/>
          </p:cNvSpPr>
          <p:nvPr>
            <p:ph type="pic" sz="quarter" idx="15"/>
          </p:nvPr>
        </p:nvSpPr>
        <p:spPr>
          <a:xfrm>
            <a:off x="2459596" y="3659312"/>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3" name="Picture Placeholder 7"/>
          <p:cNvSpPr>
            <a:spLocks noGrp="1"/>
          </p:cNvSpPr>
          <p:nvPr>
            <p:ph type="pic" sz="quarter" idx="16"/>
          </p:nvPr>
        </p:nvSpPr>
        <p:spPr>
          <a:xfrm>
            <a:off x="4331804" y="3681028"/>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4" name="Picture Placeholder 7"/>
          <p:cNvSpPr>
            <a:spLocks noGrp="1"/>
          </p:cNvSpPr>
          <p:nvPr>
            <p:ph type="pic" sz="quarter" idx="17"/>
          </p:nvPr>
        </p:nvSpPr>
        <p:spPr>
          <a:xfrm>
            <a:off x="6204012" y="3681028"/>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5" name="Picture Placeholder 7"/>
          <p:cNvSpPr>
            <a:spLocks noGrp="1"/>
          </p:cNvSpPr>
          <p:nvPr>
            <p:ph type="pic" sz="quarter" idx="18"/>
          </p:nvPr>
        </p:nvSpPr>
        <p:spPr>
          <a:xfrm>
            <a:off x="8076220" y="3681028"/>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Tree>
    <p:extLst>
      <p:ext uri="{BB962C8B-B14F-4D97-AF65-F5344CB8AC3E}">
        <p14:creationId xmlns:p14="http://schemas.microsoft.com/office/powerpoint/2010/main" val="1119407524"/>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3215680" y="1844824"/>
            <a:ext cx="1512280" cy="1512280"/>
          </a:xfrm>
          <a:prstGeom prst="ellipse">
            <a:avLst/>
          </a:prstGeom>
        </p:spPr>
        <p:txBody>
          <a:bodyPr/>
          <a:lstStyle>
            <a:lvl1pPr>
              <a:defRPr sz="900"/>
            </a:lvl1pPr>
          </a:lstStyle>
          <a:p>
            <a:endParaRPr lang="id-ID"/>
          </a:p>
        </p:txBody>
      </p:sp>
      <p:sp>
        <p:nvSpPr>
          <p:cNvPr id="7" name="Picture Placeholder 5"/>
          <p:cNvSpPr>
            <a:spLocks noGrp="1"/>
          </p:cNvSpPr>
          <p:nvPr>
            <p:ph type="pic" sz="quarter" idx="11"/>
          </p:nvPr>
        </p:nvSpPr>
        <p:spPr>
          <a:xfrm>
            <a:off x="4763852" y="1844824"/>
            <a:ext cx="1512280" cy="1512280"/>
          </a:xfrm>
          <a:prstGeom prst="ellipse">
            <a:avLst/>
          </a:prstGeom>
        </p:spPr>
        <p:txBody>
          <a:bodyPr/>
          <a:lstStyle>
            <a:lvl1pPr>
              <a:defRPr sz="900"/>
            </a:lvl1pPr>
          </a:lstStyle>
          <a:p>
            <a:endParaRPr lang="id-ID"/>
          </a:p>
        </p:txBody>
      </p:sp>
      <p:sp>
        <p:nvSpPr>
          <p:cNvPr id="8" name="Picture Placeholder 5"/>
          <p:cNvSpPr>
            <a:spLocks noGrp="1"/>
          </p:cNvSpPr>
          <p:nvPr>
            <p:ph type="pic" sz="quarter" idx="12"/>
          </p:nvPr>
        </p:nvSpPr>
        <p:spPr>
          <a:xfrm>
            <a:off x="6312024" y="1844824"/>
            <a:ext cx="1512280" cy="1512280"/>
          </a:xfrm>
          <a:prstGeom prst="ellipse">
            <a:avLst/>
          </a:prstGeom>
        </p:spPr>
        <p:txBody>
          <a:bodyPr/>
          <a:lstStyle>
            <a:lvl1pPr>
              <a:defRPr sz="900"/>
            </a:lvl1pPr>
          </a:lstStyle>
          <a:p>
            <a:endParaRPr lang="id-ID"/>
          </a:p>
        </p:txBody>
      </p:sp>
      <p:sp>
        <p:nvSpPr>
          <p:cNvPr id="9" name="Picture Placeholder 5"/>
          <p:cNvSpPr>
            <a:spLocks noGrp="1"/>
          </p:cNvSpPr>
          <p:nvPr>
            <p:ph type="pic" sz="quarter" idx="13"/>
          </p:nvPr>
        </p:nvSpPr>
        <p:spPr>
          <a:xfrm>
            <a:off x="7860196" y="1844824"/>
            <a:ext cx="1512280" cy="1512280"/>
          </a:xfrm>
          <a:prstGeom prst="ellipse">
            <a:avLst/>
          </a:prstGeom>
        </p:spPr>
        <p:txBody>
          <a:bodyPr/>
          <a:lstStyle>
            <a:lvl1pPr>
              <a:defRPr sz="900"/>
            </a:lvl1pPr>
          </a:lstStyle>
          <a:p>
            <a:endParaRPr lang="id-ID"/>
          </a:p>
        </p:txBody>
      </p:sp>
      <p:sp>
        <p:nvSpPr>
          <p:cNvPr id="10" name="Picture Placeholder 5"/>
          <p:cNvSpPr>
            <a:spLocks noGrp="1"/>
          </p:cNvSpPr>
          <p:nvPr>
            <p:ph type="pic" sz="quarter" idx="14"/>
          </p:nvPr>
        </p:nvSpPr>
        <p:spPr>
          <a:xfrm>
            <a:off x="3215680" y="3392996"/>
            <a:ext cx="1512280" cy="1512280"/>
          </a:xfrm>
          <a:prstGeom prst="ellipse">
            <a:avLst/>
          </a:prstGeom>
        </p:spPr>
        <p:txBody>
          <a:bodyPr/>
          <a:lstStyle>
            <a:lvl1pPr>
              <a:defRPr sz="900"/>
            </a:lvl1pPr>
          </a:lstStyle>
          <a:p>
            <a:endParaRPr lang="id-ID"/>
          </a:p>
        </p:txBody>
      </p:sp>
      <p:sp>
        <p:nvSpPr>
          <p:cNvPr id="11" name="Picture Placeholder 5"/>
          <p:cNvSpPr>
            <a:spLocks noGrp="1"/>
          </p:cNvSpPr>
          <p:nvPr>
            <p:ph type="pic" sz="quarter" idx="15"/>
          </p:nvPr>
        </p:nvSpPr>
        <p:spPr>
          <a:xfrm>
            <a:off x="4763852" y="3392996"/>
            <a:ext cx="1512280" cy="1512280"/>
          </a:xfrm>
          <a:prstGeom prst="ellipse">
            <a:avLst/>
          </a:prstGeom>
        </p:spPr>
        <p:txBody>
          <a:bodyPr/>
          <a:lstStyle>
            <a:lvl1pPr>
              <a:defRPr sz="900"/>
            </a:lvl1pPr>
          </a:lstStyle>
          <a:p>
            <a:endParaRPr lang="id-ID"/>
          </a:p>
        </p:txBody>
      </p:sp>
      <p:sp>
        <p:nvSpPr>
          <p:cNvPr id="12" name="Picture Placeholder 5"/>
          <p:cNvSpPr>
            <a:spLocks noGrp="1"/>
          </p:cNvSpPr>
          <p:nvPr>
            <p:ph type="pic" sz="quarter" idx="16"/>
          </p:nvPr>
        </p:nvSpPr>
        <p:spPr>
          <a:xfrm>
            <a:off x="6312024" y="3392996"/>
            <a:ext cx="1512280" cy="1512280"/>
          </a:xfrm>
          <a:prstGeom prst="ellipse">
            <a:avLst/>
          </a:prstGeom>
        </p:spPr>
        <p:txBody>
          <a:bodyPr/>
          <a:lstStyle>
            <a:lvl1pPr>
              <a:defRPr sz="900"/>
            </a:lvl1pPr>
          </a:lstStyle>
          <a:p>
            <a:endParaRPr lang="id-ID"/>
          </a:p>
        </p:txBody>
      </p:sp>
      <p:sp>
        <p:nvSpPr>
          <p:cNvPr id="13" name="Picture Placeholder 5"/>
          <p:cNvSpPr>
            <a:spLocks noGrp="1"/>
          </p:cNvSpPr>
          <p:nvPr>
            <p:ph type="pic" sz="quarter" idx="17"/>
          </p:nvPr>
        </p:nvSpPr>
        <p:spPr>
          <a:xfrm>
            <a:off x="7860196" y="3392996"/>
            <a:ext cx="1512280" cy="1512280"/>
          </a:xfrm>
          <a:prstGeom prst="ellipse">
            <a:avLst/>
          </a:prstGeom>
        </p:spPr>
        <p:txBody>
          <a:bodyPr/>
          <a:lstStyle>
            <a:lvl1pPr>
              <a:defRPr sz="900"/>
            </a:lvl1pPr>
          </a:lstStyle>
          <a:p>
            <a:endParaRPr lang="id-ID"/>
          </a:p>
        </p:txBody>
      </p:sp>
    </p:spTree>
    <p:extLst>
      <p:ext uri="{BB962C8B-B14F-4D97-AF65-F5344CB8AC3E}">
        <p14:creationId xmlns:p14="http://schemas.microsoft.com/office/powerpoint/2010/main" val="631392838"/>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1_Content with Caption">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631504" y="2204864"/>
            <a:ext cx="2158263" cy="2196244"/>
          </a:xfrm>
          <a:prstGeom prst="rect">
            <a:avLst/>
          </a:prstGeom>
        </p:spPr>
        <p:txBody>
          <a:bodyPr/>
          <a:lstStyle>
            <a:lvl1pPr>
              <a:defRPr sz="1600"/>
            </a:lvl1pPr>
          </a:lstStyle>
          <a:p>
            <a:endParaRPr lang="id-ID"/>
          </a:p>
        </p:txBody>
      </p:sp>
      <p:sp>
        <p:nvSpPr>
          <p:cNvPr id="9" name="Picture Placeholder 7"/>
          <p:cNvSpPr>
            <a:spLocks noGrp="1"/>
          </p:cNvSpPr>
          <p:nvPr>
            <p:ph type="pic" sz="quarter" idx="11"/>
          </p:nvPr>
        </p:nvSpPr>
        <p:spPr>
          <a:xfrm>
            <a:off x="3935760" y="2204864"/>
            <a:ext cx="2158263" cy="2196244"/>
          </a:xfrm>
          <a:prstGeom prst="rect">
            <a:avLst/>
          </a:prstGeom>
        </p:spPr>
        <p:txBody>
          <a:bodyPr/>
          <a:lstStyle>
            <a:lvl1pPr>
              <a:defRPr sz="1600"/>
            </a:lvl1pPr>
          </a:lstStyle>
          <a:p>
            <a:endParaRPr lang="id-ID"/>
          </a:p>
        </p:txBody>
      </p:sp>
      <p:sp>
        <p:nvSpPr>
          <p:cNvPr id="10" name="Picture Placeholder 7"/>
          <p:cNvSpPr>
            <a:spLocks noGrp="1"/>
          </p:cNvSpPr>
          <p:nvPr>
            <p:ph type="pic" sz="quarter" idx="12"/>
          </p:nvPr>
        </p:nvSpPr>
        <p:spPr>
          <a:xfrm>
            <a:off x="6204012" y="2204864"/>
            <a:ext cx="2158263" cy="2196244"/>
          </a:xfrm>
          <a:prstGeom prst="rect">
            <a:avLst/>
          </a:prstGeom>
        </p:spPr>
        <p:txBody>
          <a:bodyPr/>
          <a:lstStyle>
            <a:lvl1pPr>
              <a:defRPr sz="1600"/>
            </a:lvl1pPr>
          </a:lstStyle>
          <a:p>
            <a:endParaRPr lang="id-ID"/>
          </a:p>
        </p:txBody>
      </p:sp>
      <p:sp>
        <p:nvSpPr>
          <p:cNvPr id="5" name="Picture Placeholder 7"/>
          <p:cNvSpPr>
            <a:spLocks noGrp="1"/>
          </p:cNvSpPr>
          <p:nvPr>
            <p:ph type="pic" sz="quarter" idx="13"/>
          </p:nvPr>
        </p:nvSpPr>
        <p:spPr>
          <a:xfrm>
            <a:off x="8472264" y="2204864"/>
            <a:ext cx="2158263" cy="2196244"/>
          </a:xfrm>
          <a:prstGeom prst="rect">
            <a:avLst/>
          </a:prstGeom>
        </p:spPr>
        <p:txBody>
          <a:bodyPr/>
          <a:lstStyle>
            <a:lvl1pPr>
              <a:defRPr sz="1600"/>
            </a:lvl1pPr>
          </a:lstStyle>
          <a:p>
            <a:endParaRPr lang="id-ID"/>
          </a:p>
        </p:txBody>
      </p:sp>
    </p:spTree>
    <p:extLst>
      <p:ext uri="{BB962C8B-B14F-4D97-AF65-F5344CB8AC3E}">
        <p14:creationId xmlns:p14="http://schemas.microsoft.com/office/powerpoint/2010/main" val="1707061727"/>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1_Title and Vertical Tex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731404" y="692696"/>
            <a:ext cx="3801268" cy="2144899"/>
          </a:xfrm>
          <a:prstGeom prst="round2SameRect">
            <a:avLst>
              <a:gd name="adj1" fmla="val 0"/>
              <a:gd name="adj2" fmla="val 2480"/>
            </a:avLst>
          </a:prstGeom>
        </p:spPr>
        <p:txBody>
          <a:bodyPr/>
          <a:lstStyle/>
          <a:p>
            <a:endParaRPr lang="id-ID"/>
          </a:p>
        </p:txBody>
      </p:sp>
      <p:sp>
        <p:nvSpPr>
          <p:cNvPr id="7" name="Picture Placeholder 4"/>
          <p:cNvSpPr>
            <a:spLocks noGrp="1"/>
          </p:cNvSpPr>
          <p:nvPr>
            <p:ph type="pic" sz="quarter" idx="11"/>
          </p:nvPr>
        </p:nvSpPr>
        <p:spPr>
          <a:xfrm>
            <a:off x="4619836" y="692696"/>
            <a:ext cx="3801268" cy="2144899"/>
          </a:xfrm>
          <a:prstGeom prst="round2SameRect">
            <a:avLst>
              <a:gd name="adj1" fmla="val 0"/>
              <a:gd name="adj2" fmla="val 2480"/>
            </a:avLst>
          </a:prstGeom>
        </p:spPr>
        <p:txBody>
          <a:bodyPr/>
          <a:lstStyle/>
          <a:p>
            <a:endParaRPr lang="id-ID"/>
          </a:p>
        </p:txBody>
      </p:sp>
      <p:sp>
        <p:nvSpPr>
          <p:cNvPr id="8" name="Picture Placeholder 4"/>
          <p:cNvSpPr>
            <a:spLocks noGrp="1"/>
          </p:cNvSpPr>
          <p:nvPr>
            <p:ph type="pic" sz="quarter" idx="12"/>
          </p:nvPr>
        </p:nvSpPr>
        <p:spPr>
          <a:xfrm>
            <a:off x="2675620" y="2996952"/>
            <a:ext cx="3801268" cy="2144899"/>
          </a:xfrm>
          <a:prstGeom prst="round2SameRect">
            <a:avLst>
              <a:gd name="adj1" fmla="val 0"/>
              <a:gd name="adj2" fmla="val 2480"/>
            </a:avLst>
          </a:prstGeom>
        </p:spPr>
        <p:txBody>
          <a:bodyPr/>
          <a:lstStyle/>
          <a:p>
            <a:endParaRPr lang="id-ID"/>
          </a:p>
        </p:txBody>
      </p:sp>
      <p:sp>
        <p:nvSpPr>
          <p:cNvPr id="10" name="Picture Placeholder 9"/>
          <p:cNvSpPr>
            <a:spLocks noGrp="1"/>
          </p:cNvSpPr>
          <p:nvPr>
            <p:ph type="pic" sz="quarter" idx="13"/>
          </p:nvPr>
        </p:nvSpPr>
        <p:spPr>
          <a:xfrm>
            <a:off x="6672263" y="3032919"/>
            <a:ext cx="1908175" cy="2124075"/>
          </a:xfrm>
          <a:prstGeom prst="rect">
            <a:avLst/>
          </a:prstGeom>
        </p:spPr>
        <p:txBody>
          <a:bodyPr/>
          <a:lstStyle/>
          <a:p>
            <a:endParaRPr lang="id-ID"/>
          </a:p>
        </p:txBody>
      </p:sp>
    </p:spTree>
    <p:extLst>
      <p:ext uri="{BB962C8B-B14F-4D97-AF65-F5344CB8AC3E}">
        <p14:creationId xmlns:p14="http://schemas.microsoft.com/office/powerpoint/2010/main" val="2143501729"/>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422909494"/>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75771564"/>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9"/>
            <a:ext cx="105156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831850" y="4589464"/>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9115724"/>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43820039"/>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6"/>
            <a:ext cx="105156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95858274"/>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21875853"/>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42913576"/>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9" y="457200"/>
            <a:ext cx="3932237"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39789"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21635454"/>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9" y="457200"/>
            <a:ext cx="3932237"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5183188" y="987426"/>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39789"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67941059"/>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653586542"/>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71143699"/>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1399032"/>
            <a:ext cx="12192000" cy="3145981"/>
          </a:xfrm>
        </p:spPr>
        <p:txBody>
          <a:bodyPr/>
          <a:lstStyle>
            <a:lvl1pPr marL="0" indent="0" algn="ctr">
              <a:buNone/>
              <a:defRPr/>
            </a:lvl1pPr>
          </a:lstStyle>
          <a:p>
            <a:endParaRPr lang="id-ID"/>
          </a:p>
        </p:txBody>
      </p:sp>
      <p:sp>
        <p:nvSpPr>
          <p:cNvPr id="14" name="Rounded Rectangle 13"/>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1"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75000"/>
                    <a:lumOff val="25000"/>
                  </a:schemeClr>
                </a:solidFill>
                <a:latin typeface="Lato" panose="020F0502020204030203" pitchFamily="34" charset="0"/>
              </a:defRPr>
            </a:lvl1pPr>
          </a:lstStyle>
          <a:p>
            <a:pPr lvl="0"/>
            <a:endParaRPr lang="id-ID" dirty="0"/>
          </a:p>
        </p:txBody>
      </p:sp>
      <p:sp>
        <p:nvSpPr>
          <p:cNvPr id="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253692752"/>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9098836"/>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173312553"/>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userDrawn="1">
  <p:cSld name="49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2807642" y="4874264"/>
            <a:ext cx="1896753" cy="119307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559460506"/>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preserve="1" userDrawn="1">
  <p:cSld name="46_Title Slide">
    <p:spTree>
      <p:nvGrpSpPr>
        <p:cNvPr id="1" name=""/>
        <p:cNvGrpSpPr/>
        <p:nvPr/>
      </p:nvGrpSpPr>
      <p:grpSpPr>
        <a:xfrm>
          <a:off x="0" y="0"/>
          <a:ext cx="0" cy="0"/>
          <a:chOff x="0" y="0"/>
          <a:chExt cx="0" cy="0"/>
        </a:xfrm>
      </p:grpSpPr>
      <p:sp>
        <p:nvSpPr>
          <p:cNvPr id="18" name="Picture Placeholder 2"/>
          <p:cNvSpPr>
            <a:spLocks noGrp="1"/>
          </p:cNvSpPr>
          <p:nvPr>
            <p:ph type="pic" sz="quarter" idx="23"/>
          </p:nvPr>
        </p:nvSpPr>
        <p:spPr>
          <a:xfrm>
            <a:off x="1302512" y="1571621"/>
            <a:ext cx="957262" cy="957262"/>
          </a:xfrm>
          <a:prstGeom prst="ellipse">
            <a:avLst/>
          </a:prstGeom>
        </p:spPr>
        <p:txBody>
          <a:bodyPr anchor="t">
            <a:normAutofit/>
          </a:bodyPr>
          <a:lstStyle>
            <a:lvl1pPr marL="0" indent="0" algn="ctr">
              <a:buNone/>
              <a:defRPr sz="1400"/>
            </a:lvl1pPr>
          </a:lstStyle>
          <a:p>
            <a:endParaRPr lang="id-ID" dirty="0"/>
          </a:p>
        </p:txBody>
      </p:sp>
      <p:sp>
        <p:nvSpPr>
          <p:cNvPr id="19" name="Picture Placeholder 2"/>
          <p:cNvSpPr>
            <a:spLocks noGrp="1"/>
          </p:cNvSpPr>
          <p:nvPr>
            <p:ph type="pic" sz="quarter" idx="24"/>
          </p:nvPr>
        </p:nvSpPr>
        <p:spPr>
          <a:xfrm>
            <a:off x="3458019"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0" name="Picture Placeholder 2"/>
          <p:cNvSpPr>
            <a:spLocks noGrp="1"/>
          </p:cNvSpPr>
          <p:nvPr>
            <p:ph type="pic" sz="quarter" idx="25"/>
          </p:nvPr>
        </p:nvSpPr>
        <p:spPr>
          <a:xfrm>
            <a:off x="5615232"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1" name="Picture Placeholder 2"/>
          <p:cNvSpPr>
            <a:spLocks noGrp="1"/>
          </p:cNvSpPr>
          <p:nvPr>
            <p:ph type="pic" sz="quarter" idx="26"/>
          </p:nvPr>
        </p:nvSpPr>
        <p:spPr>
          <a:xfrm>
            <a:off x="6923826"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2" name="Picture Placeholder 2"/>
          <p:cNvSpPr>
            <a:spLocks noGrp="1"/>
          </p:cNvSpPr>
          <p:nvPr>
            <p:ph type="pic" sz="quarter" idx="27"/>
          </p:nvPr>
        </p:nvSpPr>
        <p:spPr>
          <a:xfrm>
            <a:off x="8212012"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3" name="Picture Placeholder 2"/>
          <p:cNvSpPr>
            <a:spLocks noGrp="1"/>
          </p:cNvSpPr>
          <p:nvPr>
            <p:ph type="pic" sz="quarter" idx="28"/>
          </p:nvPr>
        </p:nvSpPr>
        <p:spPr>
          <a:xfrm>
            <a:off x="9939303" y="1571621"/>
            <a:ext cx="957262" cy="957262"/>
          </a:xfrm>
          <a:prstGeom prst="ellipse">
            <a:avLst/>
          </a:prstGeom>
        </p:spPr>
        <p:txBody>
          <a:bodyPr anchor="t">
            <a:normAutofit/>
          </a:bodyPr>
          <a:lstStyle>
            <a:lvl1pPr marL="0" indent="0" algn="ctr">
              <a:buNone/>
              <a:defRPr sz="1400"/>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344870423"/>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userDrawn="1">
  <p:cSld name="43_Title Slide">
    <p:spTree>
      <p:nvGrpSpPr>
        <p:cNvPr id="1" name=""/>
        <p:cNvGrpSpPr/>
        <p:nvPr/>
      </p:nvGrpSpPr>
      <p:grpSpPr>
        <a:xfrm>
          <a:off x="0" y="0"/>
          <a:ext cx="0" cy="0"/>
          <a:chOff x="0" y="0"/>
          <a:chExt cx="0" cy="0"/>
        </a:xfrm>
      </p:grpSpPr>
      <p:sp>
        <p:nvSpPr>
          <p:cNvPr id="14" name="Picture Placeholder 2"/>
          <p:cNvSpPr>
            <a:spLocks noGrp="1"/>
          </p:cNvSpPr>
          <p:nvPr>
            <p:ph type="pic" sz="quarter" idx="23"/>
          </p:nvPr>
        </p:nvSpPr>
        <p:spPr>
          <a:xfrm>
            <a:off x="994554" y="4126327"/>
            <a:ext cx="878070" cy="878070"/>
          </a:xfrm>
          <a:prstGeom prst="ellipse">
            <a:avLst/>
          </a:prstGeom>
        </p:spPr>
        <p:txBody>
          <a:bodyPr anchor="t">
            <a:normAutofit/>
          </a:bodyPr>
          <a:lstStyle>
            <a:lvl1pPr marL="0" indent="0" algn="ctr">
              <a:buNone/>
              <a:defRPr sz="1400"/>
            </a:lvl1pPr>
          </a:lstStyle>
          <a:p>
            <a:endParaRPr lang="id-ID" dirty="0"/>
          </a:p>
        </p:txBody>
      </p:sp>
      <p:sp>
        <p:nvSpPr>
          <p:cNvPr id="16" name="Picture Placeholder 2"/>
          <p:cNvSpPr>
            <a:spLocks noGrp="1"/>
          </p:cNvSpPr>
          <p:nvPr>
            <p:ph type="pic" sz="quarter" idx="24"/>
          </p:nvPr>
        </p:nvSpPr>
        <p:spPr>
          <a:xfrm>
            <a:off x="4590609" y="4126327"/>
            <a:ext cx="878070" cy="878070"/>
          </a:xfrm>
          <a:prstGeom prst="ellipse">
            <a:avLst/>
          </a:prstGeom>
        </p:spPr>
        <p:txBody>
          <a:bodyPr anchor="t">
            <a:normAutofit/>
          </a:bodyPr>
          <a:lstStyle>
            <a:lvl1pPr marL="0" indent="0" algn="ctr">
              <a:buNone/>
              <a:defRPr sz="1400"/>
            </a:lvl1pPr>
          </a:lstStyle>
          <a:p>
            <a:endParaRPr lang="id-ID"/>
          </a:p>
        </p:txBody>
      </p:sp>
      <p:sp>
        <p:nvSpPr>
          <p:cNvPr id="17" name="Picture Placeholder 2"/>
          <p:cNvSpPr>
            <a:spLocks noGrp="1"/>
          </p:cNvSpPr>
          <p:nvPr>
            <p:ph type="pic" sz="quarter" idx="25"/>
          </p:nvPr>
        </p:nvSpPr>
        <p:spPr>
          <a:xfrm>
            <a:off x="8186664" y="4126327"/>
            <a:ext cx="878070" cy="878070"/>
          </a:xfrm>
          <a:prstGeom prst="ellipse">
            <a:avLst/>
          </a:prstGeom>
        </p:spPr>
        <p:txBody>
          <a:bodyPr anchor="t">
            <a:normAutofit/>
          </a:bodyPr>
          <a:lstStyle>
            <a:lvl1pPr marL="0" indent="0" algn="ctr">
              <a:buNone/>
              <a:defRPr sz="1400"/>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904871416"/>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userDrawn="1">
  <p:cSld name="41_Title Slide">
    <p:spTree>
      <p:nvGrpSpPr>
        <p:cNvPr id="1" name=""/>
        <p:cNvGrpSpPr/>
        <p:nvPr/>
      </p:nvGrpSpPr>
      <p:grpSpPr>
        <a:xfrm>
          <a:off x="0" y="0"/>
          <a:ext cx="0" cy="0"/>
          <a:chOff x="0" y="0"/>
          <a:chExt cx="0" cy="0"/>
        </a:xfrm>
      </p:grpSpPr>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
        <p:nvSpPr>
          <p:cNvPr id="11" name="Picture Placeholder 2"/>
          <p:cNvSpPr>
            <a:spLocks noGrp="1"/>
          </p:cNvSpPr>
          <p:nvPr>
            <p:ph type="pic" sz="quarter" idx="20"/>
          </p:nvPr>
        </p:nvSpPr>
        <p:spPr>
          <a:xfrm>
            <a:off x="6233915" y="2519640"/>
            <a:ext cx="1007862" cy="1007862"/>
          </a:xfrm>
          <a:prstGeom prst="ellipse">
            <a:avLst/>
          </a:prstGeom>
          <a:ln w="38100">
            <a:solidFill>
              <a:schemeClr val="bg1"/>
            </a:solidFill>
          </a:ln>
        </p:spPr>
        <p:txBody>
          <a:bodyPr anchor="t">
            <a:normAutofit/>
          </a:bodyPr>
          <a:lstStyle>
            <a:lvl1pPr marL="0" indent="0" algn="ctr">
              <a:buNone/>
              <a:defRPr sz="1400"/>
            </a:lvl1pPr>
          </a:lstStyle>
          <a:p>
            <a:endParaRPr lang="id-ID" dirty="0"/>
          </a:p>
        </p:txBody>
      </p:sp>
      <p:sp>
        <p:nvSpPr>
          <p:cNvPr id="14" name="Picture Placeholder 2"/>
          <p:cNvSpPr>
            <a:spLocks noGrp="1"/>
          </p:cNvSpPr>
          <p:nvPr>
            <p:ph type="pic" sz="quarter" idx="21"/>
          </p:nvPr>
        </p:nvSpPr>
        <p:spPr>
          <a:xfrm>
            <a:off x="7075709" y="4261103"/>
            <a:ext cx="1211442" cy="1211442"/>
          </a:xfrm>
          <a:prstGeom prst="ellipse">
            <a:avLst/>
          </a:prstGeom>
          <a:ln w="38100">
            <a:solidFill>
              <a:schemeClr val="bg1"/>
            </a:solidFill>
          </a:ln>
        </p:spPr>
        <p:txBody>
          <a:bodyPr anchor="t">
            <a:normAutofit/>
          </a:bodyPr>
          <a:lstStyle>
            <a:lvl1pPr marL="0" indent="0" algn="ctr">
              <a:buNone/>
              <a:defRPr sz="1400"/>
            </a:lvl1pPr>
          </a:lstStyle>
          <a:p>
            <a:endParaRPr lang="id-ID" dirty="0"/>
          </a:p>
        </p:txBody>
      </p:sp>
      <p:sp>
        <p:nvSpPr>
          <p:cNvPr id="20" name="Picture Placeholder 2"/>
          <p:cNvSpPr>
            <a:spLocks noGrp="1"/>
          </p:cNvSpPr>
          <p:nvPr>
            <p:ph type="pic" sz="quarter" idx="22"/>
          </p:nvPr>
        </p:nvSpPr>
        <p:spPr>
          <a:xfrm>
            <a:off x="9603685" y="2733443"/>
            <a:ext cx="1060705" cy="1060705"/>
          </a:xfrm>
          <a:prstGeom prst="ellipse">
            <a:avLst/>
          </a:prstGeom>
          <a:ln w="38100">
            <a:solidFill>
              <a:schemeClr val="bg1"/>
            </a:solidFill>
          </a:ln>
        </p:spPr>
        <p:txBody>
          <a:bodyPr anchor="t">
            <a:normAutofit/>
          </a:bodyPr>
          <a:lstStyle>
            <a:lvl1pPr marL="0" indent="0" algn="ctr">
              <a:buNone/>
              <a:defRPr sz="1400"/>
            </a:lvl1pPr>
          </a:lstStyle>
          <a:p>
            <a:endParaRPr lang="id-ID"/>
          </a:p>
        </p:txBody>
      </p:sp>
      <p:sp>
        <p:nvSpPr>
          <p:cNvPr id="21" name="Picture Placeholder 2"/>
          <p:cNvSpPr>
            <a:spLocks noGrp="1"/>
          </p:cNvSpPr>
          <p:nvPr>
            <p:ph type="pic" sz="quarter" idx="23"/>
          </p:nvPr>
        </p:nvSpPr>
        <p:spPr>
          <a:xfrm>
            <a:off x="9164561" y="3933434"/>
            <a:ext cx="752726" cy="752726"/>
          </a:xfrm>
          <a:prstGeom prst="ellipse">
            <a:avLst/>
          </a:prstGeom>
          <a:ln w="38100">
            <a:solidFill>
              <a:schemeClr val="bg1"/>
            </a:solidFill>
          </a:ln>
        </p:spPr>
        <p:txBody>
          <a:bodyPr anchor="t">
            <a:normAutofit/>
          </a:bodyPr>
          <a:lstStyle>
            <a:lvl1pPr marL="0" indent="0" algn="ctr">
              <a:buNone/>
              <a:defRPr sz="1400"/>
            </a:lvl1pPr>
          </a:lstStyle>
          <a:p>
            <a:endParaRPr lang="id-ID"/>
          </a:p>
        </p:txBody>
      </p:sp>
    </p:spTree>
    <p:extLst>
      <p:ext uri="{BB962C8B-B14F-4D97-AF65-F5344CB8AC3E}">
        <p14:creationId xmlns:p14="http://schemas.microsoft.com/office/powerpoint/2010/main" val="4209392991"/>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preserve="1" userDrawn="1">
  <p:cSld name="40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16549"/>
          </a:xfrm>
        </p:spPr>
        <p:txBody>
          <a:bodyPr anchor="t"/>
          <a:lstStyle>
            <a:lvl1pPr marL="0" indent="0" algn="ctr">
              <a:buNone/>
              <a:defRPr/>
            </a:lvl1pPr>
          </a:lstStyle>
          <a:p>
            <a:endParaRPr lang="id-ID"/>
          </a:p>
        </p:txBody>
      </p:sp>
      <p:sp>
        <p:nvSpPr>
          <p:cNvPr id="20"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
        <p:nvSpPr>
          <p:cNvPr id="21"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19"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Tree>
    <p:extLst>
      <p:ext uri="{BB962C8B-B14F-4D97-AF65-F5344CB8AC3E}">
        <p14:creationId xmlns:p14="http://schemas.microsoft.com/office/powerpoint/2010/main" val="1494871043"/>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userDrawn="1">
  <p:cSld name="42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16549"/>
          </a:xfrm>
        </p:spPr>
        <p:txBody>
          <a:bodyPr anchor="t"/>
          <a:lstStyle>
            <a:lvl1pPr marL="0" indent="0" algn="ctr">
              <a:buNone/>
              <a:defRPr/>
            </a:lvl1pPr>
          </a:lstStyle>
          <a:p>
            <a:endParaRPr lang="id-ID"/>
          </a:p>
        </p:txBody>
      </p:sp>
      <p:sp>
        <p:nvSpPr>
          <p:cNvPr id="21"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693735092"/>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userDrawn="1">
  <p:cSld name="39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7637281" y="2159623"/>
            <a:ext cx="2536090" cy="339193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73038721"/>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userDrawn="1">
  <p:cSld name="47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8108769" y="0"/>
            <a:ext cx="4083232" cy="685800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637030095"/>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38_Title Slide">
    <p:spTree>
      <p:nvGrpSpPr>
        <p:cNvPr id="1" name=""/>
        <p:cNvGrpSpPr/>
        <p:nvPr/>
      </p:nvGrpSpPr>
      <p:grpSpPr>
        <a:xfrm>
          <a:off x="0" y="0"/>
          <a:ext cx="0" cy="0"/>
          <a:chOff x="0" y="0"/>
          <a:chExt cx="0" cy="0"/>
        </a:xfrm>
      </p:grpSpPr>
      <p:sp>
        <p:nvSpPr>
          <p:cNvPr id="9" name="Picture Placeholder 2"/>
          <p:cNvSpPr>
            <a:spLocks noGrp="1"/>
          </p:cNvSpPr>
          <p:nvPr>
            <p:ph type="pic" sz="quarter" idx="20"/>
          </p:nvPr>
        </p:nvSpPr>
        <p:spPr>
          <a:xfrm>
            <a:off x="4364425" y="2069567"/>
            <a:ext cx="3463151" cy="3463151"/>
          </a:xfrm>
          <a:prstGeom prst="ellipse">
            <a:avLst/>
          </a:prstGeo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296648206"/>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33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16549"/>
          </a:xfrm>
        </p:spPr>
        <p:txBody>
          <a:bodyPr anchor="t"/>
          <a:lstStyle>
            <a:lvl1pPr marL="0" indent="0" algn="ctr">
              <a:buNone/>
              <a:defRPr/>
            </a:lvl1pPr>
          </a:lstStyle>
          <a:p>
            <a:endParaRPr lang="id-ID"/>
          </a:p>
        </p:txBody>
      </p:sp>
      <p:sp>
        <p:nvSpPr>
          <p:cNvPr id="17" name="Picture Placeholder 2"/>
          <p:cNvSpPr>
            <a:spLocks noGrp="1"/>
          </p:cNvSpPr>
          <p:nvPr>
            <p:ph type="pic" sz="quarter" idx="22"/>
          </p:nvPr>
        </p:nvSpPr>
        <p:spPr>
          <a:xfrm>
            <a:off x="4678174" y="1992322"/>
            <a:ext cx="1506211" cy="2658787"/>
          </a:xfrm>
        </p:spPr>
        <p:txBody>
          <a:bodyPr anchor="t"/>
          <a:lstStyle>
            <a:lvl1pPr marL="0" indent="0" algn="ctr">
              <a:buNone/>
              <a:defRPr/>
            </a:lvl1pPr>
          </a:lstStyle>
          <a:p>
            <a:endParaRPr lang="id-ID"/>
          </a:p>
        </p:txBody>
      </p:sp>
      <p:sp>
        <p:nvSpPr>
          <p:cNvPr id="18" name="Picture Placeholder 2"/>
          <p:cNvSpPr>
            <a:spLocks noGrp="1"/>
          </p:cNvSpPr>
          <p:nvPr>
            <p:ph type="pic" sz="quarter" idx="24"/>
          </p:nvPr>
        </p:nvSpPr>
        <p:spPr>
          <a:xfrm>
            <a:off x="6123759" y="2116139"/>
            <a:ext cx="1400209" cy="2471672"/>
          </a:xfrm>
        </p:spPr>
        <p:txBody>
          <a:bodyPr anchor="t"/>
          <a:lstStyle>
            <a:lvl1pPr marL="0" indent="0" algn="ctr">
              <a:buNone/>
              <a:defRPr/>
            </a:lvl1pPr>
          </a:lstStyle>
          <a:p>
            <a:endParaRPr lang="id-ID"/>
          </a:p>
        </p:txBody>
      </p:sp>
      <p:sp>
        <p:nvSpPr>
          <p:cNvPr id="21"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19"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20"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236051079"/>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userDrawn="1">
  <p:cSld name="36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59079"/>
          </a:xfrm>
        </p:spPr>
        <p:txBody>
          <a:bodyPr anchor="t"/>
          <a:lstStyle>
            <a:lvl1pPr marL="0" indent="0" algn="ctr">
              <a:buNone/>
              <a:defRPr/>
            </a:lvl1pPr>
          </a:lstStyle>
          <a:p>
            <a:endParaRPr lang="id-ID"/>
          </a:p>
        </p:txBody>
      </p:sp>
      <p:sp>
        <p:nvSpPr>
          <p:cNvPr id="17" name="Picture Placeholder 2"/>
          <p:cNvSpPr>
            <a:spLocks noGrp="1"/>
          </p:cNvSpPr>
          <p:nvPr>
            <p:ph type="pic" sz="quarter" idx="22"/>
          </p:nvPr>
        </p:nvSpPr>
        <p:spPr>
          <a:xfrm>
            <a:off x="1883537" y="1679195"/>
            <a:ext cx="2110266" cy="3725074"/>
          </a:xfrm>
        </p:spPr>
        <p:txBody>
          <a:bodyPr anchor="t"/>
          <a:lstStyle>
            <a:lvl1pPr marL="0" indent="0" algn="ctr">
              <a:buNone/>
              <a:defRPr/>
            </a:lvl1pPr>
          </a:lstStyle>
          <a:p>
            <a:endParaRPr lang="id-ID"/>
          </a:p>
        </p:txBody>
      </p:sp>
    </p:spTree>
    <p:extLst>
      <p:ext uri="{BB962C8B-B14F-4D97-AF65-F5344CB8AC3E}">
        <p14:creationId xmlns:p14="http://schemas.microsoft.com/office/powerpoint/2010/main" val="4162695522"/>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37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59079"/>
          </a:xfrm>
        </p:spPr>
        <p:txBody>
          <a:bodyPr anchor="t"/>
          <a:lstStyle>
            <a:lvl1pPr marL="0" indent="0" algn="ctr">
              <a:buNone/>
              <a:defRPr/>
            </a:lvl1pPr>
          </a:lstStyle>
          <a:p>
            <a:endParaRPr lang="id-ID"/>
          </a:p>
        </p:txBody>
      </p:sp>
      <p:sp>
        <p:nvSpPr>
          <p:cNvPr id="8" name="Picture Placeholder 2"/>
          <p:cNvSpPr>
            <a:spLocks noGrp="1"/>
          </p:cNvSpPr>
          <p:nvPr>
            <p:ph type="pic" sz="quarter" idx="24"/>
          </p:nvPr>
        </p:nvSpPr>
        <p:spPr>
          <a:xfrm>
            <a:off x="2469369" y="3165396"/>
            <a:ext cx="1432212" cy="1911481"/>
          </a:xfrm>
        </p:spPr>
        <p:txBody>
          <a:bodyPr anchor="t"/>
          <a:lstStyle>
            <a:lvl1pPr marL="0" indent="0" algn="ctr">
              <a:buNone/>
              <a:defRPr/>
            </a:lvl1pPr>
          </a:lstStyle>
          <a:p>
            <a:endParaRPr lang="id-ID"/>
          </a:p>
        </p:txBody>
      </p:sp>
      <p:sp>
        <p:nvSpPr>
          <p:cNvPr id="9" name="Picture Placeholder 2"/>
          <p:cNvSpPr>
            <a:spLocks noGrp="1"/>
          </p:cNvSpPr>
          <p:nvPr>
            <p:ph type="pic" sz="quarter" idx="25"/>
          </p:nvPr>
        </p:nvSpPr>
        <p:spPr>
          <a:xfrm>
            <a:off x="3619256" y="1565773"/>
            <a:ext cx="4396453" cy="2467977"/>
          </a:xfrm>
        </p:spPr>
        <p:txBody>
          <a:bodyPr anchor="t"/>
          <a:lstStyle>
            <a:lvl1pPr marL="0" indent="0" algn="ctr">
              <a:buNone/>
              <a:defRPr/>
            </a:lvl1pPr>
          </a:lstStyle>
          <a:p>
            <a:endParaRPr lang="id-ID"/>
          </a:p>
        </p:txBody>
      </p:sp>
      <p:sp>
        <p:nvSpPr>
          <p:cNvPr id="10" name="Picture Placeholder 2"/>
          <p:cNvSpPr>
            <a:spLocks noGrp="1"/>
          </p:cNvSpPr>
          <p:nvPr>
            <p:ph type="pic" sz="quarter" idx="26"/>
          </p:nvPr>
        </p:nvSpPr>
        <p:spPr>
          <a:xfrm>
            <a:off x="7378884" y="3284226"/>
            <a:ext cx="2798654" cy="1760375"/>
          </a:xfrm>
        </p:spPr>
        <p:txBody>
          <a:bodyPr anchor="t"/>
          <a:lstStyle>
            <a:lvl1pPr marL="0" indent="0" algn="ctr">
              <a:buNone/>
              <a:defRPr/>
            </a:lvl1pPr>
          </a:lstStyle>
          <a:p>
            <a:endParaRPr lang="id-ID"/>
          </a:p>
        </p:txBody>
      </p:sp>
      <p:sp>
        <p:nvSpPr>
          <p:cNvPr id="17" name="Picture Placeholder 2"/>
          <p:cNvSpPr>
            <a:spLocks noGrp="1"/>
          </p:cNvSpPr>
          <p:nvPr>
            <p:ph type="pic" sz="quarter" idx="22"/>
          </p:nvPr>
        </p:nvSpPr>
        <p:spPr>
          <a:xfrm>
            <a:off x="1610233" y="4033750"/>
            <a:ext cx="598308" cy="1058834"/>
          </a:xfrm>
        </p:spPr>
        <p:txBody>
          <a:bodyPr anchor="t"/>
          <a:lstStyle>
            <a:lvl1pPr marL="0" indent="0" algn="ctr">
              <a:buNone/>
              <a:defRPr/>
            </a:lvl1pPr>
          </a:lstStyle>
          <a:p>
            <a:endParaRPr lang="id-ID"/>
          </a:p>
        </p:txBody>
      </p:sp>
      <p:sp>
        <p:nvSpPr>
          <p:cNvPr id="13"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7"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12"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560859964"/>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44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5367651"/>
          </a:xfrm>
        </p:spPr>
        <p:txBody>
          <a:bodyPr anchor="t"/>
          <a:lstStyle>
            <a:lvl1pPr marL="0" indent="0" algn="ctr">
              <a:buNone/>
              <a:defRPr/>
            </a:lvl1pPr>
          </a:lstStyle>
          <a:p>
            <a:endParaRPr lang="id-ID"/>
          </a:p>
        </p:txBody>
      </p:sp>
      <p:sp>
        <p:nvSpPr>
          <p:cNvPr id="13"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7"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12"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1527819200"/>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preserve="1" userDrawn="1">
  <p:cSld name="48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5367651"/>
          </a:xfrm>
        </p:spPr>
        <p:txBody>
          <a:bodyPr anchor="t"/>
          <a:lstStyle>
            <a:lvl1pPr marL="0" indent="0" algn="ctr">
              <a:buNone/>
              <a:defRPr/>
            </a:lvl1pPr>
          </a:lstStyle>
          <a:p>
            <a:endParaRPr lang="id-ID"/>
          </a:p>
        </p:txBody>
      </p:sp>
      <p:sp>
        <p:nvSpPr>
          <p:cNvPr id="13"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15" name="Picture Placeholder 2"/>
          <p:cNvSpPr>
            <a:spLocks noGrp="1"/>
          </p:cNvSpPr>
          <p:nvPr>
            <p:ph type="pic" sz="quarter" idx="24"/>
          </p:nvPr>
        </p:nvSpPr>
        <p:spPr>
          <a:xfrm>
            <a:off x="2633663" y="1799425"/>
            <a:ext cx="6924676" cy="5058575"/>
          </a:xfrm>
        </p:spPr>
        <p:txBody>
          <a:bodyPr anchor="t"/>
          <a:lstStyle>
            <a:lvl1pPr marL="0" indent="0" algn="ctr">
              <a:buNone/>
              <a:defRPr/>
            </a:lvl1pPr>
          </a:lstStyle>
          <a:p>
            <a:endParaRPr lang="id-ID"/>
          </a:p>
        </p:txBody>
      </p:sp>
      <p:sp>
        <p:nvSpPr>
          <p:cNvPr id="7"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12"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787642288"/>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userDrawn="1">
  <p:cSld name="34_Title Slide">
    <p:spTree>
      <p:nvGrpSpPr>
        <p:cNvPr id="1" name=""/>
        <p:cNvGrpSpPr/>
        <p:nvPr/>
      </p:nvGrpSpPr>
      <p:grpSpPr>
        <a:xfrm>
          <a:off x="0" y="0"/>
          <a:ext cx="0" cy="0"/>
          <a:chOff x="0" y="0"/>
          <a:chExt cx="0" cy="0"/>
        </a:xfrm>
      </p:grpSpPr>
      <p:sp>
        <p:nvSpPr>
          <p:cNvPr id="11" name="Picture Placeholder 2"/>
          <p:cNvSpPr>
            <a:spLocks noGrp="1"/>
          </p:cNvSpPr>
          <p:nvPr>
            <p:ph type="pic" sz="quarter" idx="22"/>
          </p:nvPr>
        </p:nvSpPr>
        <p:spPr>
          <a:xfrm>
            <a:off x="2019253" y="2293246"/>
            <a:ext cx="1886180" cy="3329511"/>
          </a:xfrm>
        </p:spPr>
        <p:txBody>
          <a:bodyPr anchor="t"/>
          <a:lstStyle>
            <a:lvl1pPr marL="0" indent="0" algn="ctr">
              <a:buNone/>
              <a:defRPr/>
            </a:lvl1pPr>
          </a:lstStyle>
          <a:p>
            <a:endParaRPr lang="id-ID"/>
          </a:p>
        </p:txBody>
      </p:sp>
      <p:sp>
        <p:nvSpPr>
          <p:cNvPr id="14" name="Picture Placeholder 2"/>
          <p:cNvSpPr>
            <a:spLocks noGrp="1"/>
          </p:cNvSpPr>
          <p:nvPr>
            <p:ph type="pic" sz="quarter" idx="23"/>
          </p:nvPr>
        </p:nvSpPr>
        <p:spPr>
          <a:xfrm>
            <a:off x="4048080" y="2495735"/>
            <a:ext cx="1719286" cy="3034913"/>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616977468"/>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45_Title Slide">
    <p:spTree>
      <p:nvGrpSpPr>
        <p:cNvPr id="1" name=""/>
        <p:cNvGrpSpPr/>
        <p:nvPr/>
      </p:nvGrpSpPr>
      <p:grpSpPr>
        <a:xfrm>
          <a:off x="0" y="0"/>
          <a:ext cx="0" cy="0"/>
          <a:chOff x="0" y="0"/>
          <a:chExt cx="0" cy="0"/>
        </a:xfrm>
      </p:grpSpPr>
      <p:sp>
        <p:nvSpPr>
          <p:cNvPr id="11" name="Picture Placeholder 2"/>
          <p:cNvSpPr>
            <a:spLocks noGrp="1"/>
          </p:cNvSpPr>
          <p:nvPr>
            <p:ph type="pic" sz="quarter" idx="22"/>
          </p:nvPr>
        </p:nvSpPr>
        <p:spPr>
          <a:xfrm>
            <a:off x="1176031" y="2065475"/>
            <a:ext cx="2455310" cy="3279403"/>
          </a:xfrm>
        </p:spPr>
        <p:txBody>
          <a:bodyPr anchor="t"/>
          <a:lstStyle>
            <a:lvl1pPr marL="0" indent="0" algn="ctr">
              <a:buNone/>
              <a:defRPr/>
            </a:lvl1pPr>
          </a:lstStyle>
          <a:p>
            <a:endParaRPr lang="id-ID"/>
          </a:p>
        </p:txBody>
      </p:sp>
      <p:sp>
        <p:nvSpPr>
          <p:cNvPr id="14" name="Picture Placeholder 2"/>
          <p:cNvSpPr>
            <a:spLocks noGrp="1"/>
          </p:cNvSpPr>
          <p:nvPr>
            <p:ph type="pic" sz="quarter" idx="23"/>
          </p:nvPr>
        </p:nvSpPr>
        <p:spPr>
          <a:xfrm>
            <a:off x="4066708" y="3186452"/>
            <a:ext cx="1199650" cy="2128601"/>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20514789"/>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userDrawn="1">
  <p:cSld name="35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5152912" y="2293246"/>
            <a:ext cx="1886180" cy="3329511"/>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642920277"/>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52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1931247" y="2293246"/>
            <a:ext cx="1886180" cy="3329511"/>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4282011876"/>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32_Title Slide">
    <p:spTree>
      <p:nvGrpSpPr>
        <p:cNvPr id="1" name=""/>
        <p:cNvGrpSpPr/>
        <p:nvPr/>
      </p:nvGrpSpPr>
      <p:grpSpPr>
        <a:xfrm>
          <a:off x="0" y="0"/>
          <a:ext cx="0" cy="0"/>
          <a:chOff x="0" y="0"/>
          <a:chExt cx="0" cy="0"/>
        </a:xfrm>
      </p:grpSpPr>
      <p:sp>
        <p:nvSpPr>
          <p:cNvPr id="11" name="Picture Placeholder 2"/>
          <p:cNvSpPr>
            <a:spLocks noGrp="1"/>
          </p:cNvSpPr>
          <p:nvPr>
            <p:ph type="pic" sz="quarter" idx="20"/>
          </p:nvPr>
        </p:nvSpPr>
        <p:spPr>
          <a:xfrm>
            <a:off x="2221308" y="1774157"/>
            <a:ext cx="2884386" cy="2884386"/>
          </a:xfrm>
          <a:prstGeom prst="ellipse">
            <a:avLst/>
          </a:prstGeom>
        </p:spPr>
        <p:txBody>
          <a:bodyPr anchor="t"/>
          <a:lstStyle>
            <a:lvl1pPr marL="0" indent="0" algn="ctr">
              <a:buNone/>
              <a:defRPr/>
            </a:lvl1pPr>
          </a:lstStyle>
          <a:p>
            <a:endParaRPr lang="id-ID"/>
          </a:p>
        </p:txBody>
      </p:sp>
      <p:sp>
        <p:nvSpPr>
          <p:cNvPr id="14" name="Picture Placeholder 2"/>
          <p:cNvSpPr>
            <a:spLocks noGrp="1"/>
          </p:cNvSpPr>
          <p:nvPr>
            <p:ph type="pic" sz="quarter" idx="21"/>
          </p:nvPr>
        </p:nvSpPr>
        <p:spPr>
          <a:xfrm>
            <a:off x="7086308" y="1774157"/>
            <a:ext cx="2884386" cy="2884386"/>
          </a:xfrm>
          <a:prstGeom prst="ellipse">
            <a:avLst/>
          </a:prstGeo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216449879"/>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31_Title Slide">
    <p:spTree>
      <p:nvGrpSpPr>
        <p:cNvPr id="1" name=""/>
        <p:cNvGrpSpPr/>
        <p:nvPr/>
      </p:nvGrpSpPr>
      <p:grpSpPr>
        <a:xfrm>
          <a:off x="0" y="0"/>
          <a:ext cx="0" cy="0"/>
          <a:chOff x="0" y="0"/>
          <a:chExt cx="0" cy="0"/>
        </a:xfrm>
      </p:grpSpPr>
      <p:sp>
        <p:nvSpPr>
          <p:cNvPr id="20" name="Picture Placeholder 2"/>
          <p:cNvSpPr>
            <a:spLocks noGrp="1"/>
          </p:cNvSpPr>
          <p:nvPr>
            <p:ph type="pic" sz="quarter" idx="16"/>
          </p:nvPr>
        </p:nvSpPr>
        <p:spPr>
          <a:xfrm>
            <a:off x="780879" y="1626890"/>
            <a:ext cx="4054405" cy="2160000"/>
          </a:xfrm>
        </p:spPr>
        <p:txBody>
          <a:bodyPr anchor="t"/>
          <a:lstStyle>
            <a:lvl1pPr marL="0" indent="0" algn="ctr">
              <a:buNone/>
              <a:defRPr/>
            </a:lvl1pPr>
          </a:lstStyle>
          <a:p>
            <a:endParaRPr lang="id-ID"/>
          </a:p>
        </p:txBody>
      </p:sp>
      <p:sp>
        <p:nvSpPr>
          <p:cNvPr id="21" name="Picture Placeholder 2"/>
          <p:cNvSpPr>
            <a:spLocks noGrp="1"/>
          </p:cNvSpPr>
          <p:nvPr>
            <p:ph type="pic" sz="quarter" idx="17"/>
          </p:nvPr>
        </p:nvSpPr>
        <p:spPr>
          <a:xfrm>
            <a:off x="7356714" y="3855130"/>
            <a:ext cx="4054405" cy="2160000"/>
          </a:xfrm>
        </p:spPr>
        <p:txBody>
          <a:bodyPr anchor="t"/>
          <a:lstStyle>
            <a:lvl1pPr marL="0" indent="0" algn="ctr">
              <a:buNone/>
              <a:defRPr/>
            </a:lvl1pPr>
          </a:lstStyle>
          <a:p>
            <a:endParaRPr lang="id-ID"/>
          </a:p>
        </p:txBody>
      </p:sp>
      <p:sp>
        <p:nvSpPr>
          <p:cNvPr id="22" name="Picture Placeholder 2"/>
          <p:cNvSpPr>
            <a:spLocks noGrp="1"/>
          </p:cNvSpPr>
          <p:nvPr>
            <p:ph type="pic" sz="quarter" idx="18"/>
          </p:nvPr>
        </p:nvSpPr>
        <p:spPr>
          <a:xfrm>
            <a:off x="780880" y="3855130"/>
            <a:ext cx="1994552" cy="2160000"/>
          </a:xfrm>
        </p:spPr>
        <p:txBody>
          <a:bodyPr anchor="t"/>
          <a:lstStyle>
            <a:lvl1pPr marL="0" indent="0" algn="ctr">
              <a:buNone/>
              <a:defRPr/>
            </a:lvl1pPr>
          </a:lstStyle>
          <a:p>
            <a:endParaRPr lang="id-ID"/>
          </a:p>
        </p:txBody>
      </p:sp>
      <p:sp>
        <p:nvSpPr>
          <p:cNvPr id="24" name="Picture Placeholder 2"/>
          <p:cNvSpPr>
            <a:spLocks noGrp="1"/>
          </p:cNvSpPr>
          <p:nvPr>
            <p:ph type="pic" sz="quarter" idx="20"/>
          </p:nvPr>
        </p:nvSpPr>
        <p:spPr>
          <a:xfrm>
            <a:off x="7358219" y="1626890"/>
            <a:ext cx="1994552" cy="2160000"/>
          </a:xfrm>
        </p:spPr>
        <p:txBody>
          <a:bodyPr anchor="t"/>
          <a:lstStyle>
            <a:lvl1pPr marL="0" indent="0" algn="ctr">
              <a:buNone/>
              <a:defRPr/>
            </a:lvl1pPr>
          </a:lstStyle>
          <a:p>
            <a:endParaRPr lang="id-ID"/>
          </a:p>
        </p:txBody>
      </p:sp>
      <p:sp>
        <p:nvSpPr>
          <p:cNvPr id="30" name="Picture Placeholder 2"/>
          <p:cNvSpPr>
            <a:spLocks noGrp="1"/>
          </p:cNvSpPr>
          <p:nvPr>
            <p:ph type="pic" sz="quarter" idx="22"/>
          </p:nvPr>
        </p:nvSpPr>
        <p:spPr>
          <a:xfrm>
            <a:off x="4897577" y="1626890"/>
            <a:ext cx="2393838" cy="43882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323200250"/>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userDrawn="1">
  <p:cSld name="30_Title Slide">
    <p:spTree>
      <p:nvGrpSpPr>
        <p:cNvPr id="1" name=""/>
        <p:cNvGrpSpPr/>
        <p:nvPr/>
      </p:nvGrpSpPr>
      <p:grpSpPr>
        <a:xfrm>
          <a:off x="0" y="0"/>
          <a:ext cx="0" cy="0"/>
          <a:chOff x="0" y="0"/>
          <a:chExt cx="0" cy="0"/>
        </a:xfrm>
      </p:grpSpPr>
      <p:sp>
        <p:nvSpPr>
          <p:cNvPr id="18" name="Picture Placeholder 2"/>
          <p:cNvSpPr>
            <a:spLocks noGrp="1"/>
          </p:cNvSpPr>
          <p:nvPr>
            <p:ph type="pic" sz="quarter" idx="16"/>
          </p:nvPr>
        </p:nvSpPr>
        <p:spPr>
          <a:xfrm>
            <a:off x="1362131" y="1541720"/>
            <a:ext cx="2884062" cy="1626779"/>
          </a:xfrm>
        </p:spPr>
        <p:txBody>
          <a:bodyPr anchor="t"/>
          <a:lstStyle>
            <a:lvl1pPr marL="0" indent="0" algn="ctr">
              <a:buNone/>
              <a:defRPr/>
            </a:lvl1pPr>
          </a:lstStyle>
          <a:p>
            <a:endParaRPr lang="id-ID"/>
          </a:p>
        </p:txBody>
      </p:sp>
      <p:sp>
        <p:nvSpPr>
          <p:cNvPr id="19" name="Picture Placeholder 2"/>
          <p:cNvSpPr>
            <a:spLocks noGrp="1"/>
          </p:cNvSpPr>
          <p:nvPr>
            <p:ph type="pic" sz="quarter" idx="17"/>
          </p:nvPr>
        </p:nvSpPr>
        <p:spPr>
          <a:xfrm>
            <a:off x="4653970" y="1541720"/>
            <a:ext cx="2884062" cy="1626779"/>
          </a:xfrm>
        </p:spPr>
        <p:txBody>
          <a:bodyPr anchor="t"/>
          <a:lstStyle>
            <a:lvl1pPr marL="0" indent="0" algn="ctr">
              <a:buNone/>
              <a:defRPr/>
            </a:lvl1pPr>
          </a:lstStyle>
          <a:p>
            <a:endParaRPr lang="id-ID"/>
          </a:p>
        </p:txBody>
      </p:sp>
      <p:sp>
        <p:nvSpPr>
          <p:cNvPr id="20" name="Picture Placeholder 2"/>
          <p:cNvSpPr>
            <a:spLocks noGrp="1"/>
          </p:cNvSpPr>
          <p:nvPr>
            <p:ph type="pic" sz="quarter" idx="18"/>
          </p:nvPr>
        </p:nvSpPr>
        <p:spPr>
          <a:xfrm>
            <a:off x="7945809" y="1541720"/>
            <a:ext cx="2884062" cy="1626779"/>
          </a:xfrm>
        </p:spPr>
        <p:txBody>
          <a:bodyPr anchor="t"/>
          <a:lstStyle>
            <a:lvl1pPr marL="0" indent="0" algn="ctr">
              <a:buNone/>
              <a:defRPr/>
            </a:lvl1pPr>
          </a:lstStyle>
          <a:p>
            <a:endParaRPr lang="id-ID"/>
          </a:p>
        </p:txBody>
      </p:sp>
      <p:sp>
        <p:nvSpPr>
          <p:cNvPr id="25" name="Picture Placeholder 2"/>
          <p:cNvSpPr>
            <a:spLocks noGrp="1"/>
          </p:cNvSpPr>
          <p:nvPr>
            <p:ph type="pic" sz="quarter" idx="20"/>
          </p:nvPr>
        </p:nvSpPr>
        <p:spPr>
          <a:xfrm>
            <a:off x="4653970" y="4040763"/>
            <a:ext cx="2884062" cy="1626779"/>
          </a:xfrm>
        </p:spPr>
        <p:txBody>
          <a:bodyPr anchor="t"/>
          <a:lstStyle>
            <a:lvl1pPr marL="0" indent="0" algn="ctr">
              <a:buNone/>
              <a:defRPr/>
            </a:lvl1pPr>
          </a:lstStyle>
          <a:p>
            <a:endParaRPr lang="id-ID"/>
          </a:p>
        </p:txBody>
      </p:sp>
      <p:sp>
        <p:nvSpPr>
          <p:cNvPr id="24" name="Picture Placeholder 2"/>
          <p:cNvSpPr>
            <a:spLocks noGrp="1"/>
          </p:cNvSpPr>
          <p:nvPr>
            <p:ph type="pic" sz="quarter" idx="19"/>
          </p:nvPr>
        </p:nvSpPr>
        <p:spPr>
          <a:xfrm>
            <a:off x="1362131" y="4040763"/>
            <a:ext cx="2884062" cy="1626779"/>
          </a:xfrm>
        </p:spPr>
        <p:txBody>
          <a:bodyPr anchor="t"/>
          <a:lstStyle>
            <a:lvl1pPr marL="0" indent="0" algn="ctr">
              <a:buNone/>
              <a:defRPr/>
            </a:lvl1pPr>
          </a:lstStyle>
          <a:p>
            <a:endParaRPr lang="id-ID"/>
          </a:p>
        </p:txBody>
      </p:sp>
      <p:sp>
        <p:nvSpPr>
          <p:cNvPr id="26" name="Picture Placeholder 2"/>
          <p:cNvSpPr>
            <a:spLocks noGrp="1"/>
          </p:cNvSpPr>
          <p:nvPr>
            <p:ph type="pic" sz="quarter" idx="21"/>
          </p:nvPr>
        </p:nvSpPr>
        <p:spPr>
          <a:xfrm>
            <a:off x="7945809" y="4040763"/>
            <a:ext cx="2884062" cy="1626779"/>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83363216"/>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userDrawn="1">
  <p:cSld name="29_Title Slide">
    <p:spTree>
      <p:nvGrpSpPr>
        <p:cNvPr id="1" name=""/>
        <p:cNvGrpSpPr/>
        <p:nvPr/>
      </p:nvGrpSpPr>
      <p:grpSpPr>
        <a:xfrm>
          <a:off x="0" y="0"/>
          <a:ext cx="0" cy="0"/>
          <a:chOff x="0" y="0"/>
          <a:chExt cx="0" cy="0"/>
        </a:xfrm>
      </p:grpSpPr>
      <p:sp>
        <p:nvSpPr>
          <p:cNvPr id="14" name="Picture Placeholder 2"/>
          <p:cNvSpPr>
            <a:spLocks noGrp="1"/>
          </p:cNvSpPr>
          <p:nvPr>
            <p:ph type="pic" sz="quarter" idx="16"/>
          </p:nvPr>
        </p:nvSpPr>
        <p:spPr>
          <a:xfrm>
            <a:off x="1362130" y="1727981"/>
            <a:ext cx="2884062" cy="3345938"/>
          </a:xfrm>
        </p:spPr>
        <p:txBody>
          <a:bodyPr anchor="t"/>
          <a:lstStyle>
            <a:lvl1pPr marL="0" indent="0" algn="ctr">
              <a:buNone/>
              <a:defRPr/>
            </a:lvl1pPr>
          </a:lstStyle>
          <a:p>
            <a:endParaRPr lang="id-ID"/>
          </a:p>
        </p:txBody>
      </p:sp>
      <p:sp>
        <p:nvSpPr>
          <p:cNvPr id="16" name="Picture Placeholder 2"/>
          <p:cNvSpPr>
            <a:spLocks noGrp="1"/>
          </p:cNvSpPr>
          <p:nvPr>
            <p:ph type="pic" sz="quarter" idx="17"/>
          </p:nvPr>
        </p:nvSpPr>
        <p:spPr>
          <a:xfrm>
            <a:off x="4653969" y="1727981"/>
            <a:ext cx="2884062" cy="3345938"/>
          </a:xfrm>
        </p:spPr>
        <p:txBody>
          <a:bodyPr anchor="t"/>
          <a:lstStyle>
            <a:lvl1pPr marL="0" indent="0" algn="ctr">
              <a:buNone/>
              <a:defRPr/>
            </a:lvl1pPr>
          </a:lstStyle>
          <a:p>
            <a:endParaRPr lang="id-ID"/>
          </a:p>
        </p:txBody>
      </p:sp>
      <p:sp>
        <p:nvSpPr>
          <p:cNvPr id="17" name="Picture Placeholder 2"/>
          <p:cNvSpPr>
            <a:spLocks noGrp="1"/>
          </p:cNvSpPr>
          <p:nvPr>
            <p:ph type="pic" sz="quarter" idx="18"/>
          </p:nvPr>
        </p:nvSpPr>
        <p:spPr>
          <a:xfrm>
            <a:off x="7945808" y="1727981"/>
            <a:ext cx="2884062" cy="3345938"/>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325900619"/>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userDrawn="1">
  <p:cSld name="28_Title Slide">
    <p:spTree>
      <p:nvGrpSpPr>
        <p:cNvPr id="1" name=""/>
        <p:cNvGrpSpPr/>
        <p:nvPr/>
      </p:nvGrpSpPr>
      <p:grpSpPr>
        <a:xfrm>
          <a:off x="0" y="0"/>
          <a:ext cx="0" cy="0"/>
          <a:chOff x="0" y="0"/>
          <a:chExt cx="0" cy="0"/>
        </a:xfrm>
      </p:grpSpPr>
      <p:sp>
        <p:nvSpPr>
          <p:cNvPr id="16" name="Picture Placeholder 2"/>
          <p:cNvSpPr>
            <a:spLocks noGrp="1"/>
          </p:cNvSpPr>
          <p:nvPr>
            <p:ph type="pic" sz="quarter" idx="16"/>
          </p:nvPr>
        </p:nvSpPr>
        <p:spPr>
          <a:xfrm>
            <a:off x="839890" y="1679731"/>
            <a:ext cx="2435402" cy="3323954"/>
          </a:xfrm>
        </p:spPr>
        <p:txBody>
          <a:bodyPr anchor="t"/>
          <a:lstStyle>
            <a:lvl1pPr marL="0" indent="0" algn="ctr">
              <a:buNone/>
              <a:defRPr/>
            </a:lvl1pPr>
          </a:lstStyle>
          <a:p>
            <a:endParaRPr lang="id-ID"/>
          </a:p>
        </p:txBody>
      </p:sp>
      <p:sp>
        <p:nvSpPr>
          <p:cNvPr id="17" name="Picture Placeholder 2"/>
          <p:cNvSpPr>
            <a:spLocks noGrp="1"/>
          </p:cNvSpPr>
          <p:nvPr>
            <p:ph type="pic" sz="quarter" idx="17"/>
          </p:nvPr>
        </p:nvSpPr>
        <p:spPr>
          <a:xfrm>
            <a:off x="3540780" y="1679731"/>
            <a:ext cx="2435402" cy="3323954"/>
          </a:xfrm>
        </p:spPr>
        <p:txBody>
          <a:bodyPr anchor="t"/>
          <a:lstStyle>
            <a:lvl1pPr marL="0" indent="0" algn="ctr">
              <a:buNone/>
              <a:defRPr/>
            </a:lvl1pPr>
          </a:lstStyle>
          <a:p>
            <a:endParaRPr lang="id-ID"/>
          </a:p>
        </p:txBody>
      </p:sp>
      <p:sp>
        <p:nvSpPr>
          <p:cNvPr id="18" name="Picture Placeholder 2"/>
          <p:cNvSpPr>
            <a:spLocks noGrp="1"/>
          </p:cNvSpPr>
          <p:nvPr>
            <p:ph type="pic" sz="quarter" idx="18"/>
          </p:nvPr>
        </p:nvSpPr>
        <p:spPr>
          <a:xfrm>
            <a:off x="6241670" y="1679731"/>
            <a:ext cx="2435402" cy="3323954"/>
          </a:xfrm>
        </p:spPr>
        <p:txBody>
          <a:bodyPr anchor="t"/>
          <a:lstStyle>
            <a:lvl1pPr marL="0" indent="0" algn="ctr">
              <a:buNone/>
              <a:defRPr/>
            </a:lvl1pPr>
          </a:lstStyle>
          <a:p>
            <a:endParaRPr lang="id-ID"/>
          </a:p>
        </p:txBody>
      </p:sp>
      <p:sp>
        <p:nvSpPr>
          <p:cNvPr id="19" name="Picture Placeholder 2"/>
          <p:cNvSpPr>
            <a:spLocks noGrp="1"/>
          </p:cNvSpPr>
          <p:nvPr>
            <p:ph type="pic" sz="quarter" idx="19"/>
          </p:nvPr>
        </p:nvSpPr>
        <p:spPr>
          <a:xfrm>
            <a:off x="8942560" y="1679731"/>
            <a:ext cx="2435402" cy="3323954"/>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593584741"/>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preserve="1" userDrawn="1">
  <p:cSld name="27_Title Slide">
    <p:spTree>
      <p:nvGrpSpPr>
        <p:cNvPr id="1" name=""/>
        <p:cNvGrpSpPr/>
        <p:nvPr/>
      </p:nvGrpSpPr>
      <p:grpSpPr>
        <a:xfrm>
          <a:off x="0" y="0"/>
          <a:ext cx="0" cy="0"/>
          <a:chOff x="0" y="0"/>
          <a:chExt cx="0" cy="0"/>
        </a:xfrm>
      </p:grpSpPr>
      <p:sp>
        <p:nvSpPr>
          <p:cNvPr id="14" name="Picture Placeholder 2"/>
          <p:cNvSpPr>
            <a:spLocks noGrp="1"/>
          </p:cNvSpPr>
          <p:nvPr>
            <p:ph type="pic" sz="quarter" idx="17"/>
          </p:nvPr>
        </p:nvSpPr>
        <p:spPr>
          <a:xfrm>
            <a:off x="6259151" y="1696085"/>
            <a:ext cx="4851872" cy="3345938"/>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8" name="Picture Placeholder 2"/>
          <p:cNvSpPr>
            <a:spLocks noGrp="1"/>
          </p:cNvSpPr>
          <p:nvPr>
            <p:ph type="pic" sz="quarter" idx="16"/>
          </p:nvPr>
        </p:nvSpPr>
        <p:spPr>
          <a:xfrm>
            <a:off x="1080977" y="1696085"/>
            <a:ext cx="4851872" cy="3345938"/>
          </a:xfrm>
        </p:spPr>
        <p:txBody>
          <a:bodyPr anchor="t"/>
          <a:lstStyle>
            <a:lvl1pPr marL="0" indent="0" algn="ctr">
              <a:buNone/>
              <a:defRPr/>
            </a:lvl1pPr>
          </a:lstStyle>
          <a:p>
            <a:endParaRPr lang="id-ID"/>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445836474"/>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preserve="1" userDrawn="1">
  <p:cSld name="26_Title Slide">
    <p:spTree>
      <p:nvGrpSpPr>
        <p:cNvPr id="1" name=""/>
        <p:cNvGrpSpPr/>
        <p:nvPr/>
      </p:nvGrpSpPr>
      <p:grpSpPr>
        <a:xfrm>
          <a:off x="0" y="0"/>
          <a:ext cx="0" cy="0"/>
          <a:chOff x="0" y="0"/>
          <a:chExt cx="0" cy="0"/>
        </a:xfrm>
      </p:grpSpPr>
      <p:sp>
        <p:nvSpPr>
          <p:cNvPr id="9" name="Picture Placeholder 2"/>
          <p:cNvSpPr>
            <a:spLocks noGrp="1"/>
          </p:cNvSpPr>
          <p:nvPr>
            <p:ph type="pic" sz="quarter" idx="16"/>
          </p:nvPr>
        </p:nvSpPr>
        <p:spPr>
          <a:xfrm>
            <a:off x="1395515" y="2080563"/>
            <a:ext cx="2642616" cy="34084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064678041"/>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preserve="1" userDrawn="1">
  <p:cSld name="50_Title Slide">
    <p:spTree>
      <p:nvGrpSpPr>
        <p:cNvPr id="1" name=""/>
        <p:cNvGrpSpPr/>
        <p:nvPr/>
      </p:nvGrpSpPr>
      <p:grpSpPr>
        <a:xfrm>
          <a:off x="0" y="0"/>
          <a:ext cx="0" cy="0"/>
          <a:chOff x="0" y="0"/>
          <a:chExt cx="0" cy="0"/>
        </a:xfrm>
      </p:grpSpPr>
      <p:sp>
        <p:nvSpPr>
          <p:cNvPr id="9" name="Picture Placeholder 2"/>
          <p:cNvSpPr>
            <a:spLocks noGrp="1"/>
          </p:cNvSpPr>
          <p:nvPr>
            <p:ph type="pic" sz="quarter" idx="16"/>
          </p:nvPr>
        </p:nvSpPr>
        <p:spPr>
          <a:xfrm>
            <a:off x="0" y="0"/>
            <a:ext cx="6135880" cy="6858000"/>
          </a:xfrm>
        </p:spPr>
        <p:txBody>
          <a:bodyPr anchor="t"/>
          <a:lstStyle>
            <a:lvl1pPr marL="0" indent="0" algn="ctr">
              <a:buNone/>
              <a:defRPr/>
            </a:lvl1pPr>
          </a:lstStyle>
          <a:p>
            <a:endParaRPr lang="id-ID"/>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3388969753"/>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preserve="1" userDrawn="1">
  <p:cSld name="25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1621498" y="1888277"/>
            <a:ext cx="1440000" cy="1440000"/>
          </a:xfrm>
          <a:prstGeom prst="ellipse">
            <a:avLst/>
          </a:prstGeom>
        </p:spPr>
        <p:txBody>
          <a:bodyPr anchor="ctr">
            <a:normAutofit/>
          </a:bodyPr>
          <a:lstStyle>
            <a:lvl1pPr marL="0" indent="0" algn="ctr">
              <a:buNone/>
              <a:defRPr sz="1800"/>
            </a:lvl1pPr>
          </a:lstStyle>
          <a:p>
            <a:endParaRPr lang="id-ID" dirty="0"/>
          </a:p>
        </p:txBody>
      </p:sp>
      <p:sp>
        <p:nvSpPr>
          <p:cNvPr id="16" name="Picture Placeholder 2"/>
          <p:cNvSpPr>
            <a:spLocks noGrp="1"/>
          </p:cNvSpPr>
          <p:nvPr>
            <p:ph type="pic" sz="quarter" idx="16"/>
          </p:nvPr>
        </p:nvSpPr>
        <p:spPr>
          <a:xfrm>
            <a:off x="4095649" y="1888277"/>
            <a:ext cx="1440000" cy="1440000"/>
          </a:xfrm>
          <a:prstGeom prst="ellipse">
            <a:avLst/>
          </a:prstGeom>
        </p:spPr>
        <p:txBody>
          <a:bodyPr anchor="ctr">
            <a:normAutofit/>
          </a:bodyPr>
          <a:lstStyle>
            <a:lvl1pPr marL="0" indent="0" algn="ctr">
              <a:buNone/>
              <a:defRPr sz="1800"/>
            </a:lvl1pPr>
          </a:lstStyle>
          <a:p>
            <a:endParaRPr lang="id-ID" dirty="0"/>
          </a:p>
        </p:txBody>
      </p:sp>
      <p:sp>
        <p:nvSpPr>
          <p:cNvPr id="17" name="Picture Placeholder 2"/>
          <p:cNvSpPr>
            <a:spLocks noGrp="1"/>
          </p:cNvSpPr>
          <p:nvPr>
            <p:ph type="pic" sz="quarter" idx="17"/>
          </p:nvPr>
        </p:nvSpPr>
        <p:spPr>
          <a:xfrm>
            <a:off x="6569800" y="1888277"/>
            <a:ext cx="1440000" cy="1440000"/>
          </a:xfrm>
          <a:prstGeom prst="ellipse">
            <a:avLst/>
          </a:prstGeom>
        </p:spPr>
        <p:txBody>
          <a:bodyPr anchor="ctr">
            <a:normAutofit/>
          </a:bodyPr>
          <a:lstStyle>
            <a:lvl1pPr marL="0" indent="0" algn="ctr">
              <a:buNone/>
              <a:defRPr sz="1800"/>
            </a:lvl1pPr>
          </a:lstStyle>
          <a:p>
            <a:endParaRPr lang="id-ID"/>
          </a:p>
        </p:txBody>
      </p:sp>
      <p:sp>
        <p:nvSpPr>
          <p:cNvPr id="18" name="Picture Placeholder 2"/>
          <p:cNvSpPr>
            <a:spLocks noGrp="1"/>
          </p:cNvSpPr>
          <p:nvPr>
            <p:ph type="pic" sz="quarter" idx="18"/>
          </p:nvPr>
        </p:nvSpPr>
        <p:spPr>
          <a:xfrm>
            <a:off x="9043951" y="1888277"/>
            <a:ext cx="1440000" cy="1440000"/>
          </a:xfrm>
          <a:prstGeom prst="ellipse">
            <a:avLst/>
          </a:prstGeom>
        </p:spPr>
        <p:txBody>
          <a:bodyPr anchor="ctr">
            <a:normAutofit/>
          </a:bodyPr>
          <a:lstStyle>
            <a:lvl1pPr marL="0" indent="0" algn="ctr">
              <a:buNone/>
              <a:defRPr sz="1800"/>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98364550"/>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userDrawn="1">
  <p:cSld name="24_Title Slide">
    <p:spTree>
      <p:nvGrpSpPr>
        <p:cNvPr id="1" name=""/>
        <p:cNvGrpSpPr/>
        <p:nvPr/>
      </p:nvGrpSpPr>
      <p:grpSpPr>
        <a:xfrm>
          <a:off x="0" y="0"/>
          <a:ext cx="0" cy="0"/>
          <a:chOff x="0" y="0"/>
          <a:chExt cx="0" cy="0"/>
        </a:xfrm>
      </p:grpSpPr>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8" name="Picture Placeholder 2"/>
          <p:cNvSpPr>
            <a:spLocks noGrp="1"/>
          </p:cNvSpPr>
          <p:nvPr>
            <p:ph type="pic" sz="quarter" idx="16"/>
          </p:nvPr>
        </p:nvSpPr>
        <p:spPr>
          <a:xfrm>
            <a:off x="333375" y="1071418"/>
            <a:ext cx="5657711" cy="5786582"/>
          </a:xfrm>
        </p:spPr>
        <p:txBody>
          <a:bodyPr anchor="t"/>
          <a:lstStyle>
            <a:lvl1pPr marL="0" indent="0" algn="ctr">
              <a:buNone/>
              <a:defRPr/>
            </a:lvl1pPr>
          </a:lstStyle>
          <a:p>
            <a:endParaRPr lang="id-ID"/>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958426695"/>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preserve="1" userDrawn="1">
  <p:cSld name="22_Title Slide">
    <p:spTree>
      <p:nvGrpSpPr>
        <p:cNvPr id="1" name=""/>
        <p:cNvGrpSpPr/>
        <p:nvPr/>
      </p:nvGrpSpPr>
      <p:grpSpPr>
        <a:xfrm>
          <a:off x="0" y="0"/>
          <a:ext cx="0" cy="0"/>
          <a:chOff x="0" y="0"/>
          <a:chExt cx="0" cy="0"/>
        </a:xfrm>
      </p:grpSpPr>
      <p:sp>
        <p:nvSpPr>
          <p:cNvPr id="17" name="Picture Placeholder 2"/>
          <p:cNvSpPr>
            <a:spLocks noGrp="1"/>
          </p:cNvSpPr>
          <p:nvPr>
            <p:ph type="pic" sz="quarter" idx="17"/>
          </p:nvPr>
        </p:nvSpPr>
        <p:spPr>
          <a:xfrm>
            <a:off x="6055767" y="1690688"/>
            <a:ext cx="2186585" cy="4388240"/>
          </a:xfrm>
        </p:spPr>
        <p:txBody>
          <a:bodyPr anchor="t"/>
          <a:lstStyle>
            <a:lvl1pPr marL="0" indent="0" algn="ctr">
              <a:buNone/>
              <a:defRPr/>
            </a:lvl1pPr>
          </a:lstStyle>
          <a:p>
            <a:endParaRPr lang="id-ID"/>
          </a:p>
        </p:txBody>
      </p:sp>
      <p:sp>
        <p:nvSpPr>
          <p:cNvPr id="14" name="Picture Placeholder 2"/>
          <p:cNvSpPr>
            <a:spLocks noGrp="1"/>
          </p:cNvSpPr>
          <p:nvPr>
            <p:ph type="pic" sz="quarter" idx="16"/>
          </p:nvPr>
        </p:nvSpPr>
        <p:spPr>
          <a:xfrm>
            <a:off x="1588948" y="1690688"/>
            <a:ext cx="4402138" cy="43882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834583291"/>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preserve="1" userDrawn="1">
  <p:cSld name="23_Title Slide">
    <p:spTree>
      <p:nvGrpSpPr>
        <p:cNvPr id="1" name=""/>
        <p:cNvGrpSpPr/>
        <p:nvPr/>
      </p:nvGrpSpPr>
      <p:grpSpPr>
        <a:xfrm>
          <a:off x="0" y="0"/>
          <a:ext cx="0" cy="0"/>
          <a:chOff x="0" y="0"/>
          <a:chExt cx="0" cy="0"/>
        </a:xfrm>
      </p:grpSpPr>
      <p:sp>
        <p:nvSpPr>
          <p:cNvPr id="14" name="Picture Placeholder 2"/>
          <p:cNvSpPr>
            <a:spLocks noGrp="1"/>
          </p:cNvSpPr>
          <p:nvPr>
            <p:ph type="pic" sz="quarter" idx="16"/>
          </p:nvPr>
        </p:nvSpPr>
        <p:spPr>
          <a:xfrm>
            <a:off x="1588948" y="1690688"/>
            <a:ext cx="4402138" cy="4388240"/>
          </a:xfrm>
        </p:spPr>
        <p:txBody>
          <a:bodyPr anchor="t"/>
          <a:lstStyle>
            <a:lvl1pPr marL="0" indent="0" algn="ctr">
              <a:buFontTx/>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649510655"/>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preserve="1" userDrawn="1">
  <p:cSld name="21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6055767" y="1691308"/>
            <a:ext cx="2186585" cy="43882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889857838"/>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341120" y="1645921"/>
            <a:ext cx="3145536" cy="199339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456205813"/>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14" name="Picture Placeholder 2"/>
          <p:cNvSpPr>
            <a:spLocks noGrp="1"/>
          </p:cNvSpPr>
          <p:nvPr>
            <p:ph type="pic" sz="quarter" idx="15"/>
          </p:nvPr>
        </p:nvSpPr>
        <p:spPr>
          <a:xfrm>
            <a:off x="3590544" y="1645918"/>
            <a:ext cx="2377440" cy="2752679"/>
          </a:xfrm>
        </p:spPr>
        <p:txBody>
          <a:bodyPr anchor="t"/>
          <a:lstStyle>
            <a:lvl1pPr marL="0" indent="0" algn="ctr">
              <a:buFontTx/>
              <a:buNone/>
              <a:defRPr/>
            </a:lvl1pPr>
          </a:lstStyle>
          <a:p>
            <a:endParaRPr lang="id-ID"/>
          </a:p>
        </p:txBody>
      </p:sp>
      <p:sp>
        <p:nvSpPr>
          <p:cNvPr id="16" name="Picture Placeholder 2"/>
          <p:cNvSpPr>
            <a:spLocks noGrp="1"/>
          </p:cNvSpPr>
          <p:nvPr>
            <p:ph type="pic" sz="quarter" idx="16"/>
          </p:nvPr>
        </p:nvSpPr>
        <p:spPr>
          <a:xfrm>
            <a:off x="6114288" y="1645918"/>
            <a:ext cx="2377440" cy="2752679"/>
          </a:xfrm>
        </p:spPr>
        <p:txBody>
          <a:bodyPr anchor="t"/>
          <a:lstStyle>
            <a:lvl1pPr marL="0" indent="0" algn="ctr">
              <a:buFontTx/>
              <a:buNone/>
              <a:defRPr/>
            </a:lvl1pPr>
          </a:lstStyle>
          <a:p>
            <a:endParaRPr lang="id-ID"/>
          </a:p>
        </p:txBody>
      </p:sp>
      <p:sp>
        <p:nvSpPr>
          <p:cNvPr id="17" name="Picture Placeholder 2"/>
          <p:cNvSpPr>
            <a:spLocks noGrp="1"/>
          </p:cNvSpPr>
          <p:nvPr>
            <p:ph type="pic" sz="quarter" idx="17"/>
          </p:nvPr>
        </p:nvSpPr>
        <p:spPr>
          <a:xfrm>
            <a:off x="8638032" y="1645918"/>
            <a:ext cx="2377440" cy="2752679"/>
          </a:xfrm>
        </p:spPr>
        <p:txBody>
          <a:bodyPr anchor="t"/>
          <a:lstStyle>
            <a:lvl1pPr marL="0" indent="0" algn="ctr">
              <a:buFontTx/>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528554934"/>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092018" y="1627632"/>
            <a:ext cx="6480048" cy="2407006"/>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924463205"/>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11" name="Picture Placeholder 2"/>
          <p:cNvSpPr>
            <a:spLocks noGrp="1"/>
          </p:cNvSpPr>
          <p:nvPr>
            <p:ph type="pic" sz="quarter" idx="15"/>
          </p:nvPr>
        </p:nvSpPr>
        <p:spPr>
          <a:xfrm>
            <a:off x="4197161" y="1683012"/>
            <a:ext cx="4140048" cy="2100764"/>
          </a:xfrm>
        </p:spPr>
        <p:txBody>
          <a:bodyPr anchor="t"/>
          <a:lstStyle>
            <a:lvl1pPr marL="0" indent="0" algn="ctr">
              <a:buNone/>
              <a:defRPr/>
            </a:lvl1pPr>
          </a:lstStyle>
          <a:p>
            <a:endParaRPr lang="id-ID"/>
          </a:p>
        </p:txBody>
      </p:sp>
      <p:sp>
        <p:nvSpPr>
          <p:cNvPr id="14" name="Picture Placeholder 2"/>
          <p:cNvSpPr>
            <a:spLocks noGrp="1"/>
          </p:cNvSpPr>
          <p:nvPr>
            <p:ph type="pic" sz="quarter" idx="16"/>
          </p:nvPr>
        </p:nvSpPr>
        <p:spPr>
          <a:xfrm>
            <a:off x="6538025" y="3822192"/>
            <a:ext cx="4140048" cy="2100764"/>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518189849"/>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11" name="Picture Placeholder 2"/>
          <p:cNvSpPr>
            <a:spLocks noGrp="1"/>
          </p:cNvSpPr>
          <p:nvPr>
            <p:ph type="pic" sz="quarter" idx="15"/>
          </p:nvPr>
        </p:nvSpPr>
        <p:spPr>
          <a:xfrm>
            <a:off x="1453007" y="1702131"/>
            <a:ext cx="1881899" cy="1881899"/>
          </a:xfrm>
          <a:prstGeom prst="ellipse">
            <a:avLst/>
          </a:prstGeom>
        </p:spPr>
        <p:txBody>
          <a:bodyPr anchor="ctr"/>
          <a:lstStyle>
            <a:lvl1pPr marL="0" indent="0" algn="ctr">
              <a:buNone/>
              <a:defRPr/>
            </a:lvl1pPr>
          </a:lstStyle>
          <a:p>
            <a:endParaRPr lang="id-ID" dirty="0"/>
          </a:p>
        </p:txBody>
      </p:sp>
      <p:sp>
        <p:nvSpPr>
          <p:cNvPr id="3" name="Picture Placeholder 2"/>
          <p:cNvSpPr>
            <a:spLocks noGrp="1"/>
          </p:cNvSpPr>
          <p:nvPr>
            <p:ph type="pic" sz="quarter" idx="16"/>
          </p:nvPr>
        </p:nvSpPr>
        <p:spPr>
          <a:xfrm>
            <a:off x="6389065" y="1702131"/>
            <a:ext cx="1881810" cy="1882444"/>
          </a:xfrm>
          <a:prstGeom prst="ellipse">
            <a:avLst/>
          </a:prstGeom>
        </p:spPr>
        <p:txBody>
          <a:bodyPr anchor="ctr"/>
          <a:lstStyle>
            <a:lvl1pPr marL="0" indent="0" algn="ctr">
              <a:buNone/>
              <a:defRPr/>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23713598"/>
      </p:ext>
    </p:extLst>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4523232" y="1645920"/>
            <a:ext cx="3145536" cy="199339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15736470"/>
      </p:ext>
    </p:extLst>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6126479" y="1709928"/>
            <a:ext cx="4331207" cy="199339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491325134"/>
      </p:ext>
    </p:extLst>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508760" y="2524510"/>
            <a:ext cx="4331207" cy="3345938"/>
          </a:xfrm>
        </p:spPr>
        <p:txBody>
          <a:bodyPr/>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038316710"/>
      </p:ext>
    </p:extLst>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1399032"/>
            <a:ext cx="6099048" cy="3837942"/>
          </a:xfrm>
        </p:spPr>
        <p:txBody>
          <a:bodyPr/>
          <a:lstStyle>
            <a:lvl1pPr marL="0" indent="0" algn="ctr">
              <a:buNone/>
              <a:defRPr/>
            </a:lvl1pPr>
          </a:lstStyle>
          <a:p>
            <a:endParaRPr lang="id-ID"/>
          </a:p>
        </p:txBody>
      </p:sp>
      <p:sp>
        <p:nvSpPr>
          <p:cNvPr id="11"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083068788"/>
      </p:ext>
    </p:extLst>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0"/>
            <a:ext cx="12192000" cy="6858000"/>
          </a:xfrm>
        </p:spPr>
        <p:txBody>
          <a:bodyPr/>
          <a:lstStyle>
            <a:lvl1pPr marL="0" indent="0" algn="ctr">
              <a:buNone/>
              <a:defRPr/>
            </a:lvl1pPr>
          </a:lstStyle>
          <a:p>
            <a:endParaRPr lang="id-ID"/>
          </a:p>
        </p:txBody>
      </p:sp>
    </p:spTree>
    <p:extLst>
      <p:ext uri="{BB962C8B-B14F-4D97-AF65-F5344CB8AC3E}">
        <p14:creationId xmlns:p14="http://schemas.microsoft.com/office/powerpoint/2010/main" val="1244946620"/>
      </p:ext>
    </p:extLst>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1399032"/>
            <a:ext cx="4371267" cy="3145981"/>
          </a:xfrm>
        </p:spPr>
        <p:txBody>
          <a:bodyPr/>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7" name="Picture Placeholder 2"/>
          <p:cNvSpPr>
            <a:spLocks noGrp="1"/>
          </p:cNvSpPr>
          <p:nvPr>
            <p:ph type="pic" sz="quarter" idx="16"/>
          </p:nvPr>
        </p:nvSpPr>
        <p:spPr>
          <a:xfrm>
            <a:off x="7820733" y="1399032"/>
            <a:ext cx="4371267" cy="3145981"/>
          </a:xfrm>
        </p:spPr>
        <p:txBody>
          <a:bodyPr/>
          <a:lstStyle>
            <a:lvl1pPr marL="0" indent="0" algn="ctr">
              <a:buNone/>
              <a:defRPr/>
            </a:lvl1pPr>
          </a:lstStyle>
          <a:p>
            <a:endParaRPr lang="id-ID"/>
          </a:p>
        </p:txBody>
      </p:sp>
      <p:sp>
        <p:nvSpPr>
          <p:cNvPr id="9"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6" name="Rounded Rectangle 15"/>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8"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229974792"/>
      </p:ext>
    </p:extLst>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17" name="Picture Placeholder 4"/>
          <p:cNvSpPr>
            <a:spLocks noGrp="1"/>
          </p:cNvSpPr>
          <p:nvPr>
            <p:ph type="pic" sz="quarter" idx="15"/>
          </p:nvPr>
        </p:nvSpPr>
        <p:spPr>
          <a:xfrm>
            <a:off x="1430173" y="1399033"/>
            <a:ext cx="4643189" cy="3837942"/>
          </a:xfrm>
        </p:spPr>
        <p:txBody>
          <a:bodyPr anchor="t"/>
          <a:lstStyle>
            <a:lvl1pPr marL="0" indent="0" algn="ctr">
              <a:buNone/>
              <a:defRPr/>
            </a:lvl1pPr>
          </a:lstStyle>
          <a:p>
            <a:endParaRPr lang="id-ID" dirty="0"/>
          </a:p>
        </p:txBody>
      </p:sp>
      <p:sp>
        <p:nvSpPr>
          <p:cNvPr id="18" name="Picture Placeholder 4"/>
          <p:cNvSpPr>
            <a:spLocks noGrp="1"/>
          </p:cNvSpPr>
          <p:nvPr>
            <p:ph type="pic" sz="quarter" idx="16"/>
          </p:nvPr>
        </p:nvSpPr>
        <p:spPr>
          <a:xfrm>
            <a:off x="6118634" y="3348914"/>
            <a:ext cx="4643189" cy="1888060"/>
          </a:xfrm>
        </p:spPr>
        <p:txBody>
          <a:bodyPr anchor="t"/>
          <a:lstStyle>
            <a:lvl1pPr marL="0" indent="0" algn="ctr">
              <a:buNone/>
              <a:defRPr/>
            </a:lvl1pPr>
          </a:lstStyle>
          <a:p>
            <a:endParaRPr lang="id-ID" dirty="0"/>
          </a:p>
        </p:txBody>
      </p:sp>
      <p:sp>
        <p:nvSpPr>
          <p:cNvPr id="19" name="Picture Placeholder 4"/>
          <p:cNvSpPr>
            <a:spLocks noGrp="1"/>
          </p:cNvSpPr>
          <p:nvPr>
            <p:ph type="pic" sz="quarter" idx="17"/>
          </p:nvPr>
        </p:nvSpPr>
        <p:spPr>
          <a:xfrm>
            <a:off x="1" y="1399030"/>
            <a:ext cx="1384452" cy="1904163"/>
          </a:xfrm>
        </p:spPr>
        <p:txBody>
          <a:bodyPr anchor="t"/>
          <a:lstStyle>
            <a:lvl1pPr marL="0" indent="0" algn="ctr">
              <a:buNone/>
              <a:defRPr/>
            </a:lvl1pPr>
          </a:lstStyle>
          <a:p>
            <a:endParaRPr lang="id-ID" dirty="0"/>
          </a:p>
        </p:txBody>
      </p:sp>
      <p:sp>
        <p:nvSpPr>
          <p:cNvPr id="20" name="Picture Placeholder 4"/>
          <p:cNvSpPr>
            <a:spLocks noGrp="1"/>
          </p:cNvSpPr>
          <p:nvPr>
            <p:ph type="pic" sz="quarter" idx="18"/>
          </p:nvPr>
        </p:nvSpPr>
        <p:spPr>
          <a:xfrm>
            <a:off x="-2" y="3348913"/>
            <a:ext cx="1384452" cy="1888061"/>
          </a:xfrm>
        </p:spPr>
        <p:txBody>
          <a:bodyPr anchor="t"/>
          <a:lstStyle>
            <a:lvl1pPr marL="0" indent="0" algn="ctr">
              <a:buNone/>
              <a:defRPr/>
            </a:lvl1pPr>
          </a:lstStyle>
          <a:p>
            <a:endParaRPr lang="id-ID" dirty="0"/>
          </a:p>
        </p:txBody>
      </p:sp>
      <p:sp>
        <p:nvSpPr>
          <p:cNvPr id="21" name="Picture Placeholder 4"/>
          <p:cNvSpPr>
            <a:spLocks noGrp="1"/>
          </p:cNvSpPr>
          <p:nvPr>
            <p:ph type="pic" sz="quarter" idx="19"/>
          </p:nvPr>
        </p:nvSpPr>
        <p:spPr>
          <a:xfrm>
            <a:off x="10807097" y="1399030"/>
            <a:ext cx="1384452" cy="3837944"/>
          </a:xfrm>
        </p:spPr>
        <p:txBody>
          <a:bodyPr anchor="t"/>
          <a:lstStyle>
            <a:lvl1pPr marL="0" indent="0" algn="ctr">
              <a:buNone/>
              <a:defRPr/>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99562674"/>
      </p:ext>
    </p:extLst>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43381" y="397249"/>
            <a:ext cx="10905239" cy="444500"/>
          </a:xfrm>
        </p:spPr>
        <p:txBody>
          <a:bodyPr lIns="0" tIns="0" rIns="0" bIns="0">
            <a:normAutofit/>
          </a:bodyPr>
          <a:lstStyle>
            <a:lvl1pPr marL="0" indent="0" algn="ctr">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2" name="Text Placeholder 10"/>
          <p:cNvSpPr>
            <a:spLocks noGrp="1"/>
          </p:cNvSpPr>
          <p:nvPr>
            <p:ph type="body" sz="quarter" idx="14"/>
          </p:nvPr>
        </p:nvSpPr>
        <p:spPr>
          <a:xfrm>
            <a:off x="643381" y="790433"/>
            <a:ext cx="10905239" cy="280985"/>
          </a:xfrm>
        </p:spPr>
        <p:txBody>
          <a:bodyPr lIns="0" tIns="0" rIns="0" bIns="0">
            <a:normAutofit/>
          </a:bodyPr>
          <a:lstStyle>
            <a:lvl1pPr marL="0" indent="0" algn="ctr">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637565198"/>
      </p:ext>
    </p:extLst>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544267021"/>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54_Title Slide">
    <p:spTree>
      <p:nvGrpSpPr>
        <p:cNvPr id="1" name=""/>
        <p:cNvGrpSpPr/>
        <p:nvPr/>
      </p:nvGrpSpPr>
      <p:grpSpPr>
        <a:xfrm>
          <a:off x="0" y="0"/>
          <a:ext cx="0" cy="0"/>
          <a:chOff x="0" y="0"/>
          <a:chExt cx="0" cy="0"/>
        </a:xfrm>
      </p:grpSpPr>
      <p:sp>
        <p:nvSpPr>
          <p:cNvPr id="3" name="Picture Placeholder 4"/>
          <p:cNvSpPr>
            <a:spLocks noGrp="1"/>
          </p:cNvSpPr>
          <p:nvPr>
            <p:ph type="pic" sz="quarter" idx="15"/>
          </p:nvPr>
        </p:nvSpPr>
        <p:spPr>
          <a:xfrm>
            <a:off x="3035237" y="938831"/>
            <a:ext cx="2469364" cy="1481328"/>
          </a:xfrm>
        </p:spPr>
        <p:txBody>
          <a:bodyPr anchor="ctr"/>
          <a:lstStyle>
            <a:lvl1pPr marL="0" indent="0" algn="ctr">
              <a:buNone/>
              <a:defRPr/>
            </a:lvl1pPr>
          </a:lstStyle>
          <a:p>
            <a:endParaRPr lang="id-ID" dirty="0"/>
          </a:p>
        </p:txBody>
      </p:sp>
    </p:spTree>
    <p:extLst>
      <p:ext uri="{BB962C8B-B14F-4D97-AF65-F5344CB8AC3E}">
        <p14:creationId xmlns:p14="http://schemas.microsoft.com/office/powerpoint/2010/main" val="2116214101"/>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preserve="1" userDrawn="1">
  <p:cSld name="53_Title Slide">
    <p:spTree>
      <p:nvGrpSpPr>
        <p:cNvPr id="1" name=""/>
        <p:cNvGrpSpPr/>
        <p:nvPr/>
      </p:nvGrpSpPr>
      <p:grpSpPr>
        <a:xfrm>
          <a:off x="0" y="0"/>
          <a:ext cx="0" cy="0"/>
          <a:chOff x="0" y="0"/>
          <a:chExt cx="0" cy="0"/>
        </a:xfrm>
      </p:grpSpPr>
      <p:sp>
        <p:nvSpPr>
          <p:cNvPr id="3" name="Picture Placeholder 4"/>
          <p:cNvSpPr>
            <a:spLocks noGrp="1"/>
          </p:cNvSpPr>
          <p:nvPr>
            <p:ph type="pic" sz="quarter" idx="15"/>
          </p:nvPr>
        </p:nvSpPr>
        <p:spPr>
          <a:xfrm>
            <a:off x="6830083" y="810816"/>
            <a:ext cx="2469364" cy="1481328"/>
          </a:xfrm>
        </p:spPr>
        <p:txBody>
          <a:bodyPr anchor="ctr"/>
          <a:lstStyle>
            <a:lvl1pPr marL="0" indent="0" algn="ctr">
              <a:buNone/>
              <a:defRPr/>
            </a:lvl1pPr>
          </a:lstStyle>
          <a:p>
            <a:endParaRPr lang="id-ID" dirty="0"/>
          </a:p>
        </p:txBody>
      </p:sp>
    </p:spTree>
    <p:extLst>
      <p:ext uri="{BB962C8B-B14F-4D97-AF65-F5344CB8AC3E}">
        <p14:creationId xmlns:p14="http://schemas.microsoft.com/office/powerpoint/2010/main" val="283643294"/>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preserve="1" userDrawn="1">
  <p:cSld name="51_Title Slide">
    <p:spTree>
      <p:nvGrpSpPr>
        <p:cNvPr id="1" name=""/>
        <p:cNvGrpSpPr/>
        <p:nvPr/>
      </p:nvGrpSpPr>
      <p:grpSpPr>
        <a:xfrm>
          <a:off x="0" y="0"/>
          <a:ext cx="0" cy="0"/>
          <a:chOff x="0" y="0"/>
          <a:chExt cx="0" cy="0"/>
        </a:xfrm>
      </p:grpSpPr>
      <p:sp>
        <p:nvSpPr>
          <p:cNvPr id="5" name="Picture Placeholder 4"/>
          <p:cNvSpPr>
            <a:spLocks noGrp="1"/>
          </p:cNvSpPr>
          <p:nvPr>
            <p:ph type="pic" sz="quarter" idx="16"/>
          </p:nvPr>
        </p:nvSpPr>
        <p:spPr>
          <a:xfrm>
            <a:off x="7909317" y="1698005"/>
            <a:ext cx="2469365" cy="1840723"/>
          </a:xfrm>
        </p:spPr>
        <p:txBody>
          <a:bodyPr anchor="ctr"/>
          <a:lstStyle>
            <a:lvl1pPr marL="0" indent="0" algn="ctr">
              <a:buNone/>
              <a:defRPr/>
            </a:lvl1pPr>
          </a:lstStyle>
          <a:p>
            <a:endParaRPr lang="id-ID" dirty="0"/>
          </a:p>
        </p:txBody>
      </p:sp>
      <p:sp>
        <p:nvSpPr>
          <p:cNvPr id="4" name="Picture Placeholder 4"/>
          <p:cNvSpPr>
            <a:spLocks noGrp="1"/>
          </p:cNvSpPr>
          <p:nvPr>
            <p:ph type="pic" sz="quarter" idx="15"/>
          </p:nvPr>
        </p:nvSpPr>
        <p:spPr>
          <a:xfrm>
            <a:off x="1813318" y="1698005"/>
            <a:ext cx="2469365" cy="1840723"/>
          </a:xfrm>
        </p:spPr>
        <p:txBody>
          <a:bodyPr anchor="ctr"/>
          <a:lstStyle>
            <a:lvl1pPr marL="0" indent="0" algn="ctr">
              <a:buNone/>
              <a:defRPr/>
            </a:lvl1pPr>
          </a:lstStyle>
          <a:p>
            <a:endParaRPr lang="id-ID" dirty="0"/>
          </a:p>
        </p:txBody>
      </p:sp>
    </p:spTree>
    <p:extLst>
      <p:ext uri="{BB962C8B-B14F-4D97-AF65-F5344CB8AC3E}">
        <p14:creationId xmlns:p14="http://schemas.microsoft.com/office/powerpoint/2010/main" val="3884541186"/>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preserve="1" userDrawn="1">
  <p:cSld name="55_Title Slide">
    <p:spTree>
      <p:nvGrpSpPr>
        <p:cNvPr id="1" name=""/>
        <p:cNvGrpSpPr/>
        <p:nvPr/>
      </p:nvGrpSpPr>
      <p:grpSpPr>
        <a:xfrm>
          <a:off x="0" y="0"/>
          <a:ext cx="0" cy="0"/>
          <a:chOff x="0" y="0"/>
          <a:chExt cx="0" cy="0"/>
        </a:xfrm>
      </p:grpSpPr>
      <p:sp>
        <p:nvSpPr>
          <p:cNvPr id="4" name="Picture Placeholder 2"/>
          <p:cNvSpPr>
            <a:spLocks noGrp="1"/>
          </p:cNvSpPr>
          <p:nvPr>
            <p:ph type="pic" sz="quarter" idx="15"/>
          </p:nvPr>
        </p:nvSpPr>
        <p:spPr>
          <a:xfrm>
            <a:off x="0" y="0"/>
            <a:ext cx="6096000" cy="6858000"/>
          </a:xfrm>
        </p:spPr>
        <p:txBody>
          <a:bodyPr/>
          <a:lstStyle/>
          <a:p>
            <a:endParaRPr lang="id-ID"/>
          </a:p>
        </p:txBody>
      </p:sp>
      <p:sp>
        <p:nvSpPr>
          <p:cNvPr id="5" name="Picture Placeholder 2"/>
          <p:cNvSpPr>
            <a:spLocks noGrp="1"/>
          </p:cNvSpPr>
          <p:nvPr>
            <p:ph type="pic" sz="quarter" idx="16"/>
          </p:nvPr>
        </p:nvSpPr>
        <p:spPr>
          <a:xfrm>
            <a:off x="6096000" y="0"/>
            <a:ext cx="6096000" cy="6858000"/>
          </a:xfrm>
        </p:spPr>
        <p:txBody>
          <a:bodyPr/>
          <a:lstStyle/>
          <a:p>
            <a:endParaRPr lang="id-ID"/>
          </a:p>
        </p:txBody>
      </p:sp>
    </p:spTree>
    <p:extLst>
      <p:ext uri="{BB962C8B-B14F-4D97-AF65-F5344CB8AC3E}">
        <p14:creationId xmlns:p14="http://schemas.microsoft.com/office/powerpoint/2010/main" val="2666119625"/>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18" name="Picture Placeholder 17"/>
          <p:cNvSpPr>
            <a:spLocks noGrp="1"/>
          </p:cNvSpPr>
          <p:nvPr>
            <p:ph type="pic" sz="quarter" idx="15"/>
          </p:nvPr>
        </p:nvSpPr>
        <p:spPr>
          <a:xfrm>
            <a:off x="4648581" y="1600200"/>
            <a:ext cx="1216025" cy="1216025"/>
          </a:xfrm>
          <a:prstGeom prst="ellipse">
            <a:avLst/>
          </a:prstGeom>
          <a:ln w="38100">
            <a:solidFill>
              <a:srgbClr val="00BBD6"/>
            </a:solidFill>
          </a:ln>
        </p:spPr>
        <p:txBody>
          <a:bodyPr>
            <a:normAutofit/>
          </a:bodyPr>
          <a:lstStyle>
            <a:lvl1pPr marL="0" indent="0">
              <a:buNone/>
              <a:defRPr sz="1400"/>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8"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5" name="Rounded Rectangle 14"/>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974628758"/>
      </p:ext>
    </p:extLst>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
        <p:nvSpPr>
          <p:cNvPr id="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rgbClr val="F23B48"/>
                </a:solidFill>
                <a:latin typeface="Lato" panose="020F0502020204030203" pitchFamily="34" charset="0"/>
              </a:defRPr>
            </a:lvl1pPr>
          </a:lstStyle>
          <a:p>
            <a:fld id="{FCEE2C88-6C8F-484D-AF69-578F576B1F44}" type="slidenum">
              <a:rPr lang="en-US" smtClean="0"/>
              <a:pPr/>
              <a:t>‹#›</a:t>
            </a:fld>
            <a:endParaRPr lang="en-US" dirty="0"/>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Tree>
    <p:extLst>
      <p:ext uri="{BB962C8B-B14F-4D97-AF65-F5344CB8AC3E}">
        <p14:creationId xmlns:p14="http://schemas.microsoft.com/office/powerpoint/2010/main" val="144768895"/>
      </p:ext>
    </p:extLst>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userDrawn="1">
  <p:cSld name="56_Title Slide">
    <p:spTree>
      <p:nvGrpSpPr>
        <p:cNvPr id="1" name=""/>
        <p:cNvGrpSpPr/>
        <p:nvPr/>
      </p:nvGrpSpPr>
      <p:grpSpPr>
        <a:xfrm>
          <a:off x="0" y="0"/>
          <a:ext cx="0" cy="0"/>
          <a:chOff x="0" y="0"/>
          <a:chExt cx="0" cy="0"/>
        </a:xfrm>
      </p:grpSpPr>
      <p:sp>
        <p:nvSpPr>
          <p:cNvPr id="5" name="Picture Placeholder 4"/>
          <p:cNvSpPr>
            <a:spLocks noGrp="1"/>
          </p:cNvSpPr>
          <p:nvPr>
            <p:ph type="pic" sz="quarter" idx="15"/>
          </p:nvPr>
        </p:nvSpPr>
        <p:spPr>
          <a:xfrm>
            <a:off x="1749415" y="1691309"/>
            <a:ext cx="4320000" cy="4319999"/>
          </a:xfrm>
        </p:spPr>
        <p:txBody>
          <a:bodyPr anchor="ctr"/>
          <a:lstStyle>
            <a:lvl1pPr marL="0" indent="0" algn="ctr">
              <a:buNone/>
              <a:defRPr/>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8"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5" name="Rounded Rectangle 14"/>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4090144909"/>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a:extLst>
              <a:ext uri="{FF2B5EF4-FFF2-40B4-BE49-F238E27FC236}">
                <a16:creationId xmlns="" xmlns:a16="http://schemas.microsoft.com/office/drawing/2014/main" id="{D0383E56-D29B-4F9E-A96F-4A50B82031FB}"/>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4">
            <a:extLst>
              <a:ext uri="{FF2B5EF4-FFF2-40B4-BE49-F238E27FC236}">
                <a16:creationId xmlns="" xmlns:a16="http://schemas.microsoft.com/office/drawing/2014/main" id="{C85E9674-79B6-41B3-9721-E1C31FE877D6}"/>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5">
            <a:extLst>
              <a:ext uri="{FF2B5EF4-FFF2-40B4-BE49-F238E27FC236}">
                <a16:creationId xmlns="" xmlns:a16="http://schemas.microsoft.com/office/drawing/2014/main" id="{D98388DA-A7B9-44CC-87AC-2AD28403AD20}"/>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6">
            <a:extLst>
              <a:ext uri="{FF2B5EF4-FFF2-40B4-BE49-F238E27FC236}">
                <a16:creationId xmlns="" xmlns:a16="http://schemas.microsoft.com/office/drawing/2014/main" id="{6C5AB72D-E7BD-49F4-A7F7-63DC027E8900}"/>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7">
            <a:extLst>
              <a:ext uri="{FF2B5EF4-FFF2-40B4-BE49-F238E27FC236}">
                <a16:creationId xmlns="" xmlns:a16="http://schemas.microsoft.com/office/drawing/2014/main" id="{E35C7222-E6B9-45BB-988A-9968F5B1C991}"/>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8">
            <a:extLst>
              <a:ext uri="{FF2B5EF4-FFF2-40B4-BE49-F238E27FC236}">
                <a16:creationId xmlns="" xmlns:a16="http://schemas.microsoft.com/office/drawing/2014/main" id="{FC1E77E7-F5F7-42E6-9C45-1D48C285EB66}"/>
              </a:ext>
            </a:extLst>
          </p:cNvPr>
          <p:cNvGrpSpPr>
            <a:grpSpLocks/>
          </p:cNvGrpSpPr>
          <p:nvPr/>
        </p:nvGrpSpPr>
        <p:grpSpPr bwMode="auto">
          <a:xfrm>
            <a:off x="-12699" y="2698750"/>
            <a:ext cx="12223751" cy="793750"/>
            <a:chOff x="-9525" y="4462475"/>
            <a:chExt cx="9167825" cy="595300"/>
          </a:xfrm>
        </p:grpSpPr>
        <p:sp>
          <p:nvSpPr>
            <p:cNvPr id="9" name="Shape 39">
              <a:extLst>
                <a:ext uri="{FF2B5EF4-FFF2-40B4-BE49-F238E27FC236}">
                  <a16:creationId xmlns="" xmlns:a16="http://schemas.microsoft.com/office/drawing/2014/main" id="{FB8E58EF-53FC-4804-BF09-55AD5A8CA164}"/>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0">
              <a:extLst>
                <a:ext uri="{FF2B5EF4-FFF2-40B4-BE49-F238E27FC236}">
                  <a16:creationId xmlns="" xmlns:a16="http://schemas.microsoft.com/office/drawing/2014/main" id="{B9F20028-5B82-4748-8C39-AF5249CD8CC8}"/>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41">
              <a:extLst>
                <a:ext uri="{FF2B5EF4-FFF2-40B4-BE49-F238E27FC236}">
                  <a16:creationId xmlns="" xmlns:a16="http://schemas.microsoft.com/office/drawing/2014/main" id="{3D5215DE-0225-487C-BC09-FD950F0E4177}"/>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42">
            <a:extLst>
              <a:ext uri="{FF2B5EF4-FFF2-40B4-BE49-F238E27FC236}">
                <a16:creationId xmlns="" xmlns:a16="http://schemas.microsoft.com/office/drawing/2014/main" id="{AF714DC4-C576-4F58-92FD-EFB403D61F51}"/>
              </a:ext>
            </a:extLst>
          </p:cNvPr>
          <p:cNvGrpSpPr>
            <a:grpSpLocks/>
          </p:cNvGrpSpPr>
          <p:nvPr/>
        </p:nvGrpSpPr>
        <p:grpSpPr bwMode="auto">
          <a:xfrm>
            <a:off x="-57151" y="2673350"/>
            <a:ext cx="12306301" cy="857250"/>
            <a:chOff x="-42837" y="4443487"/>
            <a:chExt cx="9229574" cy="642787"/>
          </a:xfrm>
        </p:grpSpPr>
        <p:sp>
          <p:nvSpPr>
            <p:cNvPr id="13" name="Shape 43">
              <a:extLst>
                <a:ext uri="{FF2B5EF4-FFF2-40B4-BE49-F238E27FC236}">
                  <a16:creationId xmlns="" xmlns:a16="http://schemas.microsoft.com/office/drawing/2014/main" id="{DF5ABEA2-51BB-4BB5-A0FE-3BF8C9D27247}"/>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a:extLst>
                <a:ext uri="{FF2B5EF4-FFF2-40B4-BE49-F238E27FC236}">
                  <a16:creationId xmlns="" xmlns:a16="http://schemas.microsoft.com/office/drawing/2014/main" id="{EAD66B6C-F7DB-4C09-B020-EF353AC4DF69}"/>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a:extLst>
                <a:ext uri="{FF2B5EF4-FFF2-40B4-BE49-F238E27FC236}">
                  <a16:creationId xmlns="" xmlns:a16="http://schemas.microsoft.com/office/drawing/2014/main" id="{A2909B74-8909-4BD4-BC6A-1AF6A88742EF}"/>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a:extLst>
                <a:ext uri="{FF2B5EF4-FFF2-40B4-BE49-F238E27FC236}">
                  <a16:creationId xmlns="" xmlns:a16="http://schemas.microsoft.com/office/drawing/2014/main" id="{F77A6CBD-F498-4E2A-94D4-EAD7AC4C36BE}"/>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a:extLst>
                <a:ext uri="{FF2B5EF4-FFF2-40B4-BE49-F238E27FC236}">
                  <a16:creationId xmlns="" xmlns:a16="http://schemas.microsoft.com/office/drawing/2014/main" id="{884BADD3-479E-4BA2-8AF4-BC0FB8933596}"/>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a:extLst>
                <a:ext uri="{FF2B5EF4-FFF2-40B4-BE49-F238E27FC236}">
                  <a16:creationId xmlns="" xmlns:a16="http://schemas.microsoft.com/office/drawing/2014/main" id="{2A4346A1-0855-4ABB-813B-6C1A9169A748}"/>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a:extLst>
                <a:ext uri="{FF2B5EF4-FFF2-40B4-BE49-F238E27FC236}">
                  <a16:creationId xmlns="" xmlns:a16="http://schemas.microsoft.com/office/drawing/2014/main" id="{FC9C77E9-F517-4BC2-A898-ED9C03D1E462}"/>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a:extLst>
                <a:ext uri="{FF2B5EF4-FFF2-40B4-BE49-F238E27FC236}">
                  <a16:creationId xmlns="" xmlns:a16="http://schemas.microsoft.com/office/drawing/2014/main" id="{D6243203-4902-4B0D-BBED-A0670DC3025F}"/>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a:extLst>
                <a:ext uri="{FF2B5EF4-FFF2-40B4-BE49-F238E27FC236}">
                  <a16:creationId xmlns="" xmlns:a16="http://schemas.microsoft.com/office/drawing/2014/main" id="{6A0D5D2B-676B-4C3F-85CB-E6B2D6D9C29F}"/>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a:extLst>
                <a:ext uri="{FF2B5EF4-FFF2-40B4-BE49-F238E27FC236}">
                  <a16:creationId xmlns="" xmlns:a16="http://schemas.microsoft.com/office/drawing/2014/main" id="{D34D08AE-BFEE-46A3-8535-87187D9B3693}"/>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a:extLst>
                <a:ext uri="{FF2B5EF4-FFF2-40B4-BE49-F238E27FC236}">
                  <a16:creationId xmlns="" xmlns:a16="http://schemas.microsoft.com/office/drawing/2014/main" id="{9EA382DC-9AA9-4C19-9A14-E37DA4C76FC3}"/>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a:extLst>
                <a:ext uri="{FF2B5EF4-FFF2-40B4-BE49-F238E27FC236}">
                  <a16:creationId xmlns="" xmlns:a16="http://schemas.microsoft.com/office/drawing/2014/main" id="{196B4338-FFDB-4FC1-881F-9912443A2CD3}"/>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a:extLst>
                <a:ext uri="{FF2B5EF4-FFF2-40B4-BE49-F238E27FC236}">
                  <a16:creationId xmlns="" xmlns:a16="http://schemas.microsoft.com/office/drawing/2014/main" id="{8AFA7427-E38C-40AE-BF6E-33679E35009A}"/>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a:extLst>
                <a:ext uri="{FF2B5EF4-FFF2-40B4-BE49-F238E27FC236}">
                  <a16:creationId xmlns="" xmlns:a16="http://schemas.microsoft.com/office/drawing/2014/main" id="{7BAB4B5D-8F1D-424A-8D91-AE95A6A4D6A2}"/>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a:extLst>
                <a:ext uri="{FF2B5EF4-FFF2-40B4-BE49-F238E27FC236}">
                  <a16:creationId xmlns="" xmlns:a16="http://schemas.microsoft.com/office/drawing/2014/main" id="{2E2936FE-5D2B-4A5F-A559-AF7B378C02B5}"/>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a:extLst>
                <a:ext uri="{FF2B5EF4-FFF2-40B4-BE49-F238E27FC236}">
                  <a16:creationId xmlns="" xmlns:a16="http://schemas.microsoft.com/office/drawing/2014/main" id="{BB9CCB97-FC57-4CA1-81FC-5A5BAE2E5157}"/>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a:extLst>
                <a:ext uri="{FF2B5EF4-FFF2-40B4-BE49-F238E27FC236}">
                  <a16:creationId xmlns="" xmlns:a16="http://schemas.microsoft.com/office/drawing/2014/main" id="{76CE6249-BE03-48FF-8E7A-C695E83F563C}"/>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a:extLst>
                <a:ext uri="{FF2B5EF4-FFF2-40B4-BE49-F238E27FC236}">
                  <a16:creationId xmlns="" xmlns:a16="http://schemas.microsoft.com/office/drawing/2014/main" id="{2D774437-5C9D-4B81-AFDD-6B4283BF970B}"/>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a:extLst>
                <a:ext uri="{FF2B5EF4-FFF2-40B4-BE49-F238E27FC236}">
                  <a16:creationId xmlns="" xmlns:a16="http://schemas.microsoft.com/office/drawing/2014/main" id="{8A6706FF-1DC3-49F2-A27B-A41FBAA9407E}"/>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a:extLst>
                <a:ext uri="{FF2B5EF4-FFF2-40B4-BE49-F238E27FC236}">
                  <a16:creationId xmlns="" xmlns:a16="http://schemas.microsoft.com/office/drawing/2014/main" id="{96547502-1D4F-4FFB-86DA-1C0795CA5C34}"/>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a:extLst>
                <a:ext uri="{FF2B5EF4-FFF2-40B4-BE49-F238E27FC236}">
                  <a16:creationId xmlns="" xmlns:a16="http://schemas.microsoft.com/office/drawing/2014/main" id="{265A93C4-71F5-4275-A90F-198EA50A48C4}"/>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a:extLst>
                <a:ext uri="{FF2B5EF4-FFF2-40B4-BE49-F238E27FC236}">
                  <a16:creationId xmlns="" xmlns:a16="http://schemas.microsoft.com/office/drawing/2014/main" id="{62F8AD71-50C0-4303-AB53-7B9E7FA4E089}"/>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a:extLst>
                <a:ext uri="{FF2B5EF4-FFF2-40B4-BE49-F238E27FC236}">
                  <a16:creationId xmlns="" xmlns:a16="http://schemas.microsoft.com/office/drawing/2014/main" id="{D5290936-145B-4D83-9A1F-EBB257ED54AF}"/>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a:extLst>
                <a:ext uri="{FF2B5EF4-FFF2-40B4-BE49-F238E27FC236}">
                  <a16:creationId xmlns="" xmlns:a16="http://schemas.microsoft.com/office/drawing/2014/main" id="{8E8B8802-146D-471B-A718-4AB62089F375}"/>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a:extLst>
                <a:ext uri="{FF2B5EF4-FFF2-40B4-BE49-F238E27FC236}">
                  <a16:creationId xmlns="" xmlns:a16="http://schemas.microsoft.com/office/drawing/2014/main" id="{1ACC66C2-59BE-4AC5-8C14-E6B2FD44DA54}"/>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a:extLst>
              <a:ext uri="{FF2B5EF4-FFF2-40B4-BE49-F238E27FC236}">
                <a16:creationId xmlns="" xmlns:a16="http://schemas.microsoft.com/office/drawing/2014/main" id="{99C0C9EE-30B8-4F99-A3FE-BDE736803C5A}"/>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a:extLst>
              <a:ext uri="{FF2B5EF4-FFF2-40B4-BE49-F238E27FC236}">
                <a16:creationId xmlns="" xmlns:a16="http://schemas.microsoft.com/office/drawing/2014/main" id="{A841022A-F59D-4244-BD9B-950B52758BB1}"/>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a:extLst>
              <a:ext uri="{FF2B5EF4-FFF2-40B4-BE49-F238E27FC236}">
                <a16:creationId xmlns="" xmlns:a16="http://schemas.microsoft.com/office/drawing/2014/main" id="{5E9E3916-66D2-47F7-BA4F-7D5816E06C94}"/>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a:extLst>
              <a:ext uri="{FF2B5EF4-FFF2-40B4-BE49-F238E27FC236}">
                <a16:creationId xmlns="" xmlns:a16="http://schemas.microsoft.com/office/drawing/2014/main" id="{18EBBB78-2EE3-471A-8CE3-2BA60129F5F1}"/>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2" name="Shape 72"/>
          <p:cNvSpPr txBox="1">
            <a:spLocks noGrp="1"/>
          </p:cNvSpPr>
          <p:nvPr>
            <p:ph type="ctrTitle"/>
          </p:nvPr>
        </p:nvSpPr>
        <p:spPr>
          <a:xfrm>
            <a:off x="3797300" y="4484568"/>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2957752933"/>
      </p:ext>
    </p:extLst>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a:extLst>
              <a:ext uri="{FF2B5EF4-FFF2-40B4-BE49-F238E27FC236}">
                <a16:creationId xmlns="" xmlns:a16="http://schemas.microsoft.com/office/drawing/2014/main" id="{95A5CF00-E1DD-4E32-B96D-59A5B9BE4B61}"/>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75">
            <a:extLst>
              <a:ext uri="{FF2B5EF4-FFF2-40B4-BE49-F238E27FC236}">
                <a16:creationId xmlns="" xmlns:a16="http://schemas.microsoft.com/office/drawing/2014/main" id="{888F4979-6F2F-4272-A800-E5B4A4637465}"/>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76">
            <a:extLst>
              <a:ext uri="{FF2B5EF4-FFF2-40B4-BE49-F238E27FC236}">
                <a16:creationId xmlns="" xmlns:a16="http://schemas.microsoft.com/office/drawing/2014/main" id="{72A3817D-D73B-468D-AFA9-00119A8AAD92}"/>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77">
            <a:extLst>
              <a:ext uri="{FF2B5EF4-FFF2-40B4-BE49-F238E27FC236}">
                <a16:creationId xmlns="" xmlns:a16="http://schemas.microsoft.com/office/drawing/2014/main" id="{53B8103E-2B4A-4F13-811B-4095FD80486F}"/>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78">
            <a:extLst>
              <a:ext uri="{FF2B5EF4-FFF2-40B4-BE49-F238E27FC236}">
                <a16:creationId xmlns="" xmlns:a16="http://schemas.microsoft.com/office/drawing/2014/main" id="{DC4F0EAF-54B7-405E-AB4D-D3120AD546DC}"/>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79">
            <a:extLst>
              <a:ext uri="{FF2B5EF4-FFF2-40B4-BE49-F238E27FC236}">
                <a16:creationId xmlns="" xmlns:a16="http://schemas.microsoft.com/office/drawing/2014/main" id="{1B6D3F64-54AC-4948-8DBF-44D568EDB249}"/>
              </a:ext>
            </a:extLst>
          </p:cNvPr>
          <p:cNvGrpSpPr>
            <a:grpSpLocks/>
          </p:cNvGrpSpPr>
          <p:nvPr/>
        </p:nvGrpSpPr>
        <p:grpSpPr bwMode="auto">
          <a:xfrm>
            <a:off x="-12699" y="2698750"/>
            <a:ext cx="12223751" cy="793750"/>
            <a:chOff x="-9525" y="4462475"/>
            <a:chExt cx="9167825" cy="595300"/>
          </a:xfrm>
        </p:grpSpPr>
        <p:sp>
          <p:nvSpPr>
            <p:cNvPr id="10" name="Shape 80">
              <a:extLst>
                <a:ext uri="{FF2B5EF4-FFF2-40B4-BE49-F238E27FC236}">
                  <a16:creationId xmlns="" xmlns:a16="http://schemas.microsoft.com/office/drawing/2014/main" id="{AB14EDFA-FB51-4B5E-AC90-6D35E2B72FB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81">
              <a:extLst>
                <a:ext uri="{FF2B5EF4-FFF2-40B4-BE49-F238E27FC236}">
                  <a16:creationId xmlns="" xmlns:a16="http://schemas.microsoft.com/office/drawing/2014/main" id="{FD5133A4-0A28-49FF-B168-C53BDA569A11}"/>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82">
              <a:extLst>
                <a:ext uri="{FF2B5EF4-FFF2-40B4-BE49-F238E27FC236}">
                  <a16:creationId xmlns="" xmlns:a16="http://schemas.microsoft.com/office/drawing/2014/main" id="{078A4FCA-330C-40C5-B7AB-DB6D676D2F86}"/>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83">
            <a:extLst>
              <a:ext uri="{FF2B5EF4-FFF2-40B4-BE49-F238E27FC236}">
                <a16:creationId xmlns="" xmlns:a16="http://schemas.microsoft.com/office/drawing/2014/main" id="{957523EA-3FD5-43F0-B3F1-87F54741A7B4}"/>
              </a:ext>
            </a:extLst>
          </p:cNvPr>
          <p:cNvGrpSpPr>
            <a:grpSpLocks/>
          </p:cNvGrpSpPr>
          <p:nvPr/>
        </p:nvGrpSpPr>
        <p:grpSpPr bwMode="auto">
          <a:xfrm>
            <a:off x="-57151" y="2673350"/>
            <a:ext cx="12306301" cy="857250"/>
            <a:chOff x="-42837" y="4443487"/>
            <a:chExt cx="9229574" cy="642787"/>
          </a:xfrm>
        </p:grpSpPr>
        <p:sp>
          <p:nvSpPr>
            <p:cNvPr id="14" name="Shape 84">
              <a:extLst>
                <a:ext uri="{FF2B5EF4-FFF2-40B4-BE49-F238E27FC236}">
                  <a16:creationId xmlns="" xmlns:a16="http://schemas.microsoft.com/office/drawing/2014/main" id="{5F321BA9-6EB3-4A31-B509-07889BDCF060}"/>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a:extLst>
                <a:ext uri="{FF2B5EF4-FFF2-40B4-BE49-F238E27FC236}">
                  <a16:creationId xmlns="" xmlns:a16="http://schemas.microsoft.com/office/drawing/2014/main" id="{7B8A2AA9-26A2-4563-9570-5AF14677F79B}"/>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a:extLst>
                <a:ext uri="{FF2B5EF4-FFF2-40B4-BE49-F238E27FC236}">
                  <a16:creationId xmlns="" xmlns:a16="http://schemas.microsoft.com/office/drawing/2014/main" id="{1A32349D-ED29-4EE4-8A11-F4FA68C48962}"/>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a:extLst>
                <a:ext uri="{FF2B5EF4-FFF2-40B4-BE49-F238E27FC236}">
                  <a16:creationId xmlns="" xmlns:a16="http://schemas.microsoft.com/office/drawing/2014/main" id="{0EC3B8E5-17DC-425D-9317-91FF7FD7E7AD}"/>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a:extLst>
                <a:ext uri="{FF2B5EF4-FFF2-40B4-BE49-F238E27FC236}">
                  <a16:creationId xmlns="" xmlns:a16="http://schemas.microsoft.com/office/drawing/2014/main" id="{039BF0AB-DD69-4A70-8264-8F7F2E5B6838}"/>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a:extLst>
                <a:ext uri="{FF2B5EF4-FFF2-40B4-BE49-F238E27FC236}">
                  <a16:creationId xmlns="" xmlns:a16="http://schemas.microsoft.com/office/drawing/2014/main" id="{EFBADBD4-442D-4A87-93BC-A1755FA67FF1}"/>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a:extLst>
                <a:ext uri="{FF2B5EF4-FFF2-40B4-BE49-F238E27FC236}">
                  <a16:creationId xmlns="" xmlns:a16="http://schemas.microsoft.com/office/drawing/2014/main" id="{357473C3-72F9-4EE6-8696-127A4C8E87F0}"/>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a:extLst>
                <a:ext uri="{FF2B5EF4-FFF2-40B4-BE49-F238E27FC236}">
                  <a16:creationId xmlns="" xmlns:a16="http://schemas.microsoft.com/office/drawing/2014/main" id="{D63E4C56-5848-4E3B-B9E0-C0D59D6F7900}"/>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a:extLst>
                <a:ext uri="{FF2B5EF4-FFF2-40B4-BE49-F238E27FC236}">
                  <a16:creationId xmlns="" xmlns:a16="http://schemas.microsoft.com/office/drawing/2014/main" id="{55E5BDF6-4F1C-433F-B8D8-E1CCC1D05C3F}"/>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a:extLst>
                <a:ext uri="{FF2B5EF4-FFF2-40B4-BE49-F238E27FC236}">
                  <a16:creationId xmlns="" xmlns:a16="http://schemas.microsoft.com/office/drawing/2014/main" id="{E4D49888-7820-4CA6-9FD0-52782DCCCA1F}"/>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a:extLst>
                <a:ext uri="{FF2B5EF4-FFF2-40B4-BE49-F238E27FC236}">
                  <a16:creationId xmlns="" xmlns:a16="http://schemas.microsoft.com/office/drawing/2014/main" id="{4BC64186-0D04-415C-B558-650EF4559B88}"/>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a:extLst>
                <a:ext uri="{FF2B5EF4-FFF2-40B4-BE49-F238E27FC236}">
                  <a16:creationId xmlns="" xmlns:a16="http://schemas.microsoft.com/office/drawing/2014/main" id="{9DACF5CE-3C6E-49C6-B8E9-D2972A2B04CA}"/>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a:extLst>
                <a:ext uri="{FF2B5EF4-FFF2-40B4-BE49-F238E27FC236}">
                  <a16:creationId xmlns="" xmlns:a16="http://schemas.microsoft.com/office/drawing/2014/main" id="{8B19002A-5596-4992-8E65-62E5A9D63D4E}"/>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a:extLst>
                <a:ext uri="{FF2B5EF4-FFF2-40B4-BE49-F238E27FC236}">
                  <a16:creationId xmlns="" xmlns:a16="http://schemas.microsoft.com/office/drawing/2014/main" id="{7F1E991A-489C-4B67-B002-E435A11C8FD3}"/>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a:extLst>
                <a:ext uri="{FF2B5EF4-FFF2-40B4-BE49-F238E27FC236}">
                  <a16:creationId xmlns="" xmlns:a16="http://schemas.microsoft.com/office/drawing/2014/main" id="{23055356-9A65-484E-8DD3-96353C245CB1}"/>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a:extLst>
                <a:ext uri="{FF2B5EF4-FFF2-40B4-BE49-F238E27FC236}">
                  <a16:creationId xmlns="" xmlns:a16="http://schemas.microsoft.com/office/drawing/2014/main" id="{4845CA14-D738-4323-B280-F14515254EB2}"/>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a:extLst>
                <a:ext uri="{FF2B5EF4-FFF2-40B4-BE49-F238E27FC236}">
                  <a16:creationId xmlns="" xmlns:a16="http://schemas.microsoft.com/office/drawing/2014/main" id="{9DD2E1B7-9108-47AA-A785-00A065C3D480}"/>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a:extLst>
                <a:ext uri="{FF2B5EF4-FFF2-40B4-BE49-F238E27FC236}">
                  <a16:creationId xmlns="" xmlns:a16="http://schemas.microsoft.com/office/drawing/2014/main" id="{C236C86A-47CD-44B8-8E9F-87B1FF2D3309}"/>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a:extLst>
                <a:ext uri="{FF2B5EF4-FFF2-40B4-BE49-F238E27FC236}">
                  <a16:creationId xmlns="" xmlns:a16="http://schemas.microsoft.com/office/drawing/2014/main" id="{ED2D5FE4-45E4-4A2B-9CF3-E69A9F55F525}"/>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a:extLst>
                <a:ext uri="{FF2B5EF4-FFF2-40B4-BE49-F238E27FC236}">
                  <a16:creationId xmlns="" xmlns:a16="http://schemas.microsoft.com/office/drawing/2014/main" id="{86659CE4-E6A0-475D-96CA-E68DE7F3BC74}"/>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a:extLst>
                <a:ext uri="{FF2B5EF4-FFF2-40B4-BE49-F238E27FC236}">
                  <a16:creationId xmlns="" xmlns:a16="http://schemas.microsoft.com/office/drawing/2014/main" id="{A86DFCAA-5C56-4FFF-883E-D03C6ACAECF4}"/>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a:extLst>
                <a:ext uri="{FF2B5EF4-FFF2-40B4-BE49-F238E27FC236}">
                  <a16:creationId xmlns="" xmlns:a16="http://schemas.microsoft.com/office/drawing/2014/main" id="{0E6D39FA-AB6E-4713-9F23-CF34FB450EE9}"/>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a:extLst>
                <a:ext uri="{FF2B5EF4-FFF2-40B4-BE49-F238E27FC236}">
                  <a16:creationId xmlns="" xmlns:a16="http://schemas.microsoft.com/office/drawing/2014/main" id="{B9B906BA-1D20-42B1-89A5-2A3418592E8F}"/>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a:extLst>
                <a:ext uri="{FF2B5EF4-FFF2-40B4-BE49-F238E27FC236}">
                  <a16:creationId xmlns="" xmlns:a16="http://schemas.microsoft.com/office/drawing/2014/main" id="{F19E3EA4-C061-48C9-8F54-5B850E41284F}"/>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a:extLst>
                <a:ext uri="{FF2B5EF4-FFF2-40B4-BE49-F238E27FC236}">
                  <a16:creationId xmlns="" xmlns:a16="http://schemas.microsoft.com/office/drawing/2014/main" id="{F7B3A7D4-D4BC-428D-BB66-9763AB56F2D2}"/>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a:extLst>
              <a:ext uri="{FF2B5EF4-FFF2-40B4-BE49-F238E27FC236}">
                <a16:creationId xmlns="" xmlns:a16="http://schemas.microsoft.com/office/drawing/2014/main" id="{46FBCE55-FBD8-42FA-915F-76C2C6EE086F}"/>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a:extLst>
              <a:ext uri="{FF2B5EF4-FFF2-40B4-BE49-F238E27FC236}">
                <a16:creationId xmlns="" xmlns:a16="http://schemas.microsoft.com/office/drawing/2014/main" id="{9F02D57B-1988-47A1-A156-DC27CF4F4F78}"/>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a:extLst>
              <a:ext uri="{FF2B5EF4-FFF2-40B4-BE49-F238E27FC236}">
                <a16:creationId xmlns="" xmlns:a16="http://schemas.microsoft.com/office/drawing/2014/main" id="{7A305C5A-3FAA-4D21-B517-84C0B562F9FE}"/>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a:extLst>
              <a:ext uri="{FF2B5EF4-FFF2-40B4-BE49-F238E27FC236}">
                <a16:creationId xmlns="" xmlns:a16="http://schemas.microsoft.com/office/drawing/2014/main" id="{59F774C2-6A62-40AD-BB60-3483165D4B4C}"/>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13" name="Shape 113"/>
          <p:cNvSpPr txBox="1">
            <a:spLocks noGrp="1"/>
          </p:cNvSpPr>
          <p:nvPr>
            <p:ph type="ctrTitle"/>
          </p:nvPr>
        </p:nvSpPr>
        <p:spPr>
          <a:xfrm>
            <a:off x="3079135" y="4041535"/>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5"/>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1773384370"/>
      </p:ext>
    </p:extLst>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a:extLst>
              <a:ext uri="{FF2B5EF4-FFF2-40B4-BE49-F238E27FC236}">
                <a16:creationId xmlns="" xmlns:a16="http://schemas.microsoft.com/office/drawing/2014/main" id="{8BACBB5F-371E-428E-B9CF-E72755DF96C2}"/>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161">
            <a:extLst>
              <a:ext uri="{FF2B5EF4-FFF2-40B4-BE49-F238E27FC236}">
                <a16:creationId xmlns="" xmlns:a16="http://schemas.microsoft.com/office/drawing/2014/main" id="{6A108177-2651-438F-801C-1039DBD8E1DA}"/>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162">
            <a:extLst>
              <a:ext uri="{FF2B5EF4-FFF2-40B4-BE49-F238E27FC236}">
                <a16:creationId xmlns="" xmlns:a16="http://schemas.microsoft.com/office/drawing/2014/main" id="{0AF1ADCA-DFF8-4B35-B64A-9CB83F8A502C}"/>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163">
            <a:extLst>
              <a:ext uri="{FF2B5EF4-FFF2-40B4-BE49-F238E27FC236}">
                <a16:creationId xmlns="" xmlns:a16="http://schemas.microsoft.com/office/drawing/2014/main" id="{A341CF2E-0397-4C9D-8E89-F3680504A2A2}"/>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164">
            <a:extLst>
              <a:ext uri="{FF2B5EF4-FFF2-40B4-BE49-F238E27FC236}">
                <a16:creationId xmlns="" xmlns:a16="http://schemas.microsoft.com/office/drawing/2014/main" id="{9667C048-D4A8-439E-A30A-4E902797BA71}"/>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165">
            <a:extLst>
              <a:ext uri="{FF2B5EF4-FFF2-40B4-BE49-F238E27FC236}">
                <a16:creationId xmlns="" xmlns:a16="http://schemas.microsoft.com/office/drawing/2014/main" id="{7EBB5988-7B9E-47F4-A0F6-2F3945B5D891}"/>
              </a:ext>
            </a:extLst>
          </p:cNvPr>
          <p:cNvGrpSpPr>
            <a:grpSpLocks/>
          </p:cNvGrpSpPr>
          <p:nvPr/>
        </p:nvGrpSpPr>
        <p:grpSpPr bwMode="auto">
          <a:xfrm>
            <a:off x="-12699" y="5949950"/>
            <a:ext cx="12223751" cy="793750"/>
            <a:chOff x="-9525" y="4462475"/>
            <a:chExt cx="9167825" cy="595300"/>
          </a:xfrm>
        </p:grpSpPr>
        <p:sp>
          <p:nvSpPr>
            <p:cNvPr id="10" name="Shape 166">
              <a:extLst>
                <a:ext uri="{FF2B5EF4-FFF2-40B4-BE49-F238E27FC236}">
                  <a16:creationId xmlns="" xmlns:a16="http://schemas.microsoft.com/office/drawing/2014/main" id="{4F40A1AE-33B3-4262-950E-527A7C2B494B}"/>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167">
              <a:extLst>
                <a:ext uri="{FF2B5EF4-FFF2-40B4-BE49-F238E27FC236}">
                  <a16:creationId xmlns="" xmlns:a16="http://schemas.microsoft.com/office/drawing/2014/main" id="{8F70BA16-7E08-4C1B-A271-1CF6EE90C528}"/>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168">
              <a:extLst>
                <a:ext uri="{FF2B5EF4-FFF2-40B4-BE49-F238E27FC236}">
                  <a16:creationId xmlns="" xmlns:a16="http://schemas.microsoft.com/office/drawing/2014/main" id="{FEB83523-E5D4-4546-A601-A5044E7ADA6A}"/>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169">
            <a:extLst>
              <a:ext uri="{FF2B5EF4-FFF2-40B4-BE49-F238E27FC236}">
                <a16:creationId xmlns="" xmlns:a16="http://schemas.microsoft.com/office/drawing/2014/main" id="{D393E78A-124F-4C80-92B8-FA6B756028E0}"/>
              </a:ext>
            </a:extLst>
          </p:cNvPr>
          <p:cNvGrpSpPr>
            <a:grpSpLocks/>
          </p:cNvGrpSpPr>
          <p:nvPr/>
        </p:nvGrpSpPr>
        <p:grpSpPr bwMode="auto">
          <a:xfrm>
            <a:off x="-57151" y="5924550"/>
            <a:ext cx="12306301" cy="857250"/>
            <a:chOff x="-42837" y="4443487"/>
            <a:chExt cx="9229574" cy="642787"/>
          </a:xfrm>
        </p:grpSpPr>
        <p:sp>
          <p:nvSpPr>
            <p:cNvPr id="14" name="Shape 170">
              <a:extLst>
                <a:ext uri="{FF2B5EF4-FFF2-40B4-BE49-F238E27FC236}">
                  <a16:creationId xmlns="" xmlns:a16="http://schemas.microsoft.com/office/drawing/2014/main" id="{476E94A6-1AA1-4514-A5C4-5EF0258486EB}"/>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a:extLst>
                <a:ext uri="{FF2B5EF4-FFF2-40B4-BE49-F238E27FC236}">
                  <a16:creationId xmlns="" xmlns:a16="http://schemas.microsoft.com/office/drawing/2014/main" id="{819EFB42-CBBD-4A2B-BD27-4DF71281AFD4}"/>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a:extLst>
                <a:ext uri="{FF2B5EF4-FFF2-40B4-BE49-F238E27FC236}">
                  <a16:creationId xmlns="" xmlns:a16="http://schemas.microsoft.com/office/drawing/2014/main" id="{BED559A7-0FA0-420D-B6C0-0050B7D5EB89}"/>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a:extLst>
                <a:ext uri="{FF2B5EF4-FFF2-40B4-BE49-F238E27FC236}">
                  <a16:creationId xmlns="" xmlns:a16="http://schemas.microsoft.com/office/drawing/2014/main" id="{EE6EB699-28E0-4ED7-9237-8B89B7B2846F}"/>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a:extLst>
                <a:ext uri="{FF2B5EF4-FFF2-40B4-BE49-F238E27FC236}">
                  <a16:creationId xmlns="" xmlns:a16="http://schemas.microsoft.com/office/drawing/2014/main" id="{3CD10CB0-BDE1-4EE5-A0D9-175FAB209289}"/>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a:extLst>
                <a:ext uri="{FF2B5EF4-FFF2-40B4-BE49-F238E27FC236}">
                  <a16:creationId xmlns="" xmlns:a16="http://schemas.microsoft.com/office/drawing/2014/main" id="{DA3A9E28-CFBB-4CF4-ADE2-7D78A8C6CFF6}"/>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a:extLst>
                <a:ext uri="{FF2B5EF4-FFF2-40B4-BE49-F238E27FC236}">
                  <a16:creationId xmlns="" xmlns:a16="http://schemas.microsoft.com/office/drawing/2014/main" id="{205E6035-7B36-4260-B18E-4836CD8D07AA}"/>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a:extLst>
                <a:ext uri="{FF2B5EF4-FFF2-40B4-BE49-F238E27FC236}">
                  <a16:creationId xmlns="" xmlns:a16="http://schemas.microsoft.com/office/drawing/2014/main" id="{8C97496E-5B6D-415C-8622-405B9597C796}"/>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a:extLst>
                <a:ext uri="{FF2B5EF4-FFF2-40B4-BE49-F238E27FC236}">
                  <a16:creationId xmlns="" xmlns:a16="http://schemas.microsoft.com/office/drawing/2014/main" id="{CC3860AF-A013-430C-9A39-9A35507004D4}"/>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a:extLst>
                <a:ext uri="{FF2B5EF4-FFF2-40B4-BE49-F238E27FC236}">
                  <a16:creationId xmlns="" xmlns:a16="http://schemas.microsoft.com/office/drawing/2014/main" id="{C89D0AC9-0C8B-4F3C-9739-DC8FDB9D170E}"/>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a:extLst>
                <a:ext uri="{FF2B5EF4-FFF2-40B4-BE49-F238E27FC236}">
                  <a16:creationId xmlns="" xmlns:a16="http://schemas.microsoft.com/office/drawing/2014/main" id="{7906F7F3-5C9D-4A63-B9D3-9D6098517DAC}"/>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a:extLst>
                <a:ext uri="{FF2B5EF4-FFF2-40B4-BE49-F238E27FC236}">
                  <a16:creationId xmlns="" xmlns:a16="http://schemas.microsoft.com/office/drawing/2014/main" id="{61955AB0-9C20-457E-A637-FFE703956582}"/>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a:extLst>
                <a:ext uri="{FF2B5EF4-FFF2-40B4-BE49-F238E27FC236}">
                  <a16:creationId xmlns="" xmlns:a16="http://schemas.microsoft.com/office/drawing/2014/main" id="{9CD66C6A-AF9A-4099-B2AE-4748A59FB656}"/>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a:extLst>
                <a:ext uri="{FF2B5EF4-FFF2-40B4-BE49-F238E27FC236}">
                  <a16:creationId xmlns="" xmlns:a16="http://schemas.microsoft.com/office/drawing/2014/main" id="{5769D15B-2D2C-40C6-B9F8-7E1190177B5C}"/>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a:extLst>
                <a:ext uri="{FF2B5EF4-FFF2-40B4-BE49-F238E27FC236}">
                  <a16:creationId xmlns="" xmlns:a16="http://schemas.microsoft.com/office/drawing/2014/main" id="{E846168C-6E2D-41FB-95C1-495111649A19}"/>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a:extLst>
                <a:ext uri="{FF2B5EF4-FFF2-40B4-BE49-F238E27FC236}">
                  <a16:creationId xmlns="" xmlns:a16="http://schemas.microsoft.com/office/drawing/2014/main" id="{F67DE4EC-A056-49C0-BF77-CFFB56A306C7}"/>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a:extLst>
                <a:ext uri="{FF2B5EF4-FFF2-40B4-BE49-F238E27FC236}">
                  <a16:creationId xmlns="" xmlns:a16="http://schemas.microsoft.com/office/drawing/2014/main" id="{F6BD4E10-332D-4C37-A83D-9DC126F6BABD}"/>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a:extLst>
                <a:ext uri="{FF2B5EF4-FFF2-40B4-BE49-F238E27FC236}">
                  <a16:creationId xmlns="" xmlns:a16="http://schemas.microsoft.com/office/drawing/2014/main" id="{74765D5F-A609-4AD2-8963-1A88BE1BA90C}"/>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a:extLst>
                <a:ext uri="{FF2B5EF4-FFF2-40B4-BE49-F238E27FC236}">
                  <a16:creationId xmlns="" xmlns:a16="http://schemas.microsoft.com/office/drawing/2014/main" id="{8B8B2E2F-9151-4C59-AA3D-248A60A1E85A}"/>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a:extLst>
                <a:ext uri="{FF2B5EF4-FFF2-40B4-BE49-F238E27FC236}">
                  <a16:creationId xmlns="" xmlns:a16="http://schemas.microsoft.com/office/drawing/2014/main" id="{07A8B528-6B1E-4555-9DD8-69594E46BC19}"/>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a:extLst>
                <a:ext uri="{FF2B5EF4-FFF2-40B4-BE49-F238E27FC236}">
                  <a16:creationId xmlns="" xmlns:a16="http://schemas.microsoft.com/office/drawing/2014/main" id="{B614F8AD-3B5A-4EE6-8A29-AE5F9CDF237B}"/>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a:extLst>
                <a:ext uri="{FF2B5EF4-FFF2-40B4-BE49-F238E27FC236}">
                  <a16:creationId xmlns="" xmlns:a16="http://schemas.microsoft.com/office/drawing/2014/main" id="{7E504507-B954-403E-B88C-0253A6981404}"/>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a:extLst>
                <a:ext uri="{FF2B5EF4-FFF2-40B4-BE49-F238E27FC236}">
                  <a16:creationId xmlns="" xmlns:a16="http://schemas.microsoft.com/office/drawing/2014/main" id="{75774B6B-93A4-418A-95DC-4731C39E62A8}"/>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a:extLst>
                <a:ext uri="{FF2B5EF4-FFF2-40B4-BE49-F238E27FC236}">
                  <a16:creationId xmlns="" xmlns:a16="http://schemas.microsoft.com/office/drawing/2014/main" id="{38695EE0-E3E3-4C0D-93DC-57653C9B1535}"/>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a:extLst>
                <a:ext uri="{FF2B5EF4-FFF2-40B4-BE49-F238E27FC236}">
                  <a16:creationId xmlns="" xmlns:a16="http://schemas.microsoft.com/office/drawing/2014/main" id="{2315A497-5671-4041-ACD1-1F752D4E8749}"/>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a:extLst>
              <a:ext uri="{FF2B5EF4-FFF2-40B4-BE49-F238E27FC236}">
                <a16:creationId xmlns="" xmlns:a16="http://schemas.microsoft.com/office/drawing/2014/main" id="{822EED76-199A-4437-B624-717E12E4EAEB}"/>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a:extLst>
              <a:ext uri="{FF2B5EF4-FFF2-40B4-BE49-F238E27FC236}">
                <a16:creationId xmlns="" xmlns:a16="http://schemas.microsoft.com/office/drawing/2014/main" id="{87AD679E-B7F9-43C7-97B8-51BB3B38D21F}"/>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a:extLst>
              <a:ext uri="{FF2B5EF4-FFF2-40B4-BE49-F238E27FC236}">
                <a16:creationId xmlns="" xmlns:a16="http://schemas.microsoft.com/office/drawing/2014/main" id="{34CC56B4-32F2-4E33-9199-A93197C9EDAC}"/>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a:extLst>
              <a:ext uri="{FF2B5EF4-FFF2-40B4-BE49-F238E27FC236}">
                <a16:creationId xmlns="" xmlns:a16="http://schemas.microsoft.com/office/drawing/2014/main" id="{18BEACC1-F646-4330-B78B-2A43CAB696BB}"/>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8"/>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2748026583"/>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a:extLst>
              <a:ext uri="{FF2B5EF4-FFF2-40B4-BE49-F238E27FC236}">
                <a16:creationId xmlns="" xmlns:a16="http://schemas.microsoft.com/office/drawing/2014/main" id="{DCF4F19F-C818-443F-9805-D41C357014FD}"/>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204">
            <a:extLst>
              <a:ext uri="{FF2B5EF4-FFF2-40B4-BE49-F238E27FC236}">
                <a16:creationId xmlns="" xmlns:a16="http://schemas.microsoft.com/office/drawing/2014/main" id="{6F16AE22-076A-4348-BE43-7291CD42B855}"/>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05">
            <a:extLst>
              <a:ext uri="{FF2B5EF4-FFF2-40B4-BE49-F238E27FC236}">
                <a16:creationId xmlns="" xmlns:a16="http://schemas.microsoft.com/office/drawing/2014/main" id="{C49F3473-41AC-4E76-B59F-46D5DE8EFD3E}"/>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206">
            <a:extLst>
              <a:ext uri="{FF2B5EF4-FFF2-40B4-BE49-F238E27FC236}">
                <a16:creationId xmlns="" xmlns:a16="http://schemas.microsoft.com/office/drawing/2014/main" id="{41DBA424-6677-4F7E-AFBF-43C4376FA176}"/>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07">
            <a:extLst>
              <a:ext uri="{FF2B5EF4-FFF2-40B4-BE49-F238E27FC236}">
                <a16:creationId xmlns="" xmlns:a16="http://schemas.microsoft.com/office/drawing/2014/main" id="{0EBA8623-73DE-46F2-BEB9-3641C1761122}"/>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0" name="Shape 208">
            <a:extLst>
              <a:ext uri="{FF2B5EF4-FFF2-40B4-BE49-F238E27FC236}">
                <a16:creationId xmlns="" xmlns:a16="http://schemas.microsoft.com/office/drawing/2014/main" id="{FEA268D4-18A6-4BE2-B6E0-FD5B1647F41C}"/>
              </a:ext>
            </a:extLst>
          </p:cNvPr>
          <p:cNvGrpSpPr>
            <a:grpSpLocks/>
          </p:cNvGrpSpPr>
          <p:nvPr/>
        </p:nvGrpSpPr>
        <p:grpSpPr bwMode="auto">
          <a:xfrm>
            <a:off x="-12699" y="5949950"/>
            <a:ext cx="12223751" cy="793750"/>
            <a:chOff x="-9525" y="4462475"/>
            <a:chExt cx="9167825" cy="595300"/>
          </a:xfrm>
        </p:grpSpPr>
        <p:sp>
          <p:nvSpPr>
            <p:cNvPr id="11" name="Shape 209">
              <a:extLst>
                <a:ext uri="{FF2B5EF4-FFF2-40B4-BE49-F238E27FC236}">
                  <a16:creationId xmlns="" xmlns:a16="http://schemas.microsoft.com/office/drawing/2014/main" id="{5B15764A-B957-4452-88B0-2E48D51F61E0}"/>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210">
              <a:extLst>
                <a:ext uri="{FF2B5EF4-FFF2-40B4-BE49-F238E27FC236}">
                  <a16:creationId xmlns="" xmlns:a16="http://schemas.microsoft.com/office/drawing/2014/main" id="{ED1D531C-13AC-4CC5-8D92-D5CBCEC8B72B}"/>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11">
              <a:extLst>
                <a:ext uri="{FF2B5EF4-FFF2-40B4-BE49-F238E27FC236}">
                  <a16:creationId xmlns="" xmlns:a16="http://schemas.microsoft.com/office/drawing/2014/main" id="{83FC705F-44A2-4E4C-A7AF-DCA8A7307C3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4" name="Shape 212">
            <a:extLst>
              <a:ext uri="{FF2B5EF4-FFF2-40B4-BE49-F238E27FC236}">
                <a16:creationId xmlns="" xmlns:a16="http://schemas.microsoft.com/office/drawing/2014/main" id="{86A67C2C-5A17-4367-ADF5-C59AD5C951C3}"/>
              </a:ext>
            </a:extLst>
          </p:cNvPr>
          <p:cNvGrpSpPr>
            <a:grpSpLocks/>
          </p:cNvGrpSpPr>
          <p:nvPr/>
        </p:nvGrpSpPr>
        <p:grpSpPr bwMode="auto">
          <a:xfrm>
            <a:off x="-57151" y="5924550"/>
            <a:ext cx="12306301" cy="857250"/>
            <a:chOff x="-42837" y="4443487"/>
            <a:chExt cx="9229574" cy="642787"/>
          </a:xfrm>
        </p:grpSpPr>
        <p:sp>
          <p:nvSpPr>
            <p:cNvPr id="15" name="Shape 213">
              <a:extLst>
                <a:ext uri="{FF2B5EF4-FFF2-40B4-BE49-F238E27FC236}">
                  <a16:creationId xmlns="" xmlns:a16="http://schemas.microsoft.com/office/drawing/2014/main" id="{DBD1725D-DDCC-49F5-9493-658146068D5A}"/>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a:extLst>
                <a:ext uri="{FF2B5EF4-FFF2-40B4-BE49-F238E27FC236}">
                  <a16:creationId xmlns="" xmlns:a16="http://schemas.microsoft.com/office/drawing/2014/main" id="{13741B09-3281-4CD5-A99A-C0DEAEFFE627}"/>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a:extLst>
                <a:ext uri="{FF2B5EF4-FFF2-40B4-BE49-F238E27FC236}">
                  <a16:creationId xmlns="" xmlns:a16="http://schemas.microsoft.com/office/drawing/2014/main" id="{38431A27-8BA0-4D91-8BCF-1E3A37400397}"/>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a:extLst>
                <a:ext uri="{FF2B5EF4-FFF2-40B4-BE49-F238E27FC236}">
                  <a16:creationId xmlns="" xmlns:a16="http://schemas.microsoft.com/office/drawing/2014/main" id="{329EB0A8-DB10-46D3-8E31-69280CC7C7E3}"/>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a:extLst>
                <a:ext uri="{FF2B5EF4-FFF2-40B4-BE49-F238E27FC236}">
                  <a16:creationId xmlns="" xmlns:a16="http://schemas.microsoft.com/office/drawing/2014/main" id="{2DEA83BE-D449-41C4-B523-21EA5E81B431}"/>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a:extLst>
                <a:ext uri="{FF2B5EF4-FFF2-40B4-BE49-F238E27FC236}">
                  <a16:creationId xmlns="" xmlns:a16="http://schemas.microsoft.com/office/drawing/2014/main" id="{2303C161-7328-4223-8D77-208E18BA60B9}"/>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a:extLst>
                <a:ext uri="{FF2B5EF4-FFF2-40B4-BE49-F238E27FC236}">
                  <a16:creationId xmlns="" xmlns:a16="http://schemas.microsoft.com/office/drawing/2014/main" id="{0DDA2A39-290D-4AAF-A000-4EB69E5A5DF7}"/>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a:extLst>
                <a:ext uri="{FF2B5EF4-FFF2-40B4-BE49-F238E27FC236}">
                  <a16:creationId xmlns="" xmlns:a16="http://schemas.microsoft.com/office/drawing/2014/main" id="{99B3990A-77C5-43B2-883D-F8EA978824D8}"/>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a:extLst>
                <a:ext uri="{FF2B5EF4-FFF2-40B4-BE49-F238E27FC236}">
                  <a16:creationId xmlns="" xmlns:a16="http://schemas.microsoft.com/office/drawing/2014/main" id="{5EA99D05-77AE-468E-AAF0-371755E5DE4B}"/>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a:extLst>
                <a:ext uri="{FF2B5EF4-FFF2-40B4-BE49-F238E27FC236}">
                  <a16:creationId xmlns="" xmlns:a16="http://schemas.microsoft.com/office/drawing/2014/main" id="{0F9AE4CF-7A19-41FF-92A8-4DBE206FFC10}"/>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a:extLst>
                <a:ext uri="{FF2B5EF4-FFF2-40B4-BE49-F238E27FC236}">
                  <a16:creationId xmlns="" xmlns:a16="http://schemas.microsoft.com/office/drawing/2014/main" id="{0838E736-DE08-43E8-8D8E-D0A6CB37531F}"/>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a:extLst>
                <a:ext uri="{FF2B5EF4-FFF2-40B4-BE49-F238E27FC236}">
                  <a16:creationId xmlns="" xmlns:a16="http://schemas.microsoft.com/office/drawing/2014/main" id="{579C8815-C56F-43D4-AD16-9E34C6CB26B5}"/>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a:extLst>
                <a:ext uri="{FF2B5EF4-FFF2-40B4-BE49-F238E27FC236}">
                  <a16:creationId xmlns="" xmlns:a16="http://schemas.microsoft.com/office/drawing/2014/main" id="{99BA4E73-FFF2-41E4-8443-5DBC9EE55A09}"/>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a:extLst>
                <a:ext uri="{FF2B5EF4-FFF2-40B4-BE49-F238E27FC236}">
                  <a16:creationId xmlns="" xmlns:a16="http://schemas.microsoft.com/office/drawing/2014/main" id="{8624F536-8E53-4BEA-B1C6-5CA442C8329D}"/>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a:extLst>
                <a:ext uri="{FF2B5EF4-FFF2-40B4-BE49-F238E27FC236}">
                  <a16:creationId xmlns="" xmlns:a16="http://schemas.microsoft.com/office/drawing/2014/main" id="{740E3CEF-9403-45E4-B6E9-213802224EDE}"/>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a:extLst>
                <a:ext uri="{FF2B5EF4-FFF2-40B4-BE49-F238E27FC236}">
                  <a16:creationId xmlns="" xmlns:a16="http://schemas.microsoft.com/office/drawing/2014/main" id="{E04DD1B9-56A4-4689-BC7A-180267CE1416}"/>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a:extLst>
                <a:ext uri="{FF2B5EF4-FFF2-40B4-BE49-F238E27FC236}">
                  <a16:creationId xmlns="" xmlns:a16="http://schemas.microsoft.com/office/drawing/2014/main" id="{285DECFD-92B6-49A6-938B-A1C18A2B13E8}"/>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a:extLst>
                <a:ext uri="{FF2B5EF4-FFF2-40B4-BE49-F238E27FC236}">
                  <a16:creationId xmlns="" xmlns:a16="http://schemas.microsoft.com/office/drawing/2014/main" id="{832953D3-0657-46A9-84BD-31B51E056540}"/>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a:extLst>
                <a:ext uri="{FF2B5EF4-FFF2-40B4-BE49-F238E27FC236}">
                  <a16:creationId xmlns="" xmlns:a16="http://schemas.microsoft.com/office/drawing/2014/main" id="{698A4B08-440C-412F-9457-F0C7313ED416}"/>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a:extLst>
                <a:ext uri="{FF2B5EF4-FFF2-40B4-BE49-F238E27FC236}">
                  <a16:creationId xmlns="" xmlns:a16="http://schemas.microsoft.com/office/drawing/2014/main" id="{A6ABA527-93FC-416B-ADFB-F9CC571E9A0E}"/>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a:extLst>
                <a:ext uri="{FF2B5EF4-FFF2-40B4-BE49-F238E27FC236}">
                  <a16:creationId xmlns="" xmlns:a16="http://schemas.microsoft.com/office/drawing/2014/main" id="{8DC345BD-7449-483E-BBCB-1EB8E8BFD81B}"/>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a:extLst>
                <a:ext uri="{FF2B5EF4-FFF2-40B4-BE49-F238E27FC236}">
                  <a16:creationId xmlns="" xmlns:a16="http://schemas.microsoft.com/office/drawing/2014/main" id="{B4B6AF8F-0F00-4C42-9653-E15B63AD4C24}"/>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a:extLst>
                <a:ext uri="{FF2B5EF4-FFF2-40B4-BE49-F238E27FC236}">
                  <a16:creationId xmlns="" xmlns:a16="http://schemas.microsoft.com/office/drawing/2014/main" id="{067CB013-3CFF-4230-A76D-8A0A79B9FCF6}"/>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a:extLst>
                <a:ext uri="{FF2B5EF4-FFF2-40B4-BE49-F238E27FC236}">
                  <a16:creationId xmlns="" xmlns:a16="http://schemas.microsoft.com/office/drawing/2014/main" id="{8FF0FF5A-5A5A-4C96-9618-878C61A990B3}"/>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a:extLst>
                <a:ext uri="{FF2B5EF4-FFF2-40B4-BE49-F238E27FC236}">
                  <a16:creationId xmlns="" xmlns:a16="http://schemas.microsoft.com/office/drawing/2014/main" id="{9BB83879-C5B9-49E7-BB29-593971D13832}"/>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a:extLst>
              <a:ext uri="{FF2B5EF4-FFF2-40B4-BE49-F238E27FC236}">
                <a16:creationId xmlns="" xmlns:a16="http://schemas.microsoft.com/office/drawing/2014/main" id="{3F25DD97-37B9-402B-ACF2-66393FBBAE83}"/>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a:extLst>
              <a:ext uri="{FF2B5EF4-FFF2-40B4-BE49-F238E27FC236}">
                <a16:creationId xmlns="" xmlns:a16="http://schemas.microsoft.com/office/drawing/2014/main" id="{65E865DC-D185-44D9-9E22-AC5991A924F2}"/>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a:extLst>
              <a:ext uri="{FF2B5EF4-FFF2-40B4-BE49-F238E27FC236}">
                <a16:creationId xmlns="" xmlns:a16="http://schemas.microsoft.com/office/drawing/2014/main" id="{536643BB-C892-4F4E-8FF3-DF14ADCB464E}"/>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a:extLst>
              <a:ext uri="{FF2B5EF4-FFF2-40B4-BE49-F238E27FC236}">
                <a16:creationId xmlns="" xmlns:a16="http://schemas.microsoft.com/office/drawing/2014/main" id="{DE9E6AB0-2F25-4D8F-ACC4-BF808583285F}"/>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925802850"/>
      </p:ext>
    </p:extLst>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a:extLst>
              <a:ext uri="{FF2B5EF4-FFF2-40B4-BE49-F238E27FC236}">
                <a16:creationId xmlns="" xmlns:a16="http://schemas.microsoft.com/office/drawing/2014/main" id="{0072583B-1372-4719-8A8C-6D9C641D9B70}"/>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48">
            <a:extLst>
              <a:ext uri="{FF2B5EF4-FFF2-40B4-BE49-F238E27FC236}">
                <a16:creationId xmlns="" xmlns:a16="http://schemas.microsoft.com/office/drawing/2014/main" id="{67CA890C-2753-4AC9-9EFE-59C9EFD0DC02}"/>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8" name="Shape 249">
            <a:extLst>
              <a:ext uri="{FF2B5EF4-FFF2-40B4-BE49-F238E27FC236}">
                <a16:creationId xmlns="" xmlns:a16="http://schemas.microsoft.com/office/drawing/2014/main" id="{4D29DCC9-6EB5-460B-8B77-39E77FD3E6E3}"/>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50">
            <a:extLst>
              <a:ext uri="{FF2B5EF4-FFF2-40B4-BE49-F238E27FC236}">
                <a16:creationId xmlns="" xmlns:a16="http://schemas.microsoft.com/office/drawing/2014/main" id="{A305CF73-E728-41E4-A034-10A10B1014BD}"/>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0" name="Shape 251">
            <a:extLst>
              <a:ext uri="{FF2B5EF4-FFF2-40B4-BE49-F238E27FC236}">
                <a16:creationId xmlns="" xmlns:a16="http://schemas.microsoft.com/office/drawing/2014/main" id="{467706FF-0960-4D62-A817-9932A5B92FE1}"/>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1" name="Shape 252">
            <a:extLst>
              <a:ext uri="{FF2B5EF4-FFF2-40B4-BE49-F238E27FC236}">
                <a16:creationId xmlns="" xmlns:a16="http://schemas.microsoft.com/office/drawing/2014/main" id="{D76D5C00-3C1E-4ABA-A5FF-D063ACEB25B6}"/>
              </a:ext>
            </a:extLst>
          </p:cNvPr>
          <p:cNvGrpSpPr>
            <a:grpSpLocks/>
          </p:cNvGrpSpPr>
          <p:nvPr/>
        </p:nvGrpSpPr>
        <p:grpSpPr bwMode="auto">
          <a:xfrm>
            <a:off x="-12699" y="5949950"/>
            <a:ext cx="12223751" cy="793750"/>
            <a:chOff x="-9525" y="4462475"/>
            <a:chExt cx="9167825" cy="595300"/>
          </a:xfrm>
        </p:grpSpPr>
        <p:sp>
          <p:nvSpPr>
            <p:cNvPr id="12" name="Shape 253">
              <a:extLst>
                <a:ext uri="{FF2B5EF4-FFF2-40B4-BE49-F238E27FC236}">
                  <a16:creationId xmlns="" xmlns:a16="http://schemas.microsoft.com/office/drawing/2014/main" id="{41690792-7C26-4648-817C-164312325B32}"/>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54">
              <a:extLst>
                <a:ext uri="{FF2B5EF4-FFF2-40B4-BE49-F238E27FC236}">
                  <a16:creationId xmlns="" xmlns:a16="http://schemas.microsoft.com/office/drawing/2014/main" id="{93F98E9A-7338-4A8B-84E8-BED331D8F80E}"/>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4" name="Shape 255">
              <a:extLst>
                <a:ext uri="{FF2B5EF4-FFF2-40B4-BE49-F238E27FC236}">
                  <a16:creationId xmlns="" xmlns:a16="http://schemas.microsoft.com/office/drawing/2014/main" id="{29AA24AE-6698-427E-9951-78CC264118C0}"/>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5" name="Shape 256">
            <a:extLst>
              <a:ext uri="{FF2B5EF4-FFF2-40B4-BE49-F238E27FC236}">
                <a16:creationId xmlns="" xmlns:a16="http://schemas.microsoft.com/office/drawing/2014/main" id="{92BCE973-ABDC-49B7-B08D-E1F0B5B5B761}"/>
              </a:ext>
            </a:extLst>
          </p:cNvPr>
          <p:cNvGrpSpPr>
            <a:grpSpLocks/>
          </p:cNvGrpSpPr>
          <p:nvPr/>
        </p:nvGrpSpPr>
        <p:grpSpPr bwMode="auto">
          <a:xfrm>
            <a:off x="-57151" y="5924550"/>
            <a:ext cx="12306301" cy="857250"/>
            <a:chOff x="-42837" y="4443487"/>
            <a:chExt cx="9229574" cy="642787"/>
          </a:xfrm>
        </p:grpSpPr>
        <p:sp>
          <p:nvSpPr>
            <p:cNvPr id="16" name="Shape 257">
              <a:extLst>
                <a:ext uri="{FF2B5EF4-FFF2-40B4-BE49-F238E27FC236}">
                  <a16:creationId xmlns="" xmlns:a16="http://schemas.microsoft.com/office/drawing/2014/main" id="{7FD821F2-6F5E-48FA-9470-BC555B3693F7}"/>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a:extLst>
                <a:ext uri="{FF2B5EF4-FFF2-40B4-BE49-F238E27FC236}">
                  <a16:creationId xmlns="" xmlns:a16="http://schemas.microsoft.com/office/drawing/2014/main" id="{04BF5AF7-B212-402D-87AB-D00B7F9AFB68}"/>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a:extLst>
                <a:ext uri="{FF2B5EF4-FFF2-40B4-BE49-F238E27FC236}">
                  <a16:creationId xmlns="" xmlns:a16="http://schemas.microsoft.com/office/drawing/2014/main" id="{9B2F674D-976E-421F-9C5A-8FFA89836757}"/>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a:extLst>
                <a:ext uri="{FF2B5EF4-FFF2-40B4-BE49-F238E27FC236}">
                  <a16:creationId xmlns="" xmlns:a16="http://schemas.microsoft.com/office/drawing/2014/main" id="{1F3A40CD-2802-4664-9720-DB6195D4B602}"/>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a:extLst>
                <a:ext uri="{FF2B5EF4-FFF2-40B4-BE49-F238E27FC236}">
                  <a16:creationId xmlns="" xmlns:a16="http://schemas.microsoft.com/office/drawing/2014/main" id="{14F865CD-8731-4964-86EB-EEDE87D1BE19}"/>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a:extLst>
                <a:ext uri="{FF2B5EF4-FFF2-40B4-BE49-F238E27FC236}">
                  <a16:creationId xmlns="" xmlns:a16="http://schemas.microsoft.com/office/drawing/2014/main" id="{5E182C0C-5F6C-4F4F-88BB-0A94386EE4DA}"/>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a:extLst>
                <a:ext uri="{FF2B5EF4-FFF2-40B4-BE49-F238E27FC236}">
                  <a16:creationId xmlns="" xmlns:a16="http://schemas.microsoft.com/office/drawing/2014/main" id="{1CAAEB54-4791-4426-B45B-6AA455CF22AF}"/>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a:extLst>
                <a:ext uri="{FF2B5EF4-FFF2-40B4-BE49-F238E27FC236}">
                  <a16:creationId xmlns="" xmlns:a16="http://schemas.microsoft.com/office/drawing/2014/main" id="{AD1E064C-F753-4E8E-B3A7-7454976B8DC5}"/>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a:extLst>
                <a:ext uri="{FF2B5EF4-FFF2-40B4-BE49-F238E27FC236}">
                  <a16:creationId xmlns="" xmlns:a16="http://schemas.microsoft.com/office/drawing/2014/main" id="{CB29F8B8-E85E-4986-B679-2706B0425AD1}"/>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a:extLst>
                <a:ext uri="{FF2B5EF4-FFF2-40B4-BE49-F238E27FC236}">
                  <a16:creationId xmlns="" xmlns:a16="http://schemas.microsoft.com/office/drawing/2014/main" id="{DFB16FCE-F946-49CC-ABC0-10EDD501560F}"/>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a:extLst>
                <a:ext uri="{FF2B5EF4-FFF2-40B4-BE49-F238E27FC236}">
                  <a16:creationId xmlns="" xmlns:a16="http://schemas.microsoft.com/office/drawing/2014/main" id="{7505330F-26B4-4BAD-8647-6874C35A8878}"/>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a:extLst>
                <a:ext uri="{FF2B5EF4-FFF2-40B4-BE49-F238E27FC236}">
                  <a16:creationId xmlns="" xmlns:a16="http://schemas.microsoft.com/office/drawing/2014/main" id="{4F4A7F92-4704-4EB7-9DAF-7D2DA952023A}"/>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a:extLst>
                <a:ext uri="{FF2B5EF4-FFF2-40B4-BE49-F238E27FC236}">
                  <a16:creationId xmlns="" xmlns:a16="http://schemas.microsoft.com/office/drawing/2014/main" id="{288B9E80-5007-400A-B588-16EEFF85F769}"/>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a:extLst>
                <a:ext uri="{FF2B5EF4-FFF2-40B4-BE49-F238E27FC236}">
                  <a16:creationId xmlns="" xmlns:a16="http://schemas.microsoft.com/office/drawing/2014/main" id="{7980655E-96D1-4E0F-874B-EE32275A5F7C}"/>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a:extLst>
                <a:ext uri="{FF2B5EF4-FFF2-40B4-BE49-F238E27FC236}">
                  <a16:creationId xmlns="" xmlns:a16="http://schemas.microsoft.com/office/drawing/2014/main" id="{A6034D42-9EC0-4DC5-89D3-FE3CE1C50A48}"/>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a:extLst>
                <a:ext uri="{FF2B5EF4-FFF2-40B4-BE49-F238E27FC236}">
                  <a16:creationId xmlns="" xmlns:a16="http://schemas.microsoft.com/office/drawing/2014/main" id="{F86AB758-C928-4466-A0FA-EABB0AFC7E2A}"/>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a:extLst>
                <a:ext uri="{FF2B5EF4-FFF2-40B4-BE49-F238E27FC236}">
                  <a16:creationId xmlns="" xmlns:a16="http://schemas.microsoft.com/office/drawing/2014/main" id="{573884E6-1028-4EEB-9C4F-824A0DCDD1CA}"/>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a:extLst>
                <a:ext uri="{FF2B5EF4-FFF2-40B4-BE49-F238E27FC236}">
                  <a16:creationId xmlns="" xmlns:a16="http://schemas.microsoft.com/office/drawing/2014/main" id="{890406A6-ED43-48CF-887A-B0A4ACCF37DE}"/>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a:extLst>
                <a:ext uri="{FF2B5EF4-FFF2-40B4-BE49-F238E27FC236}">
                  <a16:creationId xmlns="" xmlns:a16="http://schemas.microsoft.com/office/drawing/2014/main" id="{5DA6F0ED-33A7-4297-8EEC-88388A726B91}"/>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a:extLst>
                <a:ext uri="{FF2B5EF4-FFF2-40B4-BE49-F238E27FC236}">
                  <a16:creationId xmlns="" xmlns:a16="http://schemas.microsoft.com/office/drawing/2014/main" id="{133BEC80-0FD4-4343-AE36-D1DBC5565A78}"/>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a:extLst>
                <a:ext uri="{FF2B5EF4-FFF2-40B4-BE49-F238E27FC236}">
                  <a16:creationId xmlns="" xmlns:a16="http://schemas.microsoft.com/office/drawing/2014/main" id="{E647CE75-0C53-4748-B0E1-52F7D91E9797}"/>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a:extLst>
                <a:ext uri="{FF2B5EF4-FFF2-40B4-BE49-F238E27FC236}">
                  <a16:creationId xmlns="" xmlns:a16="http://schemas.microsoft.com/office/drawing/2014/main" id="{0FB68F16-A6B4-4DE4-B647-F7AA9010E1EA}"/>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a:extLst>
                <a:ext uri="{FF2B5EF4-FFF2-40B4-BE49-F238E27FC236}">
                  <a16:creationId xmlns="" xmlns:a16="http://schemas.microsoft.com/office/drawing/2014/main" id="{2CFE5765-92C3-43F3-B6B9-1F3811969A9E}"/>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a:extLst>
                <a:ext uri="{FF2B5EF4-FFF2-40B4-BE49-F238E27FC236}">
                  <a16:creationId xmlns="" xmlns:a16="http://schemas.microsoft.com/office/drawing/2014/main" id="{84243257-0C2D-4F1C-A31C-F63CA8105967}"/>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a:extLst>
                <a:ext uri="{FF2B5EF4-FFF2-40B4-BE49-F238E27FC236}">
                  <a16:creationId xmlns="" xmlns:a16="http://schemas.microsoft.com/office/drawing/2014/main" id="{85664F59-6D42-4924-8D18-2137CD9D0398}"/>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a:extLst>
              <a:ext uri="{FF2B5EF4-FFF2-40B4-BE49-F238E27FC236}">
                <a16:creationId xmlns="" xmlns:a16="http://schemas.microsoft.com/office/drawing/2014/main" id="{A1FE242E-031D-49D6-8E02-269F54576E13}"/>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a:extLst>
              <a:ext uri="{FF2B5EF4-FFF2-40B4-BE49-F238E27FC236}">
                <a16:creationId xmlns="" xmlns:a16="http://schemas.microsoft.com/office/drawing/2014/main" id="{C6995DD2-E2B6-419E-81CB-F0A6C3781A8B}"/>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a:extLst>
              <a:ext uri="{FF2B5EF4-FFF2-40B4-BE49-F238E27FC236}">
                <a16:creationId xmlns="" xmlns:a16="http://schemas.microsoft.com/office/drawing/2014/main" id="{E69F0CBB-B0BF-4B0E-92A7-9BCF08965766}"/>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a:extLst>
              <a:ext uri="{FF2B5EF4-FFF2-40B4-BE49-F238E27FC236}">
                <a16:creationId xmlns="" xmlns:a16="http://schemas.microsoft.com/office/drawing/2014/main" id="{E43F79B3-A7FE-4E1D-8D09-5522730F573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4258870471"/>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a:extLst>
              <a:ext uri="{FF2B5EF4-FFF2-40B4-BE49-F238E27FC236}">
                <a16:creationId xmlns="" xmlns:a16="http://schemas.microsoft.com/office/drawing/2014/main" id="{E3AE65FD-96E9-4233-84CD-13E68C262DB4}"/>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289">
            <a:extLst>
              <a:ext uri="{FF2B5EF4-FFF2-40B4-BE49-F238E27FC236}">
                <a16:creationId xmlns="" xmlns:a16="http://schemas.microsoft.com/office/drawing/2014/main" id="{469D5731-AB0A-4E96-ACD8-351E3A437517}"/>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290">
            <a:extLst>
              <a:ext uri="{FF2B5EF4-FFF2-40B4-BE49-F238E27FC236}">
                <a16:creationId xmlns="" xmlns:a16="http://schemas.microsoft.com/office/drawing/2014/main" id="{651E9AD5-A8F9-49B6-B10D-6EECFC304308}"/>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291">
            <a:extLst>
              <a:ext uri="{FF2B5EF4-FFF2-40B4-BE49-F238E27FC236}">
                <a16:creationId xmlns="" xmlns:a16="http://schemas.microsoft.com/office/drawing/2014/main" id="{7BEFA5A5-B5E6-494D-A40D-102636B2C819}"/>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292">
            <a:extLst>
              <a:ext uri="{FF2B5EF4-FFF2-40B4-BE49-F238E27FC236}">
                <a16:creationId xmlns="" xmlns:a16="http://schemas.microsoft.com/office/drawing/2014/main" id="{C61B8CF1-8767-4A55-99DB-362BFE36E7B5}"/>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293">
            <a:extLst>
              <a:ext uri="{FF2B5EF4-FFF2-40B4-BE49-F238E27FC236}">
                <a16:creationId xmlns="" xmlns:a16="http://schemas.microsoft.com/office/drawing/2014/main" id="{D21FE829-D5EC-4B18-9A2D-AD6F8FE8996D}"/>
              </a:ext>
            </a:extLst>
          </p:cNvPr>
          <p:cNvGrpSpPr>
            <a:grpSpLocks/>
          </p:cNvGrpSpPr>
          <p:nvPr/>
        </p:nvGrpSpPr>
        <p:grpSpPr bwMode="auto">
          <a:xfrm>
            <a:off x="-12699" y="5949950"/>
            <a:ext cx="12223751" cy="793750"/>
            <a:chOff x="-9525" y="4462475"/>
            <a:chExt cx="9167825" cy="595300"/>
          </a:xfrm>
        </p:grpSpPr>
        <p:sp>
          <p:nvSpPr>
            <p:cNvPr id="9" name="Shape 294">
              <a:extLst>
                <a:ext uri="{FF2B5EF4-FFF2-40B4-BE49-F238E27FC236}">
                  <a16:creationId xmlns="" xmlns:a16="http://schemas.microsoft.com/office/drawing/2014/main" id="{DDC7AA77-B9CB-461F-A851-BE04B839DD7C}"/>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295">
              <a:extLst>
                <a:ext uri="{FF2B5EF4-FFF2-40B4-BE49-F238E27FC236}">
                  <a16:creationId xmlns="" xmlns:a16="http://schemas.microsoft.com/office/drawing/2014/main" id="{AB8A9BB7-F16F-4C8B-A220-730544225180}"/>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296">
              <a:extLst>
                <a:ext uri="{FF2B5EF4-FFF2-40B4-BE49-F238E27FC236}">
                  <a16:creationId xmlns="" xmlns:a16="http://schemas.microsoft.com/office/drawing/2014/main" id="{A44932FF-474E-461D-A0F6-C858F8FA8FAB}"/>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297">
            <a:extLst>
              <a:ext uri="{FF2B5EF4-FFF2-40B4-BE49-F238E27FC236}">
                <a16:creationId xmlns="" xmlns:a16="http://schemas.microsoft.com/office/drawing/2014/main" id="{76C48849-DFB7-408D-813D-A5BE69B91C20}"/>
              </a:ext>
            </a:extLst>
          </p:cNvPr>
          <p:cNvGrpSpPr>
            <a:grpSpLocks/>
          </p:cNvGrpSpPr>
          <p:nvPr/>
        </p:nvGrpSpPr>
        <p:grpSpPr bwMode="auto">
          <a:xfrm>
            <a:off x="-57151" y="5924550"/>
            <a:ext cx="12306301" cy="857250"/>
            <a:chOff x="-42837" y="4443487"/>
            <a:chExt cx="9229574" cy="642787"/>
          </a:xfrm>
        </p:grpSpPr>
        <p:sp>
          <p:nvSpPr>
            <p:cNvPr id="13" name="Shape 298">
              <a:extLst>
                <a:ext uri="{FF2B5EF4-FFF2-40B4-BE49-F238E27FC236}">
                  <a16:creationId xmlns="" xmlns:a16="http://schemas.microsoft.com/office/drawing/2014/main" id="{B8964C85-BAE0-4D51-B617-18316D5EE511}"/>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a:extLst>
                <a:ext uri="{FF2B5EF4-FFF2-40B4-BE49-F238E27FC236}">
                  <a16:creationId xmlns="" xmlns:a16="http://schemas.microsoft.com/office/drawing/2014/main" id="{D341E2C2-2DC5-4974-A473-951B0D3BFA72}"/>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a:extLst>
                <a:ext uri="{FF2B5EF4-FFF2-40B4-BE49-F238E27FC236}">
                  <a16:creationId xmlns="" xmlns:a16="http://schemas.microsoft.com/office/drawing/2014/main" id="{71BDD9BE-7AF5-45E2-A5AA-E89E83A07CF0}"/>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a:extLst>
                <a:ext uri="{FF2B5EF4-FFF2-40B4-BE49-F238E27FC236}">
                  <a16:creationId xmlns="" xmlns:a16="http://schemas.microsoft.com/office/drawing/2014/main" id="{61744DE0-15F8-4FF8-99E6-EBA3F093596A}"/>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a:extLst>
                <a:ext uri="{FF2B5EF4-FFF2-40B4-BE49-F238E27FC236}">
                  <a16:creationId xmlns="" xmlns:a16="http://schemas.microsoft.com/office/drawing/2014/main" id="{2ADF4D29-0942-4186-B42F-3F59BB73B4F8}"/>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a:extLst>
                <a:ext uri="{FF2B5EF4-FFF2-40B4-BE49-F238E27FC236}">
                  <a16:creationId xmlns="" xmlns:a16="http://schemas.microsoft.com/office/drawing/2014/main" id="{62FD078D-7820-4B95-84E3-6330451874E0}"/>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a:extLst>
                <a:ext uri="{FF2B5EF4-FFF2-40B4-BE49-F238E27FC236}">
                  <a16:creationId xmlns="" xmlns:a16="http://schemas.microsoft.com/office/drawing/2014/main" id="{2A6DB582-DE1F-4441-93C8-30639ACBC4F4}"/>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a:extLst>
                <a:ext uri="{FF2B5EF4-FFF2-40B4-BE49-F238E27FC236}">
                  <a16:creationId xmlns="" xmlns:a16="http://schemas.microsoft.com/office/drawing/2014/main" id="{0DC619D0-0D4A-4CAF-B53C-B5AF80CC14E2}"/>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a:extLst>
                <a:ext uri="{FF2B5EF4-FFF2-40B4-BE49-F238E27FC236}">
                  <a16:creationId xmlns="" xmlns:a16="http://schemas.microsoft.com/office/drawing/2014/main" id="{80C32BCF-68B2-44E7-8D10-14C59B4DD1F3}"/>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a:extLst>
                <a:ext uri="{FF2B5EF4-FFF2-40B4-BE49-F238E27FC236}">
                  <a16:creationId xmlns="" xmlns:a16="http://schemas.microsoft.com/office/drawing/2014/main" id="{EC270A3D-3BD5-4835-8741-C24452B96702}"/>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a:extLst>
                <a:ext uri="{FF2B5EF4-FFF2-40B4-BE49-F238E27FC236}">
                  <a16:creationId xmlns="" xmlns:a16="http://schemas.microsoft.com/office/drawing/2014/main" id="{F56E87D1-F6CA-4FC4-9488-99451C0D54D7}"/>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a:extLst>
                <a:ext uri="{FF2B5EF4-FFF2-40B4-BE49-F238E27FC236}">
                  <a16:creationId xmlns="" xmlns:a16="http://schemas.microsoft.com/office/drawing/2014/main" id="{B208E1E7-F628-4D8C-91B6-AD60C440F19B}"/>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a:extLst>
                <a:ext uri="{FF2B5EF4-FFF2-40B4-BE49-F238E27FC236}">
                  <a16:creationId xmlns="" xmlns:a16="http://schemas.microsoft.com/office/drawing/2014/main" id="{5EDFD6D0-725D-4C1F-B439-25705117B350}"/>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a:extLst>
                <a:ext uri="{FF2B5EF4-FFF2-40B4-BE49-F238E27FC236}">
                  <a16:creationId xmlns="" xmlns:a16="http://schemas.microsoft.com/office/drawing/2014/main" id="{8158D6CD-409D-480F-9EAA-03CC2627351A}"/>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a:extLst>
                <a:ext uri="{FF2B5EF4-FFF2-40B4-BE49-F238E27FC236}">
                  <a16:creationId xmlns="" xmlns:a16="http://schemas.microsoft.com/office/drawing/2014/main" id="{BA7687DA-E9BE-45FD-AE36-14B20191FB97}"/>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a:extLst>
                <a:ext uri="{FF2B5EF4-FFF2-40B4-BE49-F238E27FC236}">
                  <a16:creationId xmlns="" xmlns:a16="http://schemas.microsoft.com/office/drawing/2014/main" id="{18F49056-382A-4FAA-AA70-AD449D0344BA}"/>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a:extLst>
                <a:ext uri="{FF2B5EF4-FFF2-40B4-BE49-F238E27FC236}">
                  <a16:creationId xmlns="" xmlns:a16="http://schemas.microsoft.com/office/drawing/2014/main" id="{FBE423A5-B746-4BFA-9B40-E9C489B74521}"/>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a:extLst>
                <a:ext uri="{FF2B5EF4-FFF2-40B4-BE49-F238E27FC236}">
                  <a16:creationId xmlns="" xmlns:a16="http://schemas.microsoft.com/office/drawing/2014/main" id="{853FF205-4D9D-41D2-B110-8D2D8F26BBE3}"/>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a:extLst>
                <a:ext uri="{FF2B5EF4-FFF2-40B4-BE49-F238E27FC236}">
                  <a16:creationId xmlns="" xmlns:a16="http://schemas.microsoft.com/office/drawing/2014/main" id="{713812A8-A1BC-45B7-BECD-C294848666D7}"/>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a:extLst>
                <a:ext uri="{FF2B5EF4-FFF2-40B4-BE49-F238E27FC236}">
                  <a16:creationId xmlns="" xmlns:a16="http://schemas.microsoft.com/office/drawing/2014/main" id="{5920A560-4253-4AC1-A15D-DAC56ADF4145}"/>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a:extLst>
                <a:ext uri="{FF2B5EF4-FFF2-40B4-BE49-F238E27FC236}">
                  <a16:creationId xmlns="" xmlns:a16="http://schemas.microsoft.com/office/drawing/2014/main" id="{30EBDAB1-3063-4926-A304-F3AEA202CEFC}"/>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a:extLst>
                <a:ext uri="{FF2B5EF4-FFF2-40B4-BE49-F238E27FC236}">
                  <a16:creationId xmlns="" xmlns:a16="http://schemas.microsoft.com/office/drawing/2014/main" id="{7C7E2C6C-4853-4259-812B-1728C1988F42}"/>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a:extLst>
                <a:ext uri="{FF2B5EF4-FFF2-40B4-BE49-F238E27FC236}">
                  <a16:creationId xmlns="" xmlns:a16="http://schemas.microsoft.com/office/drawing/2014/main" id="{B6267E52-C4B4-483E-8A24-5D1B49C9580B}"/>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a:extLst>
                <a:ext uri="{FF2B5EF4-FFF2-40B4-BE49-F238E27FC236}">
                  <a16:creationId xmlns="" xmlns:a16="http://schemas.microsoft.com/office/drawing/2014/main" id="{ACEE4CE9-DA2A-4B6B-AC46-778C3668560D}"/>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a:extLst>
                <a:ext uri="{FF2B5EF4-FFF2-40B4-BE49-F238E27FC236}">
                  <a16:creationId xmlns="" xmlns:a16="http://schemas.microsoft.com/office/drawing/2014/main" id="{CE99325C-BF24-42D2-B0A9-E41DCDBDE20B}"/>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a:extLst>
              <a:ext uri="{FF2B5EF4-FFF2-40B4-BE49-F238E27FC236}">
                <a16:creationId xmlns="" xmlns:a16="http://schemas.microsoft.com/office/drawing/2014/main" id="{87C4C037-E5CC-4661-B614-60E38E9920A3}"/>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a:extLst>
              <a:ext uri="{FF2B5EF4-FFF2-40B4-BE49-F238E27FC236}">
                <a16:creationId xmlns="" xmlns:a16="http://schemas.microsoft.com/office/drawing/2014/main" id="{03C7A3DC-BD2B-40EA-967C-E69B0EFF7536}"/>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a:extLst>
              <a:ext uri="{FF2B5EF4-FFF2-40B4-BE49-F238E27FC236}">
                <a16:creationId xmlns="" xmlns:a16="http://schemas.microsoft.com/office/drawing/2014/main" id="{E9984649-FEF9-406E-A0B3-83818872D7D6}"/>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a:extLst>
              <a:ext uri="{FF2B5EF4-FFF2-40B4-BE49-F238E27FC236}">
                <a16:creationId xmlns="" xmlns:a16="http://schemas.microsoft.com/office/drawing/2014/main" id="{3E29D4BA-AFCD-4F94-837D-B145FB215BAA}"/>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2834528953"/>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a:extLst>
              <a:ext uri="{FF2B5EF4-FFF2-40B4-BE49-F238E27FC236}">
                <a16:creationId xmlns="" xmlns:a16="http://schemas.microsoft.com/office/drawing/2014/main" id="{F8988F7B-A8F2-402E-AC17-392595AC9178}"/>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30">
            <a:extLst>
              <a:ext uri="{FF2B5EF4-FFF2-40B4-BE49-F238E27FC236}">
                <a16:creationId xmlns="" xmlns:a16="http://schemas.microsoft.com/office/drawing/2014/main" id="{2A7615AB-FC64-4F91-91F0-196857F53CA6}"/>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31">
            <a:extLst>
              <a:ext uri="{FF2B5EF4-FFF2-40B4-BE49-F238E27FC236}">
                <a16:creationId xmlns="" xmlns:a16="http://schemas.microsoft.com/office/drawing/2014/main" id="{9F29D18B-0FF3-4B1B-984E-48DB7782F1DD}"/>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32">
            <a:extLst>
              <a:ext uri="{FF2B5EF4-FFF2-40B4-BE49-F238E27FC236}">
                <a16:creationId xmlns="" xmlns:a16="http://schemas.microsoft.com/office/drawing/2014/main" id="{A01ACDDF-4B7B-404F-8ADD-FC00EDE8B065}"/>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33">
            <a:extLst>
              <a:ext uri="{FF2B5EF4-FFF2-40B4-BE49-F238E27FC236}">
                <a16:creationId xmlns="" xmlns:a16="http://schemas.microsoft.com/office/drawing/2014/main" id="{8495CD15-3509-4256-99D3-75D601C73DE7}"/>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34">
            <a:extLst>
              <a:ext uri="{FF2B5EF4-FFF2-40B4-BE49-F238E27FC236}">
                <a16:creationId xmlns="" xmlns:a16="http://schemas.microsoft.com/office/drawing/2014/main" id="{37292698-AB6F-4DA0-AFAD-335EFDECF78F}"/>
              </a:ext>
            </a:extLst>
          </p:cNvPr>
          <p:cNvGrpSpPr>
            <a:grpSpLocks/>
          </p:cNvGrpSpPr>
          <p:nvPr/>
        </p:nvGrpSpPr>
        <p:grpSpPr bwMode="auto">
          <a:xfrm>
            <a:off x="-12699" y="5949950"/>
            <a:ext cx="12223751" cy="793750"/>
            <a:chOff x="-9525" y="4462475"/>
            <a:chExt cx="9167825" cy="595300"/>
          </a:xfrm>
        </p:grpSpPr>
        <p:sp>
          <p:nvSpPr>
            <p:cNvPr id="9" name="Shape 335">
              <a:extLst>
                <a:ext uri="{FF2B5EF4-FFF2-40B4-BE49-F238E27FC236}">
                  <a16:creationId xmlns="" xmlns:a16="http://schemas.microsoft.com/office/drawing/2014/main" id="{6A1AA0D1-2EE3-494A-AC64-60EA845656D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36">
              <a:extLst>
                <a:ext uri="{FF2B5EF4-FFF2-40B4-BE49-F238E27FC236}">
                  <a16:creationId xmlns="" xmlns:a16="http://schemas.microsoft.com/office/drawing/2014/main" id="{C9E57101-AB6C-48AF-B1FD-98C8A60B3A24}"/>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337">
              <a:extLst>
                <a:ext uri="{FF2B5EF4-FFF2-40B4-BE49-F238E27FC236}">
                  <a16:creationId xmlns="" xmlns:a16="http://schemas.microsoft.com/office/drawing/2014/main" id="{30CA5EFF-686C-4438-80B6-403537AE0ADE}"/>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338">
            <a:extLst>
              <a:ext uri="{FF2B5EF4-FFF2-40B4-BE49-F238E27FC236}">
                <a16:creationId xmlns="" xmlns:a16="http://schemas.microsoft.com/office/drawing/2014/main" id="{B9B149FD-D58D-4ED7-899F-684B38E98FC3}"/>
              </a:ext>
            </a:extLst>
          </p:cNvPr>
          <p:cNvGrpSpPr>
            <a:grpSpLocks/>
          </p:cNvGrpSpPr>
          <p:nvPr/>
        </p:nvGrpSpPr>
        <p:grpSpPr bwMode="auto">
          <a:xfrm>
            <a:off x="-57151" y="5924550"/>
            <a:ext cx="12306301" cy="857250"/>
            <a:chOff x="-42837" y="4443487"/>
            <a:chExt cx="9229574" cy="642787"/>
          </a:xfrm>
        </p:grpSpPr>
        <p:sp>
          <p:nvSpPr>
            <p:cNvPr id="13" name="Shape 339">
              <a:extLst>
                <a:ext uri="{FF2B5EF4-FFF2-40B4-BE49-F238E27FC236}">
                  <a16:creationId xmlns="" xmlns:a16="http://schemas.microsoft.com/office/drawing/2014/main" id="{04123662-EC57-4D3D-B621-3D0DAF79983E}"/>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a:extLst>
                <a:ext uri="{FF2B5EF4-FFF2-40B4-BE49-F238E27FC236}">
                  <a16:creationId xmlns="" xmlns:a16="http://schemas.microsoft.com/office/drawing/2014/main" id="{C0EA25C9-A3B1-4B51-A633-819C620CB200}"/>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a:extLst>
                <a:ext uri="{FF2B5EF4-FFF2-40B4-BE49-F238E27FC236}">
                  <a16:creationId xmlns="" xmlns:a16="http://schemas.microsoft.com/office/drawing/2014/main" id="{27BB7B36-B451-4688-A17F-A444327E7934}"/>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a:extLst>
                <a:ext uri="{FF2B5EF4-FFF2-40B4-BE49-F238E27FC236}">
                  <a16:creationId xmlns="" xmlns:a16="http://schemas.microsoft.com/office/drawing/2014/main" id="{DDED84DA-7C63-405C-AA84-88B669D89B99}"/>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a:extLst>
                <a:ext uri="{FF2B5EF4-FFF2-40B4-BE49-F238E27FC236}">
                  <a16:creationId xmlns="" xmlns:a16="http://schemas.microsoft.com/office/drawing/2014/main" id="{581D69D5-E1BF-47E1-BC13-CE792D9A79E5}"/>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a:extLst>
                <a:ext uri="{FF2B5EF4-FFF2-40B4-BE49-F238E27FC236}">
                  <a16:creationId xmlns="" xmlns:a16="http://schemas.microsoft.com/office/drawing/2014/main" id="{52C5DE6C-8FDA-4DFF-AB08-092D8ED5075B}"/>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a:extLst>
                <a:ext uri="{FF2B5EF4-FFF2-40B4-BE49-F238E27FC236}">
                  <a16:creationId xmlns="" xmlns:a16="http://schemas.microsoft.com/office/drawing/2014/main" id="{B451D117-8D37-4482-9825-A509504DA765}"/>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a:extLst>
                <a:ext uri="{FF2B5EF4-FFF2-40B4-BE49-F238E27FC236}">
                  <a16:creationId xmlns="" xmlns:a16="http://schemas.microsoft.com/office/drawing/2014/main" id="{31E19920-8744-4C48-B064-5D5894889C6D}"/>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a:extLst>
                <a:ext uri="{FF2B5EF4-FFF2-40B4-BE49-F238E27FC236}">
                  <a16:creationId xmlns="" xmlns:a16="http://schemas.microsoft.com/office/drawing/2014/main" id="{61AEF789-6BE1-4F4E-830B-B9718C9D5120}"/>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a:extLst>
                <a:ext uri="{FF2B5EF4-FFF2-40B4-BE49-F238E27FC236}">
                  <a16:creationId xmlns="" xmlns:a16="http://schemas.microsoft.com/office/drawing/2014/main" id="{6EE757AE-7991-4160-8FCD-6BAB332F3D11}"/>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a:extLst>
                <a:ext uri="{FF2B5EF4-FFF2-40B4-BE49-F238E27FC236}">
                  <a16:creationId xmlns="" xmlns:a16="http://schemas.microsoft.com/office/drawing/2014/main" id="{9D3DD361-EE37-4B3F-9296-946FDBC49E25}"/>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a:extLst>
                <a:ext uri="{FF2B5EF4-FFF2-40B4-BE49-F238E27FC236}">
                  <a16:creationId xmlns="" xmlns:a16="http://schemas.microsoft.com/office/drawing/2014/main" id="{4503C3C5-E1FF-4F36-99F7-1C4F4588977A}"/>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a:extLst>
                <a:ext uri="{FF2B5EF4-FFF2-40B4-BE49-F238E27FC236}">
                  <a16:creationId xmlns="" xmlns:a16="http://schemas.microsoft.com/office/drawing/2014/main" id="{5E22C5FA-3530-425E-BE7B-2E2EC6E330A0}"/>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a:extLst>
                <a:ext uri="{FF2B5EF4-FFF2-40B4-BE49-F238E27FC236}">
                  <a16:creationId xmlns="" xmlns:a16="http://schemas.microsoft.com/office/drawing/2014/main" id="{12F822BF-B56E-45C8-85B1-B58B7F6961DD}"/>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a:extLst>
                <a:ext uri="{FF2B5EF4-FFF2-40B4-BE49-F238E27FC236}">
                  <a16:creationId xmlns="" xmlns:a16="http://schemas.microsoft.com/office/drawing/2014/main" id="{FAEFF949-B7C1-4216-9D49-4158906267F0}"/>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a:extLst>
                <a:ext uri="{FF2B5EF4-FFF2-40B4-BE49-F238E27FC236}">
                  <a16:creationId xmlns="" xmlns:a16="http://schemas.microsoft.com/office/drawing/2014/main" id="{9EBE403D-3176-4B47-BAA5-1D59BB12C9F0}"/>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a:extLst>
                <a:ext uri="{FF2B5EF4-FFF2-40B4-BE49-F238E27FC236}">
                  <a16:creationId xmlns="" xmlns:a16="http://schemas.microsoft.com/office/drawing/2014/main" id="{575E2C6F-3A43-491A-908F-7634F71CDED9}"/>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a:extLst>
                <a:ext uri="{FF2B5EF4-FFF2-40B4-BE49-F238E27FC236}">
                  <a16:creationId xmlns="" xmlns:a16="http://schemas.microsoft.com/office/drawing/2014/main" id="{83E629C8-16E7-4C1F-BC2F-4C2BA548C998}"/>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a:extLst>
                <a:ext uri="{FF2B5EF4-FFF2-40B4-BE49-F238E27FC236}">
                  <a16:creationId xmlns="" xmlns:a16="http://schemas.microsoft.com/office/drawing/2014/main" id="{B12C624E-708D-44B7-9FA4-A5773F417FA2}"/>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a:extLst>
                <a:ext uri="{FF2B5EF4-FFF2-40B4-BE49-F238E27FC236}">
                  <a16:creationId xmlns="" xmlns:a16="http://schemas.microsoft.com/office/drawing/2014/main" id="{F02C7FE0-E364-4FFF-9511-A10241FDABE9}"/>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a:extLst>
                <a:ext uri="{FF2B5EF4-FFF2-40B4-BE49-F238E27FC236}">
                  <a16:creationId xmlns="" xmlns:a16="http://schemas.microsoft.com/office/drawing/2014/main" id="{4099B01F-322E-4198-BE6D-60EFF3D3B366}"/>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a:extLst>
                <a:ext uri="{FF2B5EF4-FFF2-40B4-BE49-F238E27FC236}">
                  <a16:creationId xmlns="" xmlns:a16="http://schemas.microsoft.com/office/drawing/2014/main" id="{6191CD6F-8947-4BA6-A8EE-1EF72BF68205}"/>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a:extLst>
                <a:ext uri="{FF2B5EF4-FFF2-40B4-BE49-F238E27FC236}">
                  <a16:creationId xmlns="" xmlns:a16="http://schemas.microsoft.com/office/drawing/2014/main" id="{0630E8D7-F9B2-4BFD-A392-03083B9642F3}"/>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a:extLst>
                <a:ext uri="{FF2B5EF4-FFF2-40B4-BE49-F238E27FC236}">
                  <a16:creationId xmlns="" xmlns:a16="http://schemas.microsoft.com/office/drawing/2014/main" id="{77422E81-B87E-4BF9-B399-FF22414D24B7}"/>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a:extLst>
                <a:ext uri="{FF2B5EF4-FFF2-40B4-BE49-F238E27FC236}">
                  <a16:creationId xmlns="" xmlns:a16="http://schemas.microsoft.com/office/drawing/2014/main" id="{34301F31-AB0F-4028-A204-5C7A048C1B7B}"/>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a:extLst>
              <a:ext uri="{FF2B5EF4-FFF2-40B4-BE49-F238E27FC236}">
                <a16:creationId xmlns="" xmlns:a16="http://schemas.microsoft.com/office/drawing/2014/main" id="{9A43F19C-197E-4D5E-8C40-A2C236407E36}"/>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a:extLst>
              <a:ext uri="{FF2B5EF4-FFF2-40B4-BE49-F238E27FC236}">
                <a16:creationId xmlns="" xmlns:a16="http://schemas.microsoft.com/office/drawing/2014/main" id="{65DB8C3D-476B-41EF-AEC7-6FD2507DDC10}"/>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a:extLst>
              <a:ext uri="{FF2B5EF4-FFF2-40B4-BE49-F238E27FC236}">
                <a16:creationId xmlns="" xmlns:a16="http://schemas.microsoft.com/office/drawing/2014/main" id="{75A8AD47-A757-4439-A2BB-EC39402E1A0C}"/>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a:extLst>
              <a:ext uri="{FF2B5EF4-FFF2-40B4-BE49-F238E27FC236}">
                <a16:creationId xmlns="" xmlns:a16="http://schemas.microsoft.com/office/drawing/2014/main" id="{4EED96F6-5C4D-4FD6-8E32-EC0716BF2598}"/>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328" name="Shape 328"/>
          <p:cNvSpPr txBox="1">
            <a:spLocks noGrp="1"/>
          </p:cNvSpPr>
          <p:nvPr>
            <p:ph type="body" idx="1"/>
          </p:nvPr>
        </p:nvSpPr>
        <p:spPr>
          <a:xfrm>
            <a:off x="609600" y="5137106"/>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2886006930"/>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a:extLst>
              <a:ext uri="{FF2B5EF4-FFF2-40B4-BE49-F238E27FC236}">
                <a16:creationId xmlns="" xmlns:a16="http://schemas.microsoft.com/office/drawing/2014/main" id="{2EDE1CA1-CEC2-4521-B466-584E6B521234}"/>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370">
            <a:extLst>
              <a:ext uri="{FF2B5EF4-FFF2-40B4-BE49-F238E27FC236}">
                <a16:creationId xmlns="" xmlns:a16="http://schemas.microsoft.com/office/drawing/2014/main" id="{67692E77-F8A3-43D2-97FF-8874F0FFBA1E}"/>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71">
            <a:extLst>
              <a:ext uri="{FF2B5EF4-FFF2-40B4-BE49-F238E27FC236}">
                <a16:creationId xmlns="" xmlns:a16="http://schemas.microsoft.com/office/drawing/2014/main" id="{A60D655E-FC95-4E3C-9C7F-A74DC790D9C4}"/>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372">
            <a:extLst>
              <a:ext uri="{FF2B5EF4-FFF2-40B4-BE49-F238E27FC236}">
                <a16:creationId xmlns="" xmlns:a16="http://schemas.microsoft.com/office/drawing/2014/main" id="{B02101EB-8008-4915-87EC-15103FEE7A0A}"/>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73">
            <a:extLst>
              <a:ext uri="{FF2B5EF4-FFF2-40B4-BE49-F238E27FC236}">
                <a16:creationId xmlns="" xmlns:a16="http://schemas.microsoft.com/office/drawing/2014/main" id="{A9BA445D-EE5D-49C2-9420-8685F011FEB8}"/>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374">
            <a:extLst>
              <a:ext uri="{FF2B5EF4-FFF2-40B4-BE49-F238E27FC236}">
                <a16:creationId xmlns="" xmlns:a16="http://schemas.microsoft.com/office/drawing/2014/main" id="{E643A0CD-5E3B-4C0B-A745-38CD0B1C90B3}"/>
              </a:ext>
            </a:extLst>
          </p:cNvPr>
          <p:cNvGrpSpPr>
            <a:grpSpLocks/>
          </p:cNvGrpSpPr>
          <p:nvPr/>
        </p:nvGrpSpPr>
        <p:grpSpPr bwMode="auto">
          <a:xfrm>
            <a:off x="-12699" y="5949950"/>
            <a:ext cx="12223751" cy="793750"/>
            <a:chOff x="-9525" y="4462475"/>
            <a:chExt cx="9167825" cy="595300"/>
          </a:xfrm>
        </p:grpSpPr>
        <p:sp>
          <p:nvSpPr>
            <p:cNvPr id="8" name="Shape 375">
              <a:extLst>
                <a:ext uri="{FF2B5EF4-FFF2-40B4-BE49-F238E27FC236}">
                  <a16:creationId xmlns="" xmlns:a16="http://schemas.microsoft.com/office/drawing/2014/main" id="{102C6633-476C-461B-9F99-E6C8730DA53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376">
              <a:extLst>
                <a:ext uri="{FF2B5EF4-FFF2-40B4-BE49-F238E27FC236}">
                  <a16:creationId xmlns="" xmlns:a16="http://schemas.microsoft.com/office/drawing/2014/main" id="{264F67FF-BDA1-4223-AF01-7256229DA043}"/>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77">
              <a:extLst>
                <a:ext uri="{FF2B5EF4-FFF2-40B4-BE49-F238E27FC236}">
                  <a16:creationId xmlns="" xmlns:a16="http://schemas.microsoft.com/office/drawing/2014/main" id="{DF4C4AF7-2506-47FB-8C79-ADFF237CBB9C}"/>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378">
            <a:extLst>
              <a:ext uri="{FF2B5EF4-FFF2-40B4-BE49-F238E27FC236}">
                <a16:creationId xmlns="" xmlns:a16="http://schemas.microsoft.com/office/drawing/2014/main" id="{492CA9D8-1E3A-41F1-959B-4010F392B95A}"/>
              </a:ext>
            </a:extLst>
          </p:cNvPr>
          <p:cNvGrpSpPr>
            <a:grpSpLocks/>
          </p:cNvGrpSpPr>
          <p:nvPr/>
        </p:nvGrpSpPr>
        <p:grpSpPr bwMode="auto">
          <a:xfrm>
            <a:off x="-57151" y="5924550"/>
            <a:ext cx="12306301" cy="857250"/>
            <a:chOff x="-42837" y="4443487"/>
            <a:chExt cx="9229574" cy="642787"/>
          </a:xfrm>
        </p:grpSpPr>
        <p:sp>
          <p:nvSpPr>
            <p:cNvPr id="12" name="Shape 379">
              <a:extLst>
                <a:ext uri="{FF2B5EF4-FFF2-40B4-BE49-F238E27FC236}">
                  <a16:creationId xmlns="" xmlns:a16="http://schemas.microsoft.com/office/drawing/2014/main" id="{330AC366-F75A-482F-B16A-E56C29DC3219}"/>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a:extLst>
                <a:ext uri="{FF2B5EF4-FFF2-40B4-BE49-F238E27FC236}">
                  <a16:creationId xmlns="" xmlns:a16="http://schemas.microsoft.com/office/drawing/2014/main" id="{726BC3C9-3A30-4EF1-809F-1FE60F8A6BF8}"/>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a:extLst>
                <a:ext uri="{FF2B5EF4-FFF2-40B4-BE49-F238E27FC236}">
                  <a16:creationId xmlns="" xmlns:a16="http://schemas.microsoft.com/office/drawing/2014/main" id="{C719E8CA-5DF1-4F0A-B85B-27C00B466EE4}"/>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a:extLst>
                <a:ext uri="{FF2B5EF4-FFF2-40B4-BE49-F238E27FC236}">
                  <a16:creationId xmlns="" xmlns:a16="http://schemas.microsoft.com/office/drawing/2014/main" id="{DB0D33E5-F61A-455E-8D95-982D7646862E}"/>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a:extLst>
                <a:ext uri="{FF2B5EF4-FFF2-40B4-BE49-F238E27FC236}">
                  <a16:creationId xmlns="" xmlns:a16="http://schemas.microsoft.com/office/drawing/2014/main" id="{6C1B77FD-F3D5-4456-8868-C25903E17AFA}"/>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a:extLst>
                <a:ext uri="{FF2B5EF4-FFF2-40B4-BE49-F238E27FC236}">
                  <a16:creationId xmlns="" xmlns:a16="http://schemas.microsoft.com/office/drawing/2014/main" id="{6FB1039A-24E1-45AF-A4F0-E4A3CA46BA4A}"/>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a:extLst>
                <a:ext uri="{FF2B5EF4-FFF2-40B4-BE49-F238E27FC236}">
                  <a16:creationId xmlns="" xmlns:a16="http://schemas.microsoft.com/office/drawing/2014/main" id="{7A6D21FB-1EFC-4F52-BD3E-2AFFF5664550}"/>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a:extLst>
                <a:ext uri="{FF2B5EF4-FFF2-40B4-BE49-F238E27FC236}">
                  <a16:creationId xmlns="" xmlns:a16="http://schemas.microsoft.com/office/drawing/2014/main" id="{F0E91588-33E9-4417-8541-29AD668545D4}"/>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a:extLst>
                <a:ext uri="{FF2B5EF4-FFF2-40B4-BE49-F238E27FC236}">
                  <a16:creationId xmlns="" xmlns:a16="http://schemas.microsoft.com/office/drawing/2014/main" id="{2CC41309-26D9-4C87-AE97-15F4C7C66A8B}"/>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a:extLst>
                <a:ext uri="{FF2B5EF4-FFF2-40B4-BE49-F238E27FC236}">
                  <a16:creationId xmlns="" xmlns:a16="http://schemas.microsoft.com/office/drawing/2014/main" id="{4FE36814-16CF-4E9E-8D05-358D9BEF4850}"/>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a:extLst>
                <a:ext uri="{FF2B5EF4-FFF2-40B4-BE49-F238E27FC236}">
                  <a16:creationId xmlns="" xmlns:a16="http://schemas.microsoft.com/office/drawing/2014/main" id="{96162A1B-B315-4CE3-BD63-235C8A26437E}"/>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a:extLst>
                <a:ext uri="{FF2B5EF4-FFF2-40B4-BE49-F238E27FC236}">
                  <a16:creationId xmlns="" xmlns:a16="http://schemas.microsoft.com/office/drawing/2014/main" id="{E7AA14F3-50A1-46D0-ABB1-FF1346AE6F76}"/>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a:extLst>
                <a:ext uri="{FF2B5EF4-FFF2-40B4-BE49-F238E27FC236}">
                  <a16:creationId xmlns="" xmlns:a16="http://schemas.microsoft.com/office/drawing/2014/main" id="{8C7E71A7-CAF0-4904-9286-CA2A72952420}"/>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a:extLst>
                <a:ext uri="{FF2B5EF4-FFF2-40B4-BE49-F238E27FC236}">
                  <a16:creationId xmlns="" xmlns:a16="http://schemas.microsoft.com/office/drawing/2014/main" id="{D88D6839-6315-483B-AB0D-C84054D98A5F}"/>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a:extLst>
                <a:ext uri="{FF2B5EF4-FFF2-40B4-BE49-F238E27FC236}">
                  <a16:creationId xmlns="" xmlns:a16="http://schemas.microsoft.com/office/drawing/2014/main" id="{5E84FD37-1A47-45E8-8B52-384069A2A315}"/>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a:extLst>
                <a:ext uri="{FF2B5EF4-FFF2-40B4-BE49-F238E27FC236}">
                  <a16:creationId xmlns="" xmlns:a16="http://schemas.microsoft.com/office/drawing/2014/main" id="{8F9A9B23-023A-409C-BDE9-DA1E15897C9A}"/>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a:extLst>
                <a:ext uri="{FF2B5EF4-FFF2-40B4-BE49-F238E27FC236}">
                  <a16:creationId xmlns="" xmlns:a16="http://schemas.microsoft.com/office/drawing/2014/main" id="{F3AFC52B-E254-4CE4-B999-927D62BFADAC}"/>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a:extLst>
                <a:ext uri="{FF2B5EF4-FFF2-40B4-BE49-F238E27FC236}">
                  <a16:creationId xmlns="" xmlns:a16="http://schemas.microsoft.com/office/drawing/2014/main" id="{DAF1E759-6E8E-4634-8689-A81C0EA044F4}"/>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a:extLst>
                <a:ext uri="{FF2B5EF4-FFF2-40B4-BE49-F238E27FC236}">
                  <a16:creationId xmlns="" xmlns:a16="http://schemas.microsoft.com/office/drawing/2014/main" id="{5F92E085-5D7B-4403-80DF-BC8A9141EF1F}"/>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a:extLst>
                <a:ext uri="{FF2B5EF4-FFF2-40B4-BE49-F238E27FC236}">
                  <a16:creationId xmlns="" xmlns:a16="http://schemas.microsoft.com/office/drawing/2014/main" id="{0A0C59E9-A9B7-4140-9187-D85C18C3A199}"/>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a:extLst>
                <a:ext uri="{FF2B5EF4-FFF2-40B4-BE49-F238E27FC236}">
                  <a16:creationId xmlns="" xmlns:a16="http://schemas.microsoft.com/office/drawing/2014/main" id="{70FD3945-4C89-4439-944F-04E3015ED16D}"/>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a:extLst>
                <a:ext uri="{FF2B5EF4-FFF2-40B4-BE49-F238E27FC236}">
                  <a16:creationId xmlns="" xmlns:a16="http://schemas.microsoft.com/office/drawing/2014/main" id="{9ED1CE43-27B9-48EC-8B52-AB9C5DC9446D}"/>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a:extLst>
                <a:ext uri="{FF2B5EF4-FFF2-40B4-BE49-F238E27FC236}">
                  <a16:creationId xmlns="" xmlns:a16="http://schemas.microsoft.com/office/drawing/2014/main" id="{EBA30098-90EC-4E65-945E-492B604C52B7}"/>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a:extLst>
                <a:ext uri="{FF2B5EF4-FFF2-40B4-BE49-F238E27FC236}">
                  <a16:creationId xmlns="" xmlns:a16="http://schemas.microsoft.com/office/drawing/2014/main" id="{1888DFFB-DA1E-48D5-B6B0-586F4D9F3824}"/>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a:extLst>
                <a:ext uri="{FF2B5EF4-FFF2-40B4-BE49-F238E27FC236}">
                  <a16:creationId xmlns="" xmlns:a16="http://schemas.microsoft.com/office/drawing/2014/main" id="{B7179F0C-A4A4-40AD-8FBF-831B4535F98C}"/>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a:extLst>
              <a:ext uri="{FF2B5EF4-FFF2-40B4-BE49-F238E27FC236}">
                <a16:creationId xmlns="" xmlns:a16="http://schemas.microsoft.com/office/drawing/2014/main" id="{DA5EE99E-D6CC-40D7-AC76-088DA59C8F38}"/>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a:extLst>
              <a:ext uri="{FF2B5EF4-FFF2-40B4-BE49-F238E27FC236}">
                <a16:creationId xmlns="" xmlns:a16="http://schemas.microsoft.com/office/drawing/2014/main" id="{3C993808-0F05-4049-BDD8-633BE6C98115}"/>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a:extLst>
              <a:ext uri="{FF2B5EF4-FFF2-40B4-BE49-F238E27FC236}">
                <a16:creationId xmlns="" xmlns:a16="http://schemas.microsoft.com/office/drawing/2014/main" id="{39956D88-C1A3-49B0-864A-A08955D6C8E3}"/>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a:extLst>
              <a:ext uri="{FF2B5EF4-FFF2-40B4-BE49-F238E27FC236}">
                <a16:creationId xmlns="" xmlns:a16="http://schemas.microsoft.com/office/drawing/2014/main" id="{B0FBD4C0-B205-4F30-B46A-49ECFE317980}"/>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600914289"/>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a:extLst>
              <a:ext uri="{FF2B5EF4-FFF2-40B4-BE49-F238E27FC236}">
                <a16:creationId xmlns="" xmlns:a16="http://schemas.microsoft.com/office/drawing/2014/main" id="{FE7594BA-556C-4A9C-A2A9-A9FEEBCC8819}"/>
              </a:ext>
            </a:extLst>
          </p:cNvPr>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410">
            <a:extLst>
              <a:ext uri="{FF2B5EF4-FFF2-40B4-BE49-F238E27FC236}">
                <a16:creationId xmlns="" xmlns:a16="http://schemas.microsoft.com/office/drawing/2014/main" id="{247ABC0F-42DC-4BE7-A47A-530034D02641}"/>
              </a:ext>
            </a:extLst>
          </p:cNvPr>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411">
            <a:extLst>
              <a:ext uri="{FF2B5EF4-FFF2-40B4-BE49-F238E27FC236}">
                <a16:creationId xmlns="" xmlns:a16="http://schemas.microsoft.com/office/drawing/2014/main" id="{301315D4-CBAE-4F28-B82A-81D4EB439B89}"/>
              </a:ext>
            </a:extLst>
          </p:cNvPr>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412">
            <a:extLst>
              <a:ext uri="{FF2B5EF4-FFF2-40B4-BE49-F238E27FC236}">
                <a16:creationId xmlns="" xmlns:a16="http://schemas.microsoft.com/office/drawing/2014/main" id="{96B7DD0E-4786-4A8B-8404-593EFAFFC0C2}"/>
              </a:ext>
            </a:extLst>
          </p:cNvPr>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413">
            <a:extLst>
              <a:ext uri="{FF2B5EF4-FFF2-40B4-BE49-F238E27FC236}">
                <a16:creationId xmlns="" xmlns:a16="http://schemas.microsoft.com/office/drawing/2014/main" id="{8DEEA3B1-E9A4-4F99-8892-E1194170B4E0}"/>
              </a:ext>
            </a:extLst>
          </p:cNvPr>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414">
            <a:extLst>
              <a:ext uri="{FF2B5EF4-FFF2-40B4-BE49-F238E27FC236}">
                <a16:creationId xmlns="" xmlns:a16="http://schemas.microsoft.com/office/drawing/2014/main" id="{964BCBD2-6607-4715-B981-4C2D87338156}"/>
              </a:ext>
            </a:extLst>
          </p:cNvPr>
          <p:cNvGrpSpPr>
            <a:grpSpLocks/>
          </p:cNvGrpSpPr>
          <p:nvPr/>
        </p:nvGrpSpPr>
        <p:grpSpPr bwMode="auto">
          <a:xfrm>
            <a:off x="-12699" y="869950"/>
            <a:ext cx="12223751" cy="793750"/>
            <a:chOff x="-9525" y="4462475"/>
            <a:chExt cx="9167825" cy="595300"/>
          </a:xfrm>
        </p:grpSpPr>
        <p:sp>
          <p:nvSpPr>
            <p:cNvPr id="8" name="Shape 415">
              <a:extLst>
                <a:ext uri="{FF2B5EF4-FFF2-40B4-BE49-F238E27FC236}">
                  <a16:creationId xmlns="" xmlns:a16="http://schemas.microsoft.com/office/drawing/2014/main" id="{BC5CE5E5-C4DC-4995-8CED-5F18E81E705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416">
              <a:extLst>
                <a:ext uri="{FF2B5EF4-FFF2-40B4-BE49-F238E27FC236}">
                  <a16:creationId xmlns="" xmlns:a16="http://schemas.microsoft.com/office/drawing/2014/main" id="{9FE39C33-A105-4774-B8E6-8FEB2C95913A}"/>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17">
              <a:extLst>
                <a:ext uri="{FF2B5EF4-FFF2-40B4-BE49-F238E27FC236}">
                  <a16:creationId xmlns="" xmlns:a16="http://schemas.microsoft.com/office/drawing/2014/main" id="{2E572F57-958F-4148-835F-0F55AA15B293}"/>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418">
            <a:extLst>
              <a:ext uri="{FF2B5EF4-FFF2-40B4-BE49-F238E27FC236}">
                <a16:creationId xmlns="" xmlns:a16="http://schemas.microsoft.com/office/drawing/2014/main" id="{183E555D-92EC-47D5-9155-F28F99223806}"/>
              </a:ext>
            </a:extLst>
          </p:cNvPr>
          <p:cNvGrpSpPr>
            <a:grpSpLocks/>
          </p:cNvGrpSpPr>
          <p:nvPr/>
        </p:nvGrpSpPr>
        <p:grpSpPr bwMode="auto">
          <a:xfrm>
            <a:off x="-57151" y="844550"/>
            <a:ext cx="12306301" cy="857250"/>
            <a:chOff x="-42837" y="4443487"/>
            <a:chExt cx="9229574" cy="642787"/>
          </a:xfrm>
        </p:grpSpPr>
        <p:sp>
          <p:nvSpPr>
            <p:cNvPr id="12" name="Shape 419">
              <a:extLst>
                <a:ext uri="{FF2B5EF4-FFF2-40B4-BE49-F238E27FC236}">
                  <a16:creationId xmlns="" xmlns:a16="http://schemas.microsoft.com/office/drawing/2014/main" id="{44321918-9BC7-464C-AA8A-6E50EF2A0DB5}"/>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a:extLst>
                <a:ext uri="{FF2B5EF4-FFF2-40B4-BE49-F238E27FC236}">
                  <a16:creationId xmlns="" xmlns:a16="http://schemas.microsoft.com/office/drawing/2014/main" id="{EA0BF29F-0F04-4A6C-BEA6-053C54B96718}"/>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a:extLst>
                <a:ext uri="{FF2B5EF4-FFF2-40B4-BE49-F238E27FC236}">
                  <a16:creationId xmlns="" xmlns:a16="http://schemas.microsoft.com/office/drawing/2014/main" id="{A7470A0D-0D2A-4E0E-8A54-23558F7BC61C}"/>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a:extLst>
                <a:ext uri="{FF2B5EF4-FFF2-40B4-BE49-F238E27FC236}">
                  <a16:creationId xmlns="" xmlns:a16="http://schemas.microsoft.com/office/drawing/2014/main" id="{7665BBC7-E7E3-4F28-9C97-ED084F34FEF6}"/>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a:extLst>
                <a:ext uri="{FF2B5EF4-FFF2-40B4-BE49-F238E27FC236}">
                  <a16:creationId xmlns="" xmlns:a16="http://schemas.microsoft.com/office/drawing/2014/main" id="{E876C72E-887D-42BC-80C2-7B8C52E9151A}"/>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a:extLst>
                <a:ext uri="{FF2B5EF4-FFF2-40B4-BE49-F238E27FC236}">
                  <a16:creationId xmlns="" xmlns:a16="http://schemas.microsoft.com/office/drawing/2014/main" id="{90435AC0-97BC-46C0-A1EE-BE29D569C0E0}"/>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a:extLst>
                <a:ext uri="{FF2B5EF4-FFF2-40B4-BE49-F238E27FC236}">
                  <a16:creationId xmlns="" xmlns:a16="http://schemas.microsoft.com/office/drawing/2014/main" id="{24F74115-0011-4199-B999-9401E4865981}"/>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a:extLst>
                <a:ext uri="{FF2B5EF4-FFF2-40B4-BE49-F238E27FC236}">
                  <a16:creationId xmlns="" xmlns:a16="http://schemas.microsoft.com/office/drawing/2014/main" id="{09C7FAAA-DCD2-4B3D-B42F-258685CF04BF}"/>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a:extLst>
                <a:ext uri="{FF2B5EF4-FFF2-40B4-BE49-F238E27FC236}">
                  <a16:creationId xmlns="" xmlns:a16="http://schemas.microsoft.com/office/drawing/2014/main" id="{C51BB3F6-2143-4AB5-BE31-30629AC4B297}"/>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a:extLst>
                <a:ext uri="{FF2B5EF4-FFF2-40B4-BE49-F238E27FC236}">
                  <a16:creationId xmlns="" xmlns:a16="http://schemas.microsoft.com/office/drawing/2014/main" id="{08027A53-AC53-4203-A57C-7F64E0F0D6C1}"/>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a:extLst>
                <a:ext uri="{FF2B5EF4-FFF2-40B4-BE49-F238E27FC236}">
                  <a16:creationId xmlns="" xmlns:a16="http://schemas.microsoft.com/office/drawing/2014/main" id="{946E32EB-3D8B-4A53-A8C4-E386BAC47036}"/>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a:extLst>
                <a:ext uri="{FF2B5EF4-FFF2-40B4-BE49-F238E27FC236}">
                  <a16:creationId xmlns="" xmlns:a16="http://schemas.microsoft.com/office/drawing/2014/main" id="{5D8A1200-8133-49B2-8670-9A558D198E6D}"/>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a:extLst>
                <a:ext uri="{FF2B5EF4-FFF2-40B4-BE49-F238E27FC236}">
                  <a16:creationId xmlns="" xmlns:a16="http://schemas.microsoft.com/office/drawing/2014/main" id="{8CFEE641-B5AE-4B54-948F-6F42377D1375}"/>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a:extLst>
                <a:ext uri="{FF2B5EF4-FFF2-40B4-BE49-F238E27FC236}">
                  <a16:creationId xmlns="" xmlns:a16="http://schemas.microsoft.com/office/drawing/2014/main" id="{7C412628-C194-4220-85A5-01328D160C27}"/>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a:extLst>
                <a:ext uri="{FF2B5EF4-FFF2-40B4-BE49-F238E27FC236}">
                  <a16:creationId xmlns="" xmlns:a16="http://schemas.microsoft.com/office/drawing/2014/main" id="{591AE55E-21FE-4A6D-BBD7-DC5FDB8D9054}"/>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a:extLst>
                <a:ext uri="{FF2B5EF4-FFF2-40B4-BE49-F238E27FC236}">
                  <a16:creationId xmlns="" xmlns:a16="http://schemas.microsoft.com/office/drawing/2014/main" id="{44048193-0A67-44CB-B75E-31AFE576B0EB}"/>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a:extLst>
                <a:ext uri="{FF2B5EF4-FFF2-40B4-BE49-F238E27FC236}">
                  <a16:creationId xmlns="" xmlns:a16="http://schemas.microsoft.com/office/drawing/2014/main" id="{781AB903-4098-4A44-AF33-672B6227497D}"/>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a:extLst>
                <a:ext uri="{FF2B5EF4-FFF2-40B4-BE49-F238E27FC236}">
                  <a16:creationId xmlns="" xmlns:a16="http://schemas.microsoft.com/office/drawing/2014/main" id="{F4ED8AB3-54C1-4B14-AB18-2686607F1A64}"/>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a:extLst>
                <a:ext uri="{FF2B5EF4-FFF2-40B4-BE49-F238E27FC236}">
                  <a16:creationId xmlns="" xmlns:a16="http://schemas.microsoft.com/office/drawing/2014/main" id="{3AA2FF32-7C97-4B29-9732-FF6563E8C7A0}"/>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a:extLst>
                <a:ext uri="{FF2B5EF4-FFF2-40B4-BE49-F238E27FC236}">
                  <a16:creationId xmlns="" xmlns:a16="http://schemas.microsoft.com/office/drawing/2014/main" id="{89824668-6B12-47B4-92C4-3FAE3FBF3E0B}"/>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a:extLst>
                <a:ext uri="{FF2B5EF4-FFF2-40B4-BE49-F238E27FC236}">
                  <a16:creationId xmlns="" xmlns:a16="http://schemas.microsoft.com/office/drawing/2014/main" id="{2D08AF18-3681-4ACC-B46C-0D07AF37D4B3}"/>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a:extLst>
                <a:ext uri="{FF2B5EF4-FFF2-40B4-BE49-F238E27FC236}">
                  <a16:creationId xmlns="" xmlns:a16="http://schemas.microsoft.com/office/drawing/2014/main" id="{3D150259-D137-4EEF-B271-C8405FA6FA89}"/>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a:extLst>
                <a:ext uri="{FF2B5EF4-FFF2-40B4-BE49-F238E27FC236}">
                  <a16:creationId xmlns="" xmlns:a16="http://schemas.microsoft.com/office/drawing/2014/main" id="{746D574C-7F26-45E3-BBD9-F9E040AB5728}"/>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a:extLst>
                <a:ext uri="{FF2B5EF4-FFF2-40B4-BE49-F238E27FC236}">
                  <a16:creationId xmlns="" xmlns:a16="http://schemas.microsoft.com/office/drawing/2014/main" id="{607B7013-C5DC-42EC-8333-D97975303BB5}"/>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a:extLst>
                <a:ext uri="{FF2B5EF4-FFF2-40B4-BE49-F238E27FC236}">
                  <a16:creationId xmlns="" xmlns:a16="http://schemas.microsoft.com/office/drawing/2014/main" id="{56F3DED1-F8F9-45CB-9492-6B623A5DD406}"/>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a:extLst>
              <a:ext uri="{FF2B5EF4-FFF2-40B4-BE49-F238E27FC236}">
                <a16:creationId xmlns="" xmlns:a16="http://schemas.microsoft.com/office/drawing/2014/main" id="{3CC8A5D8-900E-4D33-B123-C70F299E8D05}"/>
              </a:ext>
            </a:extLst>
          </p:cNvPr>
          <p:cNvSpPr>
            <a:spLocks noChangeArrowheads="1"/>
          </p:cNvSpPr>
          <p:nvPr/>
        </p:nvSpPr>
        <p:spPr bwMode="auto">
          <a:xfrm>
            <a:off x="3987800" y="103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a:extLst>
              <a:ext uri="{FF2B5EF4-FFF2-40B4-BE49-F238E27FC236}">
                <a16:creationId xmlns="" xmlns:a16="http://schemas.microsoft.com/office/drawing/2014/main" id="{7481A80C-0828-4108-8C9D-E198BF47E662}"/>
              </a:ext>
            </a:extLst>
          </p:cNvPr>
          <p:cNvSpPr>
            <a:spLocks noChangeArrowheads="1"/>
          </p:cNvSpPr>
          <p:nvPr/>
        </p:nvSpPr>
        <p:spPr bwMode="auto">
          <a:xfrm>
            <a:off x="1447800" y="141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a:extLst>
              <a:ext uri="{FF2B5EF4-FFF2-40B4-BE49-F238E27FC236}">
                <a16:creationId xmlns="" xmlns:a16="http://schemas.microsoft.com/office/drawing/2014/main" id="{8A6D4041-E5C2-4F89-A4A6-63A5DB478917}"/>
              </a:ext>
            </a:extLst>
          </p:cNvPr>
          <p:cNvSpPr>
            <a:spLocks noChangeArrowheads="1"/>
          </p:cNvSpPr>
          <p:nvPr/>
        </p:nvSpPr>
        <p:spPr bwMode="auto">
          <a:xfrm>
            <a:off x="6527800" y="94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a:extLst>
              <a:ext uri="{FF2B5EF4-FFF2-40B4-BE49-F238E27FC236}">
                <a16:creationId xmlns="" xmlns:a16="http://schemas.microsoft.com/office/drawing/2014/main" id="{391D5780-033C-4B4E-A2DF-6CC718FF9F42}"/>
              </a:ext>
            </a:extLst>
          </p:cNvPr>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2162303709"/>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2490378537"/>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F1D7C548-137E-40AB-BBDF-2D5F7664AD75}"/>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 xmlns:a16="http://schemas.microsoft.com/office/drawing/2014/main" id="{A2DD376B-4235-486F-B6D2-5C657B30A666}"/>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 xmlns:a16="http://schemas.microsoft.com/office/drawing/2014/main" id="{4ED0B9B1-7427-4A85-9265-6AAB2AD784FF}"/>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4BAC7B82-BB72-4D09-BE27-E72D47C17A85}" type="slidenum">
              <a:rPr lang="en-US" altLang="en-US"/>
              <a:pPr>
                <a:defRPr/>
              </a:pPr>
              <a:t>‹#›</a:t>
            </a:fld>
            <a:endParaRPr lang="en-US" altLang="en-US"/>
          </a:p>
        </p:txBody>
      </p:sp>
    </p:spTree>
    <p:extLst>
      <p:ext uri="{BB962C8B-B14F-4D97-AF65-F5344CB8AC3E}">
        <p14:creationId xmlns:p14="http://schemas.microsoft.com/office/powerpoint/2010/main" val="304785166"/>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 xmlns:a16="http://schemas.microsoft.com/office/drawing/2014/main" id="{52B77D9A-F152-49EE-B4AE-821DA2463FFF}"/>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 xmlns:a16="http://schemas.microsoft.com/office/drawing/2014/main" id="{3353D620-30B0-4F82-8113-548DF9799065}"/>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 xmlns:a16="http://schemas.microsoft.com/office/drawing/2014/main" id="{B0282845-9D44-41A1-96A0-0D35410C208D}"/>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6CE6E2B6-4293-4171-92A8-6F440D3F7EC8}" type="slidenum">
              <a:rPr lang="en-US" altLang="en-US"/>
              <a:pPr>
                <a:defRPr/>
              </a:pPr>
              <a:t>‹#›</a:t>
            </a:fld>
            <a:endParaRPr lang="en-US" altLang="en-US"/>
          </a:p>
        </p:txBody>
      </p:sp>
    </p:spTree>
    <p:extLst>
      <p:ext uri="{BB962C8B-B14F-4D97-AF65-F5344CB8AC3E}">
        <p14:creationId xmlns:p14="http://schemas.microsoft.com/office/powerpoint/2010/main" val="116281744"/>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05E3EF9E-8EC7-476A-B29D-0D35D5924E34}"/>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6" name="Footer Placeholder 5">
            <a:extLst>
              <a:ext uri="{FF2B5EF4-FFF2-40B4-BE49-F238E27FC236}">
                <a16:creationId xmlns="" xmlns:a16="http://schemas.microsoft.com/office/drawing/2014/main" id="{9C51B836-CF5D-4845-885E-07A9A1FC961F}"/>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7" name="Slide Number Placeholder 6">
            <a:extLst>
              <a:ext uri="{FF2B5EF4-FFF2-40B4-BE49-F238E27FC236}">
                <a16:creationId xmlns="" xmlns:a16="http://schemas.microsoft.com/office/drawing/2014/main" id="{6BC69C77-5C82-464F-B586-7F66A2EF39FB}"/>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7AAC0DD9-D722-4973-B827-04B7BC45BA08}" type="slidenum">
              <a:rPr lang="en-US" altLang="en-US"/>
              <a:pPr>
                <a:defRPr/>
              </a:pPr>
              <a:t>‹#›</a:t>
            </a:fld>
            <a:endParaRPr lang="en-US" altLang="en-US"/>
          </a:p>
        </p:txBody>
      </p:sp>
    </p:spTree>
    <p:extLst>
      <p:ext uri="{BB962C8B-B14F-4D97-AF65-F5344CB8AC3E}">
        <p14:creationId xmlns:p14="http://schemas.microsoft.com/office/powerpoint/2010/main" val="552842512"/>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a:extLst>
              <a:ext uri="{FF2B5EF4-FFF2-40B4-BE49-F238E27FC236}">
                <a16:creationId xmlns="" xmlns:a16="http://schemas.microsoft.com/office/drawing/2014/main" id="{3342D60F-BAC1-48FD-89EE-7C00438CF980}"/>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7" name="Rectangle 5">
            <a:extLst>
              <a:ext uri="{FF2B5EF4-FFF2-40B4-BE49-F238E27FC236}">
                <a16:creationId xmlns="" xmlns:a16="http://schemas.microsoft.com/office/drawing/2014/main" id="{EBCBBAF0-7815-4AF0-BF2D-7DD13FECB7FE}"/>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8" name="Rectangle 6">
            <a:extLst>
              <a:ext uri="{FF2B5EF4-FFF2-40B4-BE49-F238E27FC236}">
                <a16:creationId xmlns="" xmlns:a16="http://schemas.microsoft.com/office/drawing/2014/main" id="{36DF7377-BBB2-4A2F-A518-98E6AF0F6DDF}"/>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6EAE7DFF-6EDE-49CA-93A9-0A0EBC0F5269}" type="slidenum">
              <a:rPr lang="en-US" altLang="en-US"/>
              <a:pPr>
                <a:defRPr/>
              </a:pPr>
              <a:t>‹#›</a:t>
            </a:fld>
            <a:endParaRPr lang="en-US" altLang="en-US"/>
          </a:p>
        </p:txBody>
      </p:sp>
    </p:spTree>
    <p:extLst>
      <p:ext uri="{BB962C8B-B14F-4D97-AF65-F5344CB8AC3E}">
        <p14:creationId xmlns:p14="http://schemas.microsoft.com/office/powerpoint/2010/main" val="2674813569"/>
      </p:ext>
    </p:extLst>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76200"/>
            <a:ext cx="11582400" cy="381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73951886"/>
      </p:ext>
    </p:extLst>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grpSp>
        <p:nvGrpSpPr>
          <p:cNvPr id="3" name="Group 27">
            <a:extLst>
              <a:ext uri="{FF2B5EF4-FFF2-40B4-BE49-F238E27FC236}">
                <a16:creationId xmlns="" xmlns:a16="http://schemas.microsoft.com/office/drawing/2014/main" id="{89D7FA76-659F-44CE-9F6A-F15A0A3DC9C1}"/>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 xmlns:a16="http://schemas.microsoft.com/office/drawing/2014/main" id="{3D919F1F-CEE8-4A00-9998-7DFCA9DA9607}"/>
                </a:ext>
              </a:extLst>
            </p:cNvPr>
            <p:cNvSpPr>
              <a:spLocks/>
            </p:cNvSpPr>
            <p:nvPr/>
          </p:nvSpPr>
          <p:spPr bwMode="auto">
            <a:xfrm>
              <a:off x="6913640" y="4905446"/>
              <a:ext cx="4642147" cy="1714429"/>
            </a:xfrm>
            <a:custGeom>
              <a:avLst/>
              <a:gdLst>
                <a:gd name="T0" fmla="*/ 3206349 w 4797505"/>
                <a:gd name="T1" fmla="*/ 47316 h 1771805"/>
                <a:gd name="T2" fmla="*/ 3115450 w 4797505"/>
                <a:gd name="T3" fmla="*/ 4162 h 1771805"/>
                <a:gd name="T4" fmla="*/ 3109943 w 4797505"/>
                <a:gd name="T5" fmla="*/ 56957 h 1771805"/>
                <a:gd name="T6" fmla="*/ 3184772 w 4797505"/>
                <a:gd name="T7" fmla="*/ 68432 h 1771805"/>
                <a:gd name="T8" fmla="*/ 3141619 w 4797505"/>
                <a:gd name="T9" fmla="*/ 307611 h 1771805"/>
                <a:gd name="T10" fmla="*/ 3107648 w 4797505"/>
                <a:gd name="T11" fmla="*/ 341583 h 1771805"/>
                <a:gd name="T12" fmla="*/ 2868010 w 4797505"/>
                <a:gd name="T13" fmla="*/ 339747 h 1771805"/>
                <a:gd name="T14" fmla="*/ 2834038 w 4797505"/>
                <a:gd name="T15" fmla="*/ 305776 h 1771805"/>
                <a:gd name="T16" fmla="*/ 2789509 w 4797505"/>
                <a:gd name="T17" fmla="*/ 67055 h 1771805"/>
                <a:gd name="T18" fmla="*/ 2864797 w 4797505"/>
                <a:gd name="T19" fmla="*/ 55579 h 1771805"/>
                <a:gd name="T20" fmla="*/ 2859288 w 4797505"/>
                <a:gd name="T21" fmla="*/ 2785 h 1771805"/>
                <a:gd name="T22" fmla="*/ 2768391 w 4797505"/>
                <a:gd name="T23" fmla="*/ 45937 h 1771805"/>
                <a:gd name="T24" fmla="*/ 2827152 w 4797505"/>
                <a:gd name="T25" fmla="*/ 350306 h 1771805"/>
                <a:gd name="T26" fmla="*/ 2958449 w 4797505"/>
                <a:gd name="T27" fmla="*/ 444875 h 1771805"/>
                <a:gd name="T28" fmla="*/ 2909327 w 4797505"/>
                <a:gd name="T29" fmla="*/ 694615 h 1771805"/>
                <a:gd name="T30" fmla="*/ 2451169 w 4797505"/>
                <a:gd name="T31" fmla="*/ 453601 h 1771805"/>
                <a:gd name="T32" fmla="*/ 2428215 w 4797505"/>
                <a:gd name="T33" fmla="*/ 435695 h 1771805"/>
                <a:gd name="T34" fmla="*/ 2413066 w 4797505"/>
                <a:gd name="T35" fmla="*/ 441203 h 1771805"/>
                <a:gd name="T36" fmla="*/ 2360732 w 4797505"/>
                <a:gd name="T37" fmla="*/ 694156 h 1771805"/>
                <a:gd name="T38" fmla="*/ 2204645 w 4797505"/>
                <a:gd name="T39" fmla="*/ 215336 h 1771805"/>
                <a:gd name="T40" fmla="*/ 2181693 w 4797505"/>
                <a:gd name="T41" fmla="*/ 195599 h 1771805"/>
                <a:gd name="T42" fmla="*/ 2158738 w 4797505"/>
                <a:gd name="T43" fmla="*/ 215336 h 1771805"/>
                <a:gd name="T44" fmla="*/ 2052232 w 4797505"/>
                <a:gd name="T45" fmla="*/ 701500 h 1771805"/>
                <a:gd name="T46" fmla="*/ 2029278 w 4797505"/>
                <a:gd name="T47" fmla="*/ 679924 h 1771805"/>
                <a:gd name="T48" fmla="*/ 2001276 w 4797505"/>
                <a:gd name="T49" fmla="*/ 679463 h 1771805"/>
                <a:gd name="T50" fmla="*/ 1959958 w 4797505"/>
                <a:gd name="T51" fmla="*/ 679463 h 1771805"/>
                <a:gd name="T52" fmla="*/ 942648 w 4797505"/>
                <a:gd name="T53" fmla="*/ 679463 h 1771805"/>
                <a:gd name="T54" fmla="*/ 915101 w 4797505"/>
                <a:gd name="T55" fmla="*/ 684973 h 1771805"/>
                <a:gd name="T56" fmla="*/ 842108 w 4797505"/>
                <a:gd name="T57" fmla="*/ 1007246 h 1771805"/>
                <a:gd name="T58" fmla="*/ 722289 w 4797505"/>
                <a:gd name="T59" fmla="*/ 367752 h 1771805"/>
                <a:gd name="T60" fmla="*/ 706682 w 4797505"/>
                <a:gd name="T61" fmla="*/ 362243 h 1771805"/>
                <a:gd name="T62" fmla="*/ 691073 w 4797505"/>
                <a:gd name="T63" fmla="*/ 368668 h 1771805"/>
                <a:gd name="T64" fmla="*/ 658937 w 4797505"/>
                <a:gd name="T65" fmla="*/ 679924 h 1771805"/>
                <a:gd name="T66" fmla="*/ 590536 w 4797505"/>
                <a:gd name="T67" fmla="*/ 685432 h 1771805"/>
                <a:gd name="T68" fmla="*/ 542331 w 4797505"/>
                <a:gd name="T69" fmla="*/ 868606 h 1771805"/>
                <a:gd name="T70" fmla="*/ 513869 w 4797505"/>
                <a:gd name="T71" fmla="*/ 695991 h 1771805"/>
                <a:gd name="T72" fmla="*/ 2460 w 4797505"/>
                <a:gd name="T73" fmla="*/ 690941 h 1771805"/>
                <a:gd name="T74" fmla="*/ 480356 w 4797505"/>
                <a:gd name="T75" fmla="*/ 737767 h 1771805"/>
                <a:gd name="T76" fmla="*/ 530856 w 4797505"/>
                <a:gd name="T77" fmla="*/ 1015051 h 1771805"/>
                <a:gd name="T78" fmla="*/ 560695 w 4797505"/>
                <a:gd name="T79" fmla="*/ 1014590 h 1771805"/>
                <a:gd name="T80" fmla="*/ 625886 w 4797505"/>
                <a:gd name="T81" fmla="*/ 727667 h 1771805"/>
                <a:gd name="T82" fmla="*/ 696123 w 4797505"/>
                <a:gd name="T83" fmla="*/ 721700 h 1771805"/>
                <a:gd name="T84" fmla="*/ 712650 w 4797505"/>
                <a:gd name="T85" fmla="*/ 599583 h 1771805"/>
                <a:gd name="T86" fmla="*/ 827419 w 4797505"/>
                <a:gd name="T87" fmla="*/ 1186746 h 1771805"/>
                <a:gd name="T88" fmla="*/ 857716 w 4797505"/>
                <a:gd name="T89" fmla="*/ 1186285 h 1771805"/>
                <a:gd name="T90" fmla="*/ 949991 w 4797505"/>
                <a:gd name="T91" fmla="*/ 726749 h 1771805"/>
                <a:gd name="T92" fmla="*/ 1978321 w 4797505"/>
                <a:gd name="T93" fmla="*/ 726749 h 1771805"/>
                <a:gd name="T94" fmla="*/ 1999898 w 4797505"/>
                <a:gd name="T95" fmla="*/ 726291 h 1771805"/>
                <a:gd name="T96" fmla="*/ 2031574 w 4797505"/>
                <a:gd name="T97" fmla="*/ 1008623 h 1771805"/>
                <a:gd name="T98" fmla="*/ 2054069 w 4797505"/>
                <a:gd name="T99" fmla="*/ 1029741 h 1771805"/>
                <a:gd name="T100" fmla="*/ 2054986 w 4797505"/>
                <a:gd name="T101" fmla="*/ 1029741 h 1771805"/>
                <a:gd name="T102" fmla="*/ 2077941 w 4797505"/>
                <a:gd name="T103" fmla="*/ 1010001 h 1771805"/>
                <a:gd name="T104" fmla="*/ 2250093 w 4797505"/>
                <a:gd name="T105" fmla="*/ 719862 h 1771805"/>
                <a:gd name="T106" fmla="*/ 2273046 w 4797505"/>
                <a:gd name="T107" fmla="*/ 740062 h 1771805"/>
                <a:gd name="T108" fmla="*/ 2395162 w 4797505"/>
                <a:gd name="T109" fmla="*/ 734554 h 1771805"/>
                <a:gd name="T110" fmla="*/ 2430052 w 4797505"/>
                <a:gd name="T111" fmla="*/ 567449 h 1771805"/>
                <a:gd name="T112" fmla="*/ 2471827 w 4797505"/>
                <a:gd name="T113" fmla="*/ 735012 h 1771805"/>
                <a:gd name="T114" fmla="*/ 2914836 w 4797505"/>
                <a:gd name="T115" fmla="*/ 740062 h 1771805"/>
                <a:gd name="T116" fmla="*/ 3004357 w 4797505"/>
                <a:gd name="T117" fmla="*/ 684055 h 1771805"/>
                <a:gd name="T118" fmla="*/ 3142996 w 4797505"/>
                <a:gd name="T119" fmla="*/ 371884 h 1771805"/>
                <a:gd name="T120" fmla="*/ 3229761 w 4797505"/>
                <a:gd name="T121" fmla="*/ 12443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29">
              <a:extLst>
                <a:ext uri="{FF2B5EF4-FFF2-40B4-BE49-F238E27FC236}">
                  <a16:creationId xmlns="" xmlns:a16="http://schemas.microsoft.com/office/drawing/2014/main" id="{FD1F7A2C-AAD7-4420-BC78-035AFD09606A}"/>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 xmlns:a16="http://schemas.microsoft.com/office/drawing/2014/main" id="{E676C078-A3D7-40A4-BFE5-093E330D2FF8}"/>
                  </a:ext>
                </a:extLst>
              </p:cNvPr>
              <p:cNvSpPr>
                <a:spLocks/>
              </p:cNvSpPr>
              <p:nvPr/>
            </p:nvSpPr>
            <p:spPr bwMode="auto">
              <a:xfrm>
                <a:off x="6456816" y="5667609"/>
                <a:ext cx="517913" cy="517912"/>
              </a:xfrm>
              <a:custGeom>
                <a:avLst/>
                <a:gdLst>
                  <a:gd name="T0" fmla="*/ 460489 w 517912"/>
                  <a:gd name="T1" fmla="*/ 259443 h 517912"/>
                  <a:gd name="T2" fmla="*/ 259457 w 517912"/>
                  <a:gd name="T3" fmla="*/ 460475 h 517912"/>
                  <a:gd name="T4" fmla="*/ 58411 w 517912"/>
                  <a:gd name="T5" fmla="*/ 259443 h 517912"/>
                  <a:gd name="T6" fmla="*/ 259457 w 517912"/>
                  <a:gd name="T7" fmla="*/ 58411 h 517912"/>
                  <a:gd name="T8" fmla="*/ 460489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 xmlns:a16="http://schemas.microsoft.com/office/drawing/2014/main" id="{1B3CF195-AE77-4CE7-96D4-BC9451E129AF}"/>
                  </a:ext>
                </a:extLst>
              </p:cNvPr>
              <p:cNvSpPr/>
              <p:nvPr/>
            </p:nvSpPr>
            <p:spPr>
              <a:xfrm>
                <a:off x="6797635"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 xmlns:a16="http://schemas.microsoft.com/office/drawing/2014/main" id="{ED7F7E1E-2887-4086-97DE-DC337D2E5A7D}"/>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33">
            <a:extLst>
              <a:ext uri="{FF2B5EF4-FFF2-40B4-BE49-F238E27FC236}">
                <a16:creationId xmlns="" xmlns:a16="http://schemas.microsoft.com/office/drawing/2014/main" id="{A6171A6F-EB39-47D8-874F-97BA415F4196}"/>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 xmlns:a16="http://schemas.microsoft.com/office/drawing/2014/main" id="{83E16D6D-1CDD-4A0E-BCC8-F332D194A030}"/>
                </a:ext>
              </a:extLst>
            </p:cNvPr>
            <p:cNvSpPr>
              <a:spLocks/>
            </p:cNvSpPr>
            <p:nvPr/>
          </p:nvSpPr>
          <p:spPr bwMode="auto">
            <a:xfrm>
              <a:off x="6913640" y="4905446"/>
              <a:ext cx="4642147" cy="1714429"/>
            </a:xfrm>
            <a:custGeom>
              <a:avLst/>
              <a:gdLst>
                <a:gd name="T0" fmla="*/ 3206349 w 4797505"/>
                <a:gd name="T1" fmla="*/ 47316 h 1771805"/>
                <a:gd name="T2" fmla="*/ 3115450 w 4797505"/>
                <a:gd name="T3" fmla="*/ 4162 h 1771805"/>
                <a:gd name="T4" fmla="*/ 3109943 w 4797505"/>
                <a:gd name="T5" fmla="*/ 56957 h 1771805"/>
                <a:gd name="T6" fmla="*/ 3184772 w 4797505"/>
                <a:gd name="T7" fmla="*/ 68432 h 1771805"/>
                <a:gd name="T8" fmla="*/ 3141619 w 4797505"/>
                <a:gd name="T9" fmla="*/ 307611 h 1771805"/>
                <a:gd name="T10" fmla="*/ 3107648 w 4797505"/>
                <a:gd name="T11" fmla="*/ 341583 h 1771805"/>
                <a:gd name="T12" fmla="*/ 2868010 w 4797505"/>
                <a:gd name="T13" fmla="*/ 339747 h 1771805"/>
                <a:gd name="T14" fmla="*/ 2834038 w 4797505"/>
                <a:gd name="T15" fmla="*/ 305776 h 1771805"/>
                <a:gd name="T16" fmla="*/ 2789509 w 4797505"/>
                <a:gd name="T17" fmla="*/ 67055 h 1771805"/>
                <a:gd name="T18" fmla="*/ 2864797 w 4797505"/>
                <a:gd name="T19" fmla="*/ 55579 h 1771805"/>
                <a:gd name="T20" fmla="*/ 2859288 w 4797505"/>
                <a:gd name="T21" fmla="*/ 2785 h 1771805"/>
                <a:gd name="T22" fmla="*/ 2768391 w 4797505"/>
                <a:gd name="T23" fmla="*/ 45937 h 1771805"/>
                <a:gd name="T24" fmla="*/ 2827152 w 4797505"/>
                <a:gd name="T25" fmla="*/ 350306 h 1771805"/>
                <a:gd name="T26" fmla="*/ 2958449 w 4797505"/>
                <a:gd name="T27" fmla="*/ 444875 h 1771805"/>
                <a:gd name="T28" fmla="*/ 2909327 w 4797505"/>
                <a:gd name="T29" fmla="*/ 694615 h 1771805"/>
                <a:gd name="T30" fmla="*/ 2451169 w 4797505"/>
                <a:gd name="T31" fmla="*/ 453601 h 1771805"/>
                <a:gd name="T32" fmla="*/ 2428215 w 4797505"/>
                <a:gd name="T33" fmla="*/ 435695 h 1771805"/>
                <a:gd name="T34" fmla="*/ 2413066 w 4797505"/>
                <a:gd name="T35" fmla="*/ 441203 h 1771805"/>
                <a:gd name="T36" fmla="*/ 2360732 w 4797505"/>
                <a:gd name="T37" fmla="*/ 694156 h 1771805"/>
                <a:gd name="T38" fmla="*/ 2204645 w 4797505"/>
                <a:gd name="T39" fmla="*/ 215336 h 1771805"/>
                <a:gd name="T40" fmla="*/ 2181693 w 4797505"/>
                <a:gd name="T41" fmla="*/ 195599 h 1771805"/>
                <a:gd name="T42" fmla="*/ 2158738 w 4797505"/>
                <a:gd name="T43" fmla="*/ 215336 h 1771805"/>
                <a:gd name="T44" fmla="*/ 2052232 w 4797505"/>
                <a:gd name="T45" fmla="*/ 701500 h 1771805"/>
                <a:gd name="T46" fmla="*/ 2029278 w 4797505"/>
                <a:gd name="T47" fmla="*/ 679924 h 1771805"/>
                <a:gd name="T48" fmla="*/ 2001276 w 4797505"/>
                <a:gd name="T49" fmla="*/ 679463 h 1771805"/>
                <a:gd name="T50" fmla="*/ 1959958 w 4797505"/>
                <a:gd name="T51" fmla="*/ 679463 h 1771805"/>
                <a:gd name="T52" fmla="*/ 942648 w 4797505"/>
                <a:gd name="T53" fmla="*/ 679463 h 1771805"/>
                <a:gd name="T54" fmla="*/ 915101 w 4797505"/>
                <a:gd name="T55" fmla="*/ 684973 h 1771805"/>
                <a:gd name="T56" fmla="*/ 842108 w 4797505"/>
                <a:gd name="T57" fmla="*/ 1007246 h 1771805"/>
                <a:gd name="T58" fmla="*/ 722289 w 4797505"/>
                <a:gd name="T59" fmla="*/ 367752 h 1771805"/>
                <a:gd name="T60" fmla="*/ 706682 w 4797505"/>
                <a:gd name="T61" fmla="*/ 362243 h 1771805"/>
                <a:gd name="T62" fmla="*/ 691073 w 4797505"/>
                <a:gd name="T63" fmla="*/ 368668 h 1771805"/>
                <a:gd name="T64" fmla="*/ 658937 w 4797505"/>
                <a:gd name="T65" fmla="*/ 679924 h 1771805"/>
                <a:gd name="T66" fmla="*/ 590536 w 4797505"/>
                <a:gd name="T67" fmla="*/ 685432 h 1771805"/>
                <a:gd name="T68" fmla="*/ 542331 w 4797505"/>
                <a:gd name="T69" fmla="*/ 868606 h 1771805"/>
                <a:gd name="T70" fmla="*/ 513869 w 4797505"/>
                <a:gd name="T71" fmla="*/ 695991 h 1771805"/>
                <a:gd name="T72" fmla="*/ 2460 w 4797505"/>
                <a:gd name="T73" fmla="*/ 690941 h 1771805"/>
                <a:gd name="T74" fmla="*/ 480356 w 4797505"/>
                <a:gd name="T75" fmla="*/ 737767 h 1771805"/>
                <a:gd name="T76" fmla="*/ 530856 w 4797505"/>
                <a:gd name="T77" fmla="*/ 1015051 h 1771805"/>
                <a:gd name="T78" fmla="*/ 560695 w 4797505"/>
                <a:gd name="T79" fmla="*/ 1014590 h 1771805"/>
                <a:gd name="T80" fmla="*/ 625886 w 4797505"/>
                <a:gd name="T81" fmla="*/ 727667 h 1771805"/>
                <a:gd name="T82" fmla="*/ 696123 w 4797505"/>
                <a:gd name="T83" fmla="*/ 721700 h 1771805"/>
                <a:gd name="T84" fmla="*/ 712650 w 4797505"/>
                <a:gd name="T85" fmla="*/ 599583 h 1771805"/>
                <a:gd name="T86" fmla="*/ 827419 w 4797505"/>
                <a:gd name="T87" fmla="*/ 1186746 h 1771805"/>
                <a:gd name="T88" fmla="*/ 857716 w 4797505"/>
                <a:gd name="T89" fmla="*/ 1186285 h 1771805"/>
                <a:gd name="T90" fmla="*/ 949991 w 4797505"/>
                <a:gd name="T91" fmla="*/ 726749 h 1771805"/>
                <a:gd name="T92" fmla="*/ 1978321 w 4797505"/>
                <a:gd name="T93" fmla="*/ 726749 h 1771805"/>
                <a:gd name="T94" fmla="*/ 1999898 w 4797505"/>
                <a:gd name="T95" fmla="*/ 726291 h 1771805"/>
                <a:gd name="T96" fmla="*/ 2031574 w 4797505"/>
                <a:gd name="T97" fmla="*/ 1008623 h 1771805"/>
                <a:gd name="T98" fmla="*/ 2054069 w 4797505"/>
                <a:gd name="T99" fmla="*/ 1029741 h 1771805"/>
                <a:gd name="T100" fmla="*/ 2054986 w 4797505"/>
                <a:gd name="T101" fmla="*/ 1029741 h 1771805"/>
                <a:gd name="T102" fmla="*/ 2077941 w 4797505"/>
                <a:gd name="T103" fmla="*/ 1010001 h 1771805"/>
                <a:gd name="T104" fmla="*/ 2250093 w 4797505"/>
                <a:gd name="T105" fmla="*/ 719862 h 1771805"/>
                <a:gd name="T106" fmla="*/ 2273046 w 4797505"/>
                <a:gd name="T107" fmla="*/ 740062 h 1771805"/>
                <a:gd name="T108" fmla="*/ 2395162 w 4797505"/>
                <a:gd name="T109" fmla="*/ 734554 h 1771805"/>
                <a:gd name="T110" fmla="*/ 2430052 w 4797505"/>
                <a:gd name="T111" fmla="*/ 567449 h 1771805"/>
                <a:gd name="T112" fmla="*/ 2471827 w 4797505"/>
                <a:gd name="T113" fmla="*/ 735012 h 1771805"/>
                <a:gd name="T114" fmla="*/ 2914836 w 4797505"/>
                <a:gd name="T115" fmla="*/ 740062 h 1771805"/>
                <a:gd name="T116" fmla="*/ 3004357 w 4797505"/>
                <a:gd name="T117" fmla="*/ 684055 h 1771805"/>
                <a:gd name="T118" fmla="*/ 3142996 w 4797505"/>
                <a:gd name="T119" fmla="*/ 371884 h 1771805"/>
                <a:gd name="T120" fmla="*/ 3229761 w 4797505"/>
                <a:gd name="T121" fmla="*/ 12443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35">
              <a:extLst>
                <a:ext uri="{FF2B5EF4-FFF2-40B4-BE49-F238E27FC236}">
                  <a16:creationId xmlns="" xmlns:a16="http://schemas.microsoft.com/office/drawing/2014/main" id="{7AF5BA62-887A-45EE-ABEE-D8F3625E808F}"/>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 xmlns:a16="http://schemas.microsoft.com/office/drawing/2014/main" id="{2206222A-52E9-4A78-9870-5179701D293B}"/>
                  </a:ext>
                </a:extLst>
              </p:cNvPr>
              <p:cNvSpPr>
                <a:spLocks/>
              </p:cNvSpPr>
              <p:nvPr/>
            </p:nvSpPr>
            <p:spPr bwMode="auto">
              <a:xfrm>
                <a:off x="6456816" y="5667609"/>
                <a:ext cx="517913" cy="517912"/>
              </a:xfrm>
              <a:custGeom>
                <a:avLst/>
                <a:gdLst>
                  <a:gd name="T0" fmla="*/ 460489 w 517912"/>
                  <a:gd name="T1" fmla="*/ 259443 h 517912"/>
                  <a:gd name="T2" fmla="*/ 259457 w 517912"/>
                  <a:gd name="T3" fmla="*/ 460475 h 517912"/>
                  <a:gd name="T4" fmla="*/ 58411 w 517912"/>
                  <a:gd name="T5" fmla="*/ 259443 h 517912"/>
                  <a:gd name="T6" fmla="*/ 259457 w 517912"/>
                  <a:gd name="T7" fmla="*/ 58411 h 517912"/>
                  <a:gd name="T8" fmla="*/ 460489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 xmlns:a16="http://schemas.microsoft.com/office/drawing/2014/main" id="{44807236-83EB-43D3-8B32-32C53DF848F8}"/>
                  </a:ext>
                </a:extLst>
              </p:cNvPr>
              <p:cNvSpPr/>
              <p:nvPr/>
            </p:nvSpPr>
            <p:spPr>
              <a:xfrm>
                <a:off x="6915449" y="5827438"/>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 xmlns:a16="http://schemas.microsoft.com/office/drawing/2014/main" id="{2DC1EC5C-AA92-44E6-BAD0-D9477F252DD5}"/>
                </a:ext>
              </a:extLst>
            </p:cNvPr>
            <p:cNvSpPr/>
            <p:nvPr/>
          </p:nvSpPr>
          <p:spPr>
            <a:xfrm>
              <a:off x="935742"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118255204"/>
      </p:ext>
    </p:extLst>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304800" y="76200"/>
            <a:ext cx="11582400" cy="609600"/>
          </a:xfrm>
        </p:spPr>
        <p:txBody>
          <a:bodyPr/>
          <a:lstStyle/>
          <a:p>
            <a:r>
              <a:rPr lang="en-US"/>
              <a:t>Click to edit Master title style</a:t>
            </a:r>
          </a:p>
        </p:txBody>
      </p:sp>
      <p:sp>
        <p:nvSpPr>
          <p:cNvPr id="3" name="Content Placeholder 2"/>
          <p:cNvSpPr>
            <a:spLocks noGrp="1"/>
          </p:cNvSpPr>
          <p:nvPr>
            <p:ph sz="quarter" idx="1"/>
          </p:nvPr>
        </p:nvSpPr>
        <p:spPr>
          <a:xfrm>
            <a:off x="5080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2484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5080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2484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81491309"/>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a:extLst>
              <a:ext uri="{FF2B5EF4-FFF2-40B4-BE49-F238E27FC236}">
                <a16:creationId xmlns="" xmlns:a16="http://schemas.microsoft.com/office/drawing/2014/main" id="{FE794C48-4B27-4BB8-BA05-0A8738E07633}"/>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4">
            <a:extLst>
              <a:ext uri="{FF2B5EF4-FFF2-40B4-BE49-F238E27FC236}">
                <a16:creationId xmlns="" xmlns:a16="http://schemas.microsoft.com/office/drawing/2014/main" id="{5C517E84-5C8A-40A7-9209-A7047DD86B4E}"/>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5">
            <a:extLst>
              <a:ext uri="{FF2B5EF4-FFF2-40B4-BE49-F238E27FC236}">
                <a16:creationId xmlns="" xmlns:a16="http://schemas.microsoft.com/office/drawing/2014/main" id="{0FB83DB4-D857-433A-97EF-731B52CB0179}"/>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6">
            <a:extLst>
              <a:ext uri="{FF2B5EF4-FFF2-40B4-BE49-F238E27FC236}">
                <a16:creationId xmlns="" xmlns:a16="http://schemas.microsoft.com/office/drawing/2014/main" id="{8FE365B6-830A-4AA5-AAA8-985C73C4D960}"/>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7">
            <a:extLst>
              <a:ext uri="{FF2B5EF4-FFF2-40B4-BE49-F238E27FC236}">
                <a16:creationId xmlns="" xmlns:a16="http://schemas.microsoft.com/office/drawing/2014/main" id="{9D0A8FDA-EEE3-4EE8-A276-CE8727934905}"/>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8">
            <a:extLst>
              <a:ext uri="{FF2B5EF4-FFF2-40B4-BE49-F238E27FC236}">
                <a16:creationId xmlns="" xmlns:a16="http://schemas.microsoft.com/office/drawing/2014/main" id="{97977A85-0734-4F1B-97C2-B1B5D1EFD7D4}"/>
              </a:ext>
            </a:extLst>
          </p:cNvPr>
          <p:cNvGrpSpPr>
            <a:grpSpLocks/>
          </p:cNvGrpSpPr>
          <p:nvPr/>
        </p:nvGrpSpPr>
        <p:grpSpPr bwMode="auto">
          <a:xfrm>
            <a:off x="-12699" y="2698750"/>
            <a:ext cx="12223751" cy="793750"/>
            <a:chOff x="-9525" y="4462475"/>
            <a:chExt cx="9167825" cy="595300"/>
          </a:xfrm>
        </p:grpSpPr>
        <p:sp>
          <p:nvSpPr>
            <p:cNvPr id="9" name="Shape 39">
              <a:extLst>
                <a:ext uri="{FF2B5EF4-FFF2-40B4-BE49-F238E27FC236}">
                  <a16:creationId xmlns="" xmlns:a16="http://schemas.microsoft.com/office/drawing/2014/main" id="{5409FFB8-9C00-4DCD-82A8-21C1FEED485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0">
              <a:extLst>
                <a:ext uri="{FF2B5EF4-FFF2-40B4-BE49-F238E27FC236}">
                  <a16:creationId xmlns="" xmlns:a16="http://schemas.microsoft.com/office/drawing/2014/main" id="{B3CD5950-217C-4A73-BE90-77A9569B9438}"/>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41">
              <a:extLst>
                <a:ext uri="{FF2B5EF4-FFF2-40B4-BE49-F238E27FC236}">
                  <a16:creationId xmlns="" xmlns:a16="http://schemas.microsoft.com/office/drawing/2014/main" id="{CA9EA6EC-051C-4B42-85A4-CC97757D83B4}"/>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42">
            <a:extLst>
              <a:ext uri="{FF2B5EF4-FFF2-40B4-BE49-F238E27FC236}">
                <a16:creationId xmlns="" xmlns:a16="http://schemas.microsoft.com/office/drawing/2014/main" id="{E58E7A06-C1A2-4411-8152-2797ECAFFB3B}"/>
              </a:ext>
            </a:extLst>
          </p:cNvPr>
          <p:cNvGrpSpPr>
            <a:grpSpLocks/>
          </p:cNvGrpSpPr>
          <p:nvPr/>
        </p:nvGrpSpPr>
        <p:grpSpPr bwMode="auto">
          <a:xfrm>
            <a:off x="-57151" y="2673350"/>
            <a:ext cx="12306301" cy="857250"/>
            <a:chOff x="-42837" y="4443487"/>
            <a:chExt cx="9229574" cy="642787"/>
          </a:xfrm>
        </p:grpSpPr>
        <p:sp>
          <p:nvSpPr>
            <p:cNvPr id="13" name="Shape 43">
              <a:extLst>
                <a:ext uri="{FF2B5EF4-FFF2-40B4-BE49-F238E27FC236}">
                  <a16:creationId xmlns="" xmlns:a16="http://schemas.microsoft.com/office/drawing/2014/main" id="{FA3D7311-B74D-49AE-8AA6-978CC4F75A89}"/>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a:extLst>
                <a:ext uri="{FF2B5EF4-FFF2-40B4-BE49-F238E27FC236}">
                  <a16:creationId xmlns="" xmlns:a16="http://schemas.microsoft.com/office/drawing/2014/main" id="{E3C20F5A-9DFA-401D-ABE7-51BCF77FB230}"/>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a:extLst>
                <a:ext uri="{FF2B5EF4-FFF2-40B4-BE49-F238E27FC236}">
                  <a16:creationId xmlns="" xmlns:a16="http://schemas.microsoft.com/office/drawing/2014/main" id="{23BB4535-C967-4608-9348-E897E26F2448}"/>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a:extLst>
                <a:ext uri="{FF2B5EF4-FFF2-40B4-BE49-F238E27FC236}">
                  <a16:creationId xmlns="" xmlns:a16="http://schemas.microsoft.com/office/drawing/2014/main" id="{A8657DDE-4212-4EB9-8380-265B4837A9C5}"/>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a:extLst>
                <a:ext uri="{FF2B5EF4-FFF2-40B4-BE49-F238E27FC236}">
                  <a16:creationId xmlns="" xmlns:a16="http://schemas.microsoft.com/office/drawing/2014/main" id="{1581BF83-4935-4B05-BD1C-7EA6544AFE41}"/>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a:extLst>
                <a:ext uri="{FF2B5EF4-FFF2-40B4-BE49-F238E27FC236}">
                  <a16:creationId xmlns="" xmlns:a16="http://schemas.microsoft.com/office/drawing/2014/main" id="{F4F3AF43-89C9-44CA-9ADE-AEF8AB792867}"/>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a:extLst>
                <a:ext uri="{FF2B5EF4-FFF2-40B4-BE49-F238E27FC236}">
                  <a16:creationId xmlns="" xmlns:a16="http://schemas.microsoft.com/office/drawing/2014/main" id="{59E0BFA7-7EF3-4089-97E8-C686F3D132B4}"/>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a:extLst>
                <a:ext uri="{FF2B5EF4-FFF2-40B4-BE49-F238E27FC236}">
                  <a16:creationId xmlns="" xmlns:a16="http://schemas.microsoft.com/office/drawing/2014/main" id="{E8E434F3-F850-4BBC-A19F-715225A11B38}"/>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a:extLst>
                <a:ext uri="{FF2B5EF4-FFF2-40B4-BE49-F238E27FC236}">
                  <a16:creationId xmlns="" xmlns:a16="http://schemas.microsoft.com/office/drawing/2014/main" id="{A4FA6A36-0707-4277-B84B-9C417A9B17C9}"/>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a:extLst>
                <a:ext uri="{FF2B5EF4-FFF2-40B4-BE49-F238E27FC236}">
                  <a16:creationId xmlns="" xmlns:a16="http://schemas.microsoft.com/office/drawing/2014/main" id="{4E337707-B17A-4FFB-9651-5DF34CE9BEAF}"/>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a:extLst>
                <a:ext uri="{FF2B5EF4-FFF2-40B4-BE49-F238E27FC236}">
                  <a16:creationId xmlns="" xmlns:a16="http://schemas.microsoft.com/office/drawing/2014/main" id="{31048A30-0959-4531-B3A5-1C0C1F52435E}"/>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a:extLst>
                <a:ext uri="{FF2B5EF4-FFF2-40B4-BE49-F238E27FC236}">
                  <a16:creationId xmlns="" xmlns:a16="http://schemas.microsoft.com/office/drawing/2014/main" id="{D41AA3A4-291B-42D4-B958-90FCBD3A03D6}"/>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a:extLst>
                <a:ext uri="{FF2B5EF4-FFF2-40B4-BE49-F238E27FC236}">
                  <a16:creationId xmlns="" xmlns:a16="http://schemas.microsoft.com/office/drawing/2014/main" id="{506A07AD-45A6-4956-9372-20FCD5A28114}"/>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a:extLst>
                <a:ext uri="{FF2B5EF4-FFF2-40B4-BE49-F238E27FC236}">
                  <a16:creationId xmlns="" xmlns:a16="http://schemas.microsoft.com/office/drawing/2014/main" id="{62EE12F2-A7C7-4836-8170-1701E12EBDA4}"/>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a:extLst>
                <a:ext uri="{FF2B5EF4-FFF2-40B4-BE49-F238E27FC236}">
                  <a16:creationId xmlns="" xmlns:a16="http://schemas.microsoft.com/office/drawing/2014/main" id="{377DA5D3-8C9F-4C7C-9CD9-72CDA87EBB62}"/>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a:extLst>
                <a:ext uri="{FF2B5EF4-FFF2-40B4-BE49-F238E27FC236}">
                  <a16:creationId xmlns="" xmlns:a16="http://schemas.microsoft.com/office/drawing/2014/main" id="{62CE438A-5244-42AA-801F-483E68509C90}"/>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a:extLst>
                <a:ext uri="{FF2B5EF4-FFF2-40B4-BE49-F238E27FC236}">
                  <a16:creationId xmlns="" xmlns:a16="http://schemas.microsoft.com/office/drawing/2014/main" id="{67E2935F-6904-4AB0-BE71-79BC43032168}"/>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a:extLst>
                <a:ext uri="{FF2B5EF4-FFF2-40B4-BE49-F238E27FC236}">
                  <a16:creationId xmlns="" xmlns:a16="http://schemas.microsoft.com/office/drawing/2014/main" id="{075B25CE-C06E-4DBB-887B-329B0EF2A93C}"/>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a:extLst>
                <a:ext uri="{FF2B5EF4-FFF2-40B4-BE49-F238E27FC236}">
                  <a16:creationId xmlns="" xmlns:a16="http://schemas.microsoft.com/office/drawing/2014/main" id="{27B415A7-4FB7-40FD-9BDA-795771FE6F4B}"/>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a:extLst>
                <a:ext uri="{FF2B5EF4-FFF2-40B4-BE49-F238E27FC236}">
                  <a16:creationId xmlns="" xmlns:a16="http://schemas.microsoft.com/office/drawing/2014/main" id="{3FF1D436-764D-41CE-A35E-67F6A80E8710}"/>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a:extLst>
                <a:ext uri="{FF2B5EF4-FFF2-40B4-BE49-F238E27FC236}">
                  <a16:creationId xmlns="" xmlns:a16="http://schemas.microsoft.com/office/drawing/2014/main" id="{FF58B577-AF0A-4365-931E-B1F1C4468A7D}"/>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a:extLst>
                <a:ext uri="{FF2B5EF4-FFF2-40B4-BE49-F238E27FC236}">
                  <a16:creationId xmlns="" xmlns:a16="http://schemas.microsoft.com/office/drawing/2014/main" id="{74302D64-98D3-4AFF-A36C-1535D6EA7991}"/>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a:extLst>
                <a:ext uri="{FF2B5EF4-FFF2-40B4-BE49-F238E27FC236}">
                  <a16:creationId xmlns="" xmlns:a16="http://schemas.microsoft.com/office/drawing/2014/main" id="{93388681-3F27-43EC-A290-7AC1CCCB352E}"/>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a:extLst>
                <a:ext uri="{FF2B5EF4-FFF2-40B4-BE49-F238E27FC236}">
                  <a16:creationId xmlns="" xmlns:a16="http://schemas.microsoft.com/office/drawing/2014/main" id="{FD36B97E-056F-45D3-9B2F-618C8BB03882}"/>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a:extLst>
                <a:ext uri="{FF2B5EF4-FFF2-40B4-BE49-F238E27FC236}">
                  <a16:creationId xmlns="" xmlns:a16="http://schemas.microsoft.com/office/drawing/2014/main" id="{9EA08F10-E274-41B4-90C4-12E286CCCE5A}"/>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a:extLst>
              <a:ext uri="{FF2B5EF4-FFF2-40B4-BE49-F238E27FC236}">
                <a16:creationId xmlns="" xmlns:a16="http://schemas.microsoft.com/office/drawing/2014/main" id="{E619712D-4EC0-4C0B-90B9-2BC6EBB583D7}"/>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a:extLst>
              <a:ext uri="{FF2B5EF4-FFF2-40B4-BE49-F238E27FC236}">
                <a16:creationId xmlns="" xmlns:a16="http://schemas.microsoft.com/office/drawing/2014/main" id="{3114E11C-4F19-4EE9-994E-6115837C4865}"/>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a:extLst>
              <a:ext uri="{FF2B5EF4-FFF2-40B4-BE49-F238E27FC236}">
                <a16:creationId xmlns="" xmlns:a16="http://schemas.microsoft.com/office/drawing/2014/main" id="{E7A7ABF2-C62E-41DE-8521-2DB16E853F14}"/>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a:extLst>
              <a:ext uri="{FF2B5EF4-FFF2-40B4-BE49-F238E27FC236}">
                <a16:creationId xmlns="" xmlns:a16="http://schemas.microsoft.com/office/drawing/2014/main" id="{546CC6C3-E833-4148-9AC2-0324AA403A43}"/>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2" name="Shape 72"/>
          <p:cNvSpPr txBox="1">
            <a:spLocks noGrp="1"/>
          </p:cNvSpPr>
          <p:nvPr>
            <p:ph type="ctrTitle"/>
          </p:nvPr>
        </p:nvSpPr>
        <p:spPr>
          <a:xfrm>
            <a:off x="3797300" y="4484568"/>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2839411730"/>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a:extLst>
              <a:ext uri="{FF2B5EF4-FFF2-40B4-BE49-F238E27FC236}">
                <a16:creationId xmlns="" xmlns:a16="http://schemas.microsoft.com/office/drawing/2014/main" id="{D0027407-6291-4DE2-9133-2C8EA2E22ABC}"/>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75">
            <a:extLst>
              <a:ext uri="{FF2B5EF4-FFF2-40B4-BE49-F238E27FC236}">
                <a16:creationId xmlns="" xmlns:a16="http://schemas.microsoft.com/office/drawing/2014/main" id="{0F949FEF-1AFF-4362-8AE4-FB54530F109B}"/>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76">
            <a:extLst>
              <a:ext uri="{FF2B5EF4-FFF2-40B4-BE49-F238E27FC236}">
                <a16:creationId xmlns="" xmlns:a16="http://schemas.microsoft.com/office/drawing/2014/main" id="{80947A25-9BE9-4ABB-9065-BB5C06F075CF}"/>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77">
            <a:extLst>
              <a:ext uri="{FF2B5EF4-FFF2-40B4-BE49-F238E27FC236}">
                <a16:creationId xmlns="" xmlns:a16="http://schemas.microsoft.com/office/drawing/2014/main" id="{2A2CB087-C500-481D-9291-844F329AAEE5}"/>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78">
            <a:extLst>
              <a:ext uri="{FF2B5EF4-FFF2-40B4-BE49-F238E27FC236}">
                <a16:creationId xmlns="" xmlns:a16="http://schemas.microsoft.com/office/drawing/2014/main" id="{A6AA40FF-39D2-4AD9-8C38-62F065A3DF51}"/>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79">
            <a:extLst>
              <a:ext uri="{FF2B5EF4-FFF2-40B4-BE49-F238E27FC236}">
                <a16:creationId xmlns="" xmlns:a16="http://schemas.microsoft.com/office/drawing/2014/main" id="{B8FFB8C6-7360-422D-9D64-D332B7E459AD}"/>
              </a:ext>
            </a:extLst>
          </p:cNvPr>
          <p:cNvGrpSpPr>
            <a:grpSpLocks/>
          </p:cNvGrpSpPr>
          <p:nvPr/>
        </p:nvGrpSpPr>
        <p:grpSpPr bwMode="auto">
          <a:xfrm>
            <a:off x="-12699" y="2698750"/>
            <a:ext cx="12223751" cy="793750"/>
            <a:chOff x="-9525" y="4462475"/>
            <a:chExt cx="9167825" cy="595300"/>
          </a:xfrm>
        </p:grpSpPr>
        <p:sp>
          <p:nvSpPr>
            <p:cNvPr id="10" name="Shape 80">
              <a:extLst>
                <a:ext uri="{FF2B5EF4-FFF2-40B4-BE49-F238E27FC236}">
                  <a16:creationId xmlns="" xmlns:a16="http://schemas.microsoft.com/office/drawing/2014/main" id="{A3CA7B86-E885-4807-85E0-7F27F38147C5}"/>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81">
              <a:extLst>
                <a:ext uri="{FF2B5EF4-FFF2-40B4-BE49-F238E27FC236}">
                  <a16:creationId xmlns="" xmlns:a16="http://schemas.microsoft.com/office/drawing/2014/main" id="{F44F2534-B459-4744-A8D0-E771D703EEBA}"/>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82">
              <a:extLst>
                <a:ext uri="{FF2B5EF4-FFF2-40B4-BE49-F238E27FC236}">
                  <a16:creationId xmlns="" xmlns:a16="http://schemas.microsoft.com/office/drawing/2014/main" id="{EFD293ED-A651-41A7-8B53-58F15EF3A2C0}"/>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83">
            <a:extLst>
              <a:ext uri="{FF2B5EF4-FFF2-40B4-BE49-F238E27FC236}">
                <a16:creationId xmlns="" xmlns:a16="http://schemas.microsoft.com/office/drawing/2014/main" id="{415299E2-6320-4002-88C9-2FABCF4B1CED}"/>
              </a:ext>
            </a:extLst>
          </p:cNvPr>
          <p:cNvGrpSpPr>
            <a:grpSpLocks/>
          </p:cNvGrpSpPr>
          <p:nvPr/>
        </p:nvGrpSpPr>
        <p:grpSpPr bwMode="auto">
          <a:xfrm>
            <a:off x="-57151" y="2673350"/>
            <a:ext cx="12306301" cy="857250"/>
            <a:chOff x="-42837" y="4443487"/>
            <a:chExt cx="9229574" cy="642787"/>
          </a:xfrm>
        </p:grpSpPr>
        <p:sp>
          <p:nvSpPr>
            <p:cNvPr id="14" name="Shape 84">
              <a:extLst>
                <a:ext uri="{FF2B5EF4-FFF2-40B4-BE49-F238E27FC236}">
                  <a16:creationId xmlns="" xmlns:a16="http://schemas.microsoft.com/office/drawing/2014/main" id="{30B65D65-E79D-44D2-82A7-04E293004283}"/>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a:extLst>
                <a:ext uri="{FF2B5EF4-FFF2-40B4-BE49-F238E27FC236}">
                  <a16:creationId xmlns="" xmlns:a16="http://schemas.microsoft.com/office/drawing/2014/main" id="{7B7F583A-43B8-4F95-9228-E61649D6D619}"/>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a:extLst>
                <a:ext uri="{FF2B5EF4-FFF2-40B4-BE49-F238E27FC236}">
                  <a16:creationId xmlns="" xmlns:a16="http://schemas.microsoft.com/office/drawing/2014/main" id="{49DA0089-9607-4B15-A182-D81D346D3F42}"/>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a:extLst>
                <a:ext uri="{FF2B5EF4-FFF2-40B4-BE49-F238E27FC236}">
                  <a16:creationId xmlns="" xmlns:a16="http://schemas.microsoft.com/office/drawing/2014/main" id="{39151930-4DAC-4DE4-8C88-32D42E2872CD}"/>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a:extLst>
                <a:ext uri="{FF2B5EF4-FFF2-40B4-BE49-F238E27FC236}">
                  <a16:creationId xmlns="" xmlns:a16="http://schemas.microsoft.com/office/drawing/2014/main" id="{86A86022-004E-44ED-A409-56C5A0256493}"/>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a:extLst>
                <a:ext uri="{FF2B5EF4-FFF2-40B4-BE49-F238E27FC236}">
                  <a16:creationId xmlns="" xmlns:a16="http://schemas.microsoft.com/office/drawing/2014/main" id="{A4D16529-1AEE-4923-A871-D912EC56C1FE}"/>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a:extLst>
                <a:ext uri="{FF2B5EF4-FFF2-40B4-BE49-F238E27FC236}">
                  <a16:creationId xmlns="" xmlns:a16="http://schemas.microsoft.com/office/drawing/2014/main" id="{CE2A7C47-ECFC-4E90-B06E-BAAE45D3BB9C}"/>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a:extLst>
                <a:ext uri="{FF2B5EF4-FFF2-40B4-BE49-F238E27FC236}">
                  <a16:creationId xmlns="" xmlns:a16="http://schemas.microsoft.com/office/drawing/2014/main" id="{A0118C37-B2D1-44EA-87A6-D45077AFB74B}"/>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a:extLst>
                <a:ext uri="{FF2B5EF4-FFF2-40B4-BE49-F238E27FC236}">
                  <a16:creationId xmlns="" xmlns:a16="http://schemas.microsoft.com/office/drawing/2014/main" id="{A6A79BD7-5386-41A6-8ED2-0FDABAEEE7AC}"/>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a:extLst>
                <a:ext uri="{FF2B5EF4-FFF2-40B4-BE49-F238E27FC236}">
                  <a16:creationId xmlns="" xmlns:a16="http://schemas.microsoft.com/office/drawing/2014/main" id="{A5F39663-8287-4686-945B-55D6B42A5FD7}"/>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a:extLst>
                <a:ext uri="{FF2B5EF4-FFF2-40B4-BE49-F238E27FC236}">
                  <a16:creationId xmlns="" xmlns:a16="http://schemas.microsoft.com/office/drawing/2014/main" id="{EF25336D-8166-4B8D-B64C-CC8CAD1801C4}"/>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a:extLst>
                <a:ext uri="{FF2B5EF4-FFF2-40B4-BE49-F238E27FC236}">
                  <a16:creationId xmlns="" xmlns:a16="http://schemas.microsoft.com/office/drawing/2014/main" id="{D7695749-D2B2-49B8-AE40-FE36B9534530}"/>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a:extLst>
                <a:ext uri="{FF2B5EF4-FFF2-40B4-BE49-F238E27FC236}">
                  <a16:creationId xmlns="" xmlns:a16="http://schemas.microsoft.com/office/drawing/2014/main" id="{D23A60EC-FEFB-4D3C-B72B-59147278067D}"/>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a:extLst>
                <a:ext uri="{FF2B5EF4-FFF2-40B4-BE49-F238E27FC236}">
                  <a16:creationId xmlns="" xmlns:a16="http://schemas.microsoft.com/office/drawing/2014/main" id="{6F422097-6BC9-4C7A-9617-186E660B8240}"/>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a:extLst>
                <a:ext uri="{FF2B5EF4-FFF2-40B4-BE49-F238E27FC236}">
                  <a16:creationId xmlns="" xmlns:a16="http://schemas.microsoft.com/office/drawing/2014/main" id="{61CF5256-65D6-46B7-AE54-5C7E387155C8}"/>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a:extLst>
                <a:ext uri="{FF2B5EF4-FFF2-40B4-BE49-F238E27FC236}">
                  <a16:creationId xmlns="" xmlns:a16="http://schemas.microsoft.com/office/drawing/2014/main" id="{9B1F36BA-F1A5-415D-BA3C-E79FF11CC8F1}"/>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a:extLst>
                <a:ext uri="{FF2B5EF4-FFF2-40B4-BE49-F238E27FC236}">
                  <a16:creationId xmlns="" xmlns:a16="http://schemas.microsoft.com/office/drawing/2014/main" id="{64A85B6C-4647-4769-AC68-40519609436B}"/>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a:extLst>
                <a:ext uri="{FF2B5EF4-FFF2-40B4-BE49-F238E27FC236}">
                  <a16:creationId xmlns="" xmlns:a16="http://schemas.microsoft.com/office/drawing/2014/main" id="{01665D79-B517-4759-9530-17E405991DA1}"/>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a:extLst>
                <a:ext uri="{FF2B5EF4-FFF2-40B4-BE49-F238E27FC236}">
                  <a16:creationId xmlns="" xmlns:a16="http://schemas.microsoft.com/office/drawing/2014/main" id="{5A0612CC-C98F-460B-A85D-B1B261A71D81}"/>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a:extLst>
                <a:ext uri="{FF2B5EF4-FFF2-40B4-BE49-F238E27FC236}">
                  <a16:creationId xmlns="" xmlns:a16="http://schemas.microsoft.com/office/drawing/2014/main" id="{32942BAA-C005-456A-B095-BD2DFAF4C0E1}"/>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a:extLst>
                <a:ext uri="{FF2B5EF4-FFF2-40B4-BE49-F238E27FC236}">
                  <a16:creationId xmlns="" xmlns:a16="http://schemas.microsoft.com/office/drawing/2014/main" id="{7C10D128-78A1-4C6E-993D-59A32A01E9E6}"/>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a:extLst>
                <a:ext uri="{FF2B5EF4-FFF2-40B4-BE49-F238E27FC236}">
                  <a16:creationId xmlns="" xmlns:a16="http://schemas.microsoft.com/office/drawing/2014/main" id="{74BB133C-1406-49EB-BE2D-C7E9E85759B3}"/>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a:extLst>
                <a:ext uri="{FF2B5EF4-FFF2-40B4-BE49-F238E27FC236}">
                  <a16:creationId xmlns="" xmlns:a16="http://schemas.microsoft.com/office/drawing/2014/main" id="{C86A700D-8AF2-4F66-9AFD-EBE053CA9E2C}"/>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a:extLst>
                <a:ext uri="{FF2B5EF4-FFF2-40B4-BE49-F238E27FC236}">
                  <a16:creationId xmlns="" xmlns:a16="http://schemas.microsoft.com/office/drawing/2014/main" id="{955F00D5-55FD-42E7-81AD-3F9F627C6BE3}"/>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a:extLst>
                <a:ext uri="{FF2B5EF4-FFF2-40B4-BE49-F238E27FC236}">
                  <a16:creationId xmlns="" xmlns:a16="http://schemas.microsoft.com/office/drawing/2014/main" id="{DC987CD6-78FF-4B0D-B8BF-6D3367E54FB6}"/>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a:extLst>
              <a:ext uri="{FF2B5EF4-FFF2-40B4-BE49-F238E27FC236}">
                <a16:creationId xmlns="" xmlns:a16="http://schemas.microsoft.com/office/drawing/2014/main" id="{33E0497D-FE5C-408F-8E09-CD2B03DEB157}"/>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a:extLst>
              <a:ext uri="{FF2B5EF4-FFF2-40B4-BE49-F238E27FC236}">
                <a16:creationId xmlns="" xmlns:a16="http://schemas.microsoft.com/office/drawing/2014/main" id="{71132A69-4B6A-4F53-A166-85D2458872DE}"/>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a:extLst>
              <a:ext uri="{FF2B5EF4-FFF2-40B4-BE49-F238E27FC236}">
                <a16:creationId xmlns="" xmlns:a16="http://schemas.microsoft.com/office/drawing/2014/main" id="{1408F117-E8D4-4616-9F77-EC83EDE0992A}"/>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a:extLst>
              <a:ext uri="{FF2B5EF4-FFF2-40B4-BE49-F238E27FC236}">
                <a16:creationId xmlns="" xmlns:a16="http://schemas.microsoft.com/office/drawing/2014/main" id="{A20DA4FC-D7D2-4FD2-992B-B9D00F6B016A}"/>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13" name="Shape 113"/>
          <p:cNvSpPr txBox="1">
            <a:spLocks noGrp="1"/>
          </p:cNvSpPr>
          <p:nvPr>
            <p:ph type="ctrTitle"/>
          </p:nvPr>
        </p:nvSpPr>
        <p:spPr>
          <a:xfrm>
            <a:off x="3079135" y="4041535"/>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5"/>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737474828"/>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a:extLst>
              <a:ext uri="{FF2B5EF4-FFF2-40B4-BE49-F238E27FC236}">
                <a16:creationId xmlns="" xmlns:a16="http://schemas.microsoft.com/office/drawing/2014/main" id="{509D0F0F-680F-4C8A-A955-C85FE97DEC52}"/>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161">
            <a:extLst>
              <a:ext uri="{FF2B5EF4-FFF2-40B4-BE49-F238E27FC236}">
                <a16:creationId xmlns="" xmlns:a16="http://schemas.microsoft.com/office/drawing/2014/main" id="{AC4DE9A4-9343-4A1E-9003-5465E17C7EA5}"/>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162">
            <a:extLst>
              <a:ext uri="{FF2B5EF4-FFF2-40B4-BE49-F238E27FC236}">
                <a16:creationId xmlns="" xmlns:a16="http://schemas.microsoft.com/office/drawing/2014/main" id="{501A502B-2E06-447A-A40D-25F5536984B3}"/>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163">
            <a:extLst>
              <a:ext uri="{FF2B5EF4-FFF2-40B4-BE49-F238E27FC236}">
                <a16:creationId xmlns="" xmlns:a16="http://schemas.microsoft.com/office/drawing/2014/main" id="{5D675D17-A53E-404E-9475-2582D66F2584}"/>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164">
            <a:extLst>
              <a:ext uri="{FF2B5EF4-FFF2-40B4-BE49-F238E27FC236}">
                <a16:creationId xmlns="" xmlns:a16="http://schemas.microsoft.com/office/drawing/2014/main" id="{A963DCB4-A504-4282-87C6-5511295178B6}"/>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165">
            <a:extLst>
              <a:ext uri="{FF2B5EF4-FFF2-40B4-BE49-F238E27FC236}">
                <a16:creationId xmlns="" xmlns:a16="http://schemas.microsoft.com/office/drawing/2014/main" id="{4918CD61-6FDB-4AC6-95D6-3D2927CEF66B}"/>
              </a:ext>
            </a:extLst>
          </p:cNvPr>
          <p:cNvGrpSpPr>
            <a:grpSpLocks/>
          </p:cNvGrpSpPr>
          <p:nvPr/>
        </p:nvGrpSpPr>
        <p:grpSpPr bwMode="auto">
          <a:xfrm>
            <a:off x="-12699" y="5949950"/>
            <a:ext cx="12223751" cy="793750"/>
            <a:chOff x="-9525" y="4462475"/>
            <a:chExt cx="9167825" cy="595300"/>
          </a:xfrm>
        </p:grpSpPr>
        <p:sp>
          <p:nvSpPr>
            <p:cNvPr id="10" name="Shape 166">
              <a:extLst>
                <a:ext uri="{FF2B5EF4-FFF2-40B4-BE49-F238E27FC236}">
                  <a16:creationId xmlns="" xmlns:a16="http://schemas.microsoft.com/office/drawing/2014/main" id="{B6C8B5F6-C31C-44AB-B604-8785D501307E}"/>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167">
              <a:extLst>
                <a:ext uri="{FF2B5EF4-FFF2-40B4-BE49-F238E27FC236}">
                  <a16:creationId xmlns="" xmlns:a16="http://schemas.microsoft.com/office/drawing/2014/main" id="{764FCCD1-BA8D-4034-83FC-1A61C5883A12}"/>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168">
              <a:extLst>
                <a:ext uri="{FF2B5EF4-FFF2-40B4-BE49-F238E27FC236}">
                  <a16:creationId xmlns="" xmlns:a16="http://schemas.microsoft.com/office/drawing/2014/main" id="{54B368EC-F946-4D41-8432-67A1114F76AB}"/>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169">
            <a:extLst>
              <a:ext uri="{FF2B5EF4-FFF2-40B4-BE49-F238E27FC236}">
                <a16:creationId xmlns="" xmlns:a16="http://schemas.microsoft.com/office/drawing/2014/main" id="{B03D036C-6C67-4C06-A142-2A5E387F6D89}"/>
              </a:ext>
            </a:extLst>
          </p:cNvPr>
          <p:cNvGrpSpPr>
            <a:grpSpLocks/>
          </p:cNvGrpSpPr>
          <p:nvPr/>
        </p:nvGrpSpPr>
        <p:grpSpPr bwMode="auto">
          <a:xfrm>
            <a:off x="-57151" y="5924550"/>
            <a:ext cx="12306301" cy="857250"/>
            <a:chOff x="-42837" y="4443487"/>
            <a:chExt cx="9229574" cy="642787"/>
          </a:xfrm>
        </p:grpSpPr>
        <p:sp>
          <p:nvSpPr>
            <p:cNvPr id="14" name="Shape 170">
              <a:extLst>
                <a:ext uri="{FF2B5EF4-FFF2-40B4-BE49-F238E27FC236}">
                  <a16:creationId xmlns="" xmlns:a16="http://schemas.microsoft.com/office/drawing/2014/main" id="{7CD5A0E1-9868-484D-BCC6-0B4F4D015612}"/>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a:extLst>
                <a:ext uri="{FF2B5EF4-FFF2-40B4-BE49-F238E27FC236}">
                  <a16:creationId xmlns="" xmlns:a16="http://schemas.microsoft.com/office/drawing/2014/main" id="{EA0D438B-4F05-4119-80FB-C49249885E9F}"/>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a:extLst>
                <a:ext uri="{FF2B5EF4-FFF2-40B4-BE49-F238E27FC236}">
                  <a16:creationId xmlns="" xmlns:a16="http://schemas.microsoft.com/office/drawing/2014/main" id="{63B2B974-7B9F-4B9C-8A75-70A39F7E54E3}"/>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a:extLst>
                <a:ext uri="{FF2B5EF4-FFF2-40B4-BE49-F238E27FC236}">
                  <a16:creationId xmlns="" xmlns:a16="http://schemas.microsoft.com/office/drawing/2014/main" id="{06E8A393-53EF-48A5-B196-AA16DC3006E6}"/>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a:extLst>
                <a:ext uri="{FF2B5EF4-FFF2-40B4-BE49-F238E27FC236}">
                  <a16:creationId xmlns="" xmlns:a16="http://schemas.microsoft.com/office/drawing/2014/main" id="{3E3D75C3-E0F6-48AE-915C-5B22A75CACA7}"/>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a:extLst>
                <a:ext uri="{FF2B5EF4-FFF2-40B4-BE49-F238E27FC236}">
                  <a16:creationId xmlns="" xmlns:a16="http://schemas.microsoft.com/office/drawing/2014/main" id="{E02A7135-9B4B-43C6-BACB-032F19833C04}"/>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a:extLst>
                <a:ext uri="{FF2B5EF4-FFF2-40B4-BE49-F238E27FC236}">
                  <a16:creationId xmlns="" xmlns:a16="http://schemas.microsoft.com/office/drawing/2014/main" id="{31CAC4D5-AD8A-4544-A869-80ACDC034124}"/>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a:extLst>
                <a:ext uri="{FF2B5EF4-FFF2-40B4-BE49-F238E27FC236}">
                  <a16:creationId xmlns="" xmlns:a16="http://schemas.microsoft.com/office/drawing/2014/main" id="{C5C653AC-75FC-4FA4-9489-980C9AD3DDC4}"/>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a:extLst>
                <a:ext uri="{FF2B5EF4-FFF2-40B4-BE49-F238E27FC236}">
                  <a16:creationId xmlns="" xmlns:a16="http://schemas.microsoft.com/office/drawing/2014/main" id="{715A5808-F124-4ABF-8080-796031C74285}"/>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a:extLst>
                <a:ext uri="{FF2B5EF4-FFF2-40B4-BE49-F238E27FC236}">
                  <a16:creationId xmlns="" xmlns:a16="http://schemas.microsoft.com/office/drawing/2014/main" id="{6D2C1ED8-ED5C-497C-8836-4930D90987E2}"/>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a:extLst>
                <a:ext uri="{FF2B5EF4-FFF2-40B4-BE49-F238E27FC236}">
                  <a16:creationId xmlns="" xmlns:a16="http://schemas.microsoft.com/office/drawing/2014/main" id="{07BCBD99-FD21-426F-BF9B-11542F157915}"/>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a:extLst>
                <a:ext uri="{FF2B5EF4-FFF2-40B4-BE49-F238E27FC236}">
                  <a16:creationId xmlns="" xmlns:a16="http://schemas.microsoft.com/office/drawing/2014/main" id="{9872CDF6-1089-4562-913B-8F58EF873102}"/>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a:extLst>
                <a:ext uri="{FF2B5EF4-FFF2-40B4-BE49-F238E27FC236}">
                  <a16:creationId xmlns="" xmlns:a16="http://schemas.microsoft.com/office/drawing/2014/main" id="{4052B18E-C8F1-4060-8CD2-A981D3FF257A}"/>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a:extLst>
                <a:ext uri="{FF2B5EF4-FFF2-40B4-BE49-F238E27FC236}">
                  <a16:creationId xmlns="" xmlns:a16="http://schemas.microsoft.com/office/drawing/2014/main" id="{56B011F6-8138-419E-A1A8-2848A8FDF0E0}"/>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a:extLst>
                <a:ext uri="{FF2B5EF4-FFF2-40B4-BE49-F238E27FC236}">
                  <a16:creationId xmlns="" xmlns:a16="http://schemas.microsoft.com/office/drawing/2014/main" id="{1CDB5B05-C563-4ABA-B999-DC7AE2B05EAA}"/>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a:extLst>
                <a:ext uri="{FF2B5EF4-FFF2-40B4-BE49-F238E27FC236}">
                  <a16:creationId xmlns="" xmlns:a16="http://schemas.microsoft.com/office/drawing/2014/main" id="{175689B2-8C51-42FC-8E46-86B1ACFF31E9}"/>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a:extLst>
                <a:ext uri="{FF2B5EF4-FFF2-40B4-BE49-F238E27FC236}">
                  <a16:creationId xmlns="" xmlns:a16="http://schemas.microsoft.com/office/drawing/2014/main" id="{350CD2F9-6F9D-450C-B638-C5C811F570DB}"/>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a:extLst>
                <a:ext uri="{FF2B5EF4-FFF2-40B4-BE49-F238E27FC236}">
                  <a16:creationId xmlns="" xmlns:a16="http://schemas.microsoft.com/office/drawing/2014/main" id="{29478032-B952-4E38-A23A-C80859C28390}"/>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a:extLst>
                <a:ext uri="{FF2B5EF4-FFF2-40B4-BE49-F238E27FC236}">
                  <a16:creationId xmlns="" xmlns:a16="http://schemas.microsoft.com/office/drawing/2014/main" id="{15F69A26-ACBD-4023-887B-1CB8EA6AFF9E}"/>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a:extLst>
                <a:ext uri="{FF2B5EF4-FFF2-40B4-BE49-F238E27FC236}">
                  <a16:creationId xmlns="" xmlns:a16="http://schemas.microsoft.com/office/drawing/2014/main" id="{C91DDDDC-B63C-47B7-A310-82726B6D5A6C}"/>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a:extLst>
                <a:ext uri="{FF2B5EF4-FFF2-40B4-BE49-F238E27FC236}">
                  <a16:creationId xmlns="" xmlns:a16="http://schemas.microsoft.com/office/drawing/2014/main" id="{BDC15A2C-CC02-4EFE-ABC6-4A57FAA4F248}"/>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a:extLst>
                <a:ext uri="{FF2B5EF4-FFF2-40B4-BE49-F238E27FC236}">
                  <a16:creationId xmlns="" xmlns:a16="http://schemas.microsoft.com/office/drawing/2014/main" id="{696A7B57-1A53-4861-A7E4-6BB5C402A5B7}"/>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a:extLst>
                <a:ext uri="{FF2B5EF4-FFF2-40B4-BE49-F238E27FC236}">
                  <a16:creationId xmlns="" xmlns:a16="http://schemas.microsoft.com/office/drawing/2014/main" id="{60B53334-6BA1-4E57-AD60-46472B8CA114}"/>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a:extLst>
                <a:ext uri="{FF2B5EF4-FFF2-40B4-BE49-F238E27FC236}">
                  <a16:creationId xmlns="" xmlns:a16="http://schemas.microsoft.com/office/drawing/2014/main" id="{054EC31F-4E56-4A62-A297-1CC5308258CB}"/>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a:extLst>
                <a:ext uri="{FF2B5EF4-FFF2-40B4-BE49-F238E27FC236}">
                  <a16:creationId xmlns="" xmlns:a16="http://schemas.microsoft.com/office/drawing/2014/main" id="{B841B1C9-E8CA-44C9-BDC6-559B57EBEBED}"/>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a:extLst>
              <a:ext uri="{FF2B5EF4-FFF2-40B4-BE49-F238E27FC236}">
                <a16:creationId xmlns="" xmlns:a16="http://schemas.microsoft.com/office/drawing/2014/main" id="{549988E1-EB80-4AC9-B0C7-9085CB977CF7}"/>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a:extLst>
              <a:ext uri="{FF2B5EF4-FFF2-40B4-BE49-F238E27FC236}">
                <a16:creationId xmlns="" xmlns:a16="http://schemas.microsoft.com/office/drawing/2014/main" id="{1413F115-2EE6-462F-8591-C852873DADEE}"/>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a:extLst>
              <a:ext uri="{FF2B5EF4-FFF2-40B4-BE49-F238E27FC236}">
                <a16:creationId xmlns="" xmlns:a16="http://schemas.microsoft.com/office/drawing/2014/main" id="{DDA1F861-976F-4FA0-9476-332F78946E4B}"/>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a:extLst>
              <a:ext uri="{FF2B5EF4-FFF2-40B4-BE49-F238E27FC236}">
                <a16:creationId xmlns="" xmlns:a16="http://schemas.microsoft.com/office/drawing/2014/main" id="{7372FCAA-8C5F-494C-808B-DECE9749FFB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8"/>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952134922"/>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a:extLst>
              <a:ext uri="{FF2B5EF4-FFF2-40B4-BE49-F238E27FC236}">
                <a16:creationId xmlns="" xmlns:a16="http://schemas.microsoft.com/office/drawing/2014/main" id="{164412C3-65D2-476A-A442-55486019A19E}"/>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204">
            <a:extLst>
              <a:ext uri="{FF2B5EF4-FFF2-40B4-BE49-F238E27FC236}">
                <a16:creationId xmlns="" xmlns:a16="http://schemas.microsoft.com/office/drawing/2014/main" id="{75344EFA-1487-46F2-95C5-4AA20D3E2FDB}"/>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05">
            <a:extLst>
              <a:ext uri="{FF2B5EF4-FFF2-40B4-BE49-F238E27FC236}">
                <a16:creationId xmlns="" xmlns:a16="http://schemas.microsoft.com/office/drawing/2014/main" id="{AEBBE19F-0BA4-4BA1-8D86-9EA30E118F01}"/>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206">
            <a:extLst>
              <a:ext uri="{FF2B5EF4-FFF2-40B4-BE49-F238E27FC236}">
                <a16:creationId xmlns="" xmlns:a16="http://schemas.microsoft.com/office/drawing/2014/main" id="{E63CD7CA-7E96-4AA7-94CF-C059942CDCE3}"/>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07">
            <a:extLst>
              <a:ext uri="{FF2B5EF4-FFF2-40B4-BE49-F238E27FC236}">
                <a16:creationId xmlns="" xmlns:a16="http://schemas.microsoft.com/office/drawing/2014/main" id="{F8242879-59CA-4662-BBE7-51D5CB0CA0DA}"/>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0" name="Shape 208">
            <a:extLst>
              <a:ext uri="{FF2B5EF4-FFF2-40B4-BE49-F238E27FC236}">
                <a16:creationId xmlns="" xmlns:a16="http://schemas.microsoft.com/office/drawing/2014/main" id="{8487EA4F-9A81-4B5A-AC5C-7318A94365E5}"/>
              </a:ext>
            </a:extLst>
          </p:cNvPr>
          <p:cNvGrpSpPr>
            <a:grpSpLocks/>
          </p:cNvGrpSpPr>
          <p:nvPr/>
        </p:nvGrpSpPr>
        <p:grpSpPr bwMode="auto">
          <a:xfrm>
            <a:off x="-12699" y="5949950"/>
            <a:ext cx="12223751" cy="793750"/>
            <a:chOff x="-9525" y="4462475"/>
            <a:chExt cx="9167825" cy="595300"/>
          </a:xfrm>
        </p:grpSpPr>
        <p:sp>
          <p:nvSpPr>
            <p:cNvPr id="11" name="Shape 209">
              <a:extLst>
                <a:ext uri="{FF2B5EF4-FFF2-40B4-BE49-F238E27FC236}">
                  <a16:creationId xmlns="" xmlns:a16="http://schemas.microsoft.com/office/drawing/2014/main" id="{E06A170D-3B55-46C9-AED0-3A75FAB1F405}"/>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210">
              <a:extLst>
                <a:ext uri="{FF2B5EF4-FFF2-40B4-BE49-F238E27FC236}">
                  <a16:creationId xmlns="" xmlns:a16="http://schemas.microsoft.com/office/drawing/2014/main" id="{5DF1B67A-50F4-495A-A0B4-8FD720FEA335}"/>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11">
              <a:extLst>
                <a:ext uri="{FF2B5EF4-FFF2-40B4-BE49-F238E27FC236}">
                  <a16:creationId xmlns="" xmlns:a16="http://schemas.microsoft.com/office/drawing/2014/main" id="{61EC1F39-8F6B-4980-9DA5-9E05098450B8}"/>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4" name="Shape 212">
            <a:extLst>
              <a:ext uri="{FF2B5EF4-FFF2-40B4-BE49-F238E27FC236}">
                <a16:creationId xmlns="" xmlns:a16="http://schemas.microsoft.com/office/drawing/2014/main" id="{1CEF40C8-8C04-43C5-9C37-283EFEE3697F}"/>
              </a:ext>
            </a:extLst>
          </p:cNvPr>
          <p:cNvGrpSpPr>
            <a:grpSpLocks/>
          </p:cNvGrpSpPr>
          <p:nvPr/>
        </p:nvGrpSpPr>
        <p:grpSpPr bwMode="auto">
          <a:xfrm>
            <a:off x="-57151" y="5924550"/>
            <a:ext cx="12306301" cy="857250"/>
            <a:chOff x="-42837" y="4443487"/>
            <a:chExt cx="9229574" cy="642787"/>
          </a:xfrm>
        </p:grpSpPr>
        <p:sp>
          <p:nvSpPr>
            <p:cNvPr id="15" name="Shape 213">
              <a:extLst>
                <a:ext uri="{FF2B5EF4-FFF2-40B4-BE49-F238E27FC236}">
                  <a16:creationId xmlns="" xmlns:a16="http://schemas.microsoft.com/office/drawing/2014/main" id="{842358F8-E97D-49D3-B257-C113AE66F485}"/>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a:extLst>
                <a:ext uri="{FF2B5EF4-FFF2-40B4-BE49-F238E27FC236}">
                  <a16:creationId xmlns="" xmlns:a16="http://schemas.microsoft.com/office/drawing/2014/main" id="{03F0592C-361D-46DD-B638-8708D5433BBB}"/>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a:extLst>
                <a:ext uri="{FF2B5EF4-FFF2-40B4-BE49-F238E27FC236}">
                  <a16:creationId xmlns="" xmlns:a16="http://schemas.microsoft.com/office/drawing/2014/main" id="{72C17B9B-30D0-4982-B2F3-ED86D4EE070C}"/>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a:extLst>
                <a:ext uri="{FF2B5EF4-FFF2-40B4-BE49-F238E27FC236}">
                  <a16:creationId xmlns="" xmlns:a16="http://schemas.microsoft.com/office/drawing/2014/main" id="{3EA67421-A4B7-4EFA-9614-128D023EDB94}"/>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a:extLst>
                <a:ext uri="{FF2B5EF4-FFF2-40B4-BE49-F238E27FC236}">
                  <a16:creationId xmlns="" xmlns:a16="http://schemas.microsoft.com/office/drawing/2014/main" id="{CE562110-2AA9-480A-AB9B-DF0CC93BBCF1}"/>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a:extLst>
                <a:ext uri="{FF2B5EF4-FFF2-40B4-BE49-F238E27FC236}">
                  <a16:creationId xmlns="" xmlns:a16="http://schemas.microsoft.com/office/drawing/2014/main" id="{1720EDE1-767E-4710-84F6-AE6A17F0C452}"/>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a:extLst>
                <a:ext uri="{FF2B5EF4-FFF2-40B4-BE49-F238E27FC236}">
                  <a16:creationId xmlns="" xmlns:a16="http://schemas.microsoft.com/office/drawing/2014/main" id="{9CCCBC1F-0D35-4D2A-AFFC-FD064BD1DBA4}"/>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a:extLst>
                <a:ext uri="{FF2B5EF4-FFF2-40B4-BE49-F238E27FC236}">
                  <a16:creationId xmlns="" xmlns:a16="http://schemas.microsoft.com/office/drawing/2014/main" id="{7E95447F-914D-4E50-B75C-0CBC54CE2DC0}"/>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a:extLst>
                <a:ext uri="{FF2B5EF4-FFF2-40B4-BE49-F238E27FC236}">
                  <a16:creationId xmlns="" xmlns:a16="http://schemas.microsoft.com/office/drawing/2014/main" id="{3C7A3E48-006A-4B2F-98CA-B761B8564719}"/>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a:extLst>
                <a:ext uri="{FF2B5EF4-FFF2-40B4-BE49-F238E27FC236}">
                  <a16:creationId xmlns="" xmlns:a16="http://schemas.microsoft.com/office/drawing/2014/main" id="{3A8E15E4-374C-4FCC-863C-73138047CA6C}"/>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a:extLst>
                <a:ext uri="{FF2B5EF4-FFF2-40B4-BE49-F238E27FC236}">
                  <a16:creationId xmlns="" xmlns:a16="http://schemas.microsoft.com/office/drawing/2014/main" id="{F5410712-D5A9-4CD3-9542-54BA18FED4F2}"/>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a:extLst>
                <a:ext uri="{FF2B5EF4-FFF2-40B4-BE49-F238E27FC236}">
                  <a16:creationId xmlns="" xmlns:a16="http://schemas.microsoft.com/office/drawing/2014/main" id="{2FAC8AAC-4AA4-417D-AAFF-96084EEAEEAD}"/>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a:extLst>
                <a:ext uri="{FF2B5EF4-FFF2-40B4-BE49-F238E27FC236}">
                  <a16:creationId xmlns="" xmlns:a16="http://schemas.microsoft.com/office/drawing/2014/main" id="{E654E901-623C-48F9-BF32-6F68C13B5218}"/>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a:extLst>
                <a:ext uri="{FF2B5EF4-FFF2-40B4-BE49-F238E27FC236}">
                  <a16:creationId xmlns="" xmlns:a16="http://schemas.microsoft.com/office/drawing/2014/main" id="{C67BC0C4-6D3E-4E92-9A24-754180ED9C64}"/>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a:extLst>
                <a:ext uri="{FF2B5EF4-FFF2-40B4-BE49-F238E27FC236}">
                  <a16:creationId xmlns="" xmlns:a16="http://schemas.microsoft.com/office/drawing/2014/main" id="{3C4F2C93-5224-492F-BF8A-67E19DF08E08}"/>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a:extLst>
                <a:ext uri="{FF2B5EF4-FFF2-40B4-BE49-F238E27FC236}">
                  <a16:creationId xmlns="" xmlns:a16="http://schemas.microsoft.com/office/drawing/2014/main" id="{5582ECD6-266B-481E-A2D5-ECA5BCC26216}"/>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a:extLst>
                <a:ext uri="{FF2B5EF4-FFF2-40B4-BE49-F238E27FC236}">
                  <a16:creationId xmlns="" xmlns:a16="http://schemas.microsoft.com/office/drawing/2014/main" id="{6DBA5531-D36B-4A64-8816-97DB7062250B}"/>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a:extLst>
                <a:ext uri="{FF2B5EF4-FFF2-40B4-BE49-F238E27FC236}">
                  <a16:creationId xmlns="" xmlns:a16="http://schemas.microsoft.com/office/drawing/2014/main" id="{E9C90A36-5905-49F9-97FB-B7319049D2CD}"/>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a:extLst>
                <a:ext uri="{FF2B5EF4-FFF2-40B4-BE49-F238E27FC236}">
                  <a16:creationId xmlns="" xmlns:a16="http://schemas.microsoft.com/office/drawing/2014/main" id="{A268645C-68E2-4DBD-819C-6C78869FF8FA}"/>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a:extLst>
                <a:ext uri="{FF2B5EF4-FFF2-40B4-BE49-F238E27FC236}">
                  <a16:creationId xmlns="" xmlns:a16="http://schemas.microsoft.com/office/drawing/2014/main" id="{AE41362C-B505-47D7-9EDC-A1EEC141C132}"/>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a:extLst>
                <a:ext uri="{FF2B5EF4-FFF2-40B4-BE49-F238E27FC236}">
                  <a16:creationId xmlns="" xmlns:a16="http://schemas.microsoft.com/office/drawing/2014/main" id="{590A4B2D-9508-4F66-A78A-8BE0793881FD}"/>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a:extLst>
                <a:ext uri="{FF2B5EF4-FFF2-40B4-BE49-F238E27FC236}">
                  <a16:creationId xmlns="" xmlns:a16="http://schemas.microsoft.com/office/drawing/2014/main" id="{AFF38342-FC37-4DC2-9905-419825FAD34F}"/>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a:extLst>
                <a:ext uri="{FF2B5EF4-FFF2-40B4-BE49-F238E27FC236}">
                  <a16:creationId xmlns="" xmlns:a16="http://schemas.microsoft.com/office/drawing/2014/main" id="{61D4A38E-7392-413E-B257-F65146A09BF7}"/>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a:extLst>
                <a:ext uri="{FF2B5EF4-FFF2-40B4-BE49-F238E27FC236}">
                  <a16:creationId xmlns="" xmlns:a16="http://schemas.microsoft.com/office/drawing/2014/main" id="{E449D17E-F705-4C6D-8B7D-48DF8FB9A169}"/>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a:extLst>
                <a:ext uri="{FF2B5EF4-FFF2-40B4-BE49-F238E27FC236}">
                  <a16:creationId xmlns="" xmlns:a16="http://schemas.microsoft.com/office/drawing/2014/main" id="{EA266AFE-A09F-4F77-BA4B-D638A00C775B}"/>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a:extLst>
              <a:ext uri="{FF2B5EF4-FFF2-40B4-BE49-F238E27FC236}">
                <a16:creationId xmlns="" xmlns:a16="http://schemas.microsoft.com/office/drawing/2014/main" id="{FC1C9F7A-36B6-4D07-9497-A4555C54896E}"/>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a:extLst>
              <a:ext uri="{FF2B5EF4-FFF2-40B4-BE49-F238E27FC236}">
                <a16:creationId xmlns="" xmlns:a16="http://schemas.microsoft.com/office/drawing/2014/main" id="{447F8804-BD4C-442C-A398-107B8414D32B}"/>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a:extLst>
              <a:ext uri="{FF2B5EF4-FFF2-40B4-BE49-F238E27FC236}">
                <a16:creationId xmlns="" xmlns:a16="http://schemas.microsoft.com/office/drawing/2014/main" id="{7EF1A4FC-69D4-40CD-9099-CA3D56150564}"/>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a:extLst>
              <a:ext uri="{FF2B5EF4-FFF2-40B4-BE49-F238E27FC236}">
                <a16:creationId xmlns="" xmlns:a16="http://schemas.microsoft.com/office/drawing/2014/main" id="{EA8AAF0D-1992-4D0B-9DF7-3F184EBF3D28}"/>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854821151"/>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a:extLst>
              <a:ext uri="{FF2B5EF4-FFF2-40B4-BE49-F238E27FC236}">
                <a16:creationId xmlns="" xmlns:a16="http://schemas.microsoft.com/office/drawing/2014/main" id="{9F7F996F-A5D0-4414-BF69-71413353D55A}"/>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48">
            <a:extLst>
              <a:ext uri="{FF2B5EF4-FFF2-40B4-BE49-F238E27FC236}">
                <a16:creationId xmlns="" xmlns:a16="http://schemas.microsoft.com/office/drawing/2014/main" id="{4049B64B-B557-4171-B834-DF54A40B03EB}"/>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8" name="Shape 249">
            <a:extLst>
              <a:ext uri="{FF2B5EF4-FFF2-40B4-BE49-F238E27FC236}">
                <a16:creationId xmlns="" xmlns:a16="http://schemas.microsoft.com/office/drawing/2014/main" id="{F4969DE8-4EF1-4FEC-BF39-40B50A132032}"/>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50">
            <a:extLst>
              <a:ext uri="{FF2B5EF4-FFF2-40B4-BE49-F238E27FC236}">
                <a16:creationId xmlns="" xmlns:a16="http://schemas.microsoft.com/office/drawing/2014/main" id="{CD7F9578-164A-4034-BFD1-33E24CFC7898}"/>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0" name="Shape 251">
            <a:extLst>
              <a:ext uri="{FF2B5EF4-FFF2-40B4-BE49-F238E27FC236}">
                <a16:creationId xmlns="" xmlns:a16="http://schemas.microsoft.com/office/drawing/2014/main" id="{00D83284-8FF6-4544-8B3E-7E006D889656}"/>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1" name="Shape 252">
            <a:extLst>
              <a:ext uri="{FF2B5EF4-FFF2-40B4-BE49-F238E27FC236}">
                <a16:creationId xmlns="" xmlns:a16="http://schemas.microsoft.com/office/drawing/2014/main" id="{FDDF9532-31CF-4151-B91D-BB84DC0B1016}"/>
              </a:ext>
            </a:extLst>
          </p:cNvPr>
          <p:cNvGrpSpPr>
            <a:grpSpLocks/>
          </p:cNvGrpSpPr>
          <p:nvPr/>
        </p:nvGrpSpPr>
        <p:grpSpPr bwMode="auto">
          <a:xfrm>
            <a:off x="-12699" y="5949950"/>
            <a:ext cx="12223751" cy="793750"/>
            <a:chOff x="-9525" y="4462475"/>
            <a:chExt cx="9167825" cy="595300"/>
          </a:xfrm>
        </p:grpSpPr>
        <p:sp>
          <p:nvSpPr>
            <p:cNvPr id="12" name="Shape 253">
              <a:extLst>
                <a:ext uri="{FF2B5EF4-FFF2-40B4-BE49-F238E27FC236}">
                  <a16:creationId xmlns="" xmlns:a16="http://schemas.microsoft.com/office/drawing/2014/main" id="{19413677-7D2B-4C95-A6B1-9947013D668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54">
              <a:extLst>
                <a:ext uri="{FF2B5EF4-FFF2-40B4-BE49-F238E27FC236}">
                  <a16:creationId xmlns="" xmlns:a16="http://schemas.microsoft.com/office/drawing/2014/main" id="{61DCC7B5-6D79-4C5B-ADD1-6680F941F72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4" name="Shape 255">
              <a:extLst>
                <a:ext uri="{FF2B5EF4-FFF2-40B4-BE49-F238E27FC236}">
                  <a16:creationId xmlns="" xmlns:a16="http://schemas.microsoft.com/office/drawing/2014/main" id="{66CF7357-7A19-4288-B676-F0CA39A4FD82}"/>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5" name="Shape 256">
            <a:extLst>
              <a:ext uri="{FF2B5EF4-FFF2-40B4-BE49-F238E27FC236}">
                <a16:creationId xmlns="" xmlns:a16="http://schemas.microsoft.com/office/drawing/2014/main" id="{4A49D89D-5F47-4642-96F0-823DA218210B}"/>
              </a:ext>
            </a:extLst>
          </p:cNvPr>
          <p:cNvGrpSpPr>
            <a:grpSpLocks/>
          </p:cNvGrpSpPr>
          <p:nvPr/>
        </p:nvGrpSpPr>
        <p:grpSpPr bwMode="auto">
          <a:xfrm>
            <a:off x="-57151" y="5924550"/>
            <a:ext cx="12306301" cy="857250"/>
            <a:chOff x="-42837" y="4443487"/>
            <a:chExt cx="9229574" cy="642787"/>
          </a:xfrm>
        </p:grpSpPr>
        <p:sp>
          <p:nvSpPr>
            <p:cNvPr id="16" name="Shape 257">
              <a:extLst>
                <a:ext uri="{FF2B5EF4-FFF2-40B4-BE49-F238E27FC236}">
                  <a16:creationId xmlns="" xmlns:a16="http://schemas.microsoft.com/office/drawing/2014/main" id="{B823BD1E-04F6-4092-AA3C-D3D2A4C1737F}"/>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a:extLst>
                <a:ext uri="{FF2B5EF4-FFF2-40B4-BE49-F238E27FC236}">
                  <a16:creationId xmlns="" xmlns:a16="http://schemas.microsoft.com/office/drawing/2014/main" id="{0168E389-9C6B-4321-8E93-887BDA3BF5B4}"/>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a:extLst>
                <a:ext uri="{FF2B5EF4-FFF2-40B4-BE49-F238E27FC236}">
                  <a16:creationId xmlns="" xmlns:a16="http://schemas.microsoft.com/office/drawing/2014/main" id="{E23F61DB-E698-4C67-9360-38ECFC7892A0}"/>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a:extLst>
                <a:ext uri="{FF2B5EF4-FFF2-40B4-BE49-F238E27FC236}">
                  <a16:creationId xmlns="" xmlns:a16="http://schemas.microsoft.com/office/drawing/2014/main" id="{AB009D17-2577-42E7-951B-B51438B75E1C}"/>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a:extLst>
                <a:ext uri="{FF2B5EF4-FFF2-40B4-BE49-F238E27FC236}">
                  <a16:creationId xmlns="" xmlns:a16="http://schemas.microsoft.com/office/drawing/2014/main" id="{E0167472-005F-4DD8-9F47-15D1A976F631}"/>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a:extLst>
                <a:ext uri="{FF2B5EF4-FFF2-40B4-BE49-F238E27FC236}">
                  <a16:creationId xmlns="" xmlns:a16="http://schemas.microsoft.com/office/drawing/2014/main" id="{083D71B2-1DFC-486E-8405-954DF0AC8BE7}"/>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a:extLst>
                <a:ext uri="{FF2B5EF4-FFF2-40B4-BE49-F238E27FC236}">
                  <a16:creationId xmlns="" xmlns:a16="http://schemas.microsoft.com/office/drawing/2014/main" id="{28807BB9-D7A8-4E10-8BC3-7D82C47D323C}"/>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a:extLst>
                <a:ext uri="{FF2B5EF4-FFF2-40B4-BE49-F238E27FC236}">
                  <a16:creationId xmlns="" xmlns:a16="http://schemas.microsoft.com/office/drawing/2014/main" id="{6FC4C642-51E3-4A94-A573-4C61F3FEC00D}"/>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a:extLst>
                <a:ext uri="{FF2B5EF4-FFF2-40B4-BE49-F238E27FC236}">
                  <a16:creationId xmlns="" xmlns:a16="http://schemas.microsoft.com/office/drawing/2014/main" id="{2AC1B274-7D10-4D05-92C8-181798B011E0}"/>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a:extLst>
                <a:ext uri="{FF2B5EF4-FFF2-40B4-BE49-F238E27FC236}">
                  <a16:creationId xmlns="" xmlns:a16="http://schemas.microsoft.com/office/drawing/2014/main" id="{FEE0A50B-C873-42FE-B4BC-0070D158FBFF}"/>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a:extLst>
                <a:ext uri="{FF2B5EF4-FFF2-40B4-BE49-F238E27FC236}">
                  <a16:creationId xmlns="" xmlns:a16="http://schemas.microsoft.com/office/drawing/2014/main" id="{017D07E0-3F80-4702-BC38-8A9BA0783D33}"/>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a:extLst>
                <a:ext uri="{FF2B5EF4-FFF2-40B4-BE49-F238E27FC236}">
                  <a16:creationId xmlns="" xmlns:a16="http://schemas.microsoft.com/office/drawing/2014/main" id="{24811222-6309-479B-A179-3DFA6F7D1A1B}"/>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a:extLst>
                <a:ext uri="{FF2B5EF4-FFF2-40B4-BE49-F238E27FC236}">
                  <a16:creationId xmlns="" xmlns:a16="http://schemas.microsoft.com/office/drawing/2014/main" id="{7151A708-4A1D-466F-B9BB-7FD2508567E8}"/>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a:extLst>
                <a:ext uri="{FF2B5EF4-FFF2-40B4-BE49-F238E27FC236}">
                  <a16:creationId xmlns="" xmlns:a16="http://schemas.microsoft.com/office/drawing/2014/main" id="{0D80AE99-B0C3-4F9B-9FC9-34CBC08480FD}"/>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a:extLst>
                <a:ext uri="{FF2B5EF4-FFF2-40B4-BE49-F238E27FC236}">
                  <a16:creationId xmlns="" xmlns:a16="http://schemas.microsoft.com/office/drawing/2014/main" id="{7D4A3840-1151-42E9-8510-4EEFB0C8D5A1}"/>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a:extLst>
                <a:ext uri="{FF2B5EF4-FFF2-40B4-BE49-F238E27FC236}">
                  <a16:creationId xmlns="" xmlns:a16="http://schemas.microsoft.com/office/drawing/2014/main" id="{2061CB55-8AD7-4BE9-B5AF-6A9E573A3380}"/>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a:extLst>
                <a:ext uri="{FF2B5EF4-FFF2-40B4-BE49-F238E27FC236}">
                  <a16:creationId xmlns="" xmlns:a16="http://schemas.microsoft.com/office/drawing/2014/main" id="{F8EEBA64-7593-4AAD-8165-B976F942C29F}"/>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a:extLst>
                <a:ext uri="{FF2B5EF4-FFF2-40B4-BE49-F238E27FC236}">
                  <a16:creationId xmlns="" xmlns:a16="http://schemas.microsoft.com/office/drawing/2014/main" id="{1930FF2B-0FE8-467B-84A5-E5054AEB0561}"/>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a:extLst>
                <a:ext uri="{FF2B5EF4-FFF2-40B4-BE49-F238E27FC236}">
                  <a16:creationId xmlns="" xmlns:a16="http://schemas.microsoft.com/office/drawing/2014/main" id="{6DE1C09E-BBC5-4986-ADE8-96BA3BA3AA20}"/>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a:extLst>
                <a:ext uri="{FF2B5EF4-FFF2-40B4-BE49-F238E27FC236}">
                  <a16:creationId xmlns="" xmlns:a16="http://schemas.microsoft.com/office/drawing/2014/main" id="{8C958DED-17E6-408F-ACB4-7D455EBFA8C7}"/>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a:extLst>
                <a:ext uri="{FF2B5EF4-FFF2-40B4-BE49-F238E27FC236}">
                  <a16:creationId xmlns="" xmlns:a16="http://schemas.microsoft.com/office/drawing/2014/main" id="{90C4D343-9FD3-4C75-AB0F-A8B35985D333}"/>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a:extLst>
                <a:ext uri="{FF2B5EF4-FFF2-40B4-BE49-F238E27FC236}">
                  <a16:creationId xmlns="" xmlns:a16="http://schemas.microsoft.com/office/drawing/2014/main" id="{3DCE258E-1611-4C89-B6E7-3FA6038D319B}"/>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a:extLst>
                <a:ext uri="{FF2B5EF4-FFF2-40B4-BE49-F238E27FC236}">
                  <a16:creationId xmlns="" xmlns:a16="http://schemas.microsoft.com/office/drawing/2014/main" id="{9EF344B4-1AD1-4990-807D-0E2D5AF9F41C}"/>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a:extLst>
                <a:ext uri="{FF2B5EF4-FFF2-40B4-BE49-F238E27FC236}">
                  <a16:creationId xmlns="" xmlns:a16="http://schemas.microsoft.com/office/drawing/2014/main" id="{10F8A81B-ACDE-4F0C-987F-F955B9E1B76A}"/>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a:extLst>
                <a:ext uri="{FF2B5EF4-FFF2-40B4-BE49-F238E27FC236}">
                  <a16:creationId xmlns="" xmlns:a16="http://schemas.microsoft.com/office/drawing/2014/main" id="{9ED692DD-F344-4C61-A40B-3B340E75428D}"/>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a:extLst>
              <a:ext uri="{FF2B5EF4-FFF2-40B4-BE49-F238E27FC236}">
                <a16:creationId xmlns="" xmlns:a16="http://schemas.microsoft.com/office/drawing/2014/main" id="{CBED4553-D51E-412E-ACD5-273F0E113416}"/>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a:extLst>
              <a:ext uri="{FF2B5EF4-FFF2-40B4-BE49-F238E27FC236}">
                <a16:creationId xmlns="" xmlns:a16="http://schemas.microsoft.com/office/drawing/2014/main" id="{C12B2F19-204E-4CC6-8395-B3084B88FF44}"/>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a:extLst>
              <a:ext uri="{FF2B5EF4-FFF2-40B4-BE49-F238E27FC236}">
                <a16:creationId xmlns="" xmlns:a16="http://schemas.microsoft.com/office/drawing/2014/main" id="{39EA9315-1288-4DAC-937A-879AC9F5C287}"/>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a:extLst>
              <a:ext uri="{FF2B5EF4-FFF2-40B4-BE49-F238E27FC236}">
                <a16:creationId xmlns="" xmlns:a16="http://schemas.microsoft.com/office/drawing/2014/main" id="{1D68EB8E-9345-4765-8DA5-BD81BF0467D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4252600714"/>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a:extLst>
              <a:ext uri="{FF2B5EF4-FFF2-40B4-BE49-F238E27FC236}">
                <a16:creationId xmlns="" xmlns:a16="http://schemas.microsoft.com/office/drawing/2014/main" id="{5125A77F-BE6D-4E2E-A6CF-12921F29632E}"/>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289">
            <a:extLst>
              <a:ext uri="{FF2B5EF4-FFF2-40B4-BE49-F238E27FC236}">
                <a16:creationId xmlns="" xmlns:a16="http://schemas.microsoft.com/office/drawing/2014/main" id="{E51F46BB-3915-4C45-9610-E5E992892C3D}"/>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290">
            <a:extLst>
              <a:ext uri="{FF2B5EF4-FFF2-40B4-BE49-F238E27FC236}">
                <a16:creationId xmlns="" xmlns:a16="http://schemas.microsoft.com/office/drawing/2014/main" id="{90E9B4C6-8440-4D04-9177-A80F17AACE45}"/>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291">
            <a:extLst>
              <a:ext uri="{FF2B5EF4-FFF2-40B4-BE49-F238E27FC236}">
                <a16:creationId xmlns="" xmlns:a16="http://schemas.microsoft.com/office/drawing/2014/main" id="{B9272670-CA9D-47AC-A773-6DEFF6BFC4FB}"/>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292">
            <a:extLst>
              <a:ext uri="{FF2B5EF4-FFF2-40B4-BE49-F238E27FC236}">
                <a16:creationId xmlns="" xmlns:a16="http://schemas.microsoft.com/office/drawing/2014/main" id="{479B17AA-5FF7-496B-B2EA-FE5A1A0951EB}"/>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293">
            <a:extLst>
              <a:ext uri="{FF2B5EF4-FFF2-40B4-BE49-F238E27FC236}">
                <a16:creationId xmlns="" xmlns:a16="http://schemas.microsoft.com/office/drawing/2014/main" id="{43241B41-D073-454F-9666-BA9E91E2E690}"/>
              </a:ext>
            </a:extLst>
          </p:cNvPr>
          <p:cNvGrpSpPr>
            <a:grpSpLocks/>
          </p:cNvGrpSpPr>
          <p:nvPr/>
        </p:nvGrpSpPr>
        <p:grpSpPr bwMode="auto">
          <a:xfrm>
            <a:off x="-12699" y="5949950"/>
            <a:ext cx="12223751" cy="793750"/>
            <a:chOff x="-9525" y="4462475"/>
            <a:chExt cx="9167825" cy="595300"/>
          </a:xfrm>
        </p:grpSpPr>
        <p:sp>
          <p:nvSpPr>
            <p:cNvPr id="9" name="Shape 294">
              <a:extLst>
                <a:ext uri="{FF2B5EF4-FFF2-40B4-BE49-F238E27FC236}">
                  <a16:creationId xmlns="" xmlns:a16="http://schemas.microsoft.com/office/drawing/2014/main" id="{B3B38CF2-01EF-4EE7-A89A-3F1327EBC532}"/>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295">
              <a:extLst>
                <a:ext uri="{FF2B5EF4-FFF2-40B4-BE49-F238E27FC236}">
                  <a16:creationId xmlns="" xmlns:a16="http://schemas.microsoft.com/office/drawing/2014/main" id="{2DF63C22-C523-43AC-B79B-92FFBE8332C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296">
              <a:extLst>
                <a:ext uri="{FF2B5EF4-FFF2-40B4-BE49-F238E27FC236}">
                  <a16:creationId xmlns="" xmlns:a16="http://schemas.microsoft.com/office/drawing/2014/main" id="{694EA44C-9EBA-4ED1-9987-C115D07C1F47}"/>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297">
            <a:extLst>
              <a:ext uri="{FF2B5EF4-FFF2-40B4-BE49-F238E27FC236}">
                <a16:creationId xmlns="" xmlns:a16="http://schemas.microsoft.com/office/drawing/2014/main" id="{E94C8E4B-0202-48F8-8EB5-5F81CD438757}"/>
              </a:ext>
            </a:extLst>
          </p:cNvPr>
          <p:cNvGrpSpPr>
            <a:grpSpLocks/>
          </p:cNvGrpSpPr>
          <p:nvPr/>
        </p:nvGrpSpPr>
        <p:grpSpPr bwMode="auto">
          <a:xfrm>
            <a:off x="-57151" y="5924550"/>
            <a:ext cx="12306301" cy="857250"/>
            <a:chOff x="-42837" y="4443487"/>
            <a:chExt cx="9229574" cy="642787"/>
          </a:xfrm>
        </p:grpSpPr>
        <p:sp>
          <p:nvSpPr>
            <p:cNvPr id="13" name="Shape 298">
              <a:extLst>
                <a:ext uri="{FF2B5EF4-FFF2-40B4-BE49-F238E27FC236}">
                  <a16:creationId xmlns="" xmlns:a16="http://schemas.microsoft.com/office/drawing/2014/main" id="{E078600A-1C80-41F7-8CC8-4F0F1F35F092}"/>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a:extLst>
                <a:ext uri="{FF2B5EF4-FFF2-40B4-BE49-F238E27FC236}">
                  <a16:creationId xmlns="" xmlns:a16="http://schemas.microsoft.com/office/drawing/2014/main" id="{B5BD564C-E414-4D77-89C1-F5E91983361F}"/>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a:extLst>
                <a:ext uri="{FF2B5EF4-FFF2-40B4-BE49-F238E27FC236}">
                  <a16:creationId xmlns="" xmlns:a16="http://schemas.microsoft.com/office/drawing/2014/main" id="{6E7C8AAD-FF10-4D10-8FC9-18C48B313BC1}"/>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a:extLst>
                <a:ext uri="{FF2B5EF4-FFF2-40B4-BE49-F238E27FC236}">
                  <a16:creationId xmlns="" xmlns:a16="http://schemas.microsoft.com/office/drawing/2014/main" id="{989229B8-CAC3-45D1-92A9-1AF9958C1F02}"/>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a:extLst>
                <a:ext uri="{FF2B5EF4-FFF2-40B4-BE49-F238E27FC236}">
                  <a16:creationId xmlns="" xmlns:a16="http://schemas.microsoft.com/office/drawing/2014/main" id="{2164489F-2D34-43E6-A380-ABE6FBD91E08}"/>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a:extLst>
                <a:ext uri="{FF2B5EF4-FFF2-40B4-BE49-F238E27FC236}">
                  <a16:creationId xmlns="" xmlns:a16="http://schemas.microsoft.com/office/drawing/2014/main" id="{37671A74-09EB-4253-AA26-9284854D64E9}"/>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a:extLst>
                <a:ext uri="{FF2B5EF4-FFF2-40B4-BE49-F238E27FC236}">
                  <a16:creationId xmlns="" xmlns:a16="http://schemas.microsoft.com/office/drawing/2014/main" id="{239DDCC7-0210-4A5D-97DC-D3DAAEFE99D6}"/>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a:extLst>
                <a:ext uri="{FF2B5EF4-FFF2-40B4-BE49-F238E27FC236}">
                  <a16:creationId xmlns="" xmlns:a16="http://schemas.microsoft.com/office/drawing/2014/main" id="{0D3C9374-F952-466A-B9B0-82615C78F2D8}"/>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a:extLst>
                <a:ext uri="{FF2B5EF4-FFF2-40B4-BE49-F238E27FC236}">
                  <a16:creationId xmlns="" xmlns:a16="http://schemas.microsoft.com/office/drawing/2014/main" id="{2262AB06-058E-4876-ACB9-557A59A5C144}"/>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a:extLst>
                <a:ext uri="{FF2B5EF4-FFF2-40B4-BE49-F238E27FC236}">
                  <a16:creationId xmlns="" xmlns:a16="http://schemas.microsoft.com/office/drawing/2014/main" id="{72FF4371-4693-46AC-A7DB-BF9B19541174}"/>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a:extLst>
                <a:ext uri="{FF2B5EF4-FFF2-40B4-BE49-F238E27FC236}">
                  <a16:creationId xmlns="" xmlns:a16="http://schemas.microsoft.com/office/drawing/2014/main" id="{EF99E7C1-8AF2-4F8F-B198-738162ED4490}"/>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a:extLst>
                <a:ext uri="{FF2B5EF4-FFF2-40B4-BE49-F238E27FC236}">
                  <a16:creationId xmlns="" xmlns:a16="http://schemas.microsoft.com/office/drawing/2014/main" id="{9B6D740F-C15C-4098-BEFC-29A875EA1425}"/>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a:extLst>
                <a:ext uri="{FF2B5EF4-FFF2-40B4-BE49-F238E27FC236}">
                  <a16:creationId xmlns="" xmlns:a16="http://schemas.microsoft.com/office/drawing/2014/main" id="{4FD615CD-E146-4401-902B-DE75FCC9C939}"/>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a:extLst>
                <a:ext uri="{FF2B5EF4-FFF2-40B4-BE49-F238E27FC236}">
                  <a16:creationId xmlns="" xmlns:a16="http://schemas.microsoft.com/office/drawing/2014/main" id="{4F1C9372-FCF2-4B90-9539-400DEC5BCB59}"/>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a:extLst>
                <a:ext uri="{FF2B5EF4-FFF2-40B4-BE49-F238E27FC236}">
                  <a16:creationId xmlns="" xmlns:a16="http://schemas.microsoft.com/office/drawing/2014/main" id="{342A88CF-D7FB-4D04-A78F-7586E4E72F3D}"/>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a:extLst>
                <a:ext uri="{FF2B5EF4-FFF2-40B4-BE49-F238E27FC236}">
                  <a16:creationId xmlns="" xmlns:a16="http://schemas.microsoft.com/office/drawing/2014/main" id="{B26194A3-A1F2-4FE6-B76A-5CA87DC5D3F1}"/>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a:extLst>
                <a:ext uri="{FF2B5EF4-FFF2-40B4-BE49-F238E27FC236}">
                  <a16:creationId xmlns="" xmlns:a16="http://schemas.microsoft.com/office/drawing/2014/main" id="{38230340-D121-476A-AEDE-0D261A1C4E0C}"/>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a:extLst>
                <a:ext uri="{FF2B5EF4-FFF2-40B4-BE49-F238E27FC236}">
                  <a16:creationId xmlns="" xmlns:a16="http://schemas.microsoft.com/office/drawing/2014/main" id="{3DBB81CB-0AB5-4A0E-BA75-0761B06130AE}"/>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a:extLst>
                <a:ext uri="{FF2B5EF4-FFF2-40B4-BE49-F238E27FC236}">
                  <a16:creationId xmlns="" xmlns:a16="http://schemas.microsoft.com/office/drawing/2014/main" id="{63BCFC9C-8904-4C66-BC09-C806584E205B}"/>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a:extLst>
                <a:ext uri="{FF2B5EF4-FFF2-40B4-BE49-F238E27FC236}">
                  <a16:creationId xmlns="" xmlns:a16="http://schemas.microsoft.com/office/drawing/2014/main" id="{B853F25F-3055-4269-B6B9-104E945307F3}"/>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a:extLst>
                <a:ext uri="{FF2B5EF4-FFF2-40B4-BE49-F238E27FC236}">
                  <a16:creationId xmlns="" xmlns:a16="http://schemas.microsoft.com/office/drawing/2014/main" id="{0A52BDD6-FA20-4FCF-A224-D4008EE2AA31}"/>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a:extLst>
                <a:ext uri="{FF2B5EF4-FFF2-40B4-BE49-F238E27FC236}">
                  <a16:creationId xmlns="" xmlns:a16="http://schemas.microsoft.com/office/drawing/2014/main" id="{0A810AE9-2650-467A-A0DB-B6F2601813E6}"/>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a:extLst>
                <a:ext uri="{FF2B5EF4-FFF2-40B4-BE49-F238E27FC236}">
                  <a16:creationId xmlns="" xmlns:a16="http://schemas.microsoft.com/office/drawing/2014/main" id="{831F6308-6B83-41B2-9A3B-08C69D002C04}"/>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a:extLst>
                <a:ext uri="{FF2B5EF4-FFF2-40B4-BE49-F238E27FC236}">
                  <a16:creationId xmlns="" xmlns:a16="http://schemas.microsoft.com/office/drawing/2014/main" id="{ED853EEC-F4A6-46B2-BA8D-9C9C60BFE7D3}"/>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a:extLst>
                <a:ext uri="{FF2B5EF4-FFF2-40B4-BE49-F238E27FC236}">
                  <a16:creationId xmlns="" xmlns:a16="http://schemas.microsoft.com/office/drawing/2014/main" id="{51F6660C-AFC0-4A43-875F-F1A86E00FE8B}"/>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a:extLst>
              <a:ext uri="{FF2B5EF4-FFF2-40B4-BE49-F238E27FC236}">
                <a16:creationId xmlns="" xmlns:a16="http://schemas.microsoft.com/office/drawing/2014/main" id="{AD73645F-6C99-4275-86A0-5EE8B5430B39}"/>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a:extLst>
              <a:ext uri="{FF2B5EF4-FFF2-40B4-BE49-F238E27FC236}">
                <a16:creationId xmlns="" xmlns:a16="http://schemas.microsoft.com/office/drawing/2014/main" id="{00A123E3-6C56-4AEE-B8ED-8E9D0CD0CA6E}"/>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a:extLst>
              <a:ext uri="{FF2B5EF4-FFF2-40B4-BE49-F238E27FC236}">
                <a16:creationId xmlns="" xmlns:a16="http://schemas.microsoft.com/office/drawing/2014/main" id="{3255CDBC-8AA7-458B-90A8-538D43E14DEC}"/>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a:extLst>
              <a:ext uri="{FF2B5EF4-FFF2-40B4-BE49-F238E27FC236}">
                <a16:creationId xmlns="" xmlns:a16="http://schemas.microsoft.com/office/drawing/2014/main" id="{B1EA0854-1985-4D4E-85AF-80542D415907}"/>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736202266"/>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a:extLst>
              <a:ext uri="{FF2B5EF4-FFF2-40B4-BE49-F238E27FC236}">
                <a16:creationId xmlns="" xmlns:a16="http://schemas.microsoft.com/office/drawing/2014/main" id="{8479E34D-D17F-491B-B213-77878FA78710}"/>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30">
            <a:extLst>
              <a:ext uri="{FF2B5EF4-FFF2-40B4-BE49-F238E27FC236}">
                <a16:creationId xmlns="" xmlns:a16="http://schemas.microsoft.com/office/drawing/2014/main" id="{5600405A-12AF-40BA-91DF-E1D13B38E252}"/>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31">
            <a:extLst>
              <a:ext uri="{FF2B5EF4-FFF2-40B4-BE49-F238E27FC236}">
                <a16:creationId xmlns="" xmlns:a16="http://schemas.microsoft.com/office/drawing/2014/main" id="{B998B115-2D64-4490-B28A-7DD5E83A0024}"/>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32">
            <a:extLst>
              <a:ext uri="{FF2B5EF4-FFF2-40B4-BE49-F238E27FC236}">
                <a16:creationId xmlns="" xmlns:a16="http://schemas.microsoft.com/office/drawing/2014/main" id="{37DB83B2-50CB-4556-9CF9-56C8C5FCCB4A}"/>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33">
            <a:extLst>
              <a:ext uri="{FF2B5EF4-FFF2-40B4-BE49-F238E27FC236}">
                <a16:creationId xmlns="" xmlns:a16="http://schemas.microsoft.com/office/drawing/2014/main" id="{34EFEEE8-DD97-4A6F-9C78-93F2A3CF759E}"/>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34">
            <a:extLst>
              <a:ext uri="{FF2B5EF4-FFF2-40B4-BE49-F238E27FC236}">
                <a16:creationId xmlns="" xmlns:a16="http://schemas.microsoft.com/office/drawing/2014/main" id="{80B002A0-C8FC-4297-A187-9E48BCF8DC0E}"/>
              </a:ext>
            </a:extLst>
          </p:cNvPr>
          <p:cNvGrpSpPr>
            <a:grpSpLocks/>
          </p:cNvGrpSpPr>
          <p:nvPr/>
        </p:nvGrpSpPr>
        <p:grpSpPr bwMode="auto">
          <a:xfrm>
            <a:off x="-12699" y="5949950"/>
            <a:ext cx="12223751" cy="793750"/>
            <a:chOff x="-9525" y="4462475"/>
            <a:chExt cx="9167825" cy="595300"/>
          </a:xfrm>
        </p:grpSpPr>
        <p:sp>
          <p:nvSpPr>
            <p:cNvPr id="9" name="Shape 335">
              <a:extLst>
                <a:ext uri="{FF2B5EF4-FFF2-40B4-BE49-F238E27FC236}">
                  <a16:creationId xmlns="" xmlns:a16="http://schemas.microsoft.com/office/drawing/2014/main" id="{FC5F32B9-0FFE-47DC-A0A3-3EFD07B1293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36">
              <a:extLst>
                <a:ext uri="{FF2B5EF4-FFF2-40B4-BE49-F238E27FC236}">
                  <a16:creationId xmlns="" xmlns:a16="http://schemas.microsoft.com/office/drawing/2014/main" id="{E7414644-6CA5-477B-9129-17E2ADE533A0}"/>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337">
              <a:extLst>
                <a:ext uri="{FF2B5EF4-FFF2-40B4-BE49-F238E27FC236}">
                  <a16:creationId xmlns="" xmlns:a16="http://schemas.microsoft.com/office/drawing/2014/main" id="{4D28B7E6-8D62-4375-B615-9CE9FD81341B}"/>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338">
            <a:extLst>
              <a:ext uri="{FF2B5EF4-FFF2-40B4-BE49-F238E27FC236}">
                <a16:creationId xmlns="" xmlns:a16="http://schemas.microsoft.com/office/drawing/2014/main" id="{F5790502-3AE2-4D0D-A0E4-A525BD4CC68F}"/>
              </a:ext>
            </a:extLst>
          </p:cNvPr>
          <p:cNvGrpSpPr>
            <a:grpSpLocks/>
          </p:cNvGrpSpPr>
          <p:nvPr/>
        </p:nvGrpSpPr>
        <p:grpSpPr bwMode="auto">
          <a:xfrm>
            <a:off x="-57151" y="5924550"/>
            <a:ext cx="12306301" cy="857250"/>
            <a:chOff x="-42837" y="4443487"/>
            <a:chExt cx="9229574" cy="642787"/>
          </a:xfrm>
        </p:grpSpPr>
        <p:sp>
          <p:nvSpPr>
            <p:cNvPr id="13" name="Shape 339">
              <a:extLst>
                <a:ext uri="{FF2B5EF4-FFF2-40B4-BE49-F238E27FC236}">
                  <a16:creationId xmlns="" xmlns:a16="http://schemas.microsoft.com/office/drawing/2014/main" id="{E82C5956-A7B2-4C35-BB47-84A6CD8A7737}"/>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a:extLst>
                <a:ext uri="{FF2B5EF4-FFF2-40B4-BE49-F238E27FC236}">
                  <a16:creationId xmlns="" xmlns:a16="http://schemas.microsoft.com/office/drawing/2014/main" id="{3229F3CE-5035-4625-A192-52F8E99E13B6}"/>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a:extLst>
                <a:ext uri="{FF2B5EF4-FFF2-40B4-BE49-F238E27FC236}">
                  <a16:creationId xmlns="" xmlns:a16="http://schemas.microsoft.com/office/drawing/2014/main" id="{E7263828-26E6-4DA3-B7AD-8FFCA7756B85}"/>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a:extLst>
                <a:ext uri="{FF2B5EF4-FFF2-40B4-BE49-F238E27FC236}">
                  <a16:creationId xmlns="" xmlns:a16="http://schemas.microsoft.com/office/drawing/2014/main" id="{DCB8664C-94C6-4BF7-A6AA-AF3D921854DF}"/>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a:extLst>
                <a:ext uri="{FF2B5EF4-FFF2-40B4-BE49-F238E27FC236}">
                  <a16:creationId xmlns="" xmlns:a16="http://schemas.microsoft.com/office/drawing/2014/main" id="{D099B30B-0D9F-4DBE-9A99-3FEE4F6D87D3}"/>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a:extLst>
                <a:ext uri="{FF2B5EF4-FFF2-40B4-BE49-F238E27FC236}">
                  <a16:creationId xmlns="" xmlns:a16="http://schemas.microsoft.com/office/drawing/2014/main" id="{5AD95EF2-9B87-4EA4-9BB5-1E267218B18C}"/>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a:extLst>
                <a:ext uri="{FF2B5EF4-FFF2-40B4-BE49-F238E27FC236}">
                  <a16:creationId xmlns="" xmlns:a16="http://schemas.microsoft.com/office/drawing/2014/main" id="{196EECD8-84D1-4733-8437-AEA3DE5794CF}"/>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a:extLst>
                <a:ext uri="{FF2B5EF4-FFF2-40B4-BE49-F238E27FC236}">
                  <a16:creationId xmlns="" xmlns:a16="http://schemas.microsoft.com/office/drawing/2014/main" id="{31C1960F-83FD-4242-814B-54110816757B}"/>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a:extLst>
                <a:ext uri="{FF2B5EF4-FFF2-40B4-BE49-F238E27FC236}">
                  <a16:creationId xmlns="" xmlns:a16="http://schemas.microsoft.com/office/drawing/2014/main" id="{434745AA-0746-485E-B7DA-E601425FC42E}"/>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a:extLst>
                <a:ext uri="{FF2B5EF4-FFF2-40B4-BE49-F238E27FC236}">
                  <a16:creationId xmlns="" xmlns:a16="http://schemas.microsoft.com/office/drawing/2014/main" id="{CE5B0031-A733-4223-B52D-C7F1B49E9D87}"/>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a:extLst>
                <a:ext uri="{FF2B5EF4-FFF2-40B4-BE49-F238E27FC236}">
                  <a16:creationId xmlns="" xmlns:a16="http://schemas.microsoft.com/office/drawing/2014/main" id="{D1C4FC6C-0E74-44B0-9611-0CF30AE2B340}"/>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a:extLst>
                <a:ext uri="{FF2B5EF4-FFF2-40B4-BE49-F238E27FC236}">
                  <a16:creationId xmlns="" xmlns:a16="http://schemas.microsoft.com/office/drawing/2014/main" id="{1CB8BC70-161F-4668-891A-6532E58F85DA}"/>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a:extLst>
                <a:ext uri="{FF2B5EF4-FFF2-40B4-BE49-F238E27FC236}">
                  <a16:creationId xmlns="" xmlns:a16="http://schemas.microsoft.com/office/drawing/2014/main" id="{5EA0BD18-06D4-4688-BBAD-1EC5BBE9732C}"/>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a:extLst>
                <a:ext uri="{FF2B5EF4-FFF2-40B4-BE49-F238E27FC236}">
                  <a16:creationId xmlns="" xmlns:a16="http://schemas.microsoft.com/office/drawing/2014/main" id="{129BCC2B-1C89-46AA-B2A0-32FC7D361963}"/>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a:extLst>
                <a:ext uri="{FF2B5EF4-FFF2-40B4-BE49-F238E27FC236}">
                  <a16:creationId xmlns="" xmlns:a16="http://schemas.microsoft.com/office/drawing/2014/main" id="{FDBFD061-8ABD-4A53-B906-FAB7F1B6128E}"/>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a:extLst>
                <a:ext uri="{FF2B5EF4-FFF2-40B4-BE49-F238E27FC236}">
                  <a16:creationId xmlns="" xmlns:a16="http://schemas.microsoft.com/office/drawing/2014/main" id="{3473C8DA-2C78-47E9-B501-5756C02B3D98}"/>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a:extLst>
                <a:ext uri="{FF2B5EF4-FFF2-40B4-BE49-F238E27FC236}">
                  <a16:creationId xmlns="" xmlns:a16="http://schemas.microsoft.com/office/drawing/2014/main" id="{5F62DA92-FA21-4300-B6E3-4949C38AC7E8}"/>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a:extLst>
                <a:ext uri="{FF2B5EF4-FFF2-40B4-BE49-F238E27FC236}">
                  <a16:creationId xmlns="" xmlns:a16="http://schemas.microsoft.com/office/drawing/2014/main" id="{40B94254-DC7B-417E-B121-AF5DCF83F9C0}"/>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a:extLst>
                <a:ext uri="{FF2B5EF4-FFF2-40B4-BE49-F238E27FC236}">
                  <a16:creationId xmlns="" xmlns:a16="http://schemas.microsoft.com/office/drawing/2014/main" id="{61FE4D0F-4CC7-419A-A6F5-CA77D42241CB}"/>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a:extLst>
                <a:ext uri="{FF2B5EF4-FFF2-40B4-BE49-F238E27FC236}">
                  <a16:creationId xmlns="" xmlns:a16="http://schemas.microsoft.com/office/drawing/2014/main" id="{E2FA22F5-5465-4258-A428-C345B5B024B3}"/>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a:extLst>
                <a:ext uri="{FF2B5EF4-FFF2-40B4-BE49-F238E27FC236}">
                  <a16:creationId xmlns="" xmlns:a16="http://schemas.microsoft.com/office/drawing/2014/main" id="{5B111B96-9D0B-4000-BF71-2F6CA307864A}"/>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a:extLst>
                <a:ext uri="{FF2B5EF4-FFF2-40B4-BE49-F238E27FC236}">
                  <a16:creationId xmlns="" xmlns:a16="http://schemas.microsoft.com/office/drawing/2014/main" id="{42394C5E-2A86-4132-8C46-012DA9480D55}"/>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a:extLst>
                <a:ext uri="{FF2B5EF4-FFF2-40B4-BE49-F238E27FC236}">
                  <a16:creationId xmlns="" xmlns:a16="http://schemas.microsoft.com/office/drawing/2014/main" id="{E4314AA1-4FBF-405F-95DE-6A7DC58886D1}"/>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a:extLst>
                <a:ext uri="{FF2B5EF4-FFF2-40B4-BE49-F238E27FC236}">
                  <a16:creationId xmlns="" xmlns:a16="http://schemas.microsoft.com/office/drawing/2014/main" id="{E9E2DBD6-B046-4F16-85FF-878554D9BBFB}"/>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a:extLst>
                <a:ext uri="{FF2B5EF4-FFF2-40B4-BE49-F238E27FC236}">
                  <a16:creationId xmlns="" xmlns:a16="http://schemas.microsoft.com/office/drawing/2014/main" id="{244EA381-F5A5-46B3-87A0-2208E583F0D5}"/>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a:extLst>
              <a:ext uri="{FF2B5EF4-FFF2-40B4-BE49-F238E27FC236}">
                <a16:creationId xmlns="" xmlns:a16="http://schemas.microsoft.com/office/drawing/2014/main" id="{6D98F7A1-B074-45AA-B9F9-0D0D15D92E84}"/>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a:extLst>
              <a:ext uri="{FF2B5EF4-FFF2-40B4-BE49-F238E27FC236}">
                <a16:creationId xmlns="" xmlns:a16="http://schemas.microsoft.com/office/drawing/2014/main" id="{BD279BBF-883C-4D3F-9C4D-A259DC10439B}"/>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a:extLst>
              <a:ext uri="{FF2B5EF4-FFF2-40B4-BE49-F238E27FC236}">
                <a16:creationId xmlns="" xmlns:a16="http://schemas.microsoft.com/office/drawing/2014/main" id="{3715DD33-B20B-4F6E-BACD-5B1E0318E2A1}"/>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a:extLst>
              <a:ext uri="{FF2B5EF4-FFF2-40B4-BE49-F238E27FC236}">
                <a16:creationId xmlns="" xmlns:a16="http://schemas.microsoft.com/office/drawing/2014/main" id="{01E3E425-E913-4195-A0C5-C09E1D3C338E}"/>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328" name="Shape 328"/>
          <p:cNvSpPr txBox="1">
            <a:spLocks noGrp="1"/>
          </p:cNvSpPr>
          <p:nvPr>
            <p:ph type="body" idx="1"/>
          </p:nvPr>
        </p:nvSpPr>
        <p:spPr>
          <a:xfrm>
            <a:off x="609600" y="5137106"/>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4243306685"/>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a:extLst>
              <a:ext uri="{FF2B5EF4-FFF2-40B4-BE49-F238E27FC236}">
                <a16:creationId xmlns="" xmlns:a16="http://schemas.microsoft.com/office/drawing/2014/main" id="{46C7A2ED-55CF-4650-A5DA-06846FACC9D7}"/>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370">
            <a:extLst>
              <a:ext uri="{FF2B5EF4-FFF2-40B4-BE49-F238E27FC236}">
                <a16:creationId xmlns="" xmlns:a16="http://schemas.microsoft.com/office/drawing/2014/main" id="{64D9752D-96CD-45A5-BFCE-B48AA253D290}"/>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71">
            <a:extLst>
              <a:ext uri="{FF2B5EF4-FFF2-40B4-BE49-F238E27FC236}">
                <a16:creationId xmlns="" xmlns:a16="http://schemas.microsoft.com/office/drawing/2014/main" id="{1E5B3844-04F6-4338-BBDE-8C3371C770DF}"/>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372">
            <a:extLst>
              <a:ext uri="{FF2B5EF4-FFF2-40B4-BE49-F238E27FC236}">
                <a16:creationId xmlns="" xmlns:a16="http://schemas.microsoft.com/office/drawing/2014/main" id="{6D7471EA-F6C4-4AF6-A7AC-B9B075F4AA8A}"/>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73">
            <a:extLst>
              <a:ext uri="{FF2B5EF4-FFF2-40B4-BE49-F238E27FC236}">
                <a16:creationId xmlns="" xmlns:a16="http://schemas.microsoft.com/office/drawing/2014/main" id="{DCEE4EF7-00B2-404C-886B-9024305AF32E}"/>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374">
            <a:extLst>
              <a:ext uri="{FF2B5EF4-FFF2-40B4-BE49-F238E27FC236}">
                <a16:creationId xmlns="" xmlns:a16="http://schemas.microsoft.com/office/drawing/2014/main" id="{4156DBA1-0638-4C82-9434-0841D9AC6A6B}"/>
              </a:ext>
            </a:extLst>
          </p:cNvPr>
          <p:cNvGrpSpPr>
            <a:grpSpLocks/>
          </p:cNvGrpSpPr>
          <p:nvPr/>
        </p:nvGrpSpPr>
        <p:grpSpPr bwMode="auto">
          <a:xfrm>
            <a:off x="-12699" y="5949950"/>
            <a:ext cx="12223751" cy="793750"/>
            <a:chOff x="-9525" y="4462475"/>
            <a:chExt cx="9167825" cy="595300"/>
          </a:xfrm>
        </p:grpSpPr>
        <p:sp>
          <p:nvSpPr>
            <p:cNvPr id="8" name="Shape 375">
              <a:extLst>
                <a:ext uri="{FF2B5EF4-FFF2-40B4-BE49-F238E27FC236}">
                  <a16:creationId xmlns="" xmlns:a16="http://schemas.microsoft.com/office/drawing/2014/main" id="{2709A495-8EE0-4A72-8103-5F867F5EAABF}"/>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376">
              <a:extLst>
                <a:ext uri="{FF2B5EF4-FFF2-40B4-BE49-F238E27FC236}">
                  <a16:creationId xmlns="" xmlns:a16="http://schemas.microsoft.com/office/drawing/2014/main" id="{9D233D85-F215-4D01-966F-EC7816664FBC}"/>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77">
              <a:extLst>
                <a:ext uri="{FF2B5EF4-FFF2-40B4-BE49-F238E27FC236}">
                  <a16:creationId xmlns="" xmlns:a16="http://schemas.microsoft.com/office/drawing/2014/main" id="{E9E9AE39-BDD5-4B3A-A8CD-D4D38E8510B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378">
            <a:extLst>
              <a:ext uri="{FF2B5EF4-FFF2-40B4-BE49-F238E27FC236}">
                <a16:creationId xmlns="" xmlns:a16="http://schemas.microsoft.com/office/drawing/2014/main" id="{40F4B6A6-3618-42CA-9C5D-02357F2D9DDE}"/>
              </a:ext>
            </a:extLst>
          </p:cNvPr>
          <p:cNvGrpSpPr>
            <a:grpSpLocks/>
          </p:cNvGrpSpPr>
          <p:nvPr/>
        </p:nvGrpSpPr>
        <p:grpSpPr bwMode="auto">
          <a:xfrm>
            <a:off x="-57151" y="5924550"/>
            <a:ext cx="12306301" cy="857250"/>
            <a:chOff x="-42837" y="4443487"/>
            <a:chExt cx="9229574" cy="642787"/>
          </a:xfrm>
        </p:grpSpPr>
        <p:sp>
          <p:nvSpPr>
            <p:cNvPr id="12" name="Shape 379">
              <a:extLst>
                <a:ext uri="{FF2B5EF4-FFF2-40B4-BE49-F238E27FC236}">
                  <a16:creationId xmlns="" xmlns:a16="http://schemas.microsoft.com/office/drawing/2014/main" id="{BE98020F-7473-40E3-9A68-C4BFACB970AB}"/>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a:extLst>
                <a:ext uri="{FF2B5EF4-FFF2-40B4-BE49-F238E27FC236}">
                  <a16:creationId xmlns="" xmlns:a16="http://schemas.microsoft.com/office/drawing/2014/main" id="{0BA155A6-3AA4-4E96-9412-8DEEA12B7DAC}"/>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a:extLst>
                <a:ext uri="{FF2B5EF4-FFF2-40B4-BE49-F238E27FC236}">
                  <a16:creationId xmlns="" xmlns:a16="http://schemas.microsoft.com/office/drawing/2014/main" id="{BDD434FA-D02B-4B97-9F60-DEF0ED22130E}"/>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a:extLst>
                <a:ext uri="{FF2B5EF4-FFF2-40B4-BE49-F238E27FC236}">
                  <a16:creationId xmlns="" xmlns:a16="http://schemas.microsoft.com/office/drawing/2014/main" id="{2DB31E6F-809F-4315-ADC5-CE43BB65CD44}"/>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a:extLst>
                <a:ext uri="{FF2B5EF4-FFF2-40B4-BE49-F238E27FC236}">
                  <a16:creationId xmlns="" xmlns:a16="http://schemas.microsoft.com/office/drawing/2014/main" id="{8BF630D3-6DBC-4551-BB1D-75EB76B94705}"/>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a:extLst>
                <a:ext uri="{FF2B5EF4-FFF2-40B4-BE49-F238E27FC236}">
                  <a16:creationId xmlns="" xmlns:a16="http://schemas.microsoft.com/office/drawing/2014/main" id="{E2EB3690-698B-450F-89DA-0D29F397E4F6}"/>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a:extLst>
                <a:ext uri="{FF2B5EF4-FFF2-40B4-BE49-F238E27FC236}">
                  <a16:creationId xmlns="" xmlns:a16="http://schemas.microsoft.com/office/drawing/2014/main" id="{4BEB8623-C617-4AC5-845C-B4E6023FF6CE}"/>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a:extLst>
                <a:ext uri="{FF2B5EF4-FFF2-40B4-BE49-F238E27FC236}">
                  <a16:creationId xmlns="" xmlns:a16="http://schemas.microsoft.com/office/drawing/2014/main" id="{02233A42-FE9A-4216-B87B-9CE4CCAEEC13}"/>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a:extLst>
                <a:ext uri="{FF2B5EF4-FFF2-40B4-BE49-F238E27FC236}">
                  <a16:creationId xmlns="" xmlns:a16="http://schemas.microsoft.com/office/drawing/2014/main" id="{FD3ABB55-DF5F-4C3B-BF4E-8C0DB9F570CF}"/>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a:extLst>
                <a:ext uri="{FF2B5EF4-FFF2-40B4-BE49-F238E27FC236}">
                  <a16:creationId xmlns="" xmlns:a16="http://schemas.microsoft.com/office/drawing/2014/main" id="{F41A6791-1CCD-466A-827E-355E1DCF025C}"/>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a:extLst>
                <a:ext uri="{FF2B5EF4-FFF2-40B4-BE49-F238E27FC236}">
                  <a16:creationId xmlns="" xmlns:a16="http://schemas.microsoft.com/office/drawing/2014/main" id="{BABD3CEB-3C7D-4E9D-B1E6-8FDF28BC642E}"/>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a:extLst>
                <a:ext uri="{FF2B5EF4-FFF2-40B4-BE49-F238E27FC236}">
                  <a16:creationId xmlns="" xmlns:a16="http://schemas.microsoft.com/office/drawing/2014/main" id="{01B087EB-07C9-4DE2-84ED-B28338F356E9}"/>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a:extLst>
                <a:ext uri="{FF2B5EF4-FFF2-40B4-BE49-F238E27FC236}">
                  <a16:creationId xmlns="" xmlns:a16="http://schemas.microsoft.com/office/drawing/2014/main" id="{84516EEA-4850-4251-A369-356B8EA945B3}"/>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a:extLst>
                <a:ext uri="{FF2B5EF4-FFF2-40B4-BE49-F238E27FC236}">
                  <a16:creationId xmlns="" xmlns:a16="http://schemas.microsoft.com/office/drawing/2014/main" id="{0CC46A06-208D-4616-B7A1-0E1C305BA0AA}"/>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a:extLst>
                <a:ext uri="{FF2B5EF4-FFF2-40B4-BE49-F238E27FC236}">
                  <a16:creationId xmlns="" xmlns:a16="http://schemas.microsoft.com/office/drawing/2014/main" id="{410BEB87-7B58-47FB-A86B-D5CD1FC24BFC}"/>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a:extLst>
                <a:ext uri="{FF2B5EF4-FFF2-40B4-BE49-F238E27FC236}">
                  <a16:creationId xmlns="" xmlns:a16="http://schemas.microsoft.com/office/drawing/2014/main" id="{76572F14-96C9-4AF8-B075-E3EC772D5034}"/>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a:extLst>
                <a:ext uri="{FF2B5EF4-FFF2-40B4-BE49-F238E27FC236}">
                  <a16:creationId xmlns="" xmlns:a16="http://schemas.microsoft.com/office/drawing/2014/main" id="{492550AE-6BA6-468B-B58C-D1F52DF17911}"/>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a:extLst>
                <a:ext uri="{FF2B5EF4-FFF2-40B4-BE49-F238E27FC236}">
                  <a16:creationId xmlns="" xmlns:a16="http://schemas.microsoft.com/office/drawing/2014/main" id="{40EE2808-BB28-4EFB-A412-3BD98D96E81E}"/>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a:extLst>
                <a:ext uri="{FF2B5EF4-FFF2-40B4-BE49-F238E27FC236}">
                  <a16:creationId xmlns="" xmlns:a16="http://schemas.microsoft.com/office/drawing/2014/main" id="{9E00C1E5-E2B7-4E26-B6CF-7FBD655F6944}"/>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a:extLst>
                <a:ext uri="{FF2B5EF4-FFF2-40B4-BE49-F238E27FC236}">
                  <a16:creationId xmlns="" xmlns:a16="http://schemas.microsoft.com/office/drawing/2014/main" id="{5167F37D-7F00-4013-A186-B4D9BC3B4E1C}"/>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a:extLst>
                <a:ext uri="{FF2B5EF4-FFF2-40B4-BE49-F238E27FC236}">
                  <a16:creationId xmlns="" xmlns:a16="http://schemas.microsoft.com/office/drawing/2014/main" id="{1310DD4D-7921-40AE-BB66-53BDC7656DAA}"/>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a:extLst>
                <a:ext uri="{FF2B5EF4-FFF2-40B4-BE49-F238E27FC236}">
                  <a16:creationId xmlns="" xmlns:a16="http://schemas.microsoft.com/office/drawing/2014/main" id="{24C8191B-E4BE-4802-8F95-624F0E417CA7}"/>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a:extLst>
                <a:ext uri="{FF2B5EF4-FFF2-40B4-BE49-F238E27FC236}">
                  <a16:creationId xmlns="" xmlns:a16="http://schemas.microsoft.com/office/drawing/2014/main" id="{92CDB984-5D24-4D75-9BD3-57ACF88C014F}"/>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a:extLst>
                <a:ext uri="{FF2B5EF4-FFF2-40B4-BE49-F238E27FC236}">
                  <a16:creationId xmlns="" xmlns:a16="http://schemas.microsoft.com/office/drawing/2014/main" id="{C9FC032E-3E62-47A5-A604-D29487997949}"/>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a:extLst>
                <a:ext uri="{FF2B5EF4-FFF2-40B4-BE49-F238E27FC236}">
                  <a16:creationId xmlns="" xmlns:a16="http://schemas.microsoft.com/office/drawing/2014/main" id="{289B8115-AE2F-4B90-A847-BB8685DE8296}"/>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a:extLst>
              <a:ext uri="{FF2B5EF4-FFF2-40B4-BE49-F238E27FC236}">
                <a16:creationId xmlns="" xmlns:a16="http://schemas.microsoft.com/office/drawing/2014/main" id="{D4AFD955-3008-4786-A5BC-599A74752200}"/>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a:extLst>
              <a:ext uri="{FF2B5EF4-FFF2-40B4-BE49-F238E27FC236}">
                <a16:creationId xmlns="" xmlns:a16="http://schemas.microsoft.com/office/drawing/2014/main" id="{E6FE174B-D9FD-448E-B4B5-0623F94037AB}"/>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a:extLst>
              <a:ext uri="{FF2B5EF4-FFF2-40B4-BE49-F238E27FC236}">
                <a16:creationId xmlns="" xmlns:a16="http://schemas.microsoft.com/office/drawing/2014/main" id="{11A8C951-C85E-4490-A677-A61BC99A124D}"/>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a:extLst>
              <a:ext uri="{FF2B5EF4-FFF2-40B4-BE49-F238E27FC236}">
                <a16:creationId xmlns="" xmlns:a16="http://schemas.microsoft.com/office/drawing/2014/main" id="{FF1C97F6-27A0-40D6-9746-515E725D46A4}"/>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1235944200"/>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a:extLst>
              <a:ext uri="{FF2B5EF4-FFF2-40B4-BE49-F238E27FC236}">
                <a16:creationId xmlns="" xmlns:a16="http://schemas.microsoft.com/office/drawing/2014/main" id="{275C08CD-65D4-4F8A-B7DC-DFCFC16B85B9}"/>
              </a:ext>
            </a:extLst>
          </p:cNvPr>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410">
            <a:extLst>
              <a:ext uri="{FF2B5EF4-FFF2-40B4-BE49-F238E27FC236}">
                <a16:creationId xmlns="" xmlns:a16="http://schemas.microsoft.com/office/drawing/2014/main" id="{BD3032AF-D4E7-4795-A32F-1B402357823E}"/>
              </a:ext>
            </a:extLst>
          </p:cNvPr>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411">
            <a:extLst>
              <a:ext uri="{FF2B5EF4-FFF2-40B4-BE49-F238E27FC236}">
                <a16:creationId xmlns="" xmlns:a16="http://schemas.microsoft.com/office/drawing/2014/main" id="{9B4B7EDA-69C7-45B5-AA94-F46A7C110E1B}"/>
              </a:ext>
            </a:extLst>
          </p:cNvPr>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412">
            <a:extLst>
              <a:ext uri="{FF2B5EF4-FFF2-40B4-BE49-F238E27FC236}">
                <a16:creationId xmlns="" xmlns:a16="http://schemas.microsoft.com/office/drawing/2014/main" id="{2869CC28-91B8-402F-9071-13C30BEA4F95}"/>
              </a:ext>
            </a:extLst>
          </p:cNvPr>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413">
            <a:extLst>
              <a:ext uri="{FF2B5EF4-FFF2-40B4-BE49-F238E27FC236}">
                <a16:creationId xmlns="" xmlns:a16="http://schemas.microsoft.com/office/drawing/2014/main" id="{92AD15F5-5781-4A84-AA69-85CD7E887BF4}"/>
              </a:ext>
            </a:extLst>
          </p:cNvPr>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414">
            <a:extLst>
              <a:ext uri="{FF2B5EF4-FFF2-40B4-BE49-F238E27FC236}">
                <a16:creationId xmlns="" xmlns:a16="http://schemas.microsoft.com/office/drawing/2014/main" id="{9F88D577-ADD6-4B0D-B50C-27AA1EC9AD30}"/>
              </a:ext>
            </a:extLst>
          </p:cNvPr>
          <p:cNvGrpSpPr>
            <a:grpSpLocks/>
          </p:cNvGrpSpPr>
          <p:nvPr/>
        </p:nvGrpSpPr>
        <p:grpSpPr bwMode="auto">
          <a:xfrm>
            <a:off x="-12699" y="869950"/>
            <a:ext cx="12223751" cy="793750"/>
            <a:chOff x="-9525" y="4462475"/>
            <a:chExt cx="9167825" cy="595300"/>
          </a:xfrm>
        </p:grpSpPr>
        <p:sp>
          <p:nvSpPr>
            <p:cNvPr id="8" name="Shape 415">
              <a:extLst>
                <a:ext uri="{FF2B5EF4-FFF2-40B4-BE49-F238E27FC236}">
                  <a16:creationId xmlns="" xmlns:a16="http://schemas.microsoft.com/office/drawing/2014/main" id="{914A2AC0-8057-492A-8A34-8F444680C261}"/>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416">
              <a:extLst>
                <a:ext uri="{FF2B5EF4-FFF2-40B4-BE49-F238E27FC236}">
                  <a16:creationId xmlns="" xmlns:a16="http://schemas.microsoft.com/office/drawing/2014/main" id="{CF97B8F7-4902-4924-8864-A0B4CD8064D9}"/>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17">
              <a:extLst>
                <a:ext uri="{FF2B5EF4-FFF2-40B4-BE49-F238E27FC236}">
                  <a16:creationId xmlns="" xmlns:a16="http://schemas.microsoft.com/office/drawing/2014/main" id="{6E93698C-E100-4D91-AF6E-248F9479EAE3}"/>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418">
            <a:extLst>
              <a:ext uri="{FF2B5EF4-FFF2-40B4-BE49-F238E27FC236}">
                <a16:creationId xmlns="" xmlns:a16="http://schemas.microsoft.com/office/drawing/2014/main" id="{B8DF8E00-737B-4E87-9BAB-929FECFB7B36}"/>
              </a:ext>
            </a:extLst>
          </p:cNvPr>
          <p:cNvGrpSpPr>
            <a:grpSpLocks/>
          </p:cNvGrpSpPr>
          <p:nvPr/>
        </p:nvGrpSpPr>
        <p:grpSpPr bwMode="auto">
          <a:xfrm>
            <a:off x="-57151" y="844550"/>
            <a:ext cx="12306301" cy="857250"/>
            <a:chOff x="-42837" y="4443487"/>
            <a:chExt cx="9229574" cy="642787"/>
          </a:xfrm>
        </p:grpSpPr>
        <p:sp>
          <p:nvSpPr>
            <p:cNvPr id="12" name="Shape 419">
              <a:extLst>
                <a:ext uri="{FF2B5EF4-FFF2-40B4-BE49-F238E27FC236}">
                  <a16:creationId xmlns="" xmlns:a16="http://schemas.microsoft.com/office/drawing/2014/main" id="{85B39C88-7230-48D2-A22C-B1796EE59F4E}"/>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a:extLst>
                <a:ext uri="{FF2B5EF4-FFF2-40B4-BE49-F238E27FC236}">
                  <a16:creationId xmlns="" xmlns:a16="http://schemas.microsoft.com/office/drawing/2014/main" id="{C800DDAE-1793-4683-8323-16FE19E87268}"/>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a:extLst>
                <a:ext uri="{FF2B5EF4-FFF2-40B4-BE49-F238E27FC236}">
                  <a16:creationId xmlns="" xmlns:a16="http://schemas.microsoft.com/office/drawing/2014/main" id="{5674374E-E0EF-4FB7-BCD8-37144C63EA29}"/>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a:extLst>
                <a:ext uri="{FF2B5EF4-FFF2-40B4-BE49-F238E27FC236}">
                  <a16:creationId xmlns="" xmlns:a16="http://schemas.microsoft.com/office/drawing/2014/main" id="{BF53ECE8-41E6-41F2-9975-1751287A4D17}"/>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a:extLst>
                <a:ext uri="{FF2B5EF4-FFF2-40B4-BE49-F238E27FC236}">
                  <a16:creationId xmlns="" xmlns:a16="http://schemas.microsoft.com/office/drawing/2014/main" id="{5411E3B8-5397-4795-8638-572C8C073913}"/>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a:extLst>
                <a:ext uri="{FF2B5EF4-FFF2-40B4-BE49-F238E27FC236}">
                  <a16:creationId xmlns="" xmlns:a16="http://schemas.microsoft.com/office/drawing/2014/main" id="{295CAF2B-6224-4235-8601-0CAA61C7EB43}"/>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a:extLst>
                <a:ext uri="{FF2B5EF4-FFF2-40B4-BE49-F238E27FC236}">
                  <a16:creationId xmlns="" xmlns:a16="http://schemas.microsoft.com/office/drawing/2014/main" id="{16298838-8D83-40D0-B9B8-4EB4157E4688}"/>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a:extLst>
                <a:ext uri="{FF2B5EF4-FFF2-40B4-BE49-F238E27FC236}">
                  <a16:creationId xmlns="" xmlns:a16="http://schemas.microsoft.com/office/drawing/2014/main" id="{4ED4B8C8-0B59-473F-ACE8-C98C722482B0}"/>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a:extLst>
                <a:ext uri="{FF2B5EF4-FFF2-40B4-BE49-F238E27FC236}">
                  <a16:creationId xmlns="" xmlns:a16="http://schemas.microsoft.com/office/drawing/2014/main" id="{1A8CA627-DCCE-494A-BD20-2F97EEDC82B6}"/>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a:extLst>
                <a:ext uri="{FF2B5EF4-FFF2-40B4-BE49-F238E27FC236}">
                  <a16:creationId xmlns="" xmlns:a16="http://schemas.microsoft.com/office/drawing/2014/main" id="{94539DD0-4FF1-4BA5-BF61-8576A5FBA957}"/>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a:extLst>
                <a:ext uri="{FF2B5EF4-FFF2-40B4-BE49-F238E27FC236}">
                  <a16:creationId xmlns="" xmlns:a16="http://schemas.microsoft.com/office/drawing/2014/main" id="{646608C6-3A3B-4B1D-A06F-D2E9B917CC85}"/>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a:extLst>
                <a:ext uri="{FF2B5EF4-FFF2-40B4-BE49-F238E27FC236}">
                  <a16:creationId xmlns="" xmlns:a16="http://schemas.microsoft.com/office/drawing/2014/main" id="{49A4781C-0138-492C-AC25-BBC5665F2350}"/>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a:extLst>
                <a:ext uri="{FF2B5EF4-FFF2-40B4-BE49-F238E27FC236}">
                  <a16:creationId xmlns="" xmlns:a16="http://schemas.microsoft.com/office/drawing/2014/main" id="{F48F6D4D-EDBF-44C3-AAEE-5DDB4255EAE6}"/>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a:extLst>
                <a:ext uri="{FF2B5EF4-FFF2-40B4-BE49-F238E27FC236}">
                  <a16:creationId xmlns="" xmlns:a16="http://schemas.microsoft.com/office/drawing/2014/main" id="{FDC684C8-9682-491D-8545-FA2ED028BBA2}"/>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a:extLst>
                <a:ext uri="{FF2B5EF4-FFF2-40B4-BE49-F238E27FC236}">
                  <a16:creationId xmlns="" xmlns:a16="http://schemas.microsoft.com/office/drawing/2014/main" id="{DBE32B7B-9A9E-4D1B-B2B1-4E2E390137FF}"/>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a:extLst>
                <a:ext uri="{FF2B5EF4-FFF2-40B4-BE49-F238E27FC236}">
                  <a16:creationId xmlns="" xmlns:a16="http://schemas.microsoft.com/office/drawing/2014/main" id="{3EC03D30-6D61-4DB9-960C-09B4AC091C90}"/>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a:extLst>
                <a:ext uri="{FF2B5EF4-FFF2-40B4-BE49-F238E27FC236}">
                  <a16:creationId xmlns="" xmlns:a16="http://schemas.microsoft.com/office/drawing/2014/main" id="{D8E7083D-A5A5-45A0-A56C-F650A862182D}"/>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a:extLst>
                <a:ext uri="{FF2B5EF4-FFF2-40B4-BE49-F238E27FC236}">
                  <a16:creationId xmlns="" xmlns:a16="http://schemas.microsoft.com/office/drawing/2014/main" id="{5D2BF372-D722-4E2C-BBA7-0C9ADF90BD36}"/>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a:extLst>
                <a:ext uri="{FF2B5EF4-FFF2-40B4-BE49-F238E27FC236}">
                  <a16:creationId xmlns="" xmlns:a16="http://schemas.microsoft.com/office/drawing/2014/main" id="{50D0B312-B39C-4480-A3E1-C362B1C124D7}"/>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a:extLst>
                <a:ext uri="{FF2B5EF4-FFF2-40B4-BE49-F238E27FC236}">
                  <a16:creationId xmlns="" xmlns:a16="http://schemas.microsoft.com/office/drawing/2014/main" id="{B701F3BE-14ED-4557-8BDF-2E0C584CD701}"/>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a:extLst>
                <a:ext uri="{FF2B5EF4-FFF2-40B4-BE49-F238E27FC236}">
                  <a16:creationId xmlns="" xmlns:a16="http://schemas.microsoft.com/office/drawing/2014/main" id="{4B3D606A-E270-4B41-9026-13EBF207137D}"/>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a:extLst>
                <a:ext uri="{FF2B5EF4-FFF2-40B4-BE49-F238E27FC236}">
                  <a16:creationId xmlns="" xmlns:a16="http://schemas.microsoft.com/office/drawing/2014/main" id="{8AEA0B5C-694B-4994-B0D2-4A63D7A4351E}"/>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a:extLst>
                <a:ext uri="{FF2B5EF4-FFF2-40B4-BE49-F238E27FC236}">
                  <a16:creationId xmlns="" xmlns:a16="http://schemas.microsoft.com/office/drawing/2014/main" id="{0551E119-688C-4AEF-BD1E-03763316C7FA}"/>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a:extLst>
                <a:ext uri="{FF2B5EF4-FFF2-40B4-BE49-F238E27FC236}">
                  <a16:creationId xmlns="" xmlns:a16="http://schemas.microsoft.com/office/drawing/2014/main" id="{5E9D4BF8-390F-4688-AC9B-38E3744C221D}"/>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a:extLst>
                <a:ext uri="{FF2B5EF4-FFF2-40B4-BE49-F238E27FC236}">
                  <a16:creationId xmlns="" xmlns:a16="http://schemas.microsoft.com/office/drawing/2014/main" id="{76E64F6D-370D-48C9-A27A-C9FE746167C9}"/>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a:extLst>
              <a:ext uri="{FF2B5EF4-FFF2-40B4-BE49-F238E27FC236}">
                <a16:creationId xmlns="" xmlns:a16="http://schemas.microsoft.com/office/drawing/2014/main" id="{8C173F70-F317-478A-812D-1F2E608F58B0}"/>
              </a:ext>
            </a:extLst>
          </p:cNvPr>
          <p:cNvSpPr>
            <a:spLocks noChangeArrowheads="1"/>
          </p:cNvSpPr>
          <p:nvPr/>
        </p:nvSpPr>
        <p:spPr bwMode="auto">
          <a:xfrm>
            <a:off x="3987800" y="103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a:extLst>
              <a:ext uri="{FF2B5EF4-FFF2-40B4-BE49-F238E27FC236}">
                <a16:creationId xmlns="" xmlns:a16="http://schemas.microsoft.com/office/drawing/2014/main" id="{F4B745E0-7206-4F58-9845-3F7673B7624F}"/>
              </a:ext>
            </a:extLst>
          </p:cNvPr>
          <p:cNvSpPr>
            <a:spLocks noChangeArrowheads="1"/>
          </p:cNvSpPr>
          <p:nvPr/>
        </p:nvSpPr>
        <p:spPr bwMode="auto">
          <a:xfrm>
            <a:off x="1447800" y="141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a:extLst>
              <a:ext uri="{FF2B5EF4-FFF2-40B4-BE49-F238E27FC236}">
                <a16:creationId xmlns="" xmlns:a16="http://schemas.microsoft.com/office/drawing/2014/main" id="{B7406B1F-C3DF-4D94-AC89-169A8234BC42}"/>
              </a:ext>
            </a:extLst>
          </p:cNvPr>
          <p:cNvSpPr>
            <a:spLocks noChangeArrowheads="1"/>
          </p:cNvSpPr>
          <p:nvPr/>
        </p:nvSpPr>
        <p:spPr bwMode="auto">
          <a:xfrm>
            <a:off x="6527800" y="94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a:extLst>
              <a:ext uri="{FF2B5EF4-FFF2-40B4-BE49-F238E27FC236}">
                <a16:creationId xmlns="" xmlns:a16="http://schemas.microsoft.com/office/drawing/2014/main" id="{D30920E2-D65D-48AE-990D-94D307A6857F}"/>
              </a:ext>
            </a:extLst>
          </p:cNvPr>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3728418726"/>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2289373169"/>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 xmlns:a16="http://schemas.microsoft.com/office/drawing/2014/main" id="{E7C45AB5-0B26-4F91-B065-032B997C3E58}"/>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 xmlns:a16="http://schemas.microsoft.com/office/drawing/2014/main" id="{444304C2-8770-4A81-8783-DB9A2A8E5D18}"/>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 xmlns:a16="http://schemas.microsoft.com/office/drawing/2014/main" id="{EBFEFB6E-B406-41E6-9CD8-9329DA4DAB58}"/>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4A5C6632-A621-4AD9-A31E-23AA9445E98A}" type="slidenum">
              <a:rPr lang="en-US" altLang="en-US"/>
              <a:pPr>
                <a:defRPr/>
              </a:pPr>
              <a:t>‹#›</a:t>
            </a:fld>
            <a:endParaRPr lang="en-US" altLang="en-US"/>
          </a:p>
        </p:txBody>
      </p:sp>
    </p:spTree>
    <p:extLst>
      <p:ext uri="{BB962C8B-B14F-4D97-AF65-F5344CB8AC3E}">
        <p14:creationId xmlns:p14="http://schemas.microsoft.com/office/powerpoint/2010/main" val="3517079735"/>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 xmlns:a16="http://schemas.microsoft.com/office/drawing/2014/main" id="{4D252B5C-DF34-4828-B945-991C213F90AD}"/>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 xmlns:a16="http://schemas.microsoft.com/office/drawing/2014/main" id="{5A4C5E1E-CFF8-41DC-B136-E4CE0B2F82B9}"/>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 xmlns:a16="http://schemas.microsoft.com/office/drawing/2014/main" id="{128BE5CA-822E-4CAF-8716-0BF95C70402F}"/>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BD89CDE1-3A57-4E05-AA09-2F7671650AA9}" type="slidenum">
              <a:rPr lang="en-US" altLang="en-US"/>
              <a:pPr>
                <a:defRPr/>
              </a:pPr>
              <a:t>‹#›</a:t>
            </a:fld>
            <a:endParaRPr lang="en-US" altLang="en-US"/>
          </a:p>
        </p:txBody>
      </p:sp>
    </p:spTree>
    <p:extLst>
      <p:ext uri="{BB962C8B-B14F-4D97-AF65-F5344CB8AC3E}">
        <p14:creationId xmlns:p14="http://schemas.microsoft.com/office/powerpoint/2010/main" val="3806167236"/>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263F2CD0-AFEE-42FD-94AE-21836CF539BF}"/>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6" name="Footer Placeholder 5">
            <a:extLst>
              <a:ext uri="{FF2B5EF4-FFF2-40B4-BE49-F238E27FC236}">
                <a16:creationId xmlns="" xmlns:a16="http://schemas.microsoft.com/office/drawing/2014/main" id="{C38ADC85-728E-4753-A2F8-8E6E3C1DE33A}"/>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7" name="Slide Number Placeholder 6">
            <a:extLst>
              <a:ext uri="{FF2B5EF4-FFF2-40B4-BE49-F238E27FC236}">
                <a16:creationId xmlns="" xmlns:a16="http://schemas.microsoft.com/office/drawing/2014/main" id="{FF790701-3DC8-42FC-A777-833F3EE01D14}"/>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8895BECA-E1B3-4BA1-A64E-CFCD151EDCC6}" type="slidenum">
              <a:rPr lang="en-US" altLang="en-US"/>
              <a:pPr>
                <a:defRPr/>
              </a:pPr>
              <a:t>‹#›</a:t>
            </a:fld>
            <a:endParaRPr lang="en-US" altLang="en-US"/>
          </a:p>
        </p:txBody>
      </p:sp>
    </p:spTree>
    <p:extLst>
      <p:ext uri="{BB962C8B-B14F-4D97-AF65-F5344CB8AC3E}">
        <p14:creationId xmlns:p14="http://schemas.microsoft.com/office/powerpoint/2010/main" val="1528125403"/>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a:extLst>
              <a:ext uri="{FF2B5EF4-FFF2-40B4-BE49-F238E27FC236}">
                <a16:creationId xmlns="" xmlns:a16="http://schemas.microsoft.com/office/drawing/2014/main" id="{CD624331-27B1-4F15-9F93-DB7869915A78}"/>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7" name="Rectangle 5">
            <a:extLst>
              <a:ext uri="{FF2B5EF4-FFF2-40B4-BE49-F238E27FC236}">
                <a16:creationId xmlns="" xmlns:a16="http://schemas.microsoft.com/office/drawing/2014/main" id="{44B96774-C410-4A0F-88FC-92B4F88CD8F1}"/>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8" name="Rectangle 6">
            <a:extLst>
              <a:ext uri="{FF2B5EF4-FFF2-40B4-BE49-F238E27FC236}">
                <a16:creationId xmlns="" xmlns:a16="http://schemas.microsoft.com/office/drawing/2014/main" id="{DAB0A5F7-529E-47D5-9449-C6B334106E8D}"/>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859B28B7-B30D-4508-BD94-B403EE4B6E86}" type="slidenum">
              <a:rPr lang="en-US" altLang="en-US"/>
              <a:pPr>
                <a:defRPr/>
              </a:pPr>
              <a:t>‹#›</a:t>
            </a:fld>
            <a:endParaRPr lang="en-US" altLang="en-US"/>
          </a:p>
        </p:txBody>
      </p:sp>
    </p:spTree>
    <p:extLst>
      <p:ext uri="{BB962C8B-B14F-4D97-AF65-F5344CB8AC3E}">
        <p14:creationId xmlns:p14="http://schemas.microsoft.com/office/powerpoint/2010/main" val="246352234"/>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76200"/>
            <a:ext cx="11582400" cy="381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92162671"/>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grpSp>
        <p:nvGrpSpPr>
          <p:cNvPr id="3" name="Group 27">
            <a:extLst>
              <a:ext uri="{FF2B5EF4-FFF2-40B4-BE49-F238E27FC236}">
                <a16:creationId xmlns="" xmlns:a16="http://schemas.microsoft.com/office/drawing/2014/main" id="{129BB1AE-93CA-4A4D-BC86-66C7AAC018B7}"/>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 xmlns:a16="http://schemas.microsoft.com/office/drawing/2014/main" id="{FB64A648-66D5-4ED6-9120-3634D40E7F83}"/>
                </a:ext>
              </a:extLst>
            </p:cNvPr>
            <p:cNvSpPr>
              <a:spLocks/>
            </p:cNvSpPr>
            <p:nvPr/>
          </p:nvSpPr>
          <p:spPr bwMode="auto">
            <a:xfrm>
              <a:off x="6913640" y="4905446"/>
              <a:ext cx="4642147" cy="1714429"/>
            </a:xfrm>
            <a:custGeom>
              <a:avLst/>
              <a:gdLst>
                <a:gd name="T0" fmla="*/ 3206349 w 4797505"/>
                <a:gd name="T1" fmla="*/ 47316 h 1771805"/>
                <a:gd name="T2" fmla="*/ 3115450 w 4797505"/>
                <a:gd name="T3" fmla="*/ 4162 h 1771805"/>
                <a:gd name="T4" fmla="*/ 3109943 w 4797505"/>
                <a:gd name="T5" fmla="*/ 56957 h 1771805"/>
                <a:gd name="T6" fmla="*/ 3184772 w 4797505"/>
                <a:gd name="T7" fmla="*/ 68432 h 1771805"/>
                <a:gd name="T8" fmla="*/ 3141619 w 4797505"/>
                <a:gd name="T9" fmla="*/ 307611 h 1771805"/>
                <a:gd name="T10" fmla="*/ 3107648 w 4797505"/>
                <a:gd name="T11" fmla="*/ 341583 h 1771805"/>
                <a:gd name="T12" fmla="*/ 2868010 w 4797505"/>
                <a:gd name="T13" fmla="*/ 339747 h 1771805"/>
                <a:gd name="T14" fmla="*/ 2834038 w 4797505"/>
                <a:gd name="T15" fmla="*/ 305776 h 1771805"/>
                <a:gd name="T16" fmla="*/ 2789509 w 4797505"/>
                <a:gd name="T17" fmla="*/ 67055 h 1771805"/>
                <a:gd name="T18" fmla="*/ 2864797 w 4797505"/>
                <a:gd name="T19" fmla="*/ 55579 h 1771805"/>
                <a:gd name="T20" fmla="*/ 2859288 w 4797505"/>
                <a:gd name="T21" fmla="*/ 2785 h 1771805"/>
                <a:gd name="T22" fmla="*/ 2768391 w 4797505"/>
                <a:gd name="T23" fmla="*/ 45937 h 1771805"/>
                <a:gd name="T24" fmla="*/ 2827152 w 4797505"/>
                <a:gd name="T25" fmla="*/ 350306 h 1771805"/>
                <a:gd name="T26" fmla="*/ 2958449 w 4797505"/>
                <a:gd name="T27" fmla="*/ 444875 h 1771805"/>
                <a:gd name="T28" fmla="*/ 2909327 w 4797505"/>
                <a:gd name="T29" fmla="*/ 694615 h 1771805"/>
                <a:gd name="T30" fmla="*/ 2451169 w 4797505"/>
                <a:gd name="T31" fmla="*/ 453601 h 1771805"/>
                <a:gd name="T32" fmla="*/ 2428215 w 4797505"/>
                <a:gd name="T33" fmla="*/ 435695 h 1771805"/>
                <a:gd name="T34" fmla="*/ 2413066 w 4797505"/>
                <a:gd name="T35" fmla="*/ 441203 h 1771805"/>
                <a:gd name="T36" fmla="*/ 2360732 w 4797505"/>
                <a:gd name="T37" fmla="*/ 694156 h 1771805"/>
                <a:gd name="T38" fmla="*/ 2204645 w 4797505"/>
                <a:gd name="T39" fmla="*/ 215336 h 1771805"/>
                <a:gd name="T40" fmla="*/ 2181693 w 4797505"/>
                <a:gd name="T41" fmla="*/ 195599 h 1771805"/>
                <a:gd name="T42" fmla="*/ 2158738 w 4797505"/>
                <a:gd name="T43" fmla="*/ 215336 h 1771805"/>
                <a:gd name="T44" fmla="*/ 2052232 w 4797505"/>
                <a:gd name="T45" fmla="*/ 701500 h 1771805"/>
                <a:gd name="T46" fmla="*/ 2029278 w 4797505"/>
                <a:gd name="T47" fmla="*/ 679924 h 1771805"/>
                <a:gd name="T48" fmla="*/ 2001276 w 4797505"/>
                <a:gd name="T49" fmla="*/ 679463 h 1771805"/>
                <a:gd name="T50" fmla="*/ 1959958 w 4797505"/>
                <a:gd name="T51" fmla="*/ 679463 h 1771805"/>
                <a:gd name="T52" fmla="*/ 942648 w 4797505"/>
                <a:gd name="T53" fmla="*/ 679463 h 1771805"/>
                <a:gd name="T54" fmla="*/ 915101 w 4797505"/>
                <a:gd name="T55" fmla="*/ 684973 h 1771805"/>
                <a:gd name="T56" fmla="*/ 842108 w 4797505"/>
                <a:gd name="T57" fmla="*/ 1007246 h 1771805"/>
                <a:gd name="T58" fmla="*/ 722289 w 4797505"/>
                <a:gd name="T59" fmla="*/ 367752 h 1771805"/>
                <a:gd name="T60" fmla="*/ 706682 w 4797505"/>
                <a:gd name="T61" fmla="*/ 362243 h 1771805"/>
                <a:gd name="T62" fmla="*/ 691073 w 4797505"/>
                <a:gd name="T63" fmla="*/ 368668 h 1771805"/>
                <a:gd name="T64" fmla="*/ 658937 w 4797505"/>
                <a:gd name="T65" fmla="*/ 679924 h 1771805"/>
                <a:gd name="T66" fmla="*/ 590536 w 4797505"/>
                <a:gd name="T67" fmla="*/ 685432 h 1771805"/>
                <a:gd name="T68" fmla="*/ 542331 w 4797505"/>
                <a:gd name="T69" fmla="*/ 868606 h 1771805"/>
                <a:gd name="T70" fmla="*/ 513869 w 4797505"/>
                <a:gd name="T71" fmla="*/ 695991 h 1771805"/>
                <a:gd name="T72" fmla="*/ 2460 w 4797505"/>
                <a:gd name="T73" fmla="*/ 690941 h 1771805"/>
                <a:gd name="T74" fmla="*/ 480356 w 4797505"/>
                <a:gd name="T75" fmla="*/ 737767 h 1771805"/>
                <a:gd name="T76" fmla="*/ 530856 w 4797505"/>
                <a:gd name="T77" fmla="*/ 1015051 h 1771805"/>
                <a:gd name="T78" fmla="*/ 560695 w 4797505"/>
                <a:gd name="T79" fmla="*/ 1014590 h 1771805"/>
                <a:gd name="T80" fmla="*/ 625886 w 4797505"/>
                <a:gd name="T81" fmla="*/ 727667 h 1771805"/>
                <a:gd name="T82" fmla="*/ 696123 w 4797505"/>
                <a:gd name="T83" fmla="*/ 721700 h 1771805"/>
                <a:gd name="T84" fmla="*/ 712650 w 4797505"/>
                <a:gd name="T85" fmla="*/ 599583 h 1771805"/>
                <a:gd name="T86" fmla="*/ 827419 w 4797505"/>
                <a:gd name="T87" fmla="*/ 1186746 h 1771805"/>
                <a:gd name="T88" fmla="*/ 857716 w 4797505"/>
                <a:gd name="T89" fmla="*/ 1186285 h 1771805"/>
                <a:gd name="T90" fmla="*/ 949991 w 4797505"/>
                <a:gd name="T91" fmla="*/ 726749 h 1771805"/>
                <a:gd name="T92" fmla="*/ 1978321 w 4797505"/>
                <a:gd name="T93" fmla="*/ 726749 h 1771805"/>
                <a:gd name="T94" fmla="*/ 1999898 w 4797505"/>
                <a:gd name="T95" fmla="*/ 726291 h 1771805"/>
                <a:gd name="T96" fmla="*/ 2031574 w 4797505"/>
                <a:gd name="T97" fmla="*/ 1008623 h 1771805"/>
                <a:gd name="T98" fmla="*/ 2054069 w 4797505"/>
                <a:gd name="T99" fmla="*/ 1029741 h 1771805"/>
                <a:gd name="T100" fmla="*/ 2054986 w 4797505"/>
                <a:gd name="T101" fmla="*/ 1029741 h 1771805"/>
                <a:gd name="T102" fmla="*/ 2077941 w 4797505"/>
                <a:gd name="T103" fmla="*/ 1010001 h 1771805"/>
                <a:gd name="T104" fmla="*/ 2250093 w 4797505"/>
                <a:gd name="T105" fmla="*/ 719862 h 1771805"/>
                <a:gd name="T106" fmla="*/ 2273046 w 4797505"/>
                <a:gd name="T107" fmla="*/ 740062 h 1771805"/>
                <a:gd name="T108" fmla="*/ 2395162 w 4797505"/>
                <a:gd name="T109" fmla="*/ 734554 h 1771805"/>
                <a:gd name="T110" fmla="*/ 2430052 w 4797505"/>
                <a:gd name="T111" fmla="*/ 567449 h 1771805"/>
                <a:gd name="T112" fmla="*/ 2471827 w 4797505"/>
                <a:gd name="T113" fmla="*/ 735012 h 1771805"/>
                <a:gd name="T114" fmla="*/ 2914836 w 4797505"/>
                <a:gd name="T115" fmla="*/ 740062 h 1771805"/>
                <a:gd name="T116" fmla="*/ 3004357 w 4797505"/>
                <a:gd name="T117" fmla="*/ 684055 h 1771805"/>
                <a:gd name="T118" fmla="*/ 3142996 w 4797505"/>
                <a:gd name="T119" fmla="*/ 371884 h 1771805"/>
                <a:gd name="T120" fmla="*/ 3229761 w 4797505"/>
                <a:gd name="T121" fmla="*/ 12443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29">
              <a:extLst>
                <a:ext uri="{FF2B5EF4-FFF2-40B4-BE49-F238E27FC236}">
                  <a16:creationId xmlns="" xmlns:a16="http://schemas.microsoft.com/office/drawing/2014/main" id="{C9053D74-A425-471D-A807-85174C4A3653}"/>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 xmlns:a16="http://schemas.microsoft.com/office/drawing/2014/main" id="{2EE8DED1-9434-4553-B8CF-297DDC5D341D}"/>
                  </a:ext>
                </a:extLst>
              </p:cNvPr>
              <p:cNvSpPr>
                <a:spLocks/>
              </p:cNvSpPr>
              <p:nvPr/>
            </p:nvSpPr>
            <p:spPr bwMode="auto">
              <a:xfrm>
                <a:off x="6456816" y="5667609"/>
                <a:ext cx="517913" cy="517912"/>
              </a:xfrm>
              <a:custGeom>
                <a:avLst/>
                <a:gdLst>
                  <a:gd name="T0" fmla="*/ 460489 w 517912"/>
                  <a:gd name="T1" fmla="*/ 259443 h 517912"/>
                  <a:gd name="T2" fmla="*/ 259457 w 517912"/>
                  <a:gd name="T3" fmla="*/ 460475 h 517912"/>
                  <a:gd name="T4" fmla="*/ 58411 w 517912"/>
                  <a:gd name="T5" fmla="*/ 259443 h 517912"/>
                  <a:gd name="T6" fmla="*/ 259457 w 517912"/>
                  <a:gd name="T7" fmla="*/ 58411 h 517912"/>
                  <a:gd name="T8" fmla="*/ 460489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 xmlns:a16="http://schemas.microsoft.com/office/drawing/2014/main" id="{CADDA724-7954-4BAE-B302-E4A16FA9C909}"/>
                  </a:ext>
                </a:extLst>
              </p:cNvPr>
              <p:cNvSpPr/>
              <p:nvPr/>
            </p:nvSpPr>
            <p:spPr>
              <a:xfrm>
                <a:off x="6797635"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 xmlns:a16="http://schemas.microsoft.com/office/drawing/2014/main" id="{DE776645-ECA9-4622-8AF5-3C76ED553638}"/>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33">
            <a:extLst>
              <a:ext uri="{FF2B5EF4-FFF2-40B4-BE49-F238E27FC236}">
                <a16:creationId xmlns="" xmlns:a16="http://schemas.microsoft.com/office/drawing/2014/main" id="{FEE352EE-7FAA-4EEB-87CC-D62D9D5039E5}"/>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 xmlns:a16="http://schemas.microsoft.com/office/drawing/2014/main" id="{12D78BD8-065A-483B-8B02-E98C8D1928FB}"/>
                </a:ext>
              </a:extLst>
            </p:cNvPr>
            <p:cNvSpPr>
              <a:spLocks/>
            </p:cNvSpPr>
            <p:nvPr/>
          </p:nvSpPr>
          <p:spPr bwMode="auto">
            <a:xfrm>
              <a:off x="6913640" y="4905446"/>
              <a:ext cx="4642147" cy="1714429"/>
            </a:xfrm>
            <a:custGeom>
              <a:avLst/>
              <a:gdLst>
                <a:gd name="T0" fmla="*/ 3206349 w 4797505"/>
                <a:gd name="T1" fmla="*/ 47316 h 1771805"/>
                <a:gd name="T2" fmla="*/ 3115450 w 4797505"/>
                <a:gd name="T3" fmla="*/ 4162 h 1771805"/>
                <a:gd name="T4" fmla="*/ 3109943 w 4797505"/>
                <a:gd name="T5" fmla="*/ 56957 h 1771805"/>
                <a:gd name="T6" fmla="*/ 3184772 w 4797505"/>
                <a:gd name="T7" fmla="*/ 68432 h 1771805"/>
                <a:gd name="T8" fmla="*/ 3141619 w 4797505"/>
                <a:gd name="T9" fmla="*/ 307611 h 1771805"/>
                <a:gd name="T10" fmla="*/ 3107648 w 4797505"/>
                <a:gd name="T11" fmla="*/ 341583 h 1771805"/>
                <a:gd name="T12" fmla="*/ 2868010 w 4797505"/>
                <a:gd name="T13" fmla="*/ 339747 h 1771805"/>
                <a:gd name="T14" fmla="*/ 2834038 w 4797505"/>
                <a:gd name="T15" fmla="*/ 305776 h 1771805"/>
                <a:gd name="T16" fmla="*/ 2789509 w 4797505"/>
                <a:gd name="T17" fmla="*/ 67055 h 1771805"/>
                <a:gd name="T18" fmla="*/ 2864797 w 4797505"/>
                <a:gd name="T19" fmla="*/ 55579 h 1771805"/>
                <a:gd name="T20" fmla="*/ 2859288 w 4797505"/>
                <a:gd name="T21" fmla="*/ 2785 h 1771805"/>
                <a:gd name="T22" fmla="*/ 2768391 w 4797505"/>
                <a:gd name="T23" fmla="*/ 45937 h 1771805"/>
                <a:gd name="T24" fmla="*/ 2827152 w 4797505"/>
                <a:gd name="T25" fmla="*/ 350306 h 1771805"/>
                <a:gd name="T26" fmla="*/ 2958449 w 4797505"/>
                <a:gd name="T27" fmla="*/ 444875 h 1771805"/>
                <a:gd name="T28" fmla="*/ 2909327 w 4797505"/>
                <a:gd name="T29" fmla="*/ 694615 h 1771805"/>
                <a:gd name="T30" fmla="*/ 2451169 w 4797505"/>
                <a:gd name="T31" fmla="*/ 453601 h 1771805"/>
                <a:gd name="T32" fmla="*/ 2428215 w 4797505"/>
                <a:gd name="T33" fmla="*/ 435695 h 1771805"/>
                <a:gd name="T34" fmla="*/ 2413066 w 4797505"/>
                <a:gd name="T35" fmla="*/ 441203 h 1771805"/>
                <a:gd name="T36" fmla="*/ 2360732 w 4797505"/>
                <a:gd name="T37" fmla="*/ 694156 h 1771805"/>
                <a:gd name="T38" fmla="*/ 2204645 w 4797505"/>
                <a:gd name="T39" fmla="*/ 215336 h 1771805"/>
                <a:gd name="T40" fmla="*/ 2181693 w 4797505"/>
                <a:gd name="T41" fmla="*/ 195599 h 1771805"/>
                <a:gd name="T42" fmla="*/ 2158738 w 4797505"/>
                <a:gd name="T43" fmla="*/ 215336 h 1771805"/>
                <a:gd name="T44" fmla="*/ 2052232 w 4797505"/>
                <a:gd name="T45" fmla="*/ 701500 h 1771805"/>
                <a:gd name="T46" fmla="*/ 2029278 w 4797505"/>
                <a:gd name="T47" fmla="*/ 679924 h 1771805"/>
                <a:gd name="T48" fmla="*/ 2001276 w 4797505"/>
                <a:gd name="T49" fmla="*/ 679463 h 1771805"/>
                <a:gd name="T50" fmla="*/ 1959958 w 4797505"/>
                <a:gd name="T51" fmla="*/ 679463 h 1771805"/>
                <a:gd name="T52" fmla="*/ 942648 w 4797505"/>
                <a:gd name="T53" fmla="*/ 679463 h 1771805"/>
                <a:gd name="T54" fmla="*/ 915101 w 4797505"/>
                <a:gd name="T55" fmla="*/ 684973 h 1771805"/>
                <a:gd name="T56" fmla="*/ 842108 w 4797505"/>
                <a:gd name="T57" fmla="*/ 1007246 h 1771805"/>
                <a:gd name="T58" fmla="*/ 722289 w 4797505"/>
                <a:gd name="T59" fmla="*/ 367752 h 1771805"/>
                <a:gd name="T60" fmla="*/ 706682 w 4797505"/>
                <a:gd name="T61" fmla="*/ 362243 h 1771805"/>
                <a:gd name="T62" fmla="*/ 691073 w 4797505"/>
                <a:gd name="T63" fmla="*/ 368668 h 1771805"/>
                <a:gd name="T64" fmla="*/ 658937 w 4797505"/>
                <a:gd name="T65" fmla="*/ 679924 h 1771805"/>
                <a:gd name="T66" fmla="*/ 590536 w 4797505"/>
                <a:gd name="T67" fmla="*/ 685432 h 1771805"/>
                <a:gd name="T68" fmla="*/ 542331 w 4797505"/>
                <a:gd name="T69" fmla="*/ 868606 h 1771805"/>
                <a:gd name="T70" fmla="*/ 513869 w 4797505"/>
                <a:gd name="T71" fmla="*/ 695991 h 1771805"/>
                <a:gd name="T72" fmla="*/ 2460 w 4797505"/>
                <a:gd name="T73" fmla="*/ 690941 h 1771805"/>
                <a:gd name="T74" fmla="*/ 480356 w 4797505"/>
                <a:gd name="T75" fmla="*/ 737767 h 1771805"/>
                <a:gd name="T76" fmla="*/ 530856 w 4797505"/>
                <a:gd name="T77" fmla="*/ 1015051 h 1771805"/>
                <a:gd name="T78" fmla="*/ 560695 w 4797505"/>
                <a:gd name="T79" fmla="*/ 1014590 h 1771805"/>
                <a:gd name="T80" fmla="*/ 625886 w 4797505"/>
                <a:gd name="T81" fmla="*/ 727667 h 1771805"/>
                <a:gd name="T82" fmla="*/ 696123 w 4797505"/>
                <a:gd name="T83" fmla="*/ 721700 h 1771805"/>
                <a:gd name="T84" fmla="*/ 712650 w 4797505"/>
                <a:gd name="T85" fmla="*/ 599583 h 1771805"/>
                <a:gd name="T86" fmla="*/ 827419 w 4797505"/>
                <a:gd name="T87" fmla="*/ 1186746 h 1771805"/>
                <a:gd name="T88" fmla="*/ 857716 w 4797505"/>
                <a:gd name="T89" fmla="*/ 1186285 h 1771805"/>
                <a:gd name="T90" fmla="*/ 949991 w 4797505"/>
                <a:gd name="T91" fmla="*/ 726749 h 1771805"/>
                <a:gd name="T92" fmla="*/ 1978321 w 4797505"/>
                <a:gd name="T93" fmla="*/ 726749 h 1771805"/>
                <a:gd name="T94" fmla="*/ 1999898 w 4797505"/>
                <a:gd name="T95" fmla="*/ 726291 h 1771805"/>
                <a:gd name="T96" fmla="*/ 2031574 w 4797505"/>
                <a:gd name="T97" fmla="*/ 1008623 h 1771805"/>
                <a:gd name="T98" fmla="*/ 2054069 w 4797505"/>
                <a:gd name="T99" fmla="*/ 1029741 h 1771805"/>
                <a:gd name="T100" fmla="*/ 2054986 w 4797505"/>
                <a:gd name="T101" fmla="*/ 1029741 h 1771805"/>
                <a:gd name="T102" fmla="*/ 2077941 w 4797505"/>
                <a:gd name="T103" fmla="*/ 1010001 h 1771805"/>
                <a:gd name="T104" fmla="*/ 2250093 w 4797505"/>
                <a:gd name="T105" fmla="*/ 719862 h 1771805"/>
                <a:gd name="T106" fmla="*/ 2273046 w 4797505"/>
                <a:gd name="T107" fmla="*/ 740062 h 1771805"/>
                <a:gd name="T108" fmla="*/ 2395162 w 4797505"/>
                <a:gd name="T109" fmla="*/ 734554 h 1771805"/>
                <a:gd name="T110" fmla="*/ 2430052 w 4797505"/>
                <a:gd name="T111" fmla="*/ 567449 h 1771805"/>
                <a:gd name="T112" fmla="*/ 2471827 w 4797505"/>
                <a:gd name="T113" fmla="*/ 735012 h 1771805"/>
                <a:gd name="T114" fmla="*/ 2914836 w 4797505"/>
                <a:gd name="T115" fmla="*/ 740062 h 1771805"/>
                <a:gd name="T116" fmla="*/ 3004357 w 4797505"/>
                <a:gd name="T117" fmla="*/ 684055 h 1771805"/>
                <a:gd name="T118" fmla="*/ 3142996 w 4797505"/>
                <a:gd name="T119" fmla="*/ 371884 h 1771805"/>
                <a:gd name="T120" fmla="*/ 3229761 w 4797505"/>
                <a:gd name="T121" fmla="*/ 12443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35">
              <a:extLst>
                <a:ext uri="{FF2B5EF4-FFF2-40B4-BE49-F238E27FC236}">
                  <a16:creationId xmlns="" xmlns:a16="http://schemas.microsoft.com/office/drawing/2014/main" id="{1F962E51-1B7D-4057-8D4B-B4BCBA445701}"/>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 xmlns:a16="http://schemas.microsoft.com/office/drawing/2014/main" id="{D2A7C40C-9AE9-489A-8D94-8B3A88474C5A}"/>
                  </a:ext>
                </a:extLst>
              </p:cNvPr>
              <p:cNvSpPr>
                <a:spLocks/>
              </p:cNvSpPr>
              <p:nvPr/>
            </p:nvSpPr>
            <p:spPr bwMode="auto">
              <a:xfrm>
                <a:off x="6456816" y="5667609"/>
                <a:ext cx="517913" cy="517912"/>
              </a:xfrm>
              <a:custGeom>
                <a:avLst/>
                <a:gdLst>
                  <a:gd name="T0" fmla="*/ 460489 w 517912"/>
                  <a:gd name="T1" fmla="*/ 259443 h 517912"/>
                  <a:gd name="T2" fmla="*/ 259457 w 517912"/>
                  <a:gd name="T3" fmla="*/ 460475 h 517912"/>
                  <a:gd name="T4" fmla="*/ 58411 w 517912"/>
                  <a:gd name="T5" fmla="*/ 259443 h 517912"/>
                  <a:gd name="T6" fmla="*/ 259457 w 517912"/>
                  <a:gd name="T7" fmla="*/ 58411 h 517912"/>
                  <a:gd name="T8" fmla="*/ 460489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 xmlns:a16="http://schemas.microsoft.com/office/drawing/2014/main" id="{7964E9C6-B4C2-4EB6-AAF5-226D50758276}"/>
                  </a:ext>
                </a:extLst>
              </p:cNvPr>
              <p:cNvSpPr/>
              <p:nvPr/>
            </p:nvSpPr>
            <p:spPr>
              <a:xfrm>
                <a:off x="6915449" y="5827438"/>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 xmlns:a16="http://schemas.microsoft.com/office/drawing/2014/main" id="{5513C32E-F6A0-41F2-89F7-44DA88C8AAE1}"/>
                </a:ext>
              </a:extLst>
            </p:cNvPr>
            <p:cNvSpPr/>
            <p:nvPr/>
          </p:nvSpPr>
          <p:spPr>
            <a:xfrm>
              <a:off x="935742"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353509767"/>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304800" y="76200"/>
            <a:ext cx="11582400" cy="609600"/>
          </a:xfrm>
        </p:spPr>
        <p:txBody>
          <a:bodyPr/>
          <a:lstStyle/>
          <a:p>
            <a:r>
              <a:rPr lang="en-US"/>
              <a:t>Click to edit Master title style</a:t>
            </a:r>
          </a:p>
        </p:txBody>
      </p:sp>
      <p:sp>
        <p:nvSpPr>
          <p:cNvPr id="3" name="Content Placeholder 2"/>
          <p:cNvSpPr>
            <a:spLocks noGrp="1"/>
          </p:cNvSpPr>
          <p:nvPr>
            <p:ph sz="quarter" idx="1"/>
          </p:nvPr>
        </p:nvSpPr>
        <p:spPr>
          <a:xfrm>
            <a:off x="5080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2484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5080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2484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99028672"/>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659176913"/>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2250247631"/>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086286463"/>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290070330"/>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3842311813"/>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447271327"/>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4087879398"/>
      </p:ext>
    </p:extLst>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692003638"/>
      </p:ext>
    </p:extLst>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4052161388"/>
      </p:ext>
    </p:extLst>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rgbClr val="C3CED9"/>
        </a:solidFill>
        <a:effectLst/>
      </p:bgPr>
    </p:bg>
    <p:spTree>
      <p:nvGrpSpPr>
        <p:cNvPr id="1" name="Shape 53"/>
        <p:cNvGrpSpPr/>
        <p:nvPr/>
      </p:nvGrpSpPr>
      <p:grpSpPr>
        <a:xfrm>
          <a:off x="0" y="0"/>
          <a:ext cx="0" cy="0"/>
          <a:chOff x="0" y="0"/>
          <a:chExt cx="0" cy="0"/>
        </a:xfrm>
      </p:grpSpPr>
      <p:sp>
        <p:nvSpPr>
          <p:cNvPr id="54" name="Google Shape;54;p11"/>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55" name="Google Shape;55;p11"/>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91374329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3" Type="http://schemas.openxmlformats.org/officeDocument/2006/relationships/slideLayout" Target="../slideLayouts/slideLayout23.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2" Type="http://schemas.openxmlformats.org/officeDocument/2006/relationships/slideLayout" Target="../slideLayouts/slideLayout22.xml"/><Relationship Id="rId16" Type="http://schemas.openxmlformats.org/officeDocument/2006/relationships/theme" Target="../theme/theme2.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10" Type="http://schemas.openxmlformats.org/officeDocument/2006/relationships/slideLayout" Target="../slideLayouts/slideLayout30.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3.xml"/><Relationship Id="rId13" Type="http://schemas.openxmlformats.org/officeDocument/2006/relationships/slideLayout" Target="../slideLayouts/slideLayout48.xml"/><Relationship Id="rId18" Type="http://schemas.openxmlformats.org/officeDocument/2006/relationships/slideLayout" Target="../slideLayouts/slideLayout53.xml"/><Relationship Id="rId3" Type="http://schemas.openxmlformats.org/officeDocument/2006/relationships/slideLayout" Target="../slideLayouts/slideLayout38.xml"/><Relationship Id="rId7" Type="http://schemas.openxmlformats.org/officeDocument/2006/relationships/slideLayout" Target="../slideLayouts/slideLayout42.xml"/><Relationship Id="rId12" Type="http://schemas.openxmlformats.org/officeDocument/2006/relationships/slideLayout" Target="../slideLayouts/slideLayout47.xml"/><Relationship Id="rId17" Type="http://schemas.openxmlformats.org/officeDocument/2006/relationships/slideLayout" Target="../slideLayouts/slideLayout52.xml"/><Relationship Id="rId2" Type="http://schemas.openxmlformats.org/officeDocument/2006/relationships/slideLayout" Target="../slideLayouts/slideLayout37.xml"/><Relationship Id="rId16" Type="http://schemas.openxmlformats.org/officeDocument/2006/relationships/slideLayout" Target="../slideLayouts/slideLayout51.xml"/><Relationship Id="rId1" Type="http://schemas.openxmlformats.org/officeDocument/2006/relationships/slideLayout" Target="../slideLayouts/slideLayout36.xml"/><Relationship Id="rId6" Type="http://schemas.openxmlformats.org/officeDocument/2006/relationships/slideLayout" Target="../slideLayouts/slideLayout41.xml"/><Relationship Id="rId11" Type="http://schemas.openxmlformats.org/officeDocument/2006/relationships/slideLayout" Target="../slideLayouts/slideLayout46.xml"/><Relationship Id="rId5" Type="http://schemas.openxmlformats.org/officeDocument/2006/relationships/slideLayout" Target="../slideLayouts/slideLayout40.xml"/><Relationship Id="rId15" Type="http://schemas.openxmlformats.org/officeDocument/2006/relationships/slideLayout" Target="../slideLayouts/slideLayout50.xml"/><Relationship Id="rId10" Type="http://schemas.openxmlformats.org/officeDocument/2006/relationships/slideLayout" Target="../slideLayouts/slideLayout45.xml"/><Relationship Id="rId19" Type="http://schemas.openxmlformats.org/officeDocument/2006/relationships/theme" Target="../theme/theme3.xml"/><Relationship Id="rId4" Type="http://schemas.openxmlformats.org/officeDocument/2006/relationships/slideLayout" Target="../slideLayouts/slideLayout39.xml"/><Relationship Id="rId9" Type="http://schemas.openxmlformats.org/officeDocument/2006/relationships/slideLayout" Target="../slideLayouts/slideLayout44.xml"/><Relationship Id="rId14" Type="http://schemas.openxmlformats.org/officeDocument/2006/relationships/slideLayout" Target="../slideLayouts/slideLayout4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1.xml"/><Relationship Id="rId13" Type="http://schemas.openxmlformats.org/officeDocument/2006/relationships/image" Target="../media/image8.png"/><Relationship Id="rId3" Type="http://schemas.openxmlformats.org/officeDocument/2006/relationships/slideLayout" Target="../slideLayouts/slideLayout56.xml"/><Relationship Id="rId7" Type="http://schemas.openxmlformats.org/officeDocument/2006/relationships/slideLayout" Target="../slideLayouts/slideLayout60.xml"/><Relationship Id="rId12" Type="http://schemas.openxmlformats.org/officeDocument/2006/relationships/theme" Target="../theme/theme4.xml"/><Relationship Id="rId17" Type="http://schemas.openxmlformats.org/officeDocument/2006/relationships/image" Target="../media/image12.jpeg"/><Relationship Id="rId2" Type="http://schemas.openxmlformats.org/officeDocument/2006/relationships/slideLayout" Target="../slideLayouts/slideLayout55.xml"/><Relationship Id="rId16" Type="http://schemas.openxmlformats.org/officeDocument/2006/relationships/image" Target="../media/image11.jpeg"/><Relationship Id="rId1" Type="http://schemas.openxmlformats.org/officeDocument/2006/relationships/slideLayout" Target="../slideLayouts/slideLayout54.xml"/><Relationship Id="rId6" Type="http://schemas.openxmlformats.org/officeDocument/2006/relationships/slideLayout" Target="../slideLayouts/slideLayout59.xml"/><Relationship Id="rId11" Type="http://schemas.openxmlformats.org/officeDocument/2006/relationships/slideLayout" Target="../slideLayouts/slideLayout64.xml"/><Relationship Id="rId5" Type="http://schemas.openxmlformats.org/officeDocument/2006/relationships/slideLayout" Target="../slideLayouts/slideLayout58.xml"/><Relationship Id="rId15" Type="http://schemas.openxmlformats.org/officeDocument/2006/relationships/image" Target="../media/image10.jpeg"/><Relationship Id="rId10" Type="http://schemas.openxmlformats.org/officeDocument/2006/relationships/slideLayout" Target="../slideLayouts/slideLayout63.xml"/><Relationship Id="rId4" Type="http://schemas.openxmlformats.org/officeDocument/2006/relationships/slideLayout" Target="../slideLayouts/slideLayout57.xml"/><Relationship Id="rId9" Type="http://schemas.openxmlformats.org/officeDocument/2006/relationships/slideLayout" Target="../slideLayouts/slideLayout62.xml"/><Relationship Id="rId14" Type="http://schemas.openxmlformats.org/officeDocument/2006/relationships/image" Target="../media/image9.jpe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2.xml"/><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slideLayout" Target="../slideLayouts/slideLayout67.xml"/><Relationship Id="rId7" Type="http://schemas.openxmlformats.org/officeDocument/2006/relationships/slideLayout" Target="../slideLayouts/slideLayout71.xml"/><Relationship Id="rId12" Type="http://schemas.openxmlformats.org/officeDocument/2006/relationships/theme" Target="../theme/theme5.xml"/><Relationship Id="rId17" Type="http://schemas.openxmlformats.org/officeDocument/2006/relationships/image" Target="../media/image18.png"/><Relationship Id="rId2" Type="http://schemas.openxmlformats.org/officeDocument/2006/relationships/slideLayout" Target="../slideLayouts/slideLayout66.xml"/><Relationship Id="rId16" Type="http://schemas.openxmlformats.org/officeDocument/2006/relationships/image" Target="../media/image17.png"/><Relationship Id="rId1" Type="http://schemas.openxmlformats.org/officeDocument/2006/relationships/slideLayout" Target="../slideLayouts/slideLayout65.xml"/><Relationship Id="rId6" Type="http://schemas.openxmlformats.org/officeDocument/2006/relationships/slideLayout" Target="../slideLayouts/slideLayout70.xml"/><Relationship Id="rId11" Type="http://schemas.openxmlformats.org/officeDocument/2006/relationships/slideLayout" Target="../slideLayouts/slideLayout75.xml"/><Relationship Id="rId5" Type="http://schemas.openxmlformats.org/officeDocument/2006/relationships/slideLayout" Target="../slideLayouts/slideLayout69.xml"/><Relationship Id="rId15" Type="http://schemas.openxmlformats.org/officeDocument/2006/relationships/image" Target="../media/image16.png"/><Relationship Id="rId10" Type="http://schemas.openxmlformats.org/officeDocument/2006/relationships/slideLayout" Target="../slideLayouts/slideLayout74.xml"/><Relationship Id="rId4" Type="http://schemas.openxmlformats.org/officeDocument/2006/relationships/slideLayout" Target="../slideLayouts/slideLayout68.xml"/><Relationship Id="rId9" Type="http://schemas.openxmlformats.org/officeDocument/2006/relationships/slideLayout" Target="../slideLayouts/slideLayout73.xml"/><Relationship Id="rId14" Type="http://schemas.openxmlformats.org/officeDocument/2006/relationships/image" Target="../media/image15.pn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3.xml"/><Relationship Id="rId13" Type="http://schemas.openxmlformats.org/officeDocument/2006/relationships/slideLayout" Target="../slideLayouts/slideLayout88.xml"/><Relationship Id="rId18" Type="http://schemas.openxmlformats.org/officeDocument/2006/relationships/slideLayout" Target="../slideLayouts/slideLayout93.xml"/><Relationship Id="rId3" Type="http://schemas.openxmlformats.org/officeDocument/2006/relationships/slideLayout" Target="../slideLayouts/slideLayout78.xml"/><Relationship Id="rId7" Type="http://schemas.openxmlformats.org/officeDocument/2006/relationships/slideLayout" Target="../slideLayouts/slideLayout82.xml"/><Relationship Id="rId12" Type="http://schemas.openxmlformats.org/officeDocument/2006/relationships/slideLayout" Target="../slideLayouts/slideLayout87.xml"/><Relationship Id="rId17" Type="http://schemas.openxmlformats.org/officeDocument/2006/relationships/slideLayout" Target="../slideLayouts/slideLayout92.xml"/><Relationship Id="rId2" Type="http://schemas.openxmlformats.org/officeDocument/2006/relationships/slideLayout" Target="../slideLayouts/slideLayout77.xml"/><Relationship Id="rId16" Type="http://schemas.openxmlformats.org/officeDocument/2006/relationships/slideLayout" Target="../slideLayouts/slideLayout91.xml"/><Relationship Id="rId20" Type="http://schemas.openxmlformats.org/officeDocument/2006/relationships/theme" Target="../theme/theme6.xml"/><Relationship Id="rId1" Type="http://schemas.openxmlformats.org/officeDocument/2006/relationships/slideLayout" Target="../slideLayouts/slideLayout76.xml"/><Relationship Id="rId6" Type="http://schemas.openxmlformats.org/officeDocument/2006/relationships/slideLayout" Target="../slideLayouts/slideLayout81.xml"/><Relationship Id="rId11" Type="http://schemas.openxmlformats.org/officeDocument/2006/relationships/slideLayout" Target="../slideLayouts/slideLayout86.xml"/><Relationship Id="rId5" Type="http://schemas.openxmlformats.org/officeDocument/2006/relationships/slideLayout" Target="../slideLayouts/slideLayout80.xml"/><Relationship Id="rId15" Type="http://schemas.openxmlformats.org/officeDocument/2006/relationships/slideLayout" Target="../slideLayouts/slideLayout90.xml"/><Relationship Id="rId10" Type="http://schemas.openxmlformats.org/officeDocument/2006/relationships/slideLayout" Target="../slideLayouts/slideLayout85.xml"/><Relationship Id="rId19" Type="http://schemas.openxmlformats.org/officeDocument/2006/relationships/slideLayout" Target="../slideLayouts/slideLayout94.xml"/><Relationship Id="rId4" Type="http://schemas.openxmlformats.org/officeDocument/2006/relationships/slideLayout" Target="../slideLayouts/slideLayout79.xml"/><Relationship Id="rId9" Type="http://schemas.openxmlformats.org/officeDocument/2006/relationships/slideLayout" Target="../slideLayouts/slideLayout84.xml"/><Relationship Id="rId14" Type="http://schemas.openxmlformats.org/officeDocument/2006/relationships/slideLayout" Target="../slideLayouts/slideLayout89.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2.xml"/><Relationship Id="rId13" Type="http://schemas.openxmlformats.org/officeDocument/2006/relationships/slideLayout" Target="../slideLayouts/slideLayout107.xml"/><Relationship Id="rId18" Type="http://schemas.openxmlformats.org/officeDocument/2006/relationships/slideLayout" Target="../slideLayouts/slideLayout112.xml"/><Relationship Id="rId3" Type="http://schemas.openxmlformats.org/officeDocument/2006/relationships/slideLayout" Target="../slideLayouts/slideLayout97.xml"/><Relationship Id="rId21" Type="http://schemas.openxmlformats.org/officeDocument/2006/relationships/slideLayout" Target="../slideLayouts/slideLayout115.xml"/><Relationship Id="rId7" Type="http://schemas.openxmlformats.org/officeDocument/2006/relationships/slideLayout" Target="../slideLayouts/slideLayout101.xml"/><Relationship Id="rId12" Type="http://schemas.openxmlformats.org/officeDocument/2006/relationships/slideLayout" Target="../slideLayouts/slideLayout106.xml"/><Relationship Id="rId17" Type="http://schemas.openxmlformats.org/officeDocument/2006/relationships/slideLayout" Target="../slideLayouts/slideLayout111.xml"/><Relationship Id="rId2" Type="http://schemas.openxmlformats.org/officeDocument/2006/relationships/slideLayout" Target="../slideLayouts/slideLayout96.xml"/><Relationship Id="rId16" Type="http://schemas.openxmlformats.org/officeDocument/2006/relationships/slideLayout" Target="../slideLayouts/slideLayout110.xml"/><Relationship Id="rId20" Type="http://schemas.openxmlformats.org/officeDocument/2006/relationships/slideLayout" Target="../slideLayouts/slideLayout114.xml"/><Relationship Id="rId1" Type="http://schemas.openxmlformats.org/officeDocument/2006/relationships/slideLayout" Target="../slideLayouts/slideLayout95.xml"/><Relationship Id="rId6" Type="http://schemas.openxmlformats.org/officeDocument/2006/relationships/slideLayout" Target="../slideLayouts/slideLayout100.xml"/><Relationship Id="rId11" Type="http://schemas.openxmlformats.org/officeDocument/2006/relationships/slideLayout" Target="../slideLayouts/slideLayout105.xml"/><Relationship Id="rId24" Type="http://schemas.openxmlformats.org/officeDocument/2006/relationships/theme" Target="../theme/theme7.xml"/><Relationship Id="rId5" Type="http://schemas.openxmlformats.org/officeDocument/2006/relationships/slideLayout" Target="../slideLayouts/slideLayout99.xml"/><Relationship Id="rId15" Type="http://schemas.openxmlformats.org/officeDocument/2006/relationships/slideLayout" Target="../slideLayouts/slideLayout109.xml"/><Relationship Id="rId23" Type="http://schemas.openxmlformats.org/officeDocument/2006/relationships/slideLayout" Target="../slideLayouts/slideLayout117.xml"/><Relationship Id="rId10" Type="http://schemas.openxmlformats.org/officeDocument/2006/relationships/slideLayout" Target="../slideLayouts/slideLayout104.xml"/><Relationship Id="rId19" Type="http://schemas.openxmlformats.org/officeDocument/2006/relationships/slideLayout" Target="../slideLayouts/slideLayout113.xml"/><Relationship Id="rId4" Type="http://schemas.openxmlformats.org/officeDocument/2006/relationships/slideLayout" Target="../slideLayouts/slideLayout98.xml"/><Relationship Id="rId9" Type="http://schemas.openxmlformats.org/officeDocument/2006/relationships/slideLayout" Target="../slideLayouts/slideLayout103.xml"/><Relationship Id="rId14" Type="http://schemas.openxmlformats.org/officeDocument/2006/relationships/slideLayout" Target="../slideLayouts/slideLayout108.xml"/><Relationship Id="rId22" Type="http://schemas.openxmlformats.org/officeDocument/2006/relationships/slideLayout" Target="../slideLayouts/slideLayout11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25.xml"/><Relationship Id="rId13" Type="http://schemas.openxmlformats.org/officeDocument/2006/relationships/slideLayout" Target="../slideLayouts/slideLayout130.xml"/><Relationship Id="rId18" Type="http://schemas.openxmlformats.org/officeDocument/2006/relationships/slideLayout" Target="../slideLayouts/slideLayout135.xml"/><Relationship Id="rId3" Type="http://schemas.openxmlformats.org/officeDocument/2006/relationships/slideLayout" Target="../slideLayouts/slideLayout120.xml"/><Relationship Id="rId21" Type="http://schemas.openxmlformats.org/officeDocument/2006/relationships/slideLayout" Target="../slideLayouts/slideLayout138.xml"/><Relationship Id="rId7" Type="http://schemas.openxmlformats.org/officeDocument/2006/relationships/slideLayout" Target="../slideLayouts/slideLayout124.xml"/><Relationship Id="rId12" Type="http://schemas.openxmlformats.org/officeDocument/2006/relationships/slideLayout" Target="../slideLayouts/slideLayout129.xml"/><Relationship Id="rId17" Type="http://schemas.openxmlformats.org/officeDocument/2006/relationships/slideLayout" Target="../slideLayouts/slideLayout134.xml"/><Relationship Id="rId2" Type="http://schemas.openxmlformats.org/officeDocument/2006/relationships/slideLayout" Target="../slideLayouts/slideLayout119.xml"/><Relationship Id="rId16" Type="http://schemas.openxmlformats.org/officeDocument/2006/relationships/slideLayout" Target="../slideLayouts/slideLayout133.xml"/><Relationship Id="rId20" Type="http://schemas.openxmlformats.org/officeDocument/2006/relationships/slideLayout" Target="../slideLayouts/slideLayout137.xml"/><Relationship Id="rId1" Type="http://schemas.openxmlformats.org/officeDocument/2006/relationships/slideLayout" Target="../slideLayouts/slideLayout118.xml"/><Relationship Id="rId6" Type="http://schemas.openxmlformats.org/officeDocument/2006/relationships/slideLayout" Target="../slideLayouts/slideLayout123.xml"/><Relationship Id="rId11" Type="http://schemas.openxmlformats.org/officeDocument/2006/relationships/slideLayout" Target="../slideLayouts/slideLayout128.xml"/><Relationship Id="rId5" Type="http://schemas.openxmlformats.org/officeDocument/2006/relationships/slideLayout" Target="../slideLayouts/slideLayout122.xml"/><Relationship Id="rId15" Type="http://schemas.openxmlformats.org/officeDocument/2006/relationships/slideLayout" Target="../slideLayouts/slideLayout132.xml"/><Relationship Id="rId23" Type="http://schemas.openxmlformats.org/officeDocument/2006/relationships/theme" Target="../theme/theme8.xml"/><Relationship Id="rId10" Type="http://schemas.openxmlformats.org/officeDocument/2006/relationships/slideLayout" Target="../slideLayouts/slideLayout127.xml"/><Relationship Id="rId19" Type="http://schemas.openxmlformats.org/officeDocument/2006/relationships/slideLayout" Target="../slideLayouts/slideLayout136.xml"/><Relationship Id="rId4" Type="http://schemas.openxmlformats.org/officeDocument/2006/relationships/slideLayout" Target="../slideLayouts/slideLayout121.xml"/><Relationship Id="rId9" Type="http://schemas.openxmlformats.org/officeDocument/2006/relationships/slideLayout" Target="../slideLayouts/slideLayout126.xml"/><Relationship Id="rId14" Type="http://schemas.openxmlformats.org/officeDocument/2006/relationships/slideLayout" Target="../slideLayouts/slideLayout131.xml"/><Relationship Id="rId22" Type="http://schemas.openxmlformats.org/officeDocument/2006/relationships/slideLayout" Target="../slideLayouts/slideLayout13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47.xml"/><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slideLayout" Target="../slideLayouts/slideLayout142.xml"/><Relationship Id="rId7" Type="http://schemas.openxmlformats.org/officeDocument/2006/relationships/slideLayout" Target="../slideLayouts/slideLayout146.xml"/><Relationship Id="rId12" Type="http://schemas.openxmlformats.org/officeDocument/2006/relationships/theme" Target="../theme/theme9.xml"/><Relationship Id="rId17" Type="http://schemas.openxmlformats.org/officeDocument/2006/relationships/image" Target="../media/image18.png"/><Relationship Id="rId2" Type="http://schemas.openxmlformats.org/officeDocument/2006/relationships/slideLayout" Target="../slideLayouts/slideLayout141.xml"/><Relationship Id="rId16" Type="http://schemas.openxmlformats.org/officeDocument/2006/relationships/image" Target="../media/image17.png"/><Relationship Id="rId1" Type="http://schemas.openxmlformats.org/officeDocument/2006/relationships/slideLayout" Target="../slideLayouts/slideLayout140.xml"/><Relationship Id="rId6" Type="http://schemas.openxmlformats.org/officeDocument/2006/relationships/slideLayout" Target="../slideLayouts/slideLayout145.xml"/><Relationship Id="rId11" Type="http://schemas.openxmlformats.org/officeDocument/2006/relationships/slideLayout" Target="../slideLayouts/slideLayout150.xml"/><Relationship Id="rId5" Type="http://schemas.openxmlformats.org/officeDocument/2006/relationships/slideLayout" Target="../slideLayouts/slideLayout144.xml"/><Relationship Id="rId15" Type="http://schemas.openxmlformats.org/officeDocument/2006/relationships/image" Target="../media/image16.png"/><Relationship Id="rId10" Type="http://schemas.openxmlformats.org/officeDocument/2006/relationships/slideLayout" Target="../slideLayouts/slideLayout149.xml"/><Relationship Id="rId4" Type="http://schemas.openxmlformats.org/officeDocument/2006/relationships/slideLayout" Target="../slideLayouts/slideLayout143.xml"/><Relationship Id="rId9" Type="http://schemas.openxmlformats.org/officeDocument/2006/relationships/slideLayout" Target="../slideLayouts/slideLayout148.xml"/><Relationship Id="rId14" Type="http://schemas.openxmlformats.org/officeDocument/2006/relationships/image" Target="../media/image15.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58.xml"/><Relationship Id="rId13" Type="http://schemas.openxmlformats.org/officeDocument/2006/relationships/theme" Target="../theme/theme10.xml"/><Relationship Id="rId3" Type="http://schemas.openxmlformats.org/officeDocument/2006/relationships/slideLayout" Target="../slideLayouts/slideLayout153.xml"/><Relationship Id="rId7" Type="http://schemas.openxmlformats.org/officeDocument/2006/relationships/slideLayout" Target="../slideLayouts/slideLayout157.xml"/><Relationship Id="rId12" Type="http://schemas.openxmlformats.org/officeDocument/2006/relationships/slideLayout" Target="../slideLayouts/slideLayout162.xml"/><Relationship Id="rId2" Type="http://schemas.openxmlformats.org/officeDocument/2006/relationships/slideLayout" Target="../slideLayouts/slideLayout152.xml"/><Relationship Id="rId1" Type="http://schemas.openxmlformats.org/officeDocument/2006/relationships/slideLayout" Target="../slideLayouts/slideLayout151.xml"/><Relationship Id="rId6" Type="http://schemas.openxmlformats.org/officeDocument/2006/relationships/slideLayout" Target="../slideLayouts/slideLayout156.xml"/><Relationship Id="rId11" Type="http://schemas.openxmlformats.org/officeDocument/2006/relationships/slideLayout" Target="../slideLayouts/slideLayout161.xml"/><Relationship Id="rId5" Type="http://schemas.openxmlformats.org/officeDocument/2006/relationships/slideLayout" Target="../slideLayouts/slideLayout155.xml"/><Relationship Id="rId10" Type="http://schemas.openxmlformats.org/officeDocument/2006/relationships/slideLayout" Target="../slideLayouts/slideLayout160.xml"/><Relationship Id="rId4" Type="http://schemas.openxmlformats.org/officeDocument/2006/relationships/slideLayout" Target="../slideLayouts/slideLayout154.xml"/><Relationship Id="rId9" Type="http://schemas.openxmlformats.org/officeDocument/2006/relationships/slideLayout" Target="../slideLayouts/slideLayout15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70.xml"/><Relationship Id="rId13" Type="http://schemas.openxmlformats.org/officeDocument/2006/relationships/slideLayout" Target="../slideLayouts/slideLayout175.xml"/><Relationship Id="rId18" Type="http://schemas.openxmlformats.org/officeDocument/2006/relationships/slideLayout" Target="../slideLayouts/slideLayout180.xml"/><Relationship Id="rId26" Type="http://schemas.openxmlformats.org/officeDocument/2006/relationships/theme" Target="../theme/theme11.xml"/><Relationship Id="rId3" Type="http://schemas.openxmlformats.org/officeDocument/2006/relationships/slideLayout" Target="../slideLayouts/slideLayout165.xml"/><Relationship Id="rId21" Type="http://schemas.openxmlformats.org/officeDocument/2006/relationships/slideLayout" Target="../slideLayouts/slideLayout183.xml"/><Relationship Id="rId7" Type="http://schemas.openxmlformats.org/officeDocument/2006/relationships/slideLayout" Target="../slideLayouts/slideLayout169.xml"/><Relationship Id="rId12" Type="http://schemas.openxmlformats.org/officeDocument/2006/relationships/slideLayout" Target="../slideLayouts/slideLayout174.xml"/><Relationship Id="rId17" Type="http://schemas.openxmlformats.org/officeDocument/2006/relationships/slideLayout" Target="../slideLayouts/slideLayout179.xml"/><Relationship Id="rId25" Type="http://schemas.openxmlformats.org/officeDocument/2006/relationships/slideLayout" Target="../slideLayouts/slideLayout187.xml"/><Relationship Id="rId2" Type="http://schemas.openxmlformats.org/officeDocument/2006/relationships/slideLayout" Target="../slideLayouts/slideLayout164.xml"/><Relationship Id="rId16" Type="http://schemas.openxmlformats.org/officeDocument/2006/relationships/slideLayout" Target="../slideLayouts/slideLayout178.xml"/><Relationship Id="rId20" Type="http://schemas.openxmlformats.org/officeDocument/2006/relationships/slideLayout" Target="../slideLayouts/slideLayout182.xml"/><Relationship Id="rId1" Type="http://schemas.openxmlformats.org/officeDocument/2006/relationships/slideLayout" Target="../slideLayouts/slideLayout163.xml"/><Relationship Id="rId6" Type="http://schemas.openxmlformats.org/officeDocument/2006/relationships/slideLayout" Target="../slideLayouts/slideLayout168.xml"/><Relationship Id="rId11" Type="http://schemas.openxmlformats.org/officeDocument/2006/relationships/slideLayout" Target="../slideLayouts/slideLayout173.xml"/><Relationship Id="rId24" Type="http://schemas.openxmlformats.org/officeDocument/2006/relationships/slideLayout" Target="../slideLayouts/slideLayout186.xml"/><Relationship Id="rId5" Type="http://schemas.openxmlformats.org/officeDocument/2006/relationships/slideLayout" Target="../slideLayouts/slideLayout167.xml"/><Relationship Id="rId15" Type="http://schemas.openxmlformats.org/officeDocument/2006/relationships/slideLayout" Target="../slideLayouts/slideLayout177.xml"/><Relationship Id="rId23" Type="http://schemas.openxmlformats.org/officeDocument/2006/relationships/slideLayout" Target="../slideLayouts/slideLayout185.xml"/><Relationship Id="rId10" Type="http://schemas.openxmlformats.org/officeDocument/2006/relationships/slideLayout" Target="../slideLayouts/slideLayout172.xml"/><Relationship Id="rId19" Type="http://schemas.openxmlformats.org/officeDocument/2006/relationships/slideLayout" Target="../slideLayouts/slideLayout181.xml"/><Relationship Id="rId4" Type="http://schemas.openxmlformats.org/officeDocument/2006/relationships/slideLayout" Target="../slideLayouts/slideLayout166.xml"/><Relationship Id="rId9" Type="http://schemas.openxmlformats.org/officeDocument/2006/relationships/slideLayout" Target="../slideLayouts/slideLayout171.xml"/><Relationship Id="rId14" Type="http://schemas.openxmlformats.org/officeDocument/2006/relationships/slideLayout" Target="../slideLayouts/slideLayout176.xml"/><Relationship Id="rId22" Type="http://schemas.openxmlformats.org/officeDocument/2006/relationships/slideLayout" Target="../slideLayouts/slideLayout184.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95.xml"/><Relationship Id="rId13" Type="http://schemas.openxmlformats.org/officeDocument/2006/relationships/slideLayout" Target="../slideLayouts/slideLayout200.xml"/><Relationship Id="rId18" Type="http://schemas.openxmlformats.org/officeDocument/2006/relationships/slideLayout" Target="../slideLayouts/slideLayout205.xml"/><Relationship Id="rId3" Type="http://schemas.openxmlformats.org/officeDocument/2006/relationships/slideLayout" Target="../slideLayouts/slideLayout190.xml"/><Relationship Id="rId7" Type="http://schemas.openxmlformats.org/officeDocument/2006/relationships/slideLayout" Target="../slideLayouts/slideLayout194.xml"/><Relationship Id="rId12" Type="http://schemas.openxmlformats.org/officeDocument/2006/relationships/slideLayout" Target="../slideLayouts/slideLayout199.xml"/><Relationship Id="rId17" Type="http://schemas.openxmlformats.org/officeDocument/2006/relationships/slideLayout" Target="../slideLayouts/slideLayout204.xml"/><Relationship Id="rId2" Type="http://schemas.openxmlformats.org/officeDocument/2006/relationships/slideLayout" Target="../slideLayouts/slideLayout189.xml"/><Relationship Id="rId16" Type="http://schemas.openxmlformats.org/officeDocument/2006/relationships/slideLayout" Target="../slideLayouts/slideLayout203.xml"/><Relationship Id="rId20" Type="http://schemas.openxmlformats.org/officeDocument/2006/relationships/theme" Target="../theme/theme12.xml"/><Relationship Id="rId1" Type="http://schemas.openxmlformats.org/officeDocument/2006/relationships/slideLayout" Target="../slideLayouts/slideLayout188.xml"/><Relationship Id="rId6" Type="http://schemas.openxmlformats.org/officeDocument/2006/relationships/slideLayout" Target="../slideLayouts/slideLayout193.xml"/><Relationship Id="rId11" Type="http://schemas.openxmlformats.org/officeDocument/2006/relationships/slideLayout" Target="../slideLayouts/slideLayout198.xml"/><Relationship Id="rId5" Type="http://schemas.openxmlformats.org/officeDocument/2006/relationships/slideLayout" Target="../slideLayouts/slideLayout192.xml"/><Relationship Id="rId15" Type="http://schemas.openxmlformats.org/officeDocument/2006/relationships/slideLayout" Target="../slideLayouts/slideLayout202.xml"/><Relationship Id="rId10" Type="http://schemas.openxmlformats.org/officeDocument/2006/relationships/slideLayout" Target="../slideLayouts/slideLayout197.xml"/><Relationship Id="rId19" Type="http://schemas.openxmlformats.org/officeDocument/2006/relationships/slideLayout" Target="../slideLayouts/slideLayout206.xml"/><Relationship Id="rId4" Type="http://schemas.openxmlformats.org/officeDocument/2006/relationships/slideLayout" Target="../slideLayouts/slideLayout191.xml"/><Relationship Id="rId9" Type="http://schemas.openxmlformats.org/officeDocument/2006/relationships/slideLayout" Target="../slideLayouts/slideLayout196.xml"/><Relationship Id="rId14" Type="http://schemas.openxmlformats.org/officeDocument/2006/relationships/slideLayout" Target="../slideLayouts/slideLayout20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14.xml"/><Relationship Id="rId13" Type="http://schemas.openxmlformats.org/officeDocument/2006/relationships/slideLayout" Target="../slideLayouts/slideLayout219.xml"/><Relationship Id="rId18" Type="http://schemas.openxmlformats.org/officeDocument/2006/relationships/theme" Target="../theme/theme13.xml"/><Relationship Id="rId3" Type="http://schemas.openxmlformats.org/officeDocument/2006/relationships/slideLayout" Target="../slideLayouts/slideLayout209.xml"/><Relationship Id="rId7" Type="http://schemas.openxmlformats.org/officeDocument/2006/relationships/slideLayout" Target="../slideLayouts/slideLayout213.xml"/><Relationship Id="rId12" Type="http://schemas.openxmlformats.org/officeDocument/2006/relationships/slideLayout" Target="../slideLayouts/slideLayout218.xml"/><Relationship Id="rId17" Type="http://schemas.openxmlformats.org/officeDocument/2006/relationships/slideLayout" Target="../slideLayouts/slideLayout223.xml"/><Relationship Id="rId2" Type="http://schemas.openxmlformats.org/officeDocument/2006/relationships/slideLayout" Target="../slideLayouts/slideLayout208.xml"/><Relationship Id="rId16" Type="http://schemas.openxmlformats.org/officeDocument/2006/relationships/slideLayout" Target="../slideLayouts/slideLayout222.xml"/><Relationship Id="rId1" Type="http://schemas.openxmlformats.org/officeDocument/2006/relationships/slideLayout" Target="../slideLayouts/slideLayout207.xml"/><Relationship Id="rId6" Type="http://schemas.openxmlformats.org/officeDocument/2006/relationships/slideLayout" Target="../slideLayouts/slideLayout212.xml"/><Relationship Id="rId11" Type="http://schemas.openxmlformats.org/officeDocument/2006/relationships/slideLayout" Target="../slideLayouts/slideLayout217.xml"/><Relationship Id="rId5" Type="http://schemas.openxmlformats.org/officeDocument/2006/relationships/slideLayout" Target="../slideLayouts/slideLayout211.xml"/><Relationship Id="rId15" Type="http://schemas.openxmlformats.org/officeDocument/2006/relationships/slideLayout" Target="../slideLayouts/slideLayout221.xml"/><Relationship Id="rId10" Type="http://schemas.openxmlformats.org/officeDocument/2006/relationships/slideLayout" Target="../slideLayouts/slideLayout216.xml"/><Relationship Id="rId4" Type="http://schemas.openxmlformats.org/officeDocument/2006/relationships/slideLayout" Target="../slideLayouts/slideLayout210.xml"/><Relationship Id="rId9" Type="http://schemas.openxmlformats.org/officeDocument/2006/relationships/slideLayout" Target="../slideLayouts/slideLayout215.xml"/><Relationship Id="rId14" Type="http://schemas.openxmlformats.org/officeDocument/2006/relationships/slideLayout" Target="../slideLayouts/slideLayout220.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31.xml"/><Relationship Id="rId13" Type="http://schemas.openxmlformats.org/officeDocument/2006/relationships/slideLayout" Target="../slideLayouts/slideLayout236.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slideLayout" Target="../slideLayouts/slideLayout235.xml"/><Relationship Id="rId2" Type="http://schemas.openxmlformats.org/officeDocument/2006/relationships/slideLayout" Target="../slideLayouts/slideLayout225.xml"/><Relationship Id="rId16" Type="http://schemas.openxmlformats.org/officeDocument/2006/relationships/theme" Target="../theme/theme14.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5" Type="http://schemas.openxmlformats.org/officeDocument/2006/relationships/slideLayout" Target="../slideLayouts/slideLayout23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 Id="rId14" Type="http://schemas.openxmlformats.org/officeDocument/2006/relationships/slideLayout" Target="../slideLayouts/slideLayout237.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46.xml"/><Relationship Id="rId13" Type="http://schemas.openxmlformats.org/officeDocument/2006/relationships/slideLayout" Target="../slideLayouts/slideLayout251.xml"/><Relationship Id="rId18" Type="http://schemas.openxmlformats.org/officeDocument/2006/relationships/slideLayout" Target="../slideLayouts/slideLayout256.xml"/><Relationship Id="rId26" Type="http://schemas.openxmlformats.org/officeDocument/2006/relationships/theme" Target="../theme/theme15.xml"/><Relationship Id="rId3" Type="http://schemas.openxmlformats.org/officeDocument/2006/relationships/slideLayout" Target="../slideLayouts/slideLayout241.xml"/><Relationship Id="rId21" Type="http://schemas.openxmlformats.org/officeDocument/2006/relationships/slideLayout" Target="../slideLayouts/slideLayout259.xml"/><Relationship Id="rId7" Type="http://schemas.openxmlformats.org/officeDocument/2006/relationships/slideLayout" Target="../slideLayouts/slideLayout245.xml"/><Relationship Id="rId12" Type="http://schemas.openxmlformats.org/officeDocument/2006/relationships/slideLayout" Target="../slideLayouts/slideLayout250.xml"/><Relationship Id="rId17" Type="http://schemas.openxmlformats.org/officeDocument/2006/relationships/slideLayout" Target="../slideLayouts/slideLayout255.xml"/><Relationship Id="rId25" Type="http://schemas.openxmlformats.org/officeDocument/2006/relationships/slideLayout" Target="../slideLayouts/slideLayout263.xml"/><Relationship Id="rId2" Type="http://schemas.openxmlformats.org/officeDocument/2006/relationships/slideLayout" Target="../slideLayouts/slideLayout240.xml"/><Relationship Id="rId16" Type="http://schemas.openxmlformats.org/officeDocument/2006/relationships/slideLayout" Target="../slideLayouts/slideLayout254.xml"/><Relationship Id="rId20" Type="http://schemas.openxmlformats.org/officeDocument/2006/relationships/slideLayout" Target="../slideLayouts/slideLayout258.xml"/><Relationship Id="rId1" Type="http://schemas.openxmlformats.org/officeDocument/2006/relationships/slideLayout" Target="../slideLayouts/slideLayout239.xml"/><Relationship Id="rId6" Type="http://schemas.openxmlformats.org/officeDocument/2006/relationships/slideLayout" Target="../slideLayouts/slideLayout244.xml"/><Relationship Id="rId11" Type="http://schemas.openxmlformats.org/officeDocument/2006/relationships/slideLayout" Target="../slideLayouts/slideLayout249.xml"/><Relationship Id="rId24" Type="http://schemas.openxmlformats.org/officeDocument/2006/relationships/slideLayout" Target="../slideLayouts/slideLayout262.xml"/><Relationship Id="rId5" Type="http://schemas.openxmlformats.org/officeDocument/2006/relationships/slideLayout" Target="../slideLayouts/slideLayout243.xml"/><Relationship Id="rId15" Type="http://schemas.openxmlformats.org/officeDocument/2006/relationships/slideLayout" Target="../slideLayouts/slideLayout253.xml"/><Relationship Id="rId23" Type="http://schemas.openxmlformats.org/officeDocument/2006/relationships/slideLayout" Target="../slideLayouts/slideLayout261.xml"/><Relationship Id="rId10" Type="http://schemas.openxmlformats.org/officeDocument/2006/relationships/slideLayout" Target="../slideLayouts/slideLayout248.xml"/><Relationship Id="rId19" Type="http://schemas.openxmlformats.org/officeDocument/2006/relationships/slideLayout" Target="../slideLayouts/slideLayout257.xml"/><Relationship Id="rId4" Type="http://schemas.openxmlformats.org/officeDocument/2006/relationships/slideLayout" Target="../slideLayouts/slideLayout242.xml"/><Relationship Id="rId9" Type="http://schemas.openxmlformats.org/officeDocument/2006/relationships/slideLayout" Target="../slideLayouts/slideLayout247.xml"/><Relationship Id="rId14" Type="http://schemas.openxmlformats.org/officeDocument/2006/relationships/slideLayout" Target="../slideLayouts/slideLayout252.xml"/><Relationship Id="rId22" Type="http://schemas.openxmlformats.org/officeDocument/2006/relationships/slideLayout" Target="../slideLayouts/slideLayout260.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71.xml"/><Relationship Id="rId13" Type="http://schemas.openxmlformats.org/officeDocument/2006/relationships/slideLayout" Target="../slideLayouts/slideLayout276.xml"/><Relationship Id="rId3" Type="http://schemas.openxmlformats.org/officeDocument/2006/relationships/slideLayout" Target="../slideLayouts/slideLayout266.xml"/><Relationship Id="rId7" Type="http://schemas.openxmlformats.org/officeDocument/2006/relationships/slideLayout" Target="../slideLayouts/slideLayout270.xml"/><Relationship Id="rId12" Type="http://schemas.openxmlformats.org/officeDocument/2006/relationships/slideLayout" Target="../slideLayouts/slideLayout275.xml"/><Relationship Id="rId2" Type="http://schemas.openxmlformats.org/officeDocument/2006/relationships/slideLayout" Target="../slideLayouts/slideLayout265.xml"/><Relationship Id="rId1" Type="http://schemas.openxmlformats.org/officeDocument/2006/relationships/slideLayout" Target="../slideLayouts/slideLayout264.xml"/><Relationship Id="rId6" Type="http://schemas.openxmlformats.org/officeDocument/2006/relationships/slideLayout" Target="../slideLayouts/slideLayout269.xml"/><Relationship Id="rId11" Type="http://schemas.openxmlformats.org/officeDocument/2006/relationships/slideLayout" Target="../slideLayouts/slideLayout274.xml"/><Relationship Id="rId5" Type="http://schemas.openxmlformats.org/officeDocument/2006/relationships/slideLayout" Target="../slideLayouts/slideLayout268.xml"/><Relationship Id="rId15" Type="http://schemas.openxmlformats.org/officeDocument/2006/relationships/theme" Target="../theme/theme16.xml"/><Relationship Id="rId10" Type="http://schemas.openxmlformats.org/officeDocument/2006/relationships/slideLayout" Target="../slideLayouts/slideLayout273.xml"/><Relationship Id="rId4" Type="http://schemas.openxmlformats.org/officeDocument/2006/relationships/slideLayout" Target="../slideLayouts/slideLayout267.xml"/><Relationship Id="rId9" Type="http://schemas.openxmlformats.org/officeDocument/2006/relationships/slideLayout" Target="../slideLayouts/slideLayout272.xml"/><Relationship Id="rId14" Type="http://schemas.openxmlformats.org/officeDocument/2006/relationships/slideLayout" Target="../slideLayouts/slideLayout277.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slideLayout" Target="../slideLayouts/slideLayout290.xml"/><Relationship Id="rId18" Type="http://schemas.openxmlformats.org/officeDocument/2006/relationships/slideLayout" Target="../slideLayouts/slideLayout295.xml"/><Relationship Id="rId3" Type="http://schemas.openxmlformats.org/officeDocument/2006/relationships/slideLayout" Target="../slideLayouts/slideLayout280.xml"/><Relationship Id="rId21" Type="http://schemas.openxmlformats.org/officeDocument/2006/relationships/slideLayout" Target="../slideLayouts/slideLayout298.xml"/><Relationship Id="rId7" Type="http://schemas.openxmlformats.org/officeDocument/2006/relationships/slideLayout" Target="../slideLayouts/slideLayout284.xml"/><Relationship Id="rId12" Type="http://schemas.openxmlformats.org/officeDocument/2006/relationships/slideLayout" Target="../slideLayouts/slideLayout289.xml"/><Relationship Id="rId17" Type="http://schemas.openxmlformats.org/officeDocument/2006/relationships/slideLayout" Target="../slideLayouts/slideLayout294.xml"/><Relationship Id="rId2" Type="http://schemas.openxmlformats.org/officeDocument/2006/relationships/slideLayout" Target="../slideLayouts/slideLayout279.xml"/><Relationship Id="rId16" Type="http://schemas.openxmlformats.org/officeDocument/2006/relationships/slideLayout" Target="../slideLayouts/slideLayout293.xml"/><Relationship Id="rId20" Type="http://schemas.openxmlformats.org/officeDocument/2006/relationships/slideLayout" Target="../slideLayouts/slideLayout297.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5" Type="http://schemas.openxmlformats.org/officeDocument/2006/relationships/slideLayout" Target="../slideLayouts/slideLayout282.xml"/><Relationship Id="rId15" Type="http://schemas.openxmlformats.org/officeDocument/2006/relationships/slideLayout" Target="../slideLayouts/slideLayout292.xml"/><Relationship Id="rId10" Type="http://schemas.openxmlformats.org/officeDocument/2006/relationships/slideLayout" Target="../slideLayouts/slideLayout287.xml"/><Relationship Id="rId19" Type="http://schemas.openxmlformats.org/officeDocument/2006/relationships/slideLayout" Target="../slideLayouts/slideLayout296.xml"/><Relationship Id="rId4" Type="http://schemas.openxmlformats.org/officeDocument/2006/relationships/slideLayout" Target="../slideLayouts/slideLayout281.xml"/><Relationship Id="rId9" Type="http://schemas.openxmlformats.org/officeDocument/2006/relationships/slideLayout" Target="../slideLayouts/slideLayout286.xml"/><Relationship Id="rId14" Type="http://schemas.openxmlformats.org/officeDocument/2006/relationships/slideLayout" Target="../slideLayouts/slideLayout291.xml"/><Relationship Id="rId22"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306.xml"/><Relationship Id="rId13" Type="http://schemas.openxmlformats.org/officeDocument/2006/relationships/slideLayout" Target="../slideLayouts/slideLayout311.xml"/><Relationship Id="rId18" Type="http://schemas.openxmlformats.org/officeDocument/2006/relationships/slideLayout" Target="../slideLayouts/slideLayout316.xml"/><Relationship Id="rId26" Type="http://schemas.openxmlformats.org/officeDocument/2006/relationships/slideLayout" Target="../slideLayouts/slideLayout324.xml"/><Relationship Id="rId3" Type="http://schemas.openxmlformats.org/officeDocument/2006/relationships/slideLayout" Target="../slideLayouts/slideLayout301.xml"/><Relationship Id="rId21" Type="http://schemas.openxmlformats.org/officeDocument/2006/relationships/slideLayout" Target="../slideLayouts/slideLayout319.xml"/><Relationship Id="rId7" Type="http://schemas.openxmlformats.org/officeDocument/2006/relationships/slideLayout" Target="../slideLayouts/slideLayout305.xml"/><Relationship Id="rId12" Type="http://schemas.openxmlformats.org/officeDocument/2006/relationships/slideLayout" Target="../slideLayouts/slideLayout310.xml"/><Relationship Id="rId17" Type="http://schemas.openxmlformats.org/officeDocument/2006/relationships/slideLayout" Target="../slideLayouts/slideLayout315.xml"/><Relationship Id="rId25" Type="http://schemas.openxmlformats.org/officeDocument/2006/relationships/slideLayout" Target="../slideLayouts/slideLayout323.xml"/><Relationship Id="rId2" Type="http://schemas.openxmlformats.org/officeDocument/2006/relationships/slideLayout" Target="../slideLayouts/slideLayout300.xml"/><Relationship Id="rId16" Type="http://schemas.openxmlformats.org/officeDocument/2006/relationships/slideLayout" Target="../slideLayouts/slideLayout314.xml"/><Relationship Id="rId20" Type="http://schemas.openxmlformats.org/officeDocument/2006/relationships/slideLayout" Target="../slideLayouts/slideLayout318.xml"/><Relationship Id="rId1" Type="http://schemas.openxmlformats.org/officeDocument/2006/relationships/slideLayout" Target="../slideLayouts/slideLayout299.xml"/><Relationship Id="rId6" Type="http://schemas.openxmlformats.org/officeDocument/2006/relationships/slideLayout" Target="../slideLayouts/slideLayout304.xml"/><Relationship Id="rId11" Type="http://schemas.openxmlformats.org/officeDocument/2006/relationships/slideLayout" Target="../slideLayouts/slideLayout309.xml"/><Relationship Id="rId24" Type="http://schemas.openxmlformats.org/officeDocument/2006/relationships/slideLayout" Target="../slideLayouts/slideLayout322.xml"/><Relationship Id="rId5" Type="http://schemas.openxmlformats.org/officeDocument/2006/relationships/slideLayout" Target="../slideLayouts/slideLayout303.xml"/><Relationship Id="rId15" Type="http://schemas.openxmlformats.org/officeDocument/2006/relationships/slideLayout" Target="../slideLayouts/slideLayout313.xml"/><Relationship Id="rId23" Type="http://schemas.openxmlformats.org/officeDocument/2006/relationships/slideLayout" Target="../slideLayouts/slideLayout321.xml"/><Relationship Id="rId10" Type="http://schemas.openxmlformats.org/officeDocument/2006/relationships/slideLayout" Target="../slideLayouts/slideLayout308.xml"/><Relationship Id="rId19" Type="http://schemas.openxmlformats.org/officeDocument/2006/relationships/slideLayout" Target="../slideLayouts/slideLayout317.xml"/><Relationship Id="rId4" Type="http://schemas.openxmlformats.org/officeDocument/2006/relationships/slideLayout" Target="../slideLayouts/slideLayout302.xml"/><Relationship Id="rId9" Type="http://schemas.openxmlformats.org/officeDocument/2006/relationships/slideLayout" Target="../slideLayouts/slideLayout307.xml"/><Relationship Id="rId14" Type="http://schemas.openxmlformats.org/officeDocument/2006/relationships/slideLayout" Target="../slideLayouts/slideLayout312.xml"/><Relationship Id="rId22" Type="http://schemas.openxmlformats.org/officeDocument/2006/relationships/slideLayout" Target="../slideLayouts/slideLayout320.xml"/><Relationship Id="rId27" Type="http://schemas.openxmlformats.org/officeDocument/2006/relationships/theme" Target="../theme/theme1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332.xml"/><Relationship Id="rId13" Type="http://schemas.openxmlformats.org/officeDocument/2006/relationships/slideLayout" Target="../slideLayouts/slideLayout337.xml"/><Relationship Id="rId18" Type="http://schemas.openxmlformats.org/officeDocument/2006/relationships/slideLayout" Target="../slideLayouts/slideLayout342.xml"/><Relationship Id="rId3" Type="http://schemas.openxmlformats.org/officeDocument/2006/relationships/slideLayout" Target="../slideLayouts/slideLayout327.xml"/><Relationship Id="rId21" Type="http://schemas.openxmlformats.org/officeDocument/2006/relationships/slideLayout" Target="../slideLayouts/slideLayout345.xml"/><Relationship Id="rId7" Type="http://schemas.openxmlformats.org/officeDocument/2006/relationships/slideLayout" Target="../slideLayouts/slideLayout331.xml"/><Relationship Id="rId12" Type="http://schemas.openxmlformats.org/officeDocument/2006/relationships/slideLayout" Target="../slideLayouts/slideLayout336.xml"/><Relationship Id="rId17" Type="http://schemas.openxmlformats.org/officeDocument/2006/relationships/slideLayout" Target="../slideLayouts/slideLayout341.xml"/><Relationship Id="rId25" Type="http://schemas.openxmlformats.org/officeDocument/2006/relationships/theme" Target="../theme/theme19.xml"/><Relationship Id="rId2" Type="http://schemas.openxmlformats.org/officeDocument/2006/relationships/slideLayout" Target="../slideLayouts/slideLayout326.xml"/><Relationship Id="rId16" Type="http://schemas.openxmlformats.org/officeDocument/2006/relationships/slideLayout" Target="../slideLayouts/slideLayout340.xml"/><Relationship Id="rId20" Type="http://schemas.openxmlformats.org/officeDocument/2006/relationships/slideLayout" Target="../slideLayouts/slideLayout344.xml"/><Relationship Id="rId1" Type="http://schemas.openxmlformats.org/officeDocument/2006/relationships/slideLayout" Target="../slideLayouts/slideLayout325.xml"/><Relationship Id="rId6" Type="http://schemas.openxmlformats.org/officeDocument/2006/relationships/slideLayout" Target="../slideLayouts/slideLayout330.xml"/><Relationship Id="rId11" Type="http://schemas.openxmlformats.org/officeDocument/2006/relationships/slideLayout" Target="../slideLayouts/slideLayout335.xml"/><Relationship Id="rId24" Type="http://schemas.openxmlformats.org/officeDocument/2006/relationships/slideLayout" Target="../slideLayouts/slideLayout348.xml"/><Relationship Id="rId5" Type="http://schemas.openxmlformats.org/officeDocument/2006/relationships/slideLayout" Target="../slideLayouts/slideLayout329.xml"/><Relationship Id="rId15" Type="http://schemas.openxmlformats.org/officeDocument/2006/relationships/slideLayout" Target="../slideLayouts/slideLayout339.xml"/><Relationship Id="rId23" Type="http://schemas.openxmlformats.org/officeDocument/2006/relationships/slideLayout" Target="../slideLayouts/slideLayout347.xml"/><Relationship Id="rId10" Type="http://schemas.openxmlformats.org/officeDocument/2006/relationships/slideLayout" Target="../slideLayouts/slideLayout334.xml"/><Relationship Id="rId19" Type="http://schemas.openxmlformats.org/officeDocument/2006/relationships/slideLayout" Target="../slideLayouts/slideLayout343.xml"/><Relationship Id="rId4" Type="http://schemas.openxmlformats.org/officeDocument/2006/relationships/slideLayout" Target="../slideLayouts/slideLayout328.xml"/><Relationship Id="rId9" Type="http://schemas.openxmlformats.org/officeDocument/2006/relationships/slideLayout" Target="../slideLayouts/slideLayout333.xml"/><Relationship Id="rId14" Type="http://schemas.openxmlformats.org/officeDocument/2006/relationships/slideLayout" Target="../slideLayouts/slideLayout338.xml"/><Relationship Id="rId22" Type="http://schemas.openxmlformats.org/officeDocument/2006/relationships/slideLayout" Target="../slideLayouts/slideLayout346.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356.xml"/><Relationship Id="rId13" Type="http://schemas.openxmlformats.org/officeDocument/2006/relationships/slideLayout" Target="../slideLayouts/slideLayout361.xml"/><Relationship Id="rId18" Type="http://schemas.openxmlformats.org/officeDocument/2006/relationships/slideLayout" Target="../slideLayouts/slideLayout366.xml"/><Relationship Id="rId3" Type="http://schemas.openxmlformats.org/officeDocument/2006/relationships/slideLayout" Target="../slideLayouts/slideLayout351.xml"/><Relationship Id="rId21" Type="http://schemas.openxmlformats.org/officeDocument/2006/relationships/slideLayout" Target="../slideLayouts/slideLayout369.xml"/><Relationship Id="rId7" Type="http://schemas.openxmlformats.org/officeDocument/2006/relationships/slideLayout" Target="../slideLayouts/slideLayout355.xml"/><Relationship Id="rId12" Type="http://schemas.openxmlformats.org/officeDocument/2006/relationships/slideLayout" Target="../slideLayouts/slideLayout360.xml"/><Relationship Id="rId17" Type="http://schemas.openxmlformats.org/officeDocument/2006/relationships/slideLayout" Target="../slideLayouts/slideLayout365.xml"/><Relationship Id="rId2" Type="http://schemas.openxmlformats.org/officeDocument/2006/relationships/slideLayout" Target="../slideLayouts/slideLayout350.xml"/><Relationship Id="rId16" Type="http://schemas.openxmlformats.org/officeDocument/2006/relationships/slideLayout" Target="../slideLayouts/slideLayout364.xml"/><Relationship Id="rId20" Type="http://schemas.openxmlformats.org/officeDocument/2006/relationships/slideLayout" Target="../slideLayouts/slideLayout368.xml"/><Relationship Id="rId1" Type="http://schemas.openxmlformats.org/officeDocument/2006/relationships/slideLayout" Target="../slideLayouts/slideLayout349.xml"/><Relationship Id="rId6" Type="http://schemas.openxmlformats.org/officeDocument/2006/relationships/slideLayout" Target="../slideLayouts/slideLayout354.xml"/><Relationship Id="rId11" Type="http://schemas.openxmlformats.org/officeDocument/2006/relationships/slideLayout" Target="../slideLayouts/slideLayout359.xml"/><Relationship Id="rId5" Type="http://schemas.openxmlformats.org/officeDocument/2006/relationships/slideLayout" Target="../slideLayouts/slideLayout353.xml"/><Relationship Id="rId15" Type="http://schemas.openxmlformats.org/officeDocument/2006/relationships/slideLayout" Target="../slideLayouts/slideLayout363.xml"/><Relationship Id="rId10" Type="http://schemas.openxmlformats.org/officeDocument/2006/relationships/slideLayout" Target="../slideLayouts/slideLayout358.xml"/><Relationship Id="rId19" Type="http://schemas.openxmlformats.org/officeDocument/2006/relationships/slideLayout" Target="../slideLayouts/slideLayout367.xml"/><Relationship Id="rId4" Type="http://schemas.openxmlformats.org/officeDocument/2006/relationships/slideLayout" Target="../slideLayouts/slideLayout352.xml"/><Relationship Id="rId9" Type="http://schemas.openxmlformats.org/officeDocument/2006/relationships/slideLayout" Target="../slideLayouts/slideLayout357.xml"/><Relationship Id="rId14" Type="http://schemas.openxmlformats.org/officeDocument/2006/relationships/slideLayout" Target="../slideLayouts/slideLayout362.xml"/><Relationship Id="rId22" Type="http://schemas.openxmlformats.org/officeDocument/2006/relationships/theme" Target="../theme/theme2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77.xml"/><Relationship Id="rId13" Type="http://schemas.openxmlformats.org/officeDocument/2006/relationships/slideLayout" Target="../slideLayouts/slideLayout382.xml"/><Relationship Id="rId3" Type="http://schemas.openxmlformats.org/officeDocument/2006/relationships/slideLayout" Target="../slideLayouts/slideLayout372.xml"/><Relationship Id="rId7" Type="http://schemas.openxmlformats.org/officeDocument/2006/relationships/slideLayout" Target="../slideLayouts/slideLayout376.xml"/><Relationship Id="rId12" Type="http://schemas.openxmlformats.org/officeDocument/2006/relationships/slideLayout" Target="../slideLayouts/slideLayout381.xml"/><Relationship Id="rId17" Type="http://schemas.openxmlformats.org/officeDocument/2006/relationships/theme" Target="../theme/theme21.xml"/><Relationship Id="rId2" Type="http://schemas.openxmlformats.org/officeDocument/2006/relationships/slideLayout" Target="../slideLayouts/slideLayout371.xml"/><Relationship Id="rId16" Type="http://schemas.openxmlformats.org/officeDocument/2006/relationships/slideLayout" Target="../slideLayouts/slideLayout385.xml"/><Relationship Id="rId1" Type="http://schemas.openxmlformats.org/officeDocument/2006/relationships/slideLayout" Target="../slideLayouts/slideLayout370.xml"/><Relationship Id="rId6" Type="http://schemas.openxmlformats.org/officeDocument/2006/relationships/slideLayout" Target="../slideLayouts/slideLayout375.xml"/><Relationship Id="rId11" Type="http://schemas.openxmlformats.org/officeDocument/2006/relationships/slideLayout" Target="../slideLayouts/slideLayout380.xml"/><Relationship Id="rId5" Type="http://schemas.openxmlformats.org/officeDocument/2006/relationships/slideLayout" Target="../slideLayouts/slideLayout374.xml"/><Relationship Id="rId15" Type="http://schemas.openxmlformats.org/officeDocument/2006/relationships/slideLayout" Target="../slideLayouts/slideLayout384.xml"/><Relationship Id="rId10" Type="http://schemas.openxmlformats.org/officeDocument/2006/relationships/slideLayout" Target="../slideLayouts/slideLayout379.xml"/><Relationship Id="rId4" Type="http://schemas.openxmlformats.org/officeDocument/2006/relationships/slideLayout" Target="../slideLayouts/slideLayout373.xml"/><Relationship Id="rId9" Type="http://schemas.openxmlformats.org/officeDocument/2006/relationships/slideLayout" Target="../slideLayouts/slideLayout378.xml"/><Relationship Id="rId14" Type="http://schemas.openxmlformats.org/officeDocument/2006/relationships/slideLayout" Target="../slideLayouts/slideLayout383.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93.xml"/><Relationship Id="rId3" Type="http://schemas.openxmlformats.org/officeDocument/2006/relationships/slideLayout" Target="../slideLayouts/slideLayout388.xml"/><Relationship Id="rId7" Type="http://schemas.openxmlformats.org/officeDocument/2006/relationships/slideLayout" Target="../slideLayouts/slideLayout392.xml"/><Relationship Id="rId12" Type="http://schemas.openxmlformats.org/officeDocument/2006/relationships/theme" Target="../theme/theme22.xml"/><Relationship Id="rId2" Type="http://schemas.openxmlformats.org/officeDocument/2006/relationships/slideLayout" Target="../slideLayouts/slideLayout387.xml"/><Relationship Id="rId1" Type="http://schemas.openxmlformats.org/officeDocument/2006/relationships/slideLayout" Target="../slideLayouts/slideLayout386.xml"/><Relationship Id="rId6" Type="http://schemas.openxmlformats.org/officeDocument/2006/relationships/slideLayout" Target="../slideLayouts/slideLayout391.xml"/><Relationship Id="rId11" Type="http://schemas.openxmlformats.org/officeDocument/2006/relationships/slideLayout" Target="../slideLayouts/slideLayout396.xml"/><Relationship Id="rId5" Type="http://schemas.openxmlformats.org/officeDocument/2006/relationships/slideLayout" Target="../slideLayouts/slideLayout390.xml"/><Relationship Id="rId10" Type="http://schemas.openxmlformats.org/officeDocument/2006/relationships/slideLayout" Target="../slideLayouts/slideLayout395.xml"/><Relationship Id="rId4" Type="http://schemas.openxmlformats.org/officeDocument/2006/relationships/slideLayout" Target="../slideLayouts/slideLayout389.xml"/><Relationship Id="rId9" Type="http://schemas.openxmlformats.org/officeDocument/2006/relationships/slideLayout" Target="../slideLayouts/slideLayout394.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404.xml"/><Relationship Id="rId3" Type="http://schemas.openxmlformats.org/officeDocument/2006/relationships/slideLayout" Target="../slideLayouts/slideLayout399.xml"/><Relationship Id="rId7" Type="http://schemas.openxmlformats.org/officeDocument/2006/relationships/slideLayout" Target="../slideLayouts/slideLayout403.xml"/><Relationship Id="rId12" Type="http://schemas.openxmlformats.org/officeDocument/2006/relationships/theme" Target="../theme/theme23.xml"/><Relationship Id="rId2" Type="http://schemas.openxmlformats.org/officeDocument/2006/relationships/slideLayout" Target="../slideLayouts/slideLayout398.xml"/><Relationship Id="rId1" Type="http://schemas.openxmlformats.org/officeDocument/2006/relationships/slideLayout" Target="../slideLayouts/slideLayout397.xml"/><Relationship Id="rId6" Type="http://schemas.openxmlformats.org/officeDocument/2006/relationships/slideLayout" Target="../slideLayouts/slideLayout402.xml"/><Relationship Id="rId11" Type="http://schemas.openxmlformats.org/officeDocument/2006/relationships/slideLayout" Target="../slideLayouts/slideLayout407.xml"/><Relationship Id="rId5" Type="http://schemas.openxmlformats.org/officeDocument/2006/relationships/slideLayout" Target="../slideLayouts/slideLayout401.xml"/><Relationship Id="rId10" Type="http://schemas.openxmlformats.org/officeDocument/2006/relationships/slideLayout" Target="../slideLayouts/slideLayout406.xml"/><Relationship Id="rId4" Type="http://schemas.openxmlformats.org/officeDocument/2006/relationships/slideLayout" Target="../slideLayouts/slideLayout400.xml"/><Relationship Id="rId9" Type="http://schemas.openxmlformats.org/officeDocument/2006/relationships/slideLayout" Target="../slideLayouts/slideLayout405.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415.xml"/><Relationship Id="rId13" Type="http://schemas.openxmlformats.org/officeDocument/2006/relationships/slideLayout" Target="../slideLayouts/slideLayout420.xml"/><Relationship Id="rId18" Type="http://schemas.openxmlformats.org/officeDocument/2006/relationships/image" Target="../media/image90.png"/><Relationship Id="rId3" Type="http://schemas.openxmlformats.org/officeDocument/2006/relationships/slideLayout" Target="../slideLayouts/slideLayout410.xml"/><Relationship Id="rId7" Type="http://schemas.openxmlformats.org/officeDocument/2006/relationships/slideLayout" Target="../slideLayouts/slideLayout414.xml"/><Relationship Id="rId12" Type="http://schemas.openxmlformats.org/officeDocument/2006/relationships/slideLayout" Target="../slideLayouts/slideLayout419.xml"/><Relationship Id="rId17" Type="http://schemas.openxmlformats.org/officeDocument/2006/relationships/theme" Target="../theme/theme24.xml"/><Relationship Id="rId2" Type="http://schemas.openxmlformats.org/officeDocument/2006/relationships/slideLayout" Target="../slideLayouts/slideLayout409.xml"/><Relationship Id="rId16" Type="http://schemas.openxmlformats.org/officeDocument/2006/relationships/slideLayout" Target="../slideLayouts/slideLayout423.xml"/><Relationship Id="rId20" Type="http://schemas.openxmlformats.org/officeDocument/2006/relationships/image" Target="../media/image92.png"/><Relationship Id="rId1" Type="http://schemas.openxmlformats.org/officeDocument/2006/relationships/slideLayout" Target="../slideLayouts/slideLayout408.xml"/><Relationship Id="rId6" Type="http://schemas.openxmlformats.org/officeDocument/2006/relationships/slideLayout" Target="../slideLayouts/slideLayout413.xml"/><Relationship Id="rId11" Type="http://schemas.openxmlformats.org/officeDocument/2006/relationships/slideLayout" Target="../slideLayouts/slideLayout418.xml"/><Relationship Id="rId5" Type="http://schemas.openxmlformats.org/officeDocument/2006/relationships/slideLayout" Target="../slideLayouts/slideLayout412.xml"/><Relationship Id="rId15" Type="http://schemas.openxmlformats.org/officeDocument/2006/relationships/slideLayout" Target="../slideLayouts/slideLayout422.xml"/><Relationship Id="rId10" Type="http://schemas.openxmlformats.org/officeDocument/2006/relationships/slideLayout" Target="../slideLayouts/slideLayout417.xml"/><Relationship Id="rId19" Type="http://schemas.openxmlformats.org/officeDocument/2006/relationships/image" Target="../media/image91.png"/><Relationship Id="rId4" Type="http://schemas.openxmlformats.org/officeDocument/2006/relationships/slideLayout" Target="../slideLayouts/slideLayout411.xml"/><Relationship Id="rId9" Type="http://schemas.openxmlformats.org/officeDocument/2006/relationships/slideLayout" Target="../slideLayouts/slideLayout416.xml"/><Relationship Id="rId14" Type="http://schemas.openxmlformats.org/officeDocument/2006/relationships/slideLayout" Target="../slideLayouts/slideLayout421.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431.xml"/><Relationship Id="rId13" Type="http://schemas.openxmlformats.org/officeDocument/2006/relationships/slideLayout" Target="../slideLayouts/slideLayout436.xml"/><Relationship Id="rId18" Type="http://schemas.openxmlformats.org/officeDocument/2006/relationships/image" Target="../media/image95.png"/><Relationship Id="rId3" Type="http://schemas.openxmlformats.org/officeDocument/2006/relationships/slideLayout" Target="../slideLayouts/slideLayout426.xml"/><Relationship Id="rId7" Type="http://schemas.openxmlformats.org/officeDocument/2006/relationships/slideLayout" Target="../slideLayouts/slideLayout430.xml"/><Relationship Id="rId12" Type="http://schemas.openxmlformats.org/officeDocument/2006/relationships/slideLayout" Target="../slideLayouts/slideLayout435.xml"/><Relationship Id="rId17" Type="http://schemas.openxmlformats.org/officeDocument/2006/relationships/theme" Target="../theme/theme25.xml"/><Relationship Id="rId2" Type="http://schemas.openxmlformats.org/officeDocument/2006/relationships/slideLayout" Target="../slideLayouts/slideLayout425.xml"/><Relationship Id="rId16" Type="http://schemas.openxmlformats.org/officeDocument/2006/relationships/slideLayout" Target="../slideLayouts/slideLayout439.xml"/><Relationship Id="rId1" Type="http://schemas.openxmlformats.org/officeDocument/2006/relationships/slideLayout" Target="../slideLayouts/slideLayout424.xml"/><Relationship Id="rId6" Type="http://schemas.openxmlformats.org/officeDocument/2006/relationships/slideLayout" Target="../slideLayouts/slideLayout429.xml"/><Relationship Id="rId11" Type="http://schemas.openxmlformats.org/officeDocument/2006/relationships/slideLayout" Target="../slideLayouts/slideLayout434.xml"/><Relationship Id="rId5" Type="http://schemas.openxmlformats.org/officeDocument/2006/relationships/slideLayout" Target="../slideLayouts/slideLayout428.xml"/><Relationship Id="rId15" Type="http://schemas.openxmlformats.org/officeDocument/2006/relationships/slideLayout" Target="../slideLayouts/slideLayout438.xml"/><Relationship Id="rId10" Type="http://schemas.openxmlformats.org/officeDocument/2006/relationships/slideLayout" Target="../slideLayouts/slideLayout433.xml"/><Relationship Id="rId19" Type="http://schemas.openxmlformats.org/officeDocument/2006/relationships/image" Target="../media/image96.png"/><Relationship Id="rId4" Type="http://schemas.openxmlformats.org/officeDocument/2006/relationships/slideLayout" Target="../slideLayouts/slideLayout427.xml"/><Relationship Id="rId9" Type="http://schemas.openxmlformats.org/officeDocument/2006/relationships/slideLayout" Target="../slideLayouts/slideLayout432.xml"/><Relationship Id="rId14" Type="http://schemas.openxmlformats.org/officeDocument/2006/relationships/slideLayout" Target="../slideLayouts/slideLayout437.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447.xml"/><Relationship Id="rId13" Type="http://schemas.openxmlformats.org/officeDocument/2006/relationships/image" Target="../media/image97.jpeg"/><Relationship Id="rId3" Type="http://schemas.openxmlformats.org/officeDocument/2006/relationships/slideLayout" Target="../slideLayouts/slideLayout442.xml"/><Relationship Id="rId7" Type="http://schemas.openxmlformats.org/officeDocument/2006/relationships/slideLayout" Target="../slideLayouts/slideLayout446.xml"/><Relationship Id="rId12" Type="http://schemas.openxmlformats.org/officeDocument/2006/relationships/theme" Target="../theme/theme26.xml"/><Relationship Id="rId2" Type="http://schemas.openxmlformats.org/officeDocument/2006/relationships/slideLayout" Target="../slideLayouts/slideLayout441.xml"/><Relationship Id="rId1" Type="http://schemas.openxmlformats.org/officeDocument/2006/relationships/slideLayout" Target="../slideLayouts/slideLayout440.xml"/><Relationship Id="rId6" Type="http://schemas.openxmlformats.org/officeDocument/2006/relationships/slideLayout" Target="../slideLayouts/slideLayout445.xml"/><Relationship Id="rId11" Type="http://schemas.openxmlformats.org/officeDocument/2006/relationships/slideLayout" Target="../slideLayouts/slideLayout450.xml"/><Relationship Id="rId5" Type="http://schemas.openxmlformats.org/officeDocument/2006/relationships/slideLayout" Target="../slideLayouts/slideLayout444.xml"/><Relationship Id="rId10" Type="http://schemas.openxmlformats.org/officeDocument/2006/relationships/slideLayout" Target="../slideLayouts/slideLayout449.xml"/><Relationship Id="rId4" Type="http://schemas.openxmlformats.org/officeDocument/2006/relationships/slideLayout" Target="../slideLayouts/slideLayout443.xml"/><Relationship Id="rId9" Type="http://schemas.openxmlformats.org/officeDocument/2006/relationships/slideLayout" Target="../slideLayouts/slideLayout448.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458.xml"/><Relationship Id="rId13" Type="http://schemas.openxmlformats.org/officeDocument/2006/relationships/theme" Target="../theme/theme27.xml"/><Relationship Id="rId18" Type="http://schemas.openxmlformats.org/officeDocument/2006/relationships/image" Target="../media/image102.png"/><Relationship Id="rId3" Type="http://schemas.openxmlformats.org/officeDocument/2006/relationships/slideLayout" Target="../slideLayouts/slideLayout453.xml"/><Relationship Id="rId7" Type="http://schemas.openxmlformats.org/officeDocument/2006/relationships/slideLayout" Target="../slideLayouts/slideLayout457.xml"/><Relationship Id="rId12" Type="http://schemas.openxmlformats.org/officeDocument/2006/relationships/slideLayout" Target="../slideLayouts/slideLayout462.xml"/><Relationship Id="rId17" Type="http://schemas.openxmlformats.org/officeDocument/2006/relationships/image" Target="../media/image101.png"/><Relationship Id="rId2" Type="http://schemas.openxmlformats.org/officeDocument/2006/relationships/slideLayout" Target="../slideLayouts/slideLayout452.xml"/><Relationship Id="rId16" Type="http://schemas.openxmlformats.org/officeDocument/2006/relationships/image" Target="../media/image100.png"/><Relationship Id="rId20" Type="http://schemas.openxmlformats.org/officeDocument/2006/relationships/image" Target="../media/image104.png"/><Relationship Id="rId1" Type="http://schemas.openxmlformats.org/officeDocument/2006/relationships/slideLayout" Target="../slideLayouts/slideLayout451.xml"/><Relationship Id="rId6" Type="http://schemas.openxmlformats.org/officeDocument/2006/relationships/slideLayout" Target="../slideLayouts/slideLayout456.xml"/><Relationship Id="rId11" Type="http://schemas.openxmlformats.org/officeDocument/2006/relationships/slideLayout" Target="../slideLayouts/slideLayout461.xml"/><Relationship Id="rId5" Type="http://schemas.openxmlformats.org/officeDocument/2006/relationships/slideLayout" Target="../slideLayouts/slideLayout455.xml"/><Relationship Id="rId15" Type="http://schemas.openxmlformats.org/officeDocument/2006/relationships/image" Target="../media/image99.png"/><Relationship Id="rId10" Type="http://schemas.openxmlformats.org/officeDocument/2006/relationships/slideLayout" Target="../slideLayouts/slideLayout460.xml"/><Relationship Id="rId19" Type="http://schemas.openxmlformats.org/officeDocument/2006/relationships/image" Target="../media/image103.png"/><Relationship Id="rId4" Type="http://schemas.openxmlformats.org/officeDocument/2006/relationships/slideLayout" Target="../slideLayouts/slideLayout454.xml"/><Relationship Id="rId9" Type="http://schemas.openxmlformats.org/officeDocument/2006/relationships/slideLayout" Target="../slideLayouts/slideLayout459.xml"/><Relationship Id="rId14" Type="http://schemas.openxmlformats.org/officeDocument/2006/relationships/image" Target="../media/image98.jpeg"/></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70.xml"/><Relationship Id="rId13" Type="http://schemas.openxmlformats.org/officeDocument/2006/relationships/theme" Target="../theme/theme28.xml"/><Relationship Id="rId18" Type="http://schemas.openxmlformats.org/officeDocument/2006/relationships/image" Target="../media/image18.png"/><Relationship Id="rId3" Type="http://schemas.openxmlformats.org/officeDocument/2006/relationships/slideLayout" Target="../slideLayouts/slideLayout465.xml"/><Relationship Id="rId7" Type="http://schemas.openxmlformats.org/officeDocument/2006/relationships/slideLayout" Target="../slideLayouts/slideLayout469.xml"/><Relationship Id="rId12" Type="http://schemas.openxmlformats.org/officeDocument/2006/relationships/slideLayout" Target="../slideLayouts/slideLayout474.xml"/><Relationship Id="rId17" Type="http://schemas.openxmlformats.org/officeDocument/2006/relationships/image" Target="../media/image17.png"/><Relationship Id="rId2" Type="http://schemas.openxmlformats.org/officeDocument/2006/relationships/slideLayout" Target="../slideLayouts/slideLayout464.xml"/><Relationship Id="rId16" Type="http://schemas.openxmlformats.org/officeDocument/2006/relationships/image" Target="../media/image16.png"/><Relationship Id="rId1" Type="http://schemas.openxmlformats.org/officeDocument/2006/relationships/slideLayout" Target="../slideLayouts/slideLayout463.xml"/><Relationship Id="rId6" Type="http://schemas.openxmlformats.org/officeDocument/2006/relationships/slideLayout" Target="../slideLayouts/slideLayout468.xml"/><Relationship Id="rId11" Type="http://schemas.openxmlformats.org/officeDocument/2006/relationships/slideLayout" Target="../slideLayouts/slideLayout473.xml"/><Relationship Id="rId5" Type="http://schemas.openxmlformats.org/officeDocument/2006/relationships/slideLayout" Target="../slideLayouts/slideLayout467.xml"/><Relationship Id="rId15" Type="http://schemas.openxmlformats.org/officeDocument/2006/relationships/image" Target="../media/image15.png"/><Relationship Id="rId10" Type="http://schemas.openxmlformats.org/officeDocument/2006/relationships/slideLayout" Target="../slideLayouts/slideLayout472.xml"/><Relationship Id="rId19" Type="http://schemas.openxmlformats.org/officeDocument/2006/relationships/image" Target="../media/image19.png"/><Relationship Id="rId4" Type="http://schemas.openxmlformats.org/officeDocument/2006/relationships/slideLayout" Target="../slideLayouts/slideLayout466.xml"/><Relationship Id="rId9" Type="http://schemas.openxmlformats.org/officeDocument/2006/relationships/slideLayout" Target="../slideLayouts/slideLayout471.xml"/><Relationship Id="rId14" Type="http://schemas.openxmlformats.org/officeDocument/2006/relationships/image" Target="../media/image14.png"/></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82.xml"/><Relationship Id="rId13" Type="http://schemas.openxmlformats.org/officeDocument/2006/relationships/slideLayout" Target="../slideLayouts/slideLayout487.xml"/><Relationship Id="rId18" Type="http://schemas.openxmlformats.org/officeDocument/2006/relationships/theme" Target="../theme/theme29.xml"/><Relationship Id="rId3" Type="http://schemas.openxmlformats.org/officeDocument/2006/relationships/slideLayout" Target="../slideLayouts/slideLayout477.xml"/><Relationship Id="rId7" Type="http://schemas.openxmlformats.org/officeDocument/2006/relationships/slideLayout" Target="../slideLayouts/slideLayout481.xml"/><Relationship Id="rId12" Type="http://schemas.openxmlformats.org/officeDocument/2006/relationships/slideLayout" Target="../slideLayouts/slideLayout486.xml"/><Relationship Id="rId17" Type="http://schemas.openxmlformats.org/officeDocument/2006/relationships/slideLayout" Target="../slideLayouts/slideLayout491.xml"/><Relationship Id="rId2" Type="http://schemas.openxmlformats.org/officeDocument/2006/relationships/slideLayout" Target="../slideLayouts/slideLayout476.xml"/><Relationship Id="rId16" Type="http://schemas.openxmlformats.org/officeDocument/2006/relationships/slideLayout" Target="../slideLayouts/slideLayout490.xml"/><Relationship Id="rId1" Type="http://schemas.openxmlformats.org/officeDocument/2006/relationships/slideLayout" Target="../slideLayouts/slideLayout475.xml"/><Relationship Id="rId6" Type="http://schemas.openxmlformats.org/officeDocument/2006/relationships/slideLayout" Target="../slideLayouts/slideLayout480.xml"/><Relationship Id="rId11" Type="http://schemas.openxmlformats.org/officeDocument/2006/relationships/slideLayout" Target="../slideLayouts/slideLayout485.xml"/><Relationship Id="rId5" Type="http://schemas.openxmlformats.org/officeDocument/2006/relationships/slideLayout" Target="../slideLayouts/slideLayout479.xml"/><Relationship Id="rId15" Type="http://schemas.openxmlformats.org/officeDocument/2006/relationships/slideLayout" Target="../slideLayouts/slideLayout489.xml"/><Relationship Id="rId10" Type="http://schemas.openxmlformats.org/officeDocument/2006/relationships/slideLayout" Target="../slideLayouts/slideLayout484.xml"/><Relationship Id="rId4" Type="http://schemas.openxmlformats.org/officeDocument/2006/relationships/slideLayout" Target="../slideLayouts/slideLayout478.xml"/><Relationship Id="rId9" Type="http://schemas.openxmlformats.org/officeDocument/2006/relationships/slideLayout" Target="../slideLayouts/slideLayout483.xml"/><Relationship Id="rId14" Type="http://schemas.openxmlformats.org/officeDocument/2006/relationships/slideLayout" Target="../slideLayouts/slideLayout488.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499.xml"/><Relationship Id="rId13" Type="http://schemas.openxmlformats.org/officeDocument/2006/relationships/theme" Target="../theme/theme30.xml"/><Relationship Id="rId3" Type="http://schemas.openxmlformats.org/officeDocument/2006/relationships/slideLayout" Target="../slideLayouts/slideLayout494.xml"/><Relationship Id="rId7" Type="http://schemas.openxmlformats.org/officeDocument/2006/relationships/slideLayout" Target="../slideLayouts/slideLayout498.xml"/><Relationship Id="rId12" Type="http://schemas.openxmlformats.org/officeDocument/2006/relationships/slideLayout" Target="../slideLayouts/slideLayout503.xml"/><Relationship Id="rId2" Type="http://schemas.openxmlformats.org/officeDocument/2006/relationships/slideLayout" Target="../slideLayouts/slideLayout493.xml"/><Relationship Id="rId1" Type="http://schemas.openxmlformats.org/officeDocument/2006/relationships/slideLayout" Target="../slideLayouts/slideLayout492.xml"/><Relationship Id="rId6" Type="http://schemas.openxmlformats.org/officeDocument/2006/relationships/slideLayout" Target="../slideLayouts/slideLayout497.xml"/><Relationship Id="rId11" Type="http://schemas.openxmlformats.org/officeDocument/2006/relationships/slideLayout" Target="../slideLayouts/slideLayout502.xml"/><Relationship Id="rId5" Type="http://schemas.openxmlformats.org/officeDocument/2006/relationships/slideLayout" Target="../slideLayouts/slideLayout496.xml"/><Relationship Id="rId10" Type="http://schemas.openxmlformats.org/officeDocument/2006/relationships/slideLayout" Target="../slideLayouts/slideLayout501.xml"/><Relationship Id="rId4" Type="http://schemas.openxmlformats.org/officeDocument/2006/relationships/slideLayout" Target="../slideLayouts/slideLayout495.xml"/><Relationship Id="rId9" Type="http://schemas.openxmlformats.org/officeDocument/2006/relationships/slideLayout" Target="../slideLayouts/slideLayout500.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511.xml"/><Relationship Id="rId3" Type="http://schemas.openxmlformats.org/officeDocument/2006/relationships/slideLayout" Target="../slideLayouts/slideLayout506.xml"/><Relationship Id="rId7" Type="http://schemas.openxmlformats.org/officeDocument/2006/relationships/slideLayout" Target="../slideLayouts/slideLayout510.xml"/><Relationship Id="rId12" Type="http://schemas.openxmlformats.org/officeDocument/2006/relationships/theme" Target="../theme/theme31.xml"/><Relationship Id="rId2" Type="http://schemas.openxmlformats.org/officeDocument/2006/relationships/slideLayout" Target="../slideLayouts/slideLayout505.xml"/><Relationship Id="rId1" Type="http://schemas.openxmlformats.org/officeDocument/2006/relationships/slideLayout" Target="../slideLayouts/slideLayout504.xml"/><Relationship Id="rId6" Type="http://schemas.openxmlformats.org/officeDocument/2006/relationships/slideLayout" Target="../slideLayouts/slideLayout509.xml"/><Relationship Id="rId11" Type="http://schemas.openxmlformats.org/officeDocument/2006/relationships/slideLayout" Target="../slideLayouts/slideLayout514.xml"/><Relationship Id="rId5" Type="http://schemas.openxmlformats.org/officeDocument/2006/relationships/slideLayout" Target="../slideLayouts/slideLayout508.xml"/><Relationship Id="rId10" Type="http://schemas.openxmlformats.org/officeDocument/2006/relationships/slideLayout" Target="../slideLayouts/slideLayout513.xml"/><Relationship Id="rId4" Type="http://schemas.openxmlformats.org/officeDocument/2006/relationships/slideLayout" Target="../slideLayouts/slideLayout507.xml"/><Relationship Id="rId9" Type="http://schemas.openxmlformats.org/officeDocument/2006/relationships/slideLayout" Target="../slideLayouts/slideLayout512.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522.xml"/><Relationship Id="rId3" Type="http://schemas.openxmlformats.org/officeDocument/2006/relationships/slideLayout" Target="../slideLayouts/slideLayout517.xml"/><Relationship Id="rId7" Type="http://schemas.openxmlformats.org/officeDocument/2006/relationships/slideLayout" Target="../slideLayouts/slideLayout521.xml"/><Relationship Id="rId12" Type="http://schemas.openxmlformats.org/officeDocument/2006/relationships/theme" Target="../theme/theme32.xml"/><Relationship Id="rId2" Type="http://schemas.openxmlformats.org/officeDocument/2006/relationships/slideLayout" Target="../slideLayouts/slideLayout516.xml"/><Relationship Id="rId1" Type="http://schemas.openxmlformats.org/officeDocument/2006/relationships/slideLayout" Target="../slideLayouts/slideLayout515.xml"/><Relationship Id="rId6" Type="http://schemas.openxmlformats.org/officeDocument/2006/relationships/slideLayout" Target="../slideLayouts/slideLayout520.xml"/><Relationship Id="rId11" Type="http://schemas.openxmlformats.org/officeDocument/2006/relationships/slideLayout" Target="../slideLayouts/slideLayout525.xml"/><Relationship Id="rId5" Type="http://schemas.openxmlformats.org/officeDocument/2006/relationships/slideLayout" Target="../slideLayouts/slideLayout519.xml"/><Relationship Id="rId10" Type="http://schemas.openxmlformats.org/officeDocument/2006/relationships/slideLayout" Target="../slideLayouts/slideLayout524.xml"/><Relationship Id="rId4" Type="http://schemas.openxmlformats.org/officeDocument/2006/relationships/slideLayout" Target="../slideLayouts/slideLayout518.xml"/><Relationship Id="rId9" Type="http://schemas.openxmlformats.org/officeDocument/2006/relationships/slideLayout" Target="../slideLayouts/slideLayout523.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533.xml"/><Relationship Id="rId13" Type="http://schemas.openxmlformats.org/officeDocument/2006/relationships/slideLayout" Target="../slideLayouts/slideLayout538.xml"/><Relationship Id="rId18" Type="http://schemas.openxmlformats.org/officeDocument/2006/relationships/slideLayout" Target="../slideLayouts/slideLayout543.xml"/><Relationship Id="rId26" Type="http://schemas.openxmlformats.org/officeDocument/2006/relationships/slideLayout" Target="../slideLayouts/slideLayout551.xml"/><Relationship Id="rId3" Type="http://schemas.openxmlformats.org/officeDocument/2006/relationships/slideLayout" Target="../slideLayouts/slideLayout528.xml"/><Relationship Id="rId21" Type="http://schemas.openxmlformats.org/officeDocument/2006/relationships/slideLayout" Target="../slideLayouts/slideLayout546.xml"/><Relationship Id="rId7" Type="http://schemas.openxmlformats.org/officeDocument/2006/relationships/slideLayout" Target="../slideLayouts/slideLayout532.xml"/><Relationship Id="rId12" Type="http://schemas.openxmlformats.org/officeDocument/2006/relationships/slideLayout" Target="../slideLayouts/slideLayout537.xml"/><Relationship Id="rId17" Type="http://schemas.openxmlformats.org/officeDocument/2006/relationships/slideLayout" Target="../slideLayouts/slideLayout542.xml"/><Relationship Id="rId25" Type="http://schemas.openxmlformats.org/officeDocument/2006/relationships/slideLayout" Target="../slideLayouts/slideLayout550.xml"/><Relationship Id="rId2" Type="http://schemas.openxmlformats.org/officeDocument/2006/relationships/slideLayout" Target="../slideLayouts/slideLayout527.xml"/><Relationship Id="rId16" Type="http://schemas.openxmlformats.org/officeDocument/2006/relationships/slideLayout" Target="../slideLayouts/slideLayout541.xml"/><Relationship Id="rId20" Type="http://schemas.openxmlformats.org/officeDocument/2006/relationships/slideLayout" Target="../slideLayouts/slideLayout545.xml"/><Relationship Id="rId1" Type="http://schemas.openxmlformats.org/officeDocument/2006/relationships/slideLayout" Target="../slideLayouts/slideLayout526.xml"/><Relationship Id="rId6" Type="http://schemas.openxmlformats.org/officeDocument/2006/relationships/slideLayout" Target="../slideLayouts/slideLayout531.xml"/><Relationship Id="rId11" Type="http://schemas.openxmlformats.org/officeDocument/2006/relationships/slideLayout" Target="../slideLayouts/slideLayout536.xml"/><Relationship Id="rId24" Type="http://schemas.openxmlformats.org/officeDocument/2006/relationships/slideLayout" Target="../slideLayouts/slideLayout549.xml"/><Relationship Id="rId5" Type="http://schemas.openxmlformats.org/officeDocument/2006/relationships/slideLayout" Target="../slideLayouts/slideLayout530.xml"/><Relationship Id="rId15" Type="http://schemas.openxmlformats.org/officeDocument/2006/relationships/slideLayout" Target="../slideLayouts/slideLayout540.xml"/><Relationship Id="rId23" Type="http://schemas.openxmlformats.org/officeDocument/2006/relationships/slideLayout" Target="../slideLayouts/slideLayout548.xml"/><Relationship Id="rId10" Type="http://schemas.openxmlformats.org/officeDocument/2006/relationships/slideLayout" Target="../slideLayouts/slideLayout535.xml"/><Relationship Id="rId19" Type="http://schemas.openxmlformats.org/officeDocument/2006/relationships/slideLayout" Target="../slideLayouts/slideLayout544.xml"/><Relationship Id="rId4" Type="http://schemas.openxmlformats.org/officeDocument/2006/relationships/slideLayout" Target="../slideLayouts/slideLayout529.xml"/><Relationship Id="rId9" Type="http://schemas.openxmlformats.org/officeDocument/2006/relationships/slideLayout" Target="../slideLayouts/slideLayout534.xml"/><Relationship Id="rId14" Type="http://schemas.openxmlformats.org/officeDocument/2006/relationships/slideLayout" Target="../slideLayouts/slideLayout539.xml"/><Relationship Id="rId22" Type="http://schemas.openxmlformats.org/officeDocument/2006/relationships/slideLayout" Target="../slideLayouts/slideLayout547.xml"/><Relationship Id="rId27" Type="http://schemas.openxmlformats.org/officeDocument/2006/relationships/theme" Target="../theme/theme3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559.xml"/><Relationship Id="rId13" Type="http://schemas.openxmlformats.org/officeDocument/2006/relationships/slideLayout" Target="../slideLayouts/slideLayout564.xml"/><Relationship Id="rId18" Type="http://schemas.openxmlformats.org/officeDocument/2006/relationships/slideLayout" Target="../slideLayouts/slideLayout569.xml"/><Relationship Id="rId3" Type="http://schemas.openxmlformats.org/officeDocument/2006/relationships/slideLayout" Target="../slideLayouts/slideLayout554.xml"/><Relationship Id="rId21" Type="http://schemas.openxmlformats.org/officeDocument/2006/relationships/slideLayout" Target="../slideLayouts/slideLayout572.xml"/><Relationship Id="rId7" Type="http://schemas.openxmlformats.org/officeDocument/2006/relationships/slideLayout" Target="../slideLayouts/slideLayout558.xml"/><Relationship Id="rId12" Type="http://schemas.openxmlformats.org/officeDocument/2006/relationships/slideLayout" Target="../slideLayouts/slideLayout563.xml"/><Relationship Id="rId17" Type="http://schemas.openxmlformats.org/officeDocument/2006/relationships/slideLayout" Target="../slideLayouts/slideLayout568.xml"/><Relationship Id="rId2" Type="http://schemas.openxmlformats.org/officeDocument/2006/relationships/slideLayout" Target="../slideLayouts/slideLayout553.xml"/><Relationship Id="rId16" Type="http://schemas.openxmlformats.org/officeDocument/2006/relationships/slideLayout" Target="../slideLayouts/slideLayout567.xml"/><Relationship Id="rId20" Type="http://schemas.openxmlformats.org/officeDocument/2006/relationships/slideLayout" Target="../slideLayouts/slideLayout571.xml"/><Relationship Id="rId1" Type="http://schemas.openxmlformats.org/officeDocument/2006/relationships/slideLayout" Target="../slideLayouts/slideLayout552.xml"/><Relationship Id="rId6" Type="http://schemas.openxmlformats.org/officeDocument/2006/relationships/slideLayout" Target="../slideLayouts/slideLayout557.xml"/><Relationship Id="rId11" Type="http://schemas.openxmlformats.org/officeDocument/2006/relationships/slideLayout" Target="../slideLayouts/slideLayout562.xml"/><Relationship Id="rId5" Type="http://schemas.openxmlformats.org/officeDocument/2006/relationships/slideLayout" Target="../slideLayouts/slideLayout556.xml"/><Relationship Id="rId15" Type="http://schemas.openxmlformats.org/officeDocument/2006/relationships/slideLayout" Target="../slideLayouts/slideLayout566.xml"/><Relationship Id="rId10" Type="http://schemas.openxmlformats.org/officeDocument/2006/relationships/slideLayout" Target="../slideLayouts/slideLayout561.xml"/><Relationship Id="rId19" Type="http://schemas.openxmlformats.org/officeDocument/2006/relationships/slideLayout" Target="../slideLayouts/slideLayout570.xml"/><Relationship Id="rId4" Type="http://schemas.openxmlformats.org/officeDocument/2006/relationships/slideLayout" Target="../slideLayouts/slideLayout555.xml"/><Relationship Id="rId9" Type="http://schemas.openxmlformats.org/officeDocument/2006/relationships/slideLayout" Target="../slideLayouts/slideLayout560.xml"/><Relationship Id="rId14" Type="http://schemas.openxmlformats.org/officeDocument/2006/relationships/slideLayout" Target="../slideLayouts/slideLayout565.xml"/><Relationship Id="rId22" Type="http://schemas.openxmlformats.org/officeDocument/2006/relationships/theme" Target="../theme/theme34.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580.xml"/><Relationship Id="rId13" Type="http://schemas.openxmlformats.org/officeDocument/2006/relationships/image" Target="../media/image127.png"/><Relationship Id="rId3" Type="http://schemas.openxmlformats.org/officeDocument/2006/relationships/slideLayout" Target="../slideLayouts/slideLayout575.xml"/><Relationship Id="rId7" Type="http://schemas.openxmlformats.org/officeDocument/2006/relationships/slideLayout" Target="../slideLayouts/slideLayout579.xml"/><Relationship Id="rId12" Type="http://schemas.openxmlformats.org/officeDocument/2006/relationships/theme" Target="../theme/theme35.xml"/><Relationship Id="rId2" Type="http://schemas.openxmlformats.org/officeDocument/2006/relationships/slideLayout" Target="../slideLayouts/slideLayout574.xml"/><Relationship Id="rId1" Type="http://schemas.openxmlformats.org/officeDocument/2006/relationships/slideLayout" Target="../slideLayouts/slideLayout573.xml"/><Relationship Id="rId6" Type="http://schemas.openxmlformats.org/officeDocument/2006/relationships/slideLayout" Target="../slideLayouts/slideLayout578.xml"/><Relationship Id="rId11" Type="http://schemas.openxmlformats.org/officeDocument/2006/relationships/slideLayout" Target="../slideLayouts/slideLayout583.xml"/><Relationship Id="rId5" Type="http://schemas.openxmlformats.org/officeDocument/2006/relationships/slideLayout" Target="../slideLayouts/slideLayout577.xml"/><Relationship Id="rId10" Type="http://schemas.openxmlformats.org/officeDocument/2006/relationships/slideLayout" Target="../slideLayouts/slideLayout582.xml"/><Relationship Id="rId4" Type="http://schemas.openxmlformats.org/officeDocument/2006/relationships/slideLayout" Target="../slideLayouts/slideLayout576.xml"/><Relationship Id="rId9" Type="http://schemas.openxmlformats.org/officeDocument/2006/relationships/slideLayout" Target="../slideLayouts/slideLayout581.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591.xml"/><Relationship Id="rId13" Type="http://schemas.openxmlformats.org/officeDocument/2006/relationships/slideLayout" Target="../slideLayouts/slideLayout596.xml"/><Relationship Id="rId18" Type="http://schemas.openxmlformats.org/officeDocument/2006/relationships/theme" Target="../theme/theme36.xml"/><Relationship Id="rId3" Type="http://schemas.openxmlformats.org/officeDocument/2006/relationships/slideLayout" Target="../slideLayouts/slideLayout586.xml"/><Relationship Id="rId7" Type="http://schemas.openxmlformats.org/officeDocument/2006/relationships/slideLayout" Target="../slideLayouts/slideLayout590.xml"/><Relationship Id="rId12" Type="http://schemas.openxmlformats.org/officeDocument/2006/relationships/slideLayout" Target="../slideLayouts/slideLayout595.xml"/><Relationship Id="rId17" Type="http://schemas.openxmlformats.org/officeDocument/2006/relationships/slideLayout" Target="../slideLayouts/slideLayout600.xml"/><Relationship Id="rId2" Type="http://schemas.openxmlformats.org/officeDocument/2006/relationships/slideLayout" Target="../slideLayouts/slideLayout585.xml"/><Relationship Id="rId16" Type="http://schemas.openxmlformats.org/officeDocument/2006/relationships/slideLayout" Target="../slideLayouts/slideLayout599.xml"/><Relationship Id="rId1" Type="http://schemas.openxmlformats.org/officeDocument/2006/relationships/slideLayout" Target="../slideLayouts/slideLayout584.xml"/><Relationship Id="rId6" Type="http://schemas.openxmlformats.org/officeDocument/2006/relationships/slideLayout" Target="../slideLayouts/slideLayout589.xml"/><Relationship Id="rId11" Type="http://schemas.openxmlformats.org/officeDocument/2006/relationships/slideLayout" Target="../slideLayouts/slideLayout594.xml"/><Relationship Id="rId5" Type="http://schemas.openxmlformats.org/officeDocument/2006/relationships/slideLayout" Target="../slideLayouts/slideLayout588.xml"/><Relationship Id="rId15" Type="http://schemas.openxmlformats.org/officeDocument/2006/relationships/slideLayout" Target="../slideLayouts/slideLayout598.xml"/><Relationship Id="rId10" Type="http://schemas.openxmlformats.org/officeDocument/2006/relationships/slideLayout" Target="../slideLayouts/slideLayout593.xml"/><Relationship Id="rId4" Type="http://schemas.openxmlformats.org/officeDocument/2006/relationships/slideLayout" Target="../slideLayouts/slideLayout587.xml"/><Relationship Id="rId9" Type="http://schemas.openxmlformats.org/officeDocument/2006/relationships/slideLayout" Target="../slideLayouts/slideLayout592.xml"/><Relationship Id="rId14" Type="http://schemas.openxmlformats.org/officeDocument/2006/relationships/slideLayout" Target="../slideLayouts/slideLayout597.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608.xml"/><Relationship Id="rId13" Type="http://schemas.openxmlformats.org/officeDocument/2006/relationships/theme" Target="../theme/theme37.xml"/><Relationship Id="rId18" Type="http://schemas.openxmlformats.org/officeDocument/2006/relationships/image" Target="../media/image134.png"/><Relationship Id="rId3" Type="http://schemas.openxmlformats.org/officeDocument/2006/relationships/slideLayout" Target="../slideLayouts/slideLayout603.xml"/><Relationship Id="rId21" Type="http://schemas.openxmlformats.org/officeDocument/2006/relationships/image" Target="../media/image137.png"/><Relationship Id="rId7" Type="http://schemas.openxmlformats.org/officeDocument/2006/relationships/slideLayout" Target="../slideLayouts/slideLayout607.xml"/><Relationship Id="rId12" Type="http://schemas.openxmlformats.org/officeDocument/2006/relationships/slideLayout" Target="../slideLayouts/slideLayout612.xml"/><Relationship Id="rId17" Type="http://schemas.openxmlformats.org/officeDocument/2006/relationships/image" Target="../media/image133.png"/><Relationship Id="rId2" Type="http://schemas.openxmlformats.org/officeDocument/2006/relationships/slideLayout" Target="../slideLayouts/slideLayout602.xml"/><Relationship Id="rId16" Type="http://schemas.openxmlformats.org/officeDocument/2006/relationships/image" Target="../media/image132.png"/><Relationship Id="rId20" Type="http://schemas.openxmlformats.org/officeDocument/2006/relationships/image" Target="../media/image136.png"/><Relationship Id="rId1" Type="http://schemas.openxmlformats.org/officeDocument/2006/relationships/slideLayout" Target="../slideLayouts/slideLayout601.xml"/><Relationship Id="rId6" Type="http://schemas.openxmlformats.org/officeDocument/2006/relationships/slideLayout" Target="../slideLayouts/slideLayout606.xml"/><Relationship Id="rId11" Type="http://schemas.openxmlformats.org/officeDocument/2006/relationships/slideLayout" Target="../slideLayouts/slideLayout611.xml"/><Relationship Id="rId5" Type="http://schemas.openxmlformats.org/officeDocument/2006/relationships/slideLayout" Target="../slideLayouts/slideLayout605.xml"/><Relationship Id="rId15" Type="http://schemas.openxmlformats.org/officeDocument/2006/relationships/image" Target="../media/image131.png"/><Relationship Id="rId23" Type="http://schemas.openxmlformats.org/officeDocument/2006/relationships/image" Target="../media/image139.png"/><Relationship Id="rId10" Type="http://schemas.openxmlformats.org/officeDocument/2006/relationships/slideLayout" Target="../slideLayouts/slideLayout610.xml"/><Relationship Id="rId19" Type="http://schemas.openxmlformats.org/officeDocument/2006/relationships/image" Target="../media/image135.png"/><Relationship Id="rId4" Type="http://schemas.openxmlformats.org/officeDocument/2006/relationships/slideLayout" Target="../slideLayouts/slideLayout604.xml"/><Relationship Id="rId9" Type="http://schemas.openxmlformats.org/officeDocument/2006/relationships/slideLayout" Target="../slideLayouts/slideLayout609.xml"/><Relationship Id="rId14" Type="http://schemas.openxmlformats.org/officeDocument/2006/relationships/image" Target="../media/image130.jpeg"/><Relationship Id="rId22" Type="http://schemas.openxmlformats.org/officeDocument/2006/relationships/image" Target="../media/image138.png"/></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620.xml"/><Relationship Id="rId13" Type="http://schemas.openxmlformats.org/officeDocument/2006/relationships/image" Target="../media/image8.png"/><Relationship Id="rId3" Type="http://schemas.openxmlformats.org/officeDocument/2006/relationships/slideLayout" Target="../slideLayouts/slideLayout615.xml"/><Relationship Id="rId7" Type="http://schemas.openxmlformats.org/officeDocument/2006/relationships/slideLayout" Target="../slideLayouts/slideLayout619.xml"/><Relationship Id="rId12" Type="http://schemas.openxmlformats.org/officeDocument/2006/relationships/theme" Target="../theme/theme38.xml"/><Relationship Id="rId17" Type="http://schemas.openxmlformats.org/officeDocument/2006/relationships/image" Target="../media/image12.jpeg"/><Relationship Id="rId2" Type="http://schemas.openxmlformats.org/officeDocument/2006/relationships/slideLayout" Target="../slideLayouts/slideLayout614.xml"/><Relationship Id="rId16" Type="http://schemas.openxmlformats.org/officeDocument/2006/relationships/image" Target="../media/image11.jpeg"/><Relationship Id="rId1" Type="http://schemas.openxmlformats.org/officeDocument/2006/relationships/slideLayout" Target="../slideLayouts/slideLayout613.xml"/><Relationship Id="rId6" Type="http://schemas.openxmlformats.org/officeDocument/2006/relationships/slideLayout" Target="../slideLayouts/slideLayout618.xml"/><Relationship Id="rId11" Type="http://schemas.openxmlformats.org/officeDocument/2006/relationships/slideLayout" Target="../slideLayouts/slideLayout623.xml"/><Relationship Id="rId5" Type="http://schemas.openxmlformats.org/officeDocument/2006/relationships/slideLayout" Target="../slideLayouts/slideLayout617.xml"/><Relationship Id="rId15" Type="http://schemas.openxmlformats.org/officeDocument/2006/relationships/image" Target="../media/image10.jpeg"/><Relationship Id="rId10" Type="http://schemas.openxmlformats.org/officeDocument/2006/relationships/slideLayout" Target="../slideLayouts/slideLayout622.xml"/><Relationship Id="rId4" Type="http://schemas.openxmlformats.org/officeDocument/2006/relationships/slideLayout" Target="../slideLayouts/slideLayout616.xml"/><Relationship Id="rId9" Type="http://schemas.openxmlformats.org/officeDocument/2006/relationships/slideLayout" Target="../slideLayouts/slideLayout621.xml"/><Relationship Id="rId14" Type="http://schemas.openxmlformats.org/officeDocument/2006/relationships/image" Target="../media/image9.jpeg"/></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631.xml"/><Relationship Id="rId13" Type="http://schemas.openxmlformats.org/officeDocument/2006/relationships/theme" Target="../theme/theme39.xml"/><Relationship Id="rId3" Type="http://schemas.openxmlformats.org/officeDocument/2006/relationships/slideLayout" Target="../slideLayouts/slideLayout626.xml"/><Relationship Id="rId7" Type="http://schemas.openxmlformats.org/officeDocument/2006/relationships/slideLayout" Target="../slideLayouts/slideLayout630.xml"/><Relationship Id="rId12" Type="http://schemas.openxmlformats.org/officeDocument/2006/relationships/slideLayout" Target="../slideLayouts/slideLayout635.xml"/><Relationship Id="rId2" Type="http://schemas.openxmlformats.org/officeDocument/2006/relationships/slideLayout" Target="../slideLayouts/slideLayout625.xml"/><Relationship Id="rId1" Type="http://schemas.openxmlformats.org/officeDocument/2006/relationships/slideLayout" Target="../slideLayouts/slideLayout624.xml"/><Relationship Id="rId6" Type="http://schemas.openxmlformats.org/officeDocument/2006/relationships/slideLayout" Target="../slideLayouts/slideLayout629.xml"/><Relationship Id="rId11" Type="http://schemas.openxmlformats.org/officeDocument/2006/relationships/slideLayout" Target="../slideLayouts/slideLayout634.xml"/><Relationship Id="rId5" Type="http://schemas.openxmlformats.org/officeDocument/2006/relationships/slideLayout" Target="../slideLayouts/slideLayout628.xml"/><Relationship Id="rId10" Type="http://schemas.openxmlformats.org/officeDocument/2006/relationships/slideLayout" Target="../slideLayouts/slideLayout633.xml"/><Relationship Id="rId4" Type="http://schemas.openxmlformats.org/officeDocument/2006/relationships/slideLayout" Target="../slideLayouts/slideLayout627.xml"/><Relationship Id="rId9" Type="http://schemas.openxmlformats.org/officeDocument/2006/relationships/slideLayout" Target="../slideLayouts/slideLayout632.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643.xml"/><Relationship Id="rId13" Type="http://schemas.openxmlformats.org/officeDocument/2006/relationships/slideLayout" Target="../slideLayouts/slideLayout648.xml"/><Relationship Id="rId18" Type="http://schemas.openxmlformats.org/officeDocument/2006/relationships/slideLayout" Target="../slideLayouts/slideLayout653.xml"/><Relationship Id="rId3" Type="http://schemas.openxmlformats.org/officeDocument/2006/relationships/slideLayout" Target="../slideLayouts/slideLayout638.xml"/><Relationship Id="rId21" Type="http://schemas.openxmlformats.org/officeDocument/2006/relationships/slideLayout" Target="../slideLayouts/slideLayout656.xml"/><Relationship Id="rId7" Type="http://schemas.openxmlformats.org/officeDocument/2006/relationships/slideLayout" Target="../slideLayouts/slideLayout642.xml"/><Relationship Id="rId12" Type="http://schemas.openxmlformats.org/officeDocument/2006/relationships/slideLayout" Target="../slideLayouts/slideLayout647.xml"/><Relationship Id="rId17" Type="http://schemas.openxmlformats.org/officeDocument/2006/relationships/slideLayout" Target="../slideLayouts/slideLayout652.xml"/><Relationship Id="rId2" Type="http://schemas.openxmlformats.org/officeDocument/2006/relationships/slideLayout" Target="../slideLayouts/slideLayout637.xml"/><Relationship Id="rId16" Type="http://schemas.openxmlformats.org/officeDocument/2006/relationships/slideLayout" Target="../slideLayouts/slideLayout651.xml"/><Relationship Id="rId20" Type="http://schemas.openxmlformats.org/officeDocument/2006/relationships/slideLayout" Target="../slideLayouts/slideLayout655.xml"/><Relationship Id="rId1" Type="http://schemas.openxmlformats.org/officeDocument/2006/relationships/slideLayout" Target="../slideLayouts/slideLayout636.xml"/><Relationship Id="rId6" Type="http://schemas.openxmlformats.org/officeDocument/2006/relationships/slideLayout" Target="../slideLayouts/slideLayout641.xml"/><Relationship Id="rId11" Type="http://schemas.openxmlformats.org/officeDocument/2006/relationships/slideLayout" Target="../slideLayouts/slideLayout646.xml"/><Relationship Id="rId5" Type="http://schemas.openxmlformats.org/officeDocument/2006/relationships/slideLayout" Target="../slideLayouts/slideLayout640.xml"/><Relationship Id="rId15" Type="http://schemas.openxmlformats.org/officeDocument/2006/relationships/slideLayout" Target="../slideLayouts/slideLayout650.xml"/><Relationship Id="rId10" Type="http://schemas.openxmlformats.org/officeDocument/2006/relationships/slideLayout" Target="../slideLayouts/slideLayout645.xml"/><Relationship Id="rId19" Type="http://schemas.openxmlformats.org/officeDocument/2006/relationships/slideLayout" Target="../slideLayouts/slideLayout654.xml"/><Relationship Id="rId4" Type="http://schemas.openxmlformats.org/officeDocument/2006/relationships/slideLayout" Target="../slideLayouts/slideLayout639.xml"/><Relationship Id="rId9" Type="http://schemas.openxmlformats.org/officeDocument/2006/relationships/slideLayout" Target="../slideLayouts/slideLayout644.xml"/><Relationship Id="rId14" Type="http://schemas.openxmlformats.org/officeDocument/2006/relationships/slideLayout" Target="../slideLayouts/slideLayout649.xml"/><Relationship Id="rId22" Type="http://schemas.openxmlformats.org/officeDocument/2006/relationships/theme" Target="../theme/theme40.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664.xml"/><Relationship Id="rId13" Type="http://schemas.openxmlformats.org/officeDocument/2006/relationships/slideLayout" Target="../slideLayouts/slideLayout669.xml"/><Relationship Id="rId3" Type="http://schemas.openxmlformats.org/officeDocument/2006/relationships/slideLayout" Target="../slideLayouts/slideLayout659.xml"/><Relationship Id="rId7" Type="http://schemas.openxmlformats.org/officeDocument/2006/relationships/slideLayout" Target="../slideLayouts/slideLayout663.xml"/><Relationship Id="rId12" Type="http://schemas.openxmlformats.org/officeDocument/2006/relationships/slideLayout" Target="../slideLayouts/slideLayout668.xml"/><Relationship Id="rId2" Type="http://schemas.openxmlformats.org/officeDocument/2006/relationships/slideLayout" Target="../slideLayouts/slideLayout658.xml"/><Relationship Id="rId1" Type="http://schemas.openxmlformats.org/officeDocument/2006/relationships/slideLayout" Target="../slideLayouts/slideLayout657.xml"/><Relationship Id="rId6" Type="http://schemas.openxmlformats.org/officeDocument/2006/relationships/slideLayout" Target="../slideLayouts/slideLayout662.xml"/><Relationship Id="rId11" Type="http://schemas.openxmlformats.org/officeDocument/2006/relationships/slideLayout" Target="../slideLayouts/slideLayout667.xml"/><Relationship Id="rId5" Type="http://schemas.openxmlformats.org/officeDocument/2006/relationships/slideLayout" Target="../slideLayouts/slideLayout661.xml"/><Relationship Id="rId10" Type="http://schemas.openxmlformats.org/officeDocument/2006/relationships/slideLayout" Target="../slideLayouts/slideLayout666.xml"/><Relationship Id="rId4" Type="http://schemas.openxmlformats.org/officeDocument/2006/relationships/slideLayout" Target="../slideLayouts/slideLayout660.xml"/><Relationship Id="rId9" Type="http://schemas.openxmlformats.org/officeDocument/2006/relationships/slideLayout" Target="../slideLayouts/slideLayout665.xml"/><Relationship Id="rId14" Type="http://schemas.openxmlformats.org/officeDocument/2006/relationships/theme" Target="../theme/theme4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677.xml"/><Relationship Id="rId13" Type="http://schemas.openxmlformats.org/officeDocument/2006/relationships/image" Target="../media/image8.png"/><Relationship Id="rId3" Type="http://schemas.openxmlformats.org/officeDocument/2006/relationships/slideLayout" Target="../slideLayouts/slideLayout672.xml"/><Relationship Id="rId7" Type="http://schemas.openxmlformats.org/officeDocument/2006/relationships/slideLayout" Target="../slideLayouts/slideLayout676.xml"/><Relationship Id="rId12" Type="http://schemas.openxmlformats.org/officeDocument/2006/relationships/theme" Target="../theme/theme42.xml"/><Relationship Id="rId17" Type="http://schemas.openxmlformats.org/officeDocument/2006/relationships/image" Target="../media/image12.jpeg"/><Relationship Id="rId2" Type="http://schemas.openxmlformats.org/officeDocument/2006/relationships/slideLayout" Target="../slideLayouts/slideLayout671.xml"/><Relationship Id="rId16" Type="http://schemas.openxmlformats.org/officeDocument/2006/relationships/image" Target="../media/image11.jpeg"/><Relationship Id="rId1" Type="http://schemas.openxmlformats.org/officeDocument/2006/relationships/slideLayout" Target="../slideLayouts/slideLayout670.xml"/><Relationship Id="rId6" Type="http://schemas.openxmlformats.org/officeDocument/2006/relationships/slideLayout" Target="../slideLayouts/slideLayout675.xml"/><Relationship Id="rId11" Type="http://schemas.openxmlformats.org/officeDocument/2006/relationships/slideLayout" Target="../slideLayouts/slideLayout680.xml"/><Relationship Id="rId5" Type="http://schemas.openxmlformats.org/officeDocument/2006/relationships/slideLayout" Target="../slideLayouts/slideLayout674.xml"/><Relationship Id="rId15" Type="http://schemas.openxmlformats.org/officeDocument/2006/relationships/image" Target="../media/image10.jpeg"/><Relationship Id="rId10" Type="http://schemas.openxmlformats.org/officeDocument/2006/relationships/slideLayout" Target="../slideLayouts/slideLayout679.xml"/><Relationship Id="rId4" Type="http://schemas.openxmlformats.org/officeDocument/2006/relationships/slideLayout" Target="../slideLayouts/slideLayout673.xml"/><Relationship Id="rId9" Type="http://schemas.openxmlformats.org/officeDocument/2006/relationships/slideLayout" Target="../slideLayouts/slideLayout678.xml"/><Relationship Id="rId14" Type="http://schemas.openxmlformats.org/officeDocument/2006/relationships/image" Target="../media/image9.jpeg"/></Relationships>
</file>

<file path=ppt/slideMasters/_rels/slideMaster43.xml.rels><?xml version="1.0" encoding="UTF-8" standalone="yes"?>
<Relationships xmlns="http://schemas.openxmlformats.org/package/2006/relationships"><Relationship Id="rId3" Type="http://schemas.openxmlformats.org/officeDocument/2006/relationships/slideLayout" Target="../slideLayouts/slideLayout683.xml"/><Relationship Id="rId7" Type="http://schemas.openxmlformats.org/officeDocument/2006/relationships/theme" Target="../theme/theme43.xml"/><Relationship Id="rId2" Type="http://schemas.openxmlformats.org/officeDocument/2006/relationships/slideLayout" Target="../slideLayouts/slideLayout682.xml"/><Relationship Id="rId1" Type="http://schemas.openxmlformats.org/officeDocument/2006/relationships/slideLayout" Target="../slideLayouts/slideLayout681.xml"/><Relationship Id="rId6" Type="http://schemas.openxmlformats.org/officeDocument/2006/relationships/slideLayout" Target="../slideLayouts/slideLayout686.xml"/><Relationship Id="rId5" Type="http://schemas.openxmlformats.org/officeDocument/2006/relationships/slideLayout" Target="../slideLayouts/slideLayout685.xml"/><Relationship Id="rId4" Type="http://schemas.openxmlformats.org/officeDocument/2006/relationships/slideLayout" Target="../slideLayouts/slideLayout684.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694.xml"/><Relationship Id="rId13" Type="http://schemas.openxmlformats.org/officeDocument/2006/relationships/slideLayout" Target="../slideLayouts/slideLayout699.xml"/><Relationship Id="rId18" Type="http://schemas.openxmlformats.org/officeDocument/2006/relationships/slideLayout" Target="../slideLayouts/slideLayout704.xml"/><Relationship Id="rId3" Type="http://schemas.openxmlformats.org/officeDocument/2006/relationships/slideLayout" Target="../slideLayouts/slideLayout689.xml"/><Relationship Id="rId7" Type="http://schemas.openxmlformats.org/officeDocument/2006/relationships/slideLayout" Target="../slideLayouts/slideLayout693.xml"/><Relationship Id="rId12" Type="http://schemas.openxmlformats.org/officeDocument/2006/relationships/slideLayout" Target="../slideLayouts/slideLayout698.xml"/><Relationship Id="rId17" Type="http://schemas.openxmlformats.org/officeDocument/2006/relationships/slideLayout" Target="../slideLayouts/slideLayout703.xml"/><Relationship Id="rId2" Type="http://schemas.openxmlformats.org/officeDocument/2006/relationships/slideLayout" Target="../slideLayouts/slideLayout688.xml"/><Relationship Id="rId16" Type="http://schemas.openxmlformats.org/officeDocument/2006/relationships/slideLayout" Target="../slideLayouts/slideLayout702.xml"/><Relationship Id="rId1" Type="http://schemas.openxmlformats.org/officeDocument/2006/relationships/slideLayout" Target="../slideLayouts/slideLayout687.xml"/><Relationship Id="rId6" Type="http://schemas.openxmlformats.org/officeDocument/2006/relationships/slideLayout" Target="../slideLayouts/slideLayout692.xml"/><Relationship Id="rId11" Type="http://schemas.openxmlformats.org/officeDocument/2006/relationships/slideLayout" Target="../slideLayouts/slideLayout697.xml"/><Relationship Id="rId5" Type="http://schemas.openxmlformats.org/officeDocument/2006/relationships/slideLayout" Target="../slideLayouts/slideLayout691.xml"/><Relationship Id="rId15" Type="http://schemas.openxmlformats.org/officeDocument/2006/relationships/slideLayout" Target="../slideLayouts/slideLayout701.xml"/><Relationship Id="rId10" Type="http://schemas.openxmlformats.org/officeDocument/2006/relationships/slideLayout" Target="../slideLayouts/slideLayout696.xml"/><Relationship Id="rId19" Type="http://schemas.openxmlformats.org/officeDocument/2006/relationships/theme" Target="../theme/theme44.xml"/><Relationship Id="rId4" Type="http://schemas.openxmlformats.org/officeDocument/2006/relationships/slideLayout" Target="../slideLayouts/slideLayout690.xml"/><Relationship Id="rId9" Type="http://schemas.openxmlformats.org/officeDocument/2006/relationships/slideLayout" Target="../slideLayouts/slideLayout695.xml"/><Relationship Id="rId14" Type="http://schemas.openxmlformats.org/officeDocument/2006/relationships/slideLayout" Target="../slideLayouts/slideLayout700.xml"/></Relationships>
</file>

<file path=ppt/slideMasters/_rels/slideMaster45.xml.rels><?xml version="1.0" encoding="UTF-8" standalone="yes"?>
<Relationships xmlns="http://schemas.openxmlformats.org/package/2006/relationships"><Relationship Id="rId13" Type="http://schemas.openxmlformats.org/officeDocument/2006/relationships/slideLayout" Target="../slideLayouts/slideLayout717.xml"/><Relationship Id="rId18" Type="http://schemas.openxmlformats.org/officeDocument/2006/relationships/slideLayout" Target="../slideLayouts/slideLayout722.xml"/><Relationship Id="rId26" Type="http://schemas.openxmlformats.org/officeDocument/2006/relationships/slideLayout" Target="../slideLayouts/slideLayout730.xml"/><Relationship Id="rId39" Type="http://schemas.openxmlformats.org/officeDocument/2006/relationships/slideLayout" Target="../slideLayouts/slideLayout743.xml"/><Relationship Id="rId21" Type="http://schemas.openxmlformats.org/officeDocument/2006/relationships/slideLayout" Target="../slideLayouts/slideLayout725.xml"/><Relationship Id="rId34" Type="http://schemas.openxmlformats.org/officeDocument/2006/relationships/slideLayout" Target="../slideLayouts/slideLayout738.xml"/><Relationship Id="rId42" Type="http://schemas.openxmlformats.org/officeDocument/2006/relationships/slideLayout" Target="../slideLayouts/slideLayout746.xml"/><Relationship Id="rId47" Type="http://schemas.openxmlformats.org/officeDocument/2006/relationships/slideLayout" Target="../slideLayouts/slideLayout751.xml"/><Relationship Id="rId50" Type="http://schemas.openxmlformats.org/officeDocument/2006/relationships/slideLayout" Target="../slideLayouts/slideLayout754.xml"/><Relationship Id="rId55" Type="http://schemas.openxmlformats.org/officeDocument/2006/relationships/slideLayout" Target="../slideLayouts/slideLayout759.xml"/><Relationship Id="rId63" Type="http://schemas.openxmlformats.org/officeDocument/2006/relationships/slideLayout" Target="../slideLayouts/slideLayout767.xml"/><Relationship Id="rId7" Type="http://schemas.openxmlformats.org/officeDocument/2006/relationships/slideLayout" Target="../slideLayouts/slideLayout711.xml"/><Relationship Id="rId2" Type="http://schemas.openxmlformats.org/officeDocument/2006/relationships/slideLayout" Target="../slideLayouts/slideLayout706.xml"/><Relationship Id="rId16" Type="http://schemas.openxmlformats.org/officeDocument/2006/relationships/slideLayout" Target="../slideLayouts/slideLayout720.xml"/><Relationship Id="rId29" Type="http://schemas.openxmlformats.org/officeDocument/2006/relationships/slideLayout" Target="../slideLayouts/slideLayout733.xml"/><Relationship Id="rId1" Type="http://schemas.openxmlformats.org/officeDocument/2006/relationships/slideLayout" Target="../slideLayouts/slideLayout705.xml"/><Relationship Id="rId6" Type="http://schemas.openxmlformats.org/officeDocument/2006/relationships/slideLayout" Target="../slideLayouts/slideLayout710.xml"/><Relationship Id="rId11" Type="http://schemas.openxmlformats.org/officeDocument/2006/relationships/slideLayout" Target="../slideLayouts/slideLayout715.xml"/><Relationship Id="rId24" Type="http://schemas.openxmlformats.org/officeDocument/2006/relationships/slideLayout" Target="../slideLayouts/slideLayout728.xml"/><Relationship Id="rId32" Type="http://schemas.openxmlformats.org/officeDocument/2006/relationships/slideLayout" Target="../slideLayouts/slideLayout736.xml"/><Relationship Id="rId37" Type="http://schemas.openxmlformats.org/officeDocument/2006/relationships/slideLayout" Target="../slideLayouts/slideLayout741.xml"/><Relationship Id="rId40" Type="http://schemas.openxmlformats.org/officeDocument/2006/relationships/slideLayout" Target="../slideLayouts/slideLayout744.xml"/><Relationship Id="rId45" Type="http://schemas.openxmlformats.org/officeDocument/2006/relationships/slideLayout" Target="../slideLayouts/slideLayout749.xml"/><Relationship Id="rId53" Type="http://schemas.openxmlformats.org/officeDocument/2006/relationships/slideLayout" Target="../slideLayouts/slideLayout757.xml"/><Relationship Id="rId58" Type="http://schemas.openxmlformats.org/officeDocument/2006/relationships/slideLayout" Target="../slideLayouts/slideLayout762.xml"/><Relationship Id="rId66" Type="http://schemas.openxmlformats.org/officeDocument/2006/relationships/slideLayout" Target="../slideLayouts/slideLayout770.xml"/><Relationship Id="rId5" Type="http://schemas.openxmlformats.org/officeDocument/2006/relationships/slideLayout" Target="../slideLayouts/slideLayout709.xml"/><Relationship Id="rId15" Type="http://schemas.openxmlformats.org/officeDocument/2006/relationships/slideLayout" Target="../slideLayouts/slideLayout719.xml"/><Relationship Id="rId23" Type="http://schemas.openxmlformats.org/officeDocument/2006/relationships/slideLayout" Target="../slideLayouts/slideLayout727.xml"/><Relationship Id="rId28" Type="http://schemas.openxmlformats.org/officeDocument/2006/relationships/slideLayout" Target="../slideLayouts/slideLayout732.xml"/><Relationship Id="rId36" Type="http://schemas.openxmlformats.org/officeDocument/2006/relationships/slideLayout" Target="../slideLayouts/slideLayout740.xml"/><Relationship Id="rId49" Type="http://schemas.openxmlformats.org/officeDocument/2006/relationships/slideLayout" Target="../slideLayouts/slideLayout753.xml"/><Relationship Id="rId57" Type="http://schemas.openxmlformats.org/officeDocument/2006/relationships/slideLayout" Target="../slideLayouts/slideLayout761.xml"/><Relationship Id="rId61" Type="http://schemas.openxmlformats.org/officeDocument/2006/relationships/slideLayout" Target="../slideLayouts/slideLayout765.xml"/><Relationship Id="rId10" Type="http://schemas.openxmlformats.org/officeDocument/2006/relationships/slideLayout" Target="../slideLayouts/slideLayout714.xml"/><Relationship Id="rId19" Type="http://schemas.openxmlformats.org/officeDocument/2006/relationships/slideLayout" Target="../slideLayouts/slideLayout723.xml"/><Relationship Id="rId31" Type="http://schemas.openxmlformats.org/officeDocument/2006/relationships/slideLayout" Target="../slideLayouts/slideLayout735.xml"/><Relationship Id="rId44" Type="http://schemas.openxmlformats.org/officeDocument/2006/relationships/slideLayout" Target="../slideLayouts/slideLayout748.xml"/><Relationship Id="rId52" Type="http://schemas.openxmlformats.org/officeDocument/2006/relationships/slideLayout" Target="../slideLayouts/slideLayout756.xml"/><Relationship Id="rId60" Type="http://schemas.openxmlformats.org/officeDocument/2006/relationships/slideLayout" Target="../slideLayouts/slideLayout764.xml"/><Relationship Id="rId65" Type="http://schemas.openxmlformats.org/officeDocument/2006/relationships/slideLayout" Target="../slideLayouts/slideLayout769.xml"/><Relationship Id="rId4" Type="http://schemas.openxmlformats.org/officeDocument/2006/relationships/slideLayout" Target="../slideLayouts/slideLayout708.xml"/><Relationship Id="rId9" Type="http://schemas.openxmlformats.org/officeDocument/2006/relationships/slideLayout" Target="../slideLayouts/slideLayout713.xml"/><Relationship Id="rId14" Type="http://schemas.openxmlformats.org/officeDocument/2006/relationships/slideLayout" Target="../slideLayouts/slideLayout718.xml"/><Relationship Id="rId22" Type="http://schemas.openxmlformats.org/officeDocument/2006/relationships/slideLayout" Target="../slideLayouts/slideLayout726.xml"/><Relationship Id="rId27" Type="http://schemas.openxmlformats.org/officeDocument/2006/relationships/slideLayout" Target="../slideLayouts/slideLayout731.xml"/><Relationship Id="rId30" Type="http://schemas.openxmlformats.org/officeDocument/2006/relationships/slideLayout" Target="../slideLayouts/slideLayout734.xml"/><Relationship Id="rId35" Type="http://schemas.openxmlformats.org/officeDocument/2006/relationships/slideLayout" Target="../slideLayouts/slideLayout739.xml"/><Relationship Id="rId43" Type="http://schemas.openxmlformats.org/officeDocument/2006/relationships/slideLayout" Target="../slideLayouts/slideLayout747.xml"/><Relationship Id="rId48" Type="http://schemas.openxmlformats.org/officeDocument/2006/relationships/slideLayout" Target="../slideLayouts/slideLayout752.xml"/><Relationship Id="rId56" Type="http://schemas.openxmlformats.org/officeDocument/2006/relationships/slideLayout" Target="../slideLayouts/slideLayout760.xml"/><Relationship Id="rId64" Type="http://schemas.openxmlformats.org/officeDocument/2006/relationships/slideLayout" Target="../slideLayouts/slideLayout768.xml"/><Relationship Id="rId8" Type="http://schemas.openxmlformats.org/officeDocument/2006/relationships/slideLayout" Target="../slideLayouts/slideLayout712.xml"/><Relationship Id="rId51" Type="http://schemas.openxmlformats.org/officeDocument/2006/relationships/slideLayout" Target="../slideLayouts/slideLayout755.xml"/><Relationship Id="rId3" Type="http://schemas.openxmlformats.org/officeDocument/2006/relationships/slideLayout" Target="../slideLayouts/slideLayout707.xml"/><Relationship Id="rId12" Type="http://schemas.openxmlformats.org/officeDocument/2006/relationships/slideLayout" Target="../slideLayouts/slideLayout716.xml"/><Relationship Id="rId17" Type="http://schemas.openxmlformats.org/officeDocument/2006/relationships/slideLayout" Target="../slideLayouts/slideLayout721.xml"/><Relationship Id="rId25" Type="http://schemas.openxmlformats.org/officeDocument/2006/relationships/slideLayout" Target="../slideLayouts/slideLayout729.xml"/><Relationship Id="rId33" Type="http://schemas.openxmlformats.org/officeDocument/2006/relationships/slideLayout" Target="../slideLayouts/slideLayout737.xml"/><Relationship Id="rId38" Type="http://schemas.openxmlformats.org/officeDocument/2006/relationships/slideLayout" Target="../slideLayouts/slideLayout742.xml"/><Relationship Id="rId46" Type="http://schemas.openxmlformats.org/officeDocument/2006/relationships/slideLayout" Target="../slideLayouts/slideLayout750.xml"/><Relationship Id="rId59" Type="http://schemas.openxmlformats.org/officeDocument/2006/relationships/slideLayout" Target="../slideLayouts/slideLayout763.xml"/><Relationship Id="rId67" Type="http://schemas.openxmlformats.org/officeDocument/2006/relationships/theme" Target="../theme/theme45.xml"/><Relationship Id="rId20" Type="http://schemas.openxmlformats.org/officeDocument/2006/relationships/slideLayout" Target="../slideLayouts/slideLayout724.xml"/><Relationship Id="rId41" Type="http://schemas.openxmlformats.org/officeDocument/2006/relationships/slideLayout" Target="../slideLayouts/slideLayout745.xml"/><Relationship Id="rId54" Type="http://schemas.openxmlformats.org/officeDocument/2006/relationships/slideLayout" Target="../slideLayouts/slideLayout758.xml"/><Relationship Id="rId62" Type="http://schemas.openxmlformats.org/officeDocument/2006/relationships/slideLayout" Target="../slideLayouts/slideLayout766.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778.xml"/><Relationship Id="rId13" Type="http://schemas.openxmlformats.org/officeDocument/2006/relationships/slideLayout" Target="../slideLayouts/slideLayout783.xml"/><Relationship Id="rId18" Type="http://schemas.openxmlformats.org/officeDocument/2006/relationships/theme" Target="../theme/theme46.xml"/><Relationship Id="rId3" Type="http://schemas.openxmlformats.org/officeDocument/2006/relationships/slideLayout" Target="../slideLayouts/slideLayout773.xml"/><Relationship Id="rId7" Type="http://schemas.openxmlformats.org/officeDocument/2006/relationships/slideLayout" Target="../slideLayouts/slideLayout777.xml"/><Relationship Id="rId12" Type="http://schemas.openxmlformats.org/officeDocument/2006/relationships/slideLayout" Target="../slideLayouts/slideLayout782.xml"/><Relationship Id="rId17" Type="http://schemas.openxmlformats.org/officeDocument/2006/relationships/slideLayout" Target="../slideLayouts/slideLayout787.xml"/><Relationship Id="rId2" Type="http://schemas.openxmlformats.org/officeDocument/2006/relationships/slideLayout" Target="../slideLayouts/slideLayout772.xml"/><Relationship Id="rId16" Type="http://schemas.openxmlformats.org/officeDocument/2006/relationships/slideLayout" Target="../slideLayouts/slideLayout786.xml"/><Relationship Id="rId1" Type="http://schemas.openxmlformats.org/officeDocument/2006/relationships/slideLayout" Target="../slideLayouts/slideLayout771.xml"/><Relationship Id="rId6" Type="http://schemas.openxmlformats.org/officeDocument/2006/relationships/slideLayout" Target="../slideLayouts/slideLayout776.xml"/><Relationship Id="rId11" Type="http://schemas.openxmlformats.org/officeDocument/2006/relationships/slideLayout" Target="../slideLayouts/slideLayout781.xml"/><Relationship Id="rId5" Type="http://schemas.openxmlformats.org/officeDocument/2006/relationships/slideLayout" Target="../slideLayouts/slideLayout775.xml"/><Relationship Id="rId15" Type="http://schemas.openxmlformats.org/officeDocument/2006/relationships/slideLayout" Target="../slideLayouts/slideLayout785.xml"/><Relationship Id="rId10" Type="http://schemas.openxmlformats.org/officeDocument/2006/relationships/slideLayout" Target="../slideLayouts/slideLayout780.xml"/><Relationship Id="rId4" Type="http://schemas.openxmlformats.org/officeDocument/2006/relationships/slideLayout" Target="../slideLayouts/slideLayout774.xml"/><Relationship Id="rId9" Type="http://schemas.openxmlformats.org/officeDocument/2006/relationships/slideLayout" Target="../slideLayouts/slideLayout779.xml"/><Relationship Id="rId14" Type="http://schemas.openxmlformats.org/officeDocument/2006/relationships/slideLayout" Target="../slideLayouts/slideLayout784.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795.xml"/><Relationship Id="rId13" Type="http://schemas.openxmlformats.org/officeDocument/2006/relationships/slideLayout" Target="../slideLayouts/slideLayout800.xml"/><Relationship Id="rId18" Type="http://schemas.openxmlformats.org/officeDocument/2006/relationships/theme" Target="../theme/theme47.xml"/><Relationship Id="rId3" Type="http://schemas.openxmlformats.org/officeDocument/2006/relationships/slideLayout" Target="../slideLayouts/slideLayout790.xml"/><Relationship Id="rId7" Type="http://schemas.openxmlformats.org/officeDocument/2006/relationships/slideLayout" Target="../slideLayouts/slideLayout794.xml"/><Relationship Id="rId12" Type="http://schemas.openxmlformats.org/officeDocument/2006/relationships/slideLayout" Target="../slideLayouts/slideLayout799.xml"/><Relationship Id="rId17" Type="http://schemas.openxmlformats.org/officeDocument/2006/relationships/slideLayout" Target="../slideLayouts/slideLayout804.xml"/><Relationship Id="rId2" Type="http://schemas.openxmlformats.org/officeDocument/2006/relationships/slideLayout" Target="../slideLayouts/slideLayout789.xml"/><Relationship Id="rId16" Type="http://schemas.openxmlformats.org/officeDocument/2006/relationships/slideLayout" Target="../slideLayouts/slideLayout803.xml"/><Relationship Id="rId1" Type="http://schemas.openxmlformats.org/officeDocument/2006/relationships/slideLayout" Target="../slideLayouts/slideLayout788.xml"/><Relationship Id="rId6" Type="http://schemas.openxmlformats.org/officeDocument/2006/relationships/slideLayout" Target="../slideLayouts/slideLayout793.xml"/><Relationship Id="rId11" Type="http://schemas.openxmlformats.org/officeDocument/2006/relationships/slideLayout" Target="../slideLayouts/slideLayout798.xml"/><Relationship Id="rId5" Type="http://schemas.openxmlformats.org/officeDocument/2006/relationships/slideLayout" Target="../slideLayouts/slideLayout792.xml"/><Relationship Id="rId15" Type="http://schemas.openxmlformats.org/officeDocument/2006/relationships/slideLayout" Target="../slideLayouts/slideLayout802.xml"/><Relationship Id="rId10" Type="http://schemas.openxmlformats.org/officeDocument/2006/relationships/slideLayout" Target="../slideLayouts/slideLayout797.xml"/><Relationship Id="rId4" Type="http://schemas.openxmlformats.org/officeDocument/2006/relationships/slideLayout" Target="../slideLayouts/slideLayout791.xml"/><Relationship Id="rId9" Type="http://schemas.openxmlformats.org/officeDocument/2006/relationships/slideLayout" Target="../slideLayouts/slideLayout796.xml"/><Relationship Id="rId14" Type="http://schemas.openxmlformats.org/officeDocument/2006/relationships/slideLayout" Target="../slideLayouts/slideLayout801.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812.xml"/><Relationship Id="rId3" Type="http://schemas.openxmlformats.org/officeDocument/2006/relationships/slideLayout" Target="../slideLayouts/slideLayout807.xml"/><Relationship Id="rId7" Type="http://schemas.openxmlformats.org/officeDocument/2006/relationships/slideLayout" Target="../slideLayouts/slideLayout811.xml"/><Relationship Id="rId2" Type="http://schemas.openxmlformats.org/officeDocument/2006/relationships/slideLayout" Target="../slideLayouts/slideLayout806.xml"/><Relationship Id="rId1" Type="http://schemas.openxmlformats.org/officeDocument/2006/relationships/slideLayout" Target="../slideLayouts/slideLayout805.xml"/><Relationship Id="rId6" Type="http://schemas.openxmlformats.org/officeDocument/2006/relationships/slideLayout" Target="../slideLayouts/slideLayout810.xml"/><Relationship Id="rId11" Type="http://schemas.openxmlformats.org/officeDocument/2006/relationships/theme" Target="../theme/theme48.xml"/><Relationship Id="rId5" Type="http://schemas.openxmlformats.org/officeDocument/2006/relationships/slideLayout" Target="../slideLayouts/slideLayout809.xml"/><Relationship Id="rId10" Type="http://schemas.openxmlformats.org/officeDocument/2006/relationships/slideLayout" Target="../slideLayouts/slideLayout814.xml"/><Relationship Id="rId4" Type="http://schemas.openxmlformats.org/officeDocument/2006/relationships/slideLayout" Target="../slideLayouts/slideLayout808.xml"/><Relationship Id="rId9" Type="http://schemas.openxmlformats.org/officeDocument/2006/relationships/slideLayout" Target="../slideLayouts/slideLayout81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CC"/>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8"/>
            <a:ext cx="10972800"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508000" y="1219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p:txBody>
      </p:sp>
    </p:spTree>
    <p:extLst>
      <p:ext uri="{BB962C8B-B14F-4D97-AF65-F5344CB8AC3E}">
        <p14:creationId xmlns:p14="http://schemas.microsoft.com/office/powerpoint/2010/main" val="3448495361"/>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82" r:id="rId14"/>
    <p:sldLayoutId id="2147485340" r:id="rId15"/>
  </p:sldLayoutIdLst>
  <p:txStyles>
    <p:titleStyle>
      <a:lvl1pPr algn="ctr" rtl="0" eaLnBrk="0" fontAlgn="base" hangingPunct="0">
        <a:spcBef>
          <a:spcPct val="0"/>
        </a:spcBef>
        <a:spcAft>
          <a:spcPct val="0"/>
        </a:spcAft>
        <a:defRPr sz="2800">
          <a:solidFill>
            <a:schemeClr val="tx2"/>
          </a:solidFill>
          <a:latin typeface="+mj-lt"/>
          <a:ea typeface="+mj-ea"/>
          <a:cs typeface="+mj-cs"/>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p:titleStyle>
    <p:body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974014671"/>
      </p:ext>
    </p:extLst>
  </p:cSld>
  <p:clrMap bg1="lt1" tx1="dk1" bg2="dk2" tx2="lt2" accent1="accent1" accent2="accent2" accent3="accent3" accent4="accent4" accent5="accent5" accent6="accent6" hlink="hlink" folHlink="folHlink"/>
  <p:sldLayoutIdLst>
    <p:sldLayoutId id="2147484664" r:id="rId1"/>
    <p:sldLayoutId id="2147484665" r:id="rId2"/>
    <p:sldLayoutId id="2147484666" r:id="rId3"/>
    <p:sldLayoutId id="2147484667" r:id="rId4"/>
    <p:sldLayoutId id="2147484668" r:id="rId5"/>
    <p:sldLayoutId id="2147484669" r:id="rId6"/>
    <p:sldLayoutId id="2147484670" r:id="rId7"/>
    <p:sldLayoutId id="2147484671" r:id="rId8"/>
    <p:sldLayoutId id="2147484672" r:id="rId9"/>
    <p:sldLayoutId id="2147484673" r:id="rId10"/>
    <p:sldLayoutId id="2147484674" r:id="rId11"/>
    <p:sldLayoutId id="2147484675" r:id="rId12"/>
    <p:sldLayoutId id="2147484676" r:id="rId13"/>
    <p:sldLayoutId id="2147484677" r:id="rId14"/>
    <p:sldLayoutId id="2147484678" r:id="rId15"/>
    <p:sldLayoutId id="2147484679" r:id="rId16"/>
    <p:sldLayoutId id="2147484680" r:id="rId17"/>
    <p:sldLayoutId id="2147484681"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p:cNvSpPr>
            <a:spLocks/>
          </p:cNvSpPr>
          <p:nvPr/>
        </p:nvSpPr>
        <p:spPr bwMode="gray">
          <a:xfrm>
            <a:off x="-16933" y="342900"/>
            <a:ext cx="8043333" cy="679450"/>
          </a:xfrm>
          <a:custGeom>
            <a:avLst/>
            <a:gdLst>
              <a:gd name="T0" fmla="*/ 0 w 3800"/>
              <a:gd name="T1" fmla="*/ 0 h 428"/>
              <a:gd name="T2" fmla="*/ 3800 w 3800"/>
              <a:gd name="T3" fmla="*/ 0 h 428"/>
              <a:gd name="T4" fmla="*/ 3456 w 3800"/>
              <a:gd name="T5" fmla="*/ 428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029" name="Rectangle 5"/>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charset="0"/>
              </a:defRPr>
            </a:lvl1pPr>
          </a:lstStyle>
          <a:p>
            <a:pPr defTabSz="914400" fontAlgn="base">
              <a:spcBef>
                <a:spcPct val="0"/>
              </a:spcBef>
              <a:spcAft>
                <a:spcPct val="0"/>
              </a:spcAft>
              <a:defRPr/>
            </a:pPr>
            <a:fld id="{51311295-2FAB-4AC1-BFF6-4AD6DF81AF91}" type="slidenum">
              <a:rPr lang="en-US" smtClean="0">
                <a:cs typeface="Arial" panose="020B0604020202020204" pitchFamily="34" charset="0"/>
              </a:rPr>
              <a:pPr defTabSz="914400" fontAlgn="base">
                <a:spcBef>
                  <a:spcPct val="0"/>
                </a:spcBef>
                <a:spcAft>
                  <a:spcPct val="0"/>
                </a:spcAft>
                <a:defRPr/>
              </a:pPr>
              <a:t>‹#›</a:t>
            </a:fld>
            <a:endParaRPr lang="en-US">
              <a:cs typeface="Arial" panose="020B0604020202020204" pitchFamily="34" charset="0"/>
            </a:endParaRPr>
          </a:p>
        </p:txBody>
      </p:sp>
      <p:sp>
        <p:nvSpPr>
          <p:cNvPr id="1028" name="Rectangle 4"/>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3789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7895" name="Group 191"/>
          <p:cNvGrpSpPr>
            <a:grpSpLocks/>
          </p:cNvGrpSpPr>
          <p:nvPr/>
        </p:nvGrpSpPr>
        <p:grpSpPr bwMode="auto">
          <a:xfrm>
            <a:off x="406400" y="800101"/>
            <a:ext cx="11169651" cy="131763"/>
            <a:chOff x="192" y="498"/>
            <a:chExt cx="5376" cy="78"/>
          </a:xfrm>
        </p:grpSpPr>
        <p:grpSp>
          <p:nvGrpSpPr>
            <p:cNvPr id="3790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3790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p:cNvSpPr>
            <a:spLocks noChangeArrowheads="1"/>
          </p:cNvSpPr>
          <p:nvPr/>
        </p:nvSpPr>
        <p:spPr bwMode="gray">
          <a:xfrm>
            <a:off x="10350500" y="463550"/>
            <a:ext cx="601133" cy="444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7" name="Rectangle 224"/>
          <p:cNvSpPr>
            <a:spLocks noChangeArrowheads="1"/>
          </p:cNvSpPr>
          <p:nvPr/>
        </p:nvSpPr>
        <p:spPr bwMode="gray">
          <a:xfrm>
            <a:off x="10972800" y="0"/>
            <a:ext cx="601133" cy="4445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8" name="Rectangle 225" descr="01"/>
          <p:cNvSpPr>
            <a:spLocks noChangeArrowheads="1"/>
          </p:cNvSpPr>
          <p:nvPr/>
        </p:nvSpPr>
        <p:spPr bwMode="gray">
          <a:xfrm>
            <a:off x="10350500" y="0"/>
            <a:ext cx="601133" cy="444500"/>
          </a:xfrm>
          <a:prstGeom prst="rect">
            <a:avLst/>
          </a:prstGeom>
          <a:blipFill dpi="0" rotWithShape="1">
            <a:blip r:embed="rId1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9" name="Rectangle 226" descr="02"/>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0" name="Rectangle 227" descr="03"/>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1" name="Rectangle 228" descr="04"/>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2" name="Rectangle 2"/>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903" name="TextBox 18"/>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552059849"/>
      </p:ext>
    </p:extLst>
  </p:cSld>
  <p:clrMap bg1="lt1" tx1="dk1" bg2="lt2" tx2="dk2" accent1="accent1" accent2="accent2" accent3="accent3" accent4="accent4" accent5="accent5" accent6="accent6" hlink="hlink" folHlink="folHlink"/>
  <p:sldLayoutIdLst>
    <p:sldLayoutId id="2147484711" r:id="rId1"/>
    <p:sldLayoutId id="2147484712" r:id="rId2"/>
    <p:sldLayoutId id="2147484713" r:id="rId3"/>
    <p:sldLayoutId id="2147484714" r:id="rId4"/>
    <p:sldLayoutId id="2147484715" r:id="rId5"/>
    <p:sldLayoutId id="2147484716" r:id="rId6"/>
    <p:sldLayoutId id="2147484717" r:id="rId7"/>
    <p:sldLayoutId id="2147484718" r:id="rId8"/>
    <p:sldLayoutId id="2147484719" r:id="rId9"/>
    <p:sldLayoutId id="2147484720" r:id="rId10"/>
    <p:sldLayoutId id="2147484721" r:id="rId11"/>
  </p:sldLayoutIdLst>
  <p:txStyles>
    <p:titleStyle>
      <a:lvl1pPr algn="l" rtl="0" fontAlgn="base">
        <a:spcBef>
          <a:spcPct val="0"/>
        </a:spcBef>
        <a:spcAft>
          <a:spcPct val="0"/>
        </a:spcAft>
        <a:defRPr sz="3200">
          <a:solidFill>
            <a:schemeClr val="tx2"/>
          </a:solidFill>
          <a:latin typeface="+mj-lt"/>
          <a:ea typeface="+mj-ea"/>
          <a:cs typeface="+mj-cs"/>
        </a:defRPr>
      </a:lvl1pPr>
      <a:lvl2pPr algn="l" rtl="0" fontAlgn="base">
        <a:spcBef>
          <a:spcPct val="0"/>
        </a:spcBef>
        <a:spcAft>
          <a:spcPct val="0"/>
        </a:spcAft>
        <a:defRPr sz="3200">
          <a:solidFill>
            <a:schemeClr val="tx2"/>
          </a:solidFill>
          <a:latin typeface="Arial" charset="0"/>
        </a:defRPr>
      </a:lvl2pPr>
      <a:lvl3pPr algn="l" rtl="0" fontAlgn="base">
        <a:spcBef>
          <a:spcPct val="0"/>
        </a:spcBef>
        <a:spcAft>
          <a:spcPct val="0"/>
        </a:spcAft>
        <a:defRPr sz="3200">
          <a:solidFill>
            <a:schemeClr val="tx2"/>
          </a:solidFill>
          <a:latin typeface="Arial" charset="0"/>
        </a:defRPr>
      </a:lvl3pPr>
      <a:lvl4pPr algn="l" rtl="0" fontAlgn="base">
        <a:spcBef>
          <a:spcPct val="0"/>
        </a:spcBef>
        <a:spcAft>
          <a:spcPct val="0"/>
        </a:spcAft>
        <a:defRPr sz="3200">
          <a:solidFill>
            <a:schemeClr val="tx2"/>
          </a:solidFill>
          <a:latin typeface="Arial" charset="0"/>
        </a:defRPr>
      </a:lvl4pPr>
      <a:lvl5pPr algn="l" rtl="0" fontAlgn="base">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fontAlgn="base">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fontAlgn="base">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fontAlgn="base">
        <a:spcBef>
          <a:spcPct val="20000"/>
        </a:spcBef>
        <a:spcAft>
          <a:spcPct val="0"/>
        </a:spcAft>
        <a:buClr>
          <a:schemeClr val="accent2"/>
        </a:buClr>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400" fontAlgn="base">
              <a:spcBef>
                <a:spcPct val="0"/>
              </a:spcBef>
              <a:spcAft>
                <a:spcPct val="0"/>
              </a:spcAft>
              <a:defRPr/>
            </a:pPr>
            <a:fld id="{F0880720-C386-49B6-A23F-C63C180F12C0}" type="slidenum">
              <a:rPr lang="en-US" smtClean="0"/>
              <a:pPr defTabSz="914400"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995131826"/>
      </p:ext>
    </p:extLst>
  </p:cSld>
  <p:clrMap bg1="lt1" tx1="dk1" bg2="lt2" tx2="dk2" accent1="accent1" accent2="accent2" accent3="accent3" accent4="accent4" accent5="accent5" accent6="accent6" hlink="hlink" folHlink="folHlink"/>
  <p:sldLayoutIdLst>
    <p:sldLayoutId id="2147484723" r:id="rId1"/>
    <p:sldLayoutId id="2147484724" r:id="rId2"/>
    <p:sldLayoutId id="2147484725" r:id="rId3"/>
    <p:sldLayoutId id="2147484726" r:id="rId4"/>
    <p:sldLayoutId id="2147484727" r:id="rId5"/>
    <p:sldLayoutId id="2147484728" r:id="rId6"/>
    <p:sldLayoutId id="2147484729" r:id="rId7"/>
    <p:sldLayoutId id="2147484730" r:id="rId8"/>
    <p:sldLayoutId id="2147484731" r:id="rId9"/>
    <p:sldLayoutId id="2147484732" r:id="rId10"/>
    <p:sldLayoutId id="2147484733"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0394520"/>
      </p:ext>
    </p:extLst>
  </p:cSld>
  <p:clrMap bg1="lt1" tx1="dk1" bg2="lt2" tx2="dk2" accent1="accent1" accent2="accent2" accent3="accent3" accent4="accent4" accent5="accent5" accent6="accent6" hlink="hlink" folHlink="folHlink"/>
  <p:sldLayoutIdLst>
    <p:sldLayoutId id="2147484756" r:id="rId1"/>
    <p:sldLayoutId id="2147484757" r:id="rId2"/>
    <p:sldLayoutId id="2147484759" r:id="rId3"/>
    <p:sldLayoutId id="2147484760" r:id="rId4"/>
    <p:sldLayoutId id="2147484761" r:id="rId5"/>
    <p:sldLayoutId id="2147484762" r:id="rId6"/>
    <p:sldLayoutId id="2147484763" r:id="rId7"/>
    <p:sldLayoutId id="2147484764" r:id="rId8"/>
    <p:sldLayoutId id="2147484765" r:id="rId9"/>
    <p:sldLayoutId id="2147484766" r:id="rId10"/>
    <p:sldLayoutId id="2147484767" r:id="rId11"/>
    <p:sldLayoutId id="2147484768" r:id="rId12"/>
    <p:sldLayoutId id="2147484769" r:id="rId13"/>
    <p:sldLayoutId id="2147484770" r:id="rId14"/>
    <p:sldLayoutId id="2147484771" r:id="rId15"/>
    <p:sldLayoutId id="2147484772" r:id="rId16"/>
    <p:sldLayoutId id="2147484773" r:id="rId17"/>
    <p:sldLayoutId id="2147484774" r:id="rId18"/>
    <p:sldLayoutId id="2147484775"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24/08/2024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032850353"/>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 id="2147484801" r:id="rId12"/>
    <p:sldLayoutId id="2147484802" r:id="rId13"/>
    <p:sldLayoutId id="2147484803" r:id="rId14"/>
    <p:sldLayoutId id="2147484804" r:id="rId15"/>
    <p:sldLayoutId id="2147484805" r:id="rId16"/>
    <p:sldLayoutId id="2147484806" r:id="rId17"/>
    <p:sldLayoutId id="2147484807" r:id="rId18"/>
    <p:sldLayoutId id="2147484808" r:id="rId19"/>
    <p:sldLayoutId id="2147484809" r:id="rId20"/>
    <p:sldLayoutId id="2147484810" r:id="rId21"/>
    <p:sldLayoutId id="2147484833" r:id="rId22"/>
    <p:sldLayoutId id="2147484834"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37972032"/>
      </p:ext>
    </p:extLst>
  </p:cSld>
  <p:clrMap bg1="lt1" tx1="dk1" bg2="lt2" tx2="dk2" accent1="accent1" accent2="accent2" accent3="accent3" accent4="accent4" accent5="accent5" accent6="accent6" hlink="hlink" folHlink="folHlink"/>
  <p:sldLayoutIdLst>
    <p:sldLayoutId id="2147484837" r:id="rId1"/>
    <p:sldLayoutId id="2147484838" r:id="rId2"/>
    <p:sldLayoutId id="2147484839" r:id="rId3"/>
    <p:sldLayoutId id="2147484840" r:id="rId4"/>
    <p:sldLayoutId id="2147484841" r:id="rId5"/>
    <p:sldLayoutId id="2147484842" r:id="rId6"/>
    <p:sldLayoutId id="2147484843" r:id="rId7"/>
    <p:sldLayoutId id="2147484844" r:id="rId8"/>
    <p:sldLayoutId id="2147484845" r:id="rId9"/>
    <p:sldLayoutId id="2147484846" r:id="rId10"/>
    <p:sldLayoutId id="2147484847" r:id="rId11"/>
    <p:sldLayoutId id="2147484848" r:id="rId12"/>
    <p:sldLayoutId id="2147484849" r:id="rId13"/>
    <p:sldLayoutId id="2147484850" r:id="rId14"/>
    <p:sldLayoutId id="2147484851" r:id="rId15"/>
    <p:sldLayoutId id="2147484852" r:id="rId16"/>
    <p:sldLayoutId id="2147484853" r:id="rId17"/>
    <p:sldLayoutId id="2147484854" r:id="rId18"/>
    <p:sldLayoutId id="2147484855" r:id="rId19"/>
    <p:sldLayoutId id="2147484856" r:id="rId20"/>
    <p:sldLayoutId id="2147484875" r:id="rId21"/>
    <p:sldLayoutId id="2147485646" r:id="rId22"/>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rgbClr val="FFFFFF"/>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a:extLst>
              <a:ext uri="{FF2B5EF4-FFF2-40B4-BE49-F238E27FC236}">
                <a16:creationId xmlns="" xmlns:a16="http://schemas.microsoft.com/office/drawing/2014/main" id="{2DBC83C6-E1D3-476D-AB2D-60E774F61715}"/>
              </a:ext>
            </a:extLst>
          </p:cNvPr>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43011" name="Rectangle 3">
            <a:extLst>
              <a:ext uri="{FF2B5EF4-FFF2-40B4-BE49-F238E27FC236}">
                <a16:creationId xmlns="" xmlns:a16="http://schemas.microsoft.com/office/drawing/2014/main" id="{42D79126-D456-469F-A81D-BC20A6E3585E}"/>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1048" name="Group 24">
            <a:extLst>
              <a:ext uri="{FF2B5EF4-FFF2-40B4-BE49-F238E27FC236}">
                <a16:creationId xmlns="" xmlns:a16="http://schemas.microsoft.com/office/drawing/2014/main" id="{DE44EECA-02D5-4AA8-A0FA-FB66B0BFC48F}"/>
              </a:ext>
            </a:extLst>
          </p:cNvPr>
          <p:cNvGrpSpPr>
            <a:grpSpLocks/>
          </p:cNvGrpSpPr>
          <p:nvPr/>
        </p:nvGrpSpPr>
        <p:grpSpPr bwMode="auto">
          <a:xfrm>
            <a:off x="9652000" y="5943600"/>
            <a:ext cx="2540000" cy="914400"/>
            <a:chOff x="4458" y="42"/>
            <a:chExt cx="1296" cy="600"/>
          </a:xfrm>
        </p:grpSpPr>
        <p:pic>
          <p:nvPicPr>
            <p:cNvPr id="43023" name="Picture 11" descr="03">
              <a:extLst>
                <a:ext uri="{FF2B5EF4-FFF2-40B4-BE49-F238E27FC236}">
                  <a16:creationId xmlns="" xmlns:a16="http://schemas.microsoft.com/office/drawing/2014/main" id="{329D6E4F-F75C-4656-BFB7-7DE97E03405F}"/>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a:extLst>
                <a:ext uri="{FF2B5EF4-FFF2-40B4-BE49-F238E27FC236}">
                  <a16:creationId xmlns="" xmlns:a16="http://schemas.microsoft.com/office/drawing/2014/main" id="{1DCEB510-A8F3-4805-8AEC-62F13E71740B}"/>
                </a:ext>
              </a:extLst>
            </p:cNvPr>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a:extLst>
                <a:ext uri="{FF2B5EF4-FFF2-40B4-BE49-F238E27FC236}">
                  <a16:creationId xmlns="" xmlns:a16="http://schemas.microsoft.com/office/drawing/2014/main" id="{87EA189C-896E-484B-9610-6BABC5F21A80}"/>
                </a:ext>
              </a:extLst>
            </p:cNvPr>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a:extLst>
                <a:ext uri="{FF2B5EF4-FFF2-40B4-BE49-F238E27FC236}">
                  <a16:creationId xmlns="" xmlns:a16="http://schemas.microsoft.com/office/drawing/2014/main" id="{A57CF7B4-0835-46F0-B797-26F91B4B619C}"/>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a:extLst>
                <a:ext uri="{FF2B5EF4-FFF2-40B4-BE49-F238E27FC236}">
                  <a16:creationId xmlns="" xmlns:a16="http://schemas.microsoft.com/office/drawing/2014/main" id="{AF264978-EE14-44A9-B282-33A283404166}"/>
                </a:ext>
              </a:extLst>
            </p:cNvPr>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a:extLst>
              <a:ext uri="{FF2B5EF4-FFF2-40B4-BE49-F238E27FC236}">
                <a16:creationId xmlns="" xmlns:a16="http://schemas.microsoft.com/office/drawing/2014/main" id="{E5F8F70C-C48D-4186-B34E-806F0D11CF4E}"/>
              </a:ext>
            </a:extLst>
          </p:cNvPr>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a:defRPr/>
            </a:pPr>
            <a:endParaRPr lang="en-US"/>
          </a:p>
        </p:txBody>
      </p:sp>
      <p:sp>
        <p:nvSpPr>
          <p:cNvPr id="1042" name="Rectangle 18">
            <a:extLst>
              <a:ext uri="{FF2B5EF4-FFF2-40B4-BE49-F238E27FC236}">
                <a16:creationId xmlns="" xmlns:a16="http://schemas.microsoft.com/office/drawing/2014/main" id="{BAA1E950-1B0E-4B40-B651-F7063E374930}"/>
              </a:ext>
            </a:extLst>
          </p:cNvPr>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a:defRPr/>
            </a:pPr>
            <a:endParaRPr lang="en-US"/>
          </a:p>
        </p:txBody>
      </p:sp>
      <p:sp>
        <p:nvSpPr>
          <p:cNvPr id="1043" name="Rectangle 19">
            <a:extLst>
              <a:ext uri="{FF2B5EF4-FFF2-40B4-BE49-F238E27FC236}">
                <a16:creationId xmlns="" xmlns:a16="http://schemas.microsoft.com/office/drawing/2014/main" id="{8CBC1F1C-182D-404D-B353-227AD95CBB65}"/>
              </a:ext>
            </a:extLst>
          </p:cNvPr>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fld id="{F9054FB6-AB7D-4DF0-A656-DE77975CEBE1}" type="slidenum">
              <a:rPr lang="en-US" altLang="en-US"/>
              <a:pPr/>
              <a:t>‹#›</a:t>
            </a:fld>
            <a:endParaRPr lang="en-US" altLang="en-US"/>
          </a:p>
        </p:txBody>
      </p:sp>
      <p:pic>
        <p:nvPicPr>
          <p:cNvPr id="43016" name="Picture 22" descr="07">
            <a:extLst>
              <a:ext uri="{FF2B5EF4-FFF2-40B4-BE49-F238E27FC236}">
                <a16:creationId xmlns="" xmlns:a16="http://schemas.microsoft.com/office/drawing/2014/main" id="{D07AADB8-7ABB-4328-8348-109142CF4A8B}"/>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a:extLst>
              <a:ext uri="{FF2B5EF4-FFF2-40B4-BE49-F238E27FC236}">
                <a16:creationId xmlns="" xmlns:a16="http://schemas.microsoft.com/office/drawing/2014/main" id="{52578F0B-0C8F-4AE4-A310-DE3D5AA60FB9}"/>
              </a:ext>
            </a:extLst>
          </p:cNvPr>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43018" name="Group 30">
            <a:extLst>
              <a:ext uri="{FF2B5EF4-FFF2-40B4-BE49-F238E27FC236}">
                <a16:creationId xmlns="" xmlns:a16="http://schemas.microsoft.com/office/drawing/2014/main" id="{8A2353F4-0160-42D2-845E-3931B0AFBD46}"/>
              </a:ext>
            </a:extLst>
          </p:cNvPr>
          <p:cNvGrpSpPr>
            <a:grpSpLocks/>
          </p:cNvGrpSpPr>
          <p:nvPr/>
        </p:nvGrpSpPr>
        <p:grpSpPr bwMode="auto">
          <a:xfrm>
            <a:off x="10261600" y="228600"/>
            <a:ext cx="1625600" cy="1066800"/>
            <a:chOff x="4416" y="144"/>
            <a:chExt cx="1200" cy="1008"/>
          </a:xfrm>
        </p:grpSpPr>
        <p:sp>
          <p:nvSpPr>
            <p:cNvPr id="43021" name="Oval 23">
              <a:extLst>
                <a:ext uri="{FF2B5EF4-FFF2-40B4-BE49-F238E27FC236}">
                  <a16:creationId xmlns="" xmlns:a16="http://schemas.microsoft.com/office/drawing/2014/main" id="{061C1113-470A-4857-81CE-B8A20E1B5051}"/>
                </a:ext>
              </a:extLst>
            </p:cNvPr>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ltLang="en-US" sz="1800">
                <a:solidFill>
                  <a:srgbClr val="000000"/>
                </a:solidFill>
                <a:latin typeface="Arial" panose="020B0604020202020204" pitchFamily="34" charset="0"/>
              </a:endParaRPr>
            </a:p>
          </p:txBody>
        </p:sp>
        <p:sp>
          <p:nvSpPr>
            <p:cNvPr id="1052" name="Oval 28">
              <a:extLst>
                <a:ext uri="{FF2B5EF4-FFF2-40B4-BE49-F238E27FC236}">
                  <a16:creationId xmlns="" xmlns:a16="http://schemas.microsoft.com/office/drawing/2014/main" id="{CFEA0691-2791-4C6D-97D8-B516AEEAFBC8}"/>
                </a:ext>
              </a:extLst>
            </p:cNvPr>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sp>
        <p:nvSpPr>
          <p:cNvPr id="1026" name="Rectangle 2">
            <a:extLst>
              <a:ext uri="{FF2B5EF4-FFF2-40B4-BE49-F238E27FC236}">
                <a16:creationId xmlns="" xmlns:a16="http://schemas.microsoft.com/office/drawing/2014/main" id="{FC146B70-2B75-46DE-8067-75F8A1FDCB74}"/>
              </a:ext>
            </a:extLst>
          </p:cNvPr>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43020" name="TextBox 19">
            <a:extLst>
              <a:ext uri="{FF2B5EF4-FFF2-40B4-BE49-F238E27FC236}">
                <a16:creationId xmlns="" xmlns:a16="http://schemas.microsoft.com/office/drawing/2014/main" id="{17F31A93-DC2A-44F5-A114-FA89AB986DFF}"/>
              </a:ext>
            </a:extLst>
          </p:cNvPr>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131373713"/>
      </p:ext>
    </p:extLst>
  </p:cSld>
  <p:clrMap bg1="lt1" tx1="dk1" bg2="lt2" tx2="dk2" accent1="accent1" accent2="accent2" accent3="accent3" accent4="accent4" accent5="accent5" accent6="accent6" hlink="hlink" folHlink="folHlink"/>
  <p:sldLayoutIdLst>
    <p:sldLayoutId id="2147484877" r:id="rId1"/>
    <p:sldLayoutId id="2147484878" r:id="rId2"/>
    <p:sldLayoutId id="2147484879" r:id="rId3"/>
    <p:sldLayoutId id="2147484880" r:id="rId4"/>
    <p:sldLayoutId id="2147484881" r:id="rId5"/>
    <p:sldLayoutId id="2147484882" r:id="rId6"/>
    <p:sldLayoutId id="2147484883" r:id="rId7"/>
    <p:sldLayoutId id="2147484884" r:id="rId8"/>
    <p:sldLayoutId id="2147484885" r:id="rId9"/>
    <p:sldLayoutId id="2147484886" r:id="rId10"/>
    <p:sldLayoutId id="2147484887"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 xmlns:a16="http://schemas.microsoft.com/office/drawing/2014/main" id="{C6B73E44-36DB-4FDF-BBBF-407FC23823FE}"/>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 xmlns:a16="http://schemas.microsoft.com/office/drawing/2014/main" id="{6484CAA2-D4F7-41BE-AEAA-4E5635539467}"/>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831AAF55-17D7-4013-85FC-04F70456402C}"/>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1D9A5B75-C903-4A21-A788-200384992D2E}"/>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 xmlns:a16="http://schemas.microsoft.com/office/drawing/2014/main" id="{443A2D74-3745-4E6A-87E4-D75421B6192B}"/>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fld id="{416ABB5F-9DAD-4CA7-9205-A6427B0A9B87}" type="slidenum">
              <a:rPr lang="en-US" altLang="en-US"/>
              <a:pPr/>
              <a:t>‹#›</a:t>
            </a:fld>
            <a:endParaRPr lang="en-US" altLang="en-US"/>
          </a:p>
        </p:txBody>
      </p:sp>
      <p:sp>
        <p:nvSpPr>
          <p:cNvPr id="7" name="Rounded Rectangle 6">
            <a:extLst>
              <a:ext uri="{FF2B5EF4-FFF2-40B4-BE49-F238E27FC236}">
                <a16:creationId xmlns="" xmlns:a16="http://schemas.microsoft.com/office/drawing/2014/main" id="{21468E40-9903-4F1F-BE8F-66085E2D9876}"/>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3800875625"/>
      </p:ext>
    </p:extLst>
  </p:cSld>
  <p:clrMap bg1="lt1" tx1="dk1" bg2="lt2" tx2="dk2" accent1="accent1" accent2="accent2" accent3="accent3" accent4="accent4" accent5="accent5" accent6="accent6" hlink="hlink" folHlink="folHlink"/>
  <p:sldLayoutIdLst>
    <p:sldLayoutId id="2147484889" r:id="rId1"/>
    <p:sldLayoutId id="2147484890" r:id="rId2"/>
    <p:sldLayoutId id="2147484891" r:id="rId3"/>
    <p:sldLayoutId id="2147484892" r:id="rId4"/>
    <p:sldLayoutId id="2147484893" r:id="rId5"/>
    <p:sldLayoutId id="2147484894" r:id="rId6"/>
    <p:sldLayoutId id="2147484895" r:id="rId7"/>
    <p:sldLayoutId id="2147484896" r:id="rId8"/>
    <p:sldLayoutId id="2147484897" r:id="rId9"/>
    <p:sldLayoutId id="2147484898" r:id="rId10"/>
    <p:sldLayoutId id="2147484899" r:id="rId11"/>
    <p:sldLayoutId id="2147484900"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 xmlns:a16="http://schemas.microsoft.com/office/drawing/2014/main" id="{7BE22AA2-507A-41A6-A1ED-7DD638FAF1BB}"/>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a:extLst>
              <a:ext uri="{FF2B5EF4-FFF2-40B4-BE49-F238E27FC236}">
                <a16:creationId xmlns="" xmlns:a16="http://schemas.microsoft.com/office/drawing/2014/main" id="{C5E1D5F6-CD2F-4902-9AD0-5C2FAE6258F8}"/>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 xmlns:a16="http://schemas.microsoft.com/office/drawing/2014/main" id="{1EA4E445-B5A3-45E9-BEDE-E729830B90D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B1D7EBDD-E2D6-4076-8D41-CAC90820285B}" type="datetimeFigureOut">
              <a:rPr lang="en-ID"/>
              <a:pPr>
                <a:defRPr/>
              </a:pPr>
              <a:t>24/08/2024</a:t>
            </a:fld>
            <a:endParaRPr lang="en-ID"/>
          </a:p>
        </p:txBody>
      </p:sp>
      <p:sp>
        <p:nvSpPr>
          <p:cNvPr id="5" name="Footer Placeholder 4">
            <a:extLst>
              <a:ext uri="{FF2B5EF4-FFF2-40B4-BE49-F238E27FC236}">
                <a16:creationId xmlns="" xmlns:a16="http://schemas.microsoft.com/office/drawing/2014/main" id="{58544D0D-54F8-4BF4-BCB8-F9B7920C3F6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 xmlns:a16="http://schemas.microsoft.com/office/drawing/2014/main" id="{5B503C86-6E35-4E8E-9383-B6250E63D461}"/>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fld id="{F3B1D8D6-FEAD-4D47-8A17-C3B5215EE279}" type="slidenum">
              <a:rPr lang="en-ID" altLang="en-US"/>
              <a:pPr/>
              <a:t>‹#›</a:t>
            </a:fld>
            <a:endParaRPr lang="en-ID" altLang="en-US"/>
          </a:p>
        </p:txBody>
      </p:sp>
      <p:grpSp>
        <p:nvGrpSpPr>
          <p:cNvPr id="7" name="Group 6">
            <a:extLst>
              <a:ext uri="{FF2B5EF4-FFF2-40B4-BE49-F238E27FC236}">
                <a16:creationId xmlns="" xmlns:a16="http://schemas.microsoft.com/office/drawing/2014/main" id="{8A098352-A255-4CCC-A1D0-BFD03B33FEF4}"/>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 xmlns:a16="http://schemas.microsoft.com/office/drawing/2014/main" id="{135FCC3C-0626-4355-8466-EAEFE0D55F6C}"/>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 xmlns:a16="http://schemas.microsoft.com/office/drawing/2014/main" id="{87808FEF-400B-4CCE-877A-A5D50829C59B}"/>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 xmlns:a16="http://schemas.microsoft.com/office/drawing/2014/main" id="{54D138A6-5CCD-40C4-94F6-C9AAA3ED60BC}"/>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 xmlns:a16="http://schemas.microsoft.com/office/drawing/2014/main" id="{1A0788FD-CD79-4804-A90A-03F89F2E3BF2}"/>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36" name="Freeform 8">
              <a:extLst>
                <a:ext uri="{FF2B5EF4-FFF2-40B4-BE49-F238E27FC236}">
                  <a16:creationId xmlns="" xmlns:a16="http://schemas.microsoft.com/office/drawing/2014/main" id="{1E0D3666-284B-4940-9BAE-57FED6277122}"/>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3411891464"/>
      </p:ext>
    </p:extLst>
  </p:cSld>
  <p:clrMap bg1="lt1" tx1="dk1" bg2="lt2" tx2="dk2" accent1="accent1" accent2="accent2" accent3="accent3" accent4="accent4" accent5="accent5" accent6="accent6" hlink="hlink" folHlink="folHlink"/>
  <p:sldLayoutIdLst>
    <p:sldLayoutId id="2147484902" r:id="rId1"/>
    <p:sldLayoutId id="2147484903" r:id="rId2"/>
    <p:sldLayoutId id="2147484904" r:id="rId3"/>
    <p:sldLayoutId id="2147484905" r:id="rId4"/>
    <p:sldLayoutId id="2147484906" r:id="rId5"/>
    <p:sldLayoutId id="2147484907" r:id="rId6"/>
    <p:sldLayoutId id="2147484908" r:id="rId7"/>
    <p:sldLayoutId id="2147484909" r:id="rId8"/>
    <p:sldLayoutId id="2147484910" r:id="rId9"/>
    <p:sldLayoutId id="2147484911" r:id="rId10"/>
    <p:sldLayoutId id="2147484912" r:id="rId11"/>
    <p:sldLayoutId id="2147484913" r:id="rId12"/>
    <p:sldLayoutId id="2147484914" r:id="rId13"/>
    <p:sldLayoutId id="2147484915" r:id="rId14"/>
    <p:sldLayoutId id="2147484916" r:id="rId15"/>
    <p:sldLayoutId id="2147484917" r:id="rId16"/>
    <p:sldLayoutId id="2147484918" r:id="rId17"/>
    <p:sldLayoutId id="2147484919" r:id="rId18"/>
    <p:sldLayoutId id="2147484920" r:id="rId19"/>
    <p:sldLayoutId id="2147484921" r:id="rId20"/>
    <p:sldLayoutId id="2147484922" r:id="rId21"/>
    <p:sldLayoutId id="2147484923" r:id="rId22"/>
    <p:sldLayoutId id="2147484924" r:id="rId23"/>
    <p:sldLayoutId id="2147484925" r:id="rId24"/>
    <p:sldLayoutId id="2147484926"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1089911170"/>
      </p:ext>
    </p:extLst>
  </p:cSld>
  <p:clrMap bg1="lt1" tx1="dk1" bg2="dk2" tx2="lt2" accent1="accent1" accent2="accent2" accent3="accent3" accent4="accent4" accent5="accent5" accent6="accent6" hlink="hlink" folHlink="folHlink"/>
  <p:sldLayoutIdLst>
    <p:sldLayoutId id="2147484928" r:id="rId1"/>
    <p:sldLayoutId id="2147484929" r:id="rId2"/>
    <p:sldLayoutId id="2147484930" r:id="rId3"/>
    <p:sldLayoutId id="2147484931" r:id="rId4"/>
    <p:sldLayoutId id="2147484932" r:id="rId5"/>
    <p:sldLayoutId id="2147484933" r:id="rId6"/>
    <p:sldLayoutId id="2147484934" r:id="rId7"/>
    <p:sldLayoutId id="2147484935" r:id="rId8"/>
    <p:sldLayoutId id="2147484936" r:id="rId9"/>
    <p:sldLayoutId id="2147484937" r:id="rId10"/>
    <p:sldLayoutId id="2147484938" r:id="rId11"/>
    <p:sldLayoutId id="2147484939" r:id="rId12"/>
    <p:sldLayoutId id="2147484940" r:id="rId13"/>
    <p:sldLayoutId id="2147484941" r:id="rId14"/>
    <p:sldLayoutId id="2147484942" r:id="rId15"/>
    <p:sldLayoutId id="2147484943" r:id="rId16"/>
    <p:sldLayoutId id="2147484944" r:id="rId17"/>
    <p:sldLayoutId id="2147484945" r:id="rId18"/>
    <p:sldLayoutId id="2147484947" r:id="rId1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098" name="Shape 6">
            <a:extLst>
              <a:ext uri="{FF2B5EF4-FFF2-40B4-BE49-F238E27FC236}">
                <a16:creationId xmlns="" xmlns:a16="http://schemas.microsoft.com/office/drawing/2014/main" id="{95C91D83-4AFE-4B40-BC35-DCD3A50C915C}"/>
              </a:ext>
            </a:extLst>
          </p:cNvPr>
          <p:cNvGrpSpPr>
            <a:grpSpLocks/>
          </p:cNvGrpSpPr>
          <p:nvPr/>
        </p:nvGrpSpPr>
        <p:grpSpPr bwMode="auto">
          <a:xfrm>
            <a:off x="508000" y="0"/>
            <a:ext cx="11176000" cy="6883400"/>
            <a:chOff x="381000" y="-18750"/>
            <a:chExt cx="8382000" cy="5180999"/>
          </a:xfrm>
        </p:grpSpPr>
        <p:cxnSp>
          <p:nvCxnSpPr>
            <p:cNvPr id="4101" name="Shape 7">
              <a:extLst>
                <a:ext uri="{FF2B5EF4-FFF2-40B4-BE49-F238E27FC236}">
                  <a16:creationId xmlns="" xmlns:a16="http://schemas.microsoft.com/office/drawing/2014/main" id="{8A414CE4-428A-4717-90B7-142019A846DA}"/>
                </a:ext>
              </a:extLst>
            </p:cNvPr>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2" name="Shape 8">
              <a:extLst>
                <a:ext uri="{FF2B5EF4-FFF2-40B4-BE49-F238E27FC236}">
                  <a16:creationId xmlns="" xmlns:a16="http://schemas.microsoft.com/office/drawing/2014/main" id="{9A0C2C28-26E9-47B1-8A73-29600AC2B927}"/>
                </a:ext>
              </a:extLst>
            </p:cNvPr>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3" name="Shape 9">
              <a:extLst>
                <a:ext uri="{FF2B5EF4-FFF2-40B4-BE49-F238E27FC236}">
                  <a16:creationId xmlns="" xmlns:a16="http://schemas.microsoft.com/office/drawing/2014/main" id="{C4D47F74-B451-4564-931B-6D66DA615333}"/>
                </a:ext>
              </a:extLst>
            </p:cNvPr>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4" name="Shape 10">
              <a:extLst>
                <a:ext uri="{FF2B5EF4-FFF2-40B4-BE49-F238E27FC236}">
                  <a16:creationId xmlns="" xmlns:a16="http://schemas.microsoft.com/office/drawing/2014/main" id="{C4692FDD-BD24-4B10-8E1E-D2630E864345}"/>
                </a:ext>
              </a:extLst>
            </p:cNvPr>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5" name="Shape 11">
              <a:extLst>
                <a:ext uri="{FF2B5EF4-FFF2-40B4-BE49-F238E27FC236}">
                  <a16:creationId xmlns="" xmlns:a16="http://schemas.microsoft.com/office/drawing/2014/main" id="{0AAFAF36-84F9-4C32-8BDB-E062C9BAE040}"/>
                </a:ext>
              </a:extLst>
            </p:cNvPr>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6" name="Shape 12">
              <a:extLst>
                <a:ext uri="{FF2B5EF4-FFF2-40B4-BE49-F238E27FC236}">
                  <a16:creationId xmlns="" xmlns:a16="http://schemas.microsoft.com/office/drawing/2014/main" id="{9F0B297B-4486-4482-ACA7-A32743218AC6}"/>
                </a:ext>
              </a:extLst>
            </p:cNvPr>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7" name="Shape 13">
              <a:extLst>
                <a:ext uri="{FF2B5EF4-FFF2-40B4-BE49-F238E27FC236}">
                  <a16:creationId xmlns="" xmlns:a16="http://schemas.microsoft.com/office/drawing/2014/main" id="{A98CE01C-9351-4D3F-B570-538F4F767384}"/>
                </a:ext>
              </a:extLst>
            </p:cNvPr>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8" name="Shape 14">
              <a:extLst>
                <a:ext uri="{FF2B5EF4-FFF2-40B4-BE49-F238E27FC236}">
                  <a16:creationId xmlns="" xmlns:a16="http://schemas.microsoft.com/office/drawing/2014/main" id="{9EB47821-D8E5-4536-AA3B-F7F2803FE12B}"/>
                </a:ext>
              </a:extLst>
            </p:cNvPr>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9" name="Shape 15">
              <a:extLst>
                <a:ext uri="{FF2B5EF4-FFF2-40B4-BE49-F238E27FC236}">
                  <a16:creationId xmlns="" xmlns:a16="http://schemas.microsoft.com/office/drawing/2014/main" id="{33BFA9CC-766A-4EAE-8E83-E0B39A40518E}"/>
                </a:ext>
              </a:extLst>
            </p:cNvPr>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0" name="Shape 16">
              <a:extLst>
                <a:ext uri="{FF2B5EF4-FFF2-40B4-BE49-F238E27FC236}">
                  <a16:creationId xmlns="" xmlns:a16="http://schemas.microsoft.com/office/drawing/2014/main" id="{157919E4-E0A7-4B95-AA06-924C217E54B0}"/>
                </a:ext>
              </a:extLst>
            </p:cNvPr>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1" name="Shape 17">
              <a:extLst>
                <a:ext uri="{FF2B5EF4-FFF2-40B4-BE49-F238E27FC236}">
                  <a16:creationId xmlns="" xmlns:a16="http://schemas.microsoft.com/office/drawing/2014/main" id="{CB363A43-25FF-49F2-BBF5-E73055474FE0}"/>
                </a:ext>
              </a:extLst>
            </p:cNvPr>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2" name="Shape 18">
              <a:extLst>
                <a:ext uri="{FF2B5EF4-FFF2-40B4-BE49-F238E27FC236}">
                  <a16:creationId xmlns="" xmlns:a16="http://schemas.microsoft.com/office/drawing/2014/main" id="{63113C31-D576-4F7B-8390-21D5A9511516}"/>
                </a:ext>
              </a:extLst>
            </p:cNvPr>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3" name="Shape 19">
              <a:extLst>
                <a:ext uri="{FF2B5EF4-FFF2-40B4-BE49-F238E27FC236}">
                  <a16:creationId xmlns="" xmlns:a16="http://schemas.microsoft.com/office/drawing/2014/main" id="{332D2D4B-C7E8-4C5B-8E46-5BF09BEF25BC}"/>
                </a:ext>
              </a:extLst>
            </p:cNvPr>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4" name="Shape 20">
              <a:extLst>
                <a:ext uri="{FF2B5EF4-FFF2-40B4-BE49-F238E27FC236}">
                  <a16:creationId xmlns="" xmlns:a16="http://schemas.microsoft.com/office/drawing/2014/main" id="{3B5C1696-9864-49B2-AFEE-881C7C884A77}"/>
                </a:ext>
              </a:extLst>
            </p:cNvPr>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5" name="Shape 21">
              <a:extLst>
                <a:ext uri="{FF2B5EF4-FFF2-40B4-BE49-F238E27FC236}">
                  <a16:creationId xmlns="" xmlns:a16="http://schemas.microsoft.com/office/drawing/2014/main" id="{41E095F8-729D-4FBE-831C-DF58FFCD1662}"/>
                </a:ext>
              </a:extLst>
            </p:cNvPr>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6" name="Shape 22">
              <a:extLst>
                <a:ext uri="{FF2B5EF4-FFF2-40B4-BE49-F238E27FC236}">
                  <a16:creationId xmlns="" xmlns:a16="http://schemas.microsoft.com/office/drawing/2014/main" id="{D5F403A2-C92D-4F4D-9B8B-2BCDFA1B5523}"/>
                </a:ext>
              </a:extLst>
            </p:cNvPr>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7" name="Shape 23">
              <a:extLst>
                <a:ext uri="{FF2B5EF4-FFF2-40B4-BE49-F238E27FC236}">
                  <a16:creationId xmlns="" xmlns:a16="http://schemas.microsoft.com/office/drawing/2014/main" id="{6238931E-B9C3-48EA-8FF0-F42F727E9BA0}"/>
                </a:ext>
              </a:extLst>
            </p:cNvPr>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8" name="Shape 24">
              <a:extLst>
                <a:ext uri="{FF2B5EF4-FFF2-40B4-BE49-F238E27FC236}">
                  <a16:creationId xmlns="" xmlns:a16="http://schemas.microsoft.com/office/drawing/2014/main" id="{C6D6CE05-069C-4A82-93FB-B9EDBA74EFC9}"/>
                </a:ext>
              </a:extLst>
            </p:cNvPr>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9" name="Shape 25">
              <a:extLst>
                <a:ext uri="{FF2B5EF4-FFF2-40B4-BE49-F238E27FC236}">
                  <a16:creationId xmlns="" xmlns:a16="http://schemas.microsoft.com/office/drawing/2014/main" id="{DFB406C1-7A67-457B-896F-C8121E58D400}"/>
                </a:ext>
              </a:extLst>
            </p:cNvPr>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0" name="Shape 26">
              <a:extLst>
                <a:ext uri="{FF2B5EF4-FFF2-40B4-BE49-F238E27FC236}">
                  <a16:creationId xmlns="" xmlns:a16="http://schemas.microsoft.com/office/drawing/2014/main" id="{811BD9C9-1DC5-4682-BC2D-DC89C8E67EDA}"/>
                </a:ext>
              </a:extLst>
            </p:cNvPr>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1" name="Shape 27">
              <a:extLst>
                <a:ext uri="{FF2B5EF4-FFF2-40B4-BE49-F238E27FC236}">
                  <a16:creationId xmlns="" xmlns:a16="http://schemas.microsoft.com/office/drawing/2014/main" id="{B4B8B66F-280F-464F-A303-ED4EDF2CF975}"/>
                </a:ext>
              </a:extLst>
            </p:cNvPr>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2" name="Shape 28">
              <a:extLst>
                <a:ext uri="{FF2B5EF4-FFF2-40B4-BE49-F238E27FC236}">
                  <a16:creationId xmlns="" xmlns:a16="http://schemas.microsoft.com/office/drawing/2014/main" id="{92854DD7-F4E3-4D3D-B551-062AAA24B124}"/>
                </a:ext>
              </a:extLst>
            </p:cNvPr>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3" name="Shape 29">
              <a:extLst>
                <a:ext uri="{FF2B5EF4-FFF2-40B4-BE49-F238E27FC236}">
                  <a16:creationId xmlns="" xmlns:a16="http://schemas.microsoft.com/office/drawing/2014/main" id="{0FCCAC54-5E3E-4D83-A80E-B4F403D70700}"/>
                </a:ext>
              </a:extLst>
            </p:cNvPr>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4099" name="Shape 30">
            <a:extLst>
              <a:ext uri="{FF2B5EF4-FFF2-40B4-BE49-F238E27FC236}">
                <a16:creationId xmlns="" xmlns:a16="http://schemas.microsoft.com/office/drawing/2014/main" id="{25C67C88-1EB2-42AA-98A5-41E8A62B4926}"/>
              </a:ext>
            </a:extLst>
          </p:cNvPr>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00" name="Shape 31">
            <a:extLst>
              <a:ext uri="{FF2B5EF4-FFF2-40B4-BE49-F238E27FC236}">
                <a16:creationId xmlns="" xmlns:a16="http://schemas.microsoft.com/office/drawing/2014/main" id="{8D62DADA-5EC3-4C4F-8290-BFA567E5AB00}"/>
              </a:ext>
            </a:extLst>
          </p:cNvPr>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710751372"/>
      </p:ext>
    </p:extLst>
  </p:cSld>
  <p:clrMap bg1="lt1" tx1="dk1" bg2="dk2" tx2="lt2" accent1="accent1" accent2="accent2" accent3="accent3" accent4="accent4" accent5="accent5" accent6="accent6" hlink="hlink" folHlink="folHlink"/>
  <p:sldLayoutIdLst>
    <p:sldLayoutId id="2147484949" r:id="rId1"/>
    <p:sldLayoutId id="2147484950" r:id="rId2"/>
    <p:sldLayoutId id="2147484951" r:id="rId3"/>
    <p:sldLayoutId id="2147484952" r:id="rId4"/>
    <p:sldLayoutId id="2147484953" r:id="rId5"/>
    <p:sldLayoutId id="2147484954" r:id="rId6"/>
    <p:sldLayoutId id="2147484955" r:id="rId7"/>
    <p:sldLayoutId id="2147484956" r:id="rId8"/>
    <p:sldLayoutId id="2147484957" r:id="rId9"/>
    <p:sldLayoutId id="2147484958" r:id="rId10"/>
    <p:sldLayoutId id="2147484959" r:id="rId11"/>
    <p:sldLayoutId id="2147484960" r:id="rId12"/>
    <p:sldLayoutId id="2147484961" r:id="rId13"/>
    <p:sldLayoutId id="2147484962" r:id="rId14"/>
    <p:sldLayoutId id="2147484963" r:id="rId15"/>
    <p:sldLayoutId id="2147484964" r:id="rId16"/>
    <p:sldLayoutId id="2147484965" r:id="rId17"/>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483971172"/>
      </p:ext>
    </p:extLst>
  </p:cSld>
  <p:clrMap bg1="lt1" tx1="dk1" bg2="dk2" tx2="lt2" accent1="accent1" accent2="accent2" accent3="accent3" accent4="accent4" accent5="accent5" accent6="accent6" hlink="hlink" folHlink="folHlink"/>
  <p:sldLayoutIdLst>
    <p:sldLayoutId id="2147484967" r:id="rId1"/>
    <p:sldLayoutId id="2147484969" r:id="rId2"/>
    <p:sldLayoutId id="2147484970" r:id="rId3"/>
    <p:sldLayoutId id="2147484972" r:id="rId4"/>
    <p:sldLayoutId id="2147484973" r:id="rId5"/>
    <p:sldLayoutId id="2147484974" r:id="rId6"/>
    <p:sldLayoutId id="2147484975" r:id="rId7"/>
    <p:sldLayoutId id="2147484976" r:id="rId8"/>
    <p:sldLayoutId id="2147484977" r:id="rId9"/>
    <p:sldLayoutId id="2147484978" r:id="rId10"/>
    <p:sldLayoutId id="2147484979" r:id="rId11"/>
    <p:sldLayoutId id="2147484980" r:id="rId12"/>
    <p:sldLayoutId id="2147484981" r:id="rId13"/>
    <p:sldLayoutId id="2147484982" r:id="rId14"/>
    <p:sldLayoutId id="2147484983" r:id="rId1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87129139"/>
      </p:ext>
    </p:extLst>
  </p:cSld>
  <p:clrMap bg1="lt1" tx1="dk1" bg2="lt2" tx2="dk2" accent1="accent1" accent2="accent2" accent3="accent3" accent4="accent4" accent5="accent5" accent6="accent6" hlink="hlink" folHlink="folHlink"/>
  <p:sldLayoutIdLst>
    <p:sldLayoutId id="2147484985" r:id="rId1"/>
    <p:sldLayoutId id="2147484986" r:id="rId2"/>
    <p:sldLayoutId id="2147484987" r:id="rId3"/>
    <p:sldLayoutId id="2147484988" r:id="rId4"/>
    <p:sldLayoutId id="2147484989" r:id="rId5"/>
    <p:sldLayoutId id="2147484990" r:id="rId6"/>
    <p:sldLayoutId id="2147484991" r:id="rId7"/>
    <p:sldLayoutId id="2147484992" r:id="rId8"/>
    <p:sldLayoutId id="2147484993" r:id="rId9"/>
    <p:sldLayoutId id="2147484994" r:id="rId10"/>
    <p:sldLayoutId id="2147484995" r:id="rId11"/>
    <p:sldLayoutId id="2147484996" r:id="rId12"/>
    <p:sldLayoutId id="2147484997" r:id="rId13"/>
    <p:sldLayoutId id="2147484998" r:id="rId14"/>
    <p:sldLayoutId id="2147484999" r:id="rId15"/>
    <p:sldLayoutId id="2147485000" r:id="rId16"/>
    <p:sldLayoutId id="2147485001" r:id="rId17"/>
    <p:sldLayoutId id="2147485002" r:id="rId18"/>
    <p:sldLayoutId id="2147485003" r:id="rId19"/>
    <p:sldLayoutId id="2147485004" r:id="rId20"/>
    <p:sldLayoutId id="2147485005" r:id="rId21"/>
    <p:sldLayoutId id="2147485006" r:id="rId22"/>
    <p:sldLayoutId id="2147485007" r:id="rId23"/>
    <p:sldLayoutId id="2147485008" r:id="rId24"/>
    <p:sldLayoutId id="2147485009"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998269"/>
      </p:ext>
    </p:extLst>
  </p:cSld>
  <p:clrMap bg1="lt1" tx1="dk1" bg2="lt2" tx2="dk2" accent1="accent1" accent2="accent2" accent3="accent3" accent4="accent4" accent5="accent5" accent6="accent6" hlink="hlink" folHlink="folHlink"/>
  <p:sldLayoutIdLst>
    <p:sldLayoutId id="2147485011" r:id="rId1"/>
    <p:sldLayoutId id="2147485012" r:id="rId2"/>
    <p:sldLayoutId id="2147485013" r:id="rId3"/>
    <p:sldLayoutId id="2147485014" r:id="rId4"/>
    <p:sldLayoutId id="2147485015" r:id="rId5"/>
    <p:sldLayoutId id="2147485016" r:id="rId6"/>
    <p:sldLayoutId id="2147485017" r:id="rId7"/>
    <p:sldLayoutId id="2147485018" r:id="rId8"/>
    <p:sldLayoutId id="2147485019" r:id="rId9"/>
    <p:sldLayoutId id="2147485020" r:id="rId10"/>
    <p:sldLayoutId id="2147485021" r:id="rId11"/>
    <p:sldLayoutId id="2147485022" r:id="rId12"/>
    <p:sldLayoutId id="2147485023" r:id="rId13"/>
    <p:sldLayoutId id="2147485024"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7583358"/>
      </p:ext>
    </p:extLst>
  </p:cSld>
  <p:clrMap bg1="lt1" tx1="dk1" bg2="lt2" tx2="dk2" accent1="accent1" accent2="accent2" accent3="accent3" accent4="accent4" accent5="accent5" accent6="accent6" hlink="hlink" folHlink="folHlink"/>
  <p:sldLayoutIdLst>
    <p:sldLayoutId id="2147485026" r:id="rId1"/>
    <p:sldLayoutId id="2147485027" r:id="rId2"/>
    <p:sldLayoutId id="2147485028" r:id="rId3"/>
    <p:sldLayoutId id="2147485029" r:id="rId4"/>
    <p:sldLayoutId id="2147485030" r:id="rId5"/>
    <p:sldLayoutId id="2147485031" r:id="rId6"/>
    <p:sldLayoutId id="2147485032" r:id="rId7"/>
    <p:sldLayoutId id="2147485033" r:id="rId8"/>
    <p:sldLayoutId id="2147485034" r:id="rId9"/>
    <p:sldLayoutId id="2147485035" r:id="rId10"/>
    <p:sldLayoutId id="2147485036" r:id="rId11"/>
    <p:sldLayoutId id="2147485037" r:id="rId12"/>
    <p:sldLayoutId id="2147485038" r:id="rId13"/>
    <p:sldLayoutId id="2147485039" r:id="rId14"/>
    <p:sldLayoutId id="2147485040" r:id="rId15"/>
    <p:sldLayoutId id="2147485041" r:id="rId16"/>
    <p:sldLayoutId id="2147485042" r:id="rId17"/>
    <p:sldLayoutId id="2147485043" r:id="rId18"/>
    <p:sldLayoutId id="2147485044" r:id="rId19"/>
    <p:sldLayoutId id="2147485098" r:id="rId20"/>
    <p:sldLayoutId id="2147485163" r:id="rId2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6879327"/>
      </p:ext>
    </p:extLst>
  </p:cSld>
  <p:clrMap bg1="lt1" tx1="dk1" bg2="lt2" tx2="dk2" accent1="accent1" accent2="accent2" accent3="accent3" accent4="accent4" accent5="accent5" accent6="accent6" hlink="hlink" folHlink="folHlink"/>
  <p:sldLayoutIdLst>
    <p:sldLayoutId id="2147485046" r:id="rId1"/>
    <p:sldLayoutId id="2147485047" r:id="rId2"/>
    <p:sldLayoutId id="2147485048" r:id="rId3"/>
    <p:sldLayoutId id="2147485049" r:id="rId4"/>
    <p:sldLayoutId id="2147485050" r:id="rId5"/>
    <p:sldLayoutId id="2147485051" r:id="rId6"/>
    <p:sldLayoutId id="2147485052" r:id="rId7"/>
    <p:sldLayoutId id="2147485053" r:id="rId8"/>
    <p:sldLayoutId id="2147485054" r:id="rId9"/>
    <p:sldLayoutId id="2147485055" r:id="rId10"/>
    <p:sldLayoutId id="2147485056" r:id="rId11"/>
    <p:sldLayoutId id="2147485057" r:id="rId12"/>
    <p:sldLayoutId id="2147485058" r:id="rId13"/>
    <p:sldLayoutId id="2147485059" r:id="rId14"/>
    <p:sldLayoutId id="2147485060" r:id="rId15"/>
    <p:sldLayoutId id="2147485061" r:id="rId16"/>
    <p:sldLayoutId id="2147485062" r:id="rId17"/>
    <p:sldLayoutId id="2147485063" r:id="rId18"/>
    <p:sldLayoutId id="2147485064" r:id="rId19"/>
    <p:sldLayoutId id="2147485065" r:id="rId20"/>
    <p:sldLayoutId id="2147485066" r:id="rId21"/>
    <p:sldLayoutId id="2147485067" r:id="rId22"/>
    <p:sldLayoutId id="2147485068" r:id="rId23"/>
    <p:sldLayoutId id="2147485069" r:id="rId24"/>
    <p:sldLayoutId id="2147485070" r:id="rId25"/>
    <p:sldLayoutId id="2147485071" r:id="rId2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8761368"/>
      </p:ext>
    </p:extLst>
  </p:cSld>
  <p:clrMap bg1="lt1" tx1="dk1" bg2="lt2" tx2="dk2" accent1="accent1" accent2="accent2" accent3="accent3" accent4="accent4" accent5="accent5" accent6="accent6" hlink="hlink" folHlink="folHlink"/>
  <p:sldLayoutIdLst>
    <p:sldLayoutId id="2147485074" r:id="rId1"/>
    <p:sldLayoutId id="2147485075" r:id="rId2"/>
    <p:sldLayoutId id="2147485076" r:id="rId3"/>
    <p:sldLayoutId id="2147485077" r:id="rId4"/>
    <p:sldLayoutId id="2147485078" r:id="rId5"/>
    <p:sldLayoutId id="2147485079" r:id="rId6"/>
    <p:sldLayoutId id="2147485080" r:id="rId7"/>
    <p:sldLayoutId id="2147485081" r:id="rId8"/>
    <p:sldLayoutId id="2147485082" r:id="rId9"/>
    <p:sldLayoutId id="2147485083" r:id="rId10"/>
    <p:sldLayoutId id="2147485084" r:id="rId11"/>
    <p:sldLayoutId id="2147485085" r:id="rId12"/>
    <p:sldLayoutId id="2147485086" r:id="rId13"/>
    <p:sldLayoutId id="2147485087" r:id="rId14"/>
    <p:sldLayoutId id="2147485088" r:id="rId15"/>
    <p:sldLayoutId id="2147485089" r:id="rId16"/>
    <p:sldLayoutId id="2147485090" r:id="rId17"/>
    <p:sldLayoutId id="2147485091" r:id="rId18"/>
    <p:sldLayoutId id="2147485092" r:id="rId19"/>
    <p:sldLayoutId id="2147485093" r:id="rId20"/>
    <p:sldLayoutId id="2147485094" r:id="rId21"/>
    <p:sldLayoutId id="2147485095" r:id="rId22"/>
    <p:sldLayoutId id="2147485096" r:id="rId23"/>
    <p:sldLayoutId id="2147485097" r:id="rId24"/>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314728308"/>
      </p:ext>
    </p:extLst>
  </p:cSld>
  <p:clrMap bg1="lt1" tx1="dk1" bg2="dk2" tx2="lt2" accent1="accent1" accent2="accent2" accent3="accent3" accent4="accent4" accent5="accent5" accent6="accent6" hlink="hlink" folHlink="folHlink"/>
  <p:sldLayoutIdLst>
    <p:sldLayoutId id="2147485100" r:id="rId1"/>
    <p:sldLayoutId id="2147485101" r:id="rId2"/>
    <p:sldLayoutId id="2147485102" r:id="rId3"/>
    <p:sldLayoutId id="2147485103" r:id="rId4"/>
    <p:sldLayoutId id="2147485104" r:id="rId5"/>
    <p:sldLayoutId id="2147485105" r:id="rId6"/>
    <p:sldLayoutId id="2147485106" r:id="rId7"/>
    <p:sldLayoutId id="2147485107" r:id="rId8"/>
    <p:sldLayoutId id="2147485108" r:id="rId9"/>
    <p:sldLayoutId id="2147485109" r:id="rId10"/>
    <p:sldLayoutId id="2147485110" r:id="rId11"/>
    <p:sldLayoutId id="2147485111" r:id="rId12"/>
    <p:sldLayoutId id="2147485112" r:id="rId13"/>
    <p:sldLayoutId id="2147485113" r:id="rId14"/>
    <p:sldLayoutId id="2147485114" r:id="rId15"/>
    <p:sldLayoutId id="2147485115" r:id="rId16"/>
    <p:sldLayoutId id="2147485116" r:id="rId17"/>
    <p:sldLayoutId id="2147485117" r:id="rId18"/>
    <p:sldLayoutId id="2147485118" r:id="rId19"/>
    <p:sldLayoutId id="2147485119" r:id="rId20"/>
    <p:sldLayoutId id="2147485120"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82997477"/>
      </p:ext>
    </p:extLst>
  </p:cSld>
  <p:clrMap bg1="lt1" tx1="dk1" bg2="lt2" tx2="dk2" accent1="accent1" accent2="accent2" accent3="accent3" accent4="accent4" accent5="accent5" accent6="accent6" hlink="hlink" folHlink="folHlink"/>
  <p:sldLayoutIdLst>
    <p:sldLayoutId id="2147485122" r:id="rId1"/>
    <p:sldLayoutId id="2147485123" r:id="rId2"/>
    <p:sldLayoutId id="2147485124" r:id="rId3"/>
    <p:sldLayoutId id="2147485125" r:id="rId4"/>
    <p:sldLayoutId id="2147485126" r:id="rId5"/>
    <p:sldLayoutId id="2147485127" r:id="rId6"/>
    <p:sldLayoutId id="2147485128" r:id="rId7"/>
    <p:sldLayoutId id="2147485129" r:id="rId8"/>
    <p:sldLayoutId id="2147485130" r:id="rId9"/>
    <p:sldLayoutId id="2147485131" r:id="rId10"/>
    <p:sldLayoutId id="2147485132" r:id="rId11"/>
    <p:sldLayoutId id="2147485133" r:id="rId12"/>
    <p:sldLayoutId id="2147485134" r:id="rId13"/>
    <p:sldLayoutId id="2147485135" r:id="rId14"/>
    <p:sldLayoutId id="2147485136" r:id="rId15"/>
    <p:sldLayoutId id="21474851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4271618987"/>
      </p:ext>
    </p:extLst>
  </p:cSld>
  <p:clrMap bg1="lt1" tx1="dk1" bg2="dk2" tx2="lt2" accent1="accent1" accent2="accent2" accent3="accent3" accent4="accent4" accent5="accent5" accent6="accent6" hlink="hlink" folHlink="folHlink"/>
  <p:sldLayoutIdLst>
    <p:sldLayoutId id="2147485140" r:id="rId1"/>
    <p:sldLayoutId id="2147485141" r:id="rId2"/>
    <p:sldLayoutId id="2147485142" r:id="rId3"/>
    <p:sldLayoutId id="2147485143" r:id="rId4"/>
    <p:sldLayoutId id="2147485144" r:id="rId5"/>
    <p:sldLayoutId id="2147485145" r:id="rId6"/>
    <p:sldLayoutId id="2147485146" r:id="rId7"/>
    <p:sldLayoutId id="2147485147" r:id="rId8"/>
    <p:sldLayoutId id="2147485148" r:id="rId9"/>
    <p:sldLayoutId id="2147485149" r:id="rId10"/>
    <p:sldLayoutId id="2147485150"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914500" y="1212067"/>
            <a:ext cx="7034000" cy="854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1pPr>
            <a:lvl2pPr lvl="1">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2pPr>
            <a:lvl3pPr lvl="2">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3pPr>
            <a:lvl4pPr lvl="3">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4pPr>
            <a:lvl5pPr lvl="4">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5pPr>
            <a:lvl6pPr lvl="5">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6pPr>
            <a:lvl7pPr lvl="6">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7pPr>
            <a:lvl8pPr lvl="7">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8pPr>
            <a:lvl9pPr lvl="8">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3914500" y="2034344"/>
            <a:ext cx="7034000" cy="37148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1pPr>
            <a:lvl2pPr marL="914400" lvl="1"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2pPr>
            <a:lvl3pPr marL="1371600" lvl="2"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3pPr>
            <a:lvl4pPr marL="1828800" lvl="3"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4pPr>
            <a:lvl5pPr marL="2286000" lvl="4"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5pPr>
            <a:lvl6pPr marL="2743200" lvl="5"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6pPr>
            <a:lvl7pPr marL="3200400" lvl="6"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7pPr>
            <a:lvl8pPr marL="3657600" lvl="7"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8pPr>
            <a:lvl9pPr marL="4114800" lvl="8"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9pPr>
          </a:lstStyle>
          <a:p>
            <a:endParaRPr/>
          </a:p>
        </p:txBody>
      </p:sp>
      <p:sp>
        <p:nvSpPr>
          <p:cNvPr id="8" name="Google Shape;8;p1"/>
          <p:cNvSpPr txBox="1">
            <a:spLocks noGrp="1"/>
          </p:cNvSpPr>
          <p:nvPr>
            <p:ph type="sldNum" idx="12"/>
          </p:nvPr>
        </p:nvSpPr>
        <p:spPr>
          <a:xfrm>
            <a:off x="11514167" y="6335500"/>
            <a:ext cx="626400" cy="522000"/>
          </a:xfrm>
          <a:prstGeom prst="rect">
            <a:avLst/>
          </a:prstGeom>
          <a:noFill/>
          <a:ln>
            <a:noFill/>
          </a:ln>
        </p:spPr>
        <p:txBody>
          <a:bodyPr spcFirstLastPara="1" wrap="square" lIns="91425" tIns="91425" rIns="91425" bIns="91425" anchor="t" anchorCtr="0">
            <a:noAutofit/>
          </a:bodyPr>
          <a:lstStyle>
            <a:lvl1pPr lvl="0" algn="r">
              <a:buNone/>
              <a:defRPr sz="1600">
                <a:solidFill>
                  <a:srgbClr val="A1BECC"/>
                </a:solidFill>
                <a:latin typeface="Nixie One"/>
                <a:ea typeface="Nixie One"/>
                <a:cs typeface="Nixie One"/>
                <a:sym typeface="Nixie One"/>
              </a:defRPr>
            </a:lvl1pPr>
            <a:lvl2pPr lvl="1" algn="r">
              <a:buNone/>
              <a:defRPr sz="1600">
                <a:solidFill>
                  <a:srgbClr val="A1BECC"/>
                </a:solidFill>
                <a:latin typeface="Nixie One"/>
                <a:ea typeface="Nixie One"/>
                <a:cs typeface="Nixie One"/>
                <a:sym typeface="Nixie One"/>
              </a:defRPr>
            </a:lvl2pPr>
            <a:lvl3pPr lvl="2" algn="r">
              <a:buNone/>
              <a:defRPr sz="1600">
                <a:solidFill>
                  <a:srgbClr val="A1BECC"/>
                </a:solidFill>
                <a:latin typeface="Nixie One"/>
                <a:ea typeface="Nixie One"/>
                <a:cs typeface="Nixie One"/>
                <a:sym typeface="Nixie One"/>
              </a:defRPr>
            </a:lvl3pPr>
            <a:lvl4pPr lvl="3" algn="r">
              <a:buNone/>
              <a:defRPr sz="1600">
                <a:solidFill>
                  <a:srgbClr val="A1BECC"/>
                </a:solidFill>
                <a:latin typeface="Nixie One"/>
                <a:ea typeface="Nixie One"/>
                <a:cs typeface="Nixie One"/>
                <a:sym typeface="Nixie One"/>
              </a:defRPr>
            </a:lvl4pPr>
            <a:lvl5pPr lvl="4" algn="r">
              <a:buNone/>
              <a:defRPr sz="1600">
                <a:solidFill>
                  <a:srgbClr val="A1BECC"/>
                </a:solidFill>
                <a:latin typeface="Nixie One"/>
                <a:ea typeface="Nixie One"/>
                <a:cs typeface="Nixie One"/>
                <a:sym typeface="Nixie One"/>
              </a:defRPr>
            </a:lvl5pPr>
            <a:lvl6pPr lvl="5" algn="r">
              <a:buNone/>
              <a:defRPr sz="1600">
                <a:solidFill>
                  <a:srgbClr val="A1BECC"/>
                </a:solidFill>
                <a:latin typeface="Nixie One"/>
                <a:ea typeface="Nixie One"/>
                <a:cs typeface="Nixie One"/>
                <a:sym typeface="Nixie One"/>
              </a:defRPr>
            </a:lvl6pPr>
            <a:lvl7pPr lvl="6" algn="r">
              <a:buNone/>
              <a:defRPr sz="1600">
                <a:solidFill>
                  <a:srgbClr val="A1BECC"/>
                </a:solidFill>
                <a:latin typeface="Nixie One"/>
                <a:ea typeface="Nixie One"/>
                <a:cs typeface="Nixie One"/>
                <a:sym typeface="Nixie One"/>
              </a:defRPr>
            </a:lvl7pPr>
            <a:lvl8pPr lvl="7" algn="r">
              <a:buNone/>
              <a:defRPr sz="1600">
                <a:solidFill>
                  <a:srgbClr val="A1BECC"/>
                </a:solidFill>
                <a:latin typeface="Nixie One"/>
                <a:ea typeface="Nixie One"/>
                <a:cs typeface="Nixie One"/>
                <a:sym typeface="Nixie One"/>
              </a:defRPr>
            </a:lvl8pPr>
            <a:lvl9pPr lvl="8" algn="r">
              <a:buNone/>
              <a:defRPr sz="1600">
                <a:solidFill>
                  <a:srgbClr val="A1BECC"/>
                </a:solidFill>
                <a:latin typeface="Nixie One"/>
                <a:ea typeface="Nixie One"/>
                <a:cs typeface="Nixie One"/>
                <a:sym typeface="Nixie One"/>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2890145838"/>
      </p:ext>
    </p:extLst>
  </p:cSld>
  <p:clrMap bg1="lt1" tx1="dk1" bg2="dk2" tx2="lt2" accent1="accent1" accent2="accent2" accent3="accent3" accent4="accent4" accent5="accent5" accent6="accent6" hlink="hlink" folHlink="folHlink"/>
  <p:sldLayoutIdLst>
    <p:sldLayoutId id="2147485152" r:id="rId1"/>
    <p:sldLayoutId id="2147485153" r:id="rId2"/>
    <p:sldLayoutId id="2147485154" r:id="rId3"/>
    <p:sldLayoutId id="2147485155" r:id="rId4"/>
    <p:sldLayoutId id="2147485156" r:id="rId5"/>
    <p:sldLayoutId id="2147485157" r:id="rId6"/>
    <p:sldLayoutId id="2147485158" r:id="rId7"/>
    <p:sldLayoutId id="2147485159" r:id="rId8"/>
    <p:sldLayoutId id="2147485160" r:id="rId9"/>
    <p:sldLayoutId id="2147485161" r:id="rId10"/>
    <p:sldLayoutId id="2147485162"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bwMode="grayWhite">
      <p:bgPr>
        <a:gradFill rotWithShape="0">
          <a:gsLst>
            <a:gs pos="0">
              <a:schemeClr val="bg1"/>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pic>
        <p:nvPicPr>
          <p:cNvPr id="1140811" name="Picture 75" descr="59018 _1"/>
          <p:cNvPicPr>
            <a:picLocks noChangeAspect="1" noChangeArrowheads="1"/>
          </p:cNvPicPr>
          <p:nvPr/>
        </p:nvPicPr>
        <p:blipFill>
          <a:blip r:embed="rId18"/>
          <a:srcRect/>
          <a:stretch>
            <a:fillRect/>
          </a:stretch>
        </p:blipFill>
        <p:spPr bwMode="auto">
          <a:xfrm>
            <a:off x="0" y="3530600"/>
            <a:ext cx="3471333" cy="3327400"/>
          </a:xfrm>
          <a:prstGeom prst="rect">
            <a:avLst/>
          </a:prstGeom>
          <a:noFill/>
        </p:spPr>
      </p:pic>
      <p:pic>
        <p:nvPicPr>
          <p:cNvPr id="1140810" name="Picture 74" descr="Medical Perspectives_EyeWire copy"/>
          <p:cNvPicPr>
            <a:picLocks noChangeAspect="1" noChangeArrowheads="1"/>
          </p:cNvPicPr>
          <p:nvPr/>
        </p:nvPicPr>
        <p:blipFill>
          <a:blip r:embed="rId19"/>
          <a:srcRect/>
          <a:stretch>
            <a:fillRect/>
          </a:stretch>
        </p:blipFill>
        <p:spPr bwMode="auto">
          <a:xfrm>
            <a:off x="0" y="0"/>
            <a:ext cx="12192000" cy="6858000"/>
          </a:xfrm>
          <a:prstGeom prst="rect">
            <a:avLst/>
          </a:prstGeom>
          <a:noFill/>
        </p:spPr>
      </p:pic>
      <p:sp>
        <p:nvSpPr>
          <p:cNvPr id="1140740" name="Rectangle 4"/>
          <p:cNvSpPr>
            <a:spLocks noGrp="1" noChangeArrowheads="1"/>
          </p:cNvSpPr>
          <p:nvPr>
            <p:ph type="dt" sz="half" idx="2"/>
          </p:nvPr>
        </p:nvSpPr>
        <p:spPr bwMode="gray">
          <a:xfrm>
            <a:off x="395817" y="6577014"/>
            <a:ext cx="2844800" cy="2190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00">
                <a:latin typeface="+mn-lt"/>
              </a:defRPr>
            </a:lvl1pPr>
          </a:lstStyle>
          <a:p>
            <a:pPr fontAlgn="base">
              <a:spcBef>
                <a:spcPct val="0"/>
              </a:spcBef>
              <a:spcAft>
                <a:spcPct val="0"/>
              </a:spcAft>
            </a:pPr>
            <a:endParaRPr lang="en-US">
              <a:solidFill>
                <a:srgbClr val="000000"/>
              </a:solidFill>
            </a:endParaRPr>
          </a:p>
        </p:txBody>
      </p:sp>
      <p:sp>
        <p:nvSpPr>
          <p:cNvPr id="1140741" name="Rectangle 5"/>
          <p:cNvSpPr>
            <a:spLocks noGrp="1" noChangeArrowheads="1"/>
          </p:cNvSpPr>
          <p:nvPr>
            <p:ph type="ftr" sz="quarter" idx="3"/>
          </p:nvPr>
        </p:nvSpPr>
        <p:spPr bwMode="gray">
          <a:xfrm>
            <a:off x="3621617" y="6565900"/>
            <a:ext cx="4866216" cy="2809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a:latin typeface="+mn-lt"/>
              </a:defRPr>
            </a:lvl1pPr>
          </a:lstStyle>
          <a:p>
            <a:pPr algn="ctr" fontAlgn="base">
              <a:spcBef>
                <a:spcPct val="0"/>
              </a:spcBef>
              <a:spcAft>
                <a:spcPct val="0"/>
              </a:spcAft>
            </a:pPr>
            <a:r>
              <a:rPr lang="en-US">
                <a:solidFill>
                  <a:srgbClr val="000000"/>
                </a:solidFill>
              </a:rPr>
              <a:t>www.trungtamtinhoc.edu.vn</a:t>
            </a:r>
          </a:p>
          <a:p>
            <a:pPr algn="ctr" fontAlgn="base">
              <a:spcBef>
                <a:spcPct val="0"/>
              </a:spcBef>
              <a:spcAft>
                <a:spcPct val="0"/>
              </a:spcAft>
            </a:pPr>
            <a:endParaRPr lang="en-US">
              <a:solidFill>
                <a:srgbClr val="000000"/>
              </a:solidFill>
            </a:endParaRPr>
          </a:p>
        </p:txBody>
      </p:sp>
      <p:sp>
        <p:nvSpPr>
          <p:cNvPr id="1140744" name="Rectangle 8"/>
          <p:cNvSpPr>
            <a:spLocks noGrp="1" noChangeArrowheads="1"/>
          </p:cNvSpPr>
          <p:nvPr>
            <p:ph type="sldNum" sz="quarter" idx="4"/>
          </p:nvPr>
        </p:nvSpPr>
        <p:spPr bwMode="gray">
          <a:xfrm>
            <a:off x="8974667" y="6569076"/>
            <a:ext cx="2844800" cy="2143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a:latin typeface="+mn-lt"/>
              </a:defRPr>
            </a:lvl1pPr>
          </a:lstStyle>
          <a:p>
            <a:pPr fontAlgn="base">
              <a:spcBef>
                <a:spcPct val="0"/>
              </a:spcBef>
              <a:spcAft>
                <a:spcPct val="0"/>
              </a:spcAft>
            </a:pPr>
            <a:fld id="{C45CA075-AD84-442C-9B94-5893FC41DA84}" type="slidenum">
              <a:rPr lang="en-US">
                <a:solidFill>
                  <a:srgbClr val="000000"/>
                </a:solidFill>
              </a:rPr>
              <a:pPr fontAlgn="base">
                <a:spcBef>
                  <a:spcPct val="0"/>
                </a:spcBef>
                <a:spcAft>
                  <a:spcPct val="0"/>
                </a:spcAft>
              </a:pPr>
              <a:t>‹#›</a:t>
            </a:fld>
            <a:endParaRPr lang="en-US">
              <a:solidFill>
                <a:srgbClr val="000000"/>
              </a:solidFill>
            </a:endParaRPr>
          </a:p>
        </p:txBody>
      </p:sp>
      <p:sp>
        <p:nvSpPr>
          <p:cNvPr id="1140765" name="Rectangle 29"/>
          <p:cNvSpPr>
            <a:spLocks noGrp="1" noChangeArrowheads="1"/>
          </p:cNvSpPr>
          <p:nvPr>
            <p:ph type="body" idx="1"/>
          </p:nvPr>
        </p:nvSpPr>
        <p:spPr bwMode="black">
          <a:xfrm>
            <a:off x="793752" y="1450975"/>
            <a:ext cx="10788649" cy="498475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140804" name="Freeform 68"/>
          <p:cNvSpPr>
            <a:spLocks/>
          </p:cNvSpPr>
          <p:nvPr/>
        </p:nvSpPr>
        <p:spPr bwMode="auto">
          <a:xfrm>
            <a:off x="1276351" y="1103314"/>
            <a:ext cx="8724900" cy="39687"/>
          </a:xfrm>
          <a:custGeom>
            <a:avLst/>
            <a:gdLst/>
            <a:ahLst/>
            <a:cxnLst>
              <a:cxn ang="0">
                <a:pos x="4122" y="0"/>
              </a:cxn>
              <a:cxn ang="0">
                <a:pos x="0" y="3"/>
              </a:cxn>
              <a:cxn ang="0">
                <a:pos x="37" y="25"/>
              </a:cxn>
              <a:cxn ang="0">
                <a:pos x="4109" y="25"/>
              </a:cxn>
              <a:cxn ang="0">
                <a:pos x="4122" y="0"/>
              </a:cxn>
            </a:cxnLst>
            <a:rect l="0" t="0" r="r" b="b"/>
            <a:pathLst>
              <a:path w="4122" h="25">
                <a:moveTo>
                  <a:pt x="4122" y="0"/>
                </a:moveTo>
                <a:lnTo>
                  <a:pt x="0" y="3"/>
                </a:lnTo>
                <a:lnTo>
                  <a:pt x="37" y="25"/>
                </a:lnTo>
                <a:lnTo>
                  <a:pt x="4109" y="25"/>
                </a:lnTo>
                <a:lnTo>
                  <a:pt x="4122" y="0"/>
                </a:lnTo>
                <a:close/>
              </a:path>
            </a:pathLst>
          </a:custGeom>
          <a:gradFill rotWithShape="1">
            <a:gsLst>
              <a:gs pos="0">
                <a:schemeClr val="tx2">
                  <a:alpha val="0"/>
                </a:schemeClr>
              </a:gs>
              <a:gs pos="100000">
                <a:schemeClr val="tx2">
                  <a:gamma/>
                  <a:shade val="78824"/>
                  <a:invGamma/>
                </a:schemeClr>
              </a:gs>
            </a:gsLst>
            <a:lin ang="0" scaled="1"/>
          </a:gradFill>
          <a:ln w="9525" cap="flat" cmpd="sng">
            <a:noFill/>
            <a:prstDash val="solid"/>
            <a:round/>
            <a:headEnd/>
            <a:tailEnd/>
          </a:ln>
          <a:effectLst/>
        </p:spPr>
        <p:txBody>
          <a:bodyPr/>
          <a:lstStyle/>
          <a:p>
            <a:pPr algn="ctr" fontAlgn="base">
              <a:spcBef>
                <a:spcPct val="0"/>
              </a:spcBef>
              <a:spcAft>
                <a:spcPct val="0"/>
              </a:spcAft>
            </a:pPr>
            <a:endParaRPr lang="en-US" sz="1800">
              <a:solidFill>
                <a:srgbClr val="000000"/>
              </a:solidFill>
              <a:latin typeface="Symbol" pitchFamily="18" charset="2"/>
            </a:endParaRPr>
          </a:p>
        </p:txBody>
      </p:sp>
      <p:pic>
        <p:nvPicPr>
          <p:cNvPr id="1140805" name="Picture 69" descr="artway_medical_thermomete_01"/>
          <p:cNvPicPr>
            <a:picLocks noChangeAspect="1" noChangeArrowheads="1"/>
          </p:cNvPicPr>
          <p:nvPr/>
        </p:nvPicPr>
        <p:blipFill>
          <a:blip r:embed="rId20" cstate="print"/>
          <a:srcRect/>
          <a:stretch>
            <a:fillRect/>
          </a:stretch>
        </p:blipFill>
        <p:spPr bwMode="auto">
          <a:xfrm>
            <a:off x="8714317" y="98425"/>
            <a:ext cx="1354667" cy="1079500"/>
          </a:xfrm>
          <a:prstGeom prst="rect">
            <a:avLst/>
          </a:prstGeom>
          <a:noFill/>
        </p:spPr>
      </p:pic>
      <p:sp>
        <p:nvSpPr>
          <p:cNvPr id="1140764" name="Rectangle 28"/>
          <p:cNvSpPr>
            <a:spLocks noGrp="1" noChangeArrowheads="1"/>
          </p:cNvSpPr>
          <p:nvPr>
            <p:ph type="title"/>
          </p:nvPr>
        </p:nvSpPr>
        <p:spPr bwMode="black">
          <a:xfrm>
            <a:off x="433918" y="349251"/>
            <a:ext cx="10367433" cy="633413"/>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40808" name="Text Box 72"/>
          <p:cNvSpPr txBox="1">
            <a:spLocks noChangeArrowheads="1"/>
          </p:cNvSpPr>
          <p:nvPr/>
        </p:nvSpPr>
        <p:spPr bwMode="gray">
          <a:xfrm>
            <a:off x="10189634" y="779463"/>
            <a:ext cx="1722967" cy="457200"/>
          </a:xfrm>
          <a:prstGeom prst="rect">
            <a:avLst/>
          </a:prstGeom>
          <a:noFill/>
          <a:ln w="28575" algn="ctr">
            <a:noFill/>
            <a:miter lim="800000"/>
            <a:headEnd/>
            <a:tailEnd/>
          </a:ln>
          <a:effectLst>
            <a:prstShdw prst="shdw13" dist="53882" dir="2700000">
              <a:srgbClr val="080808">
                <a:alpha val="50000"/>
              </a:srgbClr>
            </a:prstShdw>
          </a:effectLst>
        </p:spPr>
        <p:txBody>
          <a:bodyPr>
            <a:spAutoFit/>
          </a:bodyPr>
          <a:lstStyle/>
          <a:p>
            <a:pPr fontAlgn="base">
              <a:spcBef>
                <a:spcPct val="50000"/>
              </a:spcBef>
              <a:spcAft>
                <a:spcPct val="0"/>
              </a:spcAft>
            </a:pPr>
            <a:r>
              <a:rPr lang="en-US" sz="2400" b="1">
                <a:solidFill>
                  <a:srgbClr val="A50021"/>
                </a:solidFill>
                <a:latin typeface="Verdana" pitchFamily="34" charset="0"/>
              </a:rPr>
              <a:t>LOGO</a:t>
            </a:r>
          </a:p>
        </p:txBody>
      </p:sp>
      <p:sp>
        <p:nvSpPr>
          <p:cNvPr id="12" name="TextBox 11"/>
          <p:cNvSpPr txBox="1"/>
          <p:nvPr/>
        </p:nvSpPr>
        <p:spPr>
          <a:xfrm>
            <a:off x="395172" y="6616056"/>
            <a:ext cx="1960793" cy="230832"/>
          </a:xfrm>
          <a:prstGeom prst="rect">
            <a:avLst/>
          </a:prstGeom>
          <a:noFill/>
        </p:spPr>
        <p:txBody>
          <a:bodyPr wrap="none" rtlCol="0">
            <a:spAutoFit/>
          </a:bodyPr>
          <a:lstStyle/>
          <a:p>
            <a:pPr algn="dist" fontAlgn="base">
              <a:spcBef>
                <a:spcPct val="50000"/>
              </a:spcBef>
              <a:spcAft>
                <a:spcPct val="0"/>
              </a:spcAft>
            </a:pPr>
            <a:r>
              <a:rPr lang="en-US" sz="900">
                <a:solidFill>
                  <a:srgbClr val="000000"/>
                </a:solidFill>
                <a:latin typeface="Verdana" pitchFamily="34" charset="0"/>
              </a:rPr>
              <a:t>http://dichvudanhvanban.com</a:t>
            </a:r>
          </a:p>
        </p:txBody>
      </p:sp>
    </p:spTree>
    <p:extLst>
      <p:ext uri="{BB962C8B-B14F-4D97-AF65-F5344CB8AC3E}">
        <p14:creationId xmlns:p14="http://schemas.microsoft.com/office/powerpoint/2010/main" val="143595994"/>
      </p:ext>
    </p:extLst>
  </p:cSld>
  <p:clrMap bg1="lt1" tx1="dk1" bg2="lt2" tx2="dk2" accent1="accent1" accent2="accent2" accent3="accent3" accent4="accent4" accent5="accent5" accent6="accent6" hlink="hlink" folHlink="folHlink"/>
  <p:sldLayoutIdLst>
    <p:sldLayoutId id="2147485165" r:id="rId1"/>
    <p:sldLayoutId id="2147485166" r:id="rId2"/>
    <p:sldLayoutId id="2147485167" r:id="rId3"/>
    <p:sldLayoutId id="2147485168" r:id="rId4"/>
    <p:sldLayoutId id="2147485169" r:id="rId5"/>
    <p:sldLayoutId id="2147485170" r:id="rId6"/>
    <p:sldLayoutId id="2147485171" r:id="rId7"/>
    <p:sldLayoutId id="2147485172" r:id="rId8"/>
    <p:sldLayoutId id="2147485173" r:id="rId9"/>
    <p:sldLayoutId id="2147485174" r:id="rId10"/>
    <p:sldLayoutId id="2147485175" r:id="rId11"/>
    <p:sldLayoutId id="2147485176" r:id="rId12"/>
    <p:sldLayoutId id="2147485177" r:id="rId13"/>
    <p:sldLayoutId id="2147485178" r:id="rId14"/>
    <p:sldLayoutId id="2147485179" r:id="rId15"/>
    <p:sldLayoutId id="2147485180" r:id="rId16"/>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40764"/>
                                        </p:tgtEl>
                                        <p:attrNameLst>
                                          <p:attrName>style.visibility</p:attrName>
                                        </p:attrNameLst>
                                      </p:cBhvr>
                                      <p:to>
                                        <p:strVal val="visible"/>
                                      </p:to>
                                    </p:set>
                                    <p:animEffect transition="in" filter="wipe(left)">
                                      <p:cBhvr>
                                        <p:cTn id="7" dur="1000"/>
                                        <p:tgtEl>
                                          <p:spTgt spid="1140764"/>
                                        </p:tgtEl>
                                      </p:cBhvr>
                                    </p:animEffect>
                                  </p:childTnLst>
                                </p:cTn>
                              </p:par>
                              <p:par>
                                <p:cTn id="8" presetID="10" presetClass="entr" presetSubtype="0" fill="hold" nodeType="withEffect">
                                  <p:stCondLst>
                                    <p:cond delay="0"/>
                                  </p:stCondLst>
                                  <p:childTnLst>
                                    <p:set>
                                      <p:cBhvr>
                                        <p:cTn id="9" dur="1" fill="hold">
                                          <p:stCondLst>
                                            <p:cond delay="0"/>
                                          </p:stCondLst>
                                        </p:cTn>
                                        <p:tgtEl>
                                          <p:spTgt spid="1140811"/>
                                        </p:tgtEl>
                                        <p:attrNameLst>
                                          <p:attrName>style.visibility</p:attrName>
                                        </p:attrNameLst>
                                      </p:cBhvr>
                                      <p:to>
                                        <p:strVal val="visible"/>
                                      </p:to>
                                    </p:set>
                                    <p:animEffect transition="in" filter="fade">
                                      <p:cBhvr>
                                        <p:cTn id="10" dur="1000"/>
                                        <p:tgtEl>
                                          <p:spTgt spid="1140811"/>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1140804"/>
                                        </p:tgtEl>
                                        <p:attrNameLst>
                                          <p:attrName>style.visibility</p:attrName>
                                        </p:attrNameLst>
                                      </p:cBhvr>
                                      <p:to>
                                        <p:strVal val="visible"/>
                                      </p:to>
                                    </p:set>
                                    <p:animEffect transition="in" filter="wipe(right)">
                                      <p:cBhvr>
                                        <p:cTn id="13" dur="500"/>
                                        <p:tgtEl>
                                          <p:spTgt spid="11408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0804" grpId="0" animBg="1"/>
      <p:bldP spid="1140764" grpId="0"/>
    </p:bldLst>
  </p:timing>
  <p:txStyles>
    <p:titleStyle>
      <a:lvl1pPr algn="ctr" rtl="0" eaLnBrk="1" fontAlgn="base" hangingPunct="1">
        <a:spcBef>
          <a:spcPct val="0"/>
        </a:spcBef>
        <a:spcAft>
          <a:spcPct val="0"/>
        </a:spcAft>
        <a:defRPr sz="4000" b="1">
          <a:solidFill>
            <a:schemeClr val="tx2"/>
          </a:solidFill>
          <a:latin typeface="+mj-lt"/>
          <a:ea typeface="+mj-ea"/>
          <a:cs typeface="+mj-cs"/>
        </a:defRPr>
      </a:lvl1pPr>
      <a:lvl2pPr algn="ctr" rtl="0" eaLnBrk="1" fontAlgn="base" hangingPunct="1">
        <a:spcBef>
          <a:spcPct val="0"/>
        </a:spcBef>
        <a:spcAft>
          <a:spcPct val="0"/>
        </a:spcAft>
        <a:defRPr sz="4000" b="1">
          <a:solidFill>
            <a:schemeClr val="tx2"/>
          </a:solidFill>
          <a:latin typeface="Times New Roman" pitchFamily="18" charset="0"/>
        </a:defRPr>
      </a:lvl2pPr>
      <a:lvl3pPr algn="ctr" rtl="0" eaLnBrk="1" fontAlgn="base" hangingPunct="1">
        <a:spcBef>
          <a:spcPct val="0"/>
        </a:spcBef>
        <a:spcAft>
          <a:spcPct val="0"/>
        </a:spcAft>
        <a:defRPr sz="4000" b="1">
          <a:solidFill>
            <a:schemeClr val="tx2"/>
          </a:solidFill>
          <a:latin typeface="Times New Roman" pitchFamily="18" charset="0"/>
        </a:defRPr>
      </a:lvl3pPr>
      <a:lvl4pPr algn="ctr" rtl="0" eaLnBrk="1" fontAlgn="base" hangingPunct="1">
        <a:spcBef>
          <a:spcPct val="0"/>
        </a:spcBef>
        <a:spcAft>
          <a:spcPct val="0"/>
        </a:spcAft>
        <a:defRPr sz="4000" b="1">
          <a:solidFill>
            <a:schemeClr val="tx2"/>
          </a:solidFill>
          <a:latin typeface="Times New Roman" pitchFamily="18" charset="0"/>
        </a:defRPr>
      </a:lvl4pPr>
      <a:lvl5pPr algn="ctr" rtl="0" eaLnBrk="1" fontAlgn="base" hangingPunct="1">
        <a:spcBef>
          <a:spcPct val="0"/>
        </a:spcBef>
        <a:spcAft>
          <a:spcPct val="0"/>
        </a:spcAft>
        <a:defRPr sz="4000" b="1">
          <a:solidFill>
            <a:schemeClr val="tx2"/>
          </a:solidFill>
          <a:latin typeface="Times New Roman" pitchFamily="18" charset="0"/>
        </a:defRPr>
      </a:lvl5pPr>
      <a:lvl6pPr marL="457200" algn="ctr" rtl="0" eaLnBrk="1" fontAlgn="base" hangingPunct="1">
        <a:spcBef>
          <a:spcPct val="0"/>
        </a:spcBef>
        <a:spcAft>
          <a:spcPct val="0"/>
        </a:spcAft>
        <a:defRPr sz="4000" b="1">
          <a:solidFill>
            <a:schemeClr val="tx2"/>
          </a:solidFill>
          <a:latin typeface="Times New Roman" pitchFamily="18" charset="0"/>
        </a:defRPr>
      </a:lvl6pPr>
      <a:lvl7pPr marL="914400" algn="ctr" rtl="0" eaLnBrk="1" fontAlgn="base" hangingPunct="1">
        <a:spcBef>
          <a:spcPct val="0"/>
        </a:spcBef>
        <a:spcAft>
          <a:spcPct val="0"/>
        </a:spcAft>
        <a:defRPr sz="4000" b="1">
          <a:solidFill>
            <a:schemeClr val="tx2"/>
          </a:solidFill>
          <a:latin typeface="Times New Roman" pitchFamily="18" charset="0"/>
        </a:defRPr>
      </a:lvl7pPr>
      <a:lvl8pPr marL="1371600" algn="ctr" rtl="0" eaLnBrk="1" fontAlgn="base" hangingPunct="1">
        <a:spcBef>
          <a:spcPct val="0"/>
        </a:spcBef>
        <a:spcAft>
          <a:spcPct val="0"/>
        </a:spcAft>
        <a:defRPr sz="4000" b="1">
          <a:solidFill>
            <a:schemeClr val="tx2"/>
          </a:solidFill>
          <a:latin typeface="Times New Roman" pitchFamily="18" charset="0"/>
        </a:defRPr>
      </a:lvl8pPr>
      <a:lvl9pPr marL="1828800" algn="ctr" rtl="0" eaLnBrk="1" fontAlgn="base" hangingPunct="1">
        <a:spcBef>
          <a:spcPct val="0"/>
        </a:spcBef>
        <a:spcAft>
          <a:spcPct val="0"/>
        </a:spcAft>
        <a:defRPr sz="4000" b="1">
          <a:solidFill>
            <a:schemeClr val="tx2"/>
          </a:solidFill>
          <a:latin typeface="Times New Roman" pitchFamily="18" charset="0"/>
        </a:defRPr>
      </a:lvl9pPr>
    </p:titleStyle>
    <p:bodyStyle>
      <a:lvl1pPr marL="342900" indent="-342900" algn="l" rtl="0" eaLnBrk="1" fontAlgn="base" hangingPunct="1">
        <a:spcBef>
          <a:spcPct val="20000"/>
        </a:spcBef>
        <a:spcAft>
          <a:spcPct val="0"/>
        </a:spcAft>
        <a:buClr>
          <a:schemeClr val="tx2"/>
        </a:buClr>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1" name="Freeform 7">
            <a:extLst>
              <a:ext uri="{FF2B5EF4-FFF2-40B4-BE49-F238E27FC236}">
                <a16:creationId xmlns="" xmlns:a16="http://schemas.microsoft.com/office/drawing/2014/main" id="{9BC573D1-35BD-4886-8E81-252FCA41A907}"/>
              </a:ext>
            </a:extLst>
          </p:cNvPr>
          <p:cNvSpPr>
            <a:spLocks/>
          </p:cNvSpPr>
          <p:nvPr/>
        </p:nvSpPr>
        <p:spPr bwMode="gray">
          <a:xfrm>
            <a:off x="-12700" y="-9525"/>
            <a:ext cx="12208933" cy="6872288"/>
          </a:xfrm>
          <a:custGeom>
            <a:avLst/>
            <a:gdLst/>
            <a:ahLst/>
            <a:cxnLst>
              <a:cxn ang="0">
                <a:pos x="5766" y="605"/>
              </a:cxn>
              <a:cxn ang="0">
                <a:pos x="5768" y="4325"/>
              </a:cxn>
              <a:cxn ang="0">
                <a:pos x="1082" y="4329"/>
              </a:cxn>
              <a:cxn ang="0">
                <a:pos x="13" y="3351"/>
              </a:cxn>
              <a:cxn ang="0">
                <a:pos x="0" y="0"/>
              </a:cxn>
              <a:cxn ang="0">
                <a:pos x="2428" y="7"/>
              </a:cxn>
              <a:cxn ang="0">
                <a:pos x="5766" y="605"/>
              </a:cxn>
            </a:cxnLst>
            <a:rect l="0" t="0" r="r" b="b"/>
            <a:pathLst>
              <a:path w="5768" h="4329">
                <a:moveTo>
                  <a:pt x="5766" y="605"/>
                </a:moveTo>
                <a:cubicBezTo>
                  <a:pt x="5767" y="2464"/>
                  <a:pt x="5768" y="4325"/>
                  <a:pt x="5768" y="4325"/>
                </a:cubicBezTo>
                <a:lnTo>
                  <a:pt x="1082" y="4329"/>
                </a:lnTo>
                <a:cubicBezTo>
                  <a:pt x="318" y="3809"/>
                  <a:pt x="9" y="3349"/>
                  <a:pt x="13" y="3351"/>
                </a:cubicBezTo>
                <a:lnTo>
                  <a:pt x="0" y="0"/>
                </a:lnTo>
                <a:lnTo>
                  <a:pt x="2428" y="7"/>
                </a:lnTo>
                <a:cubicBezTo>
                  <a:pt x="2428" y="12"/>
                  <a:pt x="3096" y="401"/>
                  <a:pt x="5766" y="605"/>
                </a:cubicBezTo>
                <a:close/>
              </a:path>
            </a:pathLst>
          </a:custGeom>
          <a:gradFill rotWithShape="1">
            <a:gsLst>
              <a:gs pos="0">
                <a:schemeClr val="bg1">
                  <a:gamma/>
                  <a:tint val="3137"/>
                  <a:invGamma/>
                </a:schemeClr>
              </a:gs>
              <a:gs pos="100000">
                <a:schemeClr val="bg1">
                  <a:alpha val="70000"/>
                </a:schemeClr>
              </a:gs>
            </a:gsLst>
            <a:lin ang="2700000" scaled="1"/>
          </a:gradFill>
          <a:ln w="9525">
            <a:noFill/>
            <a:round/>
            <a:headEnd/>
            <a:tailEnd/>
          </a:ln>
          <a:effectLst/>
        </p:spPr>
        <p:txBody>
          <a:bodyPr/>
          <a:lstStyle/>
          <a:p>
            <a:pPr algn="ctr" eaLnBrk="1" hangingPunct="1">
              <a:defRPr/>
            </a:pPr>
            <a:endParaRPr lang="en-US" sz="1800">
              <a:solidFill>
                <a:srgbClr val="000000"/>
              </a:solidFill>
              <a:latin typeface="Arial" charset="0"/>
            </a:endParaRPr>
          </a:p>
        </p:txBody>
      </p:sp>
      <p:sp>
        <p:nvSpPr>
          <p:cNvPr id="1033" name="Freeform 9">
            <a:extLst>
              <a:ext uri="{FF2B5EF4-FFF2-40B4-BE49-F238E27FC236}">
                <a16:creationId xmlns="" xmlns:a16="http://schemas.microsoft.com/office/drawing/2014/main" id="{00132DE3-F478-4B99-BB22-C5F767806D7F}"/>
              </a:ext>
            </a:extLst>
          </p:cNvPr>
          <p:cNvSpPr>
            <a:spLocks/>
          </p:cNvSpPr>
          <p:nvPr/>
        </p:nvSpPr>
        <p:spPr bwMode="gray">
          <a:xfrm>
            <a:off x="-6350" y="5500688"/>
            <a:ext cx="1921935" cy="1358900"/>
          </a:xfrm>
          <a:custGeom>
            <a:avLst/>
            <a:gdLst>
              <a:gd name="T0" fmla="*/ 0 w 1089"/>
              <a:gd name="T1" fmla="*/ 0 h 1100"/>
              <a:gd name="T2" fmla="*/ 0 w 1089"/>
              <a:gd name="T3" fmla="*/ 1358900 h 1100"/>
              <a:gd name="T4" fmla="*/ 1441451 w 1089"/>
              <a:gd name="T5" fmla="*/ 1358900 h 1100"/>
              <a:gd name="T6" fmla="*/ 0 w 1089"/>
              <a:gd name="T7" fmla="*/ 0 h 1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1100">
                <a:moveTo>
                  <a:pt x="0" y="0"/>
                </a:moveTo>
                <a:cubicBezTo>
                  <a:pt x="0" y="550"/>
                  <a:pt x="0" y="1100"/>
                  <a:pt x="0" y="1100"/>
                </a:cubicBezTo>
                <a:lnTo>
                  <a:pt x="1089" y="1100"/>
                </a:lnTo>
                <a:cubicBezTo>
                  <a:pt x="1089" y="1100"/>
                  <a:pt x="596" y="865"/>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4276" name="Line 13">
            <a:extLst>
              <a:ext uri="{FF2B5EF4-FFF2-40B4-BE49-F238E27FC236}">
                <a16:creationId xmlns="" xmlns:a16="http://schemas.microsoft.com/office/drawing/2014/main" id="{A4113DCF-2518-4407-A87F-3175E74ED9C9}"/>
              </a:ext>
            </a:extLst>
          </p:cNvPr>
          <p:cNvSpPr>
            <a:spLocks noChangeShapeType="1"/>
          </p:cNvSpPr>
          <p:nvPr/>
        </p:nvSpPr>
        <p:spPr bwMode="gray">
          <a:xfrm>
            <a:off x="702733" y="1"/>
            <a:ext cx="0" cy="59102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77" name="Line 14">
            <a:extLst>
              <a:ext uri="{FF2B5EF4-FFF2-40B4-BE49-F238E27FC236}">
                <a16:creationId xmlns="" xmlns:a16="http://schemas.microsoft.com/office/drawing/2014/main" id="{4575E745-4E62-47A6-B0CD-BB5DD6DF4AD6}"/>
              </a:ext>
            </a:extLst>
          </p:cNvPr>
          <p:cNvSpPr>
            <a:spLocks noChangeShapeType="1"/>
          </p:cNvSpPr>
          <p:nvPr/>
        </p:nvSpPr>
        <p:spPr bwMode="gray">
          <a:xfrm>
            <a:off x="2237317" y="0"/>
            <a:ext cx="0" cy="68326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78" name="Line 15">
            <a:extLst>
              <a:ext uri="{FF2B5EF4-FFF2-40B4-BE49-F238E27FC236}">
                <a16:creationId xmlns="" xmlns:a16="http://schemas.microsoft.com/office/drawing/2014/main" id="{FEDF4B75-67D2-4048-8705-C3E91AD8F696}"/>
              </a:ext>
            </a:extLst>
          </p:cNvPr>
          <p:cNvSpPr>
            <a:spLocks noChangeShapeType="1"/>
          </p:cNvSpPr>
          <p:nvPr/>
        </p:nvSpPr>
        <p:spPr bwMode="gray">
          <a:xfrm>
            <a:off x="3774017" y="0"/>
            <a:ext cx="0" cy="68611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79" name="Line 16">
            <a:extLst>
              <a:ext uri="{FF2B5EF4-FFF2-40B4-BE49-F238E27FC236}">
                <a16:creationId xmlns="" xmlns:a16="http://schemas.microsoft.com/office/drawing/2014/main" id="{594A0017-2F91-43B4-AB38-71409879002D}"/>
              </a:ext>
            </a:extLst>
          </p:cNvPr>
          <p:cNvSpPr>
            <a:spLocks noChangeShapeType="1"/>
          </p:cNvSpPr>
          <p:nvPr/>
        </p:nvSpPr>
        <p:spPr bwMode="gray">
          <a:xfrm>
            <a:off x="5310717" y="0"/>
            <a:ext cx="0" cy="6875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0" name="Line 17">
            <a:extLst>
              <a:ext uri="{FF2B5EF4-FFF2-40B4-BE49-F238E27FC236}">
                <a16:creationId xmlns="" xmlns:a16="http://schemas.microsoft.com/office/drawing/2014/main" id="{5E691317-00B2-4487-92DA-59E245617D1E}"/>
              </a:ext>
            </a:extLst>
          </p:cNvPr>
          <p:cNvSpPr>
            <a:spLocks noChangeShapeType="1"/>
          </p:cNvSpPr>
          <p:nvPr/>
        </p:nvSpPr>
        <p:spPr bwMode="gray">
          <a:xfrm>
            <a:off x="6845300" y="388939"/>
            <a:ext cx="0" cy="648652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1" name="Line 18">
            <a:extLst>
              <a:ext uri="{FF2B5EF4-FFF2-40B4-BE49-F238E27FC236}">
                <a16:creationId xmlns="" xmlns:a16="http://schemas.microsoft.com/office/drawing/2014/main" id="{A57738A5-A866-4369-8F0F-E60FBE8F6F82}"/>
              </a:ext>
            </a:extLst>
          </p:cNvPr>
          <p:cNvSpPr>
            <a:spLocks noChangeShapeType="1"/>
          </p:cNvSpPr>
          <p:nvPr/>
        </p:nvSpPr>
        <p:spPr bwMode="gray">
          <a:xfrm>
            <a:off x="8382000" y="619125"/>
            <a:ext cx="0" cy="6256338"/>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2" name="Line 19">
            <a:extLst>
              <a:ext uri="{FF2B5EF4-FFF2-40B4-BE49-F238E27FC236}">
                <a16:creationId xmlns="" xmlns:a16="http://schemas.microsoft.com/office/drawing/2014/main" id="{550D2B56-A1E4-404A-B4BE-D196A186522D}"/>
              </a:ext>
            </a:extLst>
          </p:cNvPr>
          <p:cNvSpPr>
            <a:spLocks noChangeShapeType="1"/>
          </p:cNvSpPr>
          <p:nvPr/>
        </p:nvSpPr>
        <p:spPr bwMode="gray">
          <a:xfrm>
            <a:off x="9918700" y="773113"/>
            <a:ext cx="0" cy="6102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3" name="Line 20">
            <a:extLst>
              <a:ext uri="{FF2B5EF4-FFF2-40B4-BE49-F238E27FC236}">
                <a16:creationId xmlns="" xmlns:a16="http://schemas.microsoft.com/office/drawing/2014/main" id="{F1B02E73-D85E-48BC-B5F0-21793144B9A9}"/>
              </a:ext>
            </a:extLst>
          </p:cNvPr>
          <p:cNvSpPr>
            <a:spLocks noChangeShapeType="1"/>
          </p:cNvSpPr>
          <p:nvPr/>
        </p:nvSpPr>
        <p:spPr bwMode="gray">
          <a:xfrm>
            <a:off x="11455400" y="900113"/>
            <a:ext cx="0" cy="5975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4" name="Line 22">
            <a:extLst>
              <a:ext uri="{FF2B5EF4-FFF2-40B4-BE49-F238E27FC236}">
                <a16:creationId xmlns="" xmlns:a16="http://schemas.microsoft.com/office/drawing/2014/main" id="{E5D34E69-8B7C-44C0-B850-842297B871A2}"/>
              </a:ext>
            </a:extLst>
          </p:cNvPr>
          <p:cNvSpPr>
            <a:spLocks noChangeShapeType="1"/>
          </p:cNvSpPr>
          <p:nvPr/>
        </p:nvSpPr>
        <p:spPr bwMode="gray">
          <a:xfrm rot="5400000">
            <a:off x="3460751" y="-3041650"/>
            <a:ext cx="0" cy="69215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5" name="Line 23">
            <a:extLst>
              <a:ext uri="{FF2B5EF4-FFF2-40B4-BE49-F238E27FC236}">
                <a16:creationId xmlns="" xmlns:a16="http://schemas.microsoft.com/office/drawing/2014/main" id="{367F7730-9898-48C0-9978-5909812C719C}"/>
              </a:ext>
            </a:extLst>
          </p:cNvPr>
          <p:cNvSpPr>
            <a:spLocks noChangeShapeType="1"/>
          </p:cNvSpPr>
          <p:nvPr/>
        </p:nvSpPr>
        <p:spPr bwMode="gray">
          <a:xfrm rot="5400000">
            <a:off x="6104467" y="-4563004"/>
            <a:ext cx="0" cy="1220893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6" name="Line 24">
            <a:extLst>
              <a:ext uri="{FF2B5EF4-FFF2-40B4-BE49-F238E27FC236}">
                <a16:creationId xmlns="" xmlns:a16="http://schemas.microsoft.com/office/drawing/2014/main" id="{247BF2D8-2213-4EF1-90BA-85E707B2F297}"/>
              </a:ext>
            </a:extLst>
          </p:cNvPr>
          <p:cNvSpPr>
            <a:spLocks noChangeShapeType="1"/>
          </p:cNvSpPr>
          <p:nvPr/>
        </p:nvSpPr>
        <p:spPr bwMode="gray">
          <a:xfrm rot="5400000">
            <a:off x="6104467" y="-3439054"/>
            <a:ext cx="0" cy="1220893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7" name="Line 25">
            <a:extLst>
              <a:ext uri="{FF2B5EF4-FFF2-40B4-BE49-F238E27FC236}">
                <a16:creationId xmlns="" xmlns:a16="http://schemas.microsoft.com/office/drawing/2014/main" id="{0C5A9D31-E3E4-47BB-9771-CD3BE606CC38}"/>
              </a:ext>
            </a:extLst>
          </p:cNvPr>
          <p:cNvSpPr>
            <a:spLocks noChangeShapeType="1"/>
          </p:cNvSpPr>
          <p:nvPr/>
        </p:nvSpPr>
        <p:spPr bwMode="gray">
          <a:xfrm rot="5400000">
            <a:off x="6106584" y="-231457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8" name="Line 26">
            <a:extLst>
              <a:ext uri="{FF2B5EF4-FFF2-40B4-BE49-F238E27FC236}">
                <a16:creationId xmlns="" xmlns:a16="http://schemas.microsoft.com/office/drawing/2014/main" id="{5F883A8F-9E61-4140-A4F7-8C8E616FB028}"/>
              </a:ext>
            </a:extLst>
          </p:cNvPr>
          <p:cNvSpPr>
            <a:spLocks noChangeShapeType="1"/>
          </p:cNvSpPr>
          <p:nvPr/>
        </p:nvSpPr>
        <p:spPr bwMode="gray">
          <a:xfrm rot="5400000">
            <a:off x="6106584" y="-119062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9" name="Line 27">
            <a:extLst>
              <a:ext uri="{FF2B5EF4-FFF2-40B4-BE49-F238E27FC236}">
                <a16:creationId xmlns="" xmlns:a16="http://schemas.microsoft.com/office/drawing/2014/main" id="{541223A1-7753-40C0-AB75-149199DA00F1}"/>
              </a:ext>
            </a:extLst>
          </p:cNvPr>
          <p:cNvSpPr>
            <a:spLocks noChangeShapeType="1"/>
          </p:cNvSpPr>
          <p:nvPr/>
        </p:nvSpPr>
        <p:spPr bwMode="gray">
          <a:xfrm rot="5400000">
            <a:off x="6540501" y="420159"/>
            <a:ext cx="0" cy="1123103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90" name="Rectangle 28">
            <a:extLst>
              <a:ext uri="{FF2B5EF4-FFF2-40B4-BE49-F238E27FC236}">
                <a16:creationId xmlns="" xmlns:a16="http://schemas.microsoft.com/office/drawing/2014/main" id="{B08A4F3D-0F11-4036-9AD6-196A4953CC84}"/>
              </a:ext>
            </a:extLst>
          </p:cNvPr>
          <p:cNvSpPr>
            <a:spLocks noChangeArrowheads="1"/>
          </p:cNvSpPr>
          <p:nvPr/>
        </p:nvSpPr>
        <p:spPr bwMode="gray">
          <a:xfrm>
            <a:off x="5340351" y="2692400"/>
            <a:ext cx="1504949"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1" name="Rectangle 29">
            <a:extLst>
              <a:ext uri="{FF2B5EF4-FFF2-40B4-BE49-F238E27FC236}">
                <a16:creationId xmlns="" xmlns:a16="http://schemas.microsoft.com/office/drawing/2014/main" id="{1EB17880-7A31-4F26-8956-A6E7989AC4ED}"/>
              </a:ext>
            </a:extLst>
          </p:cNvPr>
          <p:cNvSpPr>
            <a:spLocks noChangeArrowheads="1"/>
          </p:cNvSpPr>
          <p:nvPr/>
        </p:nvSpPr>
        <p:spPr bwMode="gray">
          <a:xfrm>
            <a:off x="9946218" y="4937125"/>
            <a:ext cx="1494367"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2" name="Rectangle 30">
            <a:extLst>
              <a:ext uri="{FF2B5EF4-FFF2-40B4-BE49-F238E27FC236}">
                <a16:creationId xmlns="" xmlns:a16="http://schemas.microsoft.com/office/drawing/2014/main" id="{4653A4CA-BA45-44E6-B839-862273C1A86F}"/>
              </a:ext>
            </a:extLst>
          </p:cNvPr>
          <p:cNvSpPr>
            <a:spLocks noChangeArrowheads="1"/>
          </p:cNvSpPr>
          <p:nvPr/>
        </p:nvSpPr>
        <p:spPr bwMode="gray">
          <a:xfrm>
            <a:off x="732367" y="3808413"/>
            <a:ext cx="1504951"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3" name="Rectangle 31">
            <a:extLst>
              <a:ext uri="{FF2B5EF4-FFF2-40B4-BE49-F238E27FC236}">
                <a16:creationId xmlns="" xmlns:a16="http://schemas.microsoft.com/office/drawing/2014/main" id="{B9DD35B2-80C4-459F-810A-56A725994AB6}"/>
              </a:ext>
            </a:extLst>
          </p:cNvPr>
          <p:cNvSpPr>
            <a:spLocks noChangeArrowheads="1"/>
          </p:cNvSpPr>
          <p:nvPr/>
        </p:nvSpPr>
        <p:spPr bwMode="gray">
          <a:xfrm>
            <a:off x="8409518" y="6064251"/>
            <a:ext cx="1504949"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4" name="Rectangle 32">
            <a:extLst>
              <a:ext uri="{FF2B5EF4-FFF2-40B4-BE49-F238E27FC236}">
                <a16:creationId xmlns="" xmlns:a16="http://schemas.microsoft.com/office/drawing/2014/main" id="{7955A536-916A-4331-AEF1-CBFA30ADAA30}"/>
              </a:ext>
            </a:extLst>
          </p:cNvPr>
          <p:cNvSpPr>
            <a:spLocks noChangeArrowheads="1"/>
          </p:cNvSpPr>
          <p:nvPr/>
        </p:nvSpPr>
        <p:spPr bwMode="gray">
          <a:xfrm>
            <a:off x="3795184" y="1"/>
            <a:ext cx="1504949"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5" name="Rectangle 33">
            <a:extLst>
              <a:ext uri="{FF2B5EF4-FFF2-40B4-BE49-F238E27FC236}">
                <a16:creationId xmlns="" xmlns:a16="http://schemas.microsoft.com/office/drawing/2014/main" id="{0A37D7F7-160F-4291-B1BF-38EDB13B9C03}"/>
              </a:ext>
            </a:extLst>
          </p:cNvPr>
          <p:cNvSpPr>
            <a:spLocks noChangeArrowheads="1"/>
          </p:cNvSpPr>
          <p:nvPr/>
        </p:nvSpPr>
        <p:spPr bwMode="gray">
          <a:xfrm>
            <a:off x="3803651" y="4938713"/>
            <a:ext cx="1494367"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6" name="Rectangle 34">
            <a:extLst>
              <a:ext uri="{FF2B5EF4-FFF2-40B4-BE49-F238E27FC236}">
                <a16:creationId xmlns="" xmlns:a16="http://schemas.microsoft.com/office/drawing/2014/main" id="{283F9F28-BA52-4835-910F-E0D08FCDE9B1}"/>
              </a:ext>
            </a:extLst>
          </p:cNvPr>
          <p:cNvSpPr>
            <a:spLocks noChangeArrowheads="1"/>
          </p:cNvSpPr>
          <p:nvPr/>
        </p:nvSpPr>
        <p:spPr bwMode="gray">
          <a:xfrm>
            <a:off x="8401051" y="1566863"/>
            <a:ext cx="1494367"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7" name="Rectangle 3">
            <a:extLst>
              <a:ext uri="{FF2B5EF4-FFF2-40B4-BE49-F238E27FC236}">
                <a16:creationId xmlns="" xmlns:a16="http://schemas.microsoft.com/office/drawing/2014/main" id="{C1EEBC00-9EEB-4EB6-BCAC-38D54D7CF001}"/>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 xmlns:a16="http://schemas.microsoft.com/office/drawing/2014/main" id="{2AC5CABB-0365-4BE8-9E17-F6E4CF2486B1}"/>
              </a:ext>
            </a:extLst>
          </p:cNvPr>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a:defRPr/>
            </a:pPr>
            <a:endParaRPr lang="en-US"/>
          </a:p>
        </p:txBody>
      </p:sp>
      <p:sp>
        <p:nvSpPr>
          <p:cNvPr id="1029" name="Rectangle 5">
            <a:extLst>
              <a:ext uri="{FF2B5EF4-FFF2-40B4-BE49-F238E27FC236}">
                <a16:creationId xmlns="" xmlns:a16="http://schemas.microsoft.com/office/drawing/2014/main" id="{81081DAE-9D1F-455D-ACEB-26DCD7C0E53A}"/>
              </a:ext>
            </a:extLst>
          </p:cNvPr>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9D3A4E19-7779-4B0C-86BF-01E8B42D66D5}"/>
              </a:ext>
            </a:extLst>
          </p:cNvPr>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a:defRPr/>
            </a:pPr>
            <a:fld id="{BFF7E3FC-3A8C-4E4F-B763-1E4A0E060C27}" type="slidenum">
              <a:rPr lang="en-US" altLang="en-US"/>
              <a:pPr>
                <a:defRPr/>
              </a:pPr>
              <a:t>‹#›</a:t>
            </a:fld>
            <a:endParaRPr lang="en-US" altLang="en-US"/>
          </a:p>
        </p:txBody>
      </p:sp>
      <p:sp>
        <p:nvSpPr>
          <p:cNvPr id="1060" name="Freeform 36">
            <a:extLst>
              <a:ext uri="{FF2B5EF4-FFF2-40B4-BE49-F238E27FC236}">
                <a16:creationId xmlns="" xmlns:a16="http://schemas.microsoft.com/office/drawing/2014/main" id="{19DA52E4-0342-4803-A3F6-5BAB3BE6E760}"/>
              </a:ext>
            </a:extLst>
          </p:cNvPr>
          <p:cNvSpPr>
            <a:spLocks/>
          </p:cNvSpPr>
          <p:nvPr/>
        </p:nvSpPr>
        <p:spPr bwMode="gray">
          <a:xfrm>
            <a:off x="5389033" y="1"/>
            <a:ext cx="6807200" cy="739775"/>
          </a:xfrm>
          <a:custGeom>
            <a:avLst/>
            <a:gdLst>
              <a:gd name="T0" fmla="*/ 5105400 w 3130"/>
              <a:gd name="T1" fmla="*/ 739775 h 453"/>
              <a:gd name="T2" fmla="*/ 5105400 w 3130"/>
              <a:gd name="T3" fmla="*/ 0 h 453"/>
              <a:gd name="T4" fmla="*/ 0 w 3130"/>
              <a:gd name="T5" fmla="*/ 0 h 453"/>
              <a:gd name="T6" fmla="*/ 5105400 w 3130"/>
              <a:gd name="T7" fmla="*/ 739775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30" h="453">
                <a:moveTo>
                  <a:pt x="3130" y="453"/>
                </a:moveTo>
                <a:cubicBezTo>
                  <a:pt x="3130" y="226"/>
                  <a:pt x="3130" y="0"/>
                  <a:pt x="3130" y="0"/>
                </a:cubicBezTo>
                <a:lnTo>
                  <a:pt x="0" y="0"/>
                </a:lnTo>
                <a:cubicBezTo>
                  <a:pt x="0" y="0"/>
                  <a:pt x="1298" y="389"/>
                  <a:pt x="3130" y="453"/>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1026" name="Rectangle 2">
            <a:extLst>
              <a:ext uri="{FF2B5EF4-FFF2-40B4-BE49-F238E27FC236}">
                <a16:creationId xmlns="" xmlns:a16="http://schemas.microsoft.com/office/drawing/2014/main" id="{446802B1-A8EB-4350-8400-79EFC561D32E}"/>
              </a:ext>
            </a:extLst>
          </p:cNvPr>
          <p:cNvSpPr>
            <a:spLocks noGrp="1" noChangeArrowheads="1"/>
          </p:cNvSpPr>
          <p:nvPr>
            <p:ph type="title"/>
          </p:nvPr>
        </p:nvSpPr>
        <p:spPr bwMode="black">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54303" name="Picture 37" descr="water">
            <a:extLst>
              <a:ext uri="{FF2B5EF4-FFF2-40B4-BE49-F238E27FC236}">
                <a16:creationId xmlns="" xmlns:a16="http://schemas.microsoft.com/office/drawing/2014/main" id="{E1BAE543-6EAC-4E89-A64E-67DA743EB67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l="22409" t="16374" b="27486"/>
          <a:stretch>
            <a:fillRect/>
          </a:stretch>
        </p:blipFill>
        <p:spPr bwMode="gray">
          <a:xfrm rot="786797">
            <a:off x="8839201" y="-381000"/>
            <a:ext cx="3223684"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304" name="Picture 38" descr="3">
            <a:extLst>
              <a:ext uri="{FF2B5EF4-FFF2-40B4-BE49-F238E27FC236}">
                <a16:creationId xmlns="" xmlns:a16="http://schemas.microsoft.com/office/drawing/2014/main" id="{67AAD262-9939-44A8-A932-9695BCBBE02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gray">
          <a:xfrm rot="20740733" flipH="1">
            <a:off x="65618" y="5726113"/>
            <a:ext cx="1631949"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305" name="TextBox 32">
            <a:extLst>
              <a:ext uri="{FF2B5EF4-FFF2-40B4-BE49-F238E27FC236}">
                <a16:creationId xmlns="" xmlns:a16="http://schemas.microsoft.com/office/drawing/2014/main" id="{7A5F687A-0779-4FC6-BC4A-DD235BD50A49}"/>
              </a:ext>
            </a:extLst>
          </p:cNvPr>
          <p:cNvSpPr txBox="1">
            <a:spLocks noChangeArrowheads="1"/>
          </p:cNvSpPr>
          <p:nvPr/>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249771385"/>
      </p:ext>
    </p:extLst>
  </p:cSld>
  <p:clrMap bg1="lt1" tx1="dk1" bg2="lt2" tx2="dk2" accent1="accent1" accent2="accent2" accent3="accent3" accent4="accent4" accent5="accent5" accent6="accent6" hlink="hlink" folHlink="folHlink"/>
  <p:sldLayoutIdLst>
    <p:sldLayoutId id="2147485182" r:id="rId1"/>
    <p:sldLayoutId id="2147485183" r:id="rId2"/>
    <p:sldLayoutId id="2147485184" r:id="rId3"/>
    <p:sldLayoutId id="2147485185" r:id="rId4"/>
    <p:sldLayoutId id="2147485186" r:id="rId5"/>
    <p:sldLayoutId id="2147485187" r:id="rId6"/>
    <p:sldLayoutId id="2147485188" r:id="rId7"/>
    <p:sldLayoutId id="2147485189" r:id="rId8"/>
    <p:sldLayoutId id="2147485190" r:id="rId9"/>
    <p:sldLayoutId id="2147485191" r:id="rId10"/>
    <p:sldLayoutId id="2147485192" r:id="rId11"/>
    <p:sldLayoutId id="2147485193" r:id="rId12"/>
    <p:sldLayoutId id="2147485194" r:id="rId13"/>
    <p:sldLayoutId id="2147485195" r:id="rId14"/>
    <p:sldLayoutId id="2147485196" r:id="rId15"/>
    <p:sldLayoutId id="2147485197" r:id="rId1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p:cTn id="7" dur="500" fill="hold"/>
                                        <p:tgtEl>
                                          <p:spTgt spid="1026"/>
                                        </p:tgtEl>
                                        <p:attrNameLst>
                                          <p:attrName>ppt_x</p:attrName>
                                        </p:attrNameLst>
                                      </p:cBhvr>
                                      <p:tavLst>
                                        <p:tav tm="0">
                                          <p:val>
                                            <p:strVal val="#ppt_x-.2"/>
                                          </p:val>
                                        </p:tav>
                                        <p:tav tm="100000">
                                          <p:val>
                                            <p:strVal val="#ppt_x"/>
                                          </p:val>
                                        </p:tav>
                                      </p:tavLst>
                                    </p:anim>
                                    <p:anim calcmode="lin" valueType="num">
                                      <p:cBhvr>
                                        <p:cTn id="8" dur="500" fill="hold"/>
                                        <p:tgtEl>
                                          <p:spTgt spid="1026"/>
                                        </p:tgtEl>
                                        <p:attrNameLst>
                                          <p:attrName>ppt_y</p:attrName>
                                        </p:attrNameLst>
                                      </p:cBhvr>
                                      <p:tavLst>
                                        <p:tav tm="0">
                                          <p:val>
                                            <p:strVal val="#ppt_y"/>
                                          </p:val>
                                        </p:tav>
                                        <p:tav tm="100000">
                                          <p:val>
                                            <p:strVal val="#ppt_y"/>
                                          </p:val>
                                        </p:tav>
                                      </p:tavLst>
                                    </p:anim>
                                    <p:animEffect transition="in" filter="wipe(right)" prLst="gradientSize: 0.1">
                                      <p:cBhvr>
                                        <p:cTn id="9" dur="500"/>
                                        <p:tgtEl>
                                          <p:spTgt spid="1026"/>
                                        </p:tgtEl>
                                      </p:cBhvr>
                                    </p:animEffect>
                                  </p:childTnLst>
                                </p:cTn>
                              </p:par>
                            </p:childTnLst>
                          </p:cTn>
                        </p:par>
                        <p:par>
                          <p:cTn id="10" fill="hold" nodeType="afterGroup">
                            <p:stCondLst>
                              <p:cond delay="500"/>
                            </p:stCondLst>
                            <p:childTnLst>
                              <p:par>
                                <p:cTn id="11" presetID="10" presetClass="entr" presetSubtype="0" fill="hold" nodeType="afterEffect">
                                  <p:stCondLst>
                                    <p:cond delay="0"/>
                                  </p:stCondLst>
                                  <p:childTnLst>
                                    <p:set>
                                      <p:cBhvr>
                                        <p:cTn id="12" dur="1" fill="hold">
                                          <p:stCondLst>
                                            <p:cond delay="0"/>
                                          </p:stCondLst>
                                        </p:cTn>
                                        <p:tgtEl>
                                          <p:spTgt spid="1060"/>
                                        </p:tgtEl>
                                        <p:attrNameLst>
                                          <p:attrName>style.visibility</p:attrName>
                                        </p:attrNameLst>
                                      </p:cBhvr>
                                      <p:to>
                                        <p:strVal val="visible"/>
                                      </p:to>
                                    </p:set>
                                    <p:animEffect transition="in" filter="fade">
                                      <p:cBhvr>
                                        <p:cTn id="13" dur="1000"/>
                                        <p:tgtEl>
                                          <p:spTgt spid="1060"/>
                                        </p:tgtEl>
                                      </p:cBhvr>
                                    </p:animEffect>
                                  </p:childTnLst>
                                </p:cTn>
                              </p:par>
                              <p:par>
                                <p:cTn id="14" presetID="10" presetClass="entr" presetSubtype="0" fill="hold" nodeType="withEffect">
                                  <p:stCondLst>
                                    <p:cond delay="500"/>
                                  </p:stCondLst>
                                  <p:childTnLst>
                                    <p:set>
                                      <p:cBhvr>
                                        <p:cTn id="15" dur="1" fill="hold">
                                          <p:stCondLst>
                                            <p:cond delay="0"/>
                                          </p:stCondLst>
                                        </p:cTn>
                                        <p:tgtEl>
                                          <p:spTgt spid="1033"/>
                                        </p:tgtEl>
                                        <p:attrNameLst>
                                          <p:attrName>style.visibility</p:attrName>
                                        </p:attrNameLst>
                                      </p:cBhvr>
                                      <p:to>
                                        <p:strVal val="visible"/>
                                      </p:to>
                                    </p:set>
                                    <p:animEffect transition="in" filter="fade">
                                      <p:cBhvr>
                                        <p:cTn id="16" dur="1000"/>
                                        <p:tgtEl>
                                          <p:spTgt spid="10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3314" name="Shape 6">
            <a:extLst>
              <a:ext uri="{FF2B5EF4-FFF2-40B4-BE49-F238E27FC236}">
                <a16:creationId xmlns="" xmlns:a16="http://schemas.microsoft.com/office/drawing/2014/main" id="{FC5A9BEF-57D1-4FCF-909B-E59B059A1ED8}"/>
              </a:ext>
            </a:extLst>
          </p:cNvPr>
          <p:cNvSpPr txBox="1">
            <a:spLocks noGrp="1"/>
          </p:cNvSpPr>
          <p:nvPr>
            <p:ph type="title"/>
          </p:nvPr>
        </p:nvSpPr>
        <p:spPr bwMode="auto">
          <a:xfrm>
            <a:off x="2476500" y="1427164"/>
            <a:ext cx="7239000"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13315" name="Shape 7">
            <a:extLst>
              <a:ext uri="{FF2B5EF4-FFF2-40B4-BE49-F238E27FC236}">
                <a16:creationId xmlns="" xmlns:a16="http://schemas.microsoft.com/office/drawing/2014/main" id="{F20443C8-9840-4309-98FB-9938D7FEE394}"/>
              </a:ext>
            </a:extLst>
          </p:cNvPr>
          <p:cNvSpPr txBox="1">
            <a:spLocks noGrp="1"/>
          </p:cNvSpPr>
          <p:nvPr>
            <p:ph type="body" idx="1"/>
          </p:nvPr>
        </p:nvSpPr>
        <p:spPr bwMode="auto">
          <a:xfrm>
            <a:off x="2476500" y="2012950"/>
            <a:ext cx="7239000" cy="319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2092198645"/>
      </p:ext>
    </p:extLst>
  </p:cSld>
  <p:clrMap bg1="lt1" tx1="dk1" bg2="dk2" tx2="lt2" accent1="accent1" accent2="accent2" accent3="accent3" accent4="accent4" accent5="accent5" accent6="accent6" hlink="hlink" folHlink="folHlink"/>
  <p:sldLayoutIdLst>
    <p:sldLayoutId id="2147485199" r:id="rId1"/>
    <p:sldLayoutId id="2147485200" r:id="rId2"/>
    <p:sldLayoutId id="2147485201" r:id="rId3"/>
    <p:sldLayoutId id="2147485202" r:id="rId4"/>
    <p:sldLayoutId id="2147485203" r:id="rId5"/>
    <p:sldLayoutId id="2147485204" r:id="rId6"/>
    <p:sldLayoutId id="2147485205" r:id="rId7"/>
    <p:sldLayoutId id="2147485206" r:id="rId8"/>
    <p:sldLayoutId id="2147485207" r:id="rId9"/>
    <p:sldLayoutId id="2147485208" r:id="rId10"/>
    <p:sldLayoutId id="2147485209" r:id="rId11"/>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bwMode="gray">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8" name="Rectangle 4">
            <a:extLst>
              <a:ext uri="{FF2B5EF4-FFF2-40B4-BE49-F238E27FC236}">
                <a16:creationId xmlns="" xmlns:a16="http://schemas.microsoft.com/office/drawing/2014/main" id="{68669623-A564-4789-86E1-EE93FCE50C15}"/>
              </a:ext>
            </a:extLst>
          </p:cNvPr>
          <p:cNvSpPr>
            <a:spLocks noGrp="1" noChangeArrowheads="1"/>
          </p:cNvSpPr>
          <p:nvPr>
            <p:ph type="dt" sz="half" idx="2"/>
          </p:nvPr>
        </p:nvSpPr>
        <p:spPr bwMode="ltGray">
          <a:xfrm>
            <a:off x="304800" y="6537326"/>
            <a:ext cx="3556000" cy="3206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a:solidFill>
                  <a:srgbClr val="003300"/>
                </a:solidFill>
                <a:latin typeface="Arial" charset="0"/>
              </a:defRPr>
            </a:lvl1pPr>
          </a:lstStyle>
          <a:p>
            <a:pPr>
              <a:defRPr/>
            </a:pPr>
            <a:endParaRPr lang="en-US"/>
          </a:p>
        </p:txBody>
      </p:sp>
      <p:sp>
        <p:nvSpPr>
          <p:cNvPr id="1029" name="Rectangle 5">
            <a:extLst>
              <a:ext uri="{FF2B5EF4-FFF2-40B4-BE49-F238E27FC236}">
                <a16:creationId xmlns="" xmlns:a16="http://schemas.microsoft.com/office/drawing/2014/main" id="{2AE0A114-8055-4E63-B4B9-1389B157E7BE}"/>
              </a:ext>
            </a:extLst>
          </p:cNvPr>
          <p:cNvSpPr>
            <a:spLocks noGrp="1" noChangeArrowheads="1"/>
          </p:cNvSpPr>
          <p:nvPr>
            <p:ph type="ftr" sz="quarter" idx="3"/>
          </p:nvPr>
        </p:nvSpPr>
        <p:spPr bwMode="ltGray">
          <a:xfrm>
            <a:off x="8128000" y="6477000"/>
            <a:ext cx="3860800" cy="2984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2B4DECE8-D00E-4FC3-928B-F7D7CD2AC50A}"/>
              </a:ext>
            </a:extLst>
          </p:cNvPr>
          <p:cNvSpPr>
            <a:spLocks noGrp="1" noChangeArrowheads="1"/>
          </p:cNvSpPr>
          <p:nvPr>
            <p:ph type="sldNum" sz="quarter" idx="4"/>
          </p:nvPr>
        </p:nvSpPr>
        <p:spPr bwMode="ltGray">
          <a:xfrm>
            <a:off x="4876800" y="6542088"/>
            <a:ext cx="2844800" cy="2921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smtClean="0">
                <a:solidFill>
                  <a:srgbClr val="003300"/>
                </a:solidFill>
                <a:latin typeface="Arial" panose="020B0604020202020204" pitchFamily="34" charset="0"/>
              </a:defRPr>
            </a:lvl1pPr>
          </a:lstStyle>
          <a:p>
            <a:pPr>
              <a:defRPr/>
            </a:pPr>
            <a:fld id="{DD72E808-C17B-4B48-A585-75ED733F20A4}" type="slidenum">
              <a:rPr lang="en-US" altLang="en-US"/>
              <a:pPr>
                <a:defRPr/>
              </a:pPr>
              <a:t>‹#›</a:t>
            </a:fld>
            <a:endParaRPr lang="en-US" altLang="en-US"/>
          </a:p>
        </p:txBody>
      </p:sp>
      <p:sp>
        <p:nvSpPr>
          <p:cNvPr id="33797" name="Rectangle 3">
            <a:extLst>
              <a:ext uri="{FF2B5EF4-FFF2-40B4-BE49-F238E27FC236}">
                <a16:creationId xmlns="" xmlns:a16="http://schemas.microsoft.com/office/drawing/2014/main" id="{E2031055-30B8-4032-ADF6-AEB5D3E695A5}"/>
              </a:ext>
            </a:extLst>
          </p:cNvPr>
          <p:cNvSpPr>
            <a:spLocks noGrp="1" noChangeArrowheads="1"/>
          </p:cNvSpPr>
          <p:nvPr>
            <p:ph type="body" idx="1"/>
          </p:nvPr>
        </p:nvSpPr>
        <p:spPr bwMode="ltGray">
          <a:xfrm>
            <a:off x="914400" y="1295400"/>
            <a:ext cx="10566400"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33798" name="Rectangle 2">
            <a:extLst>
              <a:ext uri="{FF2B5EF4-FFF2-40B4-BE49-F238E27FC236}">
                <a16:creationId xmlns="" xmlns:a16="http://schemas.microsoft.com/office/drawing/2014/main" id="{23F06067-D625-4A9A-A056-DA43FCBDC3E0}"/>
              </a:ext>
            </a:extLst>
          </p:cNvPr>
          <p:cNvSpPr>
            <a:spLocks noGrp="1" noChangeArrowheads="1"/>
          </p:cNvSpPr>
          <p:nvPr>
            <p:ph type="title"/>
          </p:nvPr>
        </p:nvSpPr>
        <p:spPr bwMode="black">
          <a:xfrm>
            <a:off x="609600" y="381001"/>
            <a:ext cx="8229600" cy="563563"/>
          </a:xfrm>
          <a:prstGeom prst="rect">
            <a:avLst/>
          </a:prstGeom>
          <a:noFill/>
          <a:ln>
            <a:noFill/>
          </a:ln>
          <a:effectLst>
            <a:outerShdw dist="28398" dir="1593903" algn="ctr" rotWithShape="0">
              <a:schemeClr val="bg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grpSp>
        <p:nvGrpSpPr>
          <p:cNvPr id="33799" name="Group 94">
            <a:extLst>
              <a:ext uri="{FF2B5EF4-FFF2-40B4-BE49-F238E27FC236}">
                <a16:creationId xmlns="" xmlns:a16="http://schemas.microsoft.com/office/drawing/2014/main" id="{9B6AC35C-193A-4209-A12C-2601E33EA651}"/>
              </a:ext>
            </a:extLst>
          </p:cNvPr>
          <p:cNvGrpSpPr>
            <a:grpSpLocks/>
          </p:cNvGrpSpPr>
          <p:nvPr/>
        </p:nvGrpSpPr>
        <p:grpSpPr bwMode="auto">
          <a:xfrm>
            <a:off x="1894418" y="122238"/>
            <a:ext cx="2169583" cy="1554162"/>
            <a:chOff x="4591" y="0"/>
            <a:chExt cx="1025" cy="979"/>
          </a:xfrm>
        </p:grpSpPr>
        <p:pic>
          <p:nvPicPr>
            <p:cNvPr id="33806" name="Picture 87" descr="season_2">
              <a:extLst>
                <a:ext uri="{FF2B5EF4-FFF2-40B4-BE49-F238E27FC236}">
                  <a16:creationId xmlns="" xmlns:a16="http://schemas.microsoft.com/office/drawing/2014/main" id="{B66D272A-E603-4936-A7D9-71EE3F6D03EB}"/>
                </a:ext>
              </a:extLst>
            </p:cNvPr>
            <p:cNvPicPr>
              <a:picLocks noChangeAspect="1" noChangeArrowheads="1"/>
            </p:cNvPicPr>
            <p:nvPr userDrawn="1"/>
          </p:nvPicPr>
          <p:blipFill>
            <a:blip r:embed="rId15">
              <a:extLst>
                <a:ext uri="{28A0092B-C50C-407E-A947-70E740481C1C}">
                  <a14:useLocalDpi xmlns:a14="http://schemas.microsoft.com/office/drawing/2010/main" val="0"/>
                </a:ext>
              </a:extLst>
            </a:blip>
            <a:srcRect l="53087" t="15094" r="12962" b="45284"/>
            <a:stretch>
              <a:fillRect/>
            </a:stretch>
          </p:blipFill>
          <p:spPr bwMode="ltGray">
            <a:xfrm>
              <a:off x="4591" y="0"/>
              <a:ext cx="595"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7" name="Picture 88" descr="season_2">
              <a:extLst>
                <a:ext uri="{FF2B5EF4-FFF2-40B4-BE49-F238E27FC236}">
                  <a16:creationId xmlns="" xmlns:a16="http://schemas.microsoft.com/office/drawing/2014/main" id="{ADD0E076-DA52-45AC-895C-92DC55A788AA}"/>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ltGray">
            <a:xfrm rot="6166136">
              <a:off x="4886" y="250"/>
              <a:ext cx="691"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800" name="Picture 89" descr="season_2">
            <a:extLst>
              <a:ext uri="{FF2B5EF4-FFF2-40B4-BE49-F238E27FC236}">
                <a16:creationId xmlns="" xmlns:a16="http://schemas.microsoft.com/office/drawing/2014/main" id="{C7B3046A-1FE5-4852-9814-52569291F1E6}"/>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ltGray">
          <a:xfrm rot="20252166">
            <a:off x="406401" y="533400"/>
            <a:ext cx="1462617"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1" name="Picture 91" descr="03">
            <a:extLst>
              <a:ext uri="{FF2B5EF4-FFF2-40B4-BE49-F238E27FC236}">
                <a16:creationId xmlns="" xmlns:a16="http://schemas.microsoft.com/office/drawing/2014/main" id="{E374F793-86D8-495C-AB1B-D731C47EE9B8}"/>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ltGray">
          <a:xfrm rot="20463079">
            <a:off x="10325100" y="439739"/>
            <a:ext cx="1119717"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2" name="Picture 92" descr="03">
            <a:extLst>
              <a:ext uri="{FF2B5EF4-FFF2-40B4-BE49-F238E27FC236}">
                <a16:creationId xmlns="" xmlns:a16="http://schemas.microsoft.com/office/drawing/2014/main" id="{4A7D9B87-8293-4951-B309-9156C768A274}"/>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ltGray">
          <a:xfrm rot="20463079">
            <a:off x="11171767" y="171450"/>
            <a:ext cx="719667"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3" name="Picture 96" descr="01">
            <a:extLst>
              <a:ext uri="{FF2B5EF4-FFF2-40B4-BE49-F238E27FC236}">
                <a16:creationId xmlns="" xmlns:a16="http://schemas.microsoft.com/office/drawing/2014/main" id="{352EB6F2-7CC6-40D7-84DC-0A1677000F83}"/>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ltGray">
          <a:xfrm rot="21444178">
            <a:off x="8636000" y="722314"/>
            <a:ext cx="812800" cy="49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4" name="Picture 95" descr="01">
            <a:extLst>
              <a:ext uri="{FF2B5EF4-FFF2-40B4-BE49-F238E27FC236}">
                <a16:creationId xmlns="" xmlns:a16="http://schemas.microsoft.com/office/drawing/2014/main" id="{4C81770A-C0B9-43F7-90F5-858E770FABC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ltGray">
          <a:xfrm rot="21113310">
            <a:off x="9144001" y="130176"/>
            <a:ext cx="1284817" cy="78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05" name="TextBox 14">
            <a:extLst>
              <a:ext uri="{FF2B5EF4-FFF2-40B4-BE49-F238E27FC236}">
                <a16:creationId xmlns="" xmlns:a16="http://schemas.microsoft.com/office/drawing/2014/main" id="{06992C5B-44F9-43B7-B0AF-730F99909F67}"/>
              </a:ext>
            </a:extLst>
          </p:cNvPr>
          <p:cNvSpPr txBox="1">
            <a:spLocks noChangeArrowheads="1"/>
          </p:cNvSpPr>
          <p:nvPr userDrawn="1"/>
        </p:nvSpPr>
        <p:spPr bwMode="auto">
          <a:xfrm>
            <a:off x="10231207" y="6627814"/>
            <a:ext cx="1960793"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Verdana" panose="020B0604030504040204" pitchFamily="34" charset="0"/>
              </a:rPr>
              <a:t>http://dichvudanhvanban.com</a:t>
            </a:r>
          </a:p>
        </p:txBody>
      </p:sp>
    </p:spTree>
    <p:extLst>
      <p:ext uri="{BB962C8B-B14F-4D97-AF65-F5344CB8AC3E}">
        <p14:creationId xmlns:p14="http://schemas.microsoft.com/office/powerpoint/2010/main" val="3877182052"/>
      </p:ext>
    </p:extLst>
  </p:cSld>
  <p:clrMap bg1="lt1" tx1="dk1" bg2="lt2" tx2="dk2" accent1="accent1" accent2="accent2" accent3="accent3" accent4="accent4" accent5="accent5" accent6="accent6" hlink="hlink" folHlink="folHlink"/>
  <p:sldLayoutIdLst>
    <p:sldLayoutId id="2147485211" r:id="rId1"/>
    <p:sldLayoutId id="2147485212" r:id="rId2"/>
    <p:sldLayoutId id="2147485213" r:id="rId3"/>
    <p:sldLayoutId id="2147485214" r:id="rId4"/>
    <p:sldLayoutId id="2147485215" r:id="rId5"/>
    <p:sldLayoutId id="2147485216" r:id="rId6"/>
    <p:sldLayoutId id="2147485217" r:id="rId7"/>
    <p:sldLayoutId id="2147485218" r:id="rId8"/>
    <p:sldLayoutId id="2147485219" r:id="rId9"/>
    <p:sldLayoutId id="2147485220" r:id="rId10"/>
    <p:sldLayoutId id="2147485221" r:id="rId11"/>
    <p:sldLayoutId id="2147485222" r:id="rId12"/>
  </p:sldLayoutIdLst>
  <p:txStyles>
    <p:titleStyle>
      <a:lvl1pPr algn="l" rtl="0" eaLnBrk="0" fontAlgn="base" hangingPunct="0">
        <a:spcBef>
          <a:spcPct val="0"/>
        </a:spcBef>
        <a:spcAft>
          <a:spcPct val="0"/>
        </a:spcAft>
        <a:defRPr sz="3200" b="1">
          <a:solidFill>
            <a:schemeClr val="tx1"/>
          </a:solidFill>
          <a:latin typeface="+mj-lt"/>
          <a:ea typeface="+mj-ea"/>
          <a:cs typeface="+mj-cs"/>
        </a:defRPr>
      </a:lvl1pPr>
      <a:lvl2pPr algn="l" rtl="0" eaLnBrk="0" fontAlgn="base" hangingPunct="0">
        <a:spcBef>
          <a:spcPct val="0"/>
        </a:spcBef>
        <a:spcAft>
          <a:spcPct val="0"/>
        </a:spcAft>
        <a:defRPr sz="3200" b="1">
          <a:solidFill>
            <a:schemeClr val="tx1"/>
          </a:solidFill>
          <a:latin typeface="Verdana" pitchFamily="34" charset="0"/>
        </a:defRPr>
      </a:lvl2pPr>
      <a:lvl3pPr algn="l" rtl="0" eaLnBrk="0" fontAlgn="base" hangingPunct="0">
        <a:spcBef>
          <a:spcPct val="0"/>
        </a:spcBef>
        <a:spcAft>
          <a:spcPct val="0"/>
        </a:spcAft>
        <a:defRPr sz="3200" b="1">
          <a:solidFill>
            <a:schemeClr val="tx1"/>
          </a:solidFill>
          <a:latin typeface="Verdana" pitchFamily="34" charset="0"/>
        </a:defRPr>
      </a:lvl3pPr>
      <a:lvl4pPr algn="l" rtl="0" eaLnBrk="0" fontAlgn="base" hangingPunct="0">
        <a:spcBef>
          <a:spcPct val="0"/>
        </a:spcBef>
        <a:spcAft>
          <a:spcPct val="0"/>
        </a:spcAft>
        <a:defRPr sz="3200" b="1">
          <a:solidFill>
            <a:schemeClr val="tx1"/>
          </a:solidFill>
          <a:latin typeface="Verdana" pitchFamily="34" charset="0"/>
        </a:defRPr>
      </a:lvl4pPr>
      <a:lvl5pPr algn="l" rtl="0" eaLnBrk="0" fontAlgn="base" hangingPunct="0">
        <a:spcBef>
          <a:spcPct val="0"/>
        </a:spcBef>
        <a:spcAft>
          <a:spcPct val="0"/>
        </a:spcAft>
        <a:defRPr sz="3200" b="1">
          <a:solidFill>
            <a:schemeClr val="tx1"/>
          </a:solidFill>
          <a:latin typeface="Verdana" pitchFamily="34" charset="0"/>
        </a:defRPr>
      </a:lvl5pPr>
      <a:lvl6pPr marL="457200" algn="l" rtl="0" eaLnBrk="1" fontAlgn="base" hangingPunct="1">
        <a:spcBef>
          <a:spcPct val="0"/>
        </a:spcBef>
        <a:spcAft>
          <a:spcPct val="0"/>
        </a:spcAft>
        <a:defRPr sz="3200" b="1">
          <a:solidFill>
            <a:schemeClr val="tx1"/>
          </a:solidFill>
          <a:latin typeface="Verdana" pitchFamily="34" charset="0"/>
        </a:defRPr>
      </a:lvl6pPr>
      <a:lvl7pPr marL="914400" algn="l" rtl="0" eaLnBrk="1" fontAlgn="base" hangingPunct="1">
        <a:spcBef>
          <a:spcPct val="0"/>
        </a:spcBef>
        <a:spcAft>
          <a:spcPct val="0"/>
        </a:spcAft>
        <a:defRPr sz="3200" b="1">
          <a:solidFill>
            <a:schemeClr val="tx1"/>
          </a:solidFill>
          <a:latin typeface="Verdana" pitchFamily="34" charset="0"/>
        </a:defRPr>
      </a:lvl7pPr>
      <a:lvl8pPr marL="1371600" algn="l" rtl="0" eaLnBrk="1" fontAlgn="base" hangingPunct="1">
        <a:spcBef>
          <a:spcPct val="0"/>
        </a:spcBef>
        <a:spcAft>
          <a:spcPct val="0"/>
        </a:spcAft>
        <a:defRPr sz="3200" b="1">
          <a:solidFill>
            <a:schemeClr val="tx1"/>
          </a:solidFill>
          <a:latin typeface="Verdana" pitchFamily="34" charset="0"/>
        </a:defRPr>
      </a:lvl8pPr>
      <a:lvl9pPr marL="1828800" algn="l" rtl="0" eaLnBrk="1" fontAlgn="base" hangingPunct="1">
        <a:spcBef>
          <a:spcPct val="0"/>
        </a:spcBef>
        <a:spcAft>
          <a:spcPct val="0"/>
        </a:spcAft>
        <a:defRPr sz="3200" b="1">
          <a:solidFill>
            <a:schemeClr val="tx1"/>
          </a:solidFill>
          <a:latin typeface="Verdana" pitchFamily="34"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b="1">
          <a:solidFill>
            <a:schemeClr val="tx2"/>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400">
          <a:solidFill>
            <a:schemeClr val="tx1"/>
          </a:solidFill>
          <a:latin typeface="Arial" charset="0"/>
        </a:defRPr>
      </a:lvl2pPr>
      <a:lvl3pPr marL="1143000" indent="-228600" algn="l" rtl="0" eaLnBrk="0" fontAlgn="base" hangingPunct="0">
        <a:spcBef>
          <a:spcPct val="20000"/>
        </a:spcBef>
        <a:spcAft>
          <a:spcPct val="0"/>
        </a:spcAft>
        <a:buClr>
          <a:schemeClr val="tx1"/>
        </a:buClr>
        <a:buChar char="•"/>
        <a:defRPr sz="22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rgbClr val="FFFFFF"/>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a:extLst>
              <a:ext uri="{FF2B5EF4-FFF2-40B4-BE49-F238E27FC236}">
                <a16:creationId xmlns="" xmlns:a16="http://schemas.microsoft.com/office/drawing/2014/main" id="{0EE0995C-85C6-4A21-ACDD-61B80DA78B04}"/>
              </a:ext>
            </a:extLst>
          </p:cNvPr>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44035" name="Rectangle 3">
            <a:extLst>
              <a:ext uri="{FF2B5EF4-FFF2-40B4-BE49-F238E27FC236}">
                <a16:creationId xmlns="" xmlns:a16="http://schemas.microsoft.com/office/drawing/2014/main" id="{E3EC54D4-644A-4CF3-B096-05911A64F76A}"/>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1048" name="Group 24">
            <a:extLst>
              <a:ext uri="{FF2B5EF4-FFF2-40B4-BE49-F238E27FC236}">
                <a16:creationId xmlns="" xmlns:a16="http://schemas.microsoft.com/office/drawing/2014/main" id="{B7CC171B-B959-4E27-9B42-A7669B531435}"/>
              </a:ext>
            </a:extLst>
          </p:cNvPr>
          <p:cNvGrpSpPr>
            <a:grpSpLocks/>
          </p:cNvGrpSpPr>
          <p:nvPr/>
        </p:nvGrpSpPr>
        <p:grpSpPr bwMode="auto">
          <a:xfrm>
            <a:off x="9652000" y="5943600"/>
            <a:ext cx="2540000" cy="914400"/>
            <a:chOff x="4458" y="42"/>
            <a:chExt cx="1296" cy="600"/>
          </a:xfrm>
        </p:grpSpPr>
        <p:pic>
          <p:nvPicPr>
            <p:cNvPr id="44047" name="Picture 11" descr="03">
              <a:extLst>
                <a:ext uri="{FF2B5EF4-FFF2-40B4-BE49-F238E27FC236}">
                  <a16:creationId xmlns="" xmlns:a16="http://schemas.microsoft.com/office/drawing/2014/main" id="{0A017434-AFEA-44C1-B078-C2AD9EEEEDD3}"/>
                </a:ext>
              </a:extLst>
            </p:cNvPr>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48" name="Picture 12" descr="02">
              <a:extLst>
                <a:ext uri="{FF2B5EF4-FFF2-40B4-BE49-F238E27FC236}">
                  <a16:creationId xmlns="" xmlns:a16="http://schemas.microsoft.com/office/drawing/2014/main" id="{CEA6E27A-8FB2-42BA-B8FE-E46EA16104F3}"/>
                </a:ext>
              </a:extLst>
            </p:cNvPr>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49" name="Picture 13" descr="02">
              <a:extLst>
                <a:ext uri="{FF2B5EF4-FFF2-40B4-BE49-F238E27FC236}">
                  <a16:creationId xmlns="" xmlns:a16="http://schemas.microsoft.com/office/drawing/2014/main" id="{EDC0E295-47C0-4435-8AC9-1AF0C34A8E99}"/>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50" name="Picture 14" descr="02">
              <a:extLst>
                <a:ext uri="{FF2B5EF4-FFF2-40B4-BE49-F238E27FC236}">
                  <a16:creationId xmlns="" xmlns:a16="http://schemas.microsoft.com/office/drawing/2014/main" id="{5212C2B9-426F-4E1F-BDA3-016D1B72C25F}"/>
                </a:ext>
              </a:extLst>
            </p:cNvPr>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51" name="Picture 15" descr="04">
              <a:extLst>
                <a:ext uri="{FF2B5EF4-FFF2-40B4-BE49-F238E27FC236}">
                  <a16:creationId xmlns="" xmlns:a16="http://schemas.microsoft.com/office/drawing/2014/main" id="{B87C1CF1-ADC5-46F1-94F9-635F36BF1439}"/>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a:extLst>
              <a:ext uri="{FF2B5EF4-FFF2-40B4-BE49-F238E27FC236}">
                <a16:creationId xmlns="" xmlns:a16="http://schemas.microsoft.com/office/drawing/2014/main" id="{CCC612BD-2E91-479F-B5AC-3EA150ADCA00}"/>
              </a:ext>
            </a:extLst>
          </p:cNvPr>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a:defRPr/>
            </a:pPr>
            <a:endParaRPr lang="en-US"/>
          </a:p>
        </p:txBody>
      </p:sp>
      <p:sp>
        <p:nvSpPr>
          <p:cNvPr id="1042" name="Rectangle 18">
            <a:extLst>
              <a:ext uri="{FF2B5EF4-FFF2-40B4-BE49-F238E27FC236}">
                <a16:creationId xmlns="" xmlns:a16="http://schemas.microsoft.com/office/drawing/2014/main" id="{04DC9FB4-B0B4-4EFF-A4F1-58EFB8BAE459}"/>
              </a:ext>
            </a:extLst>
          </p:cNvPr>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a:defRPr/>
            </a:pPr>
            <a:endParaRPr lang="en-US"/>
          </a:p>
        </p:txBody>
      </p:sp>
      <p:sp>
        <p:nvSpPr>
          <p:cNvPr id="1043" name="Rectangle 19">
            <a:extLst>
              <a:ext uri="{FF2B5EF4-FFF2-40B4-BE49-F238E27FC236}">
                <a16:creationId xmlns="" xmlns:a16="http://schemas.microsoft.com/office/drawing/2014/main" id="{23D4F37B-56D8-4563-B69E-7757CE22B671}"/>
              </a:ext>
            </a:extLst>
          </p:cNvPr>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a:defRPr/>
            </a:pPr>
            <a:fld id="{32F65080-2C0B-4977-BC41-E79065A2FED1}" type="slidenum">
              <a:rPr lang="en-US" altLang="en-US"/>
              <a:pPr>
                <a:defRPr/>
              </a:pPr>
              <a:t>‹#›</a:t>
            </a:fld>
            <a:endParaRPr lang="en-US" altLang="en-US"/>
          </a:p>
        </p:txBody>
      </p:sp>
      <p:pic>
        <p:nvPicPr>
          <p:cNvPr id="44040" name="Picture 22" descr="07">
            <a:extLst>
              <a:ext uri="{FF2B5EF4-FFF2-40B4-BE49-F238E27FC236}">
                <a16:creationId xmlns="" xmlns:a16="http://schemas.microsoft.com/office/drawing/2014/main" id="{93A47EF9-70B8-4407-83A7-059F5B585D56}"/>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a:extLst>
              <a:ext uri="{FF2B5EF4-FFF2-40B4-BE49-F238E27FC236}">
                <a16:creationId xmlns="" xmlns:a16="http://schemas.microsoft.com/office/drawing/2014/main" id="{2FE33A6C-69C9-4817-A02E-3077E51015DE}"/>
              </a:ext>
            </a:extLst>
          </p:cNvPr>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44042" name="Group 30">
            <a:extLst>
              <a:ext uri="{FF2B5EF4-FFF2-40B4-BE49-F238E27FC236}">
                <a16:creationId xmlns="" xmlns:a16="http://schemas.microsoft.com/office/drawing/2014/main" id="{7A0F383D-444B-4892-92CF-DF9E31BC06DE}"/>
              </a:ext>
            </a:extLst>
          </p:cNvPr>
          <p:cNvGrpSpPr>
            <a:grpSpLocks/>
          </p:cNvGrpSpPr>
          <p:nvPr/>
        </p:nvGrpSpPr>
        <p:grpSpPr bwMode="auto">
          <a:xfrm>
            <a:off x="10261600" y="228600"/>
            <a:ext cx="1625600" cy="1066800"/>
            <a:chOff x="4416" y="144"/>
            <a:chExt cx="1200" cy="1008"/>
          </a:xfrm>
        </p:grpSpPr>
        <p:sp>
          <p:nvSpPr>
            <p:cNvPr id="44045" name="Oval 23">
              <a:extLst>
                <a:ext uri="{FF2B5EF4-FFF2-40B4-BE49-F238E27FC236}">
                  <a16:creationId xmlns="" xmlns:a16="http://schemas.microsoft.com/office/drawing/2014/main" id="{668073E2-C04E-46FE-8D9C-4EB6EC586DF5}"/>
                </a:ext>
              </a:extLst>
            </p:cNvPr>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052" name="Oval 28">
              <a:extLst>
                <a:ext uri="{FF2B5EF4-FFF2-40B4-BE49-F238E27FC236}">
                  <a16:creationId xmlns="" xmlns:a16="http://schemas.microsoft.com/office/drawing/2014/main" id="{4CA16430-083A-4109-8FAB-10D78D823597}"/>
                </a:ext>
              </a:extLst>
            </p:cNvPr>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sp>
        <p:nvSpPr>
          <p:cNvPr id="1026" name="Rectangle 2">
            <a:extLst>
              <a:ext uri="{FF2B5EF4-FFF2-40B4-BE49-F238E27FC236}">
                <a16:creationId xmlns="" xmlns:a16="http://schemas.microsoft.com/office/drawing/2014/main" id="{C037BE30-3F42-4A23-9D60-9383AAC13F1F}"/>
              </a:ext>
            </a:extLst>
          </p:cNvPr>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44044" name="TextBox 19">
            <a:extLst>
              <a:ext uri="{FF2B5EF4-FFF2-40B4-BE49-F238E27FC236}">
                <a16:creationId xmlns="" xmlns:a16="http://schemas.microsoft.com/office/drawing/2014/main" id="{BB7216DA-20C0-4228-A7A3-8D6E2E0CF670}"/>
              </a:ext>
            </a:extLst>
          </p:cNvPr>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850501910"/>
      </p:ext>
    </p:extLst>
  </p:cSld>
  <p:clrMap bg1="lt1" tx1="dk1" bg2="lt2" tx2="dk2" accent1="accent1" accent2="accent2" accent3="accent3" accent4="accent4" accent5="accent5" accent6="accent6" hlink="hlink" folHlink="folHlink"/>
  <p:sldLayoutIdLst>
    <p:sldLayoutId id="2147485224" r:id="rId1"/>
    <p:sldLayoutId id="2147485225" r:id="rId2"/>
    <p:sldLayoutId id="2147485226" r:id="rId3"/>
    <p:sldLayoutId id="2147485227" r:id="rId4"/>
    <p:sldLayoutId id="2147485228" r:id="rId5"/>
    <p:sldLayoutId id="2147485229" r:id="rId6"/>
    <p:sldLayoutId id="2147485230" r:id="rId7"/>
    <p:sldLayoutId id="2147485231" r:id="rId8"/>
    <p:sldLayoutId id="2147485232" r:id="rId9"/>
    <p:sldLayoutId id="2147485233" r:id="rId10"/>
    <p:sldLayoutId id="2147485234" r:id="rId11"/>
    <p:sldLayoutId id="2147485235"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cs typeface="Arial" charset="0"/>
        </a:defRPr>
      </a:lvl2pPr>
      <a:lvl3pPr algn="l" rtl="0" eaLnBrk="0" fontAlgn="base" hangingPunct="0">
        <a:spcBef>
          <a:spcPct val="0"/>
        </a:spcBef>
        <a:spcAft>
          <a:spcPct val="0"/>
        </a:spcAft>
        <a:defRPr sz="4400" b="1">
          <a:solidFill>
            <a:schemeClr val="tx2"/>
          </a:solidFill>
          <a:latin typeface="Arial" charset="0"/>
          <a:cs typeface="Arial" charset="0"/>
        </a:defRPr>
      </a:lvl3pPr>
      <a:lvl4pPr algn="l" rtl="0" eaLnBrk="0" fontAlgn="base" hangingPunct="0">
        <a:spcBef>
          <a:spcPct val="0"/>
        </a:spcBef>
        <a:spcAft>
          <a:spcPct val="0"/>
        </a:spcAft>
        <a:defRPr sz="4400" b="1">
          <a:solidFill>
            <a:schemeClr val="tx2"/>
          </a:solidFill>
          <a:latin typeface="Arial" charset="0"/>
          <a:cs typeface="Arial" charset="0"/>
        </a:defRPr>
      </a:lvl4pPr>
      <a:lvl5pPr algn="l" rtl="0" eaLnBrk="0" fontAlgn="base" hangingPunct="0">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84562899"/>
      </p:ext>
    </p:extLst>
  </p:cSld>
  <p:clrMap bg1="lt1" tx1="dk1" bg2="lt2" tx2="dk2" accent1="accent1" accent2="accent2" accent3="accent3" accent4="accent4" accent5="accent5" accent6="accent6" hlink="hlink" folHlink="folHlink"/>
  <p:sldLayoutIdLst>
    <p:sldLayoutId id="2147485237" r:id="rId1"/>
    <p:sldLayoutId id="2147485238" r:id="rId2"/>
    <p:sldLayoutId id="2147485239" r:id="rId3"/>
    <p:sldLayoutId id="2147485240" r:id="rId4"/>
    <p:sldLayoutId id="2147485241" r:id="rId5"/>
    <p:sldLayoutId id="2147485242" r:id="rId6"/>
    <p:sldLayoutId id="2147485243" r:id="rId7"/>
    <p:sldLayoutId id="2147485244" r:id="rId8"/>
    <p:sldLayoutId id="2147485245" r:id="rId9"/>
    <p:sldLayoutId id="2147485246" r:id="rId10"/>
    <p:sldLayoutId id="2147485247" r:id="rId11"/>
    <p:sldLayoutId id="2147485248" r:id="rId12"/>
    <p:sldLayoutId id="2147485249" r:id="rId13"/>
    <p:sldLayoutId id="2147485250" r:id="rId14"/>
    <p:sldLayoutId id="2147485251" r:id="rId15"/>
    <p:sldLayoutId id="2147485252" r:id="rId16"/>
    <p:sldLayoutId id="2147485253"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77482211"/>
      </p:ext>
    </p:extLst>
  </p:cSld>
  <p:clrMap bg1="lt1" tx1="dk1" bg2="lt2" tx2="dk2" accent1="accent1" accent2="accent2" accent3="accent3" accent4="accent4" accent5="accent5" accent6="accent6" hlink="hlink" folHlink="folHlink"/>
  <p:sldLayoutIdLst>
    <p:sldLayoutId id="2147485255" r:id="rId1"/>
    <p:sldLayoutId id="2147485256" r:id="rId2"/>
    <p:sldLayoutId id="2147485257" r:id="rId3"/>
    <p:sldLayoutId id="2147485258" r:id="rId4"/>
    <p:sldLayoutId id="2147485259" r:id="rId5"/>
    <p:sldLayoutId id="2147485260" r:id="rId6"/>
    <p:sldLayoutId id="2147485261" r:id="rId7"/>
    <p:sldLayoutId id="2147485262" r:id="rId8"/>
    <p:sldLayoutId id="2147485263" r:id="rId9"/>
    <p:sldLayoutId id="2147485264" r:id="rId10"/>
    <p:sldLayoutId id="2147485265" r:id="rId11"/>
    <p:sldLayoutId id="2147485266" r:id="rId12"/>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779207347"/>
      </p:ext>
    </p:extLst>
  </p:cSld>
  <p:clrMap bg1="lt1" tx1="dk1" bg2="dk2" tx2="lt2" accent1="accent1" accent2="accent2" accent3="accent3" accent4="accent4" accent5="accent5" accent6="accent6" hlink="hlink" folHlink="folHlink"/>
  <p:sldLayoutIdLst>
    <p:sldLayoutId id="2147485268" r:id="rId1"/>
    <p:sldLayoutId id="2147485269" r:id="rId2"/>
    <p:sldLayoutId id="2147485270" r:id="rId3"/>
    <p:sldLayoutId id="2147485271" r:id="rId4"/>
    <p:sldLayoutId id="2147485272" r:id="rId5"/>
    <p:sldLayoutId id="2147485273" r:id="rId6"/>
    <p:sldLayoutId id="2147485274" r:id="rId7"/>
    <p:sldLayoutId id="2147485276" r:id="rId8"/>
    <p:sldLayoutId id="2147485277" r:id="rId9"/>
    <p:sldLayoutId id="2147485278" r:id="rId10"/>
    <p:sldLayoutId id="2147485279"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914500" y="1212067"/>
            <a:ext cx="7034000" cy="854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1pPr>
            <a:lvl2pPr lvl="1">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2pPr>
            <a:lvl3pPr lvl="2">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3pPr>
            <a:lvl4pPr lvl="3">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4pPr>
            <a:lvl5pPr lvl="4">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5pPr>
            <a:lvl6pPr lvl="5">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6pPr>
            <a:lvl7pPr lvl="6">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7pPr>
            <a:lvl8pPr lvl="7">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8pPr>
            <a:lvl9pPr lvl="8">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3914500" y="2034344"/>
            <a:ext cx="7034000" cy="37148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1pPr>
            <a:lvl2pPr marL="914400" lvl="1"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2pPr>
            <a:lvl3pPr marL="1371600" lvl="2"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3pPr>
            <a:lvl4pPr marL="1828800" lvl="3"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4pPr>
            <a:lvl5pPr marL="2286000" lvl="4"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5pPr>
            <a:lvl6pPr marL="2743200" lvl="5"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6pPr>
            <a:lvl7pPr marL="3200400" lvl="6"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7pPr>
            <a:lvl8pPr marL="3657600" lvl="7"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8pPr>
            <a:lvl9pPr marL="4114800" lvl="8"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9pPr>
          </a:lstStyle>
          <a:p>
            <a:endParaRPr/>
          </a:p>
        </p:txBody>
      </p:sp>
      <p:sp>
        <p:nvSpPr>
          <p:cNvPr id="8" name="Google Shape;8;p1"/>
          <p:cNvSpPr txBox="1">
            <a:spLocks noGrp="1"/>
          </p:cNvSpPr>
          <p:nvPr>
            <p:ph type="sldNum" idx="12"/>
          </p:nvPr>
        </p:nvSpPr>
        <p:spPr>
          <a:xfrm>
            <a:off x="11514167" y="6335500"/>
            <a:ext cx="626400" cy="522000"/>
          </a:xfrm>
          <a:prstGeom prst="rect">
            <a:avLst/>
          </a:prstGeom>
          <a:noFill/>
          <a:ln>
            <a:noFill/>
          </a:ln>
        </p:spPr>
        <p:txBody>
          <a:bodyPr spcFirstLastPara="1" wrap="square" lIns="91425" tIns="91425" rIns="91425" bIns="91425" anchor="t" anchorCtr="0">
            <a:noAutofit/>
          </a:bodyPr>
          <a:lstStyle>
            <a:lvl1pPr lvl="0" algn="r">
              <a:buNone/>
              <a:defRPr sz="1600">
                <a:solidFill>
                  <a:srgbClr val="A1BECC"/>
                </a:solidFill>
                <a:latin typeface="Nixie One"/>
                <a:ea typeface="Nixie One"/>
                <a:cs typeface="Nixie One"/>
                <a:sym typeface="Nixie One"/>
              </a:defRPr>
            </a:lvl1pPr>
            <a:lvl2pPr lvl="1" algn="r">
              <a:buNone/>
              <a:defRPr sz="1600">
                <a:solidFill>
                  <a:srgbClr val="A1BECC"/>
                </a:solidFill>
                <a:latin typeface="Nixie One"/>
                <a:ea typeface="Nixie One"/>
                <a:cs typeface="Nixie One"/>
                <a:sym typeface="Nixie One"/>
              </a:defRPr>
            </a:lvl2pPr>
            <a:lvl3pPr lvl="2" algn="r">
              <a:buNone/>
              <a:defRPr sz="1600">
                <a:solidFill>
                  <a:srgbClr val="A1BECC"/>
                </a:solidFill>
                <a:latin typeface="Nixie One"/>
                <a:ea typeface="Nixie One"/>
                <a:cs typeface="Nixie One"/>
                <a:sym typeface="Nixie One"/>
              </a:defRPr>
            </a:lvl3pPr>
            <a:lvl4pPr lvl="3" algn="r">
              <a:buNone/>
              <a:defRPr sz="1600">
                <a:solidFill>
                  <a:srgbClr val="A1BECC"/>
                </a:solidFill>
                <a:latin typeface="Nixie One"/>
                <a:ea typeface="Nixie One"/>
                <a:cs typeface="Nixie One"/>
                <a:sym typeface="Nixie One"/>
              </a:defRPr>
            </a:lvl4pPr>
            <a:lvl5pPr lvl="4" algn="r">
              <a:buNone/>
              <a:defRPr sz="1600">
                <a:solidFill>
                  <a:srgbClr val="A1BECC"/>
                </a:solidFill>
                <a:latin typeface="Nixie One"/>
                <a:ea typeface="Nixie One"/>
                <a:cs typeface="Nixie One"/>
                <a:sym typeface="Nixie One"/>
              </a:defRPr>
            </a:lvl5pPr>
            <a:lvl6pPr lvl="5" algn="r">
              <a:buNone/>
              <a:defRPr sz="1600">
                <a:solidFill>
                  <a:srgbClr val="A1BECC"/>
                </a:solidFill>
                <a:latin typeface="Nixie One"/>
                <a:ea typeface="Nixie One"/>
                <a:cs typeface="Nixie One"/>
                <a:sym typeface="Nixie One"/>
              </a:defRPr>
            </a:lvl6pPr>
            <a:lvl7pPr lvl="6" algn="r">
              <a:buNone/>
              <a:defRPr sz="1600">
                <a:solidFill>
                  <a:srgbClr val="A1BECC"/>
                </a:solidFill>
                <a:latin typeface="Nixie One"/>
                <a:ea typeface="Nixie One"/>
                <a:cs typeface="Nixie One"/>
                <a:sym typeface="Nixie One"/>
              </a:defRPr>
            </a:lvl7pPr>
            <a:lvl8pPr lvl="7" algn="r">
              <a:buNone/>
              <a:defRPr sz="1600">
                <a:solidFill>
                  <a:srgbClr val="A1BECC"/>
                </a:solidFill>
                <a:latin typeface="Nixie One"/>
                <a:ea typeface="Nixie One"/>
                <a:cs typeface="Nixie One"/>
                <a:sym typeface="Nixie One"/>
              </a:defRPr>
            </a:lvl8pPr>
            <a:lvl9pPr lvl="8" algn="r">
              <a:buNone/>
              <a:defRPr sz="1600">
                <a:solidFill>
                  <a:srgbClr val="A1BECC"/>
                </a:solidFill>
                <a:latin typeface="Nixie One"/>
                <a:ea typeface="Nixie One"/>
                <a:cs typeface="Nixie One"/>
                <a:sym typeface="Nixie 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11012860"/>
      </p:ext>
    </p:extLst>
  </p:cSld>
  <p:clrMap bg1="lt1" tx1="dk1" bg2="dk2" tx2="lt2" accent1="accent1" accent2="accent2" accent3="accent3" accent4="accent4" accent5="accent5" accent6="accent6" hlink="hlink" folHlink="folHlink"/>
  <p:sldLayoutIdLst>
    <p:sldLayoutId id="2147485281" r:id="rId1"/>
    <p:sldLayoutId id="2147485282" r:id="rId2"/>
    <p:sldLayoutId id="2147485283" r:id="rId3"/>
    <p:sldLayoutId id="2147485284" r:id="rId4"/>
    <p:sldLayoutId id="2147485285" r:id="rId5"/>
    <p:sldLayoutId id="2147485286" r:id="rId6"/>
    <p:sldLayoutId id="2147485287" r:id="rId7"/>
    <p:sldLayoutId id="2147485288" r:id="rId8"/>
    <p:sldLayoutId id="2147485289" r:id="rId9"/>
    <p:sldLayoutId id="2147485290" r:id="rId10"/>
    <p:sldLayoutId id="2147485291"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 xmlns:a16="http://schemas.microsoft.com/office/drawing/2014/main" id="{87E99E3B-7281-4035-8B24-915B01EDBB8D}"/>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a:extLst>
              <a:ext uri="{FF2B5EF4-FFF2-40B4-BE49-F238E27FC236}">
                <a16:creationId xmlns="" xmlns:a16="http://schemas.microsoft.com/office/drawing/2014/main" id="{78824FCB-1FA1-4C81-B9C6-5EFD054D57F9}"/>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 xmlns:a16="http://schemas.microsoft.com/office/drawing/2014/main" id="{A444550F-9C5B-4E42-86A4-65696491863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A3BB8F52-862A-471E-AF68-D9B73A3DAC0B}" type="datetimeFigureOut">
              <a:rPr lang="en-ID"/>
              <a:pPr>
                <a:defRPr/>
              </a:pPr>
              <a:t>24/08/2024</a:t>
            </a:fld>
            <a:endParaRPr lang="en-ID"/>
          </a:p>
        </p:txBody>
      </p:sp>
      <p:sp>
        <p:nvSpPr>
          <p:cNvPr id="5" name="Footer Placeholder 4">
            <a:extLst>
              <a:ext uri="{FF2B5EF4-FFF2-40B4-BE49-F238E27FC236}">
                <a16:creationId xmlns="" xmlns:a16="http://schemas.microsoft.com/office/drawing/2014/main" id="{B91CB5B7-F8A1-4C58-B7AB-F8CEA6DA8F7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 xmlns:a16="http://schemas.microsoft.com/office/drawing/2014/main" id="{44DC3C2D-37FF-40C7-B57C-964B3DACC241}"/>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93967A2A-2216-4933-A53C-AC7EA7686372}" type="slidenum">
              <a:rPr lang="en-ID" altLang="en-US"/>
              <a:pPr>
                <a:defRPr/>
              </a:pPr>
              <a:t>‹#›</a:t>
            </a:fld>
            <a:endParaRPr lang="en-ID" altLang="en-US"/>
          </a:p>
        </p:txBody>
      </p:sp>
      <p:grpSp>
        <p:nvGrpSpPr>
          <p:cNvPr id="7" name="Group 6">
            <a:extLst>
              <a:ext uri="{FF2B5EF4-FFF2-40B4-BE49-F238E27FC236}">
                <a16:creationId xmlns="" xmlns:a16="http://schemas.microsoft.com/office/drawing/2014/main" id="{02CE0323-9754-40FF-8C3C-9C0F1E40B671}"/>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 xmlns:a16="http://schemas.microsoft.com/office/drawing/2014/main" id="{4FAB0C4C-F843-4D99-A11F-8DCD77FE4C65}"/>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 xmlns:a16="http://schemas.microsoft.com/office/drawing/2014/main" id="{9A6F84FD-E5D1-44F2-BF48-85938801E20D}"/>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 xmlns:a16="http://schemas.microsoft.com/office/drawing/2014/main" id="{330106F6-90DA-4801-A8B9-7D7619F2E8C1}"/>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 xmlns:a16="http://schemas.microsoft.com/office/drawing/2014/main" id="{BC704A65-34B8-4A77-BE25-227014069556}"/>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36" name="Freeform 8">
              <a:extLst>
                <a:ext uri="{FF2B5EF4-FFF2-40B4-BE49-F238E27FC236}">
                  <a16:creationId xmlns="" xmlns:a16="http://schemas.microsoft.com/office/drawing/2014/main" id="{B228FFDF-7AB3-4DBA-8C3F-D5C7F381E782}"/>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674378162"/>
      </p:ext>
    </p:extLst>
  </p:cSld>
  <p:clrMap bg1="lt1" tx1="dk1" bg2="lt2" tx2="dk2" accent1="accent1" accent2="accent2" accent3="accent3" accent4="accent4" accent5="accent5" accent6="accent6" hlink="hlink" folHlink="folHlink"/>
  <p:sldLayoutIdLst>
    <p:sldLayoutId id="2147485293" r:id="rId1"/>
    <p:sldLayoutId id="2147485294" r:id="rId2"/>
    <p:sldLayoutId id="2147485295" r:id="rId3"/>
    <p:sldLayoutId id="2147485296" r:id="rId4"/>
    <p:sldLayoutId id="2147485297" r:id="rId5"/>
    <p:sldLayoutId id="2147485298" r:id="rId6"/>
    <p:sldLayoutId id="2147485299" r:id="rId7"/>
    <p:sldLayoutId id="2147485300" r:id="rId8"/>
    <p:sldLayoutId id="2147485301" r:id="rId9"/>
    <p:sldLayoutId id="2147485302" r:id="rId10"/>
    <p:sldLayoutId id="2147485303" r:id="rId11"/>
    <p:sldLayoutId id="2147485304" r:id="rId12"/>
    <p:sldLayoutId id="2147485305" r:id="rId13"/>
    <p:sldLayoutId id="2147485306" r:id="rId14"/>
    <p:sldLayoutId id="2147485307" r:id="rId15"/>
    <p:sldLayoutId id="2147485308" r:id="rId16"/>
    <p:sldLayoutId id="2147485309" r:id="rId17"/>
    <p:sldLayoutId id="2147485310" r:id="rId18"/>
    <p:sldLayoutId id="2147485311" r:id="rId19"/>
    <p:sldLayoutId id="2147485312" r:id="rId20"/>
    <p:sldLayoutId id="2147485313" r:id="rId21"/>
    <p:sldLayoutId id="2147485314" r:id="rId22"/>
    <p:sldLayoutId id="2147485315" r:id="rId23"/>
    <p:sldLayoutId id="2147485316" r:id="rId24"/>
    <p:sldLayoutId id="2147485317" r:id="rId25"/>
    <p:sldLayoutId id="2147485341" r:id="rId2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Title Placeholder 1">
            <a:extLst>
              <a:ext uri="{FF2B5EF4-FFF2-40B4-BE49-F238E27FC236}">
                <a16:creationId xmlns="" xmlns:a16="http://schemas.microsoft.com/office/drawing/2014/main" id="{474832C4-2FFE-4B94-B721-D491C77CD136}"/>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4099" name="Text Placeholder 2">
            <a:extLst>
              <a:ext uri="{FF2B5EF4-FFF2-40B4-BE49-F238E27FC236}">
                <a16:creationId xmlns="" xmlns:a16="http://schemas.microsoft.com/office/drawing/2014/main" id="{499EE7D9-F470-481C-BCD3-71C022B27E3E}"/>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 xmlns:a16="http://schemas.microsoft.com/office/drawing/2014/main" id="{434EC8B1-EC2B-465C-8D83-01D6E593F41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6AA9C95A-6628-4BB8-84F3-AA1E6C3B5823}" type="datetimeFigureOut">
              <a:rPr lang="en-ID"/>
              <a:pPr>
                <a:defRPr/>
              </a:pPr>
              <a:t>24/08/2024</a:t>
            </a:fld>
            <a:endParaRPr lang="en-ID"/>
          </a:p>
        </p:txBody>
      </p:sp>
      <p:sp>
        <p:nvSpPr>
          <p:cNvPr id="5" name="Footer Placeholder 4">
            <a:extLst>
              <a:ext uri="{FF2B5EF4-FFF2-40B4-BE49-F238E27FC236}">
                <a16:creationId xmlns="" xmlns:a16="http://schemas.microsoft.com/office/drawing/2014/main" id="{01567135-A717-417F-B8B8-79D349BA3DE4}"/>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 xmlns:a16="http://schemas.microsoft.com/office/drawing/2014/main" id="{4ABD544C-3E32-4B46-8692-FBD99A6A958C}"/>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E427C575-F0FC-4B1B-A965-AE0EDB2FF4AE}" type="slidenum">
              <a:rPr lang="en-ID" altLang="en-US"/>
              <a:pPr>
                <a:defRPr/>
              </a:pPr>
              <a:t>‹#›</a:t>
            </a:fld>
            <a:endParaRPr lang="en-ID" altLang="en-US"/>
          </a:p>
        </p:txBody>
      </p:sp>
      <p:grpSp>
        <p:nvGrpSpPr>
          <p:cNvPr id="7" name="Group 6">
            <a:extLst>
              <a:ext uri="{FF2B5EF4-FFF2-40B4-BE49-F238E27FC236}">
                <a16:creationId xmlns="" xmlns:a16="http://schemas.microsoft.com/office/drawing/2014/main" id="{983091D0-4F01-46FC-82BE-3A772B40F265}"/>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 xmlns:a16="http://schemas.microsoft.com/office/drawing/2014/main" id="{E5F3E50F-855C-4E7D-8559-E85E4F20F25F}"/>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 xmlns:a16="http://schemas.microsoft.com/office/drawing/2014/main" id="{DB9436B2-96F2-497B-AD56-DC41B13A3C2C}"/>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 xmlns:a16="http://schemas.microsoft.com/office/drawing/2014/main" id="{E4117E91-8650-4DCF-A1B3-102451073CDA}"/>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 xmlns:a16="http://schemas.microsoft.com/office/drawing/2014/main" id="{7A7781EF-5A16-4F03-A8A9-1254DD9D45A9}"/>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4108" name="Freeform 8">
              <a:extLst>
                <a:ext uri="{FF2B5EF4-FFF2-40B4-BE49-F238E27FC236}">
                  <a16:creationId xmlns="" xmlns:a16="http://schemas.microsoft.com/office/drawing/2014/main" id="{3CD686A0-C87C-447F-AD13-2D3B5FA0F586}"/>
                </a:ext>
              </a:extLst>
            </p:cNvPr>
            <p:cNvSpPr>
              <a:spLocks noEditPoints="1"/>
            </p:cNvSpPr>
            <p:nvPr/>
          </p:nvSpPr>
          <p:spPr bwMode="auto">
            <a:xfrm>
              <a:off x="3527655" y="5779168"/>
              <a:ext cx="862700" cy="862698"/>
            </a:xfrm>
            <a:custGeom>
              <a:avLst/>
              <a:gdLst>
                <a:gd name="T0" fmla="*/ 1601376236 w 223"/>
                <a:gd name="T1" fmla="*/ 2147483646 h 223"/>
                <a:gd name="T2" fmla="*/ 2005464143 w 223"/>
                <a:gd name="T3" fmla="*/ 2147483646 h 223"/>
                <a:gd name="T4" fmla="*/ 2035395577 w 223"/>
                <a:gd name="T5" fmla="*/ 2147483646 h 223"/>
                <a:gd name="T6" fmla="*/ 1317021805 w 223"/>
                <a:gd name="T7" fmla="*/ 2147483646 h 223"/>
                <a:gd name="T8" fmla="*/ 942865334 w 223"/>
                <a:gd name="T9" fmla="*/ 2147483646 h 223"/>
                <a:gd name="T10" fmla="*/ 1002732071 w 223"/>
                <a:gd name="T11" fmla="*/ 2147483646 h 223"/>
                <a:gd name="T12" fmla="*/ 1361917023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658510903 w 223"/>
                <a:gd name="T23" fmla="*/ 2147483646 h 223"/>
                <a:gd name="T24" fmla="*/ 359188820 w 223"/>
                <a:gd name="T25" fmla="*/ 2147483646 h 223"/>
                <a:gd name="T26" fmla="*/ 463950775 w 223"/>
                <a:gd name="T27" fmla="*/ 2147483646 h 223"/>
                <a:gd name="T28" fmla="*/ 718373772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24491562 w 223"/>
                <a:gd name="T39" fmla="*/ 2147483646 h 223"/>
                <a:gd name="T40" fmla="*/ 44899086 w 223"/>
                <a:gd name="T41" fmla="*/ 2035386990 h 223"/>
                <a:gd name="T42" fmla="*/ 164628693 w 223"/>
                <a:gd name="T43" fmla="*/ 2020419373 h 223"/>
                <a:gd name="T44" fmla="*/ 239459213 w 223"/>
                <a:gd name="T45" fmla="*/ 2147483646 h 223"/>
                <a:gd name="T46" fmla="*/ 2147483646 w 223"/>
                <a:gd name="T47" fmla="*/ 2080285972 h 223"/>
                <a:gd name="T48" fmla="*/ 2147483646 w 223"/>
                <a:gd name="T49" fmla="*/ 2005455625 h 223"/>
                <a:gd name="T50" fmla="*/ 2147483646 w 223"/>
                <a:gd name="T51" fmla="*/ 1661235254 h 223"/>
                <a:gd name="T52" fmla="*/ 2147483646 w 223"/>
                <a:gd name="T53" fmla="*/ 1661235254 h 223"/>
                <a:gd name="T54" fmla="*/ 2147483646 w 223"/>
                <a:gd name="T55" fmla="*/ 2035386990 h 223"/>
                <a:gd name="T56" fmla="*/ 59862869 w 223"/>
                <a:gd name="T57" fmla="*/ 1736065601 h 223"/>
                <a:gd name="T58" fmla="*/ 0 w 223"/>
                <a:gd name="T59" fmla="*/ 1661235254 h 223"/>
                <a:gd name="T60" fmla="*/ 104761955 w 223"/>
                <a:gd name="T61" fmla="*/ 1257148285 h 223"/>
                <a:gd name="T62" fmla="*/ 119729607 w 223"/>
                <a:gd name="T63" fmla="*/ 1661235254 h 223"/>
                <a:gd name="T64" fmla="*/ 2147483646 w 223"/>
                <a:gd name="T65" fmla="*/ 1361913866 h 223"/>
                <a:gd name="T66" fmla="*/ 2147483646 w 223"/>
                <a:gd name="T67" fmla="*/ 987762130 h 223"/>
                <a:gd name="T68" fmla="*/ 2147483646 w 223"/>
                <a:gd name="T69" fmla="*/ 942863148 h 223"/>
                <a:gd name="T70" fmla="*/ 2147483646 w 223"/>
                <a:gd name="T71" fmla="*/ 1361913866 h 223"/>
                <a:gd name="T72" fmla="*/ 209527779 w 223"/>
                <a:gd name="T73" fmla="*/ 1032657243 h 223"/>
                <a:gd name="T74" fmla="*/ 164628693 w 223"/>
                <a:gd name="T75" fmla="*/ 942863148 h 223"/>
                <a:gd name="T76" fmla="*/ 448983124 w 223"/>
                <a:gd name="T77" fmla="*/ 628574142 h 223"/>
                <a:gd name="T78" fmla="*/ 269390648 w 223"/>
                <a:gd name="T79" fmla="*/ 1002725878 h 223"/>
                <a:gd name="T80" fmla="*/ 2147483646 w 223"/>
                <a:gd name="T81" fmla="*/ 718372106 h 223"/>
                <a:gd name="T82" fmla="*/ 2147483646 w 223"/>
                <a:gd name="T83" fmla="*/ 448982083 h 223"/>
                <a:gd name="T84" fmla="*/ 2147483646 w 223"/>
                <a:gd name="T85" fmla="*/ 359184119 h 223"/>
                <a:gd name="T86" fmla="*/ 2147483646 w 223"/>
                <a:gd name="T87" fmla="*/ 703404489 h 223"/>
                <a:gd name="T88" fmla="*/ 658510903 w 223"/>
                <a:gd name="T89" fmla="*/ 478913448 h 223"/>
                <a:gd name="T90" fmla="*/ 628579468 w 223"/>
                <a:gd name="T91" fmla="*/ 359184119 h 223"/>
                <a:gd name="T92" fmla="*/ 1017695854 w 223"/>
                <a:gd name="T93" fmla="*/ 194559676 h 223"/>
                <a:gd name="T94" fmla="*/ 703409989 w 223"/>
                <a:gd name="T95" fmla="*/ 463949700 h 223"/>
                <a:gd name="T96" fmla="*/ 2147483646 w 223"/>
                <a:gd name="T97" fmla="*/ 269390023 h 223"/>
                <a:gd name="T98" fmla="*/ 2005464143 w 223"/>
                <a:gd name="T99" fmla="*/ 149660694 h 223"/>
                <a:gd name="T100" fmla="*/ 2035395577 w 223"/>
                <a:gd name="T101" fmla="*/ 44898982 h 223"/>
                <a:gd name="T102" fmla="*/ 2147483646 w 223"/>
                <a:gd name="T103" fmla="*/ 239458658 h 223"/>
                <a:gd name="T104" fmla="*/ 1302054154 w 223"/>
                <a:gd name="T105" fmla="*/ 164628311 h 223"/>
                <a:gd name="T106" fmla="*/ 1287086502 w 223"/>
                <a:gd name="T107" fmla="*/ 44898982 h 223"/>
                <a:gd name="T108" fmla="*/ 1661242974 w 223"/>
                <a:gd name="T109" fmla="*/ 0 h 223"/>
                <a:gd name="T110" fmla="*/ 1661242974 w 223"/>
                <a:gd name="T111" fmla="*/ 119729329 h 223"/>
                <a:gd name="T112" fmla="*/ 1302054154 w 223"/>
                <a:gd name="T113" fmla="*/ 164628311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2756734116"/>
      </p:ext>
    </p:extLst>
  </p:cSld>
  <p:clrMap bg1="lt1" tx1="dk1" bg2="lt2" tx2="dk2" accent1="accent1" accent2="accent2" accent3="accent3" accent4="accent4" accent5="accent5" accent6="accent6" hlink="hlink" folHlink="folHlink"/>
  <p:sldLayoutIdLst>
    <p:sldLayoutId id="2147485319" r:id="rId1"/>
    <p:sldLayoutId id="2147485320" r:id="rId2"/>
    <p:sldLayoutId id="2147485321" r:id="rId3"/>
    <p:sldLayoutId id="2147485322" r:id="rId4"/>
    <p:sldLayoutId id="2147485323" r:id="rId5"/>
    <p:sldLayoutId id="2147485324" r:id="rId6"/>
    <p:sldLayoutId id="2147485325" r:id="rId7"/>
    <p:sldLayoutId id="2147485326" r:id="rId8"/>
    <p:sldLayoutId id="2147485327" r:id="rId9"/>
    <p:sldLayoutId id="2147485328" r:id="rId10"/>
    <p:sldLayoutId id="2147485329" r:id="rId11"/>
    <p:sldLayoutId id="2147485330" r:id="rId12"/>
    <p:sldLayoutId id="2147485331" r:id="rId13"/>
    <p:sldLayoutId id="2147485332" r:id="rId14"/>
    <p:sldLayoutId id="2147485333" r:id="rId15"/>
    <p:sldLayoutId id="2147485334" r:id="rId16"/>
    <p:sldLayoutId id="2147485335" r:id="rId17"/>
    <p:sldLayoutId id="2147485336" r:id="rId18"/>
    <p:sldLayoutId id="2147485337" r:id="rId19"/>
    <p:sldLayoutId id="2147485338" r:id="rId20"/>
    <p:sldLayoutId id="2147485339"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 xmlns:a16="http://schemas.microsoft.com/office/drawing/2014/main" id="{8479F7CB-6AE1-4A58-9FA7-6A04528A84AB}"/>
              </a:ext>
            </a:extLst>
          </p:cNvPr>
          <p:cNvSpPr>
            <a:spLocks noGrp="1" noChangeArrowheads="1"/>
          </p:cNvSpPr>
          <p:nvPr>
            <p:ph type="title"/>
          </p:nvPr>
        </p:nvSpPr>
        <p:spPr bwMode="auto">
          <a:xfrm>
            <a:off x="609600" y="274638"/>
            <a:ext cx="10972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vi-VN" altLang="en-US"/>
              <a:t>Nhấn soạn thảo kiểu tiêu đề trang cái</a:t>
            </a:r>
          </a:p>
        </p:txBody>
      </p:sp>
      <p:sp>
        <p:nvSpPr>
          <p:cNvPr id="1027" name="Rectangle 3">
            <a:extLst>
              <a:ext uri="{FF2B5EF4-FFF2-40B4-BE49-F238E27FC236}">
                <a16:creationId xmlns="" xmlns:a16="http://schemas.microsoft.com/office/drawing/2014/main" id="{F0087B9E-2251-4848-8FE3-EB9A8D78B394}"/>
              </a:ext>
            </a:extLst>
          </p:cNvPr>
          <p:cNvSpPr>
            <a:spLocks noGrp="1" noChangeArrowheads="1"/>
          </p:cNvSpPr>
          <p:nvPr>
            <p:ph type="body" idx="1"/>
          </p:nvPr>
        </p:nvSpPr>
        <p:spPr bwMode="auto">
          <a:xfrm>
            <a:off x="609600" y="1600201"/>
            <a:ext cx="109728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vi-VN" altLang="en-US"/>
              <a:t>Nhấn soạn thảo các kiểu văn bản trang cái</a:t>
            </a:r>
          </a:p>
          <a:p>
            <a:pPr lvl="1"/>
            <a:r>
              <a:rPr lang="vi-VN" altLang="en-US"/>
              <a:t>Mức hai</a:t>
            </a:r>
          </a:p>
          <a:p>
            <a:pPr lvl="2"/>
            <a:r>
              <a:rPr lang="vi-VN" altLang="en-US"/>
              <a:t>Mức ba</a:t>
            </a:r>
          </a:p>
          <a:p>
            <a:pPr lvl="3"/>
            <a:r>
              <a:rPr lang="vi-VN" altLang="en-US"/>
              <a:t>Mức bốn</a:t>
            </a:r>
          </a:p>
          <a:p>
            <a:pPr lvl="4"/>
            <a:r>
              <a:rPr lang="vi-VN" altLang="en-US"/>
              <a:t>Mức năm</a:t>
            </a:r>
          </a:p>
        </p:txBody>
      </p:sp>
      <p:sp>
        <p:nvSpPr>
          <p:cNvPr id="1028" name="Rectangle 4">
            <a:extLst>
              <a:ext uri="{FF2B5EF4-FFF2-40B4-BE49-F238E27FC236}">
                <a16:creationId xmlns="" xmlns:a16="http://schemas.microsoft.com/office/drawing/2014/main" id="{42A58F85-882D-4849-84B9-70CE683794B4}"/>
              </a:ext>
            </a:extLst>
          </p:cNvPr>
          <p:cNvSpPr>
            <a:spLocks noGrp="1" noChangeArrowheads="1"/>
          </p:cNvSpPr>
          <p:nvPr>
            <p:ph type="dt" sz="half" idx="2"/>
          </p:nvPr>
        </p:nvSpPr>
        <p:spPr bwMode="auto">
          <a:xfrm>
            <a:off x="609600" y="6245225"/>
            <a:ext cx="2844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sz="1400">
                <a:latin typeface="+mn-lt"/>
                <a:cs typeface="Arial" charset="0"/>
              </a:defRPr>
            </a:lvl1pPr>
          </a:lstStyle>
          <a:p>
            <a:pPr>
              <a:defRPr/>
            </a:pPr>
            <a:endParaRPr lang="vi-VN"/>
          </a:p>
        </p:txBody>
      </p:sp>
      <p:sp>
        <p:nvSpPr>
          <p:cNvPr id="1029" name="Rectangle 5">
            <a:extLst>
              <a:ext uri="{FF2B5EF4-FFF2-40B4-BE49-F238E27FC236}">
                <a16:creationId xmlns="" xmlns:a16="http://schemas.microsoft.com/office/drawing/2014/main" id="{5A9565C3-A6C3-4170-ADD0-EF4837D95C10}"/>
              </a:ext>
            </a:extLst>
          </p:cNvPr>
          <p:cNvSpPr>
            <a:spLocks noGrp="1" noChangeArrowheads="1"/>
          </p:cNvSpPr>
          <p:nvPr>
            <p:ph type="ftr" sz="quarter" idx="3"/>
          </p:nvPr>
        </p:nvSpPr>
        <p:spPr bwMode="auto">
          <a:xfrm>
            <a:off x="4165600" y="6245225"/>
            <a:ext cx="3860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400">
                <a:latin typeface="+mn-lt"/>
                <a:cs typeface="Arial" charset="0"/>
              </a:defRPr>
            </a:lvl1pPr>
          </a:lstStyle>
          <a:p>
            <a:pPr>
              <a:defRPr/>
            </a:pPr>
            <a:endParaRPr lang="vi-VN"/>
          </a:p>
        </p:txBody>
      </p:sp>
      <p:sp>
        <p:nvSpPr>
          <p:cNvPr id="1030" name="Rectangle 6">
            <a:extLst>
              <a:ext uri="{FF2B5EF4-FFF2-40B4-BE49-F238E27FC236}">
                <a16:creationId xmlns="" xmlns:a16="http://schemas.microsoft.com/office/drawing/2014/main" id="{2196F732-A59F-4476-8CFB-9E619CDCE1C9}"/>
              </a:ext>
            </a:extLst>
          </p:cNvPr>
          <p:cNvSpPr>
            <a:spLocks noGrp="1" noChangeArrowheads="1"/>
          </p:cNvSpPr>
          <p:nvPr>
            <p:ph type="sldNum" sz="quarter" idx="4"/>
          </p:nvPr>
        </p:nvSpPr>
        <p:spPr bwMode="auto">
          <a:xfrm>
            <a:off x="8737600" y="6245225"/>
            <a:ext cx="2844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400">
                <a:latin typeface="Arial" panose="020B0604020202020204" pitchFamily="34" charset="0"/>
              </a:defRPr>
            </a:lvl1pPr>
          </a:lstStyle>
          <a:p>
            <a:pPr>
              <a:defRPr/>
            </a:pPr>
            <a:fld id="{A65CC6D2-4C15-46C0-AC57-4F4EB407D6AA}" type="slidenum">
              <a:rPr lang="vi-VN" altLang="en-US"/>
              <a:pPr>
                <a:defRPr/>
              </a:pPr>
              <a:t>‹#›</a:t>
            </a:fld>
            <a:endParaRPr lang="vi-VN" altLang="en-US"/>
          </a:p>
        </p:txBody>
      </p:sp>
    </p:spTree>
    <p:extLst>
      <p:ext uri="{BB962C8B-B14F-4D97-AF65-F5344CB8AC3E}">
        <p14:creationId xmlns:p14="http://schemas.microsoft.com/office/powerpoint/2010/main" val="2144567140"/>
      </p:ext>
    </p:extLst>
  </p:cSld>
  <p:clrMap bg1="lt1" tx1="dk1" bg2="lt2" tx2="dk2" accent1="accent1" accent2="accent2" accent3="accent3" accent4="accent4" accent5="accent5" accent6="accent6" hlink="hlink" folHlink="folHlink"/>
  <p:sldLayoutIdLst>
    <p:sldLayoutId id="2147485343" r:id="rId1"/>
    <p:sldLayoutId id="2147485344" r:id="rId2"/>
    <p:sldLayoutId id="2147485345" r:id="rId3"/>
    <p:sldLayoutId id="2147485346" r:id="rId4"/>
    <p:sldLayoutId id="2147485347" r:id="rId5"/>
    <p:sldLayoutId id="2147485348" r:id="rId6"/>
    <p:sldLayoutId id="2147485349" r:id="rId7"/>
    <p:sldLayoutId id="2147485350" r:id="rId8"/>
    <p:sldLayoutId id="2147485351" r:id="rId9"/>
    <p:sldLayoutId id="2147485352" r:id="rId10"/>
    <p:sldLayoutId id="2147485353" r:id="rId11"/>
  </p:sldLayoutIdLst>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1"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fade">
                                      <p:cBhvr>
                                        <p:cTn id="7" dur="768" decel="100000"/>
                                        <p:tgtEl>
                                          <p:spTgt spid="1026"/>
                                        </p:tgtEl>
                                      </p:cBhvr>
                                    </p:animEffect>
                                    <p:animScale>
                                      <p:cBhvr>
                                        <p:cTn id="8" dur="768" decel="100000"/>
                                        <p:tgtEl>
                                          <p:spTgt spid="1026"/>
                                        </p:tgtEl>
                                      </p:cBhvr>
                                      <p:from x="10000" y="10000"/>
                                      <p:to x="200000" y="450000"/>
                                    </p:animScale>
                                    <p:animScale>
                                      <p:cBhvr>
                                        <p:cTn id="9" dur="1230" accel="100000" fill="hold">
                                          <p:stCondLst>
                                            <p:cond delay="768"/>
                                          </p:stCondLst>
                                        </p:cTn>
                                        <p:tgtEl>
                                          <p:spTgt spid="1026"/>
                                        </p:tgtEl>
                                      </p:cBhvr>
                                      <p:from x="200000" y="450000"/>
                                      <p:to x="100000" y="100000"/>
                                    </p:animScale>
                                    <p:set>
                                      <p:cBhvr>
                                        <p:cTn id="10" dur="768" fill="hold"/>
                                        <p:tgtEl>
                                          <p:spTgt spid="1026"/>
                                        </p:tgtEl>
                                        <p:attrNameLst>
                                          <p:attrName>ppt_x</p:attrName>
                                        </p:attrNameLst>
                                      </p:cBhvr>
                                      <p:to>
                                        <p:strVal val="(0.5)"/>
                                      </p:to>
                                    </p:set>
                                    <p:anim from="(0.5)" to="(#ppt_x)" calcmode="lin" valueType="num">
                                      <p:cBhvr>
                                        <p:cTn id="11" dur="1230" accel="100000" fill="hold">
                                          <p:stCondLst>
                                            <p:cond delay="768"/>
                                          </p:stCondLst>
                                        </p:cTn>
                                        <p:tgtEl>
                                          <p:spTgt spid="1026"/>
                                        </p:tgtEl>
                                        <p:attrNameLst>
                                          <p:attrName>ppt_x</p:attrName>
                                        </p:attrNameLst>
                                      </p:cBhvr>
                                    </p:anim>
                                    <p:set>
                                      <p:cBhvr>
                                        <p:cTn id="12" dur="768" fill="hold"/>
                                        <p:tgtEl>
                                          <p:spTgt spid="1026"/>
                                        </p:tgtEl>
                                        <p:attrNameLst>
                                          <p:attrName>ppt_y</p:attrName>
                                        </p:attrNameLst>
                                      </p:cBhvr>
                                      <p:to>
                                        <p:strVal val="(#ppt_y+0.4)"/>
                                      </p:to>
                                    </p:set>
                                    <p:anim from="(#ppt_y+0.4)" to="(#ppt_y)" calcmode="lin" valueType="num">
                                      <p:cBhvr>
                                        <p:cTn id="13" dur="1230" accel="100000" fill="hold">
                                          <p:stCondLst>
                                            <p:cond delay="768"/>
                                          </p:stCondLst>
                                        </p:cTn>
                                        <p:tgtEl>
                                          <p:spTgt spid="1026"/>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3" presetClass="entr" presetSubtype="0" fill="hold" grpId="0" nodeType="clickEffect">
                                  <p:stCondLst>
                                    <p:cond delay="0"/>
                                  </p:stCondLst>
                                  <p:childTnLst>
                                    <p:set>
                                      <p:cBhvr>
                                        <p:cTn id="17" dur="1" fill="hold">
                                          <p:stCondLst>
                                            <p:cond delay="0"/>
                                          </p:stCondLst>
                                        </p:cTn>
                                        <p:tgtEl>
                                          <p:spTgt spid="1027">
                                            <p:txEl>
                                              <p:pRg st="0" end="0"/>
                                            </p:txEl>
                                          </p:spTgt>
                                        </p:tgtEl>
                                        <p:attrNameLst>
                                          <p:attrName>style.visibility</p:attrName>
                                        </p:attrNameLst>
                                      </p:cBhvr>
                                      <p:to>
                                        <p:strVal val="visible"/>
                                      </p:to>
                                    </p:set>
                                    <p:anim calcmode="lin" valueType="num">
                                      <p:cBhvr>
                                        <p:cTn id="18" dur="500" fill="hold"/>
                                        <p:tgtEl>
                                          <p:spTgt spid="1027">
                                            <p:txEl>
                                              <p:pRg st="0" end="0"/>
                                            </p:txEl>
                                          </p:spTgt>
                                        </p:tgtEl>
                                        <p:attrNameLst>
                                          <p:attrName>ppt_w</p:attrName>
                                        </p:attrNameLst>
                                      </p:cBhvr>
                                      <p:tavLst>
                                        <p:tav tm="0">
                                          <p:val>
                                            <p:fltVal val="0"/>
                                          </p:val>
                                        </p:tav>
                                        <p:tav tm="100000">
                                          <p:val>
                                            <p:strVal val="#ppt_w"/>
                                          </p:val>
                                        </p:tav>
                                      </p:tavLst>
                                    </p:anim>
                                    <p:anim calcmode="lin" valueType="num">
                                      <p:cBhvr>
                                        <p:cTn id="19" dur="500" fill="hold"/>
                                        <p:tgtEl>
                                          <p:spTgt spid="1027">
                                            <p:txEl>
                                              <p:pRg st="0" end="0"/>
                                            </p:txEl>
                                          </p:spTgt>
                                        </p:tgtEl>
                                        <p:attrNameLst>
                                          <p:attrName>ppt_h</p:attrName>
                                        </p:attrNameLst>
                                      </p:cBhvr>
                                      <p:tavLst>
                                        <p:tav tm="0">
                                          <p:val>
                                            <p:fltVal val="0"/>
                                          </p:val>
                                        </p:tav>
                                        <p:tav tm="100000">
                                          <p:val>
                                            <p:strVal val="#ppt_h"/>
                                          </p:val>
                                        </p:tav>
                                      </p:tavLst>
                                    </p:anim>
                                    <p:animEffect transition="in" filter="fade">
                                      <p:cBhvr>
                                        <p:cTn id="20" dur="500"/>
                                        <p:tgtEl>
                                          <p:spTgt spid="1027">
                                            <p:txEl>
                                              <p:pRg st="0" end="0"/>
                                            </p:txEl>
                                          </p:spTgt>
                                        </p:tgtEl>
                                      </p:cBhvr>
                                    </p:animEffect>
                                  </p:childTnLst>
                                </p:cTn>
                              </p:par>
                              <p:par>
                                <p:cTn id="21" presetID="53" presetClass="entr" presetSubtype="0" fill="hold" grpId="0" nodeType="withEffect">
                                  <p:stCondLst>
                                    <p:cond delay="0"/>
                                  </p:stCondLst>
                                  <p:childTnLst>
                                    <p:set>
                                      <p:cBhvr>
                                        <p:cTn id="22" dur="1" fill="hold">
                                          <p:stCondLst>
                                            <p:cond delay="0"/>
                                          </p:stCondLst>
                                        </p:cTn>
                                        <p:tgtEl>
                                          <p:spTgt spid="1027">
                                            <p:txEl>
                                              <p:pRg st="1" end="1"/>
                                            </p:txEl>
                                          </p:spTgt>
                                        </p:tgtEl>
                                        <p:attrNameLst>
                                          <p:attrName>style.visibility</p:attrName>
                                        </p:attrNameLst>
                                      </p:cBhvr>
                                      <p:to>
                                        <p:strVal val="visible"/>
                                      </p:to>
                                    </p:set>
                                    <p:anim calcmode="lin" valueType="num">
                                      <p:cBhvr>
                                        <p:cTn id="23" dur="500" fill="hold"/>
                                        <p:tgtEl>
                                          <p:spTgt spid="1027">
                                            <p:txEl>
                                              <p:pRg st="1" end="1"/>
                                            </p:txEl>
                                          </p:spTgt>
                                        </p:tgtEl>
                                        <p:attrNameLst>
                                          <p:attrName>ppt_w</p:attrName>
                                        </p:attrNameLst>
                                      </p:cBhvr>
                                      <p:tavLst>
                                        <p:tav tm="0">
                                          <p:val>
                                            <p:fltVal val="0"/>
                                          </p:val>
                                        </p:tav>
                                        <p:tav tm="100000">
                                          <p:val>
                                            <p:strVal val="#ppt_w"/>
                                          </p:val>
                                        </p:tav>
                                      </p:tavLst>
                                    </p:anim>
                                    <p:anim calcmode="lin" valueType="num">
                                      <p:cBhvr>
                                        <p:cTn id="24" dur="500" fill="hold"/>
                                        <p:tgtEl>
                                          <p:spTgt spid="1027">
                                            <p:txEl>
                                              <p:pRg st="1" end="1"/>
                                            </p:txEl>
                                          </p:spTgt>
                                        </p:tgtEl>
                                        <p:attrNameLst>
                                          <p:attrName>ppt_h</p:attrName>
                                        </p:attrNameLst>
                                      </p:cBhvr>
                                      <p:tavLst>
                                        <p:tav tm="0">
                                          <p:val>
                                            <p:fltVal val="0"/>
                                          </p:val>
                                        </p:tav>
                                        <p:tav tm="100000">
                                          <p:val>
                                            <p:strVal val="#ppt_h"/>
                                          </p:val>
                                        </p:tav>
                                      </p:tavLst>
                                    </p:anim>
                                    <p:animEffect transition="in" filter="fade">
                                      <p:cBhvr>
                                        <p:cTn id="25" dur="500"/>
                                        <p:tgtEl>
                                          <p:spTgt spid="1027">
                                            <p:txEl>
                                              <p:pRg st="1" end="1"/>
                                            </p:txEl>
                                          </p:spTgt>
                                        </p:tgtEl>
                                      </p:cBhvr>
                                    </p:animEffect>
                                  </p:childTnLst>
                                </p:cTn>
                              </p:par>
                              <p:par>
                                <p:cTn id="26" presetID="53" presetClass="entr" presetSubtype="0" fill="hold" grpId="0" nodeType="withEffect">
                                  <p:stCondLst>
                                    <p:cond delay="0"/>
                                  </p:stCondLst>
                                  <p:childTnLst>
                                    <p:set>
                                      <p:cBhvr>
                                        <p:cTn id="27" dur="1" fill="hold">
                                          <p:stCondLst>
                                            <p:cond delay="0"/>
                                          </p:stCondLst>
                                        </p:cTn>
                                        <p:tgtEl>
                                          <p:spTgt spid="1027">
                                            <p:txEl>
                                              <p:pRg st="2" end="2"/>
                                            </p:txEl>
                                          </p:spTgt>
                                        </p:tgtEl>
                                        <p:attrNameLst>
                                          <p:attrName>style.visibility</p:attrName>
                                        </p:attrNameLst>
                                      </p:cBhvr>
                                      <p:to>
                                        <p:strVal val="visible"/>
                                      </p:to>
                                    </p:set>
                                    <p:anim calcmode="lin" valueType="num">
                                      <p:cBhvr>
                                        <p:cTn id="28" dur="500" fill="hold"/>
                                        <p:tgtEl>
                                          <p:spTgt spid="1027">
                                            <p:txEl>
                                              <p:pRg st="2" end="2"/>
                                            </p:txEl>
                                          </p:spTgt>
                                        </p:tgtEl>
                                        <p:attrNameLst>
                                          <p:attrName>ppt_w</p:attrName>
                                        </p:attrNameLst>
                                      </p:cBhvr>
                                      <p:tavLst>
                                        <p:tav tm="0">
                                          <p:val>
                                            <p:fltVal val="0"/>
                                          </p:val>
                                        </p:tav>
                                        <p:tav tm="100000">
                                          <p:val>
                                            <p:strVal val="#ppt_w"/>
                                          </p:val>
                                        </p:tav>
                                      </p:tavLst>
                                    </p:anim>
                                    <p:anim calcmode="lin" valueType="num">
                                      <p:cBhvr>
                                        <p:cTn id="29" dur="500" fill="hold"/>
                                        <p:tgtEl>
                                          <p:spTgt spid="1027">
                                            <p:txEl>
                                              <p:pRg st="2" end="2"/>
                                            </p:txEl>
                                          </p:spTgt>
                                        </p:tgtEl>
                                        <p:attrNameLst>
                                          <p:attrName>ppt_h</p:attrName>
                                        </p:attrNameLst>
                                      </p:cBhvr>
                                      <p:tavLst>
                                        <p:tav tm="0">
                                          <p:val>
                                            <p:fltVal val="0"/>
                                          </p:val>
                                        </p:tav>
                                        <p:tav tm="100000">
                                          <p:val>
                                            <p:strVal val="#ppt_h"/>
                                          </p:val>
                                        </p:tav>
                                      </p:tavLst>
                                    </p:anim>
                                    <p:animEffect transition="in" filter="fade">
                                      <p:cBhvr>
                                        <p:cTn id="30" dur="500"/>
                                        <p:tgtEl>
                                          <p:spTgt spid="1027">
                                            <p:txEl>
                                              <p:pRg st="2" end="2"/>
                                            </p:txEl>
                                          </p:spTgt>
                                        </p:tgtEl>
                                      </p:cBhvr>
                                    </p:animEffect>
                                  </p:childTnLst>
                                </p:cTn>
                              </p:par>
                              <p:par>
                                <p:cTn id="31" presetID="53" presetClass="entr" presetSubtype="0" fill="hold" grpId="0" nodeType="withEffect">
                                  <p:stCondLst>
                                    <p:cond delay="0"/>
                                  </p:stCondLst>
                                  <p:childTnLst>
                                    <p:set>
                                      <p:cBhvr>
                                        <p:cTn id="32" dur="1" fill="hold">
                                          <p:stCondLst>
                                            <p:cond delay="0"/>
                                          </p:stCondLst>
                                        </p:cTn>
                                        <p:tgtEl>
                                          <p:spTgt spid="1027">
                                            <p:txEl>
                                              <p:pRg st="3" end="3"/>
                                            </p:txEl>
                                          </p:spTgt>
                                        </p:tgtEl>
                                        <p:attrNameLst>
                                          <p:attrName>style.visibility</p:attrName>
                                        </p:attrNameLst>
                                      </p:cBhvr>
                                      <p:to>
                                        <p:strVal val="visible"/>
                                      </p:to>
                                    </p:set>
                                    <p:anim calcmode="lin" valueType="num">
                                      <p:cBhvr>
                                        <p:cTn id="33" dur="500" fill="hold"/>
                                        <p:tgtEl>
                                          <p:spTgt spid="1027">
                                            <p:txEl>
                                              <p:pRg st="3" end="3"/>
                                            </p:txEl>
                                          </p:spTgt>
                                        </p:tgtEl>
                                        <p:attrNameLst>
                                          <p:attrName>ppt_w</p:attrName>
                                        </p:attrNameLst>
                                      </p:cBhvr>
                                      <p:tavLst>
                                        <p:tav tm="0">
                                          <p:val>
                                            <p:fltVal val="0"/>
                                          </p:val>
                                        </p:tav>
                                        <p:tav tm="100000">
                                          <p:val>
                                            <p:strVal val="#ppt_w"/>
                                          </p:val>
                                        </p:tav>
                                      </p:tavLst>
                                    </p:anim>
                                    <p:anim calcmode="lin" valueType="num">
                                      <p:cBhvr>
                                        <p:cTn id="34" dur="500" fill="hold"/>
                                        <p:tgtEl>
                                          <p:spTgt spid="1027">
                                            <p:txEl>
                                              <p:pRg st="3" end="3"/>
                                            </p:txEl>
                                          </p:spTgt>
                                        </p:tgtEl>
                                        <p:attrNameLst>
                                          <p:attrName>ppt_h</p:attrName>
                                        </p:attrNameLst>
                                      </p:cBhvr>
                                      <p:tavLst>
                                        <p:tav tm="0">
                                          <p:val>
                                            <p:fltVal val="0"/>
                                          </p:val>
                                        </p:tav>
                                        <p:tav tm="100000">
                                          <p:val>
                                            <p:strVal val="#ppt_h"/>
                                          </p:val>
                                        </p:tav>
                                      </p:tavLst>
                                    </p:anim>
                                    <p:animEffect transition="in" filter="fade">
                                      <p:cBhvr>
                                        <p:cTn id="35" dur="500"/>
                                        <p:tgtEl>
                                          <p:spTgt spid="1027">
                                            <p:txEl>
                                              <p:pRg st="3" end="3"/>
                                            </p:txEl>
                                          </p:spTgt>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1027">
                                            <p:txEl>
                                              <p:pRg st="4" end="4"/>
                                            </p:txEl>
                                          </p:spTgt>
                                        </p:tgtEl>
                                        <p:attrNameLst>
                                          <p:attrName>style.visibility</p:attrName>
                                        </p:attrNameLst>
                                      </p:cBhvr>
                                      <p:to>
                                        <p:strVal val="visible"/>
                                      </p:to>
                                    </p:set>
                                    <p:anim calcmode="lin" valueType="num">
                                      <p:cBhvr>
                                        <p:cTn id="38" dur="500" fill="hold"/>
                                        <p:tgtEl>
                                          <p:spTgt spid="1027">
                                            <p:txEl>
                                              <p:pRg st="4" end="4"/>
                                            </p:txEl>
                                          </p:spTgt>
                                        </p:tgtEl>
                                        <p:attrNameLst>
                                          <p:attrName>ppt_w</p:attrName>
                                        </p:attrNameLst>
                                      </p:cBhvr>
                                      <p:tavLst>
                                        <p:tav tm="0">
                                          <p:val>
                                            <p:fltVal val="0"/>
                                          </p:val>
                                        </p:tav>
                                        <p:tav tm="100000">
                                          <p:val>
                                            <p:strVal val="#ppt_w"/>
                                          </p:val>
                                        </p:tav>
                                      </p:tavLst>
                                    </p:anim>
                                    <p:anim calcmode="lin" valueType="num">
                                      <p:cBhvr>
                                        <p:cTn id="39" dur="500" fill="hold"/>
                                        <p:tgtEl>
                                          <p:spTgt spid="1027">
                                            <p:txEl>
                                              <p:pRg st="4" end="4"/>
                                            </p:txEl>
                                          </p:spTgt>
                                        </p:tgtEl>
                                        <p:attrNameLst>
                                          <p:attrName>ppt_h</p:attrName>
                                        </p:attrNameLst>
                                      </p:cBhvr>
                                      <p:tavLst>
                                        <p:tav tm="0">
                                          <p:val>
                                            <p:fltVal val="0"/>
                                          </p:val>
                                        </p:tav>
                                        <p:tav tm="100000">
                                          <p:val>
                                            <p:strVal val="#ppt_h"/>
                                          </p:val>
                                        </p:tav>
                                      </p:tavLst>
                                    </p:anim>
                                    <p:animEffect transition="in" filter="fade">
                                      <p:cBhvr>
                                        <p:cTn id="40" dur="500"/>
                                        <p:tgtEl>
                                          <p:spTgt spid="102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P spid="1027" grpId="0" build="p">
        <p:tmplLst>
          <p:tmpl lvl="1">
            <p:tnLst>
              <p:par>
                <p:cTn presetID="53" presetClass="entr" presetSubtype="0" fill="hold" nodeType="click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2">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3">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4">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5">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Lst>
      </p:bldP>
    </p:bldLst>
  </p:timing>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1408420736"/>
      </p:ext>
    </p:extLst>
  </p:cSld>
  <p:clrMap bg1="lt1" tx1="dk1" bg2="dk2" tx2="lt2" accent1="accent1" accent2="accent2" accent3="accent3" accent4="accent4" accent5="accent5" accent6="accent6" hlink="hlink" folHlink="folHlink"/>
  <p:sldLayoutIdLst>
    <p:sldLayoutId id="2147485355" r:id="rId1"/>
    <p:sldLayoutId id="2147485356" r:id="rId2"/>
    <p:sldLayoutId id="2147485357" r:id="rId3"/>
    <p:sldLayoutId id="2147485358" r:id="rId4"/>
    <p:sldLayoutId id="2147485359" r:id="rId5"/>
    <p:sldLayoutId id="2147485360" r:id="rId6"/>
    <p:sldLayoutId id="2147485361" r:id="rId7"/>
    <p:sldLayoutId id="2147485362" r:id="rId8"/>
    <p:sldLayoutId id="2147485363" r:id="rId9"/>
    <p:sldLayoutId id="2147485364" r:id="rId10"/>
    <p:sldLayoutId id="2147485365" r:id="rId11"/>
    <p:sldLayoutId id="2147485366" r:id="rId12"/>
    <p:sldLayoutId id="2147485367" r:id="rId13"/>
    <p:sldLayoutId id="2147485368" r:id="rId14"/>
    <p:sldLayoutId id="2147485369" r:id="rId15"/>
    <p:sldLayoutId id="2147485370" r:id="rId16"/>
    <p:sldLayoutId id="2147485371"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8434" name="Picture 19" descr="1">
            <a:extLst>
              <a:ext uri="{FF2B5EF4-FFF2-40B4-BE49-F238E27FC236}">
                <a16:creationId xmlns="" xmlns:a16="http://schemas.microsoft.com/office/drawing/2014/main" id="{788AA3DC-5F6B-47D2-B8AE-1CD687C6990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b="38461"/>
          <a:stretch>
            <a:fillRect/>
          </a:stretch>
        </p:blipFill>
        <p:spPr bwMode="auto">
          <a:xfrm>
            <a:off x="0" y="6324601"/>
            <a:ext cx="12192000" cy="542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1" name="Rectangle 17">
            <a:extLst>
              <a:ext uri="{FF2B5EF4-FFF2-40B4-BE49-F238E27FC236}">
                <a16:creationId xmlns="" xmlns:a16="http://schemas.microsoft.com/office/drawing/2014/main" id="{FA4C100F-39A2-4977-9EC7-47C974977F5F}"/>
              </a:ext>
            </a:extLst>
          </p:cNvPr>
          <p:cNvSpPr>
            <a:spLocks noChangeArrowheads="1"/>
          </p:cNvSpPr>
          <p:nvPr/>
        </p:nvSpPr>
        <p:spPr bwMode="gray">
          <a:xfrm>
            <a:off x="0" y="0"/>
            <a:ext cx="12192000" cy="1219200"/>
          </a:xfrm>
          <a:prstGeom prst="rect">
            <a:avLst/>
          </a:prstGeom>
          <a:gradFill rotWithShape="1">
            <a:gsLst>
              <a:gs pos="0">
                <a:schemeClr val="accent1"/>
              </a:gs>
              <a:gs pos="100000">
                <a:schemeClr val="accent1">
                  <a:gamma/>
                  <a:tint val="0"/>
                  <a:invGamma/>
                </a:schemeClr>
              </a:gs>
            </a:gsLst>
            <a:lin ang="5400000" scaled="1"/>
          </a:gradFill>
          <a:ln w="9525">
            <a:noFill/>
            <a:miter lim="800000"/>
            <a:headEnd/>
            <a:tailEnd/>
          </a:ln>
          <a:effectLst/>
        </p:spPr>
        <p:txBody>
          <a:bodyPr wrap="none" anchor="ctr"/>
          <a:lstStyle/>
          <a:p>
            <a:pPr eaLnBrk="1" hangingPunct="1">
              <a:defRPr/>
            </a:pPr>
            <a:endParaRPr lang="en-US" sz="1800">
              <a:solidFill>
                <a:srgbClr val="080808"/>
              </a:solidFill>
              <a:latin typeface="Arial" charset="0"/>
            </a:endParaRPr>
          </a:p>
        </p:txBody>
      </p:sp>
      <p:sp>
        <p:nvSpPr>
          <p:cNvPr id="18436" name="Rectangle 3">
            <a:extLst>
              <a:ext uri="{FF2B5EF4-FFF2-40B4-BE49-F238E27FC236}">
                <a16:creationId xmlns="" xmlns:a16="http://schemas.microsoft.com/office/drawing/2014/main" id="{91E7E6FB-8E74-48CE-A12D-94F3135142EB}"/>
              </a:ext>
            </a:extLst>
          </p:cNvPr>
          <p:cNvSpPr>
            <a:spLocks noGrp="1" noChangeArrowheads="1"/>
          </p:cNvSpPr>
          <p:nvPr>
            <p:ph type="body" idx="1"/>
          </p:nvPr>
        </p:nvSpPr>
        <p:spPr bwMode="auto">
          <a:xfrm>
            <a:off x="609600" y="1295400"/>
            <a:ext cx="10972800"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 xmlns:a16="http://schemas.microsoft.com/office/drawing/2014/main" id="{6ED0C7AD-BBE3-40E3-8DBA-9F7096690B1A}"/>
              </a:ext>
            </a:extLst>
          </p:cNvPr>
          <p:cNvSpPr>
            <a:spLocks noGrp="1" noChangeArrowheads="1"/>
          </p:cNvSpPr>
          <p:nvPr>
            <p:ph type="dt" sz="half" idx="2"/>
          </p:nvPr>
        </p:nvSpPr>
        <p:spPr bwMode="auto">
          <a:xfrm>
            <a:off x="609600" y="6537326"/>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a:solidFill>
                  <a:srgbClr val="FFFFFF"/>
                </a:solidFill>
                <a:latin typeface="Arial" charset="0"/>
              </a:defRPr>
            </a:lvl1pPr>
          </a:lstStyle>
          <a:p>
            <a:pPr>
              <a:defRPr/>
            </a:pPr>
            <a:endParaRPr lang="en-US"/>
          </a:p>
        </p:txBody>
      </p:sp>
      <p:sp>
        <p:nvSpPr>
          <p:cNvPr id="1029" name="Rectangle 5">
            <a:extLst>
              <a:ext uri="{FF2B5EF4-FFF2-40B4-BE49-F238E27FC236}">
                <a16:creationId xmlns="" xmlns:a16="http://schemas.microsoft.com/office/drawing/2014/main" id="{D39FBAC7-7523-42CE-AEF2-A374B4C2842B}"/>
              </a:ext>
            </a:extLst>
          </p:cNvPr>
          <p:cNvSpPr>
            <a:spLocks noGrp="1" noChangeArrowheads="1"/>
          </p:cNvSpPr>
          <p:nvPr>
            <p:ph type="ftr" sz="quarter" idx="3"/>
          </p:nvPr>
        </p:nvSpPr>
        <p:spPr bwMode="auto">
          <a:xfrm>
            <a:off x="4165600" y="6537326"/>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a:solidFill>
                  <a:srgbClr val="FFFFFF"/>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91388D68-C278-4AC1-950B-389AEC223579}"/>
              </a:ext>
            </a:extLst>
          </p:cNvPr>
          <p:cNvSpPr>
            <a:spLocks noGrp="1" noChangeArrowheads="1"/>
          </p:cNvSpPr>
          <p:nvPr>
            <p:ph type="sldNum" sz="quarter" idx="4"/>
          </p:nvPr>
        </p:nvSpPr>
        <p:spPr bwMode="auto">
          <a:xfrm>
            <a:off x="8737600" y="6537326"/>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FFFFFF"/>
                </a:solidFill>
                <a:latin typeface="Arial" panose="020B0604020202020204" pitchFamily="34" charset="0"/>
              </a:defRPr>
            </a:lvl1pPr>
          </a:lstStyle>
          <a:p>
            <a:pPr>
              <a:defRPr/>
            </a:pPr>
            <a:fld id="{5563BC96-8F0C-4F78-AF4B-2B06C8F43E32}" type="slidenum">
              <a:rPr lang="en-US" altLang="en-US"/>
              <a:pPr>
                <a:defRPr/>
              </a:pPr>
              <a:t>‹#›</a:t>
            </a:fld>
            <a:endParaRPr lang="en-US" altLang="en-US"/>
          </a:p>
        </p:txBody>
      </p:sp>
      <p:pic>
        <p:nvPicPr>
          <p:cNvPr id="18440" name="Picture 9" descr="artplus_nature_naturalcity42_a">
            <a:extLst>
              <a:ext uri="{FF2B5EF4-FFF2-40B4-BE49-F238E27FC236}">
                <a16:creationId xmlns="" xmlns:a16="http://schemas.microsoft.com/office/drawing/2014/main" id="{4A09C1D6-5866-4CE5-B6FB-271A867A5119}"/>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521951" y="5935664"/>
            <a:ext cx="1646767" cy="833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1" name="Picture 10" descr="artplus_nature_naturalcity42_b">
            <a:extLst>
              <a:ext uri="{FF2B5EF4-FFF2-40B4-BE49-F238E27FC236}">
                <a16:creationId xmlns="" xmlns:a16="http://schemas.microsoft.com/office/drawing/2014/main" id="{2AC4E0CF-DCAC-4D99-B349-A7BF18305C2D}"/>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642601" y="5916613"/>
            <a:ext cx="1104900"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2" name="Picture 11" descr="artplus_nature_naturalcity42_e">
            <a:extLst>
              <a:ext uri="{FF2B5EF4-FFF2-40B4-BE49-F238E27FC236}">
                <a16:creationId xmlns="" xmlns:a16="http://schemas.microsoft.com/office/drawing/2014/main" id="{E57ACB30-3B84-4D70-98CD-F6DBCCCBFBCE}"/>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881784" y="5608638"/>
            <a:ext cx="573616"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3" name="Picture 12" descr="artplus_nature_naturalcity42_d">
            <a:extLst>
              <a:ext uri="{FF2B5EF4-FFF2-40B4-BE49-F238E27FC236}">
                <a16:creationId xmlns="" xmlns:a16="http://schemas.microsoft.com/office/drawing/2014/main" id="{8165BB2F-30A1-4694-AF68-7D49F960FABF}"/>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803467" y="5849939"/>
            <a:ext cx="230717"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4" name="Picture 13" descr="artplus_nature_naturalcity42_i">
            <a:extLst>
              <a:ext uri="{FF2B5EF4-FFF2-40B4-BE49-F238E27FC236}">
                <a16:creationId xmlns="" xmlns:a16="http://schemas.microsoft.com/office/drawing/2014/main" id="{86F8C041-7816-43CC-9701-2BDD8B1D87F8}"/>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1292418" y="5969001"/>
            <a:ext cx="615949"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5" name="Picture 14" descr="artplus_nature_naturalcity42_c">
            <a:extLst>
              <a:ext uri="{FF2B5EF4-FFF2-40B4-BE49-F238E27FC236}">
                <a16:creationId xmlns="" xmlns:a16="http://schemas.microsoft.com/office/drawing/2014/main" id="{87E2F105-3A4A-4B25-B957-64887AA59527}"/>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1417301" y="5943600"/>
            <a:ext cx="412751" cy="24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9" name="Picture 15" descr="artplus_nature_naturalcity42_f">
            <a:extLst>
              <a:ext uri="{FF2B5EF4-FFF2-40B4-BE49-F238E27FC236}">
                <a16:creationId xmlns="" xmlns:a16="http://schemas.microsoft.com/office/drawing/2014/main" id="{27C3CCBE-7E35-42DB-A949-53D149101986}"/>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0568517" y="6334126"/>
            <a:ext cx="182668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6" name="Rectangle 2">
            <a:extLst>
              <a:ext uri="{FF2B5EF4-FFF2-40B4-BE49-F238E27FC236}">
                <a16:creationId xmlns="" xmlns:a16="http://schemas.microsoft.com/office/drawing/2014/main" id="{8F5E37C5-BBD3-4251-924A-897D91CB6192}"/>
              </a:ext>
            </a:extLst>
          </p:cNvPr>
          <p:cNvSpPr>
            <a:spLocks noGrp="1" noChangeArrowheads="1"/>
          </p:cNvSpPr>
          <p:nvPr>
            <p:ph type="title"/>
          </p:nvPr>
        </p:nvSpPr>
        <p:spPr bwMode="auto">
          <a:xfrm>
            <a:off x="609600" y="228601"/>
            <a:ext cx="10972800" cy="868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1044" name="Picture 20" descr="a1">
            <a:extLst>
              <a:ext uri="{FF2B5EF4-FFF2-40B4-BE49-F238E27FC236}">
                <a16:creationId xmlns="" xmlns:a16="http://schemas.microsoft.com/office/drawing/2014/main" id="{30D9C176-3091-4D6F-95A0-E950296DA78D}"/>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2833351" y="328613"/>
            <a:ext cx="1257300"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5" name="Picture 21" descr="b_1">
            <a:extLst>
              <a:ext uri="{FF2B5EF4-FFF2-40B4-BE49-F238E27FC236}">
                <a16:creationId xmlns="" xmlns:a16="http://schemas.microsoft.com/office/drawing/2014/main" id="{0CB2FD44-A63B-4A61-AD76-D56C0A1A4C64}"/>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320800" y="1371601"/>
            <a:ext cx="1100667" cy="358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0" name="TextBox 17">
            <a:extLst>
              <a:ext uri="{FF2B5EF4-FFF2-40B4-BE49-F238E27FC236}">
                <a16:creationId xmlns="" xmlns:a16="http://schemas.microsoft.com/office/drawing/2014/main" id="{5CF7A87B-E754-4278-823D-24BEBCFCCDD1}"/>
              </a:ext>
            </a:extLst>
          </p:cNvPr>
          <p:cNvSpPr txBox="1">
            <a:spLocks noChangeArrowheads="1"/>
          </p:cNvSpPr>
          <p:nvPr userDrawn="1"/>
        </p:nvSpPr>
        <p:spPr bwMode="auto">
          <a:xfrm>
            <a:off x="1" y="6627813"/>
            <a:ext cx="1691489" cy="369332"/>
          </a:xfrm>
          <a:prstGeom prst="rect">
            <a:avLst/>
          </a:prstGeom>
          <a:noFill/>
          <a:ln>
            <a:noFill/>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defRPr/>
            </a:pPr>
            <a:r>
              <a:rPr lang="en-US" sz="900">
                <a:solidFill>
                  <a:srgbClr val="FFFFFF"/>
                </a:solidFill>
                <a:latin typeface="Arial" panose="020B0604020202020204" pitchFamily="34" charset="0"/>
              </a:rPr>
              <a:t>http://dichvudanhvanban.com</a:t>
            </a:r>
          </a:p>
          <a:p>
            <a:pPr eaLnBrk="1" hangingPunct="1">
              <a:defRPr/>
            </a:pPr>
            <a:endParaRPr lang="en-US" sz="900">
              <a:solidFill>
                <a:srgbClr val="FFFFFF"/>
              </a:solidFill>
              <a:latin typeface="Arial" panose="020B0604020202020204" pitchFamily="34" charset="0"/>
            </a:endParaRPr>
          </a:p>
        </p:txBody>
      </p:sp>
    </p:spTree>
    <p:extLst>
      <p:ext uri="{BB962C8B-B14F-4D97-AF65-F5344CB8AC3E}">
        <p14:creationId xmlns:p14="http://schemas.microsoft.com/office/powerpoint/2010/main" val="4085387245"/>
      </p:ext>
    </p:extLst>
  </p:cSld>
  <p:clrMap bg1="lt1" tx1="dk1" bg2="lt2" tx2="dk2" accent1="accent1" accent2="accent2" accent3="accent3" accent4="accent4" accent5="accent5" accent6="accent6" hlink="hlink" folHlink="folHlink"/>
  <p:sldLayoutIdLst>
    <p:sldLayoutId id="2147485373" r:id="rId1"/>
    <p:sldLayoutId id="2147485374" r:id="rId2"/>
    <p:sldLayoutId id="2147485375" r:id="rId3"/>
    <p:sldLayoutId id="2147485376" r:id="rId4"/>
    <p:sldLayoutId id="2147485377" r:id="rId5"/>
    <p:sldLayoutId id="2147485378" r:id="rId6"/>
    <p:sldLayoutId id="2147485379" r:id="rId7"/>
    <p:sldLayoutId id="2147485380" r:id="rId8"/>
    <p:sldLayoutId id="2147485381" r:id="rId9"/>
    <p:sldLayoutId id="2147485382" r:id="rId10"/>
    <p:sldLayoutId id="2147485383" r:id="rId11"/>
    <p:sldLayoutId id="2147485384"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withEffect">
                                  <p:stCondLst>
                                    <p:cond delay="0"/>
                                  </p:stCondLst>
                                  <p:childTnLst>
                                    <p:set>
                                      <p:cBhvr>
                                        <p:cTn id="6" dur="1" fill="hold">
                                          <p:stCondLst>
                                            <p:cond delay="0"/>
                                          </p:stCondLst>
                                        </p:cTn>
                                        <p:tgtEl>
                                          <p:spTgt spid="1039"/>
                                        </p:tgtEl>
                                        <p:attrNameLst>
                                          <p:attrName>style.visibility</p:attrName>
                                        </p:attrNameLst>
                                      </p:cBhvr>
                                      <p:to>
                                        <p:strVal val="visible"/>
                                      </p:to>
                                    </p:set>
                                    <p:animEffect transition="in" filter="wipe(down)">
                                      <p:cBhvr>
                                        <p:cTn id="7" dur="1000"/>
                                        <p:tgtEl>
                                          <p:spTgt spid="1039"/>
                                        </p:tgtEl>
                                      </p:cBhvr>
                                    </p:animEffect>
                                  </p:childTnLst>
                                </p:cTn>
                              </p:par>
                            </p:childTnLst>
                          </p:cTn>
                        </p:par>
                        <p:par>
                          <p:cTn id="8" fill="hold" nodeType="afterGroup">
                            <p:stCondLst>
                              <p:cond delay="1000"/>
                            </p:stCondLst>
                            <p:childTnLst>
                              <p:par>
                                <p:cTn id="9" presetID="0" presetClass="path" presetSubtype="0" accel="50000" decel="50000" fill="hold" nodeType="afterEffect">
                                  <p:stCondLst>
                                    <p:cond delay="0"/>
                                  </p:stCondLst>
                                  <p:childTnLst>
                                    <p:animMotion origin="layout" path="M 3.33333E-6 -1.85185E-6 C -0.09045 -0.01597 -0.36945 -0.08727 -0.54306 -0.09537 C -0.71667 -0.10347 -0.93785 -0.05879 -1.04167 -0.04907 " pathEditMode="relative" rAng="0" ptsTypes="aaa">
                                      <p:cBhvr>
                                        <p:cTn id="10" dur="2000" fill="hold"/>
                                        <p:tgtEl>
                                          <p:spTgt spid="1044"/>
                                        </p:tgtEl>
                                        <p:attrNameLst>
                                          <p:attrName>ppt_x</p:attrName>
                                          <p:attrName>ppt_y</p:attrName>
                                        </p:attrNameLst>
                                      </p:cBhvr>
                                      <p:rCtr x="-52100" y="-5200"/>
                                    </p:animMotion>
                                  </p:childTnLst>
                                </p:cTn>
                              </p:par>
                            </p:childTnLst>
                          </p:cTn>
                        </p:par>
                        <p:par>
                          <p:cTn id="11" fill="hold" nodeType="afterGroup">
                            <p:stCondLst>
                              <p:cond delay="3000"/>
                            </p:stCondLst>
                            <p:childTnLst>
                              <p:par>
                                <p:cTn id="12" presetID="0" presetClass="path" presetSubtype="0" accel="50000" decel="50000" fill="hold" nodeType="afterEffect">
                                  <p:stCondLst>
                                    <p:cond delay="0"/>
                                  </p:stCondLst>
                                  <p:childTnLst>
                                    <p:animMotion origin="layout" path="M -0.00348 0.05949 C 0.00625 0.0581 0.04097 0.0574 0.05399 0.05324 C 0.06701 0.04907 0.06632 0.04907 0.07638 0.03379 C 0.08628 0.01898 0.10538 -0.02269 0.11319 -0.03727 " pathEditMode="relative" rAng="0" ptsTypes="aaaa">
                                      <p:cBhvr>
                                        <p:cTn id="13" dur="2000" fill="hold"/>
                                        <p:tgtEl>
                                          <p:spTgt spid="1045"/>
                                        </p:tgtEl>
                                        <p:attrNameLst>
                                          <p:attrName>ppt_x</p:attrName>
                                          <p:attrName>ppt_y</p:attrName>
                                        </p:attrNameLst>
                                      </p:cBhvr>
                                      <p:rCtr x="5800" y="-4800"/>
                                    </p:animMotion>
                                  </p:childTnLst>
                                </p:cTn>
                              </p:par>
                              <p:par>
                                <p:cTn id="14" presetID="22" presetClass="entr" presetSubtype="8" fill="hold" grpId="0" nodeType="withEffect">
                                  <p:stCondLst>
                                    <p:cond delay="900"/>
                                  </p:stCondLst>
                                  <p:childTnLst>
                                    <p:set>
                                      <p:cBhvr>
                                        <p:cTn id="15" dur="1" fill="hold">
                                          <p:stCondLst>
                                            <p:cond delay="0"/>
                                          </p:stCondLst>
                                        </p:cTn>
                                        <p:tgtEl>
                                          <p:spTgt spid="1026"/>
                                        </p:tgtEl>
                                        <p:attrNameLst>
                                          <p:attrName>style.visibility</p:attrName>
                                        </p:attrNameLst>
                                      </p:cBhvr>
                                      <p:to>
                                        <p:strVal val="visible"/>
                                      </p:to>
                                    </p:set>
                                    <p:animEffect transition="in" filter="wipe(left)">
                                      <p:cBhvr>
                                        <p:cTn id="16" dur="10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ctr" rtl="0" eaLnBrk="0" fontAlgn="base" hangingPunct="0">
        <a:spcBef>
          <a:spcPct val="0"/>
        </a:spcBef>
        <a:spcAft>
          <a:spcPct val="0"/>
        </a:spcAft>
        <a:defRPr sz="4200" b="1" i="1">
          <a:solidFill>
            <a:schemeClr val="tx1"/>
          </a:solidFill>
          <a:latin typeface="+mj-lt"/>
          <a:ea typeface="+mj-ea"/>
          <a:cs typeface="+mj-cs"/>
        </a:defRPr>
      </a:lvl1pPr>
      <a:lvl2pPr algn="ctr" rtl="0" eaLnBrk="0" fontAlgn="base" hangingPunct="0">
        <a:spcBef>
          <a:spcPct val="0"/>
        </a:spcBef>
        <a:spcAft>
          <a:spcPct val="0"/>
        </a:spcAft>
        <a:defRPr sz="4200" b="1" i="1">
          <a:solidFill>
            <a:schemeClr val="tx1"/>
          </a:solidFill>
          <a:latin typeface="Arial" charset="0"/>
        </a:defRPr>
      </a:lvl2pPr>
      <a:lvl3pPr algn="ctr" rtl="0" eaLnBrk="0" fontAlgn="base" hangingPunct="0">
        <a:spcBef>
          <a:spcPct val="0"/>
        </a:spcBef>
        <a:spcAft>
          <a:spcPct val="0"/>
        </a:spcAft>
        <a:defRPr sz="4200" b="1" i="1">
          <a:solidFill>
            <a:schemeClr val="tx1"/>
          </a:solidFill>
          <a:latin typeface="Arial" charset="0"/>
        </a:defRPr>
      </a:lvl3pPr>
      <a:lvl4pPr algn="ctr" rtl="0" eaLnBrk="0" fontAlgn="base" hangingPunct="0">
        <a:spcBef>
          <a:spcPct val="0"/>
        </a:spcBef>
        <a:spcAft>
          <a:spcPct val="0"/>
        </a:spcAft>
        <a:defRPr sz="4200" b="1" i="1">
          <a:solidFill>
            <a:schemeClr val="tx1"/>
          </a:solidFill>
          <a:latin typeface="Arial" charset="0"/>
        </a:defRPr>
      </a:lvl4pPr>
      <a:lvl5pPr algn="ctr" rtl="0" eaLnBrk="0" fontAlgn="base" hangingPunct="0">
        <a:spcBef>
          <a:spcPct val="0"/>
        </a:spcBef>
        <a:spcAft>
          <a:spcPct val="0"/>
        </a:spcAft>
        <a:defRPr sz="4200" b="1" i="1">
          <a:solidFill>
            <a:schemeClr val="tx1"/>
          </a:solidFill>
          <a:latin typeface="Arial" charset="0"/>
        </a:defRPr>
      </a:lvl5pPr>
      <a:lvl6pPr marL="457200" algn="ctr" rtl="0" eaLnBrk="1" fontAlgn="base" hangingPunct="1">
        <a:spcBef>
          <a:spcPct val="0"/>
        </a:spcBef>
        <a:spcAft>
          <a:spcPct val="0"/>
        </a:spcAft>
        <a:defRPr sz="4200" b="1" i="1">
          <a:solidFill>
            <a:schemeClr val="tx1"/>
          </a:solidFill>
          <a:latin typeface="Arial" charset="0"/>
        </a:defRPr>
      </a:lvl6pPr>
      <a:lvl7pPr marL="914400" algn="ctr" rtl="0" eaLnBrk="1" fontAlgn="base" hangingPunct="1">
        <a:spcBef>
          <a:spcPct val="0"/>
        </a:spcBef>
        <a:spcAft>
          <a:spcPct val="0"/>
        </a:spcAft>
        <a:defRPr sz="4200" b="1" i="1">
          <a:solidFill>
            <a:schemeClr val="tx1"/>
          </a:solidFill>
          <a:latin typeface="Arial" charset="0"/>
        </a:defRPr>
      </a:lvl7pPr>
      <a:lvl8pPr marL="1371600" algn="ctr" rtl="0" eaLnBrk="1" fontAlgn="base" hangingPunct="1">
        <a:spcBef>
          <a:spcPct val="0"/>
        </a:spcBef>
        <a:spcAft>
          <a:spcPct val="0"/>
        </a:spcAft>
        <a:defRPr sz="4200" b="1" i="1">
          <a:solidFill>
            <a:schemeClr val="tx1"/>
          </a:solidFill>
          <a:latin typeface="Arial" charset="0"/>
        </a:defRPr>
      </a:lvl8pPr>
      <a:lvl9pPr marL="1828800" algn="ctr" rtl="0" eaLnBrk="1" fontAlgn="base" hangingPunct="1">
        <a:spcBef>
          <a:spcPct val="0"/>
        </a:spcBef>
        <a:spcAft>
          <a:spcPct val="0"/>
        </a:spcAft>
        <a:defRPr sz="4200" b="1" i="1">
          <a:solidFill>
            <a:schemeClr val="tx1"/>
          </a:solidFill>
          <a:latin typeface="Arial" charset="0"/>
        </a:defRPr>
      </a:lvl9pPr>
    </p:titleStyle>
    <p:bodyStyle>
      <a:lvl1pPr marL="342900" indent="-342900" algn="l" rtl="0" eaLnBrk="0" fontAlgn="base" hangingPunct="0">
        <a:spcBef>
          <a:spcPct val="20000"/>
        </a:spcBef>
        <a:spcAft>
          <a:spcPct val="0"/>
        </a:spcAft>
        <a:buClr>
          <a:schemeClr val="folHlink"/>
        </a:buClr>
        <a:buFont typeface="Wingdings" panose="05000000000000000000" pitchFamily="2" charset="2"/>
        <a:buChar char="v"/>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a:extLst>
              <a:ext uri="{FF2B5EF4-FFF2-40B4-BE49-F238E27FC236}">
                <a16:creationId xmlns="" xmlns:a16="http://schemas.microsoft.com/office/drawing/2014/main" id="{CB48F305-5C10-4504-BDB8-BAC923299FD8}"/>
              </a:ext>
            </a:extLst>
          </p:cNvPr>
          <p:cNvSpPr>
            <a:spLocks/>
          </p:cNvSpPr>
          <p:nvPr/>
        </p:nvSpPr>
        <p:spPr bwMode="gray">
          <a:xfrm>
            <a:off x="-16933" y="342900"/>
            <a:ext cx="8043333" cy="679450"/>
          </a:xfrm>
          <a:custGeom>
            <a:avLst/>
            <a:gdLst>
              <a:gd name="T0" fmla="*/ 0 w 3800"/>
              <a:gd name="T1" fmla="*/ 0 h 428"/>
              <a:gd name="T2" fmla="*/ 6032500 w 3800"/>
              <a:gd name="T3" fmla="*/ 0 h 428"/>
              <a:gd name="T4" fmla="*/ 5486400 w 3800"/>
              <a:gd name="T5" fmla="*/ 679450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1800"/>
          </a:p>
        </p:txBody>
      </p:sp>
      <p:sp>
        <p:nvSpPr>
          <p:cNvPr id="1029" name="Rectangle 5">
            <a:extLst>
              <a:ext uri="{FF2B5EF4-FFF2-40B4-BE49-F238E27FC236}">
                <a16:creationId xmlns="" xmlns:a16="http://schemas.microsoft.com/office/drawing/2014/main" id="{E6994B2D-E96B-4AA4-BF42-05DFB1BC93A8}"/>
              </a:ext>
            </a:extLst>
          </p:cNvPr>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3C293E59-DE3D-4FAC-845E-00C080F049E2}"/>
              </a:ext>
            </a:extLst>
          </p:cNvPr>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smtClean="0">
                <a:solidFill>
                  <a:srgbClr val="000000"/>
                </a:solidFill>
                <a:latin typeface="Arial" panose="020B0604020202020204" pitchFamily="34" charset="0"/>
              </a:defRPr>
            </a:lvl1pPr>
          </a:lstStyle>
          <a:p>
            <a:pPr>
              <a:defRPr/>
            </a:pPr>
            <a:fld id="{81D0514A-2317-4CC0-B9A8-4EE0F04A8B74}" type="slidenum">
              <a:rPr lang="en-US" altLang="en-US"/>
              <a:pPr>
                <a:defRPr/>
              </a:pPr>
              <a:t>‹#›</a:t>
            </a:fld>
            <a:endParaRPr lang="en-US" altLang="en-US"/>
          </a:p>
        </p:txBody>
      </p:sp>
      <p:sp>
        <p:nvSpPr>
          <p:cNvPr id="1028" name="Rectangle 4">
            <a:extLst>
              <a:ext uri="{FF2B5EF4-FFF2-40B4-BE49-F238E27FC236}">
                <a16:creationId xmlns="" xmlns:a16="http://schemas.microsoft.com/office/drawing/2014/main" id="{B9985035-DC41-489C-94C4-122717330A80}"/>
              </a:ext>
            </a:extLst>
          </p:cNvPr>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a:defRPr/>
            </a:pPr>
            <a:endParaRPr lang="en-US"/>
          </a:p>
        </p:txBody>
      </p:sp>
      <p:sp>
        <p:nvSpPr>
          <p:cNvPr id="37894" name="Rectangle 3">
            <a:extLst>
              <a:ext uri="{FF2B5EF4-FFF2-40B4-BE49-F238E27FC236}">
                <a16:creationId xmlns="" xmlns:a16="http://schemas.microsoft.com/office/drawing/2014/main" id="{DD1441F4-E864-458A-8178-C9A511E80496}"/>
              </a:ext>
            </a:extLst>
          </p:cNvPr>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37895" name="Group 191">
            <a:extLst>
              <a:ext uri="{FF2B5EF4-FFF2-40B4-BE49-F238E27FC236}">
                <a16:creationId xmlns="" xmlns:a16="http://schemas.microsoft.com/office/drawing/2014/main" id="{E3285CF9-9DF5-4A96-AAEE-070CF1E77ED1}"/>
              </a:ext>
            </a:extLst>
          </p:cNvPr>
          <p:cNvGrpSpPr>
            <a:grpSpLocks/>
          </p:cNvGrpSpPr>
          <p:nvPr/>
        </p:nvGrpSpPr>
        <p:grpSpPr bwMode="auto">
          <a:xfrm>
            <a:off x="406400" y="800101"/>
            <a:ext cx="11169651" cy="131763"/>
            <a:chOff x="192" y="498"/>
            <a:chExt cx="5376" cy="78"/>
          </a:xfrm>
        </p:grpSpPr>
        <p:grpSp>
          <p:nvGrpSpPr>
            <p:cNvPr id="37904" name="Group 192">
              <a:extLst>
                <a:ext uri="{FF2B5EF4-FFF2-40B4-BE49-F238E27FC236}">
                  <a16:creationId xmlns="" xmlns:a16="http://schemas.microsoft.com/office/drawing/2014/main" id="{167B1FEE-2EB2-439F-B74C-C754486BD14E}"/>
                </a:ext>
              </a:extLst>
            </p:cNvPr>
            <p:cNvGrpSpPr>
              <a:grpSpLocks/>
            </p:cNvGrpSpPr>
            <p:nvPr userDrawn="1"/>
          </p:nvGrpSpPr>
          <p:grpSpPr bwMode="auto">
            <a:xfrm>
              <a:off x="192" y="498"/>
              <a:ext cx="5376" cy="78"/>
              <a:chOff x="192" y="498"/>
              <a:chExt cx="5376" cy="78"/>
            </a:xfrm>
          </p:grpSpPr>
          <p:sp>
            <p:nvSpPr>
              <p:cNvPr id="37906" name="Rectangle 193">
                <a:extLst>
                  <a:ext uri="{FF2B5EF4-FFF2-40B4-BE49-F238E27FC236}">
                    <a16:creationId xmlns="" xmlns:a16="http://schemas.microsoft.com/office/drawing/2014/main" id="{FB4E0AFC-AF00-4C9A-9AFE-4FF49F17B823}"/>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7" name="Line 194">
                <a:extLst>
                  <a:ext uri="{FF2B5EF4-FFF2-40B4-BE49-F238E27FC236}">
                    <a16:creationId xmlns="" xmlns:a16="http://schemas.microsoft.com/office/drawing/2014/main" id="{5806AFBD-FD1A-41AB-AACE-5D212C947A36}"/>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37905" name="Picture 195" descr="Untitled-4 copy">
              <a:extLst>
                <a:ext uri="{FF2B5EF4-FFF2-40B4-BE49-F238E27FC236}">
                  <a16:creationId xmlns="" xmlns:a16="http://schemas.microsoft.com/office/drawing/2014/main" id="{44FA457F-913A-4BAC-A90D-A41F7A00BF9D}"/>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a:extLst>
              <a:ext uri="{FF2B5EF4-FFF2-40B4-BE49-F238E27FC236}">
                <a16:creationId xmlns="" xmlns:a16="http://schemas.microsoft.com/office/drawing/2014/main" id="{90B5AD42-2155-4A47-85BF-6B8FB694641E}"/>
              </a:ext>
            </a:extLst>
          </p:cNvPr>
          <p:cNvSpPr>
            <a:spLocks noChangeArrowheads="1"/>
          </p:cNvSpPr>
          <p:nvPr/>
        </p:nvSpPr>
        <p:spPr bwMode="gray">
          <a:xfrm>
            <a:off x="10350500" y="463550"/>
            <a:ext cx="601133" cy="444500"/>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7" name="Rectangle 224">
            <a:extLst>
              <a:ext uri="{FF2B5EF4-FFF2-40B4-BE49-F238E27FC236}">
                <a16:creationId xmlns="" xmlns:a16="http://schemas.microsoft.com/office/drawing/2014/main" id="{1AB7C59D-3C07-4C7B-B210-233718EB4CB8}"/>
              </a:ext>
            </a:extLst>
          </p:cNvPr>
          <p:cNvSpPr>
            <a:spLocks noChangeArrowheads="1"/>
          </p:cNvSpPr>
          <p:nvPr/>
        </p:nvSpPr>
        <p:spPr bwMode="gray">
          <a:xfrm>
            <a:off x="10972800" y="0"/>
            <a:ext cx="601133" cy="444500"/>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8" name="Rectangle 225" descr="01">
            <a:extLst>
              <a:ext uri="{FF2B5EF4-FFF2-40B4-BE49-F238E27FC236}">
                <a16:creationId xmlns="" xmlns:a16="http://schemas.microsoft.com/office/drawing/2014/main" id="{E7EA02E4-9A57-4AFE-BB07-9A6E65AD6D5D}"/>
              </a:ext>
            </a:extLst>
          </p:cNvPr>
          <p:cNvSpPr>
            <a:spLocks noChangeArrowheads="1"/>
          </p:cNvSpPr>
          <p:nvPr/>
        </p:nvSpPr>
        <p:spPr bwMode="gray">
          <a:xfrm>
            <a:off x="10350500" y="0"/>
            <a:ext cx="601133" cy="444500"/>
          </a:xfrm>
          <a:prstGeom prst="rect">
            <a:avLst/>
          </a:prstGeom>
          <a:blipFill dpi="0" rotWithShape="1">
            <a:blip r:embed="rId1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9" name="Rectangle 226" descr="02">
            <a:extLst>
              <a:ext uri="{FF2B5EF4-FFF2-40B4-BE49-F238E27FC236}">
                <a16:creationId xmlns="" xmlns:a16="http://schemas.microsoft.com/office/drawing/2014/main" id="{96F90AD4-CDC4-4C02-8C56-50774E96C8CC}"/>
              </a:ext>
            </a:extLst>
          </p:cNvPr>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0" name="Rectangle 227" descr="03">
            <a:extLst>
              <a:ext uri="{FF2B5EF4-FFF2-40B4-BE49-F238E27FC236}">
                <a16:creationId xmlns="" xmlns:a16="http://schemas.microsoft.com/office/drawing/2014/main" id="{E89F042C-7818-40E2-BF2F-C27EF8AAB7BB}"/>
              </a:ext>
            </a:extLst>
          </p:cNvPr>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1" name="Rectangle 228" descr="04">
            <a:extLst>
              <a:ext uri="{FF2B5EF4-FFF2-40B4-BE49-F238E27FC236}">
                <a16:creationId xmlns="" xmlns:a16="http://schemas.microsoft.com/office/drawing/2014/main" id="{79695575-2941-4AF2-BDB8-74F3306DF25F}"/>
              </a:ext>
            </a:extLst>
          </p:cNvPr>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2" name="Rectangle 2">
            <a:extLst>
              <a:ext uri="{FF2B5EF4-FFF2-40B4-BE49-F238E27FC236}">
                <a16:creationId xmlns="" xmlns:a16="http://schemas.microsoft.com/office/drawing/2014/main" id="{A3F87A36-46AB-4E43-AA0D-6D48548DA525}"/>
              </a:ext>
            </a:extLst>
          </p:cNvPr>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7903" name="TextBox 18">
            <a:extLst>
              <a:ext uri="{FF2B5EF4-FFF2-40B4-BE49-F238E27FC236}">
                <a16:creationId xmlns="" xmlns:a16="http://schemas.microsoft.com/office/drawing/2014/main" id="{7F5ADDA9-4E01-4E3E-BF45-1C8CB62D2678}"/>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155515001"/>
      </p:ext>
    </p:extLst>
  </p:cSld>
  <p:clrMap bg1="lt1" tx1="dk1" bg2="lt2" tx2="dk2" accent1="accent1" accent2="accent2" accent3="accent3" accent4="accent4" accent5="accent5" accent6="accent6" hlink="hlink" folHlink="folHlink"/>
  <p:sldLayoutIdLst>
    <p:sldLayoutId id="2147485386" r:id="rId1"/>
    <p:sldLayoutId id="2147485387" r:id="rId2"/>
    <p:sldLayoutId id="2147485388" r:id="rId3"/>
    <p:sldLayoutId id="2147485389" r:id="rId4"/>
    <p:sldLayoutId id="2147485390" r:id="rId5"/>
    <p:sldLayoutId id="2147485391" r:id="rId6"/>
    <p:sldLayoutId id="2147485392" r:id="rId7"/>
    <p:sldLayoutId id="2147485393" r:id="rId8"/>
    <p:sldLayoutId id="2147485394" r:id="rId9"/>
    <p:sldLayoutId id="2147485395" r:id="rId10"/>
    <p:sldLayoutId id="2147485396" r:id="rId11"/>
  </p:sldLayoutIdLst>
  <p:txStyles>
    <p:titleStyle>
      <a:lvl1pPr algn="l" rtl="0" eaLnBrk="0" fontAlgn="base" hangingPunct="0">
        <a:spcBef>
          <a:spcPct val="0"/>
        </a:spcBef>
        <a:spcAft>
          <a:spcPct val="0"/>
        </a:spcAft>
        <a:defRPr sz="3200">
          <a:solidFill>
            <a:schemeClr val="tx2"/>
          </a:solidFill>
          <a:latin typeface="+mj-lt"/>
          <a:ea typeface="+mj-ea"/>
          <a:cs typeface="+mj-cs"/>
        </a:defRPr>
      </a:lvl1pPr>
      <a:lvl2pPr algn="l" rtl="0" eaLnBrk="0" fontAlgn="base" hangingPunct="0">
        <a:spcBef>
          <a:spcPct val="0"/>
        </a:spcBef>
        <a:spcAft>
          <a:spcPct val="0"/>
        </a:spcAft>
        <a:defRPr sz="3200">
          <a:solidFill>
            <a:schemeClr val="tx2"/>
          </a:solidFill>
          <a:latin typeface="Arial" charset="0"/>
        </a:defRPr>
      </a:lvl2pPr>
      <a:lvl3pPr algn="l" rtl="0" eaLnBrk="0" fontAlgn="base" hangingPunct="0">
        <a:spcBef>
          <a:spcPct val="0"/>
        </a:spcBef>
        <a:spcAft>
          <a:spcPct val="0"/>
        </a:spcAft>
        <a:defRPr sz="3200">
          <a:solidFill>
            <a:schemeClr val="tx2"/>
          </a:solidFill>
          <a:latin typeface="Arial" charset="0"/>
        </a:defRPr>
      </a:lvl3pPr>
      <a:lvl4pPr algn="l" rtl="0" eaLnBrk="0" fontAlgn="base" hangingPunct="0">
        <a:spcBef>
          <a:spcPct val="0"/>
        </a:spcBef>
        <a:spcAft>
          <a:spcPct val="0"/>
        </a:spcAft>
        <a:defRPr sz="3200">
          <a:solidFill>
            <a:schemeClr val="tx2"/>
          </a:solidFill>
          <a:latin typeface="Arial" charset="0"/>
        </a:defRPr>
      </a:lvl4pPr>
      <a:lvl5pPr algn="l" rtl="0" eaLnBrk="0" fontAlgn="base" hangingPunct="0">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650" name="Google Shape;6;p1">
            <a:extLst>
              <a:ext uri="{FF2B5EF4-FFF2-40B4-BE49-F238E27FC236}">
                <a16:creationId xmlns="" xmlns:a16="http://schemas.microsoft.com/office/drawing/2014/main" id="{050338BA-8633-4BC6-A25B-56126A0E2704}"/>
              </a:ext>
            </a:extLst>
          </p:cNvPr>
          <p:cNvSpPr txBox="1">
            <a:spLocks noGrp="1" noChangeArrowheads="1"/>
          </p:cNvSpPr>
          <p:nvPr>
            <p:ph type="title"/>
          </p:nvPr>
        </p:nvSpPr>
        <p:spPr bwMode="auto">
          <a:xfrm>
            <a:off x="414867" y="593725"/>
            <a:ext cx="11362267"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27651" name="Google Shape;7;p1">
            <a:extLst>
              <a:ext uri="{FF2B5EF4-FFF2-40B4-BE49-F238E27FC236}">
                <a16:creationId xmlns="" xmlns:a16="http://schemas.microsoft.com/office/drawing/2014/main" id="{C4D0A2E4-5478-4E27-B2ED-998FA82D6835}"/>
              </a:ext>
            </a:extLst>
          </p:cNvPr>
          <p:cNvSpPr txBox="1">
            <a:spLocks noGrp="1" noChangeArrowheads="1"/>
          </p:cNvSpPr>
          <p:nvPr>
            <p:ph type="body" idx="1"/>
          </p:nvPr>
        </p:nvSpPr>
        <p:spPr bwMode="auto">
          <a:xfrm>
            <a:off x="414867" y="1536700"/>
            <a:ext cx="11362267" cy="455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a:extLst>
              <a:ext uri="{FF2B5EF4-FFF2-40B4-BE49-F238E27FC236}">
                <a16:creationId xmlns="" xmlns:a16="http://schemas.microsoft.com/office/drawing/2014/main" id="{730E53B2-458C-43F2-A423-0C31545D88B7}"/>
              </a:ext>
            </a:extLst>
          </p:cNvPr>
          <p:cNvSpPr txBox="1">
            <a:spLocks noGrp="1"/>
          </p:cNvSpPr>
          <p:nvPr>
            <p:ph type="sldNum" idx="12"/>
          </p:nvPr>
        </p:nvSpPr>
        <p:spPr>
          <a:xfrm>
            <a:off x="535518" y="6272213"/>
            <a:ext cx="529167" cy="271462"/>
          </a:xfrm>
          <a:prstGeom prst="rect">
            <a:avLst/>
          </a:prstGeom>
          <a:noFill/>
          <a:ln>
            <a:noFill/>
          </a:ln>
        </p:spPr>
        <p:txBody>
          <a:bodyPr spcFirstLastPara="1" wrap="square" lIns="91425" tIns="91425" rIns="91425" bIns="91425" anchor="ctr" anchorCtr="0">
            <a:noAutofit/>
          </a:bodyPr>
          <a:lstStyle>
            <a:lvl1pPr lvl="0" algn="ctr">
              <a:spcBef>
                <a:spcPts val="0"/>
              </a:spcBef>
              <a:spcAft>
                <a:spcPts val="0"/>
              </a:spcAft>
              <a:buNone/>
              <a:defRPr sz="1000">
                <a:solidFill>
                  <a:schemeClr val="dk2"/>
                </a:solidFill>
              </a:defRPr>
            </a:lvl1pPr>
            <a:lvl2pPr lvl="1" algn="ctr">
              <a:buNone/>
              <a:defRPr sz="1000">
                <a:solidFill>
                  <a:schemeClr val="dk2"/>
                </a:solidFill>
              </a:defRPr>
            </a:lvl2pPr>
            <a:lvl3pPr lvl="2" algn="ctr">
              <a:buNone/>
              <a:defRPr sz="1000">
                <a:solidFill>
                  <a:schemeClr val="dk2"/>
                </a:solidFill>
              </a:defRPr>
            </a:lvl3pPr>
            <a:lvl4pPr lvl="3" algn="ctr">
              <a:buNone/>
              <a:defRPr sz="1000">
                <a:solidFill>
                  <a:schemeClr val="dk2"/>
                </a:solidFill>
              </a:defRPr>
            </a:lvl4pPr>
            <a:lvl5pPr lvl="4" algn="ctr">
              <a:buNone/>
              <a:defRPr sz="1000">
                <a:solidFill>
                  <a:schemeClr val="dk2"/>
                </a:solidFill>
              </a:defRPr>
            </a:lvl5pPr>
            <a:lvl6pPr lvl="5" algn="ctr">
              <a:buNone/>
              <a:defRPr sz="1000">
                <a:solidFill>
                  <a:schemeClr val="dk2"/>
                </a:solidFill>
              </a:defRPr>
            </a:lvl6pPr>
            <a:lvl7pPr lvl="6" algn="ctr">
              <a:buNone/>
              <a:defRPr sz="1000">
                <a:solidFill>
                  <a:schemeClr val="dk2"/>
                </a:solidFill>
              </a:defRPr>
            </a:lvl7pPr>
            <a:lvl8pPr lvl="7" algn="ctr">
              <a:buNone/>
              <a:defRPr sz="1000">
                <a:solidFill>
                  <a:schemeClr val="dk2"/>
                </a:solidFill>
              </a:defRPr>
            </a:lvl8pPr>
            <a:lvl9pPr lvl="8" algn="ctr">
              <a:buNone/>
              <a:defRPr sz="1000">
                <a:solidFill>
                  <a:schemeClr val="dk2"/>
                </a:solidFill>
              </a:defRPr>
            </a:lvl9pPr>
          </a:lstStyle>
          <a:p>
            <a:pPr>
              <a:defRPr/>
            </a:pPr>
            <a:fld id="{9B2E1B23-B36A-4C8E-A01F-1361EBE61756}" type="slidenum">
              <a:rPr lang="en-GB"/>
              <a:pPr>
                <a:defRPr/>
              </a:pPr>
              <a:t>‹#›</a:t>
            </a:fld>
            <a:endParaRPr lang="en-GB"/>
          </a:p>
        </p:txBody>
      </p:sp>
    </p:spTree>
    <p:extLst>
      <p:ext uri="{BB962C8B-B14F-4D97-AF65-F5344CB8AC3E}">
        <p14:creationId xmlns:p14="http://schemas.microsoft.com/office/powerpoint/2010/main" val="1654862923"/>
      </p:ext>
    </p:extLst>
  </p:cSld>
  <p:clrMap bg1="lt1" tx1="dk1" bg2="dk2" tx2="lt2" accent1="accent1" accent2="accent2" accent3="accent3" accent4="accent4" accent5="accent5" accent6="accent6" hlink="hlink" folHlink="folHlink"/>
  <p:sldLayoutIdLst>
    <p:sldLayoutId id="2147485398" r:id="rId1"/>
    <p:sldLayoutId id="2147485399" r:id="rId2"/>
    <p:sldLayoutId id="2147485400" r:id="rId3"/>
    <p:sldLayoutId id="2147485401" r:id="rId4"/>
    <p:sldLayoutId id="2147485402" r:id="rId5"/>
    <p:sldLayoutId id="2147485403" r:id="rId6"/>
    <p:sldLayoutId id="2147485404" r:id="rId7"/>
    <p:sldLayoutId id="2147485405" r:id="rId8"/>
    <p:sldLayoutId id="2147485406" r:id="rId9"/>
    <p:sldLayoutId id="2147485407" r:id="rId10"/>
    <p:sldLayoutId id="2147485408" r:id="rId11"/>
    <p:sldLayoutId id="2147485409" r:id="rId12"/>
  </p:sldLayoutIdLst>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698" name="Google Shape;6;p1">
            <a:extLst>
              <a:ext uri="{FF2B5EF4-FFF2-40B4-BE49-F238E27FC236}">
                <a16:creationId xmlns="" xmlns:a16="http://schemas.microsoft.com/office/drawing/2014/main" id="{8745EB71-2E3B-43E1-A6A7-1BD92A19E16D}"/>
              </a:ext>
            </a:extLst>
          </p:cNvPr>
          <p:cNvSpPr txBox="1">
            <a:spLocks noGrp="1" noChangeArrowheads="1"/>
          </p:cNvSpPr>
          <p:nvPr>
            <p:ph type="title"/>
          </p:nvPr>
        </p:nvSpPr>
        <p:spPr bwMode="auto">
          <a:xfrm>
            <a:off x="414867" y="593725"/>
            <a:ext cx="11362267"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29699" name="Google Shape;7;p1">
            <a:extLst>
              <a:ext uri="{FF2B5EF4-FFF2-40B4-BE49-F238E27FC236}">
                <a16:creationId xmlns="" xmlns:a16="http://schemas.microsoft.com/office/drawing/2014/main" id="{841D1BCE-2610-4978-81F0-D3040467675F}"/>
              </a:ext>
            </a:extLst>
          </p:cNvPr>
          <p:cNvSpPr txBox="1">
            <a:spLocks noGrp="1" noChangeArrowheads="1"/>
          </p:cNvSpPr>
          <p:nvPr>
            <p:ph type="body" idx="1"/>
          </p:nvPr>
        </p:nvSpPr>
        <p:spPr bwMode="auto">
          <a:xfrm>
            <a:off x="414867" y="1536700"/>
            <a:ext cx="11362267" cy="455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2247396783"/>
      </p:ext>
    </p:extLst>
  </p:cSld>
  <p:clrMap bg1="lt1" tx1="dk1" bg2="dk2" tx2="lt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 id="2147485422" r:id="rId12"/>
    <p:sldLayoutId id="2147485423" r:id="rId13"/>
    <p:sldLayoutId id="2147485424" r:id="rId14"/>
    <p:sldLayoutId id="2147485425" r:id="rId15"/>
    <p:sldLayoutId id="2147485426" r:id="rId16"/>
    <p:sldLayoutId id="2147485427" r:id="rId17"/>
    <p:sldLayoutId id="2147485428" r:id="rId18"/>
    <p:sldLayoutId id="2147485429" r:id="rId19"/>
    <p:sldLayoutId id="2147485430" r:id="rId20"/>
    <p:sldLayoutId id="2147485431" r:id="rId21"/>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 xmlns:a16="http://schemas.microsoft.com/office/drawing/2014/main" id="{E10FD2D0-1236-4EAC-99A1-C53A46950A91}"/>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 xmlns:a16="http://schemas.microsoft.com/office/drawing/2014/main" id="{83851632-53BE-463E-9BBE-03EA56C40EE3}"/>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38A2A48C-6BAE-4377-8AAB-630E2BE06F52}"/>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8/24/2024</a:t>
            </a:fld>
            <a:endParaRPr lang="en-US"/>
          </a:p>
        </p:txBody>
      </p:sp>
      <p:sp>
        <p:nvSpPr>
          <p:cNvPr id="5" name="Footer Placeholder 4">
            <a:extLst>
              <a:ext uri="{FF2B5EF4-FFF2-40B4-BE49-F238E27FC236}">
                <a16:creationId xmlns="" xmlns:a16="http://schemas.microsoft.com/office/drawing/2014/main" id="{243898C8-9F87-48CF-9753-10D5B467E3E9}"/>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 xmlns:a16="http://schemas.microsoft.com/office/drawing/2014/main" id="{0F305DCC-7952-471D-9235-4402DFCCEB88}"/>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a:defRPr/>
            </a:pPr>
            <a:fld id="{402271D2-F6B6-421E-853D-D676623D9722}" type="slidenum">
              <a:rPr lang="en-US" altLang="en-US"/>
              <a:pPr>
                <a:defRPr/>
              </a:pPr>
              <a:t>‹#›</a:t>
            </a:fld>
            <a:endParaRPr lang="en-US" altLang="en-US"/>
          </a:p>
        </p:txBody>
      </p:sp>
      <p:sp>
        <p:nvSpPr>
          <p:cNvPr id="7" name="Rounded Rectangle 6">
            <a:extLst>
              <a:ext uri="{FF2B5EF4-FFF2-40B4-BE49-F238E27FC236}">
                <a16:creationId xmlns="" xmlns:a16="http://schemas.microsoft.com/office/drawing/2014/main" id="{394BC0F6-26F8-416E-845E-F2B7B105D630}"/>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262699904"/>
      </p:ext>
    </p:extLst>
  </p:cSld>
  <p:clrMap bg1="lt1" tx1="dk1" bg2="lt2" tx2="dk2" accent1="accent1" accent2="accent2" accent3="accent3" accent4="accent4" accent5="accent5" accent6="accent6" hlink="hlink" folHlink="folHlink"/>
  <p:sldLayoutIdLst>
    <p:sldLayoutId id="2147485433" r:id="rId1"/>
    <p:sldLayoutId id="2147485434" r:id="rId2"/>
    <p:sldLayoutId id="2147485435" r:id="rId3"/>
    <p:sldLayoutId id="2147485436" r:id="rId4"/>
    <p:sldLayoutId id="2147485437" r:id="rId5"/>
    <p:sldLayoutId id="2147485438" r:id="rId6"/>
    <p:sldLayoutId id="2147485439" r:id="rId7"/>
    <p:sldLayoutId id="2147485440" r:id="rId8"/>
    <p:sldLayoutId id="2147485441" r:id="rId9"/>
    <p:sldLayoutId id="2147485442" r:id="rId10"/>
    <p:sldLayoutId id="2147485443" r:id="rId11"/>
    <p:sldLayoutId id="2147485444" r:id="rId12"/>
    <p:sldLayoutId id="2147485481" r:id="rId13"/>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a:extLst>
              <a:ext uri="{FF2B5EF4-FFF2-40B4-BE49-F238E27FC236}">
                <a16:creationId xmlns="" xmlns:a16="http://schemas.microsoft.com/office/drawing/2014/main" id="{45A2CAC4-AABB-4A60-951B-CEE44F8ED2B2}"/>
              </a:ext>
            </a:extLst>
          </p:cNvPr>
          <p:cNvSpPr>
            <a:spLocks/>
          </p:cNvSpPr>
          <p:nvPr/>
        </p:nvSpPr>
        <p:spPr bwMode="gray">
          <a:xfrm>
            <a:off x="-16933" y="342900"/>
            <a:ext cx="8043333" cy="679450"/>
          </a:xfrm>
          <a:custGeom>
            <a:avLst/>
            <a:gdLst>
              <a:gd name="T0" fmla="*/ 0 w 3800"/>
              <a:gd name="T1" fmla="*/ 0 h 428"/>
              <a:gd name="T2" fmla="*/ 6032500 w 3800"/>
              <a:gd name="T3" fmla="*/ 0 h 428"/>
              <a:gd name="T4" fmla="*/ 5486400 w 3800"/>
              <a:gd name="T5" fmla="*/ 679450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1800"/>
          </a:p>
        </p:txBody>
      </p:sp>
      <p:sp>
        <p:nvSpPr>
          <p:cNvPr id="1029" name="Rectangle 5">
            <a:extLst>
              <a:ext uri="{FF2B5EF4-FFF2-40B4-BE49-F238E27FC236}">
                <a16:creationId xmlns="" xmlns:a16="http://schemas.microsoft.com/office/drawing/2014/main" id="{158B4A1D-7684-4D62-BBF3-38F2C8858A56}"/>
              </a:ext>
            </a:extLst>
          </p:cNvPr>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21774498-98E0-4B87-961C-CAA8D779EED9}"/>
              </a:ext>
            </a:extLst>
          </p:cNvPr>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smtClean="0">
                <a:solidFill>
                  <a:srgbClr val="000000"/>
                </a:solidFill>
                <a:latin typeface="Arial" panose="020B0604020202020204" pitchFamily="34" charset="0"/>
              </a:defRPr>
            </a:lvl1pPr>
          </a:lstStyle>
          <a:p>
            <a:pPr>
              <a:defRPr/>
            </a:pPr>
            <a:fld id="{CC385166-925B-4947-B292-53C17D902833}" type="slidenum">
              <a:rPr lang="en-US" altLang="en-US"/>
              <a:pPr>
                <a:defRPr/>
              </a:pPr>
              <a:t>‹#›</a:t>
            </a:fld>
            <a:endParaRPr lang="en-US" altLang="en-US"/>
          </a:p>
        </p:txBody>
      </p:sp>
      <p:sp>
        <p:nvSpPr>
          <p:cNvPr id="1028" name="Rectangle 4">
            <a:extLst>
              <a:ext uri="{FF2B5EF4-FFF2-40B4-BE49-F238E27FC236}">
                <a16:creationId xmlns="" xmlns:a16="http://schemas.microsoft.com/office/drawing/2014/main" id="{A127D0A4-A130-415E-B643-05DCDFE4F280}"/>
              </a:ext>
            </a:extLst>
          </p:cNvPr>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a:defRPr/>
            </a:pPr>
            <a:endParaRPr lang="en-US"/>
          </a:p>
        </p:txBody>
      </p:sp>
      <p:sp>
        <p:nvSpPr>
          <p:cNvPr id="37894" name="Rectangle 3">
            <a:extLst>
              <a:ext uri="{FF2B5EF4-FFF2-40B4-BE49-F238E27FC236}">
                <a16:creationId xmlns="" xmlns:a16="http://schemas.microsoft.com/office/drawing/2014/main" id="{38A7EE11-E13D-4035-A5CE-35438A484B95}"/>
              </a:ext>
            </a:extLst>
          </p:cNvPr>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37895" name="Group 191">
            <a:extLst>
              <a:ext uri="{FF2B5EF4-FFF2-40B4-BE49-F238E27FC236}">
                <a16:creationId xmlns="" xmlns:a16="http://schemas.microsoft.com/office/drawing/2014/main" id="{C37E0943-7C1F-4E92-B574-DEE7F892DE1F}"/>
              </a:ext>
            </a:extLst>
          </p:cNvPr>
          <p:cNvGrpSpPr>
            <a:grpSpLocks/>
          </p:cNvGrpSpPr>
          <p:nvPr/>
        </p:nvGrpSpPr>
        <p:grpSpPr bwMode="auto">
          <a:xfrm>
            <a:off x="406400" y="800101"/>
            <a:ext cx="11169651" cy="131763"/>
            <a:chOff x="192" y="498"/>
            <a:chExt cx="5376" cy="78"/>
          </a:xfrm>
        </p:grpSpPr>
        <p:grpSp>
          <p:nvGrpSpPr>
            <p:cNvPr id="37904" name="Group 192">
              <a:extLst>
                <a:ext uri="{FF2B5EF4-FFF2-40B4-BE49-F238E27FC236}">
                  <a16:creationId xmlns="" xmlns:a16="http://schemas.microsoft.com/office/drawing/2014/main" id="{78302A84-531E-458B-BB60-34B217432427}"/>
                </a:ext>
              </a:extLst>
            </p:cNvPr>
            <p:cNvGrpSpPr>
              <a:grpSpLocks/>
            </p:cNvGrpSpPr>
            <p:nvPr userDrawn="1"/>
          </p:nvGrpSpPr>
          <p:grpSpPr bwMode="auto">
            <a:xfrm>
              <a:off x="192" y="498"/>
              <a:ext cx="5376" cy="78"/>
              <a:chOff x="192" y="498"/>
              <a:chExt cx="5376" cy="78"/>
            </a:xfrm>
          </p:grpSpPr>
          <p:sp>
            <p:nvSpPr>
              <p:cNvPr id="37906" name="Rectangle 193">
                <a:extLst>
                  <a:ext uri="{FF2B5EF4-FFF2-40B4-BE49-F238E27FC236}">
                    <a16:creationId xmlns="" xmlns:a16="http://schemas.microsoft.com/office/drawing/2014/main" id="{AFE9723F-9A8F-4390-B7E4-9ADC23010A0B}"/>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7" name="Line 194">
                <a:extLst>
                  <a:ext uri="{FF2B5EF4-FFF2-40B4-BE49-F238E27FC236}">
                    <a16:creationId xmlns="" xmlns:a16="http://schemas.microsoft.com/office/drawing/2014/main" id="{9F4200AB-DDCE-4014-9B38-7BC28E7C331E}"/>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37905" name="Picture 195" descr="Untitled-4 copy">
              <a:extLst>
                <a:ext uri="{FF2B5EF4-FFF2-40B4-BE49-F238E27FC236}">
                  <a16:creationId xmlns="" xmlns:a16="http://schemas.microsoft.com/office/drawing/2014/main" id="{D9A298E1-B518-4DAE-A19D-48156D6A4D04}"/>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a:extLst>
              <a:ext uri="{FF2B5EF4-FFF2-40B4-BE49-F238E27FC236}">
                <a16:creationId xmlns="" xmlns:a16="http://schemas.microsoft.com/office/drawing/2014/main" id="{B1D0C4A0-8FC3-41CA-8DCD-D84865C8C664}"/>
              </a:ext>
            </a:extLst>
          </p:cNvPr>
          <p:cNvSpPr>
            <a:spLocks noChangeArrowheads="1"/>
          </p:cNvSpPr>
          <p:nvPr/>
        </p:nvSpPr>
        <p:spPr bwMode="gray">
          <a:xfrm>
            <a:off x="10350500" y="463550"/>
            <a:ext cx="601133" cy="444500"/>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7" name="Rectangle 224">
            <a:extLst>
              <a:ext uri="{FF2B5EF4-FFF2-40B4-BE49-F238E27FC236}">
                <a16:creationId xmlns="" xmlns:a16="http://schemas.microsoft.com/office/drawing/2014/main" id="{88684176-97D2-4705-9343-5ECF9B3F5BFB}"/>
              </a:ext>
            </a:extLst>
          </p:cNvPr>
          <p:cNvSpPr>
            <a:spLocks noChangeArrowheads="1"/>
          </p:cNvSpPr>
          <p:nvPr/>
        </p:nvSpPr>
        <p:spPr bwMode="gray">
          <a:xfrm>
            <a:off x="10972800" y="0"/>
            <a:ext cx="601133" cy="444500"/>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8" name="Rectangle 225" descr="01">
            <a:extLst>
              <a:ext uri="{FF2B5EF4-FFF2-40B4-BE49-F238E27FC236}">
                <a16:creationId xmlns="" xmlns:a16="http://schemas.microsoft.com/office/drawing/2014/main" id="{28365C41-D3B1-4BC3-BBF6-06BDA2B132DD}"/>
              </a:ext>
            </a:extLst>
          </p:cNvPr>
          <p:cNvSpPr>
            <a:spLocks noChangeArrowheads="1"/>
          </p:cNvSpPr>
          <p:nvPr/>
        </p:nvSpPr>
        <p:spPr bwMode="gray">
          <a:xfrm>
            <a:off x="10350500" y="0"/>
            <a:ext cx="601133" cy="444500"/>
          </a:xfrm>
          <a:prstGeom prst="rect">
            <a:avLst/>
          </a:prstGeom>
          <a:blipFill dpi="0" rotWithShape="1">
            <a:blip r:embed="rId1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9" name="Rectangle 226" descr="02">
            <a:extLst>
              <a:ext uri="{FF2B5EF4-FFF2-40B4-BE49-F238E27FC236}">
                <a16:creationId xmlns="" xmlns:a16="http://schemas.microsoft.com/office/drawing/2014/main" id="{1E393204-DF3B-44B8-95D7-D741D2058951}"/>
              </a:ext>
            </a:extLst>
          </p:cNvPr>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0" name="Rectangle 227" descr="03">
            <a:extLst>
              <a:ext uri="{FF2B5EF4-FFF2-40B4-BE49-F238E27FC236}">
                <a16:creationId xmlns="" xmlns:a16="http://schemas.microsoft.com/office/drawing/2014/main" id="{43C99077-05D4-480C-A437-AE001CA788EE}"/>
              </a:ext>
            </a:extLst>
          </p:cNvPr>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1" name="Rectangle 228" descr="04">
            <a:extLst>
              <a:ext uri="{FF2B5EF4-FFF2-40B4-BE49-F238E27FC236}">
                <a16:creationId xmlns="" xmlns:a16="http://schemas.microsoft.com/office/drawing/2014/main" id="{87F9DE99-12A8-451B-B4B7-548801CA08BE}"/>
              </a:ext>
            </a:extLst>
          </p:cNvPr>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2" name="Rectangle 2">
            <a:extLst>
              <a:ext uri="{FF2B5EF4-FFF2-40B4-BE49-F238E27FC236}">
                <a16:creationId xmlns="" xmlns:a16="http://schemas.microsoft.com/office/drawing/2014/main" id="{E883CDC5-83E6-4E63-A983-FA86670EBB4B}"/>
              </a:ext>
            </a:extLst>
          </p:cNvPr>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7903" name="TextBox 18">
            <a:extLst>
              <a:ext uri="{FF2B5EF4-FFF2-40B4-BE49-F238E27FC236}">
                <a16:creationId xmlns="" xmlns:a16="http://schemas.microsoft.com/office/drawing/2014/main" id="{58AFDE25-155C-4574-8E50-17A6253D10F4}"/>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911822543"/>
      </p:ext>
    </p:extLst>
  </p:cSld>
  <p:clrMap bg1="lt1" tx1="dk1" bg2="lt2" tx2="dk2" accent1="accent1" accent2="accent2" accent3="accent3" accent4="accent4" accent5="accent5" accent6="accent6" hlink="hlink" folHlink="folHlink"/>
  <p:sldLayoutIdLst>
    <p:sldLayoutId id="2147485483" r:id="rId1"/>
    <p:sldLayoutId id="2147485484" r:id="rId2"/>
    <p:sldLayoutId id="2147485485" r:id="rId3"/>
    <p:sldLayoutId id="2147485486" r:id="rId4"/>
    <p:sldLayoutId id="2147485487" r:id="rId5"/>
    <p:sldLayoutId id="2147485488" r:id="rId6"/>
    <p:sldLayoutId id="2147485489" r:id="rId7"/>
    <p:sldLayoutId id="2147485490" r:id="rId8"/>
    <p:sldLayoutId id="2147485491" r:id="rId9"/>
    <p:sldLayoutId id="2147485492" r:id="rId10"/>
    <p:sldLayoutId id="2147485493" r:id="rId11"/>
  </p:sldLayoutIdLst>
  <p:txStyles>
    <p:titleStyle>
      <a:lvl1pPr algn="l" rtl="0" eaLnBrk="0" fontAlgn="base" hangingPunct="0">
        <a:spcBef>
          <a:spcPct val="0"/>
        </a:spcBef>
        <a:spcAft>
          <a:spcPct val="0"/>
        </a:spcAft>
        <a:defRPr sz="3200">
          <a:solidFill>
            <a:schemeClr val="tx2"/>
          </a:solidFill>
          <a:latin typeface="+mj-lt"/>
          <a:ea typeface="+mj-ea"/>
          <a:cs typeface="+mj-cs"/>
        </a:defRPr>
      </a:lvl1pPr>
      <a:lvl2pPr algn="l" rtl="0" eaLnBrk="0" fontAlgn="base" hangingPunct="0">
        <a:spcBef>
          <a:spcPct val="0"/>
        </a:spcBef>
        <a:spcAft>
          <a:spcPct val="0"/>
        </a:spcAft>
        <a:defRPr sz="3200">
          <a:solidFill>
            <a:schemeClr val="tx2"/>
          </a:solidFill>
          <a:latin typeface="Arial" charset="0"/>
        </a:defRPr>
      </a:lvl2pPr>
      <a:lvl3pPr algn="l" rtl="0" eaLnBrk="0" fontAlgn="base" hangingPunct="0">
        <a:spcBef>
          <a:spcPct val="0"/>
        </a:spcBef>
        <a:spcAft>
          <a:spcPct val="0"/>
        </a:spcAft>
        <a:defRPr sz="3200">
          <a:solidFill>
            <a:schemeClr val="tx2"/>
          </a:solidFill>
          <a:latin typeface="Arial" charset="0"/>
        </a:defRPr>
      </a:lvl3pPr>
      <a:lvl4pPr algn="l" rtl="0" eaLnBrk="0" fontAlgn="base" hangingPunct="0">
        <a:spcBef>
          <a:spcPct val="0"/>
        </a:spcBef>
        <a:spcAft>
          <a:spcPct val="0"/>
        </a:spcAft>
        <a:defRPr sz="3200">
          <a:solidFill>
            <a:schemeClr val="tx2"/>
          </a:solidFill>
          <a:latin typeface="Arial" charset="0"/>
        </a:defRPr>
      </a:lvl4pPr>
      <a:lvl5pPr algn="l" rtl="0" eaLnBrk="0" fontAlgn="base" hangingPunct="0">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 name="Shape 3"/>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 name="Shape 4"/>
          <p:cNvSpPr txBox="1">
            <a:spLocks noGrp="1"/>
          </p:cNvSpPr>
          <p:nvPr>
            <p:ph type="sldNum" sz="quarter" idx="2"/>
          </p:nvPr>
        </p:nvSpPr>
        <p:spPr>
          <a:xfrm>
            <a:off x="11569678" y="177720"/>
            <a:ext cx="366258" cy="584737"/>
          </a:xfrm>
          <a:prstGeom prst="rect">
            <a:avLst/>
          </a:prstGeom>
          <a:ln w="12700">
            <a:miter lim="400000"/>
          </a:ln>
        </p:spPr>
        <p:txBody>
          <a:bodyPr lIns="91421" tIns="91421" rIns="91421" bIns="91421" anchor="ctr">
            <a:spAutoFit/>
          </a:bodyPr>
          <a:lstStyle>
            <a:lvl1pPr algn="ctr">
              <a:defRPr sz="1300">
                <a:solidFill>
                  <a:srgbClr val="FFFFFF"/>
                </a:solidFill>
              </a:defRPr>
            </a:lvl1pPr>
          </a:lstStyle>
          <a:p>
            <a:fld id="{86CB4B4D-7CA3-9044-876B-883B54F8677D}" type="slidenum">
              <a:rPr/>
              <a:t>‹#›</a:t>
            </a:fld>
            <a:endParaRPr/>
          </a:p>
        </p:txBody>
      </p:sp>
      <p:sp>
        <p:nvSpPr>
          <p:cNvPr id="5" name="Shape 5"/>
          <p:cNvSpPr txBox="1">
            <a:spLocks noGrp="1"/>
          </p:cNvSpPr>
          <p:nvPr>
            <p:ph type="title"/>
          </p:nvPr>
        </p:nvSpPr>
        <p:spPr>
          <a:xfrm>
            <a:off x="612457" y="92075"/>
            <a:ext cx="10967086" cy="150812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1" tIns="91421" rIns="91421" bIns="91421" anchor="ctr">
            <a:normAutofit/>
          </a:bodyPr>
          <a:lstStyle/>
          <a:p>
            <a:r>
              <a:t>Title Text</a:t>
            </a:r>
          </a:p>
        </p:txBody>
      </p:sp>
      <p:sp>
        <p:nvSpPr>
          <p:cNvPr id="6" name="Shape 6"/>
          <p:cNvSpPr txBox="1">
            <a:spLocks noGrp="1"/>
          </p:cNvSpPr>
          <p:nvPr>
            <p:ph type="body" idx="1"/>
          </p:nvPr>
        </p:nvSpPr>
        <p:spPr>
          <a:xfrm>
            <a:off x="612457" y="1600200"/>
            <a:ext cx="10967086" cy="52578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1" tIns="91421" rIns="91421" bIns="91421">
            <a:normAutofit/>
          </a:bodyPr>
          <a:lstStyle/>
          <a:p>
            <a:r>
              <a:t>Body Level One</a:t>
            </a:r>
          </a:p>
          <a:p>
            <a:pPr lvl="1"/>
            <a:r>
              <a:t>Body Level Two</a:t>
            </a:r>
          </a:p>
          <a:p>
            <a:pPr lvl="2"/>
            <a:r>
              <a:t>Body Level Three</a:t>
            </a:r>
          </a:p>
          <a:p>
            <a:pPr lvl="3"/>
            <a:r>
              <a:t>Body Level Four</a:t>
            </a:r>
          </a:p>
          <a:p>
            <a:pPr lvl="4"/>
            <a:r>
              <a:t>Body Level Five</a:t>
            </a:r>
          </a:p>
        </p:txBody>
      </p:sp>
    </p:spTree>
    <p:extLst>
      <p:ext uri="{BB962C8B-B14F-4D97-AF65-F5344CB8AC3E}">
        <p14:creationId xmlns:p14="http://schemas.microsoft.com/office/powerpoint/2010/main" val="49812944"/>
      </p:ext>
    </p:extLst>
  </p:cSld>
  <p:clrMap bg1="lt1" tx1="dk1" bg2="lt2" tx2="dk2" accent1="accent1" accent2="accent2" accent3="accent3" accent4="accent4" accent5="accent5" accent6="accent6" hlink="hlink" folHlink="folHlink"/>
  <p:sldLayoutIdLst>
    <p:sldLayoutId id="2147485495" r:id="rId1"/>
    <p:sldLayoutId id="2147485496" r:id="rId2"/>
    <p:sldLayoutId id="2147485497" r:id="rId3"/>
    <p:sldLayoutId id="2147485498" r:id="rId4"/>
    <p:sldLayoutId id="2147485499" r:id="rId5"/>
    <p:sldLayoutId id="2147485500" r:id="rId6"/>
  </p:sldLayoutIdLst>
  <p:transition spd="med"/>
  <p:txStyles>
    <p:titleStyle>
      <a:lvl1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1pPr>
      <a:lvl2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2pPr>
      <a:lvl3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3pPr>
      <a:lvl4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4pPr>
      <a:lvl5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5pPr>
      <a:lvl6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6pPr>
      <a:lvl7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7pPr>
      <a:lvl8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8pPr>
      <a:lvl9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9pPr>
    </p:titleStyle>
    <p:bodyStyle>
      <a:lvl1pPr marL="228555" marR="0" indent="-22855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1pPr>
      <a:lvl2pPr marL="731374" marR="0" indent="-27426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2pPr>
      <a:lvl3pPr marL="1218956"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3pPr>
      <a:lvl4pPr marL="1714157"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4pPr>
      <a:lvl5pPr marL="2171266"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5pPr>
      <a:lvl6pPr marL="2590282"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6pPr>
      <a:lvl7pPr marL="3047390"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7pPr>
      <a:lvl8pPr marL="3504499"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8pPr>
      <a:lvl9pPr marL="3961608" marR="0" indent="-304740"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9pPr>
    </p:bodyStyle>
    <p:otherStyle>
      <a:lvl1pPr marL="0" marR="0" indent="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1pPr>
      <a:lvl2pPr marL="0" marR="0" indent="457108"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2pPr>
      <a:lvl3pPr marL="0" marR="0" indent="914217"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3pPr>
      <a:lvl4pPr marL="0" marR="0" indent="1371326"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4pPr>
      <a:lvl5pPr marL="0" marR="0" indent="1828434"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5pPr>
      <a:lvl6pPr marL="0" marR="0" indent="2285543"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6pPr>
      <a:lvl7pPr marL="0" marR="0" indent="2742652"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7pPr>
      <a:lvl8pPr marL="0" marR="0" indent="319976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8pPr>
      <a:lvl9pPr marL="0" marR="0" indent="3656869"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861BFE2-38DC-4D26-AB87-B459F207B08D}"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98235464"/>
      </p:ext>
    </p:extLst>
  </p:cSld>
  <p:clrMap bg1="lt1" tx1="dk1" bg2="lt2" tx2="dk2" accent1="accent1" accent2="accent2" accent3="accent3" accent4="accent4" accent5="accent5" accent6="accent6" hlink="hlink" folHlink="folHlink"/>
  <p:sldLayoutIdLst>
    <p:sldLayoutId id="2147485502" r:id="rId1"/>
    <p:sldLayoutId id="2147485503" r:id="rId2"/>
    <p:sldLayoutId id="2147485504" r:id="rId3"/>
    <p:sldLayoutId id="2147485505" r:id="rId4"/>
    <p:sldLayoutId id="2147485506" r:id="rId5"/>
    <p:sldLayoutId id="2147485507" r:id="rId6"/>
    <p:sldLayoutId id="2147485508" r:id="rId7"/>
    <p:sldLayoutId id="2147485509" r:id="rId8"/>
    <p:sldLayoutId id="2147485510" r:id="rId9"/>
    <p:sldLayoutId id="2147485511" r:id="rId10"/>
    <p:sldLayoutId id="2147485512" r:id="rId11"/>
    <p:sldLayoutId id="2147485513" r:id="rId12"/>
    <p:sldLayoutId id="2147485514" r:id="rId13"/>
    <p:sldLayoutId id="2147485515" r:id="rId14"/>
    <p:sldLayoutId id="2147485516" r:id="rId15"/>
    <p:sldLayoutId id="2147485517" r:id="rId16"/>
    <p:sldLayoutId id="2147485518" r:id="rId17"/>
    <p:sldLayoutId id="2147485519"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6"/>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20F2AF2-EA92-44F8-853B-5E3554E36C48}" type="datetimeFigureOut">
              <a:rPr lang="en-US" smtClean="0">
                <a:solidFill>
                  <a:prstClr val="black">
                    <a:tint val="75000"/>
                  </a:prstClr>
                </a:solidFill>
              </a:rPr>
              <a:pPr/>
              <a:t>8/24/2024</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81681260"/>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 id="2147485532" r:id="rId12"/>
    <p:sldLayoutId id="2147485533" r:id="rId13"/>
    <p:sldLayoutId id="2147485534" r:id="rId14"/>
    <p:sldLayoutId id="2147485535" r:id="rId15"/>
    <p:sldLayoutId id="2147485536" r:id="rId16"/>
    <p:sldLayoutId id="2147485537" r:id="rId17"/>
    <p:sldLayoutId id="2147485538" r:id="rId18"/>
    <p:sldLayoutId id="2147485539" r:id="rId19"/>
    <p:sldLayoutId id="2147485540" r:id="rId20"/>
    <p:sldLayoutId id="2147485541" r:id="rId21"/>
    <p:sldLayoutId id="2147485542" r:id="rId22"/>
    <p:sldLayoutId id="2147485543" r:id="rId23"/>
    <p:sldLayoutId id="2147485544" r:id="rId24"/>
    <p:sldLayoutId id="2147485545" r:id="rId25"/>
    <p:sldLayoutId id="2147485546" r:id="rId26"/>
    <p:sldLayoutId id="2147485547" r:id="rId27"/>
    <p:sldLayoutId id="2147485548" r:id="rId28"/>
    <p:sldLayoutId id="2147485549" r:id="rId29"/>
    <p:sldLayoutId id="2147485550" r:id="rId30"/>
    <p:sldLayoutId id="2147485551" r:id="rId31"/>
    <p:sldLayoutId id="2147485552" r:id="rId32"/>
    <p:sldLayoutId id="2147485553" r:id="rId33"/>
    <p:sldLayoutId id="2147485554" r:id="rId34"/>
    <p:sldLayoutId id="2147485555" r:id="rId35"/>
    <p:sldLayoutId id="2147485556" r:id="rId36"/>
    <p:sldLayoutId id="2147485557" r:id="rId37"/>
    <p:sldLayoutId id="2147485558" r:id="rId38"/>
    <p:sldLayoutId id="2147485559" r:id="rId39"/>
    <p:sldLayoutId id="2147485560" r:id="rId40"/>
    <p:sldLayoutId id="2147485561" r:id="rId41"/>
    <p:sldLayoutId id="2147485562" r:id="rId42"/>
    <p:sldLayoutId id="2147485563" r:id="rId43"/>
    <p:sldLayoutId id="2147485564" r:id="rId44"/>
    <p:sldLayoutId id="2147485565" r:id="rId45"/>
    <p:sldLayoutId id="2147485566" r:id="rId46"/>
    <p:sldLayoutId id="2147485567" r:id="rId47"/>
    <p:sldLayoutId id="2147485568" r:id="rId48"/>
    <p:sldLayoutId id="2147485569" r:id="rId49"/>
    <p:sldLayoutId id="2147485570" r:id="rId50"/>
    <p:sldLayoutId id="2147485571" r:id="rId51"/>
    <p:sldLayoutId id="2147485572" r:id="rId52"/>
    <p:sldLayoutId id="2147485573" r:id="rId53"/>
    <p:sldLayoutId id="2147485574" r:id="rId54"/>
    <p:sldLayoutId id="2147485575" r:id="rId55"/>
    <p:sldLayoutId id="2147485576" r:id="rId56"/>
    <p:sldLayoutId id="2147485577" r:id="rId57"/>
    <p:sldLayoutId id="2147485578" r:id="rId58"/>
    <p:sldLayoutId id="2147485579" r:id="rId59"/>
    <p:sldLayoutId id="2147485580" r:id="rId60"/>
    <p:sldLayoutId id="2147485581" r:id="rId61"/>
    <p:sldLayoutId id="2147485582" r:id="rId62"/>
    <p:sldLayoutId id="2147485583" r:id="rId63"/>
    <p:sldLayoutId id="2147485584" r:id="rId64"/>
    <p:sldLayoutId id="2147485585" r:id="rId65"/>
    <p:sldLayoutId id="2147485586" r:id="rId6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098" name="Shape 6">
            <a:extLst>
              <a:ext uri="{FF2B5EF4-FFF2-40B4-BE49-F238E27FC236}">
                <a16:creationId xmlns="" xmlns:a16="http://schemas.microsoft.com/office/drawing/2014/main" id="{C72B2617-102B-41DD-8403-3485A328ED3F}"/>
              </a:ext>
            </a:extLst>
          </p:cNvPr>
          <p:cNvGrpSpPr>
            <a:grpSpLocks/>
          </p:cNvGrpSpPr>
          <p:nvPr/>
        </p:nvGrpSpPr>
        <p:grpSpPr bwMode="auto">
          <a:xfrm>
            <a:off x="508000" y="0"/>
            <a:ext cx="11176000" cy="6883400"/>
            <a:chOff x="381000" y="-18750"/>
            <a:chExt cx="8382000" cy="5180999"/>
          </a:xfrm>
        </p:grpSpPr>
        <p:cxnSp>
          <p:nvCxnSpPr>
            <p:cNvPr id="4101" name="Shape 7">
              <a:extLst>
                <a:ext uri="{FF2B5EF4-FFF2-40B4-BE49-F238E27FC236}">
                  <a16:creationId xmlns="" xmlns:a16="http://schemas.microsoft.com/office/drawing/2014/main" id="{EB648329-3B25-4689-955F-E2B28D5E9162}"/>
                </a:ext>
              </a:extLst>
            </p:cNvPr>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2" name="Shape 8">
              <a:extLst>
                <a:ext uri="{FF2B5EF4-FFF2-40B4-BE49-F238E27FC236}">
                  <a16:creationId xmlns="" xmlns:a16="http://schemas.microsoft.com/office/drawing/2014/main" id="{69B52994-4BF0-4AC2-B8D2-F86745F6AF89}"/>
                </a:ext>
              </a:extLst>
            </p:cNvPr>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3" name="Shape 9">
              <a:extLst>
                <a:ext uri="{FF2B5EF4-FFF2-40B4-BE49-F238E27FC236}">
                  <a16:creationId xmlns="" xmlns:a16="http://schemas.microsoft.com/office/drawing/2014/main" id="{FF52C0B0-07B8-49C1-8CEF-38B620DDF890}"/>
                </a:ext>
              </a:extLst>
            </p:cNvPr>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4" name="Shape 10">
              <a:extLst>
                <a:ext uri="{FF2B5EF4-FFF2-40B4-BE49-F238E27FC236}">
                  <a16:creationId xmlns="" xmlns:a16="http://schemas.microsoft.com/office/drawing/2014/main" id="{597A7384-4C09-410B-AF23-61EE8E25C198}"/>
                </a:ext>
              </a:extLst>
            </p:cNvPr>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5" name="Shape 11">
              <a:extLst>
                <a:ext uri="{FF2B5EF4-FFF2-40B4-BE49-F238E27FC236}">
                  <a16:creationId xmlns="" xmlns:a16="http://schemas.microsoft.com/office/drawing/2014/main" id="{C08D7FC5-76F4-462B-A313-2390F2FE0A42}"/>
                </a:ext>
              </a:extLst>
            </p:cNvPr>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6" name="Shape 12">
              <a:extLst>
                <a:ext uri="{FF2B5EF4-FFF2-40B4-BE49-F238E27FC236}">
                  <a16:creationId xmlns="" xmlns:a16="http://schemas.microsoft.com/office/drawing/2014/main" id="{899D4B10-48D8-45BC-995B-C44C016D7631}"/>
                </a:ext>
              </a:extLst>
            </p:cNvPr>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7" name="Shape 13">
              <a:extLst>
                <a:ext uri="{FF2B5EF4-FFF2-40B4-BE49-F238E27FC236}">
                  <a16:creationId xmlns="" xmlns:a16="http://schemas.microsoft.com/office/drawing/2014/main" id="{1B4F9D90-2975-4082-836F-3AFA5F68A27D}"/>
                </a:ext>
              </a:extLst>
            </p:cNvPr>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8" name="Shape 14">
              <a:extLst>
                <a:ext uri="{FF2B5EF4-FFF2-40B4-BE49-F238E27FC236}">
                  <a16:creationId xmlns="" xmlns:a16="http://schemas.microsoft.com/office/drawing/2014/main" id="{BA5E06F5-3A94-4ED6-AE45-5973D9C02343}"/>
                </a:ext>
              </a:extLst>
            </p:cNvPr>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9" name="Shape 15">
              <a:extLst>
                <a:ext uri="{FF2B5EF4-FFF2-40B4-BE49-F238E27FC236}">
                  <a16:creationId xmlns="" xmlns:a16="http://schemas.microsoft.com/office/drawing/2014/main" id="{E95CA587-A8A8-41BB-9336-E6696AFC3AE7}"/>
                </a:ext>
              </a:extLst>
            </p:cNvPr>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0" name="Shape 16">
              <a:extLst>
                <a:ext uri="{FF2B5EF4-FFF2-40B4-BE49-F238E27FC236}">
                  <a16:creationId xmlns="" xmlns:a16="http://schemas.microsoft.com/office/drawing/2014/main" id="{B7ABDB82-05ED-481F-A2DC-82F599B5AB59}"/>
                </a:ext>
              </a:extLst>
            </p:cNvPr>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1" name="Shape 17">
              <a:extLst>
                <a:ext uri="{FF2B5EF4-FFF2-40B4-BE49-F238E27FC236}">
                  <a16:creationId xmlns="" xmlns:a16="http://schemas.microsoft.com/office/drawing/2014/main" id="{69EE18B7-15CD-4A05-882E-92EA569DAFF9}"/>
                </a:ext>
              </a:extLst>
            </p:cNvPr>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2" name="Shape 18">
              <a:extLst>
                <a:ext uri="{FF2B5EF4-FFF2-40B4-BE49-F238E27FC236}">
                  <a16:creationId xmlns="" xmlns:a16="http://schemas.microsoft.com/office/drawing/2014/main" id="{988F2DD9-6045-4568-A04E-20B758357450}"/>
                </a:ext>
              </a:extLst>
            </p:cNvPr>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3" name="Shape 19">
              <a:extLst>
                <a:ext uri="{FF2B5EF4-FFF2-40B4-BE49-F238E27FC236}">
                  <a16:creationId xmlns="" xmlns:a16="http://schemas.microsoft.com/office/drawing/2014/main" id="{28A974AF-F244-440F-85F3-EC172610E24D}"/>
                </a:ext>
              </a:extLst>
            </p:cNvPr>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4" name="Shape 20">
              <a:extLst>
                <a:ext uri="{FF2B5EF4-FFF2-40B4-BE49-F238E27FC236}">
                  <a16:creationId xmlns="" xmlns:a16="http://schemas.microsoft.com/office/drawing/2014/main" id="{D2A1D767-13EA-4BAB-B127-13601BE47D43}"/>
                </a:ext>
              </a:extLst>
            </p:cNvPr>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5" name="Shape 21">
              <a:extLst>
                <a:ext uri="{FF2B5EF4-FFF2-40B4-BE49-F238E27FC236}">
                  <a16:creationId xmlns="" xmlns:a16="http://schemas.microsoft.com/office/drawing/2014/main" id="{9E2891C2-56B3-4894-B2C2-F97C521C9811}"/>
                </a:ext>
              </a:extLst>
            </p:cNvPr>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6" name="Shape 22">
              <a:extLst>
                <a:ext uri="{FF2B5EF4-FFF2-40B4-BE49-F238E27FC236}">
                  <a16:creationId xmlns="" xmlns:a16="http://schemas.microsoft.com/office/drawing/2014/main" id="{BBF30D95-2BE3-41E5-B272-87503DC538B8}"/>
                </a:ext>
              </a:extLst>
            </p:cNvPr>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7" name="Shape 23">
              <a:extLst>
                <a:ext uri="{FF2B5EF4-FFF2-40B4-BE49-F238E27FC236}">
                  <a16:creationId xmlns="" xmlns:a16="http://schemas.microsoft.com/office/drawing/2014/main" id="{E1EBD7EB-35C9-4D32-BC6F-4758975B9510}"/>
                </a:ext>
              </a:extLst>
            </p:cNvPr>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8" name="Shape 24">
              <a:extLst>
                <a:ext uri="{FF2B5EF4-FFF2-40B4-BE49-F238E27FC236}">
                  <a16:creationId xmlns="" xmlns:a16="http://schemas.microsoft.com/office/drawing/2014/main" id="{15387688-7D83-4427-B5A6-D7EC4C095ED2}"/>
                </a:ext>
              </a:extLst>
            </p:cNvPr>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9" name="Shape 25">
              <a:extLst>
                <a:ext uri="{FF2B5EF4-FFF2-40B4-BE49-F238E27FC236}">
                  <a16:creationId xmlns="" xmlns:a16="http://schemas.microsoft.com/office/drawing/2014/main" id="{EC3A532A-E4EB-444D-BD43-FD12775E3699}"/>
                </a:ext>
              </a:extLst>
            </p:cNvPr>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0" name="Shape 26">
              <a:extLst>
                <a:ext uri="{FF2B5EF4-FFF2-40B4-BE49-F238E27FC236}">
                  <a16:creationId xmlns="" xmlns:a16="http://schemas.microsoft.com/office/drawing/2014/main" id="{625506A4-9727-4580-90EE-E00C118BC8AE}"/>
                </a:ext>
              </a:extLst>
            </p:cNvPr>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1" name="Shape 27">
              <a:extLst>
                <a:ext uri="{FF2B5EF4-FFF2-40B4-BE49-F238E27FC236}">
                  <a16:creationId xmlns="" xmlns:a16="http://schemas.microsoft.com/office/drawing/2014/main" id="{3B82FF21-B571-4AA7-BEA5-168A3F858CE0}"/>
                </a:ext>
              </a:extLst>
            </p:cNvPr>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2" name="Shape 28">
              <a:extLst>
                <a:ext uri="{FF2B5EF4-FFF2-40B4-BE49-F238E27FC236}">
                  <a16:creationId xmlns="" xmlns:a16="http://schemas.microsoft.com/office/drawing/2014/main" id="{D8CCB16E-8AC9-4F57-91DC-2BA493560AC3}"/>
                </a:ext>
              </a:extLst>
            </p:cNvPr>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3" name="Shape 29">
              <a:extLst>
                <a:ext uri="{FF2B5EF4-FFF2-40B4-BE49-F238E27FC236}">
                  <a16:creationId xmlns="" xmlns:a16="http://schemas.microsoft.com/office/drawing/2014/main" id="{1C2A6B25-6298-4B76-9004-16A75BC9D7CA}"/>
                </a:ext>
              </a:extLst>
            </p:cNvPr>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4099" name="Shape 30">
            <a:extLst>
              <a:ext uri="{FF2B5EF4-FFF2-40B4-BE49-F238E27FC236}">
                <a16:creationId xmlns="" xmlns:a16="http://schemas.microsoft.com/office/drawing/2014/main" id="{3EE09AC3-C9F6-4CDC-93B4-0CE94EFEDC33}"/>
              </a:ext>
            </a:extLst>
          </p:cNvPr>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00" name="Shape 31">
            <a:extLst>
              <a:ext uri="{FF2B5EF4-FFF2-40B4-BE49-F238E27FC236}">
                <a16:creationId xmlns="" xmlns:a16="http://schemas.microsoft.com/office/drawing/2014/main" id="{DB71CF0B-7FC6-4561-9ACF-4FE884B17507}"/>
              </a:ext>
            </a:extLst>
          </p:cNvPr>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2770252999"/>
      </p:ext>
    </p:extLst>
  </p:cSld>
  <p:clrMap bg1="lt1" tx1="dk1" bg2="dk2" tx2="lt2" accent1="accent1" accent2="accent2" accent3="accent3" accent4="accent4" accent5="accent5" accent6="accent6" hlink="hlink" folHlink="folHlink"/>
  <p:sldLayoutIdLst>
    <p:sldLayoutId id="2147485600" r:id="rId1"/>
    <p:sldLayoutId id="2147485601" r:id="rId2"/>
    <p:sldLayoutId id="2147485602" r:id="rId3"/>
    <p:sldLayoutId id="2147485603" r:id="rId4"/>
    <p:sldLayoutId id="2147485604" r:id="rId5"/>
    <p:sldLayoutId id="2147485605" r:id="rId6"/>
    <p:sldLayoutId id="2147485606" r:id="rId7"/>
    <p:sldLayoutId id="2147485607" r:id="rId8"/>
    <p:sldLayoutId id="2147485608" r:id="rId9"/>
    <p:sldLayoutId id="2147485609" r:id="rId10"/>
    <p:sldLayoutId id="2147485610" r:id="rId11"/>
    <p:sldLayoutId id="2147485611" r:id="rId12"/>
    <p:sldLayoutId id="2147485612" r:id="rId13"/>
    <p:sldLayoutId id="2147485613" r:id="rId14"/>
    <p:sldLayoutId id="2147485614" r:id="rId15"/>
    <p:sldLayoutId id="2147485615" r:id="rId16"/>
    <p:sldLayoutId id="2147485616" r:id="rId17"/>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098" name="Shape 6">
            <a:extLst>
              <a:ext uri="{FF2B5EF4-FFF2-40B4-BE49-F238E27FC236}">
                <a16:creationId xmlns="" xmlns:a16="http://schemas.microsoft.com/office/drawing/2014/main" id="{5F31BB6E-61AC-43A4-9636-3D09D6B3ADF4}"/>
              </a:ext>
            </a:extLst>
          </p:cNvPr>
          <p:cNvGrpSpPr>
            <a:grpSpLocks/>
          </p:cNvGrpSpPr>
          <p:nvPr/>
        </p:nvGrpSpPr>
        <p:grpSpPr bwMode="auto">
          <a:xfrm>
            <a:off x="508000" y="0"/>
            <a:ext cx="11176000" cy="6883400"/>
            <a:chOff x="381000" y="-18750"/>
            <a:chExt cx="8382000" cy="5180999"/>
          </a:xfrm>
        </p:grpSpPr>
        <p:cxnSp>
          <p:nvCxnSpPr>
            <p:cNvPr id="4101" name="Shape 7">
              <a:extLst>
                <a:ext uri="{FF2B5EF4-FFF2-40B4-BE49-F238E27FC236}">
                  <a16:creationId xmlns="" xmlns:a16="http://schemas.microsoft.com/office/drawing/2014/main" id="{EA4757B2-0CC4-474D-A442-4C9C76D24931}"/>
                </a:ext>
              </a:extLst>
            </p:cNvPr>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2" name="Shape 8">
              <a:extLst>
                <a:ext uri="{FF2B5EF4-FFF2-40B4-BE49-F238E27FC236}">
                  <a16:creationId xmlns="" xmlns:a16="http://schemas.microsoft.com/office/drawing/2014/main" id="{A16E690D-0708-4217-9D86-9D805A988517}"/>
                </a:ext>
              </a:extLst>
            </p:cNvPr>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3" name="Shape 9">
              <a:extLst>
                <a:ext uri="{FF2B5EF4-FFF2-40B4-BE49-F238E27FC236}">
                  <a16:creationId xmlns="" xmlns:a16="http://schemas.microsoft.com/office/drawing/2014/main" id="{7CCD8BB9-C9A6-49FA-B844-F031ED922818}"/>
                </a:ext>
              </a:extLst>
            </p:cNvPr>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4" name="Shape 10">
              <a:extLst>
                <a:ext uri="{FF2B5EF4-FFF2-40B4-BE49-F238E27FC236}">
                  <a16:creationId xmlns="" xmlns:a16="http://schemas.microsoft.com/office/drawing/2014/main" id="{44559BFB-86E3-4590-9193-E446D3AA28F0}"/>
                </a:ext>
              </a:extLst>
            </p:cNvPr>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5" name="Shape 11">
              <a:extLst>
                <a:ext uri="{FF2B5EF4-FFF2-40B4-BE49-F238E27FC236}">
                  <a16:creationId xmlns="" xmlns:a16="http://schemas.microsoft.com/office/drawing/2014/main" id="{E772FF30-A146-42A8-B605-16D3A1B63496}"/>
                </a:ext>
              </a:extLst>
            </p:cNvPr>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6" name="Shape 12">
              <a:extLst>
                <a:ext uri="{FF2B5EF4-FFF2-40B4-BE49-F238E27FC236}">
                  <a16:creationId xmlns="" xmlns:a16="http://schemas.microsoft.com/office/drawing/2014/main" id="{01217325-4BF2-4A87-936A-47764A4AF881}"/>
                </a:ext>
              </a:extLst>
            </p:cNvPr>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7" name="Shape 13">
              <a:extLst>
                <a:ext uri="{FF2B5EF4-FFF2-40B4-BE49-F238E27FC236}">
                  <a16:creationId xmlns="" xmlns:a16="http://schemas.microsoft.com/office/drawing/2014/main" id="{5D955EE1-78E0-49ED-BEAD-95C7EE857D33}"/>
                </a:ext>
              </a:extLst>
            </p:cNvPr>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8" name="Shape 14">
              <a:extLst>
                <a:ext uri="{FF2B5EF4-FFF2-40B4-BE49-F238E27FC236}">
                  <a16:creationId xmlns="" xmlns:a16="http://schemas.microsoft.com/office/drawing/2014/main" id="{1771CCDC-9BFD-4B2F-82BD-AFA497C187A5}"/>
                </a:ext>
              </a:extLst>
            </p:cNvPr>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9" name="Shape 15">
              <a:extLst>
                <a:ext uri="{FF2B5EF4-FFF2-40B4-BE49-F238E27FC236}">
                  <a16:creationId xmlns="" xmlns:a16="http://schemas.microsoft.com/office/drawing/2014/main" id="{D1AE9428-D079-49C4-B3D6-1410FE06E932}"/>
                </a:ext>
              </a:extLst>
            </p:cNvPr>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0" name="Shape 16">
              <a:extLst>
                <a:ext uri="{FF2B5EF4-FFF2-40B4-BE49-F238E27FC236}">
                  <a16:creationId xmlns="" xmlns:a16="http://schemas.microsoft.com/office/drawing/2014/main" id="{771E3267-97A0-48E6-8D62-6D9152525210}"/>
                </a:ext>
              </a:extLst>
            </p:cNvPr>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1" name="Shape 17">
              <a:extLst>
                <a:ext uri="{FF2B5EF4-FFF2-40B4-BE49-F238E27FC236}">
                  <a16:creationId xmlns="" xmlns:a16="http://schemas.microsoft.com/office/drawing/2014/main" id="{57C0851F-4DAD-4600-A60D-BA0E734090D9}"/>
                </a:ext>
              </a:extLst>
            </p:cNvPr>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2" name="Shape 18">
              <a:extLst>
                <a:ext uri="{FF2B5EF4-FFF2-40B4-BE49-F238E27FC236}">
                  <a16:creationId xmlns="" xmlns:a16="http://schemas.microsoft.com/office/drawing/2014/main" id="{3C715250-32AF-46FC-BD51-588B8F2963CC}"/>
                </a:ext>
              </a:extLst>
            </p:cNvPr>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3" name="Shape 19">
              <a:extLst>
                <a:ext uri="{FF2B5EF4-FFF2-40B4-BE49-F238E27FC236}">
                  <a16:creationId xmlns="" xmlns:a16="http://schemas.microsoft.com/office/drawing/2014/main" id="{8DB225AF-96D1-4B7A-8AD9-F2CAAC4C3556}"/>
                </a:ext>
              </a:extLst>
            </p:cNvPr>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4" name="Shape 20">
              <a:extLst>
                <a:ext uri="{FF2B5EF4-FFF2-40B4-BE49-F238E27FC236}">
                  <a16:creationId xmlns="" xmlns:a16="http://schemas.microsoft.com/office/drawing/2014/main" id="{FB3A06EB-0F9D-44B3-BA07-F0942010BE72}"/>
                </a:ext>
              </a:extLst>
            </p:cNvPr>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5" name="Shape 21">
              <a:extLst>
                <a:ext uri="{FF2B5EF4-FFF2-40B4-BE49-F238E27FC236}">
                  <a16:creationId xmlns="" xmlns:a16="http://schemas.microsoft.com/office/drawing/2014/main" id="{93F0E461-D8EF-4983-8F66-364714068506}"/>
                </a:ext>
              </a:extLst>
            </p:cNvPr>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6" name="Shape 22">
              <a:extLst>
                <a:ext uri="{FF2B5EF4-FFF2-40B4-BE49-F238E27FC236}">
                  <a16:creationId xmlns="" xmlns:a16="http://schemas.microsoft.com/office/drawing/2014/main" id="{FE6D59DA-2961-477E-B114-817F4C40555F}"/>
                </a:ext>
              </a:extLst>
            </p:cNvPr>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7" name="Shape 23">
              <a:extLst>
                <a:ext uri="{FF2B5EF4-FFF2-40B4-BE49-F238E27FC236}">
                  <a16:creationId xmlns="" xmlns:a16="http://schemas.microsoft.com/office/drawing/2014/main" id="{AB6598CC-A97C-42A0-BB4C-83A53CBD63EE}"/>
                </a:ext>
              </a:extLst>
            </p:cNvPr>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8" name="Shape 24">
              <a:extLst>
                <a:ext uri="{FF2B5EF4-FFF2-40B4-BE49-F238E27FC236}">
                  <a16:creationId xmlns="" xmlns:a16="http://schemas.microsoft.com/office/drawing/2014/main" id="{BAB6CD7F-66A1-495C-9200-F24119A770CF}"/>
                </a:ext>
              </a:extLst>
            </p:cNvPr>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9" name="Shape 25">
              <a:extLst>
                <a:ext uri="{FF2B5EF4-FFF2-40B4-BE49-F238E27FC236}">
                  <a16:creationId xmlns="" xmlns:a16="http://schemas.microsoft.com/office/drawing/2014/main" id="{86A47534-9D27-4F39-AB7A-B592131C6448}"/>
                </a:ext>
              </a:extLst>
            </p:cNvPr>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0" name="Shape 26">
              <a:extLst>
                <a:ext uri="{FF2B5EF4-FFF2-40B4-BE49-F238E27FC236}">
                  <a16:creationId xmlns="" xmlns:a16="http://schemas.microsoft.com/office/drawing/2014/main" id="{0DBCBE89-92D5-43CC-98A3-ECFB10EA9839}"/>
                </a:ext>
              </a:extLst>
            </p:cNvPr>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1" name="Shape 27">
              <a:extLst>
                <a:ext uri="{FF2B5EF4-FFF2-40B4-BE49-F238E27FC236}">
                  <a16:creationId xmlns="" xmlns:a16="http://schemas.microsoft.com/office/drawing/2014/main" id="{3AFE909E-9173-471D-84A1-20AFF790AAFD}"/>
                </a:ext>
              </a:extLst>
            </p:cNvPr>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2" name="Shape 28">
              <a:extLst>
                <a:ext uri="{FF2B5EF4-FFF2-40B4-BE49-F238E27FC236}">
                  <a16:creationId xmlns="" xmlns:a16="http://schemas.microsoft.com/office/drawing/2014/main" id="{A64B8A96-C9D6-4ED1-BC1C-7234332F21CE}"/>
                </a:ext>
              </a:extLst>
            </p:cNvPr>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3" name="Shape 29">
              <a:extLst>
                <a:ext uri="{FF2B5EF4-FFF2-40B4-BE49-F238E27FC236}">
                  <a16:creationId xmlns="" xmlns:a16="http://schemas.microsoft.com/office/drawing/2014/main" id="{D6719EF5-3356-4C4E-A38B-F9502A56F305}"/>
                </a:ext>
              </a:extLst>
            </p:cNvPr>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4099" name="Shape 30">
            <a:extLst>
              <a:ext uri="{FF2B5EF4-FFF2-40B4-BE49-F238E27FC236}">
                <a16:creationId xmlns="" xmlns:a16="http://schemas.microsoft.com/office/drawing/2014/main" id="{A21266EA-C0A5-41A3-92D3-C6ADF6FE8BAA}"/>
              </a:ext>
            </a:extLst>
          </p:cNvPr>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00" name="Shape 31">
            <a:extLst>
              <a:ext uri="{FF2B5EF4-FFF2-40B4-BE49-F238E27FC236}">
                <a16:creationId xmlns="" xmlns:a16="http://schemas.microsoft.com/office/drawing/2014/main" id="{4D9F65E9-1203-42F0-9E2E-912CEECD22F4}"/>
              </a:ext>
            </a:extLst>
          </p:cNvPr>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1170956029"/>
      </p:ext>
    </p:extLst>
  </p:cSld>
  <p:clrMap bg1="lt1" tx1="dk1" bg2="dk2" tx2="lt2" accent1="accent1" accent2="accent2" accent3="accent3" accent4="accent4" accent5="accent5" accent6="accent6" hlink="hlink" folHlink="folHlink"/>
  <p:sldLayoutIdLst>
    <p:sldLayoutId id="2147485618" r:id="rId1"/>
    <p:sldLayoutId id="2147485619" r:id="rId2"/>
    <p:sldLayoutId id="2147485620" r:id="rId3"/>
    <p:sldLayoutId id="2147485621" r:id="rId4"/>
    <p:sldLayoutId id="2147485622" r:id="rId5"/>
    <p:sldLayoutId id="2147485623" r:id="rId6"/>
    <p:sldLayoutId id="2147485624" r:id="rId7"/>
    <p:sldLayoutId id="2147485625" r:id="rId8"/>
    <p:sldLayoutId id="2147485626" r:id="rId9"/>
    <p:sldLayoutId id="2147485627" r:id="rId10"/>
    <p:sldLayoutId id="2147485628" r:id="rId11"/>
    <p:sldLayoutId id="2147485629" r:id="rId12"/>
    <p:sldLayoutId id="2147485630" r:id="rId13"/>
    <p:sldLayoutId id="2147485631" r:id="rId14"/>
    <p:sldLayoutId id="2147485632" r:id="rId15"/>
    <p:sldLayoutId id="2147485633" r:id="rId16"/>
    <p:sldLayoutId id="2147485634" r:id="rId17"/>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2872911557"/>
      </p:ext>
    </p:extLst>
  </p:cSld>
  <p:clrMap bg1="lt1" tx1="dk1" bg2="dk2" tx2="lt2" accent1="accent1" accent2="accent2" accent3="accent3" accent4="accent4" accent5="accent5" accent6="accent6" hlink="hlink" folHlink="folHlink"/>
  <p:sldLayoutIdLst>
    <p:sldLayoutId id="2147485636" r:id="rId1"/>
    <p:sldLayoutId id="2147485637" r:id="rId2"/>
    <p:sldLayoutId id="2147485638" r:id="rId3"/>
    <p:sldLayoutId id="2147485639" r:id="rId4"/>
    <p:sldLayoutId id="2147485640" r:id="rId5"/>
    <p:sldLayoutId id="2147485641" r:id="rId6"/>
    <p:sldLayoutId id="2147485642" r:id="rId7"/>
    <p:sldLayoutId id="2147485643" r:id="rId8"/>
    <p:sldLayoutId id="2147485644" r:id="rId9"/>
    <p:sldLayoutId id="2147485645"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49.jpeg"/><Relationship Id="rId7" Type="http://schemas.openxmlformats.org/officeDocument/2006/relationships/image" Target="../media/image153.wmf"/><Relationship Id="rId2" Type="http://schemas.openxmlformats.org/officeDocument/2006/relationships/image" Target="../media/image148.jpeg"/><Relationship Id="rId1" Type="http://schemas.openxmlformats.org/officeDocument/2006/relationships/slideLayout" Target="../slideLayouts/slideLayout110.xml"/><Relationship Id="rId6" Type="http://schemas.openxmlformats.org/officeDocument/2006/relationships/image" Target="../media/image152.wmf"/><Relationship Id="rId5" Type="http://schemas.openxmlformats.org/officeDocument/2006/relationships/image" Target="../media/image151.wmf"/><Relationship Id="rId4" Type="http://schemas.openxmlformats.org/officeDocument/2006/relationships/image" Target="../media/image150.wmf"/></Relationships>
</file>

<file path=ppt/slides/_rels/slide2.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1.xml"/><Relationship Id="rId1" Type="http://schemas.openxmlformats.org/officeDocument/2006/relationships/slideLayout" Target="../slideLayouts/slideLayout116.xml"/></Relationships>
</file>

<file path=ppt/slides/_rels/slide3.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notesSlide" Target="../notesSlides/notesSlide2.xml"/><Relationship Id="rId1" Type="http://schemas.openxmlformats.org/officeDocument/2006/relationships/slideLayout" Target="../slideLayouts/slideLayout117.xml"/><Relationship Id="rId4" Type="http://schemas.openxmlformats.org/officeDocument/2006/relationships/image" Target="../media/image154.png"/></Relationships>
</file>

<file path=ppt/slides/_rels/slide4.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3.xml"/><Relationship Id="rId1" Type="http://schemas.openxmlformats.org/officeDocument/2006/relationships/slideLayout" Target="../slideLayouts/slideLayout34.xml"/></Relationships>
</file>

<file path=ppt/slides/_rels/slide5.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156.jpeg"/><Relationship Id="rId1" Type="http://schemas.openxmlformats.org/officeDocument/2006/relationships/slideLayout" Target="../slideLayouts/slideLayout138.xml"/></Relationships>
</file>

<file path=ppt/slides/_rels/slide6.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4.xml"/><Relationship Id="rId1" Type="http://schemas.openxmlformats.org/officeDocument/2006/relationships/slideLayout" Target="../slideLayouts/slideLayout37.xml"/></Relationships>
</file>

<file path=ppt/slides/_rels/slide7.xml.rels><?xml version="1.0" encoding="UTF-8" standalone="yes"?>
<Relationships xmlns="http://schemas.openxmlformats.org/package/2006/relationships"><Relationship Id="rId8" Type="http://schemas.openxmlformats.org/officeDocument/2006/relationships/image" Target="../media/image163.png"/><Relationship Id="rId3" Type="http://schemas.openxmlformats.org/officeDocument/2006/relationships/image" Target="../media/image158.emf"/><Relationship Id="rId7" Type="http://schemas.openxmlformats.org/officeDocument/2006/relationships/image" Target="../media/image162.png"/><Relationship Id="rId2" Type="http://schemas.openxmlformats.org/officeDocument/2006/relationships/image" Target="../media/image157.png"/><Relationship Id="rId1" Type="http://schemas.openxmlformats.org/officeDocument/2006/relationships/slideLayout" Target="../slideLayouts/slideLayout141.xml"/><Relationship Id="rId6" Type="http://schemas.openxmlformats.org/officeDocument/2006/relationships/image" Target="../media/image161.png"/><Relationship Id="rId5" Type="http://schemas.openxmlformats.org/officeDocument/2006/relationships/image" Target="../media/image160.png"/><Relationship Id="rId10" Type="http://schemas.openxmlformats.org/officeDocument/2006/relationships/image" Target="../media/image154.png"/><Relationship Id="rId4" Type="http://schemas.openxmlformats.org/officeDocument/2006/relationships/image" Target="../media/image159.png"/><Relationship Id="rId9" Type="http://schemas.openxmlformats.org/officeDocument/2006/relationships/image" Target="../media/image164.png"/></Relationships>
</file>

<file path=ppt/slides/_rels/slide8.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152.xml"/></Relationships>
</file>

<file path=ppt/slides/_rels/slide9.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165.jpeg"/><Relationship Id="rId1" Type="http://schemas.openxmlformats.org/officeDocument/2006/relationships/slideLayout" Target="../slideLayouts/slideLayout174.xml"/></Relationships>
</file>

<file path=ppt/slides/_rels/slide10.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5.xml"/><Relationship Id="rId1" Type="http://schemas.openxmlformats.org/officeDocument/2006/relationships/slideLayout" Target="../slideLayouts/slideLayout192.xml"/></Relationships>
</file>

<file path=ppt/slides/_rels/slide11.xml.rels><?xml version="1.0" encoding="UTF-8" standalone="yes"?>
<Relationships xmlns="http://schemas.openxmlformats.org/package/2006/relationships"><Relationship Id="rId3" Type="http://schemas.openxmlformats.org/officeDocument/2006/relationships/image" Target="../media/image166.jpeg"/><Relationship Id="rId2" Type="http://schemas.openxmlformats.org/officeDocument/2006/relationships/notesSlide" Target="../notesSlides/notesSlide6.xml"/><Relationship Id="rId1" Type="http://schemas.openxmlformats.org/officeDocument/2006/relationships/slideLayout" Target="../slideLayouts/slideLayout214.xml"/><Relationship Id="rId4" Type="http://schemas.openxmlformats.org/officeDocument/2006/relationships/image" Target="../media/image154.png"/></Relationships>
</file>

<file path=ppt/slides/_rels/slide12.xml.rels><?xml version="1.0" encoding="UTF-8" standalone="yes"?>
<Relationships xmlns="http://schemas.openxmlformats.org/package/2006/relationships"><Relationship Id="rId8" Type="http://schemas.openxmlformats.org/officeDocument/2006/relationships/image" Target="../media/image170.png"/><Relationship Id="rId3" Type="http://schemas.openxmlformats.org/officeDocument/2006/relationships/image" Target="../media/image167.jpeg"/><Relationship Id="rId7" Type="http://schemas.openxmlformats.org/officeDocument/2006/relationships/image" Target="../media/image170.svg"/><Relationship Id="rId2" Type="http://schemas.openxmlformats.org/officeDocument/2006/relationships/notesSlide" Target="../notesSlides/notesSlide7.xml"/><Relationship Id="rId1" Type="http://schemas.openxmlformats.org/officeDocument/2006/relationships/slideLayout" Target="../slideLayouts/slideLayout239.xml"/><Relationship Id="rId6" Type="http://schemas.openxmlformats.org/officeDocument/2006/relationships/image" Target="../media/image169.png"/><Relationship Id="rId5" Type="http://schemas.openxmlformats.org/officeDocument/2006/relationships/image" Target="../media/image168.svg"/><Relationship Id="rId10" Type="http://schemas.openxmlformats.org/officeDocument/2006/relationships/image" Target="../media/image154.png"/><Relationship Id="rId4" Type="http://schemas.openxmlformats.org/officeDocument/2006/relationships/image" Target="../media/image168.png"/><Relationship Id="rId9" Type="http://schemas.openxmlformats.org/officeDocument/2006/relationships/image" Target="../media/image171.png"/></Relationships>
</file>

<file path=ppt/slides/_rels/slide13.xml.rels><?xml version="1.0" encoding="UTF-8" standalone="yes"?>
<Relationships xmlns="http://schemas.openxmlformats.org/package/2006/relationships"><Relationship Id="rId8" Type="http://schemas.openxmlformats.org/officeDocument/2006/relationships/image" Target="../media/image177.jpeg"/><Relationship Id="rId3" Type="http://schemas.openxmlformats.org/officeDocument/2006/relationships/image" Target="../media/image173.jpeg"/><Relationship Id="rId7" Type="http://schemas.openxmlformats.org/officeDocument/2006/relationships/image" Target="../media/image176.png"/><Relationship Id="rId2" Type="http://schemas.openxmlformats.org/officeDocument/2006/relationships/image" Target="../media/image172.jpeg"/><Relationship Id="rId1" Type="http://schemas.openxmlformats.org/officeDocument/2006/relationships/slideLayout" Target="../slideLayouts/slideLayout267.xml"/><Relationship Id="rId6" Type="http://schemas.openxmlformats.org/officeDocument/2006/relationships/image" Target="../media/image59.png"/><Relationship Id="rId5" Type="http://schemas.openxmlformats.org/officeDocument/2006/relationships/image" Target="../media/image175.jpeg"/><Relationship Id="rId10" Type="http://schemas.openxmlformats.org/officeDocument/2006/relationships/image" Target="../media/image154.png"/><Relationship Id="rId4" Type="http://schemas.openxmlformats.org/officeDocument/2006/relationships/image" Target="../media/image174.jpeg"/><Relationship Id="rId9" Type="http://schemas.openxmlformats.org/officeDocument/2006/relationships/image" Target="../media/image178.png"/></Relationships>
</file>

<file path=ppt/slides/_rels/slide14.xml.rels><?xml version="1.0" encoding="UTF-8" standalone="yes"?>
<Relationships xmlns="http://schemas.openxmlformats.org/package/2006/relationships"><Relationship Id="rId3" Type="http://schemas.openxmlformats.org/officeDocument/2006/relationships/image" Target="../media/image179.jpeg"/><Relationship Id="rId2" Type="http://schemas.openxmlformats.org/officeDocument/2006/relationships/notesSlide" Target="../notesSlides/notesSlide8.xml"/><Relationship Id="rId1" Type="http://schemas.openxmlformats.org/officeDocument/2006/relationships/slideLayout" Target="../slideLayouts/slideLayout228.xml"/><Relationship Id="rId5" Type="http://schemas.openxmlformats.org/officeDocument/2006/relationships/image" Target="../media/image154.png"/><Relationship Id="rId4" Type="http://schemas.openxmlformats.org/officeDocument/2006/relationships/image" Target="../media/image180.jpeg"/></Relationships>
</file>

<file path=ppt/slides/_rels/slide15.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242.xml"/></Relationships>
</file>

<file path=ppt/slides/_rels/slide16.xml.rels><?xml version="1.0" encoding="UTF-8" standalone="yes"?>
<Relationships xmlns="http://schemas.openxmlformats.org/package/2006/relationships"><Relationship Id="rId3" Type="http://schemas.openxmlformats.org/officeDocument/2006/relationships/image" Target="../media/image182.jpeg"/><Relationship Id="rId2" Type="http://schemas.openxmlformats.org/officeDocument/2006/relationships/image" Target="../media/image181.png"/><Relationship Id="rId1" Type="http://schemas.openxmlformats.org/officeDocument/2006/relationships/slideLayout" Target="../slideLayouts/slideLayout1.xml"/><Relationship Id="rId4" Type="http://schemas.openxmlformats.org/officeDocument/2006/relationships/image" Target="../media/image154.png"/></Relationships>
</file>

<file path=ppt/slides/_rels/slide17.xml.rels><?xml version="1.0" encoding="UTF-8" standalone="yes"?>
<Relationships xmlns="http://schemas.openxmlformats.org/package/2006/relationships"><Relationship Id="rId3" Type="http://schemas.openxmlformats.org/officeDocument/2006/relationships/image" Target="../media/image183.jpeg"/><Relationship Id="rId7" Type="http://schemas.openxmlformats.org/officeDocument/2006/relationships/image" Target="../media/image154.png"/><Relationship Id="rId2" Type="http://schemas.openxmlformats.org/officeDocument/2006/relationships/image" Target="../media/image181.png"/><Relationship Id="rId1" Type="http://schemas.openxmlformats.org/officeDocument/2006/relationships/slideLayout" Target="../slideLayouts/slideLayout206.xml"/><Relationship Id="rId6" Type="http://schemas.openxmlformats.org/officeDocument/2006/relationships/image" Target="../media/image186.gif"/><Relationship Id="rId5" Type="http://schemas.openxmlformats.org/officeDocument/2006/relationships/image" Target="../media/image185.png"/><Relationship Id="rId4" Type="http://schemas.openxmlformats.org/officeDocument/2006/relationships/image" Target="../media/image184.png"/></Relationships>
</file>

<file path=ppt/slides/_rels/slide18.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image" Target="../media/image181.png"/><Relationship Id="rId1" Type="http://schemas.openxmlformats.org/officeDocument/2006/relationships/slideLayout" Target="../slideLayouts/slideLayout2.xml"/><Relationship Id="rId4" Type="http://schemas.openxmlformats.org/officeDocument/2006/relationships/image" Target="../media/image154.png"/></Relationships>
</file>

<file path=ppt/slides/_rels/slide19.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188.jpeg"/><Relationship Id="rId1" Type="http://schemas.openxmlformats.org/officeDocument/2006/relationships/slideLayout" Target="../slideLayouts/slideLayout299.xml"/></Relationships>
</file>

<file path=ppt/slides/_rels/slide20.xml.rels><?xml version="1.0" encoding="UTF-8" standalone="yes"?>
<Relationships xmlns="http://schemas.openxmlformats.org/package/2006/relationships"><Relationship Id="rId3" Type="http://schemas.openxmlformats.org/officeDocument/2006/relationships/image" Target="../media/image190.jpeg"/><Relationship Id="rId7" Type="http://schemas.openxmlformats.org/officeDocument/2006/relationships/image" Target="../media/image154.png"/><Relationship Id="rId2" Type="http://schemas.openxmlformats.org/officeDocument/2006/relationships/image" Target="../media/image189.jpeg"/><Relationship Id="rId1" Type="http://schemas.openxmlformats.org/officeDocument/2006/relationships/slideLayout" Target="../slideLayouts/slideLayout287.xml"/><Relationship Id="rId6" Type="http://schemas.openxmlformats.org/officeDocument/2006/relationships/image" Target="../media/image193.jpeg"/><Relationship Id="rId5" Type="http://schemas.openxmlformats.org/officeDocument/2006/relationships/image" Target="../media/image192.jpeg"/><Relationship Id="rId4" Type="http://schemas.openxmlformats.org/officeDocument/2006/relationships/image" Target="../media/image191.jpeg"/></Relationships>
</file>

<file path=ppt/slides/_rels/slide21.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325.xml"/></Relationships>
</file>

<file path=ppt/slides/_rels/slide22.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370.xml"/></Relationships>
</file>

<file path=ppt/slides/_rels/slide23.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9.xml"/><Relationship Id="rId1" Type="http://schemas.openxmlformats.org/officeDocument/2006/relationships/slideLayout" Target="../slideLayouts/slideLayout349.xml"/></Relationships>
</file>

<file path=ppt/slides/_rels/slide24.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474.xml"/></Relationships>
</file>

<file path=ppt/slides/_rels/slide25.xml.rels><?xml version="1.0" encoding="UTF-8" standalone="yes"?>
<Relationships xmlns="http://schemas.openxmlformats.org/package/2006/relationships"><Relationship Id="rId3" Type="http://schemas.openxmlformats.org/officeDocument/2006/relationships/image" Target="../media/image195.png"/><Relationship Id="rId7" Type="http://schemas.openxmlformats.org/officeDocument/2006/relationships/image" Target="../media/image154.png"/><Relationship Id="rId2" Type="http://schemas.openxmlformats.org/officeDocument/2006/relationships/image" Target="../media/image194.jpeg"/><Relationship Id="rId1" Type="http://schemas.openxmlformats.org/officeDocument/2006/relationships/slideLayout" Target="../slideLayouts/slideLayout325.xml"/><Relationship Id="rId6" Type="http://schemas.openxmlformats.org/officeDocument/2006/relationships/image" Target="../media/image199.svg"/><Relationship Id="rId5" Type="http://schemas.openxmlformats.org/officeDocument/2006/relationships/image" Target="../media/image196.png"/><Relationship Id="rId4" Type="http://schemas.openxmlformats.org/officeDocument/2006/relationships/image" Target="../media/image197.svg"/></Relationships>
</file>

<file path=ppt/slides/_rels/slide26.xml.rels><?xml version="1.0" encoding="UTF-8" standalone="yes"?>
<Relationships xmlns="http://schemas.openxmlformats.org/package/2006/relationships"><Relationship Id="rId8" Type="http://schemas.openxmlformats.org/officeDocument/2006/relationships/image" Target="../media/image201.png"/><Relationship Id="rId3" Type="http://schemas.openxmlformats.org/officeDocument/2006/relationships/image" Target="../media/image197.jpeg"/><Relationship Id="rId7" Type="http://schemas.openxmlformats.org/officeDocument/2006/relationships/image" Target="../media/image204.svg"/><Relationship Id="rId2" Type="http://schemas.openxmlformats.org/officeDocument/2006/relationships/notesSlide" Target="../notesSlides/notesSlide10.xml"/><Relationship Id="rId1" Type="http://schemas.openxmlformats.org/officeDocument/2006/relationships/slideLayout" Target="../slideLayouts/slideLayout395.xml"/><Relationship Id="rId6" Type="http://schemas.openxmlformats.org/officeDocument/2006/relationships/image" Target="../media/image200.png"/><Relationship Id="rId5" Type="http://schemas.openxmlformats.org/officeDocument/2006/relationships/image" Target="../media/image199.jpeg"/><Relationship Id="rId10" Type="http://schemas.openxmlformats.org/officeDocument/2006/relationships/image" Target="../media/image154.png"/><Relationship Id="rId4" Type="http://schemas.openxmlformats.org/officeDocument/2006/relationships/image" Target="../media/image198.png"/><Relationship Id="rId9" Type="http://schemas.openxmlformats.org/officeDocument/2006/relationships/image" Target="../media/image206.svg"/></Relationships>
</file>

<file path=ppt/slides/_rels/slide27.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11.xml"/><Relationship Id="rId1" Type="http://schemas.openxmlformats.org/officeDocument/2006/relationships/slideLayout" Target="../slideLayouts/slideLayout406.xml"/></Relationships>
</file>

<file path=ppt/slides/_rels/slide28.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297.xml"/></Relationships>
</file>

<file path=ppt/slides/_rels/slide29.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image" Target="../media/image198.png"/><Relationship Id="rId1" Type="http://schemas.openxmlformats.org/officeDocument/2006/relationships/slideLayout" Target="../slideLayouts/slideLayout298.xml"/><Relationship Id="rId5" Type="http://schemas.openxmlformats.org/officeDocument/2006/relationships/image" Target="../media/image154.png"/><Relationship Id="rId4" Type="http://schemas.openxmlformats.org/officeDocument/2006/relationships/image" Target="../media/image202.jpeg"/></Relationships>
</file>

<file path=ppt/slides/_rels/slide30.xml.rels><?xml version="1.0" encoding="UTF-8" standalone="yes"?>
<Relationships xmlns="http://schemas.openxmlformats.org/package/2006/relationships"><Relationship Id="rId3" Type="http://schemas.openxmlformats.org/officeDocument/2006/relationships/image" Target="../media/image203.jpeg"/><Relationship Id="rId2" Type="http://schemas.openxmlformats.org/officeDocument/2006/relationships/image" Target="../media/image198.png"/><Relationship Id="rId1" Type="http://schemas.openxmlformats.org/officeDocument/2006/relationships/slideLayout" Target="../slideLayouts/slideLayout436.xml"/><Relationship Id="rId4" Type="http://schemas.openxmlformats.org/officeDocument/2006/relationships/image" Target="../media/image154.png"/></Relationships>
</file>

<file path=ppt/slides/_rels/slide31.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notesSlide" Target="../notesSlides/notesSlide12.xml"/><Relationship Id="rId1" Type="http://schemas.openxmlformats.org/officeDocument/2006/relationships/slideLayout" Target="../slideLayouts/slideLayout409.xml"/><Relationship Id="rId4" Type="http://schemas.openxmlformats.org/officeDocument/2006/relationships/image" Target="../media/image154.png"/></Relationships>
</file>

<file path=ppt/slides/_rels/slide32.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notesSlide" Target="../notesSlides/notesSlide13.xml"/><Relationship Id="rId1" Type="http://schemas.openxmlformats.org/officeDocument/2006/relationships/slideLayout" Target="../slideLayouts/slideLayout448.xml"/><Relationship Id="rId5" Type="http://schemas.openxmlformats.org/officeDocument/2006/relationships/image" Target="../media/image154.png"/><Relationship Id="rId4" Type="http://schemas.openxmlformats.org/officeDocument/2006/relationships/image" Target="../media/image205.jpeg"/></Relationships>
</file>

<file path=ppt/slides/_rels/slide33.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notesSlide" Target="../notesSlides/notesSlide14.xml"/><Relationship Id="rId1" Type="http://schemas.openxmlformats.org/officeDocument/2006/relationships/slideLayout" Target="../slideLayouts/slideLayout456.xml"/><Relationship Id="rId4" Type="http://schemas.openxmlformats.org/officeDocument/2006/relationships/image" Target="../media/image154.png"/></Relationships>
</file>

<file path=ppt/slides/_rels/slide34.xml.rels><?xml version="1.0" encoding="UTF-8" standalone="yes"?>
<Relationships xmlns="http://schemas.openxmlformats.org/package/2006/relationships"><Relationship Id="rId3" Type="http://schemas.openxmlformats.org/officeDocument/2006/relationships/image" Target="../media/image206.emf"/><Relationship Id="rId7" Type="http://schemas.openxmlformats.org/officeDocument/2006/relationships/image" Target="../media/image154.png"/><Relationship Id="rId2" Type="http://schemas.openxmlformats.org/officeDocument/2006/relationships/notesSlide" Target="../notesSlides/notesSlide15.xml"/><Relationship Id="rId1" Type="http://schemas.openxmlformats.org/officeDocument/2006/relationships/slideLayout" Target="../slideLayouts/slideLayout452.xml"/><Relationship Id="rId6" Type="http://schemas.openxmlformats.org/officeDocument/2006/relationships/image" Target="../media/image209.gif"/><Relationship Id="rId5" Type="http://schemas.openxmlformats.org/officeDocument/2006/relationships/image" Target="../media/image208.gif"/><Relationship Id="rId4" Type="http://schemas.openxmlformats.org/officeDocument/2006/relationships/image" Target="../media/image207.png"/></Relationships>
</file>

<file path=ppt/slides/_rels/slide35.xml.rels><?xml version="1.0" encoding="UTF-8" standalone="yes"?>
<Relationships xmlns="http://schemas.openxmlformats.org/package/2006/relationships"><Relationship Id="rId3" Type="http://schemas.openxmlformats.org/officeDocument/2006/relationships/image" Target="../media/image211.png"/><Relationship Id="rId2" Type="http://schemas.openxmlformats.org/officeDocument/2006/relationships/image" Target="../media/image210.png"/><Relationship Id="rId1" Type="http://schemas.openxmlformats.org/officeDocument/2006/relationships/slideLayout" Target="../slideLayouts/slideLayout464.xml"/><Relationship Id="rId6" Type="http://schemas.openxmlformats.org/officeDocument/2006/relationships/image" Target="../media/image154.png"/><Relationship Id="rId5" Type="http://schemas.openxmlformats.org/officeDocument/2006/relationships/image" Target="../media/image213.jpeg"/><Relationship Id="rId4" Type="http://schemas.openxmlformats.org/officeDocument/2006/relationships/image" Target="../media/image212.png"/></Relationships>
</file>

<file path=ppt/slides/_rels/slide36.xml.rels><?xml version="1.0" encoding="UTF-8" standalone="yes"?>
<Relationships xmlns="http://schemas.openxmlformats.org/package/2006/relationships"><Relationship Id="rId3" Type="http://schemas.openxmlformats.org/officeDocument/2006/relationships/image" Target="../media/image215.wmf"/><Relationship Id="rId2" Type="http://schemas.openxmlformats.org/officeDocument/2006/relationships/image" Target="../media/image214.gif"/><Relationship Id="rId1" Type="http://schemas.openxmlformats.org/officeDocument/2006/relationships/slideLayout" Target="../slideLayouts/slideLayout490.xml"/><Relationship Id="rId5" Type="http://schemas.openxmlformats.org/officeDocument/2006/relationships/image" Target="../media/image154.png"/><Relationship Id="rId4" Type="http://schemas.openxmlformats.org/officeDocument/2006/relationships/image" Target="../media/image216.jpeg"/></Relationships>
</file>

<file path=ppt/slides/_rels/slide37.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474.xml"/></Relationships>
</file>

<file path=ppt/slides/_rels/slide38.xml.rels><?xml version="1.0" encoding="UTF-8" standalone="yes"?>
<Relationships xmlns="http://schemas.openxmlformats.org/package/2006/relationships"><Relationship Id="rId8" Type="http://schemas.openxmlformats.org/officeDocument/2006/relationships/image" Target="../media/image154.png"/><Relationship Id="rId3" Type="http://schemas.openxmlformats.org/officeDocument/2006/relationships/image" Target="../media/image217.png"/><Relationship Id="rId7" Type="http://schemas.openxmlformats.org/officeDocument/2006/relationships/image" Target="../media/image221.png"/><Relationship Id="rId2" Type="http://schemas.openxmlformats.org/officeDocument/2006/relationships/notesSlide" Target="../notesSlides/notesSlide16.xml"/><Relationship Id="rId1" Type="http://schemas.openxmlformats.org/officeDocument/2006/relationships/slideLayout" Target="../slideLayouts/slideLayout34.xml"/><Relationship Id="rId6" Type="http://schemas.openxmlformats.org/officeDocument/2006/relationships/image" Target="../media/image220.png"/><Relationship Id="rId5" Type="http://schemas.openxmlformats.org/officeDocument/2006/relationships/image" Target="../media/image219.png"/><Relationship Id="rId4" Type="http://schemas.openxmlformats.org/officeDocument/2006/relationships/image" Target="../media/image218.jpeg"/></Relationships>
</file>

<file path=ppt/slides/_rels/slide39.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479.xml"/></Relationships>
</file>

<file path=ppt/slides/_rels/slide40.xml.rels><?xml version="1.0" encoding="UTF-8" standalone="yes"?>
<Relationships xmlns="http://schemas.openxmlformats.org/package/2006/relationships"><Relationship Id="rId3" Type="http://schemas.openxmlformats.org/officeDocument/2006/relationships/image" Target="../media/image222.jpeg"/><Relationship Id="rId2" Type="http://schemas.openxmlformats.org/officeDocument/2006/relationships/notesSlide" Target="../notesSlides/notesSlide17.xml"/><Relationship Id="rId1" Type="http://schemas.openxmlformats.org/officeDocument/2006/relationships/slideLayout" Target="../slideLayouts/slideLayout491.xml"/><Relationship Id="rId5" Type="http://schemas.openxmlformats.org/officeDocument/2006/relationships/image" Target="../media/image154.png"/><Relationship Id="rId4" Type="http://schemas.openxmlformats.org/officeDocument/2006/relationships/image" Target="../media/image223.jpeg"/></Relationships>
</file>

<file path=ppt/slides/_rels/slide41.xml.rels><?xml version="1.0" encoding="UTF-8" standalone="yes"?>
<Relationships xmlns="http://schemas.openxmlformats.org/package/2006/relationships"><Relationship Id="rId3" Type="http://schemas.openxmlformats.org/officeDocument/2006/relationships/image" Target="../media/image223.jpeg"/><Relationship Id="rId2" Type="http://schemas.openxmlformats.org/officeDocument/2006/relationships/notesSlide" Target="../notesSlides/notesSlide18.xml"/><Relationship Id="rId1" Type="http://schemas.openxmlformats.org/officeDocument/2006/relationships/slideLayout" Target="../slideLayouts/slideLayout493.xml"/><Relationship Id="rId6" Type="http://schemas.openxmlformats.org/officeDocument/2006/relationships/image" Target="../media/image154.png"/><Relationship Id="rId5" Type="http://schemas.openxmlformats.org/officeDocument/2006/relationships/image" Target="../media/image225.jpeg"/><Relationship Id="rId4" Type="http://schemas.openxmlformats.org/officeDocument/2006/relationships/image" Target="../media/image224.jpeg"/></Relationships>
</file>

<file path=ppt/slides/_rels/slide42.xml.rels><?xml version="1.0" encoding="UTF-8" standalone="yes"?>
<Relationships xmlns="http://schemas.openxmlformats.org/package/2006/relationships"><Relationship Id="rId3" Type="http://schemas.openxmlformats.org/officeDocument/2006/relationships/image" Target="../media/image224.jpeg"/><Relationship Id="rId7" Type="http://schemas.openxmlformats.org/officeDocument/2006/relationships/image" Target="../media/image154.png"/><Relationship Id="rId2" Type="http://schemas.openxmlformats.org/officeDocument/2006/relationships/image" Target="../media/image225.jpeg"/><Relationship Id="rId1" Type="http://schemas.openxmlformats.org/officeDocument/2006/relationships/slideLayout" Target="../slideLayouts/slideLayout305.xml"/><Relationship Id="rId6" Type="http://schemas.openxmlformats.org/officeDocument/2006/relationships/image" Target="../media/image228.jpeg"/><Relationship Id="rId5" Type="http://schemas.openxmlformats.org/officeDocument/2006/relationships/image" Target="../media/image227.jpeg"/><Relationship Id="rId4" Type="http://schemas.openxmlformats.org/officeDocument/2006/relationships/image" Target="../media/image226.jpeg"/></Relationships>
</file>

<file path=ppt/slides/_rels/slide43.xml.rels><?xml version="1.0" encoding="UTF-8" standalone="yes"?>
<Relationships xmlns="http://schemas.openxmlformats.org/package/2006/relationships"><Relationship Id="rId3" Type="http://schemas.openxmlformats.org/officeDocument/2006/relationships/image" Target="../media/image222.jpeg"/><Relationship Id="rId2" Type="http://schemas.openxmlformats.org/officeDocument/2006/relationships/image" Target="../media/image228.jpeg"/><Relationship Id="rId1" Type="http://schemas.openxmlformats.org/officeDocument/2006/relationships/slideLayout" Target="../slideLayouts/slideLayout121.xml"/><Relationship Id="rId6" Type="http://schemas.openxmlformats.org/officeDocument/2006/relationships/image" Target="../media/image154.png"/><Relationship Id="rId5" Type="http://schemas.openxmlformats.org/officeDocument/2006/relationships/image" Target="../media/image230.jpeg"/><Relationship Id="rId4" Type="http://schemas.openxmlformats.org/officeDocument/2006/relationships/image" Target="../media/image229.jpeg"/></Relationships>
</file>

<file path=ppt/slides/_rels/slide44.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139.xml"/></Relationships>
</file>

<file path=ppt/slides/_rels/slide45.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490.xml"/></Relationships>
</file>

<file path=ppt/slides/_rels/slide46.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208.gif"/><Relationship Id="rId1" Type="http://schemas.openxmlformats.org/officeDocument/2006/relationships/slideLayout" Target="../slideLayouts/slideLayout267.xml"/></Relationships>
</file>

<file path=ppt/slides/_rels/slide47.xml.rels><?xml version="1.0" encoding="UTF-8" standalone="yes"?>
<Relationships xmlns="http://schemas.openxmlformats.org/package/2006/relationships"><Relationship Id="rId3" Type="http://schemas.openxmlformats.org/officeDocument/2006/relationships/image" Target="../media/image232.gif"/><Relationship Id="rId7" Type="http://schemas.openxmlformats.org/officeDocument/2006/relationships/image" Target="../media/image154.png"/><Relationship Id="rId2" Type="http://schemas.openxmlformats.org/officeDocument/2006/relationships/image" Target="../media/image231.png"/><Relationship Id="rId1" Type="http://schemas.openxmlformats.org/officeDocument/2006/relationships/slideLayout" Target="../slideLayouts/slideLayout240.xml"/><Relationship Id="rId6" Type="http://schemas.openxmlformats.org/officeDocument/2006/relationships/image" Target="../media/image235.png"/><Relationship Id="rId5" Type="http://schemas.openxmlformats.org/officeDocument/2006/relationships/image" Target="../media/image234.jpeg"/><Relationship Id="rId4" Type="http://schemas.openxmlformats.org/officeDocument/2006/relationships/image" Target="../media/image233.jpeg"/></Relationships>
</file>

<file path=ppt/slides/_rels/slide48.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236.png"/><Relationship Id="rId1" Type="http://schemas.openxmlformats.org/officeDocument/2006/relationships/slideLayout" Target="../slideLayouts/slideLayout243.xml"/></Relationships>
</file>

<file path=ppt/slides/_rels/slide49.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image" Target="../media/image237.jpeg"/><Relationship Id="rId1" Type="http://schemas.openxmlformats.org/officeDocument/2006/relationships/slideLayout" Target="../slideLayouts/slideLayout370.xml"/><Relationship Id="rId6" Type="http://schemas.openxmlformats.org/officeDocument/2006/relationships/image" Target="../media/image154.png"/><Relationship Id="rId5" Type="http://schemas.openxmlformats.org/officeDocument/2006/relationships/image" Target="../media/image240.jpeg"/><Relationship Id="rId4" Type="http://schemas.openxmlformats.org/officeDocument/2006/relationships/image" Target="../media/image239.jpeg"/></Relationships>
</file>

<file path=ppt/slides/_rels/slide50.xml.rels><?xml version="1.0" encoding="UTF-8" standalone="yes"?>
<Relationships xmlns="http://schemas.openxmlformats.org/package/2006/relationships"><Relationship Id="rId3" Type="http://schemas.openxmlformats.org/officeDocument/2006/relationships/image" Target="../media/image241.png"/><Relationship Id="rId2" Type="http://schemas.openxmlformats.org/officeDocument/2006/relationships/notesSlide" Target="../notesSlides/notesSlide19.xml"/><Relationship Id="rId1" Type="http://schemas.openxmlformats.org/officeDocument/2006/relationships/slideLayout" Target="../slideLayouts/slideLayout89.xml"/><Relationship Id="rId5" Type="http://schemas.openxmlformats.org/officeDocument/2006/relationships/image" Target="../media/image154.png"/><Relationship Id="rId4" Type="http://schemas.openxmlformats.org/officeDocument/2006/relationships/image" Target="../media/image242.png"/></Relationships>
</file>

<file path=ppt/slides/_rels/slide51.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notesSlide" Target="../notesSlides/notesSlide20.xml"/><Relationship Id="rId1" Type="http://schemas.openxmlformats.org/officeDocument/2006/relationships/slideLayout" Target="../slideLayouts/slideLayout513.xml"/><Relationship Id="rId4" Type="http://schemas.openxmlformats.org/officeDocument/2006/relationships/image" Target="../media/image154.png"/></Relationships>
</file>

<file path=ppt/slides/_rels/slide52.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21.xml"/><Relationship Id="rId1" Type="http://schemas.openxmlformats.org/officeDocument/2006/relationships/slideLayout" Target="../slideLayouts/slideLayout524.xml"/></Relationships>
</file>

<file path=ppt/slides/_rels/slide53.xml.rels><?xml version="1.0" encoding="UTF-8" standalone="yes"?>
<Relationships xmlns="http://schemas.openxmlformats.org/package/2006/relationships"><Relationship Id="rId3" Type="http://schemas.openxmlformats.org/officeDocument/2006/relationships/image" Target="../media/image244.png"/><Relationship Id="rId2" Type="http://schemas.openxmlformats.org/officeDocument/2006/relationships/image" Target="../media/image243.jpeg"/><Relationship Id="rId1" Type="http://schemas.openxmlformats.org/officeDocument/2006/relationships/slideLayout" Target="../slideLayouts/slideLayout526.xml"/><Relationship Id="rId4" Type="http://schemas.openxmlformats.org/officeDocument/2006/relationships/image" Target="../media/image154.png"/></Relationships>
</file>

<file path=ppt/slides/_rels/slide54.xml.rels><?xml version="1.0" encoding="UTF-8" standalone="yes"?>
<Relationships xmlns="http://schemas.openxmlformats.org/package/2006/relationships"><Relationship Id="rId3" Type="http://schemas.openxmlformats.org/officeDocument/2006/relationships/image" Target="../media/image246.jpeg"/><Relationship Id="rId2" Type="http://schemas.openxmlformats.org/officeDocument/2006/relationships/image" Target="../media/image245.png"/><Relationship Id="rId1" Type="http://schemas.openxmlformats.org/officeDocument/2006/relationships/slideLayout" Target="../slideLayouts/slideLayout553.xml"/><Relationship Id="rId5" Type="http://schemas.openxmlformats.org/officeDocument/2006/relationships/image" Target="../media/image154.png"/><Relationship Id="rId4" Type="http://schemas.openxmlformats.org/officeDocument/2006/relationships/image" Target="../media/image247.jpeg"/></Relationships>
</file>

<file path=ppt/slides/_rels/slide55.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image" Target="../media/image248.jpeg"/><Relationship Id="rId1" Type="http://schemas.openxmlformats.org/officeDocument/2006/relationships/slideLayout" Target="../slideLayouts/slideLayout526.xml"/><Relationship Id="rId4" Type="http://schemas.openxmlformats.org/officeDocument/2006/relationships/image" Target="../media/image154.png"/></Relationships>
</file>

<file path=ppt/slides/_rels/slide56.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538.xml"/></Relationships>
</file>

<file path=ppt/slides/_rels/slide57.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image" Target="../media/image250.png"/><Relationship Id="rId1" Type="http://schemas.openxmlformats.org/officeDocument/2006/relationships/slideLayout" Target="../slideLayouts/slideLayout541.xml"/><Relationship Id="rId4" Type="http://schemas.openxmlformats.org/officeDocument/2006/relationships/image" Target="../media/image154.png"/></Relationships>
</file>

<file path=ppt/slides/_rels/slide58.xml.rels><?xml version="1.0" encoding="UTF-8" standalone="yes"?>
<Relationships xmlns="http://schemas.openxmlformats.org/package/2006/relationships"><Relationship Id="rId3" Type="http://schemas.openxmlformats.org/officeDocument/2006/relationships/image" Target="../media/image252.jpeg"/><Relationship Id="rId2" Type="http://schemas.openxmlformats.org/officeDocument/2006/relationships/notesSlide" Target="../notesSlides/notesSlide22.xml"/><Relationship Id="rId1" Type="http://schemas.openxmlformats.org/officeDocument/2006/relationships/slideLayout" Target="../slideLayouts/slideLayout34.xml"/><Relationship Id="rId5" Type="http://schemas.openxmlformats.org/officeDocument/2006/relationships/image" Target="../media/image154.png"/><Relationship Id="rId4" Type="http://schemas.openxmlformats.org/officeDocument/2006/relationships/image" Target="../media/image253.jpeg"/></Relationships>
</file>

<file path=ppt/slides/_rels/slide59.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254.png"/><Relationship Id="rId1" Type="http://schemas.openxmlformats.org/officeDocument/2006/relationships/slideLayout" Target="../slideLayouts/slideLayout35.xml"/></Relationships>
</file>

<file path=ppt/slides/_rels/slide60.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hyperlink" Target="http://images.google.com.vn/imgres?imgurl=http://www.pcbypaul.com/wpclipart/money/bag-of-money.png&amp;imgrefurl=http://www.pcbypaul.com/wpclipart/money/&amp;h=223&amp;w=189&amp;sz=4&amp;tbnid=UB9MNSJfFLIpxM:&amp;tbnh=102&amp;tbnw=86&amp;hl=vi&amp;start=27&amp;prev=/images?q=money&amp;start=20&amp;svnum=10&amp;hl=vi&amp;lr=&amp;sa=N" TargetMode="External"/><Relationship Id="rId1" Type="http://schemas.openxmlformats.org/officeDocument/2006/relationships/slideLayout" Target="../slideLayouts/slideLayout545.xml"/><Relationship Id="rId4" Type="http://schemas.openxmlformats.org/officeDocument/2006/relationships/image" Target="../media/image154.png"/></Relationships>
</file>

<file path=ppt/slides/_rels/slide61.xml.rels><?xml version="1.0" encoding="UTF-8" standalone="yes"?>
<Relationships xmlns="http://schemas.openxmlformats.org/package/2006/relationships"><Relationship Id="rId3" Type="http://schemas.openxmlformats.org/officeDocument/2006/relationships/image" Target="../media/image257.jpeg"/><Relationship Id="rId2" Type="http://schemas.openxmlformats.org/officeDocument/2006/relationships/image" Target="../media/image256.png"/><Relationship Id="rId1" Type="http://schemas.openxmlformats.org/officeDocument/2006/relationships/slideLayout" Target="../slideLayouts/slideLayout551.xml"/><Relationship Id="rId5" Type="http://schemas.openxmlformats.org/officeDocument/2006/relationships/image" Target="../media/image154.png"/><Relationship Id="rId4" Type="http://schemas.openxmlformats.org/officeDocument/2006/relationships/image" Target="../media/image258.jpeg"/></Relationships>
</file>

<file path=ppt/slides/_rels/slide62.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55.xml"/></Relationships>
</file>

<file path=ppt/slides/_rels/slide63.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259.gif"/><Relationship Id="rId1" Type="http://schemas.openxmlformats.org/officeDocument/2006/relationships/slideLayout" Target="../slideLayouts/slideLayout574.xml"/></Relationships>
</file>

<file path=ppt/slides/_rels/slide64.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260.jpeg"/><Relationship Id="rId1" Type="http://schemas.openxmlformats.org/officeDocument/2006/relationships/slideLayout" Target="../slideLayouts/slideLayout66.xml"/></Relationships>
</file>

<file path=ppt/slides/_rels/slide65.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89.xml"/></Relationships>
</file>

<file path=ppt/slides/_rels/slide66.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76.xml"/></Relationships>
</file>

<file path=ppt/slides/_rels/slide67.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239.xml"/></Relationships>
</file>

<file path=ppt/slides/_rels/slide68.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23.xml"/><Relationship Id="rId1" Type="http://schemas.openxmlformats.org/officeDocument/2006/relationships/slideLayout" Target="../slideLayouts/slideLayout588.xml"/></Relationships>
</file>

<file path=ppt/slides/_rels/slide69.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537.xml"/></Relationships>
</file>

<file path=ppt/slides/_rels/slide70.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534.xml"/></Relationships>
</file>

<file path=ppt/slides/_rels/slide71.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261.png"/><Relationship Id="rId1" Type="http://schemas.openxmlformats.org/officeDocument/2006/relationships/slideLayout" Target="../slideLayouts/slideLayout534.xml"/><Relationship Id="rId4" Type="http://schemas.openxmlformats.org/officeDocument/2006/relationships/image" Target="../media/image154.png"/></Relationships>
</file>

<file path=ppt/slides/_rels/slide72.xml.rels><?xml version="1.0" encoding="UTF-8" standalone="yes"?>
<Relationships xmlns="http://schemas.openxmlformats.org/package/2006/relationships"><Relationship Id="rId3" Type="http://schemas.openxmlformats.org/officeDocument/2006/relationships/image" Target="../media/image263.jpeg"/><Relationship Id="rId2" Type="http://schemas.openxmlformats.org/officeDocument/2006/relationships/image" Target="../media/image262.jpeg"/><Relationship Id="rId1" Type="http://schemas.openxmlformats.org/officeDocument/2006/relationships/slideLayout" Target="../slideLayouts/slideLayout66.xml"/><Relationship Id="rId4" Type="http://schemas.openxmlformats.org/officeDocument/2006/relationships/image" Target="../media/image154.png"/></Relationships>
</file>

<file path=ppt/slides/_rels/slide73.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264.wmf"/><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602.xml"/></Relationships>
</file>

<file path=ppt/slides/_rels/slide75.xml.rels><?xml version="1.0" encoding="UTF-8" standalone="yes"?>
<Relationships xmlns="http://schemas.openxmlformats.org/package/2006/relationships"><Relationship Id="rId3" Type="http://schemas.openxmlformats.org/officeDocument/2006/relationships/image" Target="../media/image265.png"/><Relationship Id="rId2" Type="http://schemas.openxmlformats.org/officeDocument/2006/relationships/notesSlide" Target="../notesSlides/notesSlide24.xml"/><Relationship Id="rId1" Type="http://schemas.openxmlformats.org/officeDocument/2006/relationships/slideLayout" Target="../slideLayouts/slideLayout574.xml"/><Relationship Id="rId4" Type="http://schemas.openxmlformats.org/officeDocument/2006/relationships/image" Target="../media/image154.png"/></Relationships>
</file>

<file path=ppt/slides/_rels/slide76.xml.rels><?xml version="1.0" encoding="UTF-8" standalone="yes"?>
<Relationships xmlns="http://schemas.openxmlformats.org/package/2006/relationships"><Relationship Id="rId8" Type="http://schemas.openxmlformats.org/officeDocument/2006/relationships/image" Target="../media/image163.png"/><Relationship Id="rId3" Type="http://schemas.openxmlformats.org/officeDocument/2006/relationships/image" Target="../media/image160.png"/><Relationship Id="rId7" Type="http://schemas.openxmlformats.org/officeDocument/2006/relationships/image" Target="../media/image162.png"/><Relationship Id="rId2" Type="http://schemas.openxmlformats.org/officeDocument/2006/relationships/image" Target="../media/image159.png"/><Relationship Id="rId1" Type="http://schemas.openxmlformats.org/officeDocument/2006/relationships/slideLayout" Target="../slideLayouts/slideLayout614.xml"/><Relationship Id="rId6" Type="http://schemas.openxmlformats.org/officeDocument/2006/relationships/image" Target="../media/image161.png"/><Relationship Id="rId5" Type="http://schemas.openxmlformats.org/officeDocument/2006/relationships/image" Target="../media/image157.png"/><Relationship Id="rId10" Type="http://schemas.openxmlformats.org/officeDocument/2006/relationships/image" Target="../media/image154.png"/><Relationship Id="rId4" Type="http://schemas.openxmlformats.org/officeDocument/2006/relationships/image" Target="../media/image158.emf"/><Relationship Id="rId9" Type="http://schemas.openxmlformats.org/officeDocument/2006/relationships/image" Target="../media/image164.png"/></Relationships>
</file>

<file path=ppt/slides/_rels/slide77.xml.rels><?xml version="1.0" encoding="UTF-8" standalone="yes"?>
<Relationships xmlns="http://schemas.openxmlformats.org/package/2006/relationships"><Relationship Id="rId3" Type="http://schemas.openxmlformats.org/officeDocument/2006/relationships/image" Target="../media/image266.jpeg"/><Relationship Id="rId2" Type="http://schemas.openxmlformats.org/officeDocument/2006/relationships/notesSlide" Target="../notesSlides/notesSlide25.xml"/><Relationship Id="rId1" Type="http://schemas.openxmlformats.org/officeDocument/2006/relationships/slideLayout" Target="../slideLayouts/slideLayout628.xml"/><Relationship Id="rId5" Type="http://schemas.openxmlformats.org/officeDocument/2006/relationships/image" Target="../media/image154.png"/><Relationship Id="rId4" Type="http://schemas.openxmlformats.org/officeDocument/2006/relationships/image" Target="../media/image267.jpeg"/></Relationships>
</file>

<file path=ppt/slides/_rels/slide78.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26.xml"/><Relationship Id="rId1" Type="http://schemas.openxmlformats.org/officeDocument/2006/relationships/slideLayout" Target="../slideLayouts/slideLayout636.xml"/></Relationships>
</file>

<file path=ppt/slides/_rels/slide79.xml.rels><?xml version="1.0" encoding="UTF-8" standalone="yes"?>
<Relationships xmlns="http://schemas.openxmlformats.org/package/2006/relationships"><Relationship Id="rId3" Type="http://schemas.openxmlformats.org/officeDocument/2006/relationships/image" Target="../media/image268.wmf"/><Relationship Id="rId2" Type="http://schemas.openxmlformats.org/officeDocument/2006/relationships/notesSlide" Target="../notesSlides/notesSlide27.xml"/><Relationship Id="rId1" Type="http://schemas.openxmlformats.org/officeDocument/2006/relationships/slideLayout" Target="../slideLayouts/slideLayout395.xml"/><Relationship Id="rId5" Type="http://schemas.openxmlformats.org/officeDocument/2006/relationships/image" Target="../media/image154.png"/><Relationship Id="rId4" Type="http://schemas.openxmlformats.org/officeDocument/2006/relationships/image" Target="../media/image269.wmf"/></Relationships>
</file>

<file path=ppt/slides/_rels/slide80.xml.rels><?xml version="1.0" encoding="UTF-8" standalone="yes"?>
<Relationships xmlns="http://schemas.openxmlformats.org/package/2006/relationships"><Relationship Id="rId3" Type="http://schemas.openxmlformats.org/officeDocument/2006/relationships/image" Target="../media/image270.jpeg"/><Relationship Id="rId2" Type="http://schemas.openxmlformats.org/officeDocument/2006/relationships/notesSlide" Target="../notesSlides/notesSlide28.xml"/><Relationship Id="rId1" Type="http://schemas.openxmlformats.org/officeDocument/2006/relationships/slideLayout" Target="../slideLayouts/slideLayout406.xml"/><Relationship Id="rId5" Type="http://schemas.openxmlformats.org/officeDocument/2006/relationships/image" Target="../media/image154.png"/><Relationship Id="rId4" Type="http://schemas.openxmlformats.org/officeDocument/2006/relationships/image" Target="../media/image220.png"/></Relationships>
</file>

<file path=ppt/slides/_rels/slide81.xml.rels><?xml version="1.0" encoding="UTF-8" standalone="yes"?>
<Relationships xmlns="http://schemas.openxmlformats.org/package/2006/relationships"><Relationship Id="rId8" Type="http://schemas.openxmlformats.org/officeDocument/2006/relationships/image" Target="../media/image154.png"/><Relationship Id="rId3" Type="http://schemas.openxmlformats.org/officeDocument/2006/relationships/notesSlide" Target="../notesSlides/notesSlide29.xml"/><Relationship Id="rId7" Type="http://schemas.openxmlformats.org/officeDocument/2006/relationships/image" Target="../media/image272.wmf"/><Relationship Id="rId2" Type="http://schemas.openxmlformats.org/officeDocument/2006/relationships/slideLayout" Target="../slideLayouts/slideLayout513.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271.wmf"/><Relationship Id="rId4" Type="http://schemas.openxmlformats.org/officeDocument/2006/relationships/oleObject" Target="../embeddings/oleObject1.bin"/></Relationships>
</file>

<file path=ppt/slides/_rels/slide82.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30.xml"/><Relationship Id="rId1" Type="http://schemas.openxmlformats.org/officeDocument/2006/relationships/slideLayout" Target="../slideLayouts/slideLayout37.xml"/></Relationships>
</file>

<file path=ppt/slides/_rels/slide83.xml.rels><?xml version="1.0" encoding="UTF-8" standalone="yes"?>
<Relationships xmlns="http://schemas.openxmlformats.org/package/2006/relationships"><Relationship Id="rId8" Type="http://schemas.openxmlformats.org/officeDocument/2006/relationships/image" Target="../media/image276.jpeg"/><Relationship Id="rId3" Type="http://schemas.openxmlformats.org/officeDocument/2006/relationships/notesSlide" Target="../notesSlides/notesSlide31.xml"/><Relationship Id="rId7" Type="http://schemas.openxmlformats.org/officeDocument/2006/relationships/image" Target="../media/image275.jpeg"/><Relationship Id="rId2" Type="http://schemas.openxmlformats.org/officeDocument/2006/relationships/slideLayout" Target="../slideLayouts/slideLayout669.xml"/><Relationship Id="rId1" Type="http://schemas.openxmlformats.org/officeDocument/2006/relationships/vmlDrawing" Target="../drawings/vmlDrawing2.vml"/><Relationship Id="rId6" Type="http://schemas.openxmlformats.org/officeDocument/2006/relationships/image" Target="../media/image273.emf"/><Relationship Id="rId5" Type="http://schemas.openxmlformats.org/officeDocument/2006/relationships/oleObject" Target="../embeddings/Microsoft_Word_97_-_2003_Document1.doc"/><Relationship Id="rId4" Type="http://schemas.openxmlformats.org/officeDocument/2006/relationships/image" Target="../media/image274.png"/><Relationship Id="rId9" Type="http://schemas.openxmlformats.org/officeDocument/2006/relationships/image" Target="../media/image154.png"/></Relationships>
</file>

<file path=ppt/slides/_rels/slide84.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778.xml"/></Relationships>
</file>

<file path=ppt/slides/_rels/slide85.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32.xml"/><Relationship Id="rId1" Type="http://schemas.openxmlformats.org/officeDocument/2006/relationships/slideLayout" Target="../slideLayouts/slideLayout658.xml"/></Relationships>
</file>

<file path=ppt/slides/_rels/slide86.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33.xml"/><Relationship Id="rId1" Type="http://schemas.openxmlformats.org/officeDocument/2006/relationships/slideLayout" Target="../slideLayouts/slideLayout192.xml"/></Relationships>
</file>

<file path=ppt/slides/_rels/slide87.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34.xml"/><Relationship Id="rId1" Type="http://schemas.openxmlformats.org/officeDocument/2006/relationships/slideLayout" Target="../slideLayouts/slideLayout37.xml"/></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687.xml"/><Relationship Id="rId1" Type="http://schemas.openxmlformats.org/officeDocument/2006/relationships/vmlDrawing" Target="../drawings/vmlDrawing3.vml"/><Relationship Id="rId6" Type="http://schemas.openxmlformats.org/officeDocument/2006/relationships/image" Target="../media/image154.png"/><Relationship Id="rId5" Type="http://schemas.openxmlformats.org/officeDocument/2006/relationships/image" Target="../media/image277.wmf"/><Relationship Id="rId4" Type="http://schemas.openxmlformats.org/officeDocument/2006/relationships/oleObject" Target="../embeddings/oleObject3.bin"/></Relationships>
</file>

<file path=ppt/slides/_rels/slide89.xml.rels><?xml version="1.0" encoding="UTF-8" standalone="yes"?>
<Relationships xmlns="http://schemas.openxmlformats.org/package/2006/relationships"><Relationship Id="rId8" Type="http://schemas.openxmlformats.org/officeDocument/2006/relationships/image" Target="../media/image154.png"/><Relationship Id="rId3" Type="http://schemas.openxmlformats.org/officeDocument/2006/relationships/notesSlide" Target="../notesSlides/notesSlide36.xml"/><Relationship Id="rId7" Type="http://schemas.openxmlformats.org/officeDocument/2006/relationships/image" Target="../media/image280.png"/><Relationship Id="rId2" Type="http://schemas.openxmlformats.org/officeDocument/2006/relationships/slideLayout" Target="../slideLayouts/slideLayout669.xml"/><Relationship Id="rId1" Type="http://schemas.openxmlformats.org/officeDocument/2006/relationships/vmlDrawing" Target="../drawings/vmlDrawing4.vml"/><Relationship Id="rId6" Type="http://schemas.openxmlformats.org/officeDocument/2006/relationships/image" Target="../media/image278.wmf"/><Relationship Id="rId5" Type="http://schemas.openxmlformats.org/officeDocument/2006/relationships/oleObject" Target="../embeddings/oleObject4.bin"/><Relationship Id="rId4" Type="http://schemas.openxmlformats.org/officeDocument/2006/relationships/image" Target="../media/image279.png"/></Relationships>
</file>

<file path=ppt/slides/_rels/slide90.xml.rels><?xml version="1.0" encoding="UTF-8" standalone="yes"?>
<Relationships xmlns="http://schemas.openxmlformats.org/package/2006/relationships"><Relationship Id="rId8" Type="http://schemas.openxmlformats.org/officeDocument/2006/relationships/oleObject" Target="../embeddings/oleObject7.bin"/><Relationship Id="rId3" Type="http://schemas.openxmlformats.org/officeDocument/2006/relationships/notesSlide" Target="../notesSlides/notesSlide37.xml"/><Relationship Id="rId7" Type="http://schemas.openxmlformats.org/officeDocument/2006/relationships/image" Target="../media/image282.wmf"/><Relationship Id="rId12" Type="http://schemas.openxmlformats.org/officeDocument/2006/relationships/image" Target="../media/image154.png"/><Relationship Id="rId2" Type="http://schemas.openxmlformats.org/officeDocument/2006/relationships/slideLayout" Target="../slideLayouts/slideLayout669.xml"/><Relationship Id="rId1" Type="http://schemas.openxmlformats.org/officeDocument/2006/relationships/vmlDrawing" Target="../drawings/vmlDrawing5.vml"/><Relationship Id="rId6" Type="http://schemas.openxmlformats.org/officeDocument/2006/relationships/oleObject" Target="../embeddings/oleObject6.bin"/><Relationship Id="rId11" Type="http://schemas.openxmlformats.org/officeDocument/2006/relationships/image" Target="../media/image284.wmf"/><Relationship Id="rId5" Type="http://schemas.openxmlformats.org/officeDocument/2006/relationships/image" Target="../media/image281.wmf"/><Relationship Id="rId10" Type="http://schemas.openxmlformats.org/officeDocument/2006/relationships/oleObject" Target="../embeddings/oleObject8.bin"/><Relationship Id="rId4" Type="http://schemas.openxmlformats.org/officeDocument/2006/relationships/oleObject" Target="../embeddings/oleObject5.bin"/><Relationship Id="rId9" Type="http://schemas.openxmlformats.org/officeDocument/2006/relationships/image" Target="../media/image283.wmf"/></Relationships>
</file>

<file path=ppt/slides/_rels/slide91.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795.xml"/></Relationships>
</file>

<file path=ppt/slides/_rels/slide92.xml.rels><?xml version="1.0" encoding="UTF-8" standalone="yes"?>
<Relationships xmlns="http://schemas.openxmlformats.org/package/2006/relationships"><Relationship Id="rId3" Type="http://schemas.openxmlformats.org/officeDocument/2006/relationships/image" Target="../media/image286.png"/><Relationship Id="rId2" Type="http://schemas.openxmlformats.org/officeDocument/2006/relationships/image" Target="../media/image285.png"/><Relationship Id="rId1" Type="http://schemas.openxmlformats.org/officeDocument/2006/relationships/slideLayout" Target="../slideLayouts/slideLayout795.xml"/><Relationship Id="rId4" Type="http://schemas.openxmlformats.org/officeDocument/2006/relationships/image" Target="../media/image154.png"/></Relationships>
</file>

<file path=ppt/slides/_rels/slide93.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38.xml"/><Relationship Id="rId1" Type="http://schemas.openxmlformats.org/officeDocument/2006/relationships/slideLayout" Target="../slideLayouts/slideLayout513.xml"/></Relationships>
</file>

<file path=ppt/slides/_rels/slide94.xml.rels><?xml version="1.0" encoding="UTF-8" standalone="yes"?>
<Relationships xmlns="http://schemas.openxmlformats.org/package/2006/relationships"><Relationship Id="rId3" Type="http://schemas.openxmlformats.org/officeDocument/2006/relationships/image" Target="../media/image287.wmf"/><Relationship Id="rId2" Type="http://schemas.openxmlformats.org/officeDocument/2006/relationships/notesSlide" Target="../notesSlides/notesSlide39.xml"/><Relationship Id="rId1" Type="http://schemas.openxmlformats.org/officeDocument/2006/relationships/slideLayout" Target="../slideLayouts/slideLayout687.xml"/><Relationship Id="rId6" Type="http://schemas.openxmlformats.org/officeDocument/2006/relationships/image" Target="../media/image154.png"/><Relationship Id="rId5" Type="http://schemas.openxmlformats.org/officeDocument/2006/relationships/image" Target="../media/image289.wmf"/><Relationship Id="rId4" Type="http://schemas.openxmlformats.org/officeDocument/2006/relationships/image" Target="../media/image288.wmf"/></Relationships>
</file>

<file path=ppt/slides/_rels/slide95.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image" Target="../media/image290.wmf"/><Relationship Id="rId1" Type="http://schemas.openxmlformats.org/officeDocument/2006/relationships/slideLayout" Target="../slideLayouts/slideLayout157.xml"/><Relationship Id="rId6" Type="http://schemas.openxmlformats.org/officeDocument/2006/relationships/image" Target="../media/image154.png"/><Relationship Id="rId5" Type="http://schemas.openxmlformats.org/officeDocument/2006/relationships/image" Target="../media/image293.wmf"/><Relationship Id="rId4" Type="http://schemas.openxmlformats.org/officeDocument/2006/relationships/image" Target="../media/image292.wmf"/></Relationships>
</file>

<file path=ppt/slides/_rels/slide96.xml.rels><?xml version="1.0" encoding="UTF-8" standalone="yes"?>
<Relationships xmlns="http://schemas.openxmlformats.org/package/2006/relationships"><Relationship Id="rId8" Type="http://schemas.openxmlformats.org/officeDocument/2006/relationships/image" Target="../media/image154.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40.xml"/><Relationship Id="rId1" Type="http://schemas.openxmlformats.org/officeDocument/2006/relationships/slideLayout" Target="../slideLayouts/slideLayout513.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97.xml.rels><?xml version="1.0" encoding="UTF-8" standalone="yes"?>
<Relationships xmlns="http://schemas.openxmlformats.org/package/2006/relationships"><Relationship Id="rId3" Type="http://schemas.openxmlformats.org/officeDocument/2006/relationships/image" Target="../media/image295.jpeg"/><Relationship Id="rId2" Type="http://schemas.openxmlformats.org/officeDocument/2006/relationships/image" Target="../media/image294.jpeg"/><Relationship Id="rId1" Type="http://schemas.openxmlformats.org/officeDocument/2006/relationships/slideLayout" Target="../slideLayouts/slideLayout795.xml"/><Relationship Id="rId5" Type="http://schemas.openxmlformats.org/officeDocument/2006/relationships/image" Target="../media/image154.png"/><Relationship Id="rId4" Type="http://schemas.openxmlformats.org/officeDocument/2006/relationships/image" Target="../media/image221.png"/></Relationships>
</file>

<file path=ppt/slides/_rels/slide98.xml.rels><?xml version="1.0" encoding="UTF-8" standalone="yes"?>
<Relationships xmlns="http://schemas.openxmlformats.org/package/2006/relationships"><Relationship Id="rId3" Type="http://schemas.openxmlformats.org/officeDocument/2006/relationships/image" Target="../media/image297.png"/><Relationship Id="rId2" Type="http://schemas.openxmlformats.org/officeDocument/2006/relationships/image" Target="../media/image296.jpeg"/><Relationship Id="rId1" Type="http://schemas.openxmlformats.org/officeDocument/2006/relationships/slideLayout" Target="../slideLayouts/slideLayout614.xml"/><Relationship Id="rId4" Type="http://schemas.openxmlformats.org/officeDocument/2006/relationships/image" Target="../media/image154.png"/></Relationships>
</file>

<file path=ppt/slides/_rels/slide99.xml.rels><?xml version="1.0" encoding="UTF-8" standalone="yes"?>
<Relationships xmlns="http://schemas.openxmlformats.org/package/2006/relationships"><Relationship Id="rId3" Type="http://schemas.openxmlformats.org/officeDocument/2006/relationships/image" Target="../media/image299.wmf"/><Relationship Id="rId2" Type="http://schemas.openxmlformats.org/officeDocument/2006/relationships/image" Target="../media/image298.wmf"/><Relationship Id="rId1" Type="http://schemas.openxmlformats.org/officeDocument/2006/relationships/slideLayout" Target="../slideLayouts/slideLayout152.xml"/><Relationship Id="rId4" Type="http://schemas.openxmlformats.org/officeDocument/2006/relationships/image" Target="../media/image154.png"/></Relationships>
</file>

<file path=ppt/slides/_rels/slide100.xml.rels><?xml version="1.0" encoding="UTF-8" standalone="yes"?>
<Relationships xmlns="http://schemas.openxmlformats.org/package/2006/relationships"><Relationship Id="rId3" Type="http://schemas.openxmlformats.org/officeDocument/2006/relationships/image" Target="../media/image292.wmf"/><Relationship Id="rId2" Type="http://schemas.openxmlformats.org/officeDocument/2006/relationships/image" Target="../media/image293.wmf"/><Relationship Id="rId1" Type="http://schemas.openxmlformats.org/officeDocument/2006/relationships/slideLayout" Target="../slideLayouts/slideLayout684.xml"/><Relationship Id="rId4" Type="http://schemas.openxmlformats.org/officeDocument/2006/relationships/image" Target="../media/image154.png"/></Relationships>
</file>

<file path=ppt/slides/_rels/slide101.xml.rels><?xml version="1.0" encoding="UTF-8" standalone="yes"?>
<Relationships xmlns="http://schemas.openxmlformats.org/package/2006/relationships"><Relationship Id="rId3" Type="http://schemas.openxmlformats.org/officeDocument/2006/relationships/image" Target="../media/image301.jpeg"/><Relationship Id="rId2" Type="http://schemas.openxmlformats.org/officeDocument/2006/relationships/image" Target="../media/image300.jpeg"/><Relationship Id="rId1" Type="http://schemas.openxmlformats.org/officeDocument/2006/relationships/slideLayout" Target="../slideLayouts/slideLayout795.xml"/><Relationship Id="rId4" Type="http://schemas.openxmlformats.org/officeDocument/2006/relationships/image" Target="../media/image154.png"/></Relationships>
</file>

<file path=ppt/slides/_rels/slide102.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711.xml"/></Relationships>
</file>

<file path=ppt/slides/_rels/slide103.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302.png"/><Relationship Id="rId1" Type="http://schemas.openxmlformats.org/officeDocument/2006/relationships/slideLayout" Target="../slideLayouts/slideLayout795.xml"/></Relationships>
</file>

<file path=ppt/slides/_rels/slide104.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303.jpeg"/><Relationship Id="rId1" Type="http://schemas.openxmlformats.org/officeDocument/2006/relationships/slideLayout" Target="../slideLayouts/slideLayout795.xml"/></Relationships>
</file>

<file path=ppt/slides/_rels/slide105.xml.rels><?xml version="1.0" encoding="UTF-8" standalone="yes"?>
<Relationships xmlns="http://schemas.openxmlformats.org/package/2006/relationships"><Relationship Id="rId3" Type="http://schemas.openxmlformats.org/officeDocument/2006/relationships/image" Target="../media/image305.jpeg"/><Relationship Id="rId2" Type="http://schemas.openxmlformats.org/officeDocument/2006/relationships/image" Target="../media/image304.jpeg"/><Relationship Id="rId1" Type="http://schemas.openxmlformats.org/officeDocument/2006/relationships/slideLayout" Target="../slideLayouts/slideLayout795.xml"/><Relationship Id="rId6" Type="http://schemas.openxmlformats.org/officeDocument/2006/relationships/image" Target="../media/image154.png"/><Relationship Id="rId5" Type="http://schemas.openxmlformats.org/officeDocument/2006/relationships/image" Target="../media/image307.jpeg"/><Relationship Id="rId4" Type="http://schemas.openxmlformats.org/officeDocument/2006/relationships/image" Target="../media/image306.png"/></Relationships>
</file>

<file path=ppt/slides/_rels/slide106.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671.xml"/></Relationships>
</file>

<file path=ppt/slides/_rels/slide107.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41.xml"/><Relationship Id="rId1" Type="http://schemas.openxmlformats.org/officeDocument/2006/relationships/slideLayout" Target="../slideLayouts/slideLayout513.xml"/></Relationships>
</file>

<file path=ppt/slides/_rels/slide108.xml.rels><?xml version="1.0" encoding="UTF-8" standalone="yes"?>
<Relationships xmlns="http://schemas.openxmlformats.org/package/2006/relationships"><Relationship Id="rId3" Type="http://schemas.openxmlformats.org/officeDocument/2006/relationships/image" Target="../media/image309.wmf"/><Relationship Id="rId2" Type="http://schemas.openxmlformats.org/officeDocument/2006/relationships/image" Target="../media/image308.wmf"/><Relationship Id="rId1" Type="http://schemas.openxmlformats.org/officeDocument/2006/relationships/slideLayout" Target="../slideLayouts/slideLayout711.xml"/><Relationship Id="rId4" Type="http://schemas.openxmlformats.org/officeDocument/2006/relationships/image" Target="../media/image154.png"/></Relationships>
</file>

<file path=ppt/slides/_rels/slide109.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image" Target="../media/image310.wmf"/><Relationship Id="rId1" Type="http://schemas.openxmlformats.org/officeDocument/2006/relationships/slideLayout" Target="../slideLayouts/slideLayout711.xml"/><Relationship Id="rId4" Type="http://schemas.openxmlformats.org/officeDocument/2006/relationships/image" Target="../media/image154.png"/></Relationships>
</file>

<file path=ppt/slides/_rels/slide110.xml.rels><?xml version="1.0" encoding="UTF-8" standalone="yes"?>
<Relationships xmlns="http://schemas.openxmlformats.org/package/2006/relationships"><Relationship Id="rId3" Type="http://schemas.openxmlformats.org/officeDocument/2006/relationships/image" Target="../media/image312.wmf"/><Relationship Id="rId2" Type="http://schemas.openxmlformats.org/officeDocument/2006/relationships/image" Target="../media/image311.wmf"/><Relationship Id="rId1" Type="http://schemas.openxmlformats.org/officeDocument/2006/relationships/slideLayout" Target="../slideLayouts/slideLayout711.xml"/><Relationship Id="rId4" Type="http://schemas.openxmlformats.org/officeDocument/2006/relationships/image" Target="../media/image154.png"/></Relationships>
</file>

<file path=ppt/slides/_rels/slide111.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711.xml"/></Relationships>
</file>

<file path=ppt/slides/_rels/slide112.xml.rels><?xml version="1.0" encoding="UTF-8" standalone="yes"?>
<Relationships xmlns="http://schemas.openxmlformats.org/package/2006/relationships"><Relationship Id="rId3" Type="http://schemas.openxmlformats.org/officeDocument/2006/relationships/image" Target="../media/image314.png"/><Relationship Id="rId7" Type="http://schemas.openxmlformats.org/officeDocument/2006/relationships/image" Target="../media/image154.png"/><Relationship Id="rId2" Type="http://schemas.openxmlformats.org/officeDocument/2006/relationships/image" Target="../media/image313.png"/><Relationship Id="rId1" Type="http://schemas.openxmlformats.org/officeDocument/2006/relationships/slideLayout" Target="../slideLayouts/slideLayout152.xml"/><Relationship Id="rId6" Type="http://schemas.openxmlformats.org/officeDocument/2006/relationships/image" Target="../media/image150.wmf"/><Relationship Id="rId5" Type="http://schemas.openxmlformats.org/officeDocument/2006/relationships/image" Target="../media/image316.png"/><Relationship Id="rId4" Type="http://schemas.openxmlformats.org/officeDocument/2006/relationships/image" Target="../media/image315.png"/></Relationships>
</file>

<file path=ppt/slides/_rels/slide113.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711.xml"/></Relationships>
</file>

<file path=ppt/slides/_rels/slide114.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658.xml"/></Relationships>
</file>

<file path=ppt/slides/_rels/slide115.xml.rels><?xml version="1.0" encoding="UTF-8" standalone="yes"?>
<Relationships xmlns="http://schemas.openxmlformats.org/package/2006/relationships"><Relationship Id="rId3" Type="http://schemas.openxmlformats.org/officeDocument/2006/relationships/image" Target="../media/image318.jpeg"/><Relationship Id="rId2" Type="http://schemas.openxmlformats.org/officeDocument/2006/relationships/image" Target="../media/image317.jpeg"/><Relationship Id="rId1" Type="http://schemas.openxmlformats.org/officeDocument/2006/relationships/slideLayout" Target="../slideLayouts/slideLayout663.xml"/><Relationship Id="rId6" Type="http://schemas.openxmlformats.org/officeDocument/2006/relationships/image" Target="../media/image154.png"/><Relationship Id="rId5" Type="http://schemas.openxmlformats.org/officeDocument/2006/relationships/image" Target="../media/image320.jpeg"/><Relationship Id="rId4" Type="http://schemas.openxmlformats.org/officeDocument/2006/relationships/image" Target="../media/image319.jpeg"/></Relationships>
</file>

<file path=ppt/slides/_rels/slide116.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42.xml"/><Relationship Id="rId1" Type="http://schemas.openxmlformats.org/officeDocument/2006/relationships/slideLayout" Target="../slideLayouts/slideLayout513.xml"/></Relationships>
</file>

<file path=ppt/slides/_rels/slide117.xml.rels><?xml version="1.0" encoding="UTF-8" standalone="yes"?>
<Relationships xmlns="http://schemas.openxmlformats.org/package/2006/relationships"><Relationship Id="rId3" Type="http://schemas.openxmlformats.org/officeDocument/2006/relationships/image" Target="../media/image321.jpg"/><Relationship Id="rId2" Type="http://schemas.openxmlformats.org/officeDocument/2006/relationships/notesSlide" Target="../notesSlides/notesSlide43.xml"/><Relationship Id="rId1" Type="http://schemas.openxmlformats.org/officeDocument/2006/relationships/slideLayout" Target="../slideLayouts/slideLayout814.xml"/><Relationship Id="rId4" Type="http://schemas.openxmlformats.org/officeDocument/2006/relationships/image" Target="../media/image15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4922838"/>
            <a:ext cx="8720138" cy="1938337"/>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CC00"/>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7" name="Freeform 7"/>
          <p:cNvSpPr>
            <a:spLocks/>
          </p:cNvSpPr>
          <p:nvPr/>
        </p:nvSpPr>
        <p:spPr bwMode="auto">
          <a:xfrm>
            <a:off x="0" y="4676775"/>
            <a:ext cx="5226050" cy="1978025"/>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rgbClr val="00CC00"/>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Open Sans"/>
              <a:ea typeface="+mn-ea"/>
              <a:cs typeface="+mn-cs"/>
            </a:endParaRPr>
          </a:p>
        </p:txBody>
      </p:sp>
      <p:sp>
        <p:nvSpPr>
          <p:cNvPr id="8" name="Freeform 8"/>
          <p:cNvSpPr>
            <a:spLocks/>
          </p:cNvSpPr>
          <p:nvPr/>
        </p:nvSpPr>
        <p:spPr bwMode="auto">
          <a:xfrm>
            <a:off x="1174750" y="6429375"/>
            <a:ext cx="2017713" cy="42862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rgbClr val="00CC00"/>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Freeform 9"/>
          <p:cNvSpPr>
            <a:spLocks/>
          </p:cNvSpPr>
          <p:nvPr/>
        </p:nvSpPr>
        <p:spPr bwMode="auto">
          <a:xfrm>
            <a:off x="5678488" y="6710363"/>
            <a:ext cx="1006475" cy="147637"/>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0" name="Oval 10"/>
          <p:cNvSpPr>
            <a:spLocks noChangeArrowheads="1"/>
          </p:cNvSpPr>
          <p:nvPr/>
        </p:nvSpPr>
        <p:spPr bwMode="auto">
          <a:xfrm>
            <a:off x="660400" y="5446713"/>
            <a:ext cx="111125" cy="30162"/>
          </a:xfrm>
          <a:prstGeom prst="ellipse">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Rectangle 11"/>
          <p:cNvSpPr>
            <a:spLocks noChangeArrowheads="1"/>
          </p:cNvSpPr>
          <p:nvPr/>
        </p:nvSpPr>
        <p:spPr bwMode="auto">
          <a:xfrm>
            <a:off x="706438" y="5165725"/>
            <a:ext cx="20637" cy="295275"/>
          </a:xfrm>
          <a:prstGeom prst="rect">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2" name="Freeform 12"/>
          <p:cNvSpPr>
            <a:spLocks/>
          </p:cNvSpPr>
          <p:nvPr/>
        </p:nvSpPr>
        <p:spPr bwMode="auto">
          <a:xfrm>
            <a:off x="582613" y="4949825"/>
            <a:ext cx="266700" cy="409575"/>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3" name="Oval 13"/>
          <p:cNvSpPr>
            <a:spLocks noChangeArrowheads="1"/>
          </p:cNvSpPr>
          <p:nvPr/>
        </p:nvSpPr>
        <p:spPr bwMode="auto">
          <a:xfrm>
            <a:off x="3313113" y="6643688"/>
            <a:ext cx="107950" cy="30162"/>
          </a:xfrm>
          <a:prstGeom prst="ellipse">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4" name="Rectangle 14"/>
          <p:cNvSpPr>
            <a:spLocks noChangeArrowheads="1"/>
          </p:cNvSpPr>
          <p:nvPr/>
        </p:nvSpPr>
        <p:spPr bwMode="auto">
          <a:xfrm>
            <a:off x="3354388" y="6362700"/>
            <a:ext cx="20637" cy="295275"/>
          </a:xfrm>
          <a:prstGeom prst="rect">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5" name="Freeform 15"/>
          <p:cNvSpPr>
            <a:spLocks/>
          </p:cNvSpPr>
          <p:nvPr/>
        </p:nvSpPr>
        <p:spPr bwMode="auto">
          <a:xfrm>
            <a:off x="3232150" y="6143625"/>
            <a:ext cx="266700" cy="412750"/>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6" name="Oval 16"/>
          <p:cNvSpPr>
            <a:spLocks noChangeArrowheads="1"/>
          </p:cNvSpPr>
          <p:nvPr/>
        </p:nvSpPr>
        <p:spPr bwMode="auto">
          <a:xfrm>
            <a:off x="6169025" y="6351588"/>
            <a:ext cx="107950" cy="26987"/>
          </a:xfrm>
          <a:prstGeom prst="ellipse">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7" name="Rectangle 17"/>
          <p:cNvSpPr>
            <a:spLocks noChangeArrowheads="1"/>
          </p:cNvSpPr>
          <p:nvPr/>
        </p:nvSpPr>
        <p:spPr bwMode="auto">
          <a:xfrm>
            <a:off x="6210300" y="6067425"/>
            <a:ext cx="20638" cy="298450"/>
          </a:xfrm>
          <a:prstGeom prst="rect">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8" name="Freeform 18"/>
          <p:cNvSpPr>
            <a:spLocks/>
          </p:cNvSpPr>
          <p:nvPr/>
        </p:nvSpPr>
        <p:spPr bwMode="auto">
          <a:xfrm>
            <a:off x="6088063" y="5849938"/>
            <a:ext cx="266700" cy="411162"/>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9" name="Oval 19"/>
          <p:cNvSpPr>
            <a:spLocks noChangeArrowheads="1"/>
          </p:cNvSpPr>
          <p:nvPr/>
        </p:nvSpPr>
        <p:spPr bwMode="auto">
          <a:xfrm>
            <a:off x="6448425" y="6583363"/>
            <a:ext cx="107950" cy="26987"/>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0" name="Rectangle 20"/>
          <p:cNvSpPr>
            <a:spLocks noChangeArrowheads="1"/>
          </p:cNvSpPr>
          <p:nvPr/>
        </p:nvSpPr>
        <p:spPr bwMode="auto">
          <a:xfrm>
            <a:off x="6492875" y="6299200"/>
            <a:ext cx="17463" cy="298450"/>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1" name="Freeform 21"/>
          <p:cNvSpPr>
            <a:spLocks/>
          </p:cNvSpPr>
          <p:nvPr/>
        </p:nvSpPr>
        <p:spPr bwMode="auto">
          <a:xfrm>
            <a:off x="6369050" y="6083300"/>
            <a:ext cx="265113" cy="409575"/>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2" name="Oval 22"/>
          <p:cNvSpPr>
            <a:spLocks noChangeArrowheads="1"/>
          </p:cNvSpPr>
          <p:nvPr/>
        </p:nvSpPr>
        <p:spPr bwMode="auto">
          <a:xfrm>
            <a:off x="5924550" y="6600825"/>
            <a:ext cx="73025" cy="19050"/>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3" name="Rectangle 23"/>
          <p:cNvSpPr>
            <a:spLocks noChangeArrowheads="1"/>
          </p:cNvSpPr>
          <p:nvPr/>
        </p:nvSpPr>
        <p:spPr bwMode="auto">
          <a:xfrm>
            <a:off x="5954713" y="6416675"/>
            <a:ext cx="12700" cy="193675"/>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4" name="Freeform 24"/>
          <p:cNvSpPr>
            <a:spLocks/>
          </p:cNvSpPr>
          <p:nvPr/>
        </p:nvSpPr>
        <p:spPr bwMode="auto">
          <a:xfrm>
            <a:off x="5873750" y="6272213"/>
            <a:ext cx="174625" cy="271462"/>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5" name="Oval 25"/>
          <p:cNvSpPr>
            <a:spLocks noChangeArrowheads="1"/>
          </p:cNvSpPr>
          <p:nvPr/>
        </p:nvSpPr>
        <p:spPr bwMode="auto">
          <a:xfrm>
            <a:off x="1597025" y="6064250"/>
            <a:ext cx="109538" cy="26988"/>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6" name="Rectangle 26"/>
          <p:cNvSpPr>
            <a:spLocks noChangeArrowheads="1"/>
          </p:cNvSpPr>
          <p:nvPr/>
        </p:nvSpPr>
        <p:spPr bwMode="auto">
          <a:xfrm>
            <a:off x="1643063" y="5781675"/>
            <a:ext cx="20637" cy="295275"/>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7" name="Freeform 27"/>
          <p:cNvSpPr>
            <a:spLocks/>
          </p:cNvSpPr>
          <p:nvPr/>
        </p:nvSpPr>
        <p:spPr bwMode="auto">
          <a:xfrm>
            <a:off x="1519238" y="5564188"/>
            <a:ext cx="268287" cy="409575"/>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8" name="Oval 28"/>
          <p:cNvSpPr>
            <a:spLocks noChangeArrowheads="1"/>
          </p:cNvSpPr>
          <p:nvPr/>
        </p:nvSpPr>
        <p:spPr bwMode="auto">
          <a:xfrm>
            <a:off x="312738" y="6778625"/>
            <a:ext cx="128587" cy="36513"/>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9" name="Rectangle 29"/>
          <p:cNvSpPr>
            <a:spLocks noChangeArrowheads="1"/>
          </p:cNvSpPr>
          <p:nvPr/>
        </p:nvSpPr>
        <p:spPr bwMode="auto">
          <a:xfrm>
            <a:off x="363538" y="6442075"/>
            <a:ext cx="26987" cy="355600"/>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0" name="Freeform 30"/>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1" name="Oval 31"/>
          <p:cNvSpPr>
            <a:spLocks noChangeArrowheads="1"/>
          </p:cNvSpPr>
          <p:nvPr/>
        </p:nvSpPr>
        <p:spPr bwMode="auto">
          <a:xfrm>
            <a:off x="407988" y="5456238"/>
            <a:ext cx="147637" cy="38100"/>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2" name="Rectangle 32"/>
          <p:cNvSpPr>
            <a:spLocks noChangeArrowheads="1"/>
          </p:cNvSpPr>
          <p:nvPr/>
        </p:nvSpPr>
        <p:spPr bwMode="auto">
          <a:xfrm>
            <a:off x="468313" y="5075238"/>
            <a:ext cx="26987" cy="401637"/>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3" name="Freeform 33"/>
          <p:cNvSpPr>
            <a:spLocks/>
          </p:cNvSpPr>
          <p:nvPr/>
        </p:nvSpPr>
        <p:spPr bwMode="auto">
          <a:xfrm>
            <a:off x="303213" y="4783138"/>
            <a:ext cx="357187" cy="555625"/>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4" name="Oval 34"/>
          <p:cNvSpPr>
            <a:spLocks noChangeArrowheads="1"/>
          </p:cNvSpPr>
          <p:nvPr/>
        </p:nvSpPr>
        <p:spPr bwMode="auto">
          <a:xfrm>
            <a:off x="3616325" y="6375400"/>
            <a:ext cx="146050" cy="38100"/>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5" name="Rectangle 35"/>
          <p:cNvSpPr>
            <a:spLocks noChangeArrowheads="1"/>
          </p:cNvSpPr>
          <p:nvPr/>
        </p:nvSpPr>
        <p:spPr bwMode="auto">
          <a:xfrm>
            <a:off x="3676650" y="5997575"/>
            <a:ext cx="26988" cy="398463"/>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6" name="Freeform 36"/>
          <p:cNvSpPr>
            <a:spLocks/>
          </p:cNvSpPr>
          <p:nvPr/>
        </p:nvSpPr>
        <p:spPr bwMode="auto">
          <a:xfrm>
            <a:off x="3509963" y="5702300"/>
            <a:ext cx="360362" cy="555625"/>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3" name="Line 7"/>
          <p:cNvSpPr>
            <a:spLocks noChangeShapeType="1"/>
          </p:cNvSpPr>
          <p:nvPr/>
        </p:nvSpPr>
        <p:spPr bwMode="auto">
          <a:xfrm>
            <a:off x="3232150" y="2884879"/>
            <a:ext cx="5540111"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8" name="Rectangle 37">
            <a:extLst>
              <a:ext uri="{FF2B5EF4-FFF2-40B4-BE49-F238E27FC236}">
                <a16:creationId xmlns="" xmlns:a16="http://schemas.microsoft.com/office/drawing/2014/main" id="{E2C34527-09FB-47A5-82C3-3D72FE170B19}"/>
              </a:ext>
            </a:extLst>
          </p:cNvPr>
          <p:cNvSpPr/>
          <p:nvPr/>
        </p:nvSpPr>
        <p:spPr>
          <a:xfrm>
            <a:off x="1" y="26987"/>
            <a:ext cx="10667999" cy="1144847"/>
          </a:xfrm>
          <a:prstGeom prst="rect">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ltLang="en-US" dirty="0">
              <a:solidFill>
                <a:srgbClr val="FFFFFF"/>
              </a:solidFill>
              <a:ea typeface="Calibri" pitchFamily="34" charset="0"/>
              <a:cs typeface="Times New Roman" pitchFamily="18" charset="0"/>
            </a:endParaRPr>
          </a:p>
        </p:txBody>
      </p:sp>
      <p:pic>
        <p:nvPicPr>
          <p:cNvPr id="39" name="Picture 22" descr="Káº¿t quáº£ hÃ¬nh áº£nh cho logo Äáº¡i há»c cÃ´ng nghiá»p thá»±c pháº©m">
            <a:extLst>
              <a:ext uri="{FF2B5EF4-FFF2-40B4-BE49-F238E27FC236}">
                <a16:creationId xmlns="" xmlns:a16="http://schemas.microsoft.com/office/drawing/2014/main" id="{469674AF-A002-4116-BE8A-F32F4EC9AED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0" y="26987"/>
            <a:ext cx="1504950" cy="114484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40" name="Rectangle 39">
            <a:extLst>
              <a:ext uri="{FF2B5EF4-FFF2-40B4-BE49-F238E27FC236}">
                <a16:creationId xmlns="" xmlns:a16="http://schemas.microsoft.com/office/drawing/2014/main" id="{395F7C95-9CB2-4604-BB92-065A3FC29F0F}"/>
              </a:ext>
            </a:extLst>
          </p:cNvPr>
          <p:cNvSpPr/>
          <p:nvPr/>
        </p:nvSpPr>
        <p:spPr>
          <a:xfrm>
            <a:off x="323557" y="211138"/>
            <a:ext cx="10227212" cy="830997"/>
          </a:xfrm>
          <a:prstGeom prst="rect">
            <a:avLst/>
          </a:prstGeom>
        </p:spPr>
        <p:txBody>
          <a:bodyPr wrap="square">
            <a:spAutoFit/>
          </a:bodyPr>
          <a:lstStyle/>
          <a:p>
            <a:pPr defTabSz="914400" eaLnBrk="0" fontAlgn="base" hangingPunct="0">
              <a:defRPr/>
            </a:pPr>
            <a:r>
              <a:rPr lang="en-US" altLang="en-US" sz="2400" b="1" dirty="0">
                <a:solidFill>
                  <a:srgbClr val="FFFFFF"/>
                </a:solidFill>
                <a:ea typeface="Calibri" pitchFamily="34" charset="0"/>
                <a:cs typeface="Times New Roman" pitchFamily="18" charset="0"/>
              </a:rPr>
              <a:t>TRƯỜNG ĐH CÔNG NGHIỆP THỰC PHẨM TP.HỒ CHÍ MINH</a:t>
            </a:r>
          </a:p>
          <a:p>
            <a:pPr algn="ctr" defTabSz="914400" eaLnBrk="0" fontAlgn="base" hangingPunct="0">
              <a:defRPr/>
            </a:pPr>
            <a:r>
              <a:rPr lang="en-US" altLang="en-US" sz="2400" b="1" dirty="0">
                <a:solidFill>
                  <a:srgbClr val="FFFFFF"/>
                </a:solidFill>
                <a:ea typeface="Calibri" pitchFamily="34" charset="0"/>
                <a:cs typeface="Times New Roman" pitchFamily="18" charset="0"/>
              </a:rPr>
              <a:t>KHOA CHÍNH TRỊ - LUẬT</a:t>
            </a:r>
          </a:p>
        </p:txBody>
      </p:sp>
      <p:sp>
        <p:nvSpPr>
          <p:cNvPr id="41" name="Rectangle 40">
            <a:extLst>
              <a:ext uri="{FF2B5EF4-FFF2-40B4-BE49-F238E27FC236}">
                <a16:creationId xmlns="" xmlns:a16="http://schemas.microsoft.com/office/drawing/2014/main" id="{92DD4B68-D418-427C-8F74-5092170A7F60}"/>
              </a:ext>
            </a:extLst>
          </p:cNvPr>
          <p:cNvSpPr>
            <a:spLocks noChangeArrowheads="1"/>
          </p:cNvSpPr>
          <p:nvPr/>
        </p:nvSpPr>
        <p:spPr bwMode="auto">
          <a:xfrm>
            <a:off x="3556001" y="1481565"/>
            <a:ext cx="4918075" cy="72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69875" algn="l"/>
              </a:tabLst>
              <a:defRPr sz="2800">
                <a:solidFill>
                  <a:schemeClr val="tx1"/>
                </a:solidFill>
                <a:latin typeface="Times New Roman" panose="02020603050405020304" pitchFamily="18" charset="0"/>
              </a:defRPr>
            </a:lvl1pPr>
            <a:lvl2pPr marL="742950" indent="-285750">
              <a:spcBef>
                <a:spcPct val="20000"/>
              </a:spcBef>
              <a:buChar char="–"/>
              <a:tabLst>
                <a:tab pos="269875" algn="l"/>
              </a:tabLst>
              <a:defRPr sz="2800">
                <a:solidFill>
                  <a:schemeClr val="tx1"/>
                </a:solidFill>
                <a:latin typeface="Times New Roman" panose="02020603050405020304" pitchFamily="18" charset="0"/>
              </a:defRPr>
            </a:lvl2pPr>
            <a:lvl3pPr marL="1143000" indent="-228600">
              <a:spcBef>
                <a:spcPct val="20000"/>
              </a:spcBef>
              <a:buChar char="•"/>
              <a:tabLst>
                <a:tab pos="269875" algn="l"/>
              </a:tabLst>
              <a:defRPr sz="2400">
                <a:solidFill>
                  <a:schemeClr val="tx1"/>
                </a:solidFill>
                <a:latin typeface="Times New Roman" panose="02020603050405020304" pitchFamily="18" charset="0"/>
              </a:defRPr>
            </a:lvl3pPr>
            <a:lvl4pPr marL="1600200" indent="-228600">
              <a:spcBef>
                <a:spcPct val="20000"/>
              </a:spcBef>
              <a:buChar char="–"/>
              <a:tabLst>
                <a:tab pos="269875" algn="l"/>
              </a:tabLst>
              <a:defRPr sz="2000">
                <a:solidFill>
                  <a:schemeClr val="tx1"/>
                </a:solidFill>
                <a:latin typeface="Times New Roman" panose="02020603050405020304" pitchFamily="18" charset="0"/>
              </a:defRPr>
            </a:lvl4pPr>
            <a:lvl5pPr marL="2057400" indent="-228600">
              <a:spcBef>
                <a:spcPct val="20000"/>
              </a:spcBef>
              <a:buChar char="»"/>
              <a:tabLst>
                <a:tab pos="26987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9pPr>
          </a:lstStyle>
          <a:p>
            <a:pPr algn="ctr" defTabSz="914400" fontAlgn="base">
              <a:lnSpc>
                <a:spcPct val="115000"/>
              </a:lnSpc>
              <a:spcBef>
                <a:spcPts val="175"/>
              </a:spcBef>
              <a:spcAft>
                <a:spcPts val="563"/>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42" name="Rectangle 41">
            <a:extLst>
              <a:ext uri="{FF2B5EF4-FFF2-40B4-BE49-F238E27FC236}">
                <a16:creationId xmlns="" xmlns:a16="http://schemas.microsoft.com/office/drawing/2014/main" id="{68F556D0-C1F0-442D-8948-C3EC1A9CFE18}"/>
              </a:ext>
            </a:extLst>
          </p:cNvPr>
          <p:cNvSpPr>
            <a:spLocks noChangeArrowheads="1"/>
          </p:cNvSpPr>
          <p:nvPr/>
        </p:nvSpPr>
        <p:spPr bwMode="auto">
          <a:xfrm>
            <a:off x="213027" y="221552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33CC"/>
                </a:solidFill>
                <a:latin typeface="Arial" panose="020B0604020202020204" pitchFamily="34" charset="0"/>
                <a:cs typeface="Arial" panose="020B0604020202020204" pitchFamily="34" charset="0"/>
              </a:rPr>
              <a:t>KINH TẾ CHÍNH TRỊ MÁC – LÊNIN</a:t>
            </a:r>
            <a:endParaRPr lang="en-US" altLang="en-US" sz="3600" dirty="0">
              <a:solidFill>
                <a:srgbClr val="0033CC"/>
              </a:solidFill>
              <a:latin typeface="Arial" panose="020B0604020202020204" pitchFamily="34" charset="0"/>
              <a:cs typeface="Arial" panose="020B0604020202020204" pitchFamily="34" charset="0"/>
            </a:endParaRPr>
          </a:p>
        </p:txBody>
      </p:sp>
      <p:grpSp>
        <p:nvGrpSpPr>
          <p:cNvPr id="43" name="Group 11">
            <a:extLst>
              <a:ext uri="{FF2B5EF4-FFF2-40B4-BE49-F238E27FC236}">
                <a16:creationId xmlns="" xmlns:a16="http://schemas.microsoft.com/office/drawing/2014/main" id="{C826220B-2CBD-40DE-9E66-CAAE041AB9CB}"/>
              </a:ext>
            </a:extLst>
          </p:cNvPr>
          <p:cNvGrpSpPr>
            <a:grpSpLocks/>
          </p:cNvGrpSpPr>
          <p:nvPr/>
        </p:nvGrpSpPr>
        <p:grpSpPr bwMode="auto">
          <a:xfrm>
            <a:off x="4927221" y="3458422"/>
            <a:ext cx="2699508" cy="1800717"/>
            <a:chOff x="5225" y="9335"/>
            <a:chExt cx="2520" cy="1750"/>
          </a:xfrm>
        </p:grpSpPr>
        <p:sp>
          <p:nvSpPr>
            <p:cNvPr id="44" name="AutoShape 20" descr="2">
              <a:extLst>
                <a:ext uri="{FF2B5EF4-FFF2-40B4-BE49-F238E27FC236}">
                  <a16:creationId xmlns="" xmlns:a16="http://schemas.microsoft.com/office/drawing/2014/main" id="{0C24B142-594F-4981-A294-DD25435036BA}"/>
                </a:ext>
              </a:extLst>
            </p:cNvPr>
            <p:cNvSpPr>
              <a:spLocks noChangeArrowheads="1"/>
            </p:cNvSpPr>
            <p:nvPr/>
          </p:nvSpPr>
          <p:spPr bwMode="auto">
            <a:xfrm>
              <a:off x="5225" y="10186"/>
              <a:ext cx="2520" cy="899"/>
            </a:xfrm>
            <a:prstGeom prst="wave">
              <a:avLst>
                <a:gd name="adj1" fmla="val 20644"/>
                <a:gd name="adj2" fmla="val 0"/>
              </a:avLst>
            </a:prstGeom>
            <a:blipFill dpi="0" rotWithShape="0">
              <a:blip r:embed="rId3"/>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eaLnBrk="1" fontAlgn="base" hangingPunct="1">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pic>
          <p:nvPicPr>
            <p:cNvPr id="45" name="Picture 19" descr="cosmoS">
              <a:extLst>
                <a:ext uri="{FF2B5EF4-FFF2-40B4-BE49-F238E27FC236}">
                  <a16:creationId xmlns="" xmlns:a16="http://schemas.microsoft.com/office/drawing/2014/main" id="{89A9ABF1-14D9-49D9-93CE-1EB6EAA81A7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8" descr="BOOK2">
              <a:extLst>
                <a:ext uri="{FF2B5EF4-FFF2-40B4-BE49-F238E27FC236}">
                  <a16:creationId xmlns="" xmlns:a16="http://schemas.microsoft.com/office/drawing/2014/main" id="{974F4038-D930-4BC2-B5EA-5B4ADF21282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7" descr="BOOK1">
              <a:extLst>
                <a:ext uri="{FF2B5EF4-FFF2-40B4-BE49-F238E27FC236}">
                  <a16:creationId xmlns="" xmlns:a16="http://schemas.microsoft.com/office/drawing/2014/main" id="{55C887F2-9E55-4D26-A0CB-99E3CAA11975}"/>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6" descr="QUILLPEN">
              <a:extLst>
                <a:ext uri="{FF2B5EF4-FFF2-40B4-BE49-F238E27FC236}">
                  <a16:creationId xmlns="" xmlns:a16="http://schemas.microsoft.com/office/drawing/2014/main" id="{1FD1C0E4-565B-4C24-94DF-D51BE552804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15">
              <a:extLst>
                <a:ext uri="{FF2B5EF4-FFF2-40B4-BE49-F238E27FC236}">
                  <a16:creationId xmlns="" xmlns:a16="http://schemas.microsoft.com/office/drawing/2014/main" id="{AA5C8D83-4F69-4002-ADFC-6F6E24AB7336}"/>
                </a:ext>
              </a:extLst>
            </p:cNvPr>
            <p:cNvSpPr txBox="1">
              <a:spLocks noChangeArrowheads="1"/>
            </p:cNvSpPr>
            <p:nvPr/>
          </p:nvSpPr>
          <p:spPr bwMode="auto">
            <a:xfrm>
              <a:off x="5866" y="9897"/>
              <a:ext cx="901" cy="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defTabSz="914400" fontAlgn="base">
                <a:spcBef>
                  <a:spcPct val="0"/>
                </a:spcBef>
                <a:spcAft>
                  <a:spcPct val="0"/>
                </a:spcAft>
                <a:buNone/>
                <a:defRPr/>
              </a:pPr>
              <a:r>
                <a:rPr lang="vi-VN" altLang="en-US" sz="450" b="1">
                  <a:solidFill>
                    <a:srgbClr val="000000"/>
                  </a:solidFill>
                  <a:latin typeface="VNbangkok"/>
                  <a:cs typeface="Times New Roman" panose="02020603050405020304" pitchFamily="18" charset="0"/>
                </a:rPr>
                <a:t> </a:t>
              </a:r>
              <a:endParaRPr lang="vi-VN" altLang="en-US" sz="1013">
                <a:solidFill>
                  <a:srgbClr val="000000"/>
                </a:solidFill>
                <a:latin typeface=".VnTime" pitchFamily="34" charset="0"/>
                <a:cs typeface="Arial" panose="020B0604020202020204" pitchFamily="34" charset="0"/>
              </a:endParaRPr>
            </a:p>
          </p:txBody>
        </p:sp>
        <p:sp>
          <p:nvSpPr>
            <p:cNvPr id="50" name="Text Box 14">
              <a:extLst>
                <a:ext uri="{FF2B5EF4-FFF2-40B4-BE49-F238E27FC236}">
                  <a16:creationId xmlns="" xmlns:a16="http://schemas.microsoft.com/office/drawing/2014/main" id="{465A1287-34A1-46BA-9032-43E0815FFB3C}"/>
                </a:ext>
              </a:extLst>
            </p:cNvPr>
            <p:cNvSpPr txBox="1">
              <a:spLocks noChangeArrowheads="1"/>
            </p:cNvSpPr>
            <p:nvPr/>
          </p:nvSpPr>
          <p:spPr bwMode="auto">
            <a:xfrm>
              <a:off x="6666" y="9864"/>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sp>
          <p:nvSpPr>
            <p:cNvPr id="55" name="WordArt 13">
              <a:extLst>
                <a:ext uri="{FF2B5EF4-FFF2-40B4-BE49-F238E27FC236}">
                  <a16:creationId xmlns="" xmlns:a16="http://schemas.microsoft.com/office/drawing/2014/main" id="{E6F13C0B-6A7F-4E32-B574-1C0E44D062EA}"/>
                </a:ext>
              </a:extLst>
            </p:cNvPr>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defTabSz="914400" eaLnBrk="0" fontAlgn="base" hangingPunct="0">
                <a:spcBef>
                  <a:spcPct val="0"/>
                </a:spcBef>
                <a:spcAft>
                  <a:spcPct val="0"/>
                </a:spcAft>
              </a:pPr>
              <a:r>
                <a:rPr lang="en-US" sz="2025" b="1" kern="10" dirty="0">
                  <a:solidFill>
                    <a:srgbClr val="FFFFFF"/>
                  </a:solidFill>
                  <a:latin typeface="VNbritannic"/>
                </a:rPr>
                <a:t>NÀM </a:t>
              </a:r>
            </a:p>
          </p:txBody>
        </p:sp>
        <p:sp>
          <p:nvSpPr>
            <p:cNvPr id="56" name="Text Box 12">
              <a:extLst>
                <a:ext uri="{FF2B5EF4-FFF2-40B4-BE49-F238E27FC236}">
                  <a16:creationId xmlns="" xmlns:a16="http://schemas.microsoft.com/office/drawing/2014/main" id="{2C20B09C-6AA3-4504-9A0B-6D6B02273D45}"/>
                </a:ext>
              </a:extLst>
            </p:cNvPr>
            <p:cNvSpPr txBox="1">
              <a:spLocks noChangeArrowheads="1"/>
            </p:cNvSpPr>
            <p:nvPr/>
          </p:nvSpPr>
          <p:spPr bwMode="auto">
            <a:xfrm>
              <a:off x="6624" y="10048"/>
              <a:ext cx="720"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grpSp>
      <p:sp>
        <p:nvSpPr>
          <p:cNvPr id="57" name="Rectangle 16">
            <a:extLst>
              <a:ext uri="{FF2B5EF4-FFF2-40B4-BE49-F238E27FC236}">
                <a16:creationId xmlns="" xmlns:a16="http://schemas.microsoft.com/office/drawing/2014/main" id="{1F277EC4-D571-4DC0-8858-B497FB397F44}"/>
              </a:ext>
            </a:extLst>
          </p:cNvPr>
          <p:cNvSpPr>
            <a:spLocks noChangeArrowheads="1"/>
          </p:cNvSpPr>
          <p:nvPr/>
        </p:nvSpPr>
        <p:spPr bwMode="auto">
          <a:xfrm>
            <a:off x="9564396" y="3331090"/>
            <a:ext cx="184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b="1" dirty="0">
              <a:solidFill>
                <a:srgbClr val="C00000"/>
              </a:solidFill>
              <a:latin typeface="Arial" panose="020B060402020202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84388094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accel="20000" decel="6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decel="6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accel="20000" decel="6000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000" fill="hold"/>
                                        <p:tgtEl>
                                          <p:spTgt spid="8"/>
                                        </p:tgtEl>
                                        <p:attrNameLst>
                                          <p:attrName>ppt_x</p:attrName>
                                        </p:attrNameLst>
                                      </p:cBhvr>
                                      <p:tavLst>
                                        <p:tav tm="0">
                                          <p:val>
                                            <p:strVal val="#ppt_x"/>
                                          </p:val>
                                        </p:tav>
                                        <p:tav tm="100000">
                                          <p:val>
                                            <p:strVal val="#ppt_x"/>
                                          </p:val>
                                        </p:tav>
                                      </p:tavLst>
                                    </p:anim>
                                    <p:anim calcmode="lin" valueType="num">
                                      <p:cBhvr additive="base">
                                        <p:cTn id="16" dur="10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accel="20000" decel="6000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ppt_x"/>
                                          </p:val>
                                        </p:tav>
                                        <p:tav tm="100000">
                                          <p:val>
                                            <p:strVal val="#ppt_x"/>
                                          </p:val>
                                        </p:tav>
                                      </p:tavLst>
                                    </p:anim>
                                    <p:anim calcmode="lin" valueType="num">
                                      <p:cBhvr additive="base">
                                        <p:cTn id="20" dur="10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accel="20000" decel="6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000" fill="hold"/>
                                        <p:tgtEl>
                                          <p:spTgt spid="10"/>
                                        </p:tgtEl>
                                        <p:attrNameLst>
                                          <p:attrName>ppt_x</p:attrName>
                                        </p:attrNameLst>
                                      </p:cBhvr>
                                      <p:tavLst>
                                        <p:tav tm="0">
                                          <p:val>
                                            <p:strVal val="#ppt_x"/>
                                          </p:val>
                                        </p:tav>
                                        <p:tav tm="100000">
                                          <p:val>
                                            <p:strVal val="#ppt_x"/>
                                          </p:val>
                                        </p:tav>
                                      </p:tavLst>
                                    </p:anim>
                                    <p:anim calcmode="lin" valueType="num">
                                      <p:cBhvr additive="base">
                                        <p:cTn id="24" dur="10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accel="20000" decel="6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000" fill="hold"/>
                                        <p:tgtEl>
                                          <p:spTgt spid="11"/>
                                        </p:tgtEl>
                                        <p:attrNameLst>
                                          <p:attrName>ppt_x</p:attrName>
                                        </p:attrNameLst>
                                      </p:cBhvr>
                                      <p:tavLst>
                                        <p:tav tm="0">
                                          <p:val>
                                            <p:strVal val="#ppt_x"/>
                                          </p:val>
                                        </p:tav>
                                        <p:tav tm="100000">
                                          <p:val>
                                            <p:strVal val="#ppt_x"/>
                                          </p:val>
                                        </p:tav>
                                      </p:tavLst>
                                    </p:anim>
                                    <p:anim calcmode="lin" valueType="num">
                                      <p:cBhvr additive="base">
                                        <p:cTn id="28" dur="10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accel="20000" decel="60000"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000" fill="hold"/>
                                        <p:tgtEl>
                                          <p:spTgt spid="12"/>
                                        </p:tgtEl>
                                        <p:attrNameLst>
                                          <p:attrName>ppt_x</p:attrName>
                                        </p:attrNameLst>
                                      </p:cBhvr>
                                      <p:tavLst>
                                        <p:tav tm="0">
                                          <p:val>
                                            <p:strVal val="#ppt_x"/>
                                          </p:val>
                                        </p:tav>
                                        <p:tav tm="100000">
                                          <p:val>
                                            <p:strVal val="#ppt_x"/>
                                          </p:val>
                                        </p:tav>
                                      </p:tavLst>
                                    </p:anim>
                                    <p:anim calcmode="lin" valueType="num">
                                      <p:cBhvr additive="base">
                                        <p:cTn id="32" dur="10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accel="20000" decel="6000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1000" fill="hold"/>
                                        <p:tgtEl>
                                          <p:spTgt spid="13"/>
                                        </p:tgtEl>
                                        <p:attrNameLst>
                                          <p:attrName>ppt_x</p:attrName>
                                        </p:attrNameLst>
                                      </p:cBhvr>
                                      <p:tavLst>
                                        <p:tav tm="0">
                                          <p:val>
                                            <p:strVal val="#ppt_x"/>
                                          </p:val>
                                        </p:tav>
                                        <p:tav tm="100000">
                                          <p:val>
                                            <p:strVal val="#ppt_x"/>
                                          </p:val>
                                        </p:tav>
                                      </p:tavLst>
                                    </p:anim>
                                    <p:anim calcmode="lin" valueType="num">
                                      <p:cBhvr additive="base">
                                        <p:cTn id="36" dur="10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accel="20000" decel="60000" fill="hold" grpId="0" nodeType="withEffect">
                                  <p:stCondLst>
                                    <p:cond delay="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1000" fill="hold"/>
                                        <p:tgtEl>
                                          <p:spTgt spid="14"/>
                                        </p:tgtEl>
                                        <p:attrNameLst>
                                          <p:attrName>ppt_x</p:attrName>
                                        </p:attrNameLst>
                                      </p:cBhvr>
                                      <p:tavLst>
                                        <p:tav tm="0">
                                          <p:val>
                                            <p:strVal val="#ppt_x"/>
                                          </p:val>
                                        </p:tav>
                                        <p:tav tm="100000">
                                          <p:val>
                                            <p:strVal val="#ppt_x"/>
                                          </p:val>
                                        </p:tav>
                                      </p:tavLst>
                                    </p:anim>
                                    <p:anim calcmode="lin" valueType="num">
                                      <p:cBhvr additive="base">
                                        <p:cTn id="40" dur="10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accel="20000" decel="60000" fill="hold" nodeType="with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1000" fill="hold"/>
                                        <p:tgtEl>
                                          <p:spTgt spid="15"/>
                                        </p:tgtEl>
                                        <p:attrNameLst>
                                          <p:attrName>ppt_x</p:attrName>
                                        </p:attrNameLst>
                                      </p:cBhvr>
                                      <p:tavLst>
                                        <p:tav tm="0">
                                          <p:val>
                                            <p:strVal val="#ppt_x"/>
                                          </p:val>
                                        </p:tav>
                                        <p:tav tm="100000">
                                          <p:val>
                                            <p:strVal val="#ppt_x"/>
                                          </p:val>
                                        </p:tav>
                                      </p:tavLst>
                                    </p:anim>
                                    <p:anim calcmode="lin" valueType="num">
                                      <p:cBhvr additive="base">
                                        <p:cTn id="44" dur="10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accel="20000" decel="6000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1000" fill="hold"/>
                                        <p:tgtEl>
                                          <p:spTgt spid="16"/>
                                        </p:tgtEl>
                                        <p:attrNameLst>
                                          <p:attrName>ppt_x</p:attrName>
                                        </p:attrNameLst>
                                      </p:cBhvr>
                                      <p:tavLst>
                                        <p:tav tm="0">
                                          <p:val>
                                            <p:strVal val="#ppt_x"/>
                                          </p:val>
                                        </p:tav>
                                        <p:tav tm="100000">
                                          <p:val>
                                            <p:strVal val="#ppt_x"/>
                                          </p:val>
                                        </p:tav>
                                      </p:tavLst>
                                    </p:anim>
                                    <p:anim calcmode="lin" valueType="num">
                                      <p:cBhvr additive="base">
                                        <p:cTn id="48" dur="1000" fill="hold"/>
                                        <p:tgtEl>
                                          <p:spTgt spid="16"/>
                                        </p:tgtEl>
                                        <p:attrNameLst>
                                          <p:attrName>ppt_y</p:attrName>
                                        </p:attrNameLst>
                                      </p:cBhvr>
                                      <p:tavLst>
                                        <p:tav tm="0">
                                          <p:val>
                                            <p:strVal val="1+#ppt_h/2"/>
                                          </p:val>
                                        </p:tav>
                                        <p:tav tm="100000">
                                          <p:val>
                                            <p:strVal val="#ppt_y"/>
                                          </p:val>
                                        </p:tav>
                                      </p:tavLst>
                                    </p:anim>
                                  </p:childTnLst>
                                </p:cTn>
                              </p:par>
                              <p:par>
                                <p:cTn id="49" presetID="2" presetClass="entr" presetSubtype="4" accel="20000" decel="60000" fill="hold" grpId="0" nodeType="with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1000" fill="hold"/>
                                        <p:tgtEl>
                                          <p:spTgt spid="17"/>
                                        </p:tgtEl>
                                        <p:attrNameLst>
                                          <p:attrName>ppt_x</p:attrName>
                                        </p:attrNameLst>
                                      </p:cBhvr>
                                      <p:tavLst>
                                        <p:tav tm="0">
                                          <p:val>
                                            <p:strVal val="#ppt_x"/>
                                          </p:val>
                                        </p:tav>
                                        <p:tav tm="100000">
                                          <p:val>
                                            <p:strVal val="#ppt_x"/>
                                          </p:val>
                                        </p:tav>
                                      </p:tavLst>
                                    </p:anim>
                                    <p:anim calcmode="lin" valueType="num">
                                      <p:cBhvr additive="base">
                                        <p:cTn id="52" dur="1000" fill="hold"/>
                                        <p:tgtEl>
                                          <p:spTgt spid="17"/>
                                        </p:tgtEl>
                                        <p:attrNameLst>
                                          <p:attrName>ppt_y</p:attrName>
                                        </p:attrNameLst>
                                      </p:cBhvr>
                                      <p:tavLst>
                                        <p:tav tm="0">
                                          <p:val>
                                            <p:strVal val="1+#ppt_h/2"/>
                                          </p:val>
                                        </p:tav>
                                        <p:tav tm="100000">
                                          <p:val>
                                            <p:strVal val="#ppt_y"/>
                                          </p:val>
                                        </p:tav>
                                      </p:tavLst>
                                    </p:anim>
                                  </p:childTnLst>
                                </p:cTn>
                              </p:par>
                              <p:par>
                                <p:cTn id="53" presetID="2" presetClass="entr" presetSubtype="4" accel="20000" decel="60000"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1000" fill="hold"/>
                                        <p:tgtEl>
                                          <p:spTgt spid="18"/>
                                        </p:tgtEl>
                                        <p:attrNameLst>
                                          <p:attrName>ppt_x</p:attrName>
                                        </p:attrNameLst>
                                      </p:cBhvr>
                                      <p:tavLst>
                                        <p:tav tm="0">
                                          <p:val>
                                            <p:strVal val="#ppt_x"/>
                                          </p:val>
                                        </p:tav>
                                        <p:tav tm="100000">
                                          <p:val>
                                            <p:strVal val="#ppt_x"/>
                                          </p:val>
                                        </p:tav>
                                      </p:tavLst>
                                    </p:anim>
                                    <p:anim calcmode="lin" valueType="num">
                                      <p:cBhvr additive="base">
                                        <p:cTn id="56" dur="1000" fill="hold"/>
                                        <p:tgtEl>
                                          <p:spTgt spid="18"/>
                                        </p:tgtEl>
                                        <p:attrNameLst>
                                          <p:attrName>ppt_y</p:attrName>
                                        </p:attrNameLst>
                                      </p:cBhvr>
                                      <p:tavLst>
                                        <p:tav tm="0">
                                          <p:val>
                                            <p:strVal val="1+#ppt_h/2"/>
                                          </p:val>
                                        </p:tav>
                                        <p:tav tm="100000">
                                          <p:val>
                                            <p:strVal val="#ppt_y"/>
                                          </p:val>
                                        </p:tav>
                                      </p:tavLst>
                                    </p:anim>
                                  </p:childTnLst>
                                </p:cTn>
                              </p:par>
                              <p:par>
                                <p:cTn id="57" presetID="2" presetClass="entr" presetSubtype="4" accel="20000" decel="60000" fill="hold" grpId="0" nodeType="withEffect">
                                  <p:stCondLst>
                                    <p:cond delay="0"/>
                                  </p:stCondLst>
                                  <p:childTnLst>
                                    <p:set>
                                      <p:cBhvr>
                                        <p:cTn id="58" dur="1" fill="hold">
                                          <p:stCondLst>
                                            <p:cond delay="0"/>
                                          </p:stCondLst>
                                        </p:cTn>
                                        <p:tgtEl>
                                          <p:spTgt spid="19"/>
                                        </p:tgtEl>
                                        <p:attrNameLst>
                                          <p:attrName>style.visibility</p:attrName>
                                        </p:attrNameLst>
                                      </p:cBhvr>
                                      <p:to>
                                        <p:strVal val="visible"/>
                                      </p:to>
                                    </p:set>
                                    <p:anim calcmode="lin" valueType="num">
                                      <p:cBhvr additive="base">
                                        <p:cTn id="59" dur="1000" fill="hold"/>
                                        <p:tgtEl>
                                          <p:spTgt spid="19"/>
                                        </p:tgtEl>
                                        <p:attrNameLst>
                                          <p:attrName>ppt_x</p:attrName>
                                        </p:attrNameLst>
                                      </p:cBhvr>
                                      <p:tavLst>
                                        <p:tav tm="0">
                                          <p:val>
                                            <p:strVal val="#ppt_x"/>
                                          </p:val>
                                        </p:tav>
                                        <p:tav tm="100000">
                                          <p:val>
                                            <p:strVal val="#ppt_x"/>
                                          </p:val>
                                        </p:tav>
                                      </p:tavLst>
                                    </p:anim>
                                    <p:anim calcmode="lin" valueType="num">
                                      <p:cBhvr additive="base">
                                        <p:cTn id="60" dur="1000" fill="hold"/>
                                        <p:tgtEl>
                                          <p:spTgt spid="19"/>
                                        </p:tgtEl>
                                        <p:attrNameLst>
                                          <p:attrName>ppt_y</p:attrName>
                                        </p:attrNameLst>
                                      </p:cBhvr>
                                      <p:tavLst>
                                        <p:tav tm="0">
                                          <p:val>
                                            <p:strVal val="1+#ppt_h/2"/>
                                          </p:val>
                                        </p:tav>
                                        <p:tav tm="100000">
                                          <p:val>
                                            <p:strVal val="#ppt_y"/>
                                          </p:val>
                                        </p:tav>
                                      </p:tavLst>
                                    </p:anim>
                                  </p:childTnLst>
                                </p:cTn>
                              </p:par>
                              <p:par>
                                <p:cTn id="61" presetID="2" presetClass="entr" presetSubtype="4" accel="20000" decel="60000" fill="hold" grpId="0" nodeType="withEffect">
                                  <p:stCondLst>
                                    <p:cond delay="0"/>
                                  </p:stCondLst>
                                  <p:childTnLst>
                                    <p:set>
                                      <p:cBhvr>
                                        <p:cTn id="62" dur="1" fill="hold">
                                          <p:stCondLst>
                                            <p:cond delay="0"/>
                                          </p:stCondLst>
                                        </p:cTn>
                                        <p:tgtEl>
                                          <p:spTgt spid="20"/>
                                        </p:tgtEl>
                                        <p:attrNameLst>
                                          <p:attrName>style.visibility</p:attrName>
                                        </p:attrNameLst>
                                      </p:cBhvr>
                                      <p:to>
                                        <p:strVal val="visible"/>
                                      </p:to>
                                    </p:set>
                                    <p:anim calcmode="lin" valueType="num">
                                      <p:cBhvr additive="base">
                                        <p:cTn id="63" dur="1000" fill="hold"/>
                                        <p:tgtEl>
                                          <p:spTgt spid="20"/>
                                        </p:tgtEl>
                                        <p:attrNameLst>
                                          <p:attrName>ppt_x</p:attrName>
                                        </p:attrNameLst>
                                      </p:cBhvr>
                                      <p:tavLst>
                                        <p:tav tm="0">
                                          <p:val>
                                            <p:strVal val="#ppt_x"/>
                                          </p:val>
                                        </p:tav>
                                        <p:tav tm="100000">
                                          <p:val>
                                            <p:strVal val="#ppt_x"/>
                                          </p:val>
                                        </p:tav>
                                      </p:tavLst>
                                    </p:anim>
                                    <p:anim calcmode="lin" valueType="num">
                                      <p:cBhvr additive="base">
                                        <p:cTn id="64" dur="1000" fill="hold"/>
                                        <p:tgtEl>
                                          <p:spTgt spid="20"/>
                                        </p:tgtEl>
                                        <p:attrNameLst>
                                          <p:attrName>ppt_y</p:attrName>
                                        </p:attrNameLst>
                                      </p:cBhvr>
                                      <p:tavLst>
                                        <p:tav tm="0">
                                          <p:val>
                                            <p:strVal val="1+#ppt_h/2"/>
                                          </p:val>
                                        </p:tav>
                                        <p:tav tm="100000">
                                          <p:val>
                                            <p:strVal val="#ppt_y"/>
                                          </p:val>
                                        </p:tav>
                                      </p:tavLst>
                                    </p:anim>
                                  </p:childTnLst>
                                </p:cTn>
                              </p:par>
                              <p:par>
                                <p:cTn id="65" presetID="2" presetClass="entr" presetSubtype="4" accel="20000" decel="60000" fill="hold" nodeType="with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1000" fill="hold"/>
                                        <p:tgtEl>
                                          <p:spTgt spid="21"/>
                                        </p:tgtEl>
                                        <p:attrNameLst>
                                          <p:attrName>ppt_x</p:attrName>
                                        </p:attrNameLst>
                                      </p:cBhvr>
                                      <p:tavLst>
                                        <p:tav tm="0">
                                          <p:val>
                                            <p:strVal val="#ppt_x"/>
                                          </p:val>
                                        </p:tav>
                                        <p:tav tm="100000">
                                          <p:val>
                                            <p:strVal val="#ppt_x"/>
                                          </p:val>
                                        </p:tav>
                                      </p:tavLst>
                                    </p:anim>
                                    <p:anim calcmode="lin" valueType="num">
                                      <p:cBhvr additive="base">
                                        <p:cTn id="68" dur="1000" fill="hold"/>
                                        <p:tgtEl>
                                          <p:spTgt spid="21"/>
                                        </p:tgtEl>
                                        <p:attrNameLst>
                                          <p:attrName>ppt_y</p:attrName>
                                        </p:attrNameLst>
                                      </p:cBhvr>
                                      <p:tavLst>
                                        <p:tav tm="0">
                                          <p:val>
                                            <p:strVal val="1+#ppt_h/2"/>
                                          </p:val>
                                        </p:tav>
                                        <p:tav tm="100000">
                                          <p:val>
                                            <p:strVal val="#ppt_y"/>
                                          </p:val>
                                        </p:tav>
                                      </p:tavLst>
                                    </p:anim>
                                  </p:childTnLst>
                                </p:cTn>
                              </p:par>
                              <p:par>
                                <p:cTn id="69" presetID="2" presetClass="entr" presetSubtype="4" accel="20000" decel="60000" fill="hold" grpId="0" nodeType="withEffect">
                                  <p:stCondLst>
                                    <p:cond delay="0"/>
                                  </p:stCondLst>
                                  <p:childTnLst>
                                    <p:set>
                                      <p:cBhvr>
                                        <p:cTn id="70" dur="1" fill="hold">
                                          <p:stCondLst>
                                            <p:cond delay="0"/>
                                          </p:stCondLst>
                                        </p:cTn>
                                        <p:tgtEl>
                                          <p:spTgt spid="22"/>
                                        </p:tgtEl>
                                        <p:attrNameLst>
                                          <p:attrName>style.visibility</p:attrName>
                                        </p:attrNameLst>
                                      </p:cBhvr>
                                      <p:to>
                                        <p:strVal val="visible"/>
                                      </p:to>
                                    </p:set>
                                    <p:anim calcmode="lin" valueType="num">
                                      <p:cBhvr additive="base">
                                        <p:cTn id="71" dur="1000" fill="hold"/>
                                        <p:tgtEl>
                                          <p:spTgt spid="22"/>
                                        </p:tgtEl>
                                        <p:attrNameLst>
                                          <p:attrName>ppt_x</p:attrName>
                                        </p:attrNameLst>
                                      </p:cBhvr>
                                      <p:tavLst>
                                        <p:tav tm="0">
                                          <p:val>
                                            <p:strVal val="#ppt_x"/>
                                          </p:val>
                                        </p:tav>
                                        <p:tav tm="100000">
                                          <p:val>
                                            <p:strVal val="#ppt_x"/>
                                          </p:val>
                                        </p:tav>
                                      </p:tavLst>
                                    </p:anim>
                                    <p:anim calcmode="lin" valueType="num">
                                      <p:cBhvr additive="base">
                                        <p:cTn id="72" dur="1000" fill="hold"/>
                                        <p:tgtEl>
                                          <p:spTgt spid="22"/>
                                        </p:tgtEl>
                                        <p:attrNameLst>
                                          <p:attrName>ppt_y</p:attrName>
                                        </p:attrNameLst>
                                      </p:cBhvr>
                                      <p:tavLst>
                                        <p:tav tm="0">
                                          <p:val>
                                            <p:strVal val="1+#ppt_h/2"/>
                                          </p:val>
                                        </p:tav>
                                        <p:tav tm="100000">
                                          <p:val>
                                            <p:strVal val="#ppt_y"/>
                                          </p:val>
                                        </p:tav>
                                      </p:tavLst>
                                    </p:anim>
                                  </p:childTnLst>
                                </p:cTn>
                              </p:par>
                              <p:par>
                                <p:cTn id="73" presetID="2" presetClass="entr" presetSubtype="4" accel="20000" decel="60000" fill="hold" grpId="0" nodeType="withEffect">
                                  <p:stCondLst>
                                    <p:cond delay="0"/>
                                  </p:stCondLst>
                                  <p:childTnLst>
                                    <p:set>
                                      <p:cBhvr>
                                        <p:cTn id="74" dur="1" fill="hold">
                                          <p:stCondLst>
                                            <p:cond delay="0"/>
                                          </p:stCondLst>
                                        </p:cTn>
                                        <p:tgtEl>
                                          <p:spTgt spid="23"/>
                                        </p:tgtEl>
                                        <p:attrNameLst>
                                          <p:attrName>style.visibility</p:attrName>
                                        </p:attrNameLst>
                                      </p:cBhvr>
                                      <p:to>
                                        <p:strVal val="visible"/>
                                      </p:to>
                                    </p:set>
                                    <p:anim calcmode="lin" valueType="num">
                                      <p:cBhvr additive="base">
                                        <p:cTn id="75" dur="1000" fill="hold"/>
                                        <p:tgtEl>
                                          <p:spTgt spid="23"/>
                                        </p:tgtEl>
                                        <p:attrNameLst>
                                          <p:attrName>ppt_x</p:attrName>
                                        </p:attrNameLst>
                                      </p:cBhvr>
                                      <p:tavLst>
                                        <p:tav tm="0">
                                          <p:val>
                                            <p:strVal val="#ppt_x"/>
                                          </p:val>
                                        </p:tav>
                                        <p:tav tm="100000">
                                          <p:val>
                                            <p:strVal val="#ppt_x"/>
                                          </p:val>
                                        </p:tav>
                                      </p:tavLst>
                                    </p:anim>
                                    <p:anim calcmode="lin" valueType="num">
                                      <p:cBhvr additive="base">
                                        <p:cTn id="76" dur="1000" fill="hold"/>
                                        <p:tgtEl>
                                          <p:spTgt spid="23"/>
                                        </p:tgtEl>
                                        <p:attrNameLst>
                                          <p:attrName>ppt_y</p:attrName>
                                        </p:attrNameLst>
                                      </p:cBhvr>
                                      <p:tavLst>
                                        <p:tav tm="0">
                                          <p:val>
                                            <p:strVal val="1+#ppt_h/2"/>
                                          </p:val>
                                        </p:tav>
                                        <p:tav tm="100000">
                                          <p:val>
                                            <p:strVal val="#ppt_y"/>
                                          </p:val>
                                        </p:tav>
                                      </p:tavLst>
                                    </p:anim>
                                  </p:childTnLst>
                                </p:cTn>
                              </p:par>
                              <p:par>
                                <p:cTn id="77" presetID="2" presetClass="entr" presetSubtype="4" accel="20000" decel="60000" fill="hold" nodeType="with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additive="base">
                                        <p:cTn id="79" dur="1000" fill="hold"/>
                                        <p:tgtEl>
                                          <p:spTgt spid="24"/>
                                        </p:tgtEl>
                                        <p:attrNameLst>
                                          <p:attrName>ppt_x</p:attrName>
                                        </p:attrNameLst>
                                      </p:cBhvr>
                                      <p:tavLst>
                                        <p:tav tm="0">
                                          <p:val>
                                            <p:strVal val="#ppt_x"/>
                                          </p:val>
                                        </p:tav>
                                        <p:tav tm="100000">
                                          <p:val>
                                            <p:strVal val="#ppt_x"/>
                                          </p:val>
                                        </p:tav>
                                      </p:tavLst>
                                    </p:anim>
                                    <p:anim calcmode="lin" valueType="num">
                                      <p:cBhvr additive="base">
                                        <p:cTn id="80" dur="1000" fill="hold"/>
                                        <p:tgtEl>
                                          <p:spTgt spid="24"/>
                                        </p:tgtEl>
                                        <p:attrNameLst>
                                          <p:attrName>ppt_y</p:attrName>
                                        </p:attrNameLst>
                                      </p:cBhvr>
                                      <p:tavLst>
                                        <p:tav tm="0">
                                          <p:val>
                                            <p:strVal val="1+#ppt_h/2"/>
                                          </p:val>
                                        </p:tav>
                                        <p:tav tm="100000">
                                          <p:val>
                                            <p:strVal val="#ppt_y"/>
                                          </p:val>
                                        </p:tav>
                                      </p:tavLst>
                                    </p:anim>
                                  </p:childTnLst>
                                </p:cTn>
                              </p:par>
                              <p:par>
                                <p:cTn id="81" presetID="2" presetClass="entr" presetSubtype="4" accel="20000" decel="60000" fill="hold" grpId="0" nodeType="withEffect">
                                  <p:stCondLst>
                                    <p:cond delay="0"/>
                                  </p:stCondLst>
                                  <p:childTnLst>
                                    <p:set>
                                      <p:cBhvr>
                                        <p:cTn id="82" dur="1" fill="hold">
                                          <p:stCondLst>
                                            <p:cond delay="0"/>
                                          </p:stCondLst>
                                        </p:cTn>
                                        <p:tgtEl>
                                          <p:spTgt spid="25"/>
                                        </p:tgtEl>
                                        <p:attrNameLst>
                                          <p:attrName>style.visibility</p:attrName>
                                        </p:attrNameLst>
                                      </p:cBhvr>
                                      <p:to>
                                        <p:strVal val="visible"/>
                                      </p:to>
                                    </p:set>
                                    <p:anim calcmode="lin" valueType="num">
                                      <p:cBhvr additive="base">
                                        <p:cTn id="83" dur="1000" fill="hold"/>
                                        <p:tgtEl>
                                          <p:spTgt spid="25"/>
                                        </p:tgtEl>
                                        <p:attrNameLst>
                                          <p:attrName>ppt_x</p:attrName>
                                        </p:attrNameLst>
                                      </p:cBhvr>
                                      <p:tavLst>
                                        <p:tav tm="0">
                                          <p:val>
                                            <p:strVal val="#ppt_x"/>
                                          </p:val>
                                        </p:tav>
                                        <p:tav tm="100000">
                                          <p:val>
                                            <p:strVal val="#ppt_x"/>
                                          </p:val>
                                        </p:tav>
                                      </p:tavLst>
                                    </p:anim>
                                    <p:anim calcmode="lin" valueType="num">
                                      <p:cBhvr additive="base">
                                        <p:cTn id="84" dur="1000" fill="hold"/>
                                        <p:tgtEl>
                                          <p:spTgt spid="25"/>
                                        </p:tgtEl>
                                        <p:attrNameLst>
                                          <p:attrName>ppt_y</p:attrName>
                                        </p:attrNameLst>
                                      </p:cBhvr>
                                      <p:tavLst>
                                        <p:tav tm="0">
                                          <p:val>
                                            <p:strVal val="1+#ppt_h/2"/>
                                          </p:val>
                                        </p:tav>
                                        <p:tav tm="100000">
                                          <p:val>
                                            <p:strVal val="#ppt_y"/>
                                          </p:val>
                                        </p:tav>
                                      </p:tavLst>
                                    </p:anim>
                                  </p:childTnLst>
                                </p:cTn>
                              </p:par>
                              <p:par>
                                <p:cTn id="85" presetID="2" presetClass="entr" presetSubtype="4" accel="20000" decel="60000" fill="hold" grpId="0" nodeType="withEffect">
                                  <p:stCondLst>
                                    <p:cond delay="0"/>
                                  </p:stCondLst>
                                  <p:childTnLst>
                                    <p:set>
                                      <p:cBhvr>
                                        <p:cTn id="86" dur="1" fill="hold">
                                          <p:stCondLst>
                                            <p:cond delay="0"/>
                                          </p:stCondLst>
                                        </p:cTn>
                                        <p:tgtEl>
                                          <p:spTgt spid="26"/>
                                        </p:tgtEl>
                                        <p:attrNameLst>
                                          <p:attrName>style.visibility</p:attrName>
                                        </p:attrNameLst>
                                      </p:cBhvr>
                                      <p:to>
                                        <p:strVal val="visible"/>
                                      </p:to>
                                    </p:set>
                                    <p:anim calcmode="lin" valueType="num">
                                      <p:cBhvr additive="base">
                                        <p:cTn id="87" dur="1000" fill="hold"/>
                                        <p:tgtEl>
                                          <p:spTgt spid="26"/>
                                        </p:tgtEl>
                                        <p:attrNameLst>
                                          <p:attrName>ppt_x</p:attrName>
                                        </p:attrNameLst>
                                      </p:cBhvr>
                                      <p:tavLst>
                                        <p:tav tm="0">
                                          <p:val>
                                            <p:strVal val="#ppt_x"/>
                                          </p:val>
                                        </p:tav>
                                        <p:tav tm="100000">
                                          <p:val>
                                            <p:strVal val="#ppt_x"/>
                                          </p:val>
                                        </p:tav>
                                      </p:tavLst>
                                    </p:anim>
                                    <p:anim calcmode="lin" valueType="num">
                                      <p:cBhvr additive="base">
                                        <p:cTn id="88" dur="1000" fill="hold"/>
                                        <p:tgtEl>
                                          <p:spTgt spid="26"/>
                                        </p:tgtEl>
                                        <p:attrNameLst>
                                          <p:attrName>ppt_y</p:attrName>
                                        </p:attrNameLst>
                                      </p:cBhvr>
                                      <p:tavLst>
                                        <p:tav tm="0">
                                          <p:val>
                                            <p:strVal val="1+#ppt_h/2"/>
                                          </p:val>
                                        </p:tav>
                                        <p:tav tm="100000">
                                          <p:val>
                                            <p:strVal val="#ppt_y"/>
                                          </p:val>
                                        </p:tav>
                                      </p:tavLst>
                                    </p:anim>
                                  </p:childTnLst>
                                </p:cTn>
                              </p:par>
                              <p:par>
                                <p:cTn id="89" presetID="2" presetClass="entr" presetSubtype="4" accel="20000" decel="60000" fill="hold" nodeType="with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additive="base">
                                        <p:cTn id="91" dur="1000" fill="hold"/>
                                        <p:tgtEl>
                                          <p:spTgt spid="27"/>
                                        </p:tgtEl>
                                        <p:attrNameLst>
                                          <p:attrName>ppt_x</p:attrName>
                                        </p:attrNameLst>
                                      </p:cBhvr>
                                      <p:tavLst>
                                        <p:tav tm="0">
                                          <p:val>
                                            <p:strVal val="#ppt_x"/>
                                          </p:val>
                                        </p:tav>
                                        <p:tav tm="100000">
                                          <p:val>
                                            <p:strVal val="#ppt_x"/>
                                          </p:val>
                                        </p:tav>
                                      </p:tavLst>
                                    </p:anim>
                                    <p:anim calcmode="lin" valueType="num">
                                      <p:cBhvr additive="base">
                                        <p:cTn id="92" dur="1000" fill="hold"/>
                                        <p:tgtEl>
                                          <p:spTgt spid="27"/>
                                        </p:tgtEl>
                                        <p:attrNameLst>
                                          <p:attrName>ppt_y</p:attrName>
                                        </p:attrNameLst>
                                      </p:cBhvr>
                                      <p:tavLst>
                                        <p:tav tm="0">
                                          <p:val>
                                            <p:strVal val="1+#ppt_h/2"/>
                                          </p:val>
                                        </p:tav>
                                        <p:tav tm="100000">
                                          <p:val>
                                            <p:strVal val="#ppt_y"/>
                                          </p:val>
                                        </p:tav>
                                      </p:tavLst>
                                    </p:anim>
                                  </p:childTnLst>
                                </p:cTn>
                              </p:par>
                              <p:par>
                                <p:cTn id="93" presetID="2" presetClass="entr" presetSubtype="4" accel="20000" decel="60000" fill="hold" grpId="0" nodeType="withEffect">
                                  <p:stCondLst>
                                    <p:cond delay="0"/>
                                  </p:stCondLst>
                                  <p:childTnLst>
                                    <p:set>
                                      <p:cBhvr>
                                        <p:cTn id="94" dur="1" fill="hold">
                                          <p:stCondLst>
                                            <p:cond delay="0"/>
                                          </p:stCondLst>
                                        </p:cTn>
                                        <p:tgtEl>
                                          <p:spTgt spid="28"/>
                                        </p:tgtEl>
                                        <p:attrNameLst>
                                          <p:attrName>style.visibility</p:attrName>
                                        </p:attrNameLst>
                                      </p:cBhvr>
                                      <p:to>
                                        <p:strVal val="visible"/>
                                      </p:to>
                                    </p:set>
                                    <p:anim calcmode="lin" valueType="num">
                                      <p:cBhvr additive="base">
                                        <p:cTn id="95" dur="1000" fill="hold"/>
                                        <p:tgtEl>
                                          <p:spTgt spid="28"/>
                                        </p:tgtEl>
                                        <p:attrNameLst>
                                          <p:attrName>ppt_x</p:attrName>
                                        </p:attrNameLst>
                                      </p:cBhvr>
                                      <p:tavLst>
                                        <p:tav tm="0">
                                          <p:val>
                                            <p:strVal val="#ppt_x"/>
                                          </p:val>
                                        </p:tav>
                                        <p:tav tm="100000">
                                          <p:val>
                                            <p:strVal val="#ppt_x"/>
                                          </p:val>
                                        </p:tav>
                                      </p:tavLst>
                                    </p:anim>
                                    <p:anim calcmode="lin" valueType="num">
                                      <p:cBhvr additive="base">
                                        <p:cTn id="96" dur="1000" fill="hold"/>
                                        <p:tgtEl>
                                          <p:spTgt spid="28"/>
                                        </p:tgtEl>
                                        <p:attrNameLst>
                                          <p:attrName>ppt_y</p:attrName>
                                        </p:attrNameLst>
                                      </p:cBhvr>
                                      <p:tavLst>
                                        <p:tav tm="0">
                                          <p:val>
                                            <p:strVal val="1+#ppt_h/2"/>
                                          </p:val>
                                        </p:tav>
                                        <p:tav tm="100000">
                                          <p:val>
                                            <p:strVal val="#ppt_y"/>
                                          </p:val>
                                        </p:tav>
                                      </p:tavLst>
                                    </p:anim>
                                  </p:childTnLst>
                                </p:cTn>
                              </p:par>
                              <p:par>
                                <p:cTn id="97" presetID="2" presetClass="entr" presetSubtype="4" accel="20000" decel="60000" fill="hold" grpId="0" nodeType="withEffect">
                                  <p:stCondLst>
                                    <p:cond delay="0"/>
                                  </p:stCondLst>
                                  <p:childTnLst>
                                    <p:set>
                                      <p:cBhvr>
                                        <p:cTn id="98" dur="1" fill="hold">
                                          <p:stCondLst>
                                            <p:cond delay="0"/>
                                          </p:stCondLst>
                                        </p:cTn>
                                        <p:tgtEl>
                                          <p:spTgt spid="29"/>
                                        </p:tgtEl>
                                        <p:attrNameLst>
                                          <p:attrName>style.visibility</p:attrName>
                                        </p:attrNameLst>
                                      </p:cBhvr>
                                      <p:to>
                                        <p:strVal val="visible"/>
                                      </p:to>
                                    </p:set>
                                    <p:anim calcmode="lin" valueType="num">
                                      <p:cBhvr additive="base">
                                        <p:cTn id="99" dur="1000" fill="hold"/>
                                        <p:tgtEl>
                                          <p:spTgt spid="29"/>
                                        </p:tgtEl>
                                        <p:attrNameLst>
                                          <p:attrName>ppt_x</p:attrName>
                                        </p:attrNameLst>
                                      </p:cBhvr>
                                      <p:tavLst>
                                        <p:tav tm="0">
                                          <p:val>
                                            <p:strVal val="#ppt_x"/>
                                          </p:val>
                                        </p:tav>
                                        <p:tav tm="100000">
                                          <p:val>
                                            <p:strVal val="#ppt_x"/>
                                          </p:val>
                                        </p:tav>
                                      </p:tavLst>
                                    </p:anim>
                                    <p:anim calcmode="lin" valueType="num">
                                      <p:cBhvr additive="base">
                                        <p:cTn id="100" dur="1000" fill="hold"/>
                                        <p:tgtEl>
                                          <p:spTgt spid="29"/>
                                        </p:tgtEl>
                                        <p:attrNameLst>
                                          <p:attrName>ppt_y</p:attrName>
                                        </p:attrNameLst>
                                      </p:cBhvr>
                                      <p:tavLst>
                                        <p:tav tm="0">
                                          <p:val>
                                            <p:strVal val="1+#ppt_h/2"/>
                                          </p:val>
                                        </p:tav>
                                        <p:tav tm="100000">
                                          <p:val>
                                            <p:strVal val="#ppt_y"/>
                                          </p:val>
                                        </p:tav>
                                      </p:tavLst>
                                    </p:anim>
                                  </p:childTnLst>
                                </p:cTn>
                              </p:par>
                              <p:par>
                                <p:cTn id="101" presetID="2" presetClass="entr" presetSubtype="4" accel="20000" decel="60000" fill="hold" nodeType="withEffect">
                                  <p:stCondLst>
                                    <p:cond delay="0"/>
                                  </p:stCondLst>
                                  <p:childTnLst>
                                    <p:set>
                                      <p:cBhvr>
                                        <p:cTn id="102" dur="1" fill="hold">
                                          <p:stCondLst>
                                            <p:cond delay="0"/>
                                          </p:stCondLst>
                                        </p:cTn>
                                        <p:tgtEl>
                                          <p:spTgt spid="30"/>
                                        </p:tgtEl>
                                        <p:attrNameLst>
                                          <p:attrName>style.visibility</p:attrName>
                                        </p:attrNameLst>
                                      </p:cBhvr>
                                      <p:to>
                                        <p:strVal val="visible"/>
                                      </p:to>
                                    </p:set>
                                    <p:anim calcmode="lin" valueType="num">
                                      <p:cBhvr additive="base">
                                        <p:cTn id="103" dur="1000" fill="hold"/>
                                        <p:tgtEl>
                                          <p:spTgt spid="30"/>
                                        </p:tgtEl>
                                        <p:attrNameLst>
                                          <p:attrName>ppt_x</p:attrName>
                                        </p:attrNameLst>
                                      </p:cBhvr>
                                      <p:tavLst>
                                        <p:tav tm="0">
                                          <p:val>
                                            <p:strVal val="#ppt_x"/>
                                          </p:val>
                                        </p:tav>
                                        <p:tav tm="100000">
                                          <p:val>
                                            <p:strVal val="#ppt_x"/>
                                          </p:val>
                                        </p:tav>
                                      </p:tavLst>
                                    </p:anim>
                                    <p:anim calcmode="lin" valueType="num">
                                      <p:cBhvr additive="base">
                                        <p:cTn id="104" dur="1000" fill="hold"/>
                                        <p:tgtEl>
                                          <p:spTgt spid="30"/>
                                        </p:tgtEl>
                                        <p:attrNameLst>
                                          <p:attrName>ppt_y</p:attrName>
                                        </p:attrNameLst>
                                      </p:cBhvr>
                                      <p:tavLst>
                                        <p:tav tm="0">
                                          <p:val>
                                            <p:strVal val="1+#ppt_h/2"/>
                                          </p:val>
                                        </p:tav>
                                        <p:tav tm="100000">
                                          <p:val>
                                            <p:strVal val="#ppt_y"/>
                                          </p:val>
                                        </p:tav>
                                      </p:tavLst>
                                    </p:anim>
                                  </p:childTnLst>
                                </p:cTn>
                              </p:par>
                              <p:par>
                                <p:cTn id="105" presetID="2" presetClass="entr" presetSubtype="4" accel="20000" decel="60000" fill="hold" grpId="0" nodeType="withEffect">
                                  <p:stCondLst>
                                    <p:cond delay="0"/>
                                  </p:stCondLst>
                                  <p:childTnLst>
                                    <p:set>
                                      <p:cBhvr>
                                        <p:cTn id="106" dur="1" fill="hold">
                                          <p:stCondLst>
                                            <p:cond delay="0"/>
                                          </p:stCondLst>
                                        </p:cTn>
                                        <p:tgtEl>
                                          <p:spTgt spid="31"/>
                                        </p:tgtEl>
                                        <p:attrNameLst>
                                          <p:attrName>style.visibility</p:attrName>
                                        </p:attrNameLst>
                                      </p:cBhvr>
                                      <p:to>
                                        <p:strVal val="visible"/>
                                      </p:to>
                                    </p:set>
                                    <p:anim calcmode="lin" valueType="num">
                                      <p:cBhvr additive="base">
                                        <p:cTn id="107" dur="1000" fill="hold"/>
                                        <p:tgtEl>
                                          <p:spTgt spid="31"/>
                                        </p:tgtEl>
                                        <p:attrNameLst>
                                          <p:attrName>ppt_x</p:attrName>
                                        </p:attrNameLst>
                                      </p:cBhvr>
                                      <p:tavLst>
                                        <p:tav tm="0">
                                          <p:val>
                                            <p:strVal val="#ppt_x"/>
                                          </p:val>
                                        </p:tav>
                                        <p:tav tm="100000">
                                          <p:val>
                                            <p:strVal val="#ppt_x"/>
                                          </p:val>
                                        </p:tav>
                                      </p:tavLst>
                                    </p:anim>
                                    <p:anim calcmode="lin" valueType="num">
                                      <p:cBhvr additive="base">
                                        <p:cTn id="108" dur="1000" fill="hold"/>
                                        <p:tgtEl>
                                          <p:spTgt spid="31"/>
                                        </p:tgtEl>
                                        <p:attrNameLst>
                                          <p:attrName>ppt_y</p:attrName>
                                        </p:attrNameLst>
                                      </p:cBhvr>
                                      <p:tavLst>
                                        <p:tav tm="0">
                                          <p:val>
                                            <p:strVal val="1+#ppt_h/2"/>
                                          </p:val>
                                        </p:tav>
                                        <p:tav tm="100000">
                                          <p:val>
                                            <p:strVal val="#ppt_y"/>
                                          </p:val>
                                        </p:tav>
                                      </p:tavLst>
                                    </p:anim>
                                  </p:childTnLst>
                                </p:cTn>
                              </p:par>
                              <p:par>
                                <p:cTn id="109" presetID="2" presetClass="entr" presetSubtype="4" accel="20000" decel="60000" fill="hold" grpId="0" nodeType="withEffect">
                                  <p:stCondLst>
                                    <p:cond delay="0"/>
                                  </p:stCondLst>
                                  <p:childTnLst>
                                    <p:set>
                                      <p:cBhvr>
                                        <p:cTn id="110" dur="1" fill="hold">
                                          <p:stCondLst>
                                            <p:cond delay="0"/>
                                          </p:stCondLst>
                                        </p:cTn>
                                        <p:tgtEl>
                                          <p:spTgt spid="32"/>
                                        </p:tgtEl>
                                        <p:attrNameLst>
                                          <p:attrName>style.visibility</p:attrName>
                                        </p:attrNameLst>
                                      </p:cBhvr>
                                      <p:to>
                                        <p:strVal val="visible"/>
                                      </p:to>
                                    </p:set>
                                    <p:anim calcmode="lin" valueType="num">
                                      <p:cBhvr additive="base">
                                        <p:cTn id="111" dur="1000" fill="hold"/>
                                        <p:tgtEl>
                                          <p:spTgt spid="32"/>
                                        </p:tgtEl>
                                        <p:attrNameLst>
                                          <p:attrName>ppt_x</p:attrName>
                                        </p:attrNameLst>
                                      </p:cBhvr>
                                      <p:tavLst>
                                        <p:tav tm="0">
                                          <p:val>
                                            <p:strVal val="#ppt_x"/>
                                          </p:val>
                                        </p:tav>
                                        <p:tav tm="100000">
                                          <p:val>
                                            <p:strVal val="#ppt_x"/>
                                          </p:val>
                                        </p:tav>
                                      </p:tavLst>
                                    </p:anim>
                                    <p:anim calcmode="lin" valueType="num">
                                      <p:cBhvr additive="base">
                                        <p:cTn id="112" dur="1000" fill="hold"/>
                                        <p:tgtEl>
                                          <p:spTgt spid="32"/>
                                        </p:tgtEl>
                                        <p:attrNameLst>
                                          <p:attrName>ppt_y</p:attrName>
                                        </p:attrNameLst>
                                      </p:cBhvr>
                                      <p:tavLst>
                                        <p:tav tm="0">
                                          <p:val>
                                            <p:strVal val="1+#ppt_h/2"/>
                                          </p:val>
                                        </p:tav>
                                        <p:tav tm="100000">
                                          <p:val>
                                            <p:strVal val="#ppt_y"/>
                                          </p:val>
                                        </p:tav>
                                      </p:tavLst>
                                    </p:anim>
                                  </p:childTnLst>
                                </p:cTn>
                              </p:par>
                              <p:par>
                                <p:cTn id="113" presetID="2" presetClass="entr" presetSubtype="4" accel="20000" decel="60000" fill="hold" nodeType="withEffect">
                                  <p:stCondLst>
                                    <p:cond delay="0"/>
                                  </p:stCondLst>
                                  <p:childTnLst>
                                    <p:set>
                                      <p:cBhvr>
                                        <p:cTn id="114" dur="1" fill="hold">
                                          <p:stCondLst>
                                            <p:cond delay="0"/>
                                          </p:stCondLst>
                                        </p:cTn>
                                        <p:tgtEl>
                                          <p:spTgt spid="33"/>
                                        </p:tgtEl>
                                        <p:attrNameLst>
                                          <p:attrName>style.visibility</p:attrName>
                                        </p:attrNameLst>
                                      </p:cBhvr>
                                      <p:to>
                                        <p:strVal val="visible"/>
                                      </p:to>
                                    </p:set>
                                    <p:anim calcmode="lin" valueType="num">
                                      <p:cBhvr additive="base">
                                        <p:cTn id="115" dur="1000" fill="hold"/>
                                        <p:tgtEl>
                                          <p:spTgt spid="33"/>
                                        </p:tgtEl>
                                        <p:attrNameLst>
                                          <p:attrName>ppt_x</p:attrName>
                                        </p:attrNameLst>
                                      </p:cBhvr>
                                      <p:tavLst>
                                        <p:tav tm="0">
                                          <p:val>
                                            <p:strVal val="#ppt_x"/>
                                          </p:val>
                                        </p:tav>
                                        <p:tav tm="100000">
                                          <p:val>
                                            <p:strVal val="#ppt_x"/>
                                          </p:val>
                                        </p:tav>
                                      </p:tavLst>
                                    </p:anim>
                                    <p:anim calcmode="lin" valueType="num">
                                      <p:cBhvr additive="base">
                                        <p:cTn id="116" dur="1000" fill="hold"/>
                                        <p:tgtEl>
                                          <p:spTgt spid="33"/>
                                        </p:tgtEl>
                                        <p:attrNameLst>
                                          <p:attrName>ppt_y</p:attrName>
                                        </p:attrNameLst>
                                      </p:cBhvr>
                                      <p:tavLst>
                                        <p:tav tm="0">
                                          <p:val>
                                            <p:strVal val="1+#ppt_h/2"/>
                                          </p:val>
                                        </p:tav>
                                        <p:tav tm="100000">
                                          <p:val>
                                            <p:strVal val="#ppt_y"/>
                                          </p:val>
                                        </p:tav>
                                      </p:tavLst>
                                    </p:anim>
                                  </p:childTnLst>
                                </p:cTn>
                              </p:par>
                              <p:par>
                                <p:cTn id="117" presetID="2" presetClass="entr" presetSubtype="4" accel="20000" decel="60000" fill="hold" grpId="0" nodeType="withEffect">
                                  <p:stCondLst>
                                    <p:cond delay="0"/>
                                  </p:stCondLst>
                                  <p:childTnLst>
                                    <p:set>
                                      <p:cBhvr>
                                        <p:cTn id="118" dur="1" fill="hold">
                                          <p:stCondLst>
                                            <p:cond delay="0"/>
                                          </p:stCondLst>
                                        </p:cTn>
                                        <p:tgtEl>
                                          <p:spTgt spid="34"/>
                                        </p:tgtEl>
                                        <p:attrNameLst>
                                          <p:attrName>style.visibility</p:attrName>
                                        </p:attrNameLst>
                                      </p:cBhvr>
                                      <p:to>
                                        <p:strVal val="visible"/>
                                      </p:to>
                                    </p:set>
                                    <p:anim calcmode="lin" valueType="num">
                                      <p:cBhvr additive="base">
                                        <p:cTn id="119" dur="1000" fill="hold"/>
                                        <p:tgtEl>
                                          <p:spTgt spid="34"/>
                                        </p:tgtEl>
                                        <p:attrNameLst>
                                          <p:attrName>ppt_x</p:attrName>
                                        </p:attrNameLst>
                                      </p:cBhvr>
                                      <p:tavLst>
                                        <p:tav tm="0">
                                          <p:val>
                                            <p:strVal val="#ppt_x"/>
                                          </p:val>
                                        </p:tav>
                                        <p:tav tm="100000">
                                          <p:val>
                                            <p:strVal val="#ppt_x"/>
                                          </p:val>
                                        </p:tav>
                                      </p:tavLst>
                                    </p:anim>
                                    <p:anim calcmode="lin" valueType="num">
                                      <p:cBhvr additive="base">
                                        <p:cTn id="120" dur="1000" fill="hold"/>
                                        <p:tgtEl>
                                          <p:spTgt spid="34"/>
                                        </p:tgtEl>
                                        <p:attrNameLst>
                                          <p:attrName>ppt_y</p:attrName>
                                        </p:attrNameLst>
                                      </p:cBhvr>
                                      <p:tavLst>
                                        <p:tav tm="0">
                                          <p:val>
                                            <p:strVal val="1+#ppt_h/2"/>
                                          </p:val>
                                        </p:tav>
                                        <p:tav tm="100000">
                                          <p:val>
                                            <p:strVal val="#ppt_y"/>
                                          </p:val>
                                        </p:tav>
                                      </p:tavLst>
                                    </p:anim>
                                  </p:childTnLst>
                                </p:cTn>
                              </p:par>
                              <p:par>
                                <p:cTn id="121" presetID="2" presetClass="entr" presetSubtype="4" accel="20000" decel="60000" fill="hold" grpId="0" nodeType="withEffect">
                                  <p:stCondLst>
                                    <p:cond delay="0"/>
                                  </p:stCondLst>
                                  <p:childTnLst>
                                    <p:set>
                                      <p:cBhvr>
                                        <p:cTn id="122" dur="1" fill="hold">
                                          <p:stCondLst>
                                            <p:cond delay="0"/>
                                          </p:stCondLst>
                                        </p:cTn>
                                        <p:tgtEl>
                                          <p:spTgt spid="35"/>
                                        </p:tgtEl>
                                        <p:attrNameLst>
                                          <p:attrName>style.visibility</p:attrName>
                                        </p:attrNameLst>
                                      </p:cBhvr>
                                      <p:to>
                                        <p:strVal val="visible"/>
                                      </p:to>
                                    </p:set>
                                    <p:anim calcmode="lin" valueType="num">
                                      <p:cBhvr additive="base">
                                        <p:cTn id="123" dur="1000" fill="hold"/>
                                        <p:tgtEl>
                                          <p:spTgt spid="35"/>
                                        </p:tgtEl>
                                        <p:attrNameLst>
                                          <p:attrName>ppt_x</p:attrName>
                                        </p:attrNameLst>
                                      </p:cBhvr>
                                      <p:tavLst>
                                        <p:tav tm="0">
                                          <p:val>
                                            <p:strVal val="#ppt_x"/>
                                          </p:val>
                                        </p:tav>
                                        <p:tav tm="100000">
                                          <p:val>
                                            <p:strVal val="#ppt_x"/>
                                          </p:val>
                                        </p:tav>
                                      </p:tavLst>
                                    </p:anim>
                                    <p:anim calcmode="lin" valueType="num">
                                      <p:cBhvr additive="base">
                                        <p:cTn id="124" dur="1000" fill="hold"/>
                                        <p:tgtEl>
                                          <p:spTgt spid="35"/>
                                        </p:tgtEl>
                                        <p:attrNameLst>
                                          <p:attrName>ppt_y</p:attrName>
                                        </p:attrNameLst>
                                      </p:cBhvr>
                                      <p:tavLst>
                                        <p:tav tm="0">
                                          <p:val>
                                            <p:strVal val="1+#ppt_h/2"/>
                                          </p:val>
                                        </p:tav>
                                        <p:tav tm="100000">
                                          <p:val>
                                            <p:strVal val="#ppt_y"/>
                                          </p:val>
                                        </p:tav>
                                      </p:tavLst>
                                    </p:anim>
                                  </p:childTnLst>
                                </p:cTn>
                              </p:par>
                              <p:par>
                                <p:cTn id="125" presetID="2" presetClass="entr" presetSubtype="4" accel="20000" decel="60000"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1000" fill="hold"/>
                                        <p:tgtEl>
                                          <p:spTgt spid="36"/>
                                        </p:tgtEl>
                                        <p:attrNameLst>
                                          <p:attrName>ppt_x</p:attrName>
                                        </p:attrNameLst>
                                      </p:cBhvr>
                                      <p:tavLst>
                                        <p:tav tm="0">
                                          <p:val>
                                            <p:strVal val="#ppt_x"/>
                                          </p:val>
                                        </p:tav>
                                        <p:tav tm="100000">
                                          <p:val>
                                            <p:strVal val="#ppt_x"/>
                                          </p:val>
                                        </p:tav>
                                      </p:tavLst>
                                    </p:anim>
                                    <p:anim calcmode="lin" valueType="num">
                                      <p:cBhvr additive="base">
                                        <p:cTn id="128" dur="1000" fill="hold"/>
                                        <p:tgtEl>
                                          <p:spTgt spid="36"/>
                                        </p:tgtEl>
                                        <p:attrNameLst>
                                          <p:attrName>ppt_y</p:attrName>
                                        </p:attrNameLst>
                                      </p:cBhvr>
                                      <p:tavLst>
                                        <p:tav tm="0">
                                          <p:val>
                                            <p:strVal val="1+#ppt_h/2"/>
                                          </p:val>
                                        </p:tav>
                                        <p:tav tm="100000">
                                          <p:val>
                                            <p:strVal val="#ppt_y"/>
                                          </p:val>
                                        </p:tav>
                                      </p:tavLst>
                                    </p:anim>
                                  </p:childTnLst>
                                </p:cTn>
                              </p:par>
                              <p:par>
                                <p:cTn id="129" presetID="53" presetClass="entr" presetSubtype="16" fill="hold" grpId="0" nodeType="withEffect">
                                  <p:stCondLst>
                                    <p:cond delay="0"/>
                                  </p:stCondLst>
                                  <p:childTnLst>
                                    <p:set>
                                      <p:cBhvr>
                                        <p:cTn id="130" dur="1" fill="hold">
                                          <p:stCondLst>
                                            <p:cond delay="0"/>
                                          </p:stCondLst>
                                        </p:cTn>
                                        <p:tgtEl>
                                          <p:spTgt spid="41"/>
                                        </p:tgtEl>
                                        <p:attrNameLst>
                                          <p:attrName>style.visibility</p:attrName>
                                        </p:attrNameLst>
                                      </p:cBhvr>
                                      <p:to>
                                        <p:strVal val="visible"/>
                                      </p:to>
                                    </p:set>
                                    <p:anim calcmode="lin" valueType="num">
                                      <p:cBhvr>
                                        <p:cTn id="131" dur="500" fill="hold"/>
                                        <p:tgtEl>
                                          <p:spTgt spid="41"/>
                                        </p:tgtEl>
                                        <p:attrNameLst>
                                          <p:attrName>ppt_w</p:attrName>
                                        </p:attrNameLst>
                                      </p:cBhvr>
                                      <p:tavLst>
                                        <p:tav tm="0">
                                          <p:val>
                                            <p:fltVal val="0"/>
                                          </p:val>
                                        </p:tav>
                                        <p:tav tm="100000">
                                          <p:val>
                                            <p:strVal val="#ppt_w"/>
                                          </p:val>
                                        </p:tav>
                                      </p:tavLst>
                                    </p:anim>
                                    <p:anim calcmode="lin" valueType="num">
                                      <p:cBhvr>
                                        <p:cTn id="132" dur="500" fill="hold"/>
                                        <p:tgtEl>
                                          <p:spTgt spid="41"/>
                                        </p:tgtEl>
                                        <p:attrNameLst>
                                          <p:attrName>ppt_h</p:attrName>
                                        </p:attrNameLst>
                                      </p:cBhvr>
                                      <p:tavLst>
                                        <p:tav tm="0">
                                          <p:val>
                                            <p:fltVal val="0"/>
                                          </p:val>
                                        </p:tav>
                                        <p:tav tm="100000">
                                          <p:val>
                                            <p:strVal val="#ppt_h"/>
                                          </p:val>
                                        </p:tav>
                                      </p:tavLst>
                                    </p:anim>
                                    <p:animEffect transition="in" filter="fade">
                                      <p:cBhvr>
                                        <p:cTn id="133" dur="500"/>
                                        <p:tgtEl>
                                          <p:spTgt spid="41"/>
                                        </p:tgtEl>
                                      </p:cBhvr>
                                    </p:animEffect>
                                  </p:childTnLst>
                                </p:cTn>
                              </p:par>
                              <p:par>
                                <p:cTn id="134" presetID="53" presetClass="entr" presetSubtype="16" fill="hold" grpId="0" nodeType="withEffect">
                                  <p:stCondLst>
                                    <p:cond delay="0"/>
                                  </p:stCondLst>
                                  <p:childTnLst>
                                    <p:set>
                                      <p:cBhvr>
                                        <p:cTn id="135" dur="1" fill="hold">
                                          <p:stCondLst>
                                            <p:cond delay="0"/>
                                          </p:stCondLst>
                                        </p:cTn>
                                        <p:tgtEl>
                                          <p:spTgt spid="42"/>
                                        </p:tgtEl>
                                        <p:attrNameLst>
                                          <p:attrName>style.visibility</p:attrName>
                                        </p:attrNameLst>
                                      </p:cBhvr>
                                      <p:to>
                                        <p:strVal val="visible"/>
                                      </p:to>
                                    </p:set>
                                    <p:anim calcmode="lin" valueType="num">
                                      <p:cBhvr>
                                        <p:cTn id="136" dur="500" fill="hold"/>
                                        <p:tgtEl>
                                          <p:spTgt spid="42"/>
                                        </p:tgtEl>
                                        <p:attrNameLst>
                                          <p:attrName>ppt_w</p:attrName>
                                        </p:attrNameLst>
                                      </p:cBhvr>
                                      <p:tavLst>
                                        <p:tav tm="0">
                                          <p:val>
                                            <p:fltVal val="0"/>
                                          </p:val>
                                        </p:tav>
                                        <p:tav tm="100000">
                                          <p:val>
                                            <p:strVal val="#ppt_w"/>
                                          </p:val>
                                        </p:tav>
                                      </p:tavLst>
                                    </p:anim>
                                    <p:anim calcmode="lin" valueType="num">
                                      <p:cBhvr>
                                        <p:cTn id="137" dur="500" fill="hold"/>
                                        <p:tgtEl>
                                          <p:spTgt spid="42"/>
                                        </p:tgtEl>
                                        <p:attrNameLst>
                                          <p:attrName>ppt_h</p:attrName>
                                        </p:attrNameLst>
                                      </p:cBhvr>
                                      <p:tavLst>
                                        <p:tav tm="0">
                                          <p:val>
                                            <p:fltVal val="0"/>
                                          </p:val>
                                        </p:tav>
                                        <p:tav tm="100000">
                                          <p:val>
                                            <p:strVal val="#ppt_h"/>
                                          </p:val>
                                        </p:tav>
                                      </p:tavLst>
                                    </p:anim>
                                    <p:animEffect transition="in" filter="fade">
                                      <p:cBhvr>
                                        <p:cTn id="138" dur="500"/>
                                        <p:tgtEl>
                                          <p:spTgt spid="42"/>
                                        </p:tgtEl>
                                      </p:cBhvr>
                                    </p:animEffect>
                                  </p:childTnLst>
                                </p:cTn>
                              </p:par>
                              <p:par>
                                <p:cTn id="139" presetID="53" presetClass="entr" presetSubtype="16" fill="hold" nodeType="withEffect">
                                  <p:stCondLst>
                                    <p:cond delay="0"/>
                                  </p:stCondLst>
                                  <p:childTnLst>
                                    <p:set>
                                      <p:cBhvr>
                                        <p:cTn id="140" dur="1" fill="hold">
                                          <p:stCondLst>
                                            <p:cond delay="0"/>
                                          </p:stCondLst>
                                        </p:cTn>
                                        <p:tgtEl>
                                          <p:spTgt spid="43"/>
                                        </p:tgtEl>
                                        <p:attrNameLst>
                                          <p:attrName>style.visibility</p:attrName>
                                        </p:attrNameLst>
                                      </p:cBhvr>
                                      <p:to>
                                        <p:strVal val="visible"/>
                                      </p:to>
                                    </p:set>
                                    <p:anim calcmode="lin" valueType="num">
                                      <p:cBhvr>
                                        <p:cTn id="141" dur="500" fill="hold"/>
                                        <p:tgtEl>
                                          <p:spTgt spid="43"/>
                                        </p:tgtEl>
                                        <p:attrNameLst>
                                          <p:attrName>ppt_w</p:attrName>
                                        </p:attrNameLst>
                                      </p:cBhvr>
                                      <p:tavLst>
                                        <p:tav tm="0">
                                          <p:val>
                                            <p:fltVal val="0"/>
                                          </p:val>
                                        </p:tav>
                                        <p:tav tm="100000">
                                          <p:val>
                                            <p:strVal val="#ppt_w"/>
                                          </p:val>
                                        </p:tav>
                                      </p:tavLst>
                                    </p:anim>
                                    <p:anim calcmode="lin" valueType="num">
                                      <p:cBhvr>
                                        <p:cTn id="142" dur="500" fill="hold"/>
                                        <p:tgtEl>
                                          <p:spTgt spid="43"/>
                                        </p:tgtEl>
                                        <p:attrNameLst>
                                          <p:attrName>ppt_h</p:attrName>
                                        </p:attrNameLst>
                                      </p:cBhvr>
                                      <p:tavLst>
                                        <p:tav tm="0">
                                          <p:val>
                                            <p:fltVal val="0"/>
                                          </p:val>
                                        </p:tav>
                                        <p:tav tm="100000">
                                          <p:val>
                                            <p:strVal val="#ppt_h"/>
                                          </p:val>
                                        </p:tav>
                                      </p:tavLst>
                                    </p:anim>
                                    <p:animEffect transition="in" filter="fade">
                                      <p:cBhvr>
                                        <p:cTn id="14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11" grpId="0" animBg="1"/>
      <p:bldP spid="13" grpId="0" animBg="1"/>
      <p:bldP spid="14" grpId="0" animBg="1"/>
      <p:bldP spid="16" grpId="0" animBg="1"/>
      <p:bldP spid="17" grpId="0" animBg="1"/>
      <p:bldP spid="19" grpId="0" animBg="1"/>
      <p:bldP spid="20" grpId="0" animBg="1"/>
      <p:bldP spid="22" grpId="0" animBg="1"/>
      <p:bldP spid="23" grpId="0" animBg="1"/>
      <p:bldP spid="25" grpId="0" animBg="1"/>
      <p:bldP spid="26" grpId="0" animBg="1"/>
      <p:bldP spid="28" grpId="0" animBg="1"/>
      <p:bldP spid="29" grpId="0" animBg="1"/>
      <p:bldP spid="31" grpId="0" animBg="1"/>
      <p:bldP spid="32" grpId="0" animBg="1"/>
      <p:bldP spid="34" grpId="0" animBg="1"/>
      <p:bldP spid="35" grpId="0" animBg="1"/>
      <p:bldP spid="41" grpId="0"/>
      <p:bldP spid="42"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a:extLst>
              <a:ext uri="{FF2B5EF4-FFF2-40B4-BE49-F238E27FC236}">
                <a16:creationId xmlns="" xmlns:a16="http://schemas.microsoft.com/office/drawing/2014/main" id="{042766D7-1886-458C-8196-F836AC1A9BF8}"/>
              </a:ext>
            </a:extLst>
          </p:cNvPr>
          <p:cNvSpPr/>
          <p:nvPr/>
        </p:nvSpPr>
        <p:spPr>
          <a:xfrm>
            <a:off x="3346450" y="5178755"/>
            <a:ext cx="1712913" cy="196850"/>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8" name="Freeform 7">
            <a:extLst>
              <a:ext uri="{FF2B5EF4-FFF2-40B4-BE49-F238E27FC236}">
                <a16:creationId xmlns="" xmlns:a16="http://schemas.microsoft.com/office/drawing/2014/main" id="{77EE017C-28E7-48D0-83A6-60E22F50C3AF}"/>
              </a:ext>
            </a:extLst>
          </p:cNvPr>
          <p:cNvSpPr/>
          <p:nvPr/>
        </p:nvSpPr>
        <p:spPr>
          <a:xfrm flipV="1">
            <a:off x="3344863" y="6387367"/>
            <a:ext cx="1712913" cy="196850"/>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9" name="Freeform 8">
            <a:extLst>
              <a:ext uri="{FF2B5EF4-FFF2-40B4-BE49-F238E27FC236}">
                <a16:creationId xmlns="" xmlns:a16="http://schemas.microsoft.com/office/drawing/2014/main" id="{19C836CF-B33A-41D4-A509-17A78619BF05}"/>
              </a:ext>
            </a:extLst>
          </p:cNvPr>
          <p:cNvSpPr/>
          <p:nvPr/>
        </p:nvSpPr>
        <p:spPr>
          <a:xfrm>
            <a:off x="3344863" y="5245553"/>
            <a:ext cx="1652587" cy="132335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0" name="Freeform 9">
            <a:extLst>
              <a:ext uri="{FF2B5EF4-FFF2-40B4-BE49-F238E27FC236}">
                <a16:creationId xmlns="" xmlns:a16="http://schemas.microsoft.com/office/drawing/2014/main" id="{5EB456E4-5884-466D-8041-DBE7A1A8FA89}"/>
              </a:ext>
            </a:extLst>
          </p:cNvPr>
          <p:cNvSpPr/>
          <p:nvPr/>
        </p:nvSpPr>
        <p:spPr>
          <a:xfrm>
            <a:off x="2263408" y="3627011"/>
            <a:ext cx="1712912" cy="198438"/>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C0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 name="Freeform 10">
            <a:extLst>
              <a:ext uri="{FF2B5EF4-FFF2-40B4-BE49-F238E27FC236}">
                <a16:creationId xmlns="" xmlns:a16="http://schemas.microsoft.com/office/drawing/2014/main" id="{1F4CDB3C-2058-4048-91F1-326EC45F7E89}"/>
              </a:ext>
            </a:extLst>
          </p:cNvPr>
          <p:cNvSpPr/>
          <p:nvPr/>
        </p:nvSpPr>
        <p:spPr>
          <a:xfrm flipV="1">
            <a:off x="2249200" y="4902086"/>
            <a:ext cx="1712912" cy="198438"/>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C0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 name="Freeform 11">
            <a:extLst>
              <a:ext uri="{FF2B5EF4-FFF2-40B4-BE49-F238E27FC236}">
                <a16:creationId xmlns="" xmlns:a16="http://schemas.microsoft.com/office/drawing/2014/main" id="{1AE12490-6DF6-4F9E-8488-F282F4466C54}"/>
              </a:ext>
            </a:extLst>
          </p:cNvPr>
          <p:cNvSpPr/>
          <p:nvPr/>
        </p:nvSpPr>
        <p:spPr>
          <a:xfrm>
            <a:off x="2255081" y="3725882"/>
            <a:ext cx="1651000" cy="1450181"/>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C0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24625" name="TextBox 12">
            <a:extLst>
              <a:ext uri="{FF2B5EF4-FFF2-40B4-BE49-F238E27FC236}">
                <a16:creationId xmlns="" xmlns:a16="http://schemas.microsoft.com/office/drawing/2014/main" id="{6517C812-896A-46F3-93C5-516A02713DA7}"/>
              </a:ext>
            </a:extLst>
          </p:cNvPr>
          <p:cNvSpPr txBox="1">
            <a:spLocks noChangeArrowheads="1"/>
          </p:cNvSpPr>
          <p:nvPr/>
        </p:nvSpPr>
        <p:spPr bwMode="auto">
          <a:xfrm>
            <a:off x="3384550" y="5494669"/>
            <a:ext cx="148272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FFFF"/>
                </a:solidFill>
              </a:rPr>
              <a:t>Nội</a:t>
            </a:r>
            <a:r>
              <a:rPr lang="en-US" altLang="en-US" sz="2000" b="1" dirty="0">
                <a:solidFill>
                  <a:srgbClr val="FFFFFF"/>
                </a:solidFill>
              </a:rPr>
              <a:t> dung </a:t>
            </a:r>
            <a:r>
              <a:rPr lang="en-US" altLang="en-US" sz="3600" b="1" dirty="0">
                <a:solidFill>
                  <a:srgbClr val="FFFFFF"/>
                </a:solidFill>
              </a:rPr>
              <a:t>03</a:t>
            </a:r>
          </a:p>
        </p:txBody>
      </p:sp>
      <p:sp>
        <p:nvSpPr>
          <p:cNvPr id="324626" name="TextBox 13">
            <a:extLst>
              <a:ext uri="{FF2B5EF4-FFF2-40B4-BE49-F238E27FC236}">
                <a16:creationId xmlns="" xmlns:a16="http://schemas.microsoft.com/office/drawing/2014/main" id="{589DC265-999F-4D7A-BEF9-E6455475A950}"/>
              </a:ext>
            </a:extLst>
          </p:cNvPr>
          <p:cNvSpPr txBox="1">
            <a:spLocks noChangeArrowheads="1"/>
          </p:cNvSpPr>
          <p:nvPr/>
        </p:nvSpPr>
        <p:spPr bwMode="auto">
          <a:xfrm>
            <a:off x="2365007" y="3849474"/>
            <a:ext cx="148272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FFFF"/>
                </a:solidFill>
              </a:rPr>
              <a:t>Nội</a:t>
            </a:r>
            <a:r>
              <a:rPr lang="en-US" altLang="en-US" sz="2000" b="1" dirty="0">
                <a:solidFill>
                  <a:srgbClr val="FFFFFF"/>
                </a:solidFill>
              </a:rPr>
              <a:t> dung </a:t>
            </a:r>
            <a:r>
              <a:rPr lang="en-US" altLang="en-US" sz="3600" b="1" dirty="0">
                <a:solidFill>
                  <a:srgbClr val="FFFFFF"/>
                </a:solidFill>
              </a:rPr>
              <a:t>02</a:t>
            </a:r>
          </a:p>
        </p:txBody>
      </p:sp>
      <p:sp>
        <p:nvSpPr>
          <p:cNvPr id="31" name="Freeform 30">
            <a:extLst>
              <a:ext uri="{FF2B5EF4-FFF2-40B4-BE49-F238E27FC236}">
                <a16:creationId xmlns="" xmlns:a16="http://schemas.microsoft.com/office/drawing/2014/main" id="{1908C586-A382-49F9-B178-9A34C9A6E5E4}"/>
              </a:ext>
            </a:extLst>
          </p:cNvPr>
          <p:cNvSpPr/>
          <p:nvPr/>
        </p:nvSpPr>
        <p:spPr>
          <a:xfrm>
            <a:off x="1220106" y="2147425"/>
            <a:ext cx="1712913" cy="198438"/>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0033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2" name="Freeform 31">
            <a:extLst>
              <a:ext uri="{FF2B5EF4-FFF2-40B4-BE49-F238E27FC236}">
                <a16:creationId xmlns="" xmlns:a16="http://schemas.microsoft.com/office/drawing/2014/main" id="{976BEC00-4539-48D1-9088-17DE707CEB17}"/>
              </a:ext>
            </a:extLst>
          </p:cNvPr>
          <p:cNvSpPr/>
          <p:nvPr/>
        </p:nvSpPr>
        <p:spPr>
          <a:xfrm flipV="1">
            <a:off x="1247906" y="3333620"/>
            <a:ext cx="1712913" cy="198438"/>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0033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3" name="Freeform 32">
            <a:extLst>
              <a:ext uri="{FF2B5EF4-FFF2-40B4-BE49-F238E27FC236}">
                <a16:creationId xmlns="" xmlns:a16="http://schemas.microsoft.com/office/drawing/2014/main" id="{97D2D8DE-F3B1-40ED-BFF4-CC6D35C12FE4}"/>
              </a:ext>
            </a:extLst>
          </p:cNvPr>
          <p:cNvSpPr/>
          <p:nvPr/>
        </p:nvSpPr>
        <p:spPr>
          <a:xfrm>
            <a:off x="1250270" y="2194497"/>
            <a:ext cx="1652587" cy="1267495"/>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0033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24630" name="TextBox 33">
            <a:extLst>
              <a:ext uri="{FF2B5EF4-FFF2-40B4-BE49-F238E27FC236}">
                <a16:creationId xmlns="" xmlns:a16="http://schemas.microsoft.com/office/drawing/2014/main" id="{8781B61C-8AB6-45A3-96E3-7A8414BDB3A6}"/>
              </a:ext>
            </a:extLst>
          </p:cNvPr>
          <p:cNvSpPr txBox="1">
            <a:spLocks noChangeArrowheads="1"/>
          </p:cNvSpPr>
          <p:nvPr/>
        </p:nvSpPr>
        <p:spPr bwMode="auto">
          <a:xfrm>
            <a:off x="1250270" y="2336802"/>
            <a:ext cx="148272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FFFF"/>
                </a:solidFill>
              </a:rPr>
              <a:t>Nội</a:t>
            </a:r>
            <a:r>
              <a:rPr lang="en-US" altLang="en-US" sz="2000" b="1" dirty="0">
                <a:solidFill>
                  <a:srgbClr val="FFFFFF"/>
                </a:solidFill>
              </a:rPr>
              <a:t> dung </a:t>
            </a:r>
            <a:r>
              <a:rPr lang="en-US" altLang="en-US" sz="3600" b="1" dirty="0">
                <a:solidFill>
                  <a:srgbClr val="FFFFFF"/>
                </a:solidFill>
              </a:rPr>
              <a:t>01</a:t>
            </a:r>
          </a:p>
        </p:txBody>
      </p:sp>
      <p:sp>
        <p:nvSpPr>
          <p:cNvPr id="324631" name="Rectangle 28">
            <a:extLst>
              <a:ext uri="{FF2B5EF4-FFF2-40B4-BE49-F238E27FC236}">
                <a16:creationId xmlns="" xmlns:a16="http://schemas.microsoft.com/office/drawing/2014/main" id="{4C3B044E-E863-4A99-9445-E0A17B1804EB}"/>
              </a:ext>
            </a:extLst>
          </p:cNvPr>
          <p:cNvSpPr>
            <a:spLocks noChangeArrowheads="1"/>
          </p:cNvSpPr>
          <p:nvPr/>
        </p:nvSpPr>
        <p:spPr bwMode="auto">
          <a:xfrm>
            <a:off x="2861583" y="2594393"/>
            <a:ext cx="8080147"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spcBef>
                <a:spcPct val="0"/>
              </a:spcBef>
              <a:buNone/>
            </a:pPr>
            <a:r>
              <a:rPr lang="vi-VN" altLang="en-US" sz="2600" b="1" dirty="0">
                <a:solidFill>
                  <a:srgbClr val="0033CC"/>
                </a:solidFill>
                <a:cs typeface="Arial" panose="020B0604020202020204" pitchFamily="34" charset="0"/>
              </a:rPr>
              <a:t>3.1. LÝ LUẬN CỦA C.MÁC VỀ GIÁ TRỊ THẶNG DƯ</a:t>
            </a:r>
            <a:endParaRPr lang="en-US" altLang="en-US" sz="2600" b="1" dirty="0">
              <a:solidFill>
                <a:srgbClr val="0033CC"/>
              </a:solidFill>
              <a:cs typeface="Arial" panose="020B0604020202020204" pitchFamily="34" charset="0"/>
            </a:endParaRPr>
          </a:p>
          <a:p>
            <a:pPr eaLnBrk="1" hangingPunct="1">
              <a:spcBef>
                <a:spcPct val="0"/>
              </a:spcBef>
              <a:buFont typeface="Wingdings" panose="05000000000000000000" pitchFamily="2" charset="2"/>
              <a:buChar char="Ø"/>
            </a:pPr>
            <a:endParaRPr lang="en-US" altLang="en-US" sz="1300" b="1" dirty="0">
              <a:solidFill>
                <a:srgbClr val="404040"/>
              </a:solidFill>
            </a:endParaRPr>
          </a:p>
        </p:txBody>
      </p:sp>
      <p:sp>
        <p:nvSpPr>
          <p:cNvPr id="324632" name="Rectangle 29">
            <a:extLst>
              <a:ext uri="{FF2B5EF4-FFF2-40B4-BE49-F238E27FC236}">
                <a16:creationId xmlns="" xmlns:a16="http://schemas.microsoft.com/office/drawing/2014/main" id="{17125EE8-B6ED-4652-9010-950151A7D041}"/>
              </a:ext>
            </a:extLst>
          </p:cNvPr>
          <p:cNvSpPr>
            <a:spLocks noChangeArrowheads="1"/>
          </p:cNvSpPr>
          <p:nvPr/>
        </p:nvSpPr>
        <p:spPr bwMode="auto">
          <a:xfrm>
            <a:off x="3976320" y="4336671"/>
            <a:ext cx="7572829"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spcBef>
                <a:spcPct val="0"/>
              </a:spcBef>
              <a:buNone/>
            </a:pPr>
            <a:r>
              <a:rPr lang="vi-VN" altLang="en-US" sz="2600" b="1" dirty="0">
                <a:solidFill>
                  <a:srgbClr val="C00000"/>
                </a:solidFill>
                <a:cs typeface="Arial" panose="020B0604020202020204" pitchFamily="34" charset="0"/>
              </a:rPr>
              <a:t>3.2. TÍCH LŨY TƯ BẢN</a:t>
            </a:r>
          </a:p>
          <a:p>
            <a:pPr eaLnBrk="1" hangingPunct="1">
              <a:spcBef>
                <a:spcPct val="0"/>
              </a:spcBef>
              <a:buFont typeface="Wingdings" panose="05000000000000000000" pitchFamily="2" charset="2"/>
              <a:buChar char="Ø"/>
            </a:pPr>
            <a:endParaRPr lang="en-US" altLang="en-US" sz="1300" b="1" dirty="0">
              <a:solidFill>
                <a:srgbClr val="935F0B"/>
              </a:solidFill>
            </a:endParaRPr>
          </a:p>
        </p:txBody>
      </p:sp>
      <p:sp>
        <p:nvSpPr>
          <p:cNvPr id="324633" name="Rectangle 34">
            <a:extLst>
              <a:ext uri="{FF2B5EF4-FFF2-40B4-BE49-F238E27FC236}">
                <a16:creationId xmlns="" xmlns:a16="http://schemas.microsoft.com/office/drawing/2014/main" id="{F95C1948-F9F1-4ACB-9C8E-0DD69EB0FC22}"/>
              </a:ext>
            </a:extLst>
          </p:cNvPr>
          <p:cNvSpPr>
            <a:spLocks noChangeArrowheads="1"/>
          </p:cNvSpPr>
          <p:nvPr/>
        </p:nvSpPr>
        <p:spPr bwMode="auto">
          <a:xfrm>
            <a:off x="5097463" y="5286251"/>
            <a:ext cx="563040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lgn="ctr">
              <a:spcBef>
                <a:spcPct val="0"/>
              </a:spcBef>
              <a:buNone/>
            </a:pPr>
            <a:r>
              <a:rPr lang="vi-VN" altLang="en-US" sz="2500" b="1" dirty="0">
                <a:cs typeface="Arial" panose="020B0604020202020204" pitchFamily="34" charset="0"/>
              </a:rPr>
              <a:t>3.3. CÁC HÌNH THỨC BIỂU HIỆN CỦA GIÁ TRỊ THẶNG DƯ TRONG NỀN KINH TẾ THỊ TRƯỜNG</a:t>
            </a:r>
            <a:endParaRPr lang="en-US" altLang="en-US" sz="2400" b="1" dirty="0">
              <a:cs typeface="Arial" panose="020B0604020202020204" pitchFamily="34" charset="0"/>
            </a:endParaRPr>
          </a:p>
        </p:txBody>
      </p:sp>
      <p:sp>
        <p:nvSpPr>
          <p:cNvPr id="22" name="Rectangle 21">
            <a:extLst>
              <a:ext uri="{FF2B5EF4-FFF2-40B4-BE49-F238E27FC236}">
                <a16:creationId xmlns="" xmlns:a16="http://schemas.microsoft.com/office/drawing/2014/main" id="{3933A436-873C-447E-B76B-52EF8131A307}"/>
              </a:ext>
            </a:extLst>
          </p:cNvPr>
          <p:cNvSpPr/>
          <p:nvPr/>
        </p:nvSpPr>
        <p:spPr>
          <a:xfrm>
            <a:off x="4822801" y="1180877"/>
            <a:ext cx="1951175" cy="461665"/>
          </a:xfrm>
          <a:prstGeom prst="rect">
            <a:avLst/>
          </a:prstGeom>
        </p:spPr>
        <p:txBody>
          <a:bodyPr wrap="none">
            <a:spAutoFit/>
          </a:bodyPr>
          <a:lstStyle/>
          <a:p>
            <a:pPr algn="ctr" defTabSz="914400" eaLnBrk="0" fontAlgn="base" hangingPunct="0">
              <a:lnSpc>
                <a:spcPct val="100000"/>
              </a:lnSpc>
              <a:spcBef>
                <a:spcPts val="0"/>
              </a:spcBef>
              <a:buNone/>
            </a:pPr>
            <a:r>
              <a:rPr lang="en-US" sz="2400" b="1" dirty="0">
                <a:solidFill>
                  <a:srgbClr val="FF0000"/>
                </a:solidFill>
                <a:latin typeface="Arial" panose="020B0604020202020204" pitchFamily="34" charset="0"/>
                <a:cs typeface="Arial" panose="020B0604020202020204" pitchFamily="34" charset="0"/>
              </a:rPr>
              <a:t>CHƯƠNG 3</a:t>
            </a:r>
            <a:r>
              <a:rPr lang="en-US" sz="2400" b="1" dirty="0">
                <a:solidFill>
                  <a:srgbClr val="663300"/>
                </a:solidFill>
                <a:latin typeface="Arial" panose="020B0604020202020204" pitchFamily="34" charset="0"/>
                <a:cs typeface="Arial" panose="020B0604020202020204" pitchFamily="34" charset="0"/>
              </a:rPr>
              <a:t> </a:t>
            </a:r>
          </a:p>
        </p:txBody>
      </p:sp>
      <p:sp>
        <p:nvSpPr>
          <p:cNvPr id="2" name="Rectangle 1">
            <a:extLst>
              <a:ext uri="{FF2B5EF4-FFF2-40B4-BE49-F238E27FC236}">
                <a16:creationId xmlns="" xmlns:a16="http://schemas.microsoft.com/office/drawing/2014/main" id="{92CFBAFC-B3DA-48A4-BA31-BCBD67AA6630}"/>
              </a:ext>
            </a:extLst>
          </p:cNvPr>
          <p:cNvSpPr/>
          <p:nvPr/>
        </p:nvSpPr>
        <p:spPr>
          <a:xfrm>
            <a:off x="199053" y="1647407"/>
            <a:ext cx="11756572" cy="523220"/>
          </a:xfrm>
          <a:prstGeom prst="rect">
            <a:avLst/>
          </a:prstGeom>
        </p:spPr>
        <p:txBody>
          <a:bodyPr wrap="square">
            <a:spAutoFit/>
          </a:bodyPr>
          <a:lstStyle/>
          <a:p>
            <a:pPr algn="ctr"/>
            <a:r>
              <a:rPr lang="en-US" altLang="en-US" sz="2800" b="1" dirty="0">
                <a:solidFill>
                  <a:srgbClr val="006600"/>
                </a:solidFill>
                <a:latin typeface="Arial" panose="020B0604020202020204" pitchFamily="34" charset="0"/>
                <a:cs typeface="Arial" panose="020B0604020202020204" pitchFamily="34" charset="0"/>
              </a:rPr>
              <a:t>SẢN XUẤT GIÁ TRỊ THẶNG DƯ TRONG NỀN KINH TẾ THỊ TRƯỜNG</a:t>
            </a:r>
            <a:endParaRPr lang="en-US" sz="2800" dirty="0">
              <a:solidFill>
                <a:srgbClr val="006600"/>
              </a:solidFill>
              <a:latin typeface="Arial" panose="020B0604020202020204" pitchFamily="34" charset="0"/>
              <a:cs typeface="Arial" panose="020B0604020202020204" pitchFamily="34" charset="0"/>
            </a:endParaRPr>
          </a:p>
        </p:txBody>
      </p:sp>
      <p:pic>
        <p:nvPicPr>
          <p:cNvPr id="23" name="Picture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38"/>
        <p:cNvGrpSpPr/>
        <p:nvPr/>
      </p:nvGrpSpPr>
      <p:grpSpPr>
        <a:xfrm>
          <a:off x="0" y="0"/>
          <a:ext cx="0" cy="0"/>
          <a:chOff x="0" y="0"/>
          <a:chExt cx="0" cy="0"/>
        </a:xfrm>
      </p:grpSpPr>
      <p:sp>
        <p:nvSpPr>
          <p:cNvPr id="239" name="Google Shape;239;p19"/>
          <p:cNvSpPr txBox="1">
            <a:spLocks noGrp="1"/>
          </p:cNvSpPr>
          <p:nvPr>
            <p:ph type="ctrTitle" idx="4294967295"/>
          </p:nvPr>
        </p:nvSpPr>
        <p:spPr>
          <a:xfrm>
            <a:off x="2053000" y="-2016500"/>
            <a:ext cx="8712400" cy="1546400"/>
          </a:xfrm>
          <a:prstGeom prst="rect">
            <a:avLst/>
          </a:prstGeom>
        </p:spPr>
        <p:txBody>
          <a:bodyPr spcFirstLastPara="1" wrap="square" lIns="121900" tIns="121900" rIns="121900" bIns="121900" anchor="b" anchorCtr="0">
            <a:noAutofit/>
          </a:bodyPr>
          <a:lstStyle/>
          <a:p>
            <a:pPr algn="ctr"/>
            <a:r>
              <a:rPr lang="en" sz="8000"/>
              <a:t>Big concept</a:t>
            </a:r>
            <a:endParaRPr sz="8000"/>
          </a:p>
        </p:txBody>
      </p:sp>
      <p:sp>
        <p:nvSpPr>
          <p:cNvPr id="250" name="Google Shape;250;p19"/>
          <p:cNvSpPr txBox="1">
            <a:spLocks noGrp="1"/>
          </p:cNvSpPr>
          <p:nvPr>
            <p:ph type="sldNum" idx="12"/>
          </p:nvPr>
        </p:nvSpPr>
        <p:spPr>
          <a:xfrm>
            <a:off x="5782800" y="6335500"/>
            <a:ext cx="626400" cy="522000"/>
          </a:xfrm>
          <a:prstGeom prst="rect">
            <a:avLst/>
          </a:prstGeom>
        </p:spPr>
        <p:txBody>
          <a:bodyPr spcFirstLastPara="1" wrap="square" lIns="121900" tIns="121900" rIns="121900" bIns="121900" anchor="t" anchorCtr="0">
            <a:noAutofit/>
          </a:bodyPr>
          <a:lstStyle/>
          <a:p>
            <a:fld id="{00000000-1234-1234-1234-123412341234}" type="slidenum">
              <a:rPr lang="en"/>
              <a:pPr/>
              <a:t>3</a:t>
            </a:fld>
            <a:endParaRPr/>
          </a:p>
        </p:txBody>
      </p:sp>
      <p:sp>
        <p:nvSpPr>
          <p:cNvPr id="2" name="Rectangle 1">
            <a:extLst>
              <a:ext uri="{FF2B5EF4-FFF2-40B4-BE49-F238E27FC236}">
                <a16:creationId xmlns="" xmlns:a16="http://schemas.microsoft.com/office/drawing/2014/main" id="{F4310ACA-2FA7-4AD6-9579-E0D46A33BAFC}"/>
              </a:ext>
            </a:extLst>
          </p:cNvPr>
          <p:cNvSpPr/>
          <p:nvPr/>
        </p:nvSpPr>
        <p:spPr>
          <a:xfrm>
            <a:off x="973291" y="1125443"/>
            <a:ext cx="8609536" cy="523220"/>
          </a:xfrm>
          <a:prstGeom prst="rect">
            <a:avLst/>
          </a:prstGeom>
        </p:spPr>
        <p:txBody>
          <a:bodyPr wrap="none">
            <a:spAutoFit/>
          </a:bodyPr>
          <a:lstStyle/>
          <a:p>
            <a:r>
              <a:rPr lang="vi-VN" altLang="en-US" sz="2800" b="1" dirty="0">
                <a:latin typeface="Arial" panose="020B0604020202020204" pitchFamily="34" charset="0"/>
                <a:cs typeface="Arial" panose="020B0604020202020204" pitchFamily="34" charset="0"/>
              </a:rPr>
              <a:t>3.1. LÝ LUẬN CỦA C.MÁC VỀ GIÁ TRỊ THẶNG DƯ</a:t>
            </a:r>
            <a:endParaRPr lang="en-US" sz="2800" b="1" dirty="0">
              <a:latin typeface="Arial" panose="020B0604020202020204" pitchFamily="34" charset="0"/>
              <a:cs typeface="Arial" panose="020B0604020202020204" pitchFamily="34" charset="0"/>
            </a:endParaRPr>
          </a:p>
        </p:txBody>
      </p:sp>
      <p:grpSp>
        <p:nvGrpSpPr>
          <p:cNvPr id="18" name="Group 12">
            <a:extLst>
              <a:ext uri="{FF2B5EF4-FFF2-40B4-BE49-F238E27FC236}">
                <a16:creationId xmlns="" xmlns:a16="http://schemas.microsoft.com/office/drawing/2014/main" id="{40F2E6D1-729B-4BC6-8EB9-F2B730FED35E}"/>
              </a:ext>
            </a:extLst>
          </p:cNvPr>
          <p:cNvGrpSpPr>
            <a:grpSpLocks/>
          </p:cNvGrpSpPr>
          <p:nvPr/>
        </p:nvGrpSpPr>
        <p:grpSpPr bwMode="auto">
          <a:xfrm>
            <a:off x="1175656" y="1823864"/>
            <a:ext cx="9280025" cy="4848944"/>
            <a:chOff x="1394158" y="1364076"/>
            <a:chExt cx="6281290" cy="5192848"/>
          </a:xfrm>
        </p:grpSpPr>
        <p:grpSp>
          <p:nvGrpSpPr>
            <p:cNvPr id="19" name="Group 10">
              <a:extLst>
                <a:ext uri="{FF2B5EF4-FFF2-40B4-BE49-F238E27FC236}">
                  <a16:creationId xmlns="" xmlns:a16="http://schemas.microsoft.com/office/drawing/2014/main" id="{898ED3DE-3C96-465F-80EC-5DE5F138C936}"/>
                </a:ext>
              </a:extLst>
            </p:cNvPr>
            <p:cNvGrpSpPr>
              <a:grpSpLocks/>
            </p:cNvGrpSpPr>
            <p:nvPr/>
          </p:nvGrpSpPr>
          <p:grpSpPr bwMode="auto">
            <a:xfrm>
              <a:off x="1394158" y="1364076"/>
              <a:ext cx="6281289" cy="1574757"/>
              <a:chOff x="1753356" y="1455420"/>
              <a:chExt cx="5452986" cy="1367096"/>
            </a:xfrm>
          </p:grpSpPr>
          <p:grpSp>
            <p:nvGrpSpPr>
              <p:cNvPr id="38" name="Group 7">
                <a:extLst>
                  <a:ext uri="{FF2B5EF4-FFF2-40B4-BE49-F238E27FC236}">
                    <a16:creationId xmlns="" xmlns:a16="http://schemas.microsoft.com/office/drawing/2014/main" id="{76C6C521-BB35-40C4-A2BD-935475D6C79B}"/>
                  </a:ext>
                </a:extLst>
              </p:cNvPr>
              <p:cNvGrpSpPr>
                <a:grpSpLocks/>
              </p:cNvGrpSpPr>
              <p:nvPr/>
            </p:nvGrpSpPr>
            <p:grpSpPr bwMode="auto">
              <a:xfrm>
                <a:off x="1803761" y="1455420"/>
                <a:ext cx="5402581" cy="1367096"/>
                <a:chOff x="1803761" y="1455420"/>
                <a:chExt cx="5402581" cy="1367096"/>
              </a:xfrm>
            </p:grpSpPr>
            <p:pic>
              <p:nvPicPr>
                <p:cNvPr id="43" name="Picture 345" descr="shadow_1_m">
                  <a:extLst>
                    <a:ext uri="{FF2B5EF4-FFF2-40B4-BE49-F238E27FC236}">
                      <a16:creationId xmlns="" xmlns:a16="http://schemas.microsoft.com/office/drawing/2014/main" id="{FC5BCE42-49E2-43C0-971B-FD8C5E88EB03}"/>
                    </a:ext>
                  </a:extLst>
                </p:cNvPr>
                <p:cNvPicPr>
                  <a:picLocks noChangeAspect="1" noChangeArrowheads="1"/>
                </p:cNvPicPr>
                <p:nvPr/>
              </p:nvPicPr>
              <p:blipFill>
                <a:blip r:embed="rId3"/>
                <a:srcRect t="1518" b="2"/>
                <a:stretch>
                  <a:fillRect/>
                </a:stretch>
              </p:blipFill>
              <p:spPr bwMode="gray">
                <a:xfrm>
                  <a:off x="1803761" y="2510102"/>
                  <a:ext cx="5402581" cy="312414"/>
                </a:xfrm>
                <a:prstGeom prst="rect">
                  <a:avLst/>
                </a:prstGeom>
                <a:noFill/>
                <a:ln w="9525">
                  <a:noFill/>
                  <a:miter lim="800000"/>
                  <a:headEnd/>
                  <a:tailEnd/>
                </a:ln>
              </p:spPr>
            </p:pic>
            <p:sp>
              <p:nvSpPr>
                <p:cNvPr id="44" name="Rectangle 43">
                  <a:extLst>
                    <a:ext uri="{FF2B5EF4-FFF2-40B4-BE49-F238E27FC236}">
                      <a16:creationId xmlns="" xmlns:a16="http://schemas.microsoft.com/office/drawing/2014/main" id="{5A553D66-7138-4326-961D-68FE94C7DDDC}"/>
                    </a:ext>
                  </a:extLst>
                </p:cNvPr>
                <p:cNvSpPr/>
                <p:nvPr/>
              </p:nvSpPr>
              <p:spPr>
                <a:xfrm>
                  <a:off x="2286492" y="1454697"/>
                  <a:ext cx="4640094" cy="125022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5" name="Rectangle 44">
                  <a:extLst>
                    <a:ext uri="{FF2B5EF4-FFF2-40B4-BE49-F238E27FC236}">
                      <a16:creationId xmlns="" xmlns:a16="http://schemas.microsoft.com/office/drawing/2014/main" id="{8FE3D3F4-833B-4343-917E-181B17CEDCAE}"/>
                    </a:ext>
                  </a:extLst>
                </p:cNvPr>
                <p:cNvSpPr/>
                <p:nvPr/>
              </p:nvSpPr>
              <p:spPr>
                <a:xfrm>
                  <a:off x="2392606" y="1560834"/>
                  <a:ext cx="4443025" cy="1029677"/>
                </a:xfrm>
                <a:prstGeom prst="rect">
                  <a:avLst/>
                </a:prstGeom>
                <a:gradFill flip="none" rotWithShape="1">
                  <a:gsLst>
                    <a:gs pos="0">
                      <a:schemeClr val="bg1">
                        <a:shade val="30000"/>
                        <a:satMod val="115000"/>
                        <a:lumMod val="23000"/>
                        <a:lumOff val="77000"/>
                      </a:schemeClr>
                    </a:gs>
                    <a:gs pos="50000">
                      <a:schemeClr val="bg1">
                        <a:shade val="67500"/>
                        <a:satMod val="115000"/>
                        <a:lumMod val="33000"/>
                        <a:lumOff val="67000"/>
                      </a:schemeClr>
                    </a:gs>
                    <a:gs pos="100000">
                      <a:schemeClr val="bg1">
                        <a:shade val="100000"/>
                        <a:satMod val="115000"/>
                      </a:schemeClr>
                    </a:gs>
                  </a:gsLst>
                  <a:lin ang="27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39" name="Group 6">
                <a:extLst>
                  <a:ext uri="{FF2B5EF4-FFF2-40B4-BE49-F238E27FC236}">
                    <a16:creationId xmlns="" xmlns:a16="http://schemas.microsoft.com/office/drawing/2014/main" id="{E73753C3-CD4C-4FAE-96DF-FA4E29AC6CFE}"/>
                  </a:ext>
                </a:extLst>
              </p:cNvPr>
              <p:cNvGrpSpPr>
                <a:grpSpLocks/>
              </p:cNvGrpSpPr>
              <p:nvPr/>
            </p:nvGrpSpPr>
            <p:grpSpPr bwMode="auto">
              <a:xfrm>
                <a:off x="1753356" y="1673098"/>
                <a:ext cx="1788754" cy="951873"/>
                <a:chOff x="1753356" y="1673098"/>
                <a:chExt cx="1788754" cy="951873"/>
              </a:xfrm>
            </p:grpSpPr>
            <p:sp>
              <p:nvSpPr>
                <p:cNvPr id="40" name="Right Triangle 39">
                  <a:extLst>
                    <a:ext uri="{FF2B5EF4-FFF2-40B4-BE49-F238E27FC236}">
                      <a16:creationId xmlns="" xmlns:a16="http://schemas.microsoft.com/office/drawing/2014/main" id="{AF66BB2E-8E74-4CC2-9442-4D70C1155079}"/>
                    </a:ext>
                  </a:extLst>
                </p:cNvPr>
                <p:cNvSpPr/>
                <p:nvPr/>
              </p:nvSpPr>
              <p:spPr>
                <a:xfrm flipH="1">
                  <a:off x="2114228" y="2473345"/>
                  <a:ext cx="172264" cy="15162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2" name="Trapezoid 2">
                  <a:extLst>
                    <a:ext uri="{FF2B5EF4-FFF2-40B4-BE49-F238E27FC236}">
                      <a16:creationId xmlns="" xmlns:a16="http://schemas.microsoft.com/office/drawing/2014/main" id="{683E3382-1A49-46C4-82F7-26E400CBFF0F}"/>
                    </a:ext>
                  </a:extLst>
                </p:cNvPr>
                <p:cNvSpPr/>
                <p:nvPr/>
              </p:nvSpPr>
              <p:spPr>
                <a:xfrm rot="19191503">
                  <a:off x="1753356" y="1673098"/>
                  <a:ext cx="1788754" cy="464526"/>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0033CC"/>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nvGrpSpPr>
            <p:cNvPr id="20" name="Group 46">
              <a:extLst>
                <a:ext uri="{FF2B5EF4-FFF2-40B4-BE49-F238E27FC236}">
                  <a16:creationId xmlns="" xmlns:a16="http://schemas.microsoft.com/office/drawing/2014/main" id="{D0A07812-38EA-4A8A-BF64-2B4EAF184394}"/>
                </a:ext>
              </a:extLst>
            </p:cNvPr>
            <p:cNvGrpSpPr>
              <a:grpSpLocks/>
            </p:cNvGrpSpPr>
            <p:nvPr/>
          </p:nvGrpSpPr>
          <p:grpSpPr bwMode="auto">
            <a:xfrm>
              <a:off x="1504684" y="3178093"/>
              <a:ext cx="5848513" cy="1440132"/>
              <a:chOff x="1849307" y="1455304"/>
              <a:chExt cx="5077279" cy="1250224"/>
            </a:xfrm>
          </p:grpSpPr>
          <p:grpSp>
            <p:nvGrpSpPr>
              <p:cNvPr id="30" name="Group 49">
                <a:extLst>
                  <a:ext uri="{FF2B5EF4-FFF2-40B4-BE49-F238E27FC236}">
                    <a16:creationId xmlns="" xmlns:a16="http://schemas.microsoft.com/office/drawing/2014/main" id="{E7F4BC7E-8C72-4B20-A5FA-F1557211BDB9}"/>
                  </a:ext>
                </a:extLst>
              </p:cNvPr>
              <p:cNvGrpSpPr>
                <a:grpSpLocks/>
              </p:cNvGrpSpPr>
              <p:nvPr/>
            </p:nvGrpSpPr>
            <p:grpSpPr bwMode="auto">
              <a:xfrm>
                <a:off x="2286492" y="1455304"/>
                <a:ext cx="4640094" cy="1250224"/>
                <a:chOff x="2286492" y="1455304"/>
                <a:chExt cx="4640094" cy="1250224"/>
              </a:xfrm>
            </p:grpSpPr>
            <p:sp>
              <p:nvSpPr>
                <p:cNvPr id="36" name="Rectangle 35">
                  <a:extLst>
                    <a:ext uri="{FF2B5EF4-FFF2-40B4-BE49-F238E27FC236}">
                      <a16:creationId xmlns="" xmlns:a16="http://schemas.microsoft.com/office/drawing/2014/main" id="{95C85BBC-7163-488D-A459-63323DCBC8CC}"/>
                    </a:ext>
                  </a:extLst>
                </p:cNvPr>
                <p:cNvSpPr/>
                <p:nvPr/>
              </p:nvSpPr>
              <p:spPr>
                <a:xfrm>
                  <a:off x="2286492" y="1455304"/>
                  <a:ext cx="4640094" cy="1250224"/>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Rectangle 36">
                  <a:extLst>
                    <a:ext uri="{FF2B5EF4-FFF2-40B4-BE49-F238E27FC236}">
                      <a16:creationId xmlns="" xmlns:a16="http://schemas.microsoft.com/office/drawing/2014/main" id="{7F509B22-86FF-4F97-BB7C-F70878D826A7}"/>
                    </a:ext>
                  </a:extLst>
                </p:cNvPr>
                <p:cNvSpPr/>
                <p:nvPr/>
              </p:nvSpPr>
              <p:spPr>
                <a:xfrm>
                  <a:off x="2392606" y="1561442"/>
                  <a:ext cx="4443025" cy="1029676"/>
                </a:xfrm>
                <a:prstGeom prst="rect">
                  <a:avLst/>
                </a:prstGeom>
                <a:gradFill flip="none" rotWithShape="1">
                  <a:gsLst>
                    <a:gs pos="0">
                      <a:schemeClr val="bg1">
                        <a:shade val="30000"/>
                        <a:satMod val="115000"/>
                        <a:lumMod val="23000"/>
                        <a:lumOff val="77000"/>
                      </a:schemeClr>
                    </a:gs>
                    <a:gs pos="50000">
                      <a:schemeClr val="bg1">
                        <a:shade val="67500"/>
                        <a:satMod val="115000"/>
                        <a:lumMod val="33000"/>
                        <a:lumOff val="67000"/>
                      </a:schemeClr>
                    </a:gs>
                    <a:gs pos="100000">
                      <a:schemeClr val="bg1">
                        <a:shade val="100000"/>
                        <a:satMod val="115000"/>
                      </a:schemeClr>
                    </a:gs>
                  </a:gsLst>
                  <a:lin ang="27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1" name="Group 50">
                <a:extLst>
                  <a:ext uri="{FF2B5EF4-FFF2-40B4-BE49-F238E27FC236}">
                    <a16:creationId xmlns="" xmlns:a16="http://schemas.microsoft.com/office/drawing/2014/main" id="{3E013F71-9DFD-40F4-9F77-575A696E650B}"/>
                  </a:ext>
                </a:extLst>
              </p:cNvPr>
              <p:cNvGrpSpPr>
                <a:grpSpLocks/>
              </p:cNvGrpSpPr>
              <p:nvPr/>
            </p:nvGrpSpPr>
            <p:grpSpPr bwMode="auto">
              <a:xfrm>
                <a:off x="1849307" y="1585463"/>
                <a:ext cx="1736390" cy="1040116"/>
                <a:chOff x="1849307" y="1585463"/>
                <a:chExt cx="1736390" cy="1040116"/>
              </a:xfrm>
            </p:grpSpPr>
            <p:sp>
              <p:nvSpPr>
                <p:cNvPr id="32" name="Right Triangle 31">
                  <a:extLst>
                    <a:ext uri="{FF2B5EF4-FFF2-40B4-BE49-F238E27FC236}">
                      <a16:creationId xmlns="" xmlns:a16="http://schemas.microsoft.com/office/drawing/2014/main" id="{544C40C6-C3BF-4E27-B57D-77D66D2D1BC9}"/>
                    </a:ext>
                  </a:extLst>
                </p:cNvPr>
                <p:cNvSpPr/>
                <p:nvPr/>
              </p:nvSpPr>
              <p:spPr>
                <a:xfrm flipH="1">
                  <a:off x="2114228" y="2473953"/>
                  <a:ext cx="172264" cy="15162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 name="Trapezoid 2">
                  <a:extLst>
                    <a:ext uri="{FF2B5EF4-FFF2-40B4-BE49-F238E27FC236}">
                      <a16:creationId xmlns="" xmlns:a16="http://schemas.microsoft.com/office/drawing/2014/main" id="{189915A5-6FC0-4A48-9F57-DF1621EFA6EF}"/>
                    </a:ext>
                  </a:extLst>
                </p:cNvPr>
                <p:cNvSpPr/>
                <p:nvPr/>
              </p:nvSpPr>
              <p:spPr>
                <a:xfrm rot="19191503">
                  <a:off x="1849307" y="1585463"/>
                  <a:ext cx="1736390" cy="464526"/>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996633"/>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grpSp>
          <p:nvGrpSpPr>
            <p:cNvPr id="21" name="Group 63">
              <a:extLst>
                <a:ext uri="{FF2B5EF4-FFF2-40B4-BE49-F238E27FC236}">
                  <a16:creationId xmlns="" xmlns:a16="http://schemas.microsoft.com/office/drawing/2014/main" id="{8A2ECCBF-F56B-4D06-A8AF-87EA6D83AC17}"/>
                </a:ext>
              </a:extLst>
            </p:cNvPr>
            <p:cNvGrpSpPr>
              <a:grpSpLocks/>
            </p:cNvGrpSpPr>
            <p:nvPr/>
          </p:nvGrpSpPr>
          <p:grpSpPr bwMode="auto">
            <a:xfrm>
              <a:off x="1452220" y="4982167"/>
              <a:ext cx="6223228" cy="1574757"/>
              <a:chOff x="1803761" y="1455420"/>
              <a:chExt cx="5402581" cy="1367096"/>
            </a:xfrm>
          </p:grpSpPr>
          <p:grpSp>
            <p:nvGrpSpPr>
              <p:cNvPr id="22" name="Group 67">
                <a:extLst>
                  <a:ext uri="{FF2B5EF4-FFF2-40B4-BE49-F238E27FC236}">
                    <a16:creationId xmlns="" xmlns:a16="http://schemas.microsoft.com/office/drawing/2014/main" id="{9F86A5A2-7DE8-4ECC-B4DD-6601EE8E766C}"/>
                  </a:ext>
                </a:extLst>
              </p:cNvPr>
              <p:cNvGrpSpPr>
                <a:grpSpLocks/>
              </p:cNvGrpSpPr>
              <p:nvPr/>
            </p:nvGrpSpPr>
            <p:grpSpPr bwMode="auto">
              <a:xfrm>
                <a:off x="1803761" y="1455420"/>
                <a:ext cx="5402581" cy="1367096"/>
                <a:chOff x="1803761" y="1455420"/>
                <a:chExt cx="5402581" cy="1367096"/>
              </a:xfrm>
            </p:grpSpPr>
            <p:pic>
              <p:nvPicPr>
                <p:cNvPr id="27" name="Picture 345" descr="shadow_1_m">
                  <a:extLst>
                    <a:ext uri="{FF2B5EF4-FFF2-40B4-BE49-F238E27FC236}">
                      <a16:creationId xmlns="" xmlns:a16="http://schemas.microsoft.com/office/drawing/2014/main" id="{ED60B842-245D-404D-811C-51496907826B}"/>
                    </a:ext>
                  </a:extLst>
                </p:cNvPr>
                <p:cNvPicPr>
                  <a:picLocks noChangeAspect="1" noChangeArrowheads="1"/>
                </p:cNvPicPr>
                <p:nvPr/>
              </p:nvPicPr>
              <p:blipFill>
                <a:blip r:embed="rId3"/>
                <a:srcRect t="1518" b="2"/>
                <a:stretch>
                  <a:fillRect/>
                </a:stretch>
              </p:blipFill>
              <p:spPr bwMode="gray">
                <a:xfrm>
                  <a:off x="1803761" y="2510102"/>
                  <a:ext cx="5402581" cy="312414"/>
                </a:xfrm>
                <a:prstGeom prst="rect">
                  <a:avLst/>
                </a:prstGeom>
                <a:noFill/>
                <a:ln w="9525">
                  <a:noFill/>
                  <a:miter lim="800000"/>
                  <a:headEnd/>
                  <a:tailEnd/>
                </a:ln>
              </p:spPr>
            </p:pic>
            <p:sp>
              <p:nvSpPr>
                <p:cNvPr id="28" name="Rectangle 27">
                  <a:extLst>
                    <a:ext uri="{FF2B5EF4-FFF2-40B4-BE49-F238E27FC236}">
                      <a16:creationId xmlns="" xmlns:a16="http://schemas.microsoft.com/office/drawing/2014/main" id="{07C5E4F6-5C1E-475B-8CC2-B937B02DDE66}"/>
                    </a:ext>
                  </a:extLst>
                </p:cNvPr>
                <p:cNvSpPr/>
                <p:nvPr/>
              </p:nvSpPr>
              <p:spPr>
                <a:xfrm>
                  <a:off x="2286492" y="1455127"/>
                  <a:ext cx="4640094" cy="1250224"/>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 name="Rectangle 28">
                  <a:extLst>
                    <a:ext uri="{FF2B5EF4-FFF2-40B4-BE49-F238E27FC236}">
                      <a16:creationId xmlns="" xmlns:a16="http://schemas.microsoft.com/office/drawing/2014/main" id="{D645105F-2EB6-46A1-950B-0E541BB47BD2}"/>
                    </a:ext>
                  </a:extLst>
                </p:cNvPr>
                <p:cNvSpPr/>
                <p:nvPr/>
              </p:nvSpPr>
              <p:spPr>
                <a:xfrm>
                  <a:off x="2392606" y="1561266"/>
                  <a:ext cx="4443025" cy="1029676"/>
                </a:xfrm>
                <a:prstGeom prst="rect">
                  <a:avLst/>
                </a:prstGeom>
                <a:gradFill flip="none" rotWithShape="1">
                  <a:gsLst>
                    <a:gs pos="0">
                      <a:schemeClr val="bg1">
                        <a:shade val="30000"/>
                        <a:satMod val="115000"/>
                        <a:lumMod val="23000"/>
                        <a:lumOff val="77000"/>
                      </a:schemeClr>
                    </a:gs>
                    <a:gs pos="50000">
                      <a:schemeClr val="bg1">
                        <a:shade val="67500"/>
                        <a:satMod val="115000"/>
                        <a:lumMod val="33000"/>
                        <a:lumOff val="67000"/>
                      </a:schemeClr>
                    </a:gs>
                    <a:gs pos="100000">
                      <a:schemeClr val="bg1">
                        <a:shade val="100000"/>
                        <a:satMod val="115000"/>
                      </a:schemeClr>
                    </a:gs>
                  </a:gsLst>
                  <a:lin ang="27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6" name="Trapezoid 2">
                <a:extLst>
                  <a:ext uri="{FF2B5EF4-FFF2-40B4-BE49-F238E27FC236}">
                    <a16:creationId xmlns="" xmlns:a16="http://schemas.microsoft.com/office/drawing/2014/main" id="{141AE741-8249-4A35-A29B-433561E75082}"/>
                  </a:ext>
                </a:extLst>
              </p:cNvPr>
              <p:cNvSpPr/>
              <p:nvPr/>
            </p:nvSpPr>
            <p:spPr bwMode="auto">
              <a:xfrm rot="19191503">
                <a:off x="1862096" y="1595107"/>
                <a:ext cx="1697037" cy="464526"/>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008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006600"/>
                  </a:solidFill>
                </a:endParaRPr>
              </a:p>
            </p:txBody>
          </p:sp>
        </p:grpSp>
      </p:grpSp>
      <p:sp>
        <p:nvSpPr>
          <p:cNvPr id="46" name="5-Point Star 87">
            <a:extLst>
              <a:ext uri="{FF2B5EF4-FFF2-40B4-BE49-F238E27FC236}">
                <a16:creationId xmlns="" xmlns:a16="http://schemas.microsoft.com/office/drawing/2014/main" id="{2552D93D-1846-4958-884B-80BBD00C86A3}"/>
              </a:ext>
            </a:extLst>
          </p:cNvPr>
          <p:cNvSpPr/>
          <p:nvPr/>
        </p:nvSpPr>
        <p:spPr bwMode="auto">
          <a:xfrm>
            <a:off x="9244276" y="3609181"/>
            <a:ext cx="842658" cy="568325"/>
          </a:xfrm>
          <a:prstGeom prst="star5">
            <a:avLst>
              <a:gd name="adj" fmla="val 26056"/>
              <a:gd name="hf" fmla="val 105146"/>
              <a:gd name="vf" fmla="val 11055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47" name="Group 46">
            <a:extLst>
              <a:ext uri="{FF2B5EF4-FFF2-40B4-BE49-F238E27FC236}">
                <a16:creationId xmlns="" xmlns:a16="http://schemas.microsoft.com/office/drawing/2014/main" id="{6152E5E4-5101-4F18-A4D3-CA4E1E85A912}"/>
              </a:ext>
            </a:extLst>
          </p:cNvPr>
          <p:cNvGrpSpPr/>
          <p:nvPr/>
        </p:nvGrpSpPr>
        <p:grpSpPr>
          <a:xfrm>
            <a:off x="9199505" y="5372100"/>
            <a:ext cx="925569" cy="455157"/>
            <a:chOff x="5210175" y="2278856"/>
            <a:chExt cx="235744" cy="173831"/>
          </a:xfrm>
          <a:solidFill>
            <a:schemeClr val="tx2">
              <a:lumMod val="50000"/>
            </a:schemeClr>
          </a:solidFill>
        </p:grpSpPr>
        <p:sp>
          <p:nvSpPr>
            <p:cNvPr id="48" name="Frame 47">
              <a:extLst>
                <a:ext uri="{FF2B5EF4-FFF2-40B4-BE49-F238E27FC236}">
                  <a16:creationId xmlns="" xmlns:a16="http://schemas.microsoft.com/office/drawing/2014/main" id="{222B3776-939A-444E-B51D-8CE8559C3FB7}"/>
                </a:ext>
              </a:extLst>
            </p:cNvPr>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49" name="Freeform 90">
              <a:extLst>
                <a:ext uri="{FF2B5EF4-FFF2-40B4-BE49-F238E27FC236}">
                  <a16:creationId xmlns="" xmlns:a16="http://schemas.microsoft.com/office/drawing/2014/main" id="{5B138DF3-B49B-49CB-8931-D8A00A8203EC}"/>
                </a:ext>
              </a:extLst>
            </p:cNvPr>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50" name="Group 49">
            <a:extLst>
              <a:ext uri="{FF2B5EF4-FFF2-40B4-BE49-F238E27FC236}">
                <a16:creationId xmlns="" xmlns:a16="http://schemas.microsoft.com/office/drawing/2014/main" id="{D146961A-6A10-46CF-9626-DEB9354AE8DA}"/>
              </a:ext>
            </a:extLst>
          </p:cNvPr>
          <p:cNvGrpSpPr/>
          <p:nvPr/>
        </p:nvGrpSpPr>
        <p:grpSpPr>
          <a:xfrm>
            <a:off x="9167250" y="1648663"/>
            <a:ext cx="957824" cy="718295"/>
            <a:chOff x="4290008" y="4767262"/>
            <a:chExt cx="902113" cy="1014412"/>
          </a:xfrm>
          <a:solidFill>
            <a:schemeClr val="accent3"/>
          </a:solidFill>
        </p:grpSpPr>
        <p:sp>
          <p:nvSpPr>
            <p:cNvPr id="51" name="Freeform 92">
              <a:extLst>
                <a:ext uri="{FF2B5EF4-FFF2-40B4-BE49-F238E27FC236}">
                  <a16:creationId xmlns="" xmlns:a16="http://schemas.microsoft.com/office/drawing/2014/main" id="{5B64C84E-532A-4A89-88E8-593E6A17B143}"/>
                </a:ext>
              </a:extLst>
            </p:cNvPr>
            <p:cNvSpPr/>
            <p:nvPr/>
          </p:nvSpPr>
          <p:spPr>
            <a:xfrm>
              <a:off x="4444110" y="4922044"/>
              <a:ext cx="602358" cy="590550"/>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 name="Freeform 93">
              <a:extLst>
                <a:ext uri="{FF2B5EF4-FFF2-40B4-BE49-F238E27FC236}">
                  <a16:creationId xmlns="" xmlns:a16="http://schemas.microsoft.com/office/drawing/2014/main" id="{39E2AA38-0C56-4B8C-BB19-12EE73229335}"/>
                </a:ext>
              </a:extLst>
            </p:cNvPr>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 name="Rounded Rectangle 94">
              <a:extLst>
                <a:ext uri="{FF2B5EF4-FFF2-40B4-BE49-F238E27FC236}">
                  <a16:creationId xmlns="" xmlns:a16="http://schemas.microsoft.com/office/drawing/2014/main" id="{034CB5D8-F182-4798-8071-292F2B96B212}"/>
                </a:ext>
              </a:extLst>
            </p:cNvPr>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 name="Rounded Rectangle 95">
              <a:extLst>
                <a:ext uri="{FF2B5EF4-FFF2-40B4-BE49-F238E27FC236}">
                  <a16:creationId xmlns="" xmlns:a16="http://schemas.microsoft.com/office/drawing/2014/main" id="{B0D3A978-AC38-4E51-AF02-B617F4517352}"/>
                </a:ext>
              </a:extLst>
            </p:cNvPr>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 name="Rounded Rectangle 96">
              <a:extLst>
                <a:ext uri="{FF2B5EF4-FFF2-40B4-BE49-F238E27FC236}">
                  <a16:creationId xmlns="" xmlns:a16="http://schemas.microsoft.com/office/drawing/2014/main" id="{93969307-7A05-4C06-8775-F7F4E0076EA4}"/>
                </a:ext>
              </a:extLst>
            </p:cNvPr>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Rounded Rectangle 97">
              <a:extLst>
                <a:ext uri="{FF2B5EF4-FFF2-40B4-BE49-F238E27FC236}">
                  <a16:creationId xmlns="" xmlns:a16="http://schemas.microsoft.com/office/drawing/2014/main" id="{FACB0512-0C29-4F75-876C-9CB32E556CAC}"/>
                </a:ext>
              </a:extLst>
            </p:cNvPr>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Rounded Rectangle 98">
              <a:extLst>
                <a:ext uri="{FF2B5EF4-FFF2-40B4-BE49-F238E27FC236}">
                  <a16:creationId xmlns="" xmlns:a16="http://schemas.microsoft.com/office/drawing/2014/main" id="{06E94889-A4B3-440B-8A72-2A408F799ABE}"/>
                </a:ext>
              </a:extLst>
            </p:cNvPr>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58" name="Rectangle 57">
            <a:extLst>
              <a:ext uri="{FF2B5EF4-FFF2-40B4-BE49-F238E27FC236}">
                <a16:creationId xmlns="" xmlns:a16="http://schemas.microsoft.com/office/drawing/2014/main" id="{5ACC4ABE-0CE1-4B9C-9252-C56F54AAA936}"/>
              </a:ext>
            </a:extLst>
          </p:cNvPr>
          <p:cNvSpPr/>
          <p:nvPr/>
        </p:nvSpPr>
        <p:spPr>
          <a:xfrm>
            <a:off x="3249047" y="1901818"/>
            <a:ext cx="6346482" cy="707886"/>
          </a:xfrm>
          <a:prstGeom prst="rect">
            <a:avLst/>
          </a:prstGeom>
        </p:spPr>
        <p:txBody>
          <a:bodyPr wrap="square" anchor="ctr">
            <a:spAutoFit/>
          </a:bodyPr>
          <a:lstStyle/>
          <a:p>
            <a:pPr>
              <a:defRPr/>
            </a:pPr>
            <a:r>
              <a:rPr lang="vi-VN" sz="2600" b="1" dirty="0">
                <a:solidFill>
                  <a:srgbClr val="000099"/>
                </a:solidFill>
                <a:latin typeface="Arial" panose="020B0604020202020204" pitchFamily="34" charset="0"/>
                <a:cs typeface="Arial" panose="020B0604020202020204" pitchFamily="34" charset="0"/>
              </a:rPr>
              <a:t>3.1.1.  </a:t>
            </a:r>
            <a:r>
              <a:rPr lang="en-US" sz="2600" b="1" dirty="0" err="1">
                <a:solidFill>
                  <a:srgbClr val="000099"/>
                </a:solidFill>
                <a:latin typeface="Arial" panose="020B0604020202020204" pitchFamily="34" charset="0"/>
                <a:cs typeface="Arial" panose="020B0604020202020204" pitchFamily="34" charset="0"/>
              </a:rPr>
              <a:t>Nguồn</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gốc</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của</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giá</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trị</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thặng</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dư</a:t>
            </a:r>
            <a:endParaRPr lang="en-US" sz="2600" b="1" dirty="0">
              <a:solidFill>
                <a:srgbClr val="000099"/>
              </a:solidFill>
              <a:latin typeface="Arial" panose="020B0604020202020204" pitchFamily="34" charset="0"/>
              <a:cs typeface="Arial" panose="020B0604020202020204" pitchFamily="34" charset="0"/>
            </a:endParaRPr>
          </a:p>
          <a:p>
            <a:pPr>
              <a:defRPr/>
            </a:pPr>
            <a:endParaRPr lang="en-US" sz="1400" dirty="0">
              <a:solidFill>
                <a:schemeClr val="tx1">
                  <a:lumMod val="65000"/>
                  <a:lumOff val="35000"/>
                </a:schemeClr>
              </a:solidFill>
              <a:latin typeface="Arial" pitchFamily="34" charset="0"/>
              <a:cs typeface="Arial" pitchFamily="34" charset="0"/>
            </a:endParaRPr>
          </a:p>
        </p:txBody>
      </p:sp>
      <p:sp>
        <p:nvSpPr>
          <p:cNvPr id="59" name="Rectangle 58">
            <a:extLst>
              <a:ext uri="{FF2B5EF4-FFF2-40B4-BE49-F238E27FC236}">
                <a16:creationId xmlns="" xmlns:a16="http://schemas.microsoft.com/office/drawing/2014/main" id="{65405AE9-99E2-41B5-83EC-F59E1304478A}"/>
              </a:ext>
            </a:extLst>
          </p:cNvPr>
          <p:cNvSpPr/>
          <p:nvPr/>
        </p:nvSpPr>
        <p:spPr>
          <a:xfrm>
            <a:off x="3382187" y="3782578"/>
            <a:ext cx="5978085" cy="707886"/>
          </a:xfrm>
          <a:prstGeom prst="rect">
            <a:avLst/>
          </a:prstGeom>
        </p:spPr>
        <p:txBody>
          <a:bodyPr wrap="square" anchor="ctr">
            <a:spAutoFit/>
          </a:bodyPr>
          <a:lstStyle/>
          <a:p>
            <a:pPr>
              <a:defRPr/>
            </a:pPr>
            <a:r>
              <a:rPr lang="vi-VN" sz="2600" b="1" dirty="0">
                <a:solidFill>
                  <a:srgbClr val="996633"/>
                </a:solidFill>
                <a:latin typeface="Arial" panose="020B0604020202020204" pitchFamily="34" charset="0"/>
                <a:cs typeface="Arial" panose="020B0604020202020204" pitchFamily="34" charset="0"/>
              </a:rPr>
              <a:t>3.1.2.  </a:t>
            </a:r>
            <a:r>
              <a:rPr lang="en-US" sz="2600" b="1" dirty="0" err="1">
                <a:solidFill>
                  <a:srgbClr val="996633"/>
                </a:solidFill>
                <a:latin typeface="Arial" panose="020B0604020202020204" pitchFamily="34" charset="0"/>
                <a:cs typeface="Arial" panose="020B0604020202020204" pitchFamily="34" charset="0"/>
              </a:rPr>
              <a:t>Bản</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chất</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của</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giá</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trị</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thặng</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dư</a:t>
            </a:r>
            <a:endParaRPr lang="en-US" sz="2600" b="1" dirty="0">
              <a:solidFill>
                <a:srgbClr val="996633"/>
              </a:solidFill>
              <a:latin typeface="Arial" panose="020B0604020202020204" pitchFamily="34" charset="0"/>
              <a:cs typeface="Arial" panose="020B0604020202020204" pitchFamily="34" charset="0"/>
            </a:endParaRPr>
          </a:p>
          <a:p>
            <a:pPr>
              <a:defRPr/>
            </a:pPr>
            <a:endParaRPr lang="en-US" sz="1400" dirty="0">
              <a:solidFill>
                <a:schemeClr val="tx1">
                  <a:lumMod val="65000"/>
                  <a:lumOff val="35000"/>
                </a:schemeClr>
              </a:solidFill>
              <a:latin typeface="Arial" pitchFamily="34" charset="0"/>
              <a:cs typeface="Arial" pitchFamily="34" charset="0"/>
            </a:endParaRPr>
          </a:p>
        </p:txBody>
      </p:sp>
      <p:sp>
        <p:nvSpPr>
          <p:cNvPr id="60" name="Rectangle 59">
            <a:extLst>
              <a:ext uri="{FF2B5EF4-FFF2-40B4-BE49-F238E27FC236}">
                <a16:creationId xmlns="" xmlns:a16="http://schemas.microsoft.com/office/drawing/2014/main" id="{45BEFE70-110C-424F-A2EB-24B0778F72C2}"/>
              </a:ext>
            </a:extLst>
          </p:cNvPr>
          <p:cNvSpPr/>
          <p:nvPr/>
        </p:nvSpPr>
        <p:spPr>
          <a:xfrm>
            <a:off x="3390548" y="5380179"/>
            <a:ext cx="5515568" cy="892552"/>
          </a:xfrm>
          <a:prstGeom prst="rect">
            <a:avLst/>
          </a:prstGeom>
        </p:spPr>
        <p:txBody>
          <a:bodyPr wrap="square" anchor="ctr">
            <a:spAutoFit/>
          </a:bodyPr>
          <a:lstStyle/>
          <a:p>
            <a:pPr algn="ctr">
              <a:defRPr/>
            </a:pPr>
            <a:r>
              <a:rPr lang="vi-VN" sz="2600" b="1" dirty="0">
                <a:solidFill>
                  <a:srgbClr val="006600"/>
                </a:solidFill>
                <a:latin typeface="Arial" panose="020B0604020202020204" pitchFamily="34" charset="0"/>
                <a:cs typeface="Arial" panose="020B0604020202020204" pitchFamily="34" charset="0"/>
              </a:rPr>
              <a:t>3.1.3. C</a:t>
            </a:r>
            <a:r>
              <a:rPr lang="en-US" sz="2600" b="1" dirty="0" err="1">
                <a:solidFill>
                  <a:srgbClr val="006600"/>
                </a:solidFill>
                <a:latin typeface="Arial" panose="020B0604020202020204" pitchFamily="34" charset="0"/>
                <a:cs typeface="Arial" panose="020B0604020202020204" pitchFamily="34" charset="0"/>
              </a:rPr>
              <a:t>ác</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ph</a:t>
            </a:r>
            <a:r>
              <a:rPr lang="vi-VN" sz="2600" b="1" dirty="0">
                <a:solidFill>
                  <a:srgbClr val="006600"/>
                </a:solidFill>
                <a:latin typeface="Arial" panose="020B0604020202020204" pitchFamily="34" charset="0"/>
                <a:cs typeface="Arial" panose="020B0604020202020204" pitchFamily="34" charset="0"/>
              </a:rPr>
              <a:t>ư</a:t>
            </a:r>
            <a:r>
              <a:rPr lang="en-US" sz="2600" b="1" dirty="0" err="1">
                <a:solidFill>
                  <a:srgbClr val="006600"/>
                </a:solidFill>
                <a:latin typeface="Arial" panose="020B0604020202020204" pitchFamily="34" charset="0"/>
                <a:cs typeface="Arial" panose="020B0604020202020204" pitchFamily="34" charset="0"/>
              </a:rPr>
              <a:t>ơng</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pháp</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sản</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xuất</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giá</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trị</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thặng</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dư</a:t>
            </a:r>
            <a:endParaRPr lang="en-US" sz="2600" b="1" dirty="0">
              <a:solidFill>
                <a:srgbClr val="006600"/>
              </a:solidFill>
              <a:latin typeface="Arial" panose="020B0604020202020204" pitchFamily="34" charset="0"/>
              <a:cs typeface="Arial" panose="020B0604020202020204" pitchFamily="34" charset="0"/>
            </a:endParaRPr>
          </a:p>
        </p:txBody>
      </p:sp>
      <p:sp>
        <p:nvSpPr>
          <p:cNvPr id="61" name="Rectangle 60">
            <a:extLst>
              <a:ext uri="{FF2B5EF4-FFF2-40B4-BE49-F238E27FC236}">
                <a16:creationId xmlns="" xmlns:a16="http://schemas.microsoft.com/office/drawing/2014/main" id="{DB45BFA8-55B1-4B14-8CA4-3B143EDE3C2E}"/>
              </a:ext>
            </a:extLst>
          </p:cNvPr>
          <p:cNvSpPr/>
          <p:nvPr/>
        </p:nvSpPr>
        <p:spPr>
          <a:xfrm rot="19126099">
            <a:off x="1411245" y="2034935"/>
            <a:ext cx="2742212" cy="400110"/>
          </a:xfrm>
          <a:prstGeom prst="rect">
            <a:avLst/>
          </a:prstGeom>
        </p:spPr>
        <p:txBody>
          <a:bodyPr wrap="square" anchor="ctr">
            <a:spAutoFit/>
          </a:bodyPr>
          <a:lstStyle/>
          <a:p>
            <a:pPr algn="ctr">
              <a:defRPr/>
            </a:pPr>
            <a:r>
              <a:rPr lang="en-US" sz="2000" b="1" dirty="0" err="1">
                <a:solidFill>
                  <a:schemeClr val="bg1"/>
                </a:solidFill>
                <a:latin typeface="Arial" pitchFamily="34" charset="0"/>
                <a:cs typeface="Arial" pitchFamily="34" charset="0"/>
              </a:rPr>
              <a:t>Nội</a:t>
            </a:r>
            <a:r>
              <a:rPr lang="en-US" sz="2000" b="1" dirty="0">
                <a:solidFill>
                  <a:schemeClr val="bg1"/>
                </a:solidFill>
                <a:latin typeface="Arial" pitchFamily="34" charset="0"/>
                <a:cs typeface="Arial" pitchFamily="34" charset="0"/>
              </a:rPr>
              <a:t> dung 01</a:t>
            </a:r>
          </a:p>
        </p:txBody>
      </p:sp>
      <p:sp>
        <p:nvSpPr>
          <p:cNvPr id="62" name="Rectangle 61">
            <a:extLst>
              <a:ext uri="{FF2B5EF4-FFF2-40B4-BE49-F238E27FC236}">
                <a16:creationId xmlns="" xmlns:a16="http://schemas.microsoft.com/office/drawing/2014/main" id="{5112EE7D-41A7-4F78-BC37-B5EE2E26E161}"/>
              </a:ext>
            </a:extLst>
          </p:cNvPr>
          <p:cNvSpPr/>
          <p:nvPr/>
        </p:nvSpPr>
        <p:spPr>
          <a:xfrm rot="19126099">
            <a:off x="1411245" y="3812393"/>
            <a:ext cx="2742212" cy="400110"/>
          </a:xfrm>
          <a:prstGeom prst="rect">
            <a:avLst/>
          </a:prstGeom>
        </p:spPr>
        <p:txBody>
          <a:bodyPr wrap="square" anchor="ctr">
            <a:spAutoFit/>
          </a:bodyPr>
          <a:lstStyle/>
          <a:p>
            <a:pPr algn="ctr">
              <a:defRPr/>
            </a:pPr>
            <a:r>
              <a:rPr lang="en-US" sz="2000" b="1" dirty="0" err="1">
                <a:solidFill>
                  <a:schemeClr val="bg1"/>
                </a:solidFill>
                <a:latin typeface="Arial" pitchFamily="34" charset="0"/>
                <a:cs typeface="Arial" pitchFamily="34" charset="0"/>
              </a:rPr>
              <a:t>Nội</a:t>
            </a:r>
            <a:r>
              <a:rPr lang="en-US" sz="2000" b="1" dirty="0">
                <a:solidFill>
                  <a:schemeClr val="bg1"/>
                </a:solidFill>
                <a:latin typeface="Arial" pitchFamily="34" charset="0"/>
                <a:cs typeface="Arial" pitchFamily="34" charset="0"/>
              </a:rPr>
              <a:t> dung 02</a:t>
            </a:r>
          </a:p>
        </p:txBody>
      </p:sp>
      <p:sp>
        <p:nvSpPr>
          <p:cNvPr id="63" name="Rectangle 62">
            <a:extLst>
              <a:ext uri="{FF2B5EF4-FFF2-40B4-BE49-F238E27FC236}">
                <a16:creationId xmlns="" xmlns:a16="http://schemas.microsoft.com/office/drawing/2014/main" id="{1A8E23BA-9578-4DCC-A4EF-6B47F0420001}"/>
              </a:ext>
            </a:extLst>
          </p:cNvPr>
          <p:cNvSpPr/>
          <p:nvPr/>
        </p:nvSpPr>
        <p:spPr>
          <a:xfrm rot="19126099">
            <a:off x="1613435" y="5391265"/>
            <a:ext cx="2573164" cy="400110"/>
          </a:xfrm>
          <a:prstGeom prst="rect">
            <a:avLst/>
          </a:prstGeom>
        </p:spPr>
        <p:txBody>
          <a:bodyPr wrap="square" anchor="ctr">
            <a:spAutoFit/>
          </a:bodyPr>
          <a:lstStyle/>
          <a:p>
            <a:pPr algn="ctr">
              <a:defRPr/>
            </a:pPr>
            <a:r>
              <a:rPr lang="en-US" sz="2000" b="1" dirty="0" err="1">
                <a:solidFill>
                  <a:schemeClr val="bg1"/>
                </a:solidFill>
                <a:latin typeface="Arial" pitchFamily="34" charset="0"/>
                <a:cs typeface="Arial" pitchFamily="34" charset="0"/>
              </a:rPr>
              <a:t>Nội</a:t>
            </a:r>
            <a:r>
              <a:rPr lang="en-US" sz="2000" b="1" dirty="0">
                <a:solidFill>
                  <a:schemeClr val="bg1"/>
                </a:solidFill>
                <a:latin typeface="Arial" pitchFamily="34" charset="0"/>
                <a:cs typeface="Arial" pitchFamily="34" charset="0"/>
              </a:rPr>
              <a:t> dung 03</a:t>
            </a:r>
          </a:p>
        </p:txBody>
      </p:sp>
      <p:pic>
        <p:nvPicPr>
          <p:cNvPr id="64" name="Picture 6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14629630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Rectangle 21">
            <a:extLst>
              <a:ext uri="{FF2B5EF4-FFF2-40B4-BE49-F238E27FC236}">
                <a16:creationId xmlns="" xmlns:a16="http://schemas.microsoft.com/office/drawing/2014/main" id="{36C334C5-D6B9-4033-B242-D158A25BDD55}"/>
              </a:ext>
            </a:extLst>
          </p:cNvPr>
          <p:cNvSpPr/>
          <p:nvPr/>
        </p:nvSpPr>
        <p:spPr>
          <a:xfrm>
            <a:off x="2428823" y="1065782"/>
            <a:ext cx="8563428" cy="738664"/>
          </a:xfrm>
          <a:prstGeom prst="rect">
            <a:avLst/>
          </a:prstGeom>
        </p:spPr>
        <p:txBody>
          <a:bodyPr wrap="square" anchor="ctr">
            <a:spAutoFit/>
          </a:bodyPr>
          <a:lstStyle/>
          <a:p>
            <a:pPr>
              <a:defRPr/>
            </a:pPr>
            <a:r>
              <a:rPr lang="vi-VN" sz="2800" b="1" dirty="0">
                <a:solidFill>
                  <a:srgbClr val="0033CC"/>
                </a:solidFill>
                <a:latin typeface="Arial" panose="020B0604020202020204" pitchFamily="34" charset="0"/>
                <a:cs typeface="Arial" panose="020B0604020202020204" pitchFamily="34" charset="0"/>
              </a:rPr>
              <a:t>3.1.</a:t>
            </a:r>
            <a:r>
              <a:rPr lang="en-US" sz="2800" b="1" dirty="0">
                <a:solidFill>
                  <a:srgbClr val="0033CC"/>
                </a:solidFill>
                <a:latin typeface="Arial" panose="020B0604020202020204" pitchFamily="34" charset="0"/>
                <a:cs typeface="Arial" panose="020B0604020202020204" pitchFamily="34" charset="0"/>
              </a:rPr>
              <a:t>1.</a:t>
            </a:r>
            <a:r>
              <a:rPr lang="vi-VN"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Nguồn</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gốc</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của</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giá</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trị</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thặng</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dư</a:t>
            </a:r>
            <a:endParaRPr lang="en-US" sz="2800" b="1" dirty="0">
              <a:solidFill>
                <a:srgbClr val="0033CC"/>
              </a:solidFill>
              <a:latin typeface="Arial" panose="020B0604020202020204" pitchFamily="34" charset="0"/>
              <a:cs typeface="Arial" panose="020B0604020202020204" pitchFamily="34" charset="0"/>
            </a:endParaRPr>
          </a:p>
          <a:p>
            <a:pPr>
              <a:defRPr/>
            </a:pPr>
            <a:endParaRPr lang="en-US" sz="1400" dirty="0">
              <a:solidFill>
                <a:schemeClr val="tx1">
                  <a:lumMod val="65000"/>
                  <a:lumOff val="35000"/>
                </a:schemeClr>
              </a:solidFill>
              <a:latin typeface="Arial" pitchFamily="34" charset="0"/>
              <a:cs typeface="Arial" pitchFamily="34" charset="0"/>
            </a:endParaRPr>
          </a:p>
        </p:txBody>
      </p:sp>
      <p:grpSp>
        <p:nvGrpSpPr>
          <p:cNvPr id="23" name="Group 13">
            <a:extLst>
              <a:ext uri="{FF2B5EF4-FFF2-40B4-BE49-F238E27FC236}">
                <a16:creationId xmlns="" xmlns:a16="http://schemas.microsoft.com/office/drawing/2014/main" id="{8A263472-B3C6-437B-BBC5-977BAD3AD195}"/>
              </a:ext>
            </a:extLst>
          </p:cNvPr>
          <p:cNvGrpSpPr>
            <a:grpSpLocks/>
          </p:cNvGrpSpPr>
          <p:nvPr/>
        </p:nvGrpSpPr>
        <p:grpSpPr bwMode="auto">
          <a:xfrm>
            <a:off x="894051" y="1624366"/>
            <a:ext cx="4674323" cy="1498600"/>
            <a:chOff x="1292225" y="1295400"/>
            <a:chExt cx="2822575" cy="1498600"/>
          </a:xfrm>
        </p:grpSpPr>
        <p:sp>
          <p:nvSpPr>
            <p:cNvPr id="28" name="Rectangle 27">
              <a:extLst>
                <a:ext uri="{FF2B5EF4-FFF2-40B4-BE49-F238E27FC236}">
                  <a16:creationId xmlns="" xmlns:a16="http://schemas.microsoft.com/office/drawing/2014/main" id="{E8FB2B1D-6901-41BA-AA99-36E44FDC2662}"/>
                </a:ext>
              </a:extLst>
            </p:cNvPr>
            <p:cNvSpPr/>
            <p:nvPr/>
          </p:nvSpPr>
          <p:spPr>
            <a:xfrm>
              <a:off x="1292225" y="1295400"/>
              <a:ext cx="2822575"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29" name="Rectangle 28">
              <a:extLst>
                <a:ext uri="{FF2B5EF4-FFF2-40B4-BE49-F238E27FC236}">
                  <a16:creationId xmlns="" xmlns:a16="http://schemas.microsoft.com/office/drawing/2014/main" id="{04E1A803-B9EF-4BA5-AC73-8AD0AE3A0B4A}"/>
                </a:ext>
              </a:extLst>
            </p:cNvPr>
            <p:cNvSpPr/>
            <p:nvPr/>
          </p:nvSpPr>
          <p:spPr>
            <a:xfrm>
              <a:off x="1292225" y="1295400"/>
              <a:ext cx="2822575" cy="381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30" name="Straight Connector 29">
              <a:extLst>
                <a:ext uri="{FF2B5EF4-FFF2-40B4-BE49-F238E27FC236}">
                  <a16:creationId xmlns="" xmlns:a16="http://schemas.microsoft.com/office/drawing/2014/main" id="{C58EB3AD-F322-4307-B5EA-15E63E1C5BF9}"/>
                </a:ext>
              </a:extLst>
            </p:cNvPr>
            <p:cNvCxnSpPr/>
            <p:nvPr/>
          </p:nvCxnSpPr>
          <p:spPr>
            <a:xfrm>
              <a:off x="1292225" y="1739900"/>
              <a:ext cx="2822575" cy="0"/>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grpSp>
      <p:grpSp>
        <p:nvGrpSpPr>
          <p:cNvPr id="31" name="Group 14">
            <a:extLst>
              <a:ext uri="{FF2B5EF4-FFF2-40B4-BE49-F238E27FC236}">
                <a16:creationId xmlns="" xmlns:a16="http://schemas.microsoft.com/office/drawing/2014/main" id="{AD2A6CFF-DB33-4F85-BC2E-76611F7B2BFE}"/>
              </a:ext>
            </a:extLst>
          </p:cNvPr>
          <p:cNvGrpSpPr>
            <a:grpSpLocks/>
          </p:cNvGrpSpPr>
          <p:nvPr/>
        </p:nvGrpSpPr>
        <p:grpSpPr bwMode="auto">
          <a:xfrm>
            <a:off x="6445704" y="1645504"/>
            <a:ext cx="4773839" cy="1405607"/>
            <a:chOff x="4862513" y="1295400"/>
            <a:chExt cx="2833687" cy="1498600"/>
          </a:xfrm>
        </p:grpSpPr>
        <p:sp>
          <p:nvSpPr>
            <p:cNvPr id="32" name="Rectangle 31">
              <a:extLst>
                <a:ext uri="{FF2B5EF4-FFF2-40B4-BE49-F238E27FC236}">
                  <a16:creationId xmlns="" xmlns:a16="http://schemas.microsoft.com/office/drawing/2014/main" id="{751B216D-CD5F-45C2-8FCC-8D90DC1A4E73}"/>
                </a:ext>
              </a:extLst>
            </p:cNvPr>
            <p:cNvSpPr/>
            <p:nvPr/>
          </p:nvSpPr>
          <p:spPr>
            <a:xfrm>
              <a:off x="4873626" y="1295400"/>
              <a:ext cx="2822574"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33" name="Rectangle 32">
              <a:extLst>
                <a:ext uri="{FF2B5EF4-FFF2-40B4-BE49-F238E27FC236}">
                  <a16:creationId xmlns="" xmlns:a16="http://schemas.microsoft.com/office/drawing/2014/main" id="{F011A6CB-BA74-4577-92B8-3B6E19BA9234}"/>
                </a:ext>
              </a:extLst>
            </p:cNvPr>
            <p:cNvSpPr/>
            <p:nvPr/>
          </p:nvSpPr>
          <p:spPr>
            <a:xfrm>
              <a:off x="4873626" y="1295400"/>
              <a:ext cx="2822574" cy="381000"/>
            </a:xfrm>
            <a:prstGeom prst="rect">
              <a:avLst/>
            </a:pr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34" name="Straight Connector 33">
              <a:extLst>
                <a:ext uri="{FF2B5EF4-FFF2-40B4-BE49-F238E27FC236}">
                  <a16:creationId xmlns="" xmlns:a16="http://schemas.microsoft.com/office/drawing/2014/main" id="{100CCC8A-740A-4C6C-87B2-67D13D35E142}"/>
                </a:ext>
              </a:extLst>
            </p:cNvPr>
            <p:cNvCxnSpPr/>
            <p:nvPr/>
          </p:nvCxnSpPr>
          <p:spPr>
            <a:xfrm>
              <a:off x="4862513" y="1739900"/>
              <a:ext cx="2822574" cy="0"/>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grpSp>
      <p:grpSp>
        <p:nvGrpSpPr>
          <p:cNvPr id="35" name="Group 15">
            <a:extLst>
              <a:ext uri="{FF2B5EF4-FFF2-40B4-BE49-F238E27FC236}">
                <a16:creationId xmlns="" xmlns:a16="http://schemas.microsoft.com/office/drawing/2014/main" id="{1DC30AE6-4123-4169-A36A-F36FE9558CA3}"/>
              </a:ext>
            </a:extLst>
          </p:cNvPr>
          <p:cNvGrpSpPr>
            <a:grpSpLocks/>
          </p:cNvGrpSpPr>
          <p:nvPr/>
        </p:nvGrpSpPr>
        <p:grpSpPr bwMode="auto">
          <a:xfrm>
            <a:off x="981594" y="3193625"/>
            <a:ext cx="4695126" cy="1498600"/>
            <a:chOff x="1292225" y="3124200"/>
            <a:chExt cx="2822575" cy="1498600"/>
          </a:xfrm>
        </p:grpSpPr>
        <p:sp>
          <p:nvSpPr>
            <p:cNvPr id="36" name="Rectangle 35">
              <a:extLst>
                <a:ext uri="{FF2B5EF4-FFF2-40B4-BE49-F238E27FC236}">
                  <a16:creationId xmlns="" xmlns:a16="http://schemas.microsoft.com/office/drawing/2014/main" id="{61E6E485-C470-4F5D-988E-A88A223A1D75}"/>
                </a:ext>
              </a:extLst>
            </p:cNvPr>
            <p:cNvSpPr/>
            <p:nvPr/>
          </p:nvSpPr>
          <p:spPr>
            <a:xfrm>
              <a:off x="1292225" y="3124200"/>
              <a:ext cx="2822575"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37" name="Rectangle 36">
              <a:extLst>
                <a:ext uri="{FF2B5EF4-FFF2-40B4-BE49-F238E27FC236}">
                  <a16:creationId xmlns="" xmlns:a16="http://schemas.microsoft.com/office/drawing/2014/main" id="{6100D099-27DF-450B-80CE-039C37527F9C}"/>
                </a:ext>
              </a:extLst>
            </p:cNvPr>
            <p:cNvSpPr/>
            <p:nvPr/>
          </p:nvSpPr>
          <p:spPr>
            <a:xfrm>
              <a:off x="1292225" y="3124200"/>
              <a:ext cx="2822575" cy="381000"/>
            </a:xfrm>
            <a:prstGeom prst="rect">
              <a:avLst/>
            </a:prstGeom>
            <a:solidFill>
              <a:srgbClr val="FF99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dirty="0">
                <a:latin typeface="Arial" panose="020B0604020202020204" pitchFamily="34" charset="0"/>
                <a:cs typeface="Arial" panose="020B0604020202020204" pitchFamily="34" charset="0"/>
              </a:endParaRPr>
            </a:p>
          </p:txBody>
        </p:sp>
        <p:cxnSp>
          <p:nvCxnSpPr>
            <p:cNvPr id="38" name="Straight Connector 37">
              <a:extLst>
                <a:ext uri="{FF2B5EF4-FFF2-40B4-BE49-F238E27FC236}">
                  <a16:creationId xmlns="" xmlns:a16="http://schemas.microsoft.com/office/drawing/2014/main" id="{FED02933-5F47-44FA-BA24-9C05D69539BD}"/>
                </a:ext>
              </a:extLst>
            </p:cNvPr>
            <p:cNvCxnSpPr/>
            <p:nvPr/>
          </p:nvCxnSpPr>
          <p:spPr>
            <a:xfrm>
              <a:off x="1292225" y="3568700"/>
              <a:ext cx="2822575" cy="0"/>
            </a:xfrm>
            <a:prstGeom prst="line">
              <a:avLst/>
            </a:prstGeom>
            <a:ln w="12700">
              <a:solidFill>
                <a:schemeClr val="tx2"/>
              </a:solidFill>
              <a:prstDash val="dash"/>
            </a:ln>
          </p:spPr>
          <p:style>
            <a:lnRef idx="1">
              <a:schemeClr val="accent1"/>
            </a:lnRef>
            <a:fillRef idx="0">
              <a:schemeClr val="accent1"/>
            </a:fillRef>
            <a:effectRef idx="0">
              <a:schemeClr val="accent1"/>
            </a:effectRef>
            <a:fontRef idx="minor">
              <a:schemeClr val="tx1"/>
            </a:fontRef>
          </p:style>
        </p:cxnSp>
      </p:grpSp>
      <p:grpSp>
        <p:nvGrpSpPr>
          <p:cNvPr id="39" name="Group 16">
            <a:extLst>
              <a:ext uri="{FF2B5EF4-FFF2-40B4-BE49-F238E27FC236}">
                <a16:creationId xmlns="" xmlns:a16="http://schemas.microsoft.com/office/drawing/2014/main" id="{44FBE11F-98C3-4E38-A884-55FDB0515496}"/>
              </a:ext>
            </a:extLst>
          </p:cNvPr>
          <p:cNvGrpSpPr>
            <a:grpSpLocks/>
          </p:cNvGrpSpPr>
          <p:nvPr/>
        </p:nvGrpSpPr>
        <p:grpSpPr bwMode="auto">
          <a:xfrm>
            <a:off x="6456146" y="3150789"/>
            <a:ext cx="4763397" cy="1514925"/>
            <a:chOff x="4862513" y="3107875"/>
            <a:chExt cx="2833687" cy="1514925"/>
          </a:xfrm>
        </p:grpSpPr>
        <p:sp>
          <p:nvSpPr>
            <p:cNvPr id="40" name="Rectangle 39">
              <a:extLst>
                <a:ext uri="{FF2B5EF4-FFF2-40B4-BE49-F238E27FC236}">
                  <a16:creationId xmlns="" xmlns:a16="http://schemas.microsoft.com/office/drawing/2014/main" id="{02506725-3551-4FDF-BE7A-E70B27E98C80}"/>
                </a:ext>
              </a:extLst>
            </p:cNvPr>
            <p:cNvSpPr/>
            <p:nvPr/>
          </p:nvSpPr>
          <p:spPr>
            <a:xfrm>
              <a:off x="4873626" y="3124200"/>
              <a:ext cx="2822574"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41" name="Rectangle 40">
              <a:extLst>
                <a:ext uri="{FF2B5EF4-FFF2-40B4-BE49-F238E27FC236}">
                  <a16:creationId xmlns="" xmlns:a16="http://schemas.microsoft.com/office/drawing/2014/main" id="{7A05F144-521D-4C30-8B53-DA09367F8F06}"/>
                </a:ext>
              </a:extLst>
            </p:cNvPr>
            <p:cNvSpPr/>
            <p:nvPr/>
          </p:nvSpPr>
          <p:spPr>
            <a:xfrm>
              <a:off x="4862513" y="3107875"/>
              <a:ext cx="2822574" cy="381000"/>
            </a:xfrm>
            <a:prstGeom prst="rect">
              <a:avLst/>
            </a:pr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 xmlns:a16="http://schemas.microsoft.com/office/drawing/2014/main" id="{A3F3AC7F-4EA2-45C3-90A2-068546823AE6}"/>
                </a:ext>
              </a:extLst>
            </p:cNvPr>
            <p:cNvCxnSpPr/>
            <p:nvPr/>
          </p:nvCxnSpPr>
          <p:spPr>
            <a:xfrm>
              <a:off x="4862513" y="3568700"/>
              <a:ext cx="2822574" cy="0"/>
            </a:xfrm>
            <a:prstGeom prst="line">
              <a:avLst/>
            </a:prstGeom>
            <a:ln w="1270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nvGrpSpPr>
          <p:cNvPr id="43" name="Group 18">
            <a:extLst>
              <a:ext uri="{FF2B5EF4-FFF2-40B4-BE49-F238E27FC236}">
                <a16:creationId xmlns="" xmlns:a16="http://schemas.microsoft.com/office/drawing/2014/main" id="{A3F79AB4-74CE-4BA1-994C-0C33C7EC2ADB}"/>
              </a:ext>
            </a:extLst>
          </p:cNvPr>
          <p:cNvGrpSpPr>
            <a:grpSpLocks/>
          </p:cNvGrpSpPr>
          <p:nvPr/>
        </p:nvGrpSpPr>
        <p:grpSpPr bwMode="auto">
          <a:xfrm>
            <a:off x="972457" y="4832824"/>
            <a:ext cx="4704263" cy="1419726"/>
            <a:chOff x="1292225" y="4923972"/>
            <a:chExt cx="2822575" cy="1498600"/>
          </a:xfrm>
        </p:grpSpPr>
        <p:sp>
          <p:nvSpPr>
            <p:cNvPr id="44" name="Rectangle 43">
              <a:extLst>
                <a:ext uri="{FF2B5EF4-FFF2-40B4-BE49-F238E27FC236}">
                  <a16:creationId xmlns="" xmlns:a16="http://schemas.microsoft.com/office/drawing/2014/main" id="{4330481D-C366-4B88-87D0-16164864814B}"/>
                </a:ext>
              </a:extLst>
            </p:cNvPr>
            <p:cNvSpPr/>
            <p:nvPr/>
          </p:nvSpPr>
          <p:spPr>
            <a:xfrm>
              <a:off x="1292225" y="4923972"/>
              <a:ext cx="2822575"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45" name="Rectangle 44">
              <a:extLst>
                <a:ext uri="{FF2B5EF4-FFF2-40B4-BE49-F238E27FC236}">
                  <a16:creationId xmlns="" xmlns:a16="http://schemas.microsoft.com/office/drawing/2014/main" id="{7C4C8C76-0FDA-4CAC-ADC6-7CA7C0C6E0FD}"/>
                </a:ext>
              </a:extLst>
            </p:cNvPr>
            <p:cNvSpPr/>
            <p:nvPr/>
          </p:nvSpPr>
          <p:spPr>
            <a:xfrm>
              <a:off x="1292225" y="4923972"/>
              <a:ext cx="2822575" cy="381000"/>
            </a:xfrm>
            <a:prstGeom prst="rect">
              <a:avLst/>
            </a:prstGeom>
            <a:solidFill>
              <a:srgbClr val="CC0099"/>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46" name="Straight Connector 45">
              <a:extLst>
                <a:ext uri="{FF2B5EF4-FFF2-40B4-BE49-F238E27FC236}">
                  <a16:creationId xmlns="" xmlns:a16="http://schemas.microsoft.com/office/drawing/2014/main" id="{F156EE36-F236-48B2-ACCD-505514437998}"/>
                </a:ext>
              </a:extLst>
            </p:cNvPr>
            <p:cNvCxnSpPr/>
            <p:nvPr/>
          </p:nvCxnSpPr>
          <p:spPr>
            <a:xfrm>
              <a:off x="1292225" y="5384347"/>
              <a:ext cx="2822575" cy="0"/>
            </a:xfrm>
            <a:prstGeom prst="line">
              <a:avLst/>
            </a:prstGeom>
            <a:ln w="12700">
              <a:solidFill>
                <a:schemeClr val="accent4"/>
              </a:solidFill>
              <a:prstDash val="dash"/>
            </a:ln>
          </p:spPr>
          <p:style>
            <a:lnRef idx="1">
              <a:schemeClr val="accent1"/>
            </a:lnRef>
            <a:fillRef idx="0">
              <a:schemeClr val="accent1"/>
            </a:fillRef>
            <a:effectRef idx="0">
              <a:schemeClr val="accent1"/>
            </a:effectRef>
            <a:fontRef idx="minor">
              <a:schemeClr val="tx1"/>
            </a:fontRef>
          </p:style>
        </p:cxnSp>
      </p:grpSp>
      <p:grpSp>
        <p:nvGrpSpPr>
          <p:cNvPr id="47" name="Group 17">
            <a:extLst>
              <a:ext uri="{FF2B5EF4-FFF2-40B4-BE49-F238E27FC236}">
                <a16:creationId xmlns="" xmlns:a16="http://schemas.microsoft.com/office/drawing/2014/main" id="{419CCCBD-7FC8-48DA-BE58-9B0E024490AB}"/>
              </a:ext>
            </a:extLst>
          </p:cNvPr>
          <p:cNvGrpSpPr>
            <a:grpSpLocks/>
          </p:cNvGrpSpPr>
          <p:nvPr/>
        </p:nvGrpSpPr>
        <p:grpSpPr bwMode="auto">
          <a:xfrm>
            <a:off x="6464426" y="4693738"/>
            <a:ext cx="4803780" cy="1498600"/>
            <a:chOff x="4862513" y="4923972"/>
            <a:chExt cx="2833687" cy="1498600"/>
          </a:xfrm>
        </p:grpSpPr>
        <p:sp>
          <p:nvSpPr>
            <p:cNvPr id="48" name="Rectangle 47">
              <a:extLst>
                <a:ext uri="{FF2B5EF4-FFF2-40B4-BE49-F238E27FC236}">
                  <a16:creationId xmlns="" xmlns:a16="http://schemas.microsoft.com/office/drawing/2014/main" id="{BC7E49E1-217C-4FA4-9E88-45CC6912D67E}"/>
                </a:ext>
              </a:extLst>
            </p:cNvPr>
            <p:cNvSpPr/>
            <p:nvPr/>
          </p:nvSpPr>
          <p:spPr>
            <a:xfrm>
              <a:off x="4873626" y="4923972"/>
              <a:ext cx="2822574"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49" name="Rectangle 48">
              <a:extLst>
                <a:ext uri="{FF2B5EF4-FFF2-40B4-BE49-F238E27FC236}">
                  <a16:creationId xmlns="" xmlns:a16="http://schemas.microsoft.com/office/drawing/2014/main" id="{B5413AEB-9757-4EA7-AB7B-FFE5526F1D2C}"/>
                </a:ext>
              </a:extLst>
            </p:cNvPr>
            <p:cNvSpPr/>
            <p:nvPr/>
          </p:nvSpPr>
          <p:spPr>
            <a:xfrm>
              <a:off x="4873626" y="4923972"/>
              <a:ext cx="2822574" cy="381000"/>
            </a:xfrm>
            <a:prstGeom prst="rect">
              <a:avLst/>
            </a:prstGeom>
            <a:solidFill>
              <a:srgbClr val="6633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50" name="Straight Connector 49">
              <a:extLst>
                <a:ext uri="{FF2B5EF4-FFF2-40B4-BE49-F238E27FC236}">
                  <a16:creationId xmlns="" xmlns:a16="http://schemas.microsoft.com/office/drawing/2014/main" id="{5B11588F-B6F6-4496-914D-232AA2A00FD7}"/>
                </a:ext>
              </a:extLst>
            </p:cNvPr>
            <p:cNvCxnSpPr/>
            <p:nvPr/>
          </p:nvCxnSpPr>
          <p:spPr>
            <a:xfrm>
              <a:off x="4862513" y="5384347"/>
              <a:ext cx="2822574" cy="0"/>
            </a:xfrm>
            <a:prstGeom prst="line">
              <a:avLst/>
            </a:prstGeom>
            <a:ln w="12700">
              <a:solidFill>
                <a:schemeClr val="accent5"/>
              </a:solidFill>
              <a:prstDash val="dash"/>
            </a:ln>
          </p:spPr>
          <p:style>
            <a:lnRef idx="1">
              <a:schemeClr val="accent1"/>
            </a:lnRef>
            <a:fillRef idx="0">
              <a:schemeClr val="accent1"/>
            </a:fillRef>
            <a:effectRef idx="0">
              <a:schemeClr val="accent1"/>
            </a:effectRef>
            <a:fontRef idx="minor">
              <a:schemeClr val="tx1"/>
            </a:fontRef>
          </p:style>
        </p:cxnSp>
      </p:grpSp>
      <p:sp>
        <p:nvSpPr>
          <p:cNvPr id="51" name="Freeform 9">
            <a:extLst>
              <a:ext uri="{FF2B5EF4-FFF2-40B4-BE49-F238E27FC236}">
                <a16:creationId xmlns="" xmlns:a16="http://schemas.microsoft.com/office/drawing/2014/main" id="{CAFC195F-78E1-4A5C-92C9-D3DE1B607755}"/>
              </a:ext>
            </a:extLst>
          </p:cNvPr>
          <p:cNvSpPr/>
          <p:nvPr/>
        </p:nvSpPr>
        <p:spPr>
          <a:xfrm>
            <a:off x="1124106" y="2373666"/>
            <a:ext cx="584768" cy="555154"/>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2" name="Freeform 47">
            <a:extLst>
              <a:ext uri="{FF2B5EF4-FFF2-40B4-BE49-F238E27FC236}">
                <a16:creationId xmlns="" xmlns:a16="http://schemas.microsoft.com/office/drawing/2014/main" id="{CC33D115-0BE9-4442-94BF-9AD2A3A692A1}"/>
              </a:ext>
            </a:extLst>
          </p:cNvPr>
          <p:cNvSpPr/>
          <p:nvPr/>
        </p:nvSpPr>
        <p:spPr>
          <a:xfrm>
            <a:off x="6590046" y="2264684"/>
            <a:ext cx="661988"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3" name="Freeform 48">
            <a:extLst>
              <a:ext uri="{FF2B5EF4-FFF2-40B4-BE49-F238E27FC236}">
                <a16:creationId xmlns="" xmlns:a16="http://schemas.microsoft.com/office/drawing/2014/main" id="{38778461-6714-42B6-A0F9-A6C3BF7915CD}"/>
              </a:ext>
            </a:extLst>
          </p:cNvPr>
          <p:cNvSpPr/>
          <p:nvPr/>
        </p:nvSpPr>
        <p:spPr>
          <a:xfrm>
            <a:off x="1069191" y="3903166"/>
            <a:ext cx="660400"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FF99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4" name="Freeform 54">
            <a:extLst>
              <a:ext uri="{FF2B5EF4-FFF2-40B4-BE49-F238E27FC236}">
                <a16:creationId xmlns="" xmlns:a16="http://schemas.microsoft.com/office/drawing/2014/main" id="{62EDA58E-B3FE-44D1-98D9-9DB5C9902BA3}"/>
              </a:ext>
            </a:extLst>
          </p:cNvPr>
          <p:cNvSpPr/>
          <p:nvPr/>
        </p:nvSpPr>
        <p:spPr>
          <a:xfrm>
            <a:off x="6696456" y="3745948"/>
            <a:ext cx="661988"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dirty="0">
              <a:solidFill>
                <a:srgbClr val="008000"/>
              </a:solidFill>
              <a:latin typeface="Arial" panose="020B0604020202020204" pitchFamily="34" charset="0"/>
              <a:cs typeface="Arial" panose="020B0604020202020204" pitchFamily="34" charset="0"/>
            </a:endParaRPr>
          </a:p>
        </p:txBody>
      </p:sp>
      <p:sp>
        <p:nvSpPr>
          <p:cNvPr id="55" name="Freeform 55">
            <a:extLst>
              <a:ext uri="{FF2B5EF4-FFF2-40B4-BE49-F238E27FC236}">
                <a16:creationId xmlns="" xmlns:a16="http://schemas.microsoft.com/office/drawing/2014/main" id="{908DA21C-827E-493C-AB77-3A56A7E455D2}"/>
              </a:ext>
            </a:extLst>
          </p:cNvPr>
          <p:cNvSpPr/>
          <p:nvPr/>
        </p:nvSpPr>
        <p:spPr>
          <a:xfrm>
            <a:off x="1069191" y="5145398"/>
            <a:ext cx="660400"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CC0099"/>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6" name="Freeform 57">
            <a:extLst>
              <a:ext uri="{FF2B5EF4-FFF2-40B4-BE49-F238E27FC236}">
                <a16:creationId xmlns="" xmlns:a16="http://schemas.microsoft.com/office/drawing/2014/main" id="{2392AD41-ACA8-4EE9-9209-1944CBC83096}"/>
              </a:ext>
            </a:extLst>
          </p:cNvPr>
          <p:cNvSpPr/>
          <p:nvPr/>
        </p:nvSpPr>
        <p:spPr>
          <a:xfrm>
            <a:off x="6590046" y="5185012"/>
            <a:ext cx="661988"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6633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7" name="Rectangle 69">
            <a:extLst>
              <a:ext uri="{FF2B5EF4-FFF2-40B4-BE49-F238E27FC236}">
                <a16:creationId xmlns="" xmlns:a16="http://schemas.microsoft.com/office/drawing/2014/main" id="{C7DE06C4-B41C-4444-BEF7-19487A01D292}"/>
              </a:ext>
            </a:extLst>
          </p:cNvPr>
          <p:cNvSpPr>
            <a:spLocks noChangeArrowheads="1"/>
          </p:cNvSpPr>
          <p:nvPr/>
        </p:nvSpPr>
        <p:spPr bwMode="auto">
          <a:xfrm>
            <a:off x="2394423" y="1602963"/>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01</a:t>
            </a:r>
          </a:p>
        </p:txBody>
      </p:sp>
      <p:sp>
        <p:nvSpPr>
          <p:cNvPr id="59" name="Rectangle 70">
            <a:extLst>
              <a:ext uri="{FF2B5EF4-FFF2-40B4-BE49-F238E27FC236}">
                <a16:creationId xmlns="" xmlns:a16="http://schemas.microsoft.com/office/drawing/2014/main" id="{2FF60E81-4561-4F77-9CBC-49AFC563AFC7}"/>
              </a:ext>
            </a:extLst>
          </p:cNvPr>
          <p:cNvSpPr>
            <a:spLocks noChangeArrowheads="1"/>
          </p:cNvSpPr>
          <p:nvPr/>
        </p:nvSpPr>
        <p:spPr bwMode="auto">
          <a:xfrm>
            <a:off x="2394424" y="3164156"/>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03</a:t>
            </a:r>
          </a:p>
        </p:txBody>
      </p:sp>
      <p:sp>
        <p:nvSpPr>
          <p:cNvPr id="60" name="Rectangle 71">
            <a:extLst>
              <a:ext uri="{FF2B5EF4-FFF2-40B4-BE49-F238E27FC236}">
                <a16:creationId xmlns="" xmlns:a16="http://schemas.microsoft.com/office/drawing/2014/main" id="{2B454327-368A-4105-9CC6-0E62C9AA6AA4}"/>
              </a:ext>
            </a:extLst>
          </p:cNvPr>
          <p:cNvSpPr>
            <a:spLocks noChangeArrowheads="1"/>
          </p:cNvSpPr>
          <p:nvPr/>
        </p:nvSpPr>
        <p:spPr bwMode="auto">
          <a:xfrm>
            <a:off x="2616660" y="4813242"/>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05</a:t>
            </a:r>
          </a:p>
        </p:txBody>
      </p:sp>
      <p:sp>
        <p:nvSpPr>
          <p:cNvPr id="75" name="Rectangle 72">
            <a:extLst>
              <a:ext uri="{FF2B5EF4-FFF2-40B4-BE49-F238E27FC236}">
                <a16:creationId xmlns="" xmlns:a16="http://schemas.microsoft.com/office/drawing/2014/main" id="{98420497-6B34-44ED-9091-7030ED660435}"/>
              </a:ext>
            </a:extLst>
          </p:cNvPr>
          <p:cNvSpPr>
            <a:spLocks noChangeArrowheads="1"/>
          </p:cNvSpPr>
          <p:nvPr/>
        </p:nvSpPr>
        <p:spPr bwMode="auto">
          <a:xfrm>
            <a:off x="7543923" y="1591554"/>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02</a:t>
            </a:r>
          </a:p>
        </p:txBody>
      </p:sp>
      <p:sp>
        <p:nvSpPr>
          <p:cNvPr id="76" name="Rectangle 74">
            <a:extLst>
              <a:ext uri="{FF2B5EF4-FFF2-40B4-BE49-F238E27FC236}">
                <a16:creationId xmlns="" xmlns:a16="http://schemas.microsoft.com/office/drawing/2014/main" id="{20D86CD1-EA79-4D62-AB16-5B4C2043F681}"/>
              </a:ext>
            </a:extLst>
          </p:cNvPr>
          <p:cNvSpPr>
            <a:spLocks noChangeArrowheads="1"/>
          </p:cNvSpPr>
          <p:nvPr/>
        </p:nvSpPr>
        <p:spPr bwMode="auto">
          <a:xfrm>
            <a:off x="7941702" y="3122966"/>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04</a:t>
            </a:r>
          </a:p>
        </p:txBody>
      </p:sp>
      <p:sp>
        <p:nvSpPr>
          <p:cNvPr id="77" name="Rectangle 75">
            <a:extLst>
              <a:ext uri="{FF2B5EF4-FFF2-40B4-BE49-F238E27FC236}">
                <a16:creationId xmlns="" xmlns:a16="http://schemas.microsoft.com/office/drawing/2014/main" id="{03528139-8EA4-448B-A65C-2A5D24890A02}"/>
              </a:ext>
            </a:extLst>
          </p:cNvPr>
          <p:cNvSpPr>
            <a:spLocks noChangeArrowheads="1"/>
          </p:cNvSpPr>
          <p:nvPr/>
        </p:nvSpPr>
        <p:spPr bwMode="auto">
          <a:xfrm>
            <a:off x="7926790" y="4657198"/>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06</a:t>
            </a:r>
          </a:p>
        </p:txBody>
      </p:sp>
      <p:sp>
        <p:nvSpPr>
          <p:cNvPr id="78" name="Rectangle 77">
            <a:extLst>
              <a:ext uri="{FF2B5EF4-FFF2-40B4-BE49-F238E27FC236}">
                <a16:creationId xmlns="" xmlns:a16="http://schemas.microsoft.com/office/drawing/2014/main" id="{46370190-E159-4A42-B9C4-1124A98E247D}"/>
              </a:ext>
            </a:extLst>
          </p:cNvPr>
          <p:cNvSpPr/>
          <p:nvPr/>
        </p:nvSpPr>
        <p:spPr>
          <a:xfrm>
            <a:off x="1560368" y="2373666"/>
            <a:ext cx="4107215" cy="400110"/>
          </a:xfrm>
          <a:prstGeom prst="rect">
            <a:avLst/>
          </a:prstGeom>
        </p:spPr>
        <p:txBody>
          <a:bodyPr wrap="square">
            <a:spAutoFit/>
          </a:bodyPr>
          <a:lstStyle/>
          <a:p>
            <a:pPr lvl="0">
              <a:defRPr/>
            </a:pPr>
            <a:r>
              <a:rPr lang="en-US" altLang="ko-KR" sz="2000" b="1" dirty="0" err="1">
                <a:solidFill>
                  <a:prstClr val="black"/>
                </a:solidFill>
                <a:latin typeface="Arial" panose="020B0604020202020204" pitchFamily="34" charset="0"/>
                <a:cs typeface="Arial" panose="020B0604020202020204" pitchFamily="34" charset="0"/>
              </a:rPr>
              <a:t>Công</a:t>
            </a:r>
            <a:r>
              <a:rPr lang="en-US" altLang="ko-KR" sz="2000" b="1" dirty="0">
                <a:solidFill>
                  <a:prstClr val="black"/>
                </a:solidFill>
                <a:latin typeface="Arial" panose="020B0604020202020204" pitchFamily="34" charset="0"/>
                <a:cs typeface="Arial" panose="020B0604020202020204" pitchFamily="34" charset="0"/>
              </a:rPr>
              <a:t> </a:t>
            </a:r>
            <a:r>
              <a:rPr lang="en-US" altLang="ko-KR" sz="2000" b="1" dirty="0" err="1">
                <a:solidFill>
                  <a:prstClr val="black"/>
                </a:solidFill>
                <a:latin typeface="Arial" panose="020B0604020202020204" pitchFamily="34" charset="0"/>
                <a:cs typeface="Arial" panose="020B0604020202020204" pitchFamily="34" charset="0"/>
              </a:rPr>
              <a:t>thức</a:t>
            </a:r>
            <a:r>
              <a:rPr lang="en-US" altLang="ko-KR" sz="2000" b="1" dirty="0">
                <a:solidFill>
                  <a:prstClr val="black"/>
                </a:solidFill>
                <a:latin typeface="Arial" panose="020B0604020202020204" pitchFamily="34" charset="0"/>
                <a:cs typeface="Arial" panose="020B0604020202020204" pitchFamily="34" charset="0"/>
              </a:rPr>
              <a:t> </a:t>
            </a:r>
            <a:r>
              <a:rPr lang="en-US" altLang="ko-KR" sz="2000" b="1" dirty="0" err="1">
                <a:solidFill>
                  <a:prstClr val="black"/>
                </a:solidFill>
                <a:latin typeface="Arial" panose="020B0604020202020204" pitchFamily="34" charset="0"/>
                <a:cs typeface="Arial" panose="020B0604020202020204" pitchFamily="34" charset="0"/>
              </a:rPr>
              <a:t>chung</a:t>
            </a:r>
            <a:r>
              <a:rPr lang="en-US" altLang="ko-KR" sz="2000" b="1" dirty="0">
                <a:solidFill>
                  <a:prstClr val="black"/>
                </a:solidFill>
                <a:latin typeface="Arial" panose="020B0604020202020204" pitchFamily="34" charset="0"/>
                <a:cs typeface="Arial" panose="020B0604020202020204" pitchFamily="34" charset="0"/>
              </a:rPr>
              <a:t> </a:t>
            </a:r>
            <a:r>
              <a:rPr lang="en-US" altLang="ko-KR" sz="2000" b="1" dirty="0" err="1">
                <a:solidFill>
                  <a:prstClr val="black"/>
                </a:solidFill>
                <a:latin typeface="Arial" panose="020B0604020202020204" pitchFamily="34" charset="0"/>
                <a:cs typeface="Arial" panose="020B0604020202020204" pitchFamily="34" charset="0"/>
              </a:rPr>
              <a:t>của</a:t>
            </a:r>
            <a:r>
              <a:rPr lang="en-US" altLang="ko-KR" sz="2000" b="1" dirty="0">
                <a:solidFill>
                  <a:prstClr val="black"/>
                </a:solidFill>
                <a:latin typeface="Arial" panose="020B0604020202020204" pitchFamily="34" charset="0"/>
                <a:cs typeface="Arial" panose="020B0604020202020204" pitchFamily="34" charset="0"/>
              </a:rPr>
              <a:t> t</a:t>
            </a:r>
            <a:r>
              <a:rPr lang="vi-VN" altLang="ko-KR" sz="2000" b="1" dirty="0">
                <a:solidFill>
                  <a:prstClr val="black"/>
                </a:solidFill>
                <a:latin typeface="Arial" panose="020B0604020202020204" pitchFamily="34" charset="0"/>
                <a:cs typeface="Arial" panose="020B0604020202020204" pitchFamily="34" charset="0"/>
              </a:rPr>
              <a:t>ư</a:t>
            </a:r>
            <a:r>
              <a:rPr lang="en-US" altLang="ko-KR" sz="2000" b="1" dirty="0">
                <a:solidFill>
                  <a:prstClr val="black"/>
                </a:solidFill>
                <a:latin typeface="Arial" panose="020B0604020202020204" pitchFamily="34" charset="0"/>
                <a:cs typeface="Arial" panose="020B0604020202020204" pitchFamily="34" charset="0"/>
              </a:rPr>
              <a:t> </a:t>
            </a:r>
            <a:r>
              <a:rPr lang="en-US" altLang="ko-KR" sz="2000" b="1" dirty="0" err="1">
                <a:solidFill>
                  <a:prstClr val="black"/>
                </a:solidFill>
                <a:latin typeface="Arial" panose="020B0604020202020204" pitchFamily="34" charset="0"/>
                <a:cs typeface="Arial" panose="020B0604020202020204" pitchFamily="34" charset="0"/>
              </a:rPr>
              <a:t>bản</a:t>
            </a:r>
            <a:endParaRPr lang="ko-KR" altLang="en-US" sz="2000" b="1" dirty="0">
              <a:solidFill>
                <a:prstClr val="black"/>
              </a:solidFill>
              <a:latin typeface="Arial" panose="020B0604020202020204" pitchFamily="34" charset="0"/>
              <a:cs typeface="Arial" panose="020B0604020202020204" pitchFamily="34" charset="0"/>
            </a:endParaRPr>
          </a:p>
        </p:txBody>
      </p:sp>
      <p:sp>
        <p:nvSpPr>
          <p:cNvPr id="79" name="Rectangle 78">
            <a:extLst>
              <a:ext uri="{FF2B5EF4-FFF2-40B4-BE49-F238E27FC236}">
                <a16:creationId xmlns="" xmlns:a16="http://schemas.microsoft.com/office/drawing/2014/main" id="{384021D6-5533-4A41-8302-F8B0AB3191FE}"/>
              </a:ext>
            </a:extLst>
          </p:cNvPr>
          <p:cNvSpPr/>
          <p:nvPr/>
        </p:nvSpPr>
        <p:spPr>
          <a:xfrm>
            <a:off x="7358444" y="2264684"/>
            <a:ext cx="3389069" cy="400110"/>
          </a:xfrm>
          <a:prstGeom prst="rect">
            <a:avLst/>
          </a:prstGeom>
        </p:spPr>
        <p:txBody>
          <a:bodyPr wrap="square">
            <a:spAutoFit/>
          </a:bodyPr>
          <a:lstStyle/>
          <a:p>
            <a:pPr lvl="0">
              <a:defRPr/>
            </a:pPr>
            <a:r>
              <a:rPr lang="en-US" altLang="ko-KR" sz="2000" b="1" dirty="0" err="1">
                <a:solidFill>
                  <a:srgbClr val="FF0000"/>
                </a:solidFill>
                <a:latin typeface="Arial" panose="020B0604020202020204" pitchFamily="34" charset="0"/>
                <a:cs typeface="Arial" panose="020B0604020202020204" pitchFamily="34" charset="0"/>
              </a:rPr>
              <a:t>Hàng</a:t>
            </a:r>
            <a:r>
              <a:rPr lang="en-US" altLang="ko-KR" sz="2000" b="1" dirty="0">
                <a:solidFill>
                  <a:srgbClr val="FF0000"/>
                </a:solidFill>
                <a:latin typeface="Arial" panose="020B0604020202020204" pitchFamily="34" charset="0"/>
                <a:cs typeface="Arial" panose="020B0604020202020204" pitchFamily="34" charset="0"/>
              </a:rPr>
              <a:t> </a:t>
            </a:r>
            <a:r>
              <a:rPr lang="en-US" altLang="ko-KR" sz="2000" b="1" dirty="0" err="1">
                <a:solidFill>
                  <a:srgbClr val="FF0000"/>
                </a:solidFill>
                <a:latin typeface="Arial" panose="020B0604020202020204" pitchFamily="34" charset="0"/>
                <a:cs typeface="Arial" panose="020B0604020202020204" pitchFamily="34" charset="0"/>
              </a:rPr>
              <a:t>hóa</a:t>
            </a:r>
            <a:r>
              <a:rPr lang="en-US" altLang="ko-KR" sz="2000" b="1" dirty="0">
                <a:solidFill>
                  <a:srgbClr val="FF0000"/>
                </a:solidFill>
                <a:latin typeface="Arial" panose="020B0604020202020204" pitchFamily="34" charset="0"/>
                <a:cs typeface="Arial" panose="020B0604020202020204" pitchFamily="34" charset="0"/>
              </a:rPr>
              <a:t> </a:t>
            </a:r>
            <a:r>
              <a:rPr lang="en-US" altLang="ko-KR" sz="2000" b="1" dirty="0" err="1">
                <a:solidFill>
                  <a:srgbClr val="FF0000"/>
                </a:solidFill>
                <a:latin typeface="Arial" panose="020B0604020202020204" pitchFamily="34" charset="0"/>
                <a:cs typeface="Arial" panose="020B0604020202020204" pitchFamily="34" charset="0"/>
              </a:rPr>
              <a:t>sức</a:t>
            </a:r>
            <a:r>
              <a:rPr lang="en-US" altLang="ko-KR" sz="2000" b="1" dirty="0">
                <a:solidFill>
                  <a:srgbClr val="FF0000"/>
                </a:solidFill>
                <a:latin typeface="Arial" panose="020B0604020202020204" pitchFamily="34" charset="0"/>
                <a:cs typeface="Arial" panose="020B0604020202020204" pitchFamily="34" charset="0"/>
              </a:rPr>
              <a:t> lao </a:t>
            </a:r>
            <a:r>
              <a:rPr lang="en-US" altLang="ko-KR" sz="2000" b="1" dirty="0" err="1">
                <a:solidFill>
                  <a:srgbClr val="FF0000"/>
                </a:solidFill>
                <a:latin typeface="Arial" panose="020B0604020202020204" pitchFamily="34" charset="0"/>
                <a:cs typeface="Arial" panose="020B0604020202020204" pitchFamily="34" charset="0"/>
              </a:rPr>
              <a:t>động</a:t>
            </a:r>
            <a:endParaRPr lang="ko-KR" altLang="en-US" sz="2000" b="1" dirty="0">
              <a:solidFill>
                <a:srgbClr val="FF0000"/>
              </a:solidFill>
              <a:latin typeface="Arial" panose="020B0604020202020204" pitchFamily="34" charset="0"/>
              <a:cs typeface="Arial" panose="020B0604020202020204" pitchFamily="34" charset="0"/>
            </a:endParaRPr>
          </a:p>
        </p:txBody>
      </p:sp>
      <p:sp>
        <p:nvSpPr>
          <p:cNvPr id="80" name="Rectangle 79">
            <a:extLst>
              <a:ext uri="{FF2B5EF4-FFF2-40B4-BE49-F238E27FC236}">
                <a16:creationId xmlns="" xmlns:a16="http://schemas.microsoft.com/office/drawing/2014/main" id="{87E7CE25-2FF7-4D08-B5D5-E3062F639B07}"/>
              </a:ext>
            </a:extLst>
          </p:cNvPr>
          <p:cNvSpPr/>
          <p:nvPr/>
        </p:nvSpPr>
        <p:spPr>
          <a:xfrm>
            <a:off x="1729591" y="3920520"/>
            <a:ext cx="3838783" cy="400110"/>
          </a:xfrm>
          <a:prstGeom prst="rect">
            <a:avLst/>
          </a:prstGeom>
        </p:spPr>
        <p:txBody>
          <a:bodyPr wrap="square">
            <a:spAutoFit/>
          </a:bodyPr>
          <a:lstStyle/>
          <a:p>
            <a:pPr lvl="0">
              <a:defRPr/>
            </a:pPr>
            <a:r>
              <a:rPr lang="en-US" altLang="ko-KR" sz="2000" b="1" dirty="0" err="1">
                <a:solidFill>
                  <a:srgbClr val="FF9900"/>
                </a:solidFill>
                <a:latin typeface="Arial" panose="020B0604020202020204" pitchFamily="34" charset="0"/>
                <a:cs typeface="Arial" panose="020B0604020202020204" pitchFamily="34" charset="0"/>
              </a:rPr>
              <a:t>Sự</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sản</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xuất</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giá</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trị</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thặng</a:t>
            </a:r>
            <a:r>
              <a:rPr lang="en-US" altLang="ko-KR" sz="2000" b="1" dirty="0">
                <a:solidFill>
                  <a:srgbClr val="FF9900"/>
                </a:solidFill>
                <a:latin typeface="Arial" panose="020B0604020202020204" pitchFamily="34" charset="0"/>
                <a:cs typeface="Arial" panose="020B0604020202020204" pitchFamily="34" charset="0"/>
              </a:rPr>
              <a:t> d</a:t>
            </a:r>
            <a:r>
              <a:rPr lang="vi-VN" altLang="ko-KR" sz="2000" b="1" dirty="0">
                <a:solidFill>
                  <a:srgbClr val="FF9900"/>
                </a:solidFill>
                <a:latin typeface="Arial" panose="020B0604020202020204" pitchFamily="34" charset="0"/>
                <a:cs typeface="Arial" panose="020B0604020202020204" pitchFamily="34" charset="0"/>
              </a:rPr>
              <a:t>ư</a:t>
            </a:r>
            <a:endParaRPr lang="ko-KR" altLang="en-US" sz="2000" b="1" dirty="0">
              <a:solidFill>
                <a:srgbClr val="FF9900"/>
              </a:solidFill>
              <a:latin typeface="Arial" panose="020B0604020202020204" pitchFamily="34" charset="0"/>
              <a:cs typeface="Arial" panose="020B0604020202020204" pitchFamily="34" charset="0"/>
            </a:endParaRPr>
          </a:p>
        </p:txBody>
      </p:sp>
      <p:sp>
        <p:nvSpPr>
          <p:cNvPr id="81" name="Rectangle 80">
            <a:extLst>
              <a:ext uri="{FF2B5EF4-FFF2-40B4-BE49-F238E27FC236}">
                <a16:creationId xmlns="" xmlns:a16="http://schemas.microsoft.com/office/drawing/2014/main" id="{53BE6886-9FCA-42FF-B7D5-F9C7D6C9C374}"/>
              </a:ext>
            </a:extLst>
          </p:cNvPr>
          <p:cNvSpPr/>
          <p:nvPr/>
        </p:nvSpPr>
        <p:spPr>
          <a:xfrm>
            <a:off x="6838563" y="3704841"/>
            <a:ext cx="4449542" cy="707886"/>
          </a:xfrm>
          <a:prstGeom prst="rect">
            <a:avLst/>
          </a:prstGeom>
        </p:spPr>
        <p:txBody>
          <a:bodyPr wrap="square">
            <a:spAutoFit/>
          </a:bodyPr>
          <a:lstStyle/>
          <a:p>
            <a:pPr lvl="0" algn="ctr">
              <a:defRPr/>
            </a:pPr>
            <a:r>
              <a:rPr lang="en-US" altLang="ko-KR" sz="2000" b="1" dirty="0">
                <a:solidFill>
                  <a:srgbClr val="008000"/>
                </a:solidFill>
                <a:latin typeface="Arial" panose="020B0604020202020204" pitchFamily="34" charset="0"/>
                <a:cs typeface="Arial" panose="020B0604020202020204" pitchFamily="34" charset="0"/>
              </a:rPr>
              <a:t>T</a:t>
            </a:r>
            <a:r>
              <a:rPr lang="vi-VN" altLang="ko-KR" sz="2000" b="1" dirty="0">
                <a:solidFill>
                  <a:srgbClr val="008000"/>
                </a:solidFill>
                <a:latin typeface="Arial" panose="020B0604020202020204" pitchFamily="34" charset="0"/>
                <a:cs typeface="Arial" panose="020B0604020202020204" pitchFamily="34" charset="0"/>
              </a:rPr>
              <a:t>ư</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bản</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bất</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biến</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và</a:t>
            </a:r>
            <a:r>
              <a:rPr lang="en-US" altLang="ko-KR" sz="2000" b="1" dirty="0">
                <a:solidFill>
                  <a:srgbClr val="008000"/>
                </a:solidFill>
                <a:latin typeface="Arial" panose="020B0604020202020204" pitchFamily="34" charset="0"/>
                <a:cs typeface="Arial" panose="020B0604020202020204" pitchFamily="34" charset="0"/>
              </a:rPr>
              <a:t> t</a:t>
            </a:r>
            <a:r>
              <a:rPr lang="vi-VN" altLang="ko-KR" sz="2000" b="1" dirty="0">
                <a:solidFill>
                  <a:srgbClr val="008000"/>
                </a:solidFill>
                <a:latin typeface="Arial" panose="020B0604020202020204" pitchFamily="34" charset="0"/>
                <a:cs typeface="Arial" panose="020B0604020202020204" pitchFamily="34" charset="0"/>
              </a:rPr>
              <a:t>ư</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bản</a:t>
            </a:r>
            <a:r>
              <a:rPr lang="en-US" altLang="ko-KR" sz="2000" b="1" dirty="0">
                <a:solidFill>
                  <a:srgbClr val="008000"/>
                </a:solidFill>
                <a:latin typeface="Arial" panose="020B0604020202020204" pitchFamily="34" charset="0"/>
                <a:cs typeface="Arial" panose="020B0604020202020204" pitchFamily="34" charset="0"/>
              </a:rPr>
              <a:t> </a:t>
            </a:r>
          </a:p>
          <a:p>
            <a:pPr lvl="0" algn="ctr">
              <a:defRPr/>
            </a:pPr>
            <a:r>
              <a:rPr lang="en-US" altLang="ko-KR" sz="2000" b="1" dirty="0" err="1">
                <a:solidFill>
                  <a:srgbClr val="008000"/>
                </a:solidFill>
                <a:latin typeface="Arial" panose="020B0604020202020204" pitchFamily="34" charset="0"/>
                <a:cs typeface="Arial" panose="020B0604020202020204" pitchFamily="34" charset="0"/>
              </a:rPr>
              <a:t>khả</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biến</a:t>
            </a:r>
            <a:endParaRPr lang="ko-KR" altLang="en-US" sz="2000" b="1" dirty="0">
              <a:solidFill>
                <a:srgbClr val="008000"/>
              </a:solidFill>
              <a:latin typeface="Arial" panose="020B0604020202020204" pitchFamily="34" charset="0"/>
              <a:cs typeface="Arial" panose="020B0604020202020204" pitchFamily="34" charset="0"/>
            </a:endParaRPr>
          </a:p>
        </p:txBody>
      </p:sp>
      <p:sp>
        <p:nvSpPr>
          <p:cNvPr id="82" name="Rectangle 81">
            <a:extLst>
              <a:ext uri="{FF2B5EF4-FFF2-40B4-BE49-F238E27FC236}">
                <a16:creationId xmlns="" xmlns:a16="http://schemas.microsoft.com/office/drawing/2014/main" id="{093E70EF-5F43-4980-9014-FB361F6C8B53}"/>
              </a:ext>
            </a:extLst>
          </p:cNvPr>
          <p:cNvSpPr/>
          <p:nvPr/>
        </p:nvSpPr>
        <p:spPr>
          <a:xfrm>
            <a:off x="1853567" y="5166979"/>
            <a:ext cx="1526187" cy="400110"/>
          </a:xfrm>
          <a:prstGeom prst="rect">
            <a:avLst/>
          </a:prstGeom>
        </p:spPr>
        <p:txBody>
          <a:bodyPr wrap="square">
            <a:spAutoFit/>
          </a:bodyPr>
          <a:lstStyle/>
          <a:p>
            <a:pPr lvl="0">
              <a:defRPr/>
            </a:pPr>
            <a:r>
              <a:rPr lang="en-US" altLang="ko-KR" sz="2000" b="1" dirty="0" err="1">
                <a:solidFill>
                  <a:srgbClr val="CC0099"/>
                </a:solidFill>
                <a:latin typeface="Arial" panose="020B0604020202020204" pitchFamily="34" charset="0"/>
                <a:cs typeface="Arial" panose="020B0604020202020204" pitchFamily="34" charset="0"/>
              </a:rPr>
              <a:t>Tiền</a:t>
            </a:r>
            <a:r>
              <a:rPr lang="en-US" altLang="ko-KR" sz="2000" b="1" dirty="0">
                <a:solidFill>
                  <a:srgbClr val="CC0099"/>
                </a:solidFill>
                <a:latin typeface="Arial" panose="020B0604020202020204" pitchFamily="34" charset="0"/>
                <a:cs typeface="Arial" panose="020B0604020202020204" pitchFamily="34" charset="0"/>
              </a:rPr>
              <a:t> </a:t>
            </a:r>
            <a:r>
              <a:rPr lang="en-US" altLang="ko-KR" sz="2000" b="1" dirty="0" err="1">
                <a:solidFill>
                  <a:srgbClr val="CC0099"/>
                </a:solidFill>
                <a:latin typeface="Arial" panose="020B0604020202020204" pitchFamily="34" charset="0"/>
                <a:cs typeface="Arial" panose="020B0604020202020204" pitchFamily="34" charset="0"/>
              </a:rPr>
              <a:t>công</a:t>
            </a:r>
            <a:endParaRPr lang="ko-KR" altLang="en-US" sz="2000" b="1" dirty="0">
              <a:solidFill>
                <a:srgbClr val="CC0099"/>
              </a:solidFill>
              <a:latin typeface="Arial" panose="020B0604020202020204" pitchFamily="34" charset="0"/>
              <a:cs typeface="Arial" panose="020B0604020202020204" pitchFamily="34" charset="0"/>
            </a:endParaRPr>
          </a:p>
        </p:txBody>
      </p:sp>
      <p:sp>
        <p:nvSpPr>
          <p:cNvPr id="83" name="Rectangle 82">
            <a:extLst>
              <a:ext uri="{FF2B5EF4-FFF2-40B4-BE49-F238E27FC236}">
                <a16:creationId xmlns="" xmlns:a16="http://schemas.microsoft.com/office/drawing/2014/main" id="{058365D7-D3A6-4562-9AD8-D7534DB42962}"/>
              </a:ext>
            </a:extLst>
          </p:cNvPr>
          <p:cNvSpPr/>
          <p:nvPr/>
        </p:nvSpPr>
        <p:spPr>
          <a:xfrm>
            <a:off x="7027450" y="5225573"/>
            <a:ext cx="4693721" cy="400110"/>
          </a:xfrm>
          <a:prstGeom prst="rect">
            <a:avLst/>
          </a:prstGeom>
        </p:spPr>
        <p:txBody>
          <a:bodyPr wrap="square">
            <a:spAutoFit/>
          </a:bodyPr>
          <a:lstStyle/>
          <a:p>
            <a:pPr lvl="0">
              <a:defRPr/>
            </a:pPr>
            <a:r>
              <a:rPr lang="en-US" altLang="ko-KR" sz="2000" b="1" dirty="0" err="1">
                <a:solidFill>
                  <a:srgbClr val="663300"/>
                </a:solidFill>
                <a:latin typeface="Arial" panose="020B0604020202020204" pitchFamily="34" charset="0"/>
                <a:cs typeface="Arial" panose="020B0604020202020204" pitchFamily="34" charset="0"/>
              </a:rPr>
              <a:t>Tuần</a:t>
            </a:r>
            <a:r>
              <a:rPr lang="en-US" altLang="ko-KR" sz="2000" b="1" dirty="0">
                <a:solidFill>
                  <a:srgbClr val="663300"/>
                </a:solidFill>
                <a:latin typeface="Arial" panose="020B0604020202020204" pitchFamily="34" charset="0"/>
                <a:cs typeface="Arial" panose="020B0604020202020204" pitchFamily="34" charset="0"/>
              </a:rPr>
              <a:t> </a:t>
            </a:r>
            <a:r>
              <a:rPr lang="en-US" altLang="ko-KR" sz="2000" b="1" dirty="0" err="1">
                <a:solidFill>
                  <a:srgbClr val="663300"/>
                </a:solidFill>
                <a:latin typeface="Arial" panose="020B0604020202020204" pitchFamily="34" charset="0"/>
                <a:cs typeface="Arial" panose="020B0604020202020204" pitchFamily="34" charset="0"/>
              </a:rPr>
              <a:t>hoàn</a:t>
            </a:r>
            <a:r>
              <a:rPr lang="en-US" altLang="ko-KR" sz="2000" b="1" dirty="0">
                <a:solidFill>
                  <a:srgbClr val="663300"/>
                </a:solidFill>
                <a:latin typeface="Arial" panose="020B0604020202020204" pitchFamily="34" charset="0"/>
                <a:cs typeface="Arial" panose="020B0604020202020204" pitchFamily="34" charset="0"/>
              </a:rPr>
              <a:t> </a:t>
            </a:r>
            <a:r>
              <a:rPr lang="en-US" altLang="ko-KR" sz="2000" b="1" dirty="0" err="1">
                <a:solidFill>
                  <a:srgbClr val="663300"/>
                </a:solidFill>
                <a:latin typeface="Arial" panose="020B0604020202020204" pitchFamily="34" charset="0"/>
                <a:cs typeface="Arial" panose="020B0604020202020204" pitchFamily="34" charset="0"/>
              </a:rPr>
              <a:t>và</a:t>
            </a:r>
            <a:r>
              <a:rPr lang="en-US" altLang="ko-KR" sz="2000" b="1" dirty="0">
                <a:solidFill>
                  <a:srgbClr val="663300"/>
                </a:solidFill>
                <a:latin typeface="Arial" panose="020B0604020202020204" pitchFamily="34" charset="0"/>
                <a:cs typeface="Arial" panose="020B0604020202020204" pitchFamily="34" charset="0"/>
              </a:rPr>
              <a:t> chu </a:t>
            </a:r>
            <a:r>
              <a:rPr lang="en-US" altLang="ko-KR" sz="2000" b="1" dirty="0" err="1">
                <a:solidFill>
                  <a:srgbClr val="663300"/>
                </a:solidFill>
                <a:latin typeface="Arial" panose="020B0604020202020204" pitchFamily="34" charset="0"/>
                <a:cs typeface="Arial" panose="020B0604020202020204" pitchFamily="34" charset="0"/>
              </a:rPr>
              <a:t>chuyển</a:t>
            </a:r>
            <a:r>
              <a:rPr lang="en-US" altLang="ko-KR" sz="2000" b="1" dirty="0">
                <a:solidFill>
                  <a:srgbClr val="663300"/>
                </a:solidFill>
                <a:latin typeface="Arial" panose="020B0604020202020204" pitchFamily="34" charset="0"/>
                <a:cs typeface="Arial" panose="020B0604020202020204" pitchFamily="34" charset="0"/>
              </a:rPr>
              <a:t> t</a:t>
            </a:r>
            <a:r>
              <a:rPr lang="vi-VN" altLang="ko-KR" sz="2000" b="1" dirty="0">
                <a:solidFill>
                  <a:srgbClr val="663300"/>
                </a:solidFill>
                <a:latin typeface="Arial" panose="020B0604020202020204" pitchFamily="34" charset="0"/>
                <a:cs typeface="Arial" panose="020B0604020202020204" pitchFamily="34" charset="0"/>
              </a:rPr>
              <a:t>ư</a:t>
            </a:r>
            <a:r>
              <a:rPr lang="en-US" altLang="ko-KR" sz="2000" b="1" dirty="0">
                <a:solidFill>
                  <a:srgbClr val="663300"/>
                </a:solidFill>
                <a:latin typeface="Arial" panose="020B0604020202020204" pitchFamily="34" charset="0"/>
                <a:cs typeface="Arial" panose="020B0604020202020204" pitchFamily="34" charset="0"/>
              </a:rPr>
              <a:t> </a:t>
            </a:r>
            <a:r>
              <a:rPr lang="en-US" altLang="ko-KR" sz="2000" b="1" dirty="0" err="1">
                <a:solidFill>
                  <a:srgbClr val="663300"/>
                </a:solidFill>
                <a:latin typeface="Arial" panose="020B0604020202020204" pitchFamily="34" charset="0"/>
                <a:cs typeface="Arial" panose="020B0604020202020204" pitchFamily="34" charset="0"/>
              </a:rPr>
              <a:t>bản</a:t>
            </a:r>
            <a:endParaRPr lang="ko-KR" altLang="en-US" sz="2000" b="1" dirty="0">
              <a:solidFill>
                <a:srgbClr val="663300"/>
              </a:solidFill>
              <a:latin typeface="Arial" panose="020B0604020202020204" pitchFamily="34" charset="0"/>
              <a:cs typeface="Arial" panose="020B0604020202020204" pitchFamily="34" charset="0"/>
            </a:endParaRPr>
          </a:p>
        </p:txBody>
      </p:sp>
      <p:pic>
        <p:nvPicPr>
          <p:cNvPr id="58" name="Picture 5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52951575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3" name="Rectangle 1">
            <a:extLst>
              <a:ext uri="{FF2B5EF4-FFF2-40B4-BE49-F238E27FC236}">
                <a16:creationId xmlns="" xmlns:a16="http://schemas.microsoft.com/office/drawing/2014/main" id="{65E11F87-CD56-4C4D-9F24-867C8FA3C7E6}"/>
              </a:ext>
            </a:extLst>
          </p:cNvPr>
          <p:cNvSpPr>
            <a:spLocks noChangeArrowheads="1"/>
          </p:cNvSpPr>
          <p:nvPr/>
        </p:nvSpPr>
        <p:spPr bwMode="auto">
          <a:xfrm>
            <a:off x="3398051" y="1117485"/>
            <a:ext cx="5218095" cy="52322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just" defTabSz="914400" eaLnBrk="0" fontAlgn="base" hangingPunct="0">
              <a:spcBef>
                <a:spcPts val="200"/>
              </a:spcBef>
              <a:spcAft>
                <a:spcPts val="200"/>
              </a:spcAft>
            </a:pPr>
            <a:r>
              <a:rPr lang="en-US" altLang="en-US" sz="2800" b="1" dirty="0">
                <a:solidFill>
                  <a:srgbClr val="C0000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Công</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thức</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chung</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của</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tư</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bản</a:t>
            </a:r>
            <a:endParaRPr lang="en-US" altLang="en-US" sz="2800" dirty="0">
              <a:solidFill>
                <a:srgbClr val="7030A0"/>
              </a:solidFill>
              <a:cs typeface="Times New Roman" panose="02020603050405020304" pitchFamily="18" charset="0"/>
            </a:endParaRPr>
          </a:p>
        </p:txBody>
      </p:sp>
      <p:sp>
        <p:nvSpPr>
          <p:cNvPr id="2" name="Arrow: Up 1">
            <a:extLst>
              <a:ext uri="{FF2B5EF4-FFF2-40B4-BE49-F238E27FC236}">
                <a16:creationId xmlns="" xmlns:a16="http://schemas.microsoft.com/office/drawing/2014/main" id="{16BF49FF-50E0-4E2A-A0A6-72BA6F74DE13}"/>
              </a:ext>
            </a:extLst>
          </p:cNvPr>
          <p:cNvSpPr/>
          <p:nvPr/>
        </p:nvSpPr>
        <p:spPr>
          <a:xfrm>
            <a:off x="6080897" y="1751020"/>
            <a:ext cx="199869" cy="4736892"/>
          </a:xfrm>
          <a:prstGeom prst="up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60"/>
              </a:solidFill>
            </a:endParaRPr>
          </a:p>
        </p:txBody>
      </p:sp>
      <p:sp>
        <p:nvSpPr>
          <p:cNvPr id="3" name="Rectangle 2">
            <a:extLst>
              <a:ext uri="{FF2B5EF4-FFF2-40B4-BE49-F238E27FC236}">
                <a16:creationId xmlns="" xmlns:a16="http://schemas.microsoft.com/office/drawing/2014/main" id="{97555DD7-8E03-4851-9D7C-864B565B06D1}"/>
              </a:ext>
            </a:extLst>
          </p:cNvPr>
          <p:cNvSpPr/>
          <p:nvPr/>
        </p:nvSpPr>
        <p:spPr>
          <a:xfrm>
            <a:off x="1692230" y="4989194"/>
            <a:ext cx="4403770" cy="461665"/>
          </a:xfrm>
          <a:prstGeom prst="rect">
            <a:avLst/>
          </a:prstGeom>
        </p:spPr>
        <p:txBody>
          <a:bodyPr wrap="none">
            <a:spAutoFit/>
          </a:bodyPr>
          <a:lstStyle/>
          <a:p>
            <a:pPr marL="342900" indent="-342900">
              <a:buFont typeface="Wingdings" panose="05000000000000000000" pitchFamily="2" charset="2"/>
              <a:buChar char="Ø"/>
            </a:pPr>
            <a:r>
              <a:rPr lang="en-US" sz="2400" b="1" dirty="0" err="1">
                <a:solidFill>
                  <a:srgbClr val="002060"/>
                </a:solidFill>
                <a:latin typeface="+mj-lt"/>
                <a:cs typeface="Times New Roman" panose="02020603050405020304" pitchFamily="18" charset="0"/>
              </a:rPr>
              <a:t>Kinh</a:t>
            </a:r>
            <a:r>
              <a:rPr lang="en-US" sz="2400" b="1" dirty="0">
                <a:solidFill>
                  <a:srgbClr val="002060"/>
                </a:solidFill>
                <a:latin typeface="+mj-lt"/>
                <a:cs typeface="Times New Roman" panose="02020603050405020304" pitchFamily="18" charset="0"/>
              </a:rPr>
              <a:t> </a:t>
            </a:r>
            <a:r>
              <a:rPr lang="en-US" sz="2400" b="1" dirty="0" err="1">
                <a:solidFill>
                  <a:srgbClr val="002060"/>
                </a:solidFill>
                <a:latin typeface="+mj-lt"/>
                <a:cs typeface="Times New Roman" panose="02020603050405020304" pitchFamily="18" charset="0"/>
              </a:rPr>
              <a:t>tế</a:t>
            </a:r>
            <a:r>
              <a:rPr lang="en-US" sz="2400" b="1" dirty="0">
                <a:solidFill>
                  <a:srgbClr val="002060"/>
                </a:solidFill>
                <a:latin typeface="+mj-lt"/>
                <a:cs typeface="Times New Roman" panose="02020603050405020304" pitchFamily="18" charset="0"/>
              </a:rPr>
              <a:t> </a:t>
            </a:r>
            <a:r>
              <a:rPr lang="en-US" sz="2400" b="1" dirty="0" err="1">
                <a:solidFill>
                  <a:srgbClr val="002060"/>
                </a:solidFill>
                <a:latin typeface="+mj-lt"/>
                <a:cs typeface="Times New Roman" panose="02020603050405020304" pitchFamily="18" charset="0"/>
              </a:rPr>
              <a:t>hàng</a:t>
            </a:r>
            <a:r>
              <a:rPr lang="en-US" sz="2400" b="1" dirty="0">
                <a:solidFill>
                  <a:srgbClr val="002060"/>
                </a:solidFill>
                <a:latin typeface="+mj-lt"/>
                <a:cs typeface="Times New Roman" panose="02020603050405020304" pitchFamily="18" charset="0"/>
              </a:rPr>
              <a:t> </a:t>
            </a:r>
            <a:r>
              <a:rPr lang="en-US" sz="2400" b="1" dirty="0" err="1">
                <a:solidFill>
                  <a:srgbClr val="002060"/>
                </a:solidFill>
                <a:latin typeface="+mj-lt"/>
                <a:cs typeface="Times New Roman" panose="02020603050405020304" pitchFamily="18" charset="0"/>
              </a:rPr>
              <a:t>hóa</a:t>
            </a:r>
            <a:r>
              <a:rPr lang="en-US" sz="2400" b="1" dirty="0">
                <a:solidFill>
                  <a:srgbClr val="002060"/>
                </a:solidFill>
                <a:latin typeface="+mj-lt"/>
                <a:cs typeface="Times New Roman" panose="02020603050405020304" pitchFamily="18" charset="0"/>
              </a:rPr>
              <a:t> </a:t>
            </a:r>
            <a:r>
              <a:rPr lang="en-US" sz="2400" b="1" dirty="0" err="1">
                <a:solidFill>
                  <a:srgbClr val="002060"/>
                </a:solidFill>
                <a:latin typeface="+mj-lt"/>
                <a:cs typeface="Times New Roman" panose="02020603050405020304" pitchFamily="18" charset="0"/>
              </a:rPr>
              <a:t>giản</a:t>
            </a:r>
            <a:r>
              <a:rPr lang="en-US" sz="2400" b="1" dirty="0">
                <a:solidFill>
                  <a:srgbClr val="002060"/>
                </a:solidFill>
                <a:latin typeface="+mj-lt"/>
                <a:cs typeface="Times New Roman" panose="02020603050405020304" pitchFamily="18" charset="0"/>
              </a:rPr>
              <a:t> đ</a:t>
            </a:r>
            <a:r>
              <a:rPr lang="vi-VN" sz="2400" b="1" dirty="0">
                <a:solidFill>
                  <a:srgbClr val="002060"/>
                </a:solidFill>
                <a:latin typeface="+mj-lt"/>
                <a:cs typeface="Times New Roman" panose="02020603050405020304" pitchFamily="18" charset="0"/>
              </a:rPr>
              <a:t>ơ</a:t>
            </a:r>
            <a:r>
              <a:rPr lang="en-US" sz="2400" b="1" dirty="0">
                <a:solidFill>
                  <a:srgbClr val="002060"/>
                </a:solidFill>
                <a:latin typeface="+mj-lt"/>
                <a:cs typeface="Times New Roman" panose="02020603050405020304" pitchFamily="18" charset="0"/>
              </a:rPr>
              <a:t>n</a:t>
            </a:r>
            <a:endParaRPr lang="en-US" sz="2400" b="1" dirty="0">
              <a:solidFill>
                <a:srgbClr val="002060"/>
              </a:solidFill>
              <a:latin typeface="+mj-lt"/>
            </a:endParaRPr>
          </a:p>
        </p:txBody>
      </p:sp>
      <p:sp>
        <p:nvSpPr>
          <p:cNvPr id="4" name="Rectangle 3">
            <a:extLst>
              <a:ext uri="{FF2B5EF4-FFF2-40B4-BE49-F238E27FC236}">
                <a16:creationId xmlns="" xmlns:a16="http://schemas.microsoft.com/office/drawing/2014/main" id="{7B90356A-C721-4A2A-BF8E-F83025A30087}"/>
              </a:ext>
            </a:extLst>
          </p:cNvPr>
          <p:cNvSpPr/>
          <p:nvPr/>
        </p:nvSpPr>
        <p:spPr>
          <a:xfrm>
            <a:off x="6929543" y="5189249"/>
            <a:ext cx="1561646" cy="523220"/>
          </a:xfrm>
          <a:prstGeom prst="rect">
            <a:avLst/>
          </a:prstGeom>
        </p:spPr>
        <p:txBody>
          <a:bodyPr wrap="none">
            <a:spAutoFit/>
          </a:bodyPr>
          <a:lstStyle/>
          <a:p>
            <a:r>
              <a:rPr lang="en-US" altLang="en-US" sz="2800" b="1" dirty="0">
                <a:solidFill>
                  <a:srgbClr val="800040"/>
                </a:solidFill>
                <a:latin typeface="+mj-lt"/>
                <a:cs typeface="Arial" panose="020B0604020202020204" pitchFamily="34" charset="0"/>
                <a:sym typeface="Arial" panose="020B0604020202020204" pitchFamily="34" charset="0"/>
              </a:rPr>
              <a:t>H - T - H</a:t>
            </a:r>
            <a:endParaRPr lang="en-US" sz="2800" dirty="0">
              <a:latin typeface="+mj-lt"/>
            </a:endParaRPr>
          </a:p>
        </p:txBody>
      </p:sp>
      <p:sp>
        <p:nvSpPr>
          <p:cNvPr id="13" name="Arrow: Curved Down 12">
            <a:extLst>
              <a:ext uri="{FF2B5EF4-FFF2-40B4-BE49-F238E27FC236}">
                <a16:creationId xmlns="" xmlns:a16="http://schemas.microsoft.com/office/drawing/2014/main" id="{59DF7728-9340-4F10-9F45-1A981DBBABD2}"/>
              </a:ext>
            </a:extLst>
          </p:cNvPr>
          <p:cNvSpPr/>
          <p:nvPr/>
        </p:nvSpPr>
        <p:spPr>
          <a:xfrm>
            <a:off x="7142423" y="4864035"/>
            <a:ext cx="1140371" cy="355992"/>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rgbClr val="002060"/>
              </a:solidFill>
            </a:endParaRPr>
          </a:p>
        </p:txBody>
      </p:sp>
      <p:sp>
        <p:nvSpPr>
          <p:cNvPr id="14" name="Rectangle 13">
            <a:extLst>
              <a:ext uri="{FF2B5EF4-FFF2-40B4-BE49-F238E27FC236}">
                <a16:creationId xmlns="" xmlns:a16="http://schemas.microsoft.com/office/drawing/2014/main" id="{85A4AEBB-67C0-435B-A03A-E375E7439E57}"/>
              </a:ext>
            </a:extLst>
          </p:cNvPr>
          <p:cNvSpPr/>
          <p:nvPr/>
        </p:nvSpPr>
        <p:spPr>
          <a:xfrm>
            <a:off x="6774373" y="4402370"/>
            <a:ext cx="670376" cy="400110"/>
          </a:xfrm>
          <a:prstGeom prst="rect">
            <a:avLst/>
          </a:prstGeom>
        </p:spPr>
        <p:txBody>
          <a:bodyPr wrap="none">
            <a:spAutoFit/>
          </a:bodyPr>
          <a:lstStyle/>
          <a:p>
            <a:r>
              <a:rPr lang="en-US" sz="2000" b="1" dirty="0" err="1">
                <a:solidFill>
                  <a:srgbClr val="002060"/>
                </a:solidFill>
                <a:cs typeface="Times New Roman" panose="02020603050405020304" pitchFamily="18" charset="0"/>
              </a:rPr>
              <a:t>Bán</a:t>
            </a:r>
            <a:endParaRPr lang="en-US" sz="2000" b="1" dirty="0">
              <a:solidFill>
                <a:srgbClr val="002060"/>
              </a:solidFill>
            </a:endParaRPr>
          </a:p>
        </p:txBody>
      </p:sp>
      <p:sp>
        <p:nvSpPr>
          <p:cNvPr id="15" name="Rectangle 14">
            <a:extLst>
              <a:ext uri="{FF2B5EF4-FFF2-40B4-BE49-F238E27FC236}">
                <a16:creationId xmlns="" xmlns:a16="http://schemas.microsoft.com/office/drawing/2014/main" id="{0594B458-0F66-4D91-AB7C-3AA3F7D2C818}"/>
              </a:ext>
            </a:extLst>
          </p:cNvPr>
          <p:cNvSpPr/>
          <p:nvPr/>
        </p:nvSpPr>
        <p:spPr>
          <a:xfrm>
            <a:off x="7920260" y="4402370"/>
            <a:ext cx="697627" cy="400110"/>
          </a:xfrm>
          <a:prstGeom prst="rect">
            <a:avLst/>
          </a:prstGeom>
        </p:spPr>
        <p:txBody>
          <a:bodyPr wrap="none">
            <a:spAutoFit/>
          </a:bodyPr>
          <a:lstStyle/>
          <a:p>
            <a:r>
              <a:rPr lang="en-US" sz="2000" b="1" dirty="0" err="1">
                <a:solidFill>
                  <a:srgbClr val="002060"/>
                </a:solidFill>
                <a:cs typeface="Times New Roman" panose="02020603050405020304" pitchFamily="18" charset="0"/>
              </a:rPr>
              <a:t>Mua</a:t>
            </a:r>
            <a:endParaRPr lang="en-US" sz="2000" b="1" dirty="0">
              <a:solidFill>
                <a:srgbClr val="002060"/>
              </a:solidFill>
            </a:endParaRPr>
          </a:p>
        </p:txBody>
      </p:sp>
      <p:sp>
        <p:nvSpPr>
          <p:cNvPr id="32" name="Rectangle 31">
            <a:extLst>
              <a:ext uri="{FF2B5EF4-FFF2-40B4-BE49-F238E27FC236}">
                <a16:creationId xmlns="" xmlns:a16="http://schemas.microsoft.com/office/drawing/2014/main" id="{89EE722B-627E-472A-9D89-E934B2206889}"/>
              </a:ext>
            </a:extLst>
          </p:cNvPr>
          <p:cNvSpPr/>
          <p:nvPr/>
        </p:nvSpPr>
        <p:spPr>
          <a:xfrm>
            <a:off x="1857629" y="2393695"/>
            <a:ext cx="4099199" cy="461665"/>
          </a:xfrm>
          <a:prstGeom prst="rect">
            <a:avLst/>
          </a:prstGeom>
        </p:spPr>
        <p:txBody>
          <a:bodyPr wrap="none">
            <a:spAutoFit/>
          </a:bodyPr>
          <a:lstStyle/>
          <a:p>
            <a:pPr marL="342900" indent="-342900">
              <a:buFont typeface="Wingdings" panose="05000000000000000000" pitchFamily="2" charset="2"/>
              <a:buChar char="Ø"/>
            </a:pPr>
            <a:r>
              <a:rPr lang="en-US" sz="2400" b="1" dirty="0" err="1">
                <a:solidFill>
                  <a:srgbClr val="663300"/>
                </a:solidFill>
                <a:latin typeface="+mj-lt"/>
                <a:cs typeface="Times New Roman" panose="02020603050405020304" pitchFamily="18" charset="0"/>
              </a:rPr>
              <a:t>Kinh</a:t>
            </a:r>
            <a:r>
              <a:rPr lang="en-US" sz="2400" b="1" dirty="0">
                <a:solidFill>
                  <a:srgbClr val="663300"/>
                </a:solidFill>
                <a:latin typeface="+mj-lt"/>
                <a:cs typeface="Times New Roman" panose="02020603050405020304" pitchFamily="18" charset="0"/>
              </a:rPr>
              <a:t> </a:t>
            </a:r>
            <a:r>
              <a:rPr lang="en-US" sz="2400" b="1" dirty="0" err="1">
                <a:solidFill>
                  <a:srgbClr val="663300"/>
                </a:solidFill>
                <a:latin typeface="+mj-lt"/>
                <a:cs typeface="Times New Roman" panose="02020603050405020304" pitchFamily="18" charset="0"/>
              </a:rPr>
              <a:t>tế</a:t>
            </a:r>
            <a:r>
              <a:rPr lang="en-US" sz="2400" b="1" dirty="0">
                <a:solidFill>
                  <a:srgbClr val="663300"/>
                </a:solidFill>
                <a:latin typeface="+mj-lt"/>
                <a:cs typeface="Times New Roman" panose="02020603050405020304" pitchFamily="18" charset="0"/>
              </a:rPr>
              <a:t> </a:t>
            </a:r>
            <a:r>
              <a:rPr lang="en-US" sz="2400" b="1" dirty="0" err="1">
                <a:solidFill>
                  <a:srgbClr val="663300"/>
                </a:solidFill>
                <a:latin typeface="+mj-lt"/>
                <a:cs typeface="Times New Roman" panose="02020603050405020304" pitchFamily="18" charset="0"/>
              </a:rPr>
              <a:t>thị</a:t>
            </a:r>
            <a:r>
              <a:rPr lang="en-US" sz="2400" b="1" dirty="0">
                <a:solidFill>
                  <a:srgbClr val="663300"/>
                </a:solidFill>
                <a:latin typeface="+mj-lt"/>
                <a:cs typeface="Times New Roman" panose="02020603050405020304" pitchFamily="18" charset="0"/>
              </a:rPr>
              <a:t> tr</a:t>
            </a:r>
            <a:r>
              <a:rPr lang="vi-VN" sz="2400" b="1" dirty="0">
                <a:solidFill>
                  <a:srgbClr val="663300"/>
                </a:solidFill>
                <a:latin typeface="+mj-lt"/>
                <a:cs typeface="Times New Roman" panose="02020603050405020304" pitchFamily="18" charset="0"/>
              </a:rPr>
              <a:t>ư</a:t>
            </a:r>
            <a:r>
              <a:rPr lang="en-US" sz="2400" b="1" dirty="0" err="1">
                <a:solidFill>
                  <a:srgbClr val="663300"/>
                </a:solidFill>
                <a:latin typeface="+mj-lt"/>
                <a:cs typeface="Times New Roman" panose="02020603050405020304" pitchFamily="18" charset="0"/>
              </a:rPr>
              <a:t>ờng</a:t>
            </a:r>
            <a:r>
              <a:rPr lang="en-US" sz="2400" b="1" dirty="0">
                <a:solidFill>
                  <a:srgbClr val="663300"/>
                </a:solidFill>
                <a:latin typeface="+mj-lt"/>
                <a:cs typeface="Times New Roman" panose="02020603050405020304" pitchFamily="18" charset="0"/>
              </a:rPr>
              <a:t> TBCN</a:t>
            </a:r>
            <a:endParaRPr lang="en-US" sz="2400" b="1" dirty="0">
              <a:solidFill>
                <a:srgbClr val="663300"/>
              </a:solidFill>
              <a:latin typeface="+mj-lt"/>
            </a:endParaRPr>
          </a:p>
        </p:txBody>
      </p:sp>
      <p:sp>
        <p:nvSpPr>
          <p:cNvPr id="33" name="Rectangle 32">
            <a:extLst>
              <a:ext uri="{FF2B5EF4-FFF2-40B4-BE49-F238E27FC236}">
                <a16:creationId xmlns="" xmlns:a16="http://schemas.microsoft.com/office/drawing/2014/main" id="{0C44A600-AD88-49C2-8EFB-FB774CE5507D}"/>
              </a:ext>
            </a:extLst>
          </p:cNvPr>
          <p:cNvSpPr/>
          <p:nvPr/>
        </p:nvSpPr>
        <p:spPr>
          <a:xfrm>
            <a:off x="6632020" y="2429917"/>
            <a:ext cx="1650771" cy="523220"/>
          </a:xfrm>
          <a:prstGeom prst="rect">
            <a:avLst/>
          </a:prstGeom>
        </p:spPr>
        <p:txBody>
          <a:bodyPr wrap="square">
            <a:spAutoFit/>
          </a:bodyPr>
          <a:lstStyle/>
          <a:p>
            <a:r>
              <a:rPr lang="en-US" altLang="en-US" sz="2800" b="1" dirty="0">
                <a:solidFill>
                  <a:srgbClr val="800040"/>
                </a:solidFill>
                <a:latin typeface="+mj-lt"/>
                <a:cs typeface="Arial" panose="020B0604020202020204" pitchFamily="34" charset="0"/>
                <a:sym typeface="Arial" panose="020B0604020202020204" pitchFamily="34" charset="0"/>
              </a:rPr>
              <a:t>T - H - </a:t>
            </a:r>
            <a:r>
              <a:rPr lang="en-US" sz="2800" b="1" dirty="0">
                <a:solidFill>
                  <a:srgbClr val="663300"/>
                </a:solidFill>
                <a:effectLst/>
                <a:latin typeface="Arial" panose="020B0604020202020204" pitchFamily="34" charset="0"/>
                <a:cs typeface="Arial" panose="020B0604020202020204" pitchFamily="34" charset="0"/>
              </a:rPr>
              <a:t>T’</a:t>
            </a:r>
            <a:endParaRPr lang="en-US" sz="2800" dirty="0">
              <a:solidFill>
                <a:srgbClr val="663300"/>
              </a:solidFill>
              <a:latin typeface="+mj-lt"/>
            </a:endParaRPr>
          </a:p>
        </p:txBody>
      </p:sp>
      <p:sp>
        <p:nvSpPr>
          <p:cNvPr id="34" name="Arrow: Curved Down 33">
            <a:extLst>
              <a:ext uri="{FF2B5EF4-FFF2-40B4-BE49-F238E27FC236}">
                <a16:creationId xmlns="" xmlns:a16="http://schemas.microsoft.com/office/drawing/2014/main" id="{7F45EC88-900C-400B-BBAC-326383CF84CA}"/>
              </a:ext>
            </a:extLst>
          </p:cNvPr>
          <p:cNvSpPr/>
          <p:nvPr/>
        </p:nvSpPr>
        <p:spPr>
          <a:xfrm>
            <a:off x="6832081" y="2086298"/>
            <a:ext cx="1140371" cy="355992"/>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5" name="Rectangle 34">
            <a:extLst>
              <a:ext uri="{FF2B5EF4-FFF2-40B4-BE49-F238E27FC236}">
                <a16:creationId xmlns="" xmlns:a16="http://schemas.microsoft.com/office/drawing/2014/main" id="{AFD91073-4572-48CC-A3BD-25BEC961CACF}"/>
              </a:ext>
            </a:extLst>
          </p:cNvPr>
          <p:cNvSpPr/>
          <p:nvPr/>
        </p:nvSpPr>
        <p:spPr>
          <a:xfrm>
            <a:off x="6464031" y="1624633"/>
            <a:ext cx="931025" cy="400110"/>
          </a:xfrm>
          <a:prstGeom prst="rect">
            <a:avLst/>
          </a:prstGeom>
        </p:spPr>
        <p:txBody>
          <a:bodyPr wrap="square">
            <a:spAutoFit/>
          </a:bodyPr>
          <a:lstStyle/>
          <a:p>
            <a:r>
              <a:rPr lang="en-US" sz="2000" b="1" dirty="0" err="1">
                <a:solidFill>
                  <a:srgbClr val="663300"/>
                </a:solidFill>
                <a:cs typeface="Times New Roman" panose="02020603050405020304" pitchFamily="18" charset="0"/>
              </a:rPr>
              <a:t>Mua</a:t>
            </a:r>
            <a:endParaRPr lang="en-US" sz="2000" b="1" dirty="0">
              <a:solidFill>
                <a:srgbClr val="663300"/>
              </a:solidFill>
            </a:endParaRPr>
          </a:p>
        </p:txBody>
      </p:sp>
      <p:sp>
        <p:nvSpPr>
          <p:cNvPr id="36" name="Rectangle 35">
            <a:extLst>
              <a:ext uri="{FF2B5EF4-FFF2-40B4-BE49-F238E27FC236}">
                <a16:creationId xmlns="" xmlns:a16="http://schemas.microsoft.com/office/drawing/2014/main" id="{F94FE5B0-2F74-4D8E-B140-560332674B8E}"/>
              </a:ext>
            </a:extLst>
          </p:cNvPr>
          <p:cNvSpPr/>
          <p:nvPr/>
        </p:nvSpPr>
        <p:spPr>
          <a:xfrm>
            <a:off x="7597094" y="1624633"/>
            <a:ext cx="796950" cy="400110"/>
          </a:xfrm>
          <a:prstGeom prst="rect">
            <a:avLst/>
          </a:prstGeom>
        </p:spPr>
        <p:txBody>
          <a:bodyPr wrap="square">
            <a:spAutoFit/>
          </a:bodyPr>
          <a:lstStyle/>
          <a:p>
            <a:r>
              <a:rPr lang="en-US" sz="2000" b="1" dirty="0" err="1">
                <a:solidFill>
                  <a:srgbClr val="663300"/>
                </a:solidFill>
                <a:cs typeface="Times New Roman" panose="02020603050405020304" pitchFamily="18" charset="0"/>
              </a:rPr>
              <a:t>Bán</a:t>
            </a:r>
            <a:endParaRPr lang="en-US" sz="2000" b="1" dirty="0">
              <a:solidFill>
                <a:srgbClr val="663300"/>
              </a:solidFill>
            </a:endParaRPr>
          </a:p>
        </p:txBody>
      </p:sp>
      <p:sp>
        <p:nvSpPr>
          <p:cNvPr id="37" name="Graphic 14">
            <a:extLst>
              <a:ext uri="{FF2B5EF4-FFF2-40B4-BE49-F238E27FC236}">
                <a16:creationId xmlns="" xmlns:a16="http://schemas.microsoft.com/office/drawing/2014/main" id="{F0A04A2E-DD65-4243-8AC6-1A2A83F8D3C9}"/>
              </a:ext>
            </a:extLst>
          </p:cNvPr>
          <p:cNvSpPr/>
          <p:nvPr/>
        </p:nvSpPr>
        <p:spPr>
          <a:xfrm flipH="1">
            <a:off x="174166" y="1268642"/>
            <a:ext cx="1753895" cy="2606672"/>
          </a:xfrm>
          <a:custGeom>
            <a:avLst/>
            <a:gdLst>
              <a:gd name="connsiteX0" fmla="*/ 1708188 w 1743075"/>
              <a:gd name="connsiteY0" fmla="*/ 1960294 h 4829175"/>
              <a:gd name="connsiteX1" fmla="*/ 1736763 w 1743075"/>
              <a:gd name="connsiteY1" fmla="*/ 1693594 h 4829175"/>
              <a:gd name="connsiteX2" fmla="*/ 1727238 w 1743075"/>
              <a:gd name="connsiteY2" fmla="*/ 1609774 h 4829175"/>
              <a:gd name="connsiteX3" fmla="*/ 1703425 w 1743075"/>
              <a:gd name="connsiteY3" fmla="*/ 1511666 h 4829175"/>
              <a:gd name="connsiteX4" fmla="*/ 1696757 w 1743075"/>
              <a:gd name="connsiteY4" fmla="*/ 1463089 h 4829175"/>
              <a:gd name="connsiteX5" fmla="*/ 1622463 w 1743075"/>
              <a:gd name="connsiteY5" fmla="*/ 865871 h 4829175"/>
              <a:gd name="connsiteX6" fmla="*/ 1587220 w 1743075"/>
              <a:gd name="connsiteY6" fmla="*/ 831581 h 4829175"/>
              <a:gd name="connsiteX7" fmla="*/ 1263370 w 1743075"/>
              <a:gd name="connsiteY7" fmla="*/ 719186 h 4829175"/>
              <a:gd name="connsiteX8" fmla="*/ 1215745 w 1743075"/>
              <a:gd name="connsiteY8" fmla="*/ 693469 h 4829175"/>
              <a:gd name="connsiteX9" fmla="*/ 1170025 w 1743075"/>
              <a:gd name="connsiteY9" fmla="*/ 662989 h 4829175"/>
              <a:gd name="connsiteX10" fmla="*/ 1111923 w 1743075"/>
              <a:gd name="connsiteY10" fmla="*/ 522019 h 4829175"/>
              <a:gd name="connsiteX11" fmla="*/ 1116685 w 1743075"/>
              <a:gd name="connsiteY11" fmla="*/ 461059 h 4829175"/>
              <a:gd name="connsiteX12" fmla="*/ 1131925 w 1743075"/>
              <a:gd name="connsiteY12" fmla="*/ 392479 h 4829175"/>
              <a:gd name="connsiteX13" fmla="*/ 1143355 w 1743075"/>
              <a:gd name="connsiteY13" fmla="*/ 291514 h 4829175"/>
              <a:gd name="connsiteX14" fmla="*/ 1142403 w 1743075"/>
              <a:gd name="connsiteY14" fmla="*/ 289609 h 4829175"/>
              <a:gd name="connsiteX15" fmla="*/ 1126210 w 1743075"/>
              <a:gd name="connsiteY15" fmla="*/ 271511 h 4829175"/>
              <a:gd name="connsiteX16" fmla="*/ 1112875 w 1743075"/>
              <a:gd name="connsiteY16" fmla="*/ 285799 h 4829175"/>
              <a:gd name="connsiteX17" fmla="*/ 1113828 w 1743075"/>
              <a:gd name="connsiteY17" fmla="*/ 258176 h 4829175"/>
              <a:gd name="connsiteX18" fmla="*/ 1112875 w 1743075"/>
              <a:gd name="connsiteY18" fmla="*/ 224839 h 4829175"/>
              <a:gd name="connsiteX19" fmla="*/ 1107160 w 1743075"/>
              <a:gd name="connsiteY19" fmla="*/ 199121 h 4829175"/>
              <a:gd name="connsiteX20" fmla="*/ 1103350 w 1743075"/>
              <a:gd name="connsiteY20" fmla="*/ 182929 h 4829175"/>
              <a:gd name="connsiteX21" fmla="*/ 1100493 w 1743075"/>
              <a:gd name="connsiteY21" fmla="*/ 166736 h 4829175"/>
              <a:gd name="connsiteX22" fmla="*/ 1096683 w 1743075"/>
              <a:gd name="connsiteY22" fmla="*/ 150544 h 4829175"/>
              <a:gd name="connsiteX23" fmla="*/ 1091920 w 1743075"/>
              <a:gd name="connsiteY23" fmla="*/ 135304 h 4829175"/>
              <a:gd name="connsiteX24" fmla="*/ 1086205 w 1743075"/>
              <a:gd name="connsiteY24" fmla="*/ 116254 h 4829175"/>
              <a:gd name="connsiteX25" fmla="*/ 1077633 w 1743075"/>
              <a:gd name="connsiteY25" fmla="*/ 104824 h 4829175"/>
              <a:gd name="connsiteX26" fmla="*/ 1067155 w 1743075"/>
              <a:gd name="connsiteY26" fmla="*/ 89584 h 4829175"/>
              <a:gd name="connsiteX27" fmla="*/ 1055725 w 1743075"/>
              <a:gd name="connsiteY27" fmla="*/ 76249 h 4829175"/>
              <a:gd name="connsiteX28" fmla="*/ 1043343 w 1743075"/>
              <a:gd name="connsiteY28" fmla="*/ 65771 h 4829175"/>
              <a:gd name="connsiteX29" fmla="*/ 1030960 w 1743075"/>
              <a:gd name="connsiteY29" fmla="*/ 54341 h 4829175"/>
              <a:gd name="connsiteX30" fmla="*/ 1017625 w 1743075"/>
              <a:gd name="connsiteY30" fmla="*/ 41006 h 4829175"/>
              <a:gd name="connsiteX31" fmla="*/ 1003338 w 1743075"/>
              <a:gd name="connsiteY31" fmla="*/ 38149 h 4829175"/>
              <a:gd name="connsiteX32" fmla="*/ 981430 w 1743075"/>
              <a:gd name="connsiteY32" fmla="*/ 28624 h 4829175"/>
              <a:gd name="connsiteX33" fmla="*/ 958570 w 1743075"/>
              <a:gd name="connsiteY33" fmla="*/ 21004 h 4829175"/>
              <a:gd name="connsiteX34" fmla="*/ 934758 w 1743075"/>
              <a:gd name="connsiteY34" fmla="*/ 16241 h 4829175"/>
              <a:gd name="connsiteX35" fmla="*/ 910945 w 1743075"/>
              <a:gd name="connsiteY35" fmla="*/ 12431 h 4829175"/>
              <a:gd name="connsiteX36" fmla="*/ 886180 w 1743075"/>
              <a:gd name="connsiteY36" fmla="*/ 9574 h 4829175"/>
              <a:gd name="connsiteX37" fmla="*/ 861415 w 1743075"/>
              <a:gd name="connsiteY37" fmla="*/ 8621 h 4829175"/>
              <a:gd name="connsiteX38" fmla="*/ 847127 w 1743075"/>
              <a:gd name="connsiteY38" fmla="*/ 9574 h 4829175"/>
              <a:gd name="connsiteX39" fmla="*/ 831888 w 1743075"/>
              <a:gd name="connsiteY39" fmla="*/ 13384 h 4829175"/>
              <a:gd name="connsiteX40" fmla="*/ 817600 w 1743075"/>
              <a:gd name="connsiteY40" fmla="*/ 19099 h 4829175"/>
              <a:gd name="connsiteX41" fmla="*/ 810933 w 1743075"/>
              <a:gd name="connsiteY41" fmla="*/ 11479 h 4829175"/>
              <a:gd name="connsiteX42" fmla="*/ 807123 w 1743075"/>
              <a:gd name="connsiteY42" fmla="*/ 29576 h 4829175"/>
              <a:gd name="connsiteX43" fmla="*/ 790930 w 1743075"/>
              <a:gd name="connsiteY43" fmla="*/ 41006 h 4829175"/>
              <a:gd name="connsiteX44" fmla="*/ 774738 w 1743075"/>
              <a:gd name="connsiteY44" fmla="*/ 59104 h 4829175"/>
              <a:gd name="connsiteX45" fmla="*/ 759498 w 1743075"/>
              <a:gd name="connsiteY45" fmla="*/ 76249 h 4829175"/>
              <a:gd name="connsiteX46" fmla="*/ 746163 w 1743075"/>
              <a:gd name="connsiteY46" fmla="*/ 89584 h 4829175"/>
              <a:gd name="connsiteX47" fmla="*/ 733780 w 1743075"/>
              <a:gd name="connsiteY47" fmla="*/ 105776 h 4829175"/>
              <a:gd name="connsiteX48" fmla="*/ 723302 w 1743075"/>
              <a:gd name="connsiteY48" fmla="*/ 122921 h 4829175"/>
              <a:gd name="connsiteX49" fmla="*/ 713777 w 1743075"/>
              <a:gd name="connsiteY49" fmla="*/ 139114 h 4829175"/>
              <a:gd name="connsiteX50" fmla="*/ 706158 w 1743075"/>
              <a:gd name="connsiteY50" fmla="*/ 160069 h 4829175"/>
              <a:gd name="connsiteX51" fmla="*/ 702348 w 1743075"/>
              <a:gd name="connsiteY51" fmla="*/ 175309 h 4829175"/>
              <a:gd name="connsiteX52" fmla="*/ 699490 w 1743075"/>
              <a:gd name="connsiteY52" fmla="*/ 186739 h 4829175"/>
              <a:gd name="connsiteX53" fmla="*/ 696633 w 1743075"/>
              <a:gd name="connsiteY53" fmla="*/ 216266 h 4829175"/>
              <a:gd name="connsiteX54" fmla="*/ 698538 w 1743075"/>
              <a:gd name="connsiteY54" fmla="*/ 247699 h 4829175"/>
              <a:gd name="connsiteX55" fmla="*/ 694727 w 1743075"/>
              <a:gd name="connsiteY55" fmla="*/ 306754 h 4829175"/>
              <a:gd name="connsiteX56" fmla="*/ 694727 w 1743075"/>
              <a:gd name="connsiteY56" fmla="*/ 306754 h 4829175"/>
              <a:gd name="connsiteX57" fmla="*/ 662343 w 1743075"/>
              <a:gd name="connsiteY57" fmla="*/ 320089 h 4829175"/>
              <a:gd name="connsiteX58" fmla="*/ 671868 w 1743075"/>
              <a:gd name="connsiteY58" fmla="*/ 384859 h 4829175"/>
              <a:gd name="connsiteX59" fmla="*/ 682345 w 1743075"/>
              <a:gd name="connsiteY59" fmla="*/ 400099 h 4829175"/>
              <a:gd name="connsiteX60" fmla="*/ 769975 w 1743075"/>
              <a:gd name="connsiteY60" fmla="*/ 575359 h 4829175"/>
              <a:gd name="connsiteX61" fmla="*/ 679488 w 1743075"/>
              <a:gd name="connsiteY61" fmla="*/ 741094 h 4829175"/>
              <a:gd name="connsiteX62" fmla="*/ 412787 w 1743075"/>
              <a:gd name="connsiteY62" fmla="*/ 837296 h 4829175"/>
              <a:gd name="connsiteX63" fmla="*/ 355637 w 1743075"/>
              <a:gd name="connsiteY63" fmla="*/ 917306 h 4829175"/>
              <a:gd name="connsiteX64" fmla="*/ 337540 w 1743075"/>
              <a:gd name="connsiteY64" fmla="*/ 1080184 h 4829175"/>
              <a:gd name="connsiteX65" fmla="*/ 323253 w 1743075"/>
              <a:gd name="connsiteY65" fmla="*/ 1267826 h 4829175"/>
              <a:gd name="connsiteX66" fmla="*/ 286105 w 1743075"/>
              <a:gd name="connsiteY66" fmla="*/ 1558339 h 4829175"/>
              <a:gd name="connsiteX67" fmla="*/ 277533 w 1743075"/>
              <a:gd name="connsiteY67" fmla="*/ 1647874 h 4829175"/>
              <a:gd name="connsiteX68" fmla="*/ 256578 w 1743075"/>
              <a:gd name="connsiteY68" fmla="*/ 1709786 h 4829175"/>
              <a:gd name="connsiteX69" fmla="*/ 246100 w 1743075"/>
              <a:gd name="connsiteY69" fmla="*/ 1762174 h 4829175"/>
              <a:gd name="connsiteX70" fmla="*/ 248005 w 1743075"/>
              <a:gd name="connsiteY70" fmla="*/ 1892666 h 4829175"/>
              <a:gd name="connsiteX71" fmla="*/ 242290 w 1743075"/>
              <a:gd name="connsiteY71" fmla="*/ 1940291 h 4829175"/>
              <a:gd name="connsiteX72" fmla="*/ 230860 w 1743075"/>
              <a:gd name="connsiteY72" fmla="*/ 2296526 h 4829175"/>
              <a:gd name="connsiteX73" fmla="*/ 225145 w 1743075"/>
              <a:gd name="connsiteY73" fmla="*/ 2352724 h 4829175"/>
              <a:gd name="connsiteX74" fmla="*/ 231813 w 1743075"/>
              <a:gd name="connsiteY74" fmla="*/ 2441306 h 4829175"/>
              <a:gd name="connsiteX75" fmla="*/ 238480 w 1743075"/>
              <a:gd name="connsiteY75" fmla="*/ 2520364 h 4829175"/>
              <a:gd name="connsiteX76" fmla="*/ 221335 w 1743075"/>
              <a:gd name="connsiteY76" fmla="*/ 2589896 h 4829175"/>
              <a:gd name="connsiteX77" fmla="*/ 228003 w 1743075"/>
              <a:gd name="connsiteY77" fmla="*/ 2667049 h 4829175"/>
              <a:gd name="connsiteX78" fmla="*/ 237528 w 1743075"/>
              <a:gd name="connsiteY78" fmla="*/ 2822306 h 4829175"/>
              <a:gd name="connsiteX79" fmla="*/ 171805 w 1743075"/>
              <a:gd name="connsiteY79" fmla="*/ 3010901 h 4829175"/>
              <a:gd name="connsiteX80" fmla="*/ 125132 w 1743075"/>
              <a:gd name="connsiteY80" fmla="*/ 3028999 h 4829175"/>
              <a:gd name="connsiteX81" fmla="*/ 93700 w 1743075"/>
              <a:gd name="connsiteY81" fmla="*/ 3107104 h 4829175"/>
              <a:gd name="connsiteX82" fmla="*/ 27025 w 1743075"/>
              <a:gd name="connsiteY82" fmla="*/ 3277601 h 4829175"/>
              <a:gd name="connsiteX83" fmla="*/ 19405 w 1743075"/>
              <a:gd name="connsiteY83" fmla="*/ 3385234 h 4829175"/>
              <a:gd name="connsiteX84" fmla="*/ 13690 w 1743075"/>
              <a:gd name="connsiteY84" fmla="*/ 3611929 h 4829175"/>
              <a:gd name="connsiteX85" fmla="*/ 23215 w 1743075"/>
              <a:gd name="connsiteY85" fmla="*/ 3724324 h 4829175"/>
              <a:gd name="connsiteX86" fmla="*/ 83222 w 1743075"/>
              <a:gd name="connsiteY86" fmla="*/ 3803381 h 4829175"/>
              <a:gd name="connsiteX87" fmla="*/ 190855 w 1743075"/>
              <a:gd name="connsiteY87" fmla="*/ 3811001 h 4829175"/>
              <a:gd name="connsiteX88" fmla="*/ 237528 w 1743075"/>
              <a:gd name="connsiteY88" fmla="*/ 3805286 h 4829175"/>
              <a:gd name="connsiteX89" fmla="*/ 327062 w 1743075"/>
              <a:gd name="connsiteY89" fmla="*/ 3796714 h 4829175"/>
              <a:gd name="connsiteX90" fmla="*/ 320395 w 1743075"/>
              <a:gd name="connsiteY90" fmla="*/ 4089131 h 4829175"/>
              <a:gd name="connsiteX91" fmla="*/ 314680 w 1743075"/>
              <a:gd name="connsiteY91" fmla="*/ 4139614 h 4829175"/>
              <a:gd name="connsiteX92" fmla="*/ 311823 w 1743075"/>
              <a:gd name="connsiteY92" fmla="*/ 4163426 h 4829175"/>
              <a:gd name="connsiteX93" fmla="*/ 279438 w 1743075"/>
              <a:gd name="connsiteY93" fmla="*/ 4415839 h 4829175"/>
              <a:gd name="connsiteX94" fmla="*/ 317537 w 1743075"/>
              <a:gd name="connsiteY94" fmla="*/ 4444414 h 4829175"/>
              <a:gd name="connsiteX95" fmla="*/ 286105 w 1743075"/>
              <a:gd name="connsiteY95" fmla="*/ 4481561 h 4829175"/>
              <a:gd name="connsiteX96" fmla="*/ 277533 w 1743075"/>
              <a:gd name="connsiteY96" fmla="*/ 4502516 h 4829175"/>
              <a:gd name="connsiteX97" fmla="*/ 260388 w 1743075"/>
              <a:gd name="connsiteY97" fmla="*/ 4569191 h 4829175"/>
              <a:gd name="connsiteX98" fmla="*/ 173710 w 1743075"/>
              <a:gd name="connsiteY98" fmla="*/ 4682539 h 4829175"/>
              <a:gd name="connsiteX99" fmla="*/ 111797 w 1743075"/>
              <a:gd name="connsiteY99" fmla="*/ 4718734 h 4829175"/>
              <a:gd name="connsiteX100" fmla="*/ 79412 w 1743075"/>
              <a:gd name="connsiteY100" fmla="*/ 4791124 h 4829175"/>
              <a:gd name="connsiteX101" fmla="*/ 136563 w 1743075"/>
              <a:gd name="connsiteY101" fmla="*/ 4813031 h 4829175"/>
              <a:gd name="connsiteX102" fmla="*/ 283248 w 1743075"/>
              <a:gd name="connsiteY102" fmla="*/ 4812079 h 4829175"/>
              <a:gd name="connsiteX103" fmla="*/ 358495 w 1743075"/>
              <a:gd name="connsiteY103" fmla="*/ 4777789 h 4829175"/>
              <a:gd name="connsiteX104" fmla="*/ 440410 w 1743075"/>
              <a:gd name="connsiteY104" fmla="*/ 4756834 h 4829175"/>
              <a:gd name="connsiteX105" fmla="*/ 594715 w 1743075"/>
              <a:gd name="connsiteY105" fmla="*/ 4730164 h 4829175"/>
              <a:gd name="connsiteX106" fmla="*/ 611860 w 1743075"/>
              <a:gd name="connsiteY106" fmla="*/ 4528234 h 4829175"/>
              <a:gd name="connsiteX107" fmla="*/ 650913 w 1743075"/>
              <a:gd name="connsiteY107" fmla="*/ 4437746 h 4829175"/>
              <a:gd name="connsiteX108" fmla="*/ 672820 w 1743075"/>
              <a:gd name="connsiteY108" fmla="*/ 4431079 h 4829175"/>
              <a:gd name="connsiteX109" fmla="*/ 716635 w 1743075"/>
              <a:gd name="connsiteY109" fmla="*/ 4253914 h 4829175"/>
              <a:gd name="connsiteX110" fmla="*/ 721398 w 1743075"/>
              <a:gd name="connsiteY110" fmla="*/ 4228196 h 4829175"/>
              <a:gd name="connsiteX111" fmla="*/ 755688 w 1743075"/>
              <a:gd name="connsiteY111" fmla="*/ 3985309 h 4829175"/>
              <a:gd name="connsiteX112" fmla="*/ 762355 w 1743075"/>
              <a:gd name="connsiteY112" fmla="*/ 3962449 h 4829175"/>
              <a:gd name="connsiteX113" fmla="*/ 826173 w 1743075"/>
              <a:gd name="connsiteY113" fmla="*/ 3636694 h 4829175"/>
              <a:gd name="connsiteX114" fmla="*/ 829983 w 1743075"/>
              <a:gd name="connsiteY114" fmla="*/ 3612881 h 4829175"/>
              <a:gd name="connsiteX115" fmla="*/ 836650 w 1743075"/>
              <a:gd name="connsiteY115" fmla="*/ 3565256 h 4829175"/>
              <a:gd name="connsiteX116" fmla="*/ 867130 w 1743075"/>
              <a:gd name="connsiteY116" fmla="*/ 3320464 h 4829175"/>
              <a:gd name="connsiteX117" fmla="*/ 915708 w 1743075"/>
              <a:gd name="connsiteY117" fmla="*/ 2997566 h 4829175"/>
              <a:gd name="connsiteX118" fmla="*/ 936663 w 1743075"/>
              <a:gd name="connsiteY118" fmla="*/ 3032809 h 4829175"/>
              <a:gd name="connsiteX119" fmla="*/ 949998 w 1743075"/>
              <a:gd name="connsiteY119" fmla="*/ 3197591 h 4829175"/>
              <a:gd name="connsiteX120" fmla="*/ 949045 w 1743075"/>
              <a:gd name="connsiteY120" fmla="*/ 3325226 h 4829175"/>
              <a:gd name="connsiteX121" fmla="*/ 980477 w 1743075"/>
              <a:gd name="connsiteY121" fmla="*/ 3579544 h 4829175"/>
              <a:gd name="connsiteX122" fmla="*/ 983335 w 1743075"/>
              <a:gd name="connsiteY122" fmla="*/ 3946256 h 4829175"/>
              <a:gd name="connsiteX123" fmla="*/ 989050 w 1743075"/>
              <a:gd name="connsiteY123" fmla="*/ 4107229 h 4829175"/>
              <a:gd name="connsiteX124" fmla="*/ 976668 w 1743075"/>
              <a:gd name="connsiteY124" fmla="*/ 4243436 h 4829175"/>
              <a:gd name="connsiteX125" fmla="*/ 971905 w 1743075"/>
              <a:gd name="connsiteY125" fmla="*/ 4266296 h 4829175"/>
              <a:gd name="connsiteX126" fmla="*/ 966190 w 1743075"/>
              <a:gd name="connsiteY126" fmla="*/ 4288204 h 4829175"/>
              <a:gd name="connsiteX127" fmla="*/ 961427 w 1743075"/>
              <a:gd name="connsiteY127" fmla="*/ 4595861 h 4829175"/>
              <a:gd name="connsiteX128" fmla="*/ 974763 w 1743075"/>
              <a:gd name="connsiteY128" fmla="*/ 4618721 h 4829175"/>
              <a:gd name="connsiteX129" fmla="*/ 1007148 w 1743075"/>
              <a:gd name="connsiteY129" fmla="*/ 4692064 h 4829175"/>
              <a:gd name="connsiteX130" fmla="*/ 1070013 w 1743075"/>
              <a:gd name="connsiteY130" fmla="*/ 4767311 h 4829175"/>
              <a:gd name="connsiteX131" fmla="*/ 1116685 w 1743075"/>
              <a:gd name="connsiteY131" fmla="*/ 4820651 h 4829175"/>
              <a:gd name="connsiteX132" fmla="*/ 1133830 w 1743075"/>
              <a:gd name="connsiteY132" fmla="*/ 4827319 h 4829175"/>
              <a:gd name="connsiteX133" fmla="*/ 1181455 w 1743075"/>
              <a:gd name="connsiteY133" fmla="*/ 4827319 h 4829175"/>
              <a:gd name="connsiteX134" fmla="*/ 1255750 w 1743075"/>
              <a:gd name="connsiteY134" fmla="*/ 4818746 h 4829175"/>
              <a:gd name="connsiteX135" fmla="*/ 1298613 w 1743075"/>
              <a:gd name="connsiteY135" fmla="*/ 4766359 h 4829175"/>
              <a:gd name="connsiteX136" fmla="*/ 1281468 w 1743075"/>
              <a:gd name="connsiteY136" fmla="*/ 4697779 h 4829175"/>
              <a:gd name="connsiteX137" fmla="*/ 1270038 w 1743075"/>
              <a:gd name="connsiteY137" fmla="*/ 4605386 h 4829175"/>
              <a:gd name="connsiteX138" fmla="*/ 1330998 w 1743075"/>
              <a:gd name="connsiteY138" fmla="*/ 4244389 h 4829175"/>
              <a:gd name="connsiteX139" fmla="*/ 1331950 w 1743075"/>
              <a:gd name="connsiteY139" fmla="*/ 4239626 h 4829175"/>
              <a:gd name="connsiteX140" fmla="*/ 1352905 w 1743075"/>
              <a:gd name="connsiteY140" fmla="*/ 3898631 h 4829175"/>
              <a:gd name="connsiteX141" fmla="*/ 1384338 w 1743075"/>
              <a:gd name="connsiteY141" fmla="*/ 3664316 h 4829175"/>
              <a:gd name="connsiteX142" fmla="*/ 1441488 w 1743075"/>
              <a:gd name="connsiteY142" fmla="*/ 3318559 h 4829175"/>
              <a:gd name="connsiteX143" fmla="*/ 1457680 w 1743075"/>
              <a:gd name="connsiteY143" fmla="*/ 3014711 h 4829175"/>
              <a:gd name="connsiteX144" fmla="*/ 1485303 w 1743075"/>
              <a:gd name="connsiteY144" fmla="*/ 2673716 h 4829175"/>
              <a:gd name="connsiteX145" fmla="*/ 1488160 w 1743075"/>
              <a:gd name="connsiteY145" fmla="*/ 2573704 h 4829175"/>
              <a:gd name="connsiteX146" fmla="*/ 1497685 w 1743075"/>
              <a:gd name="connsiteY146" fmla="*/ 2507981 h 4829175"/>
              <a:gd name="connsiteX147" fmla="*/ 1519593 w 1743075"/>
              <a:gd name="connsiteY147" fmla="*/ 2480359 h 4829175"/>
              <a:gd name="connsiteX148" fmla="*/ 1573885 w 1743075"/>
              <a:gd name="connsiteY148" fmla="*/ 2434639 h 4829175"/>
              <a:gd name="connsiteX149" fmla="*/ 1599603 w 1743075"/>
              <a:gd name="connsiteY149" fmla="*/ 2400349 h 4829175"/>
              <a:gd name="connsiteX150" fmla="*/ 1662468 w 1743075"/>
              <a:gd name="connsiteY150" fmla="*/ 2271761 h 4829175"/>
              <a:gd name="connsiteX151" fmla="*/ 1671040 w 1743075"/>
              <a:gd name="connsiteY151" fmla="*/ 2126029 h 4829175"/>
              <a:gd name="connsiteX152" fmla="*/ 1671993 w 1743075"/>
              <a:gd name="connsiteY152" fmla="*/ 2111741 h 4829175"/>
              <a:gd name="connsiteX153" fmla="*/ 1708188 w 1743075"/>
              <a:gd name="connsiteY153" fmla="*/ 1960294 h 4829175"/>
              <a:gd name="connsiteX154" fmla="*/ 284200 w 1743075"/>
              <a:gd name="connsiteY154" fmla="*/ 2927081 h 4829175"/>
              <a:gd name="connsiteX155" fmla="*/ 321348 w 1743075"/>
              <a:gd name="connsiteY155" fmla="*/ 2824211 h 4829175"/>
              <a:gd name="connsiteX156" fmla="*/ 328968 w 1743075"/>
              <a:gd name="connsiteY156" fmla="*/ 2825164 h 4829175"/>
              <a:gd name="connsiteX157" fmla="*/ 337540 w 1743075"/>
              <a:gd name="connsiteY157" fmla="*/ 2930891 h 4829175"/>
              <a:gd name="connsiteX158" fmla="*/ 284200 w 1743075"/>
              <a:gd name="connsiteY158" fmla="*/ 2927081 h 4829175"/>
              <a:gd name="connsiteX159" fmla="*/ 391833 w 1743075"/>
              <a:gd name="connsiteY159" fmla="*/ 2454641 h 4829175"/>
              <a:gd name="connsiteX160" fmla="*/ 262293 w 1743075"/>
              <a:gd name="connsiteY160" fmla="*/ 2454641 h 4829175"/>
              <a:gd name="connsiteX161" fmla="*/ 288963 w 1743075"/>
              <a:gd name="connsiteY161" fmla="*/ 2388919 h 4829175"/>
              <a:gd name="connsiteX162" fmla="*/ 401358 w 1743075"/>
              <a:gd name="connsiteY162" fmla="*/ 2401301 h 4829175"/>
              <a:gd name="connsiteX163" fmla="*/ 391833 w 1743075"/>
              <a:gd name="connsiteY163" fmla="*/ 2454641 h 4829175"/>
              <a:gd name="connsiteX164" fmla="*/ 422312 w 1743075"/>
              <a:gd name="connsiteY164" fmla="*/ 2628949 h 4829175"/>
              <a:gd name="connsiteX165" fmla="*/ 414693 w 1743075"/>
              <a:gd name="connsiteY165" fmla="*/ 2566084 h 4829175"/>
              <a:gd name="connsiteX166" fmla="*/ 408978 w 1743075"/>
              <a:gd name="connsiteY166" fmla="*/ 2500361 h 4829175"/>
              <a:gd name="connsiteX167" fmla="*/ 410883 w 1743075"/>
              <a:gd name="connsiteY167" fmla="*/ 2468929 h 4829175"/>
              <a:gd name="connsiteX168" fmla="*/ 448030 w 1743075"/>
              <a:gd name="connsiteY168" fmla="*/ 2374631 h 4829175"/>
              <a:gd name="connsiteX169" fmla="*/ 422312 w 1743075"/>
              <a:gd name="connsiteY169" fmla="*/ 2628949 h 4829175"/>
              <a:gd name="connsiteX170" fmla="*/ 814743 w 1743075"/>
              <a:gd name="connsiteY170" fmla="*/ 1037321 h 4829175"/>
              <a:gd name="connsiteX171" fmla="*/ 806170 w 1743075"/>
              <a:gd name="connsiteY171" fmla="*/ 1037321 h 4829175"/>
              <a:gd name="connsiteX172" fmla="*/ 793788 w 1743075"/>
              <a:gd name="connsiteY172" fmla="*/ 857299 h 4829175"/>
              <a:gd name="connsiteX173" fmla="*/ 802360 w 1743075"/>
              <a:gd name="connsiteY173" fmla="*/ 854441 h 4829175"/>
              <a:gd name="connsiteX174" fmla="*/ 849033 w 1743075"/>
              <a:gd name="connsiteY174" fmla="*/ 903971 h 4829175"/>
              <a:gd name="connsiteX175" fmla="*/ 862368 w 1743075"/>
              <a:gd name="connsiteY175" fmla="*/ 883969 h 4829175"/>
              <a:gd name="connsiteX176" fmla="*/ 885227 w 1743075"/>
              <a:gd name="connsiteY176" fmla="*/ 857299 h 4829175"/>
              <a:gd name="connsiteX177" fmla="*/ 891895 w 1743075"/>
              <a:gd name="connsiteY177" fmla="*/ 861109 h 4829175"/>
              <a:gd name="connsiteX178" fmla="*/ 814743 w 1743075"/>
              <a:gd name="connsiteY178" fmla="*/ 1037321 h 4829175"/>
              <a:gd name="connsiteX179" fmla="*/ 860463 w 1743075"/>
              <a:gd name="connsiteY179" fmla="*/ 883969 h 4829175"/>
              <a:gd name="connsiteX180" fmla="*/ 796645 w 1743075"/>
              <a:gd name="connsiteY180" fmla="*/ 786814 h 4829175"/>
              <a:gd name="connsiteX181" fmla="*/ 795693 w 1743075"/>
              <a:gd name="connsiteY181" fmla="*/ 672514 h 4829175"/>
              <a:gd name="connsiteX182" fmla="*/ 901420 w 1743075"/>
              <a:gd name="connsiteY182" fmla="*/ 747761 h 4829175"/>
              <a:gd name="connsiteX183" fmla="*/ 860463 w 1743075"/>
              <a:gd name="connsiteY183" fmla="*/ 883969 h 4829175"/>
              <a:gd name="connsiteX184" fmla="*/ 985240 w 1743075"/>
              <a:gd name="connsiteY184" fmla="*/ 1052561 h 4829175"/>
              <a:gd name="connsiteX185" fmla="*/ 979525 w 1743075"/>
              <a:gd name="connsiteY185" fmla="*/ 1050656 h 4829175"/>
              <a:gd name="connsiteX186" fmla="*/ 970952 w 1743075"/>
              <a:gd name="connsiteY186" fmla="*/ 869681 h 4829175"/>
              <a:gd name="connsiteX187" fmla="*/ 999527 w 1743075"/>
              <a:gd name="connsiteY187" fmla="*/ 913496 h 4829175"/>
              <a:gd name="connsiteX188" fmla="*/ 1044295 w 1743075"/>
              <a:gd name="connsiteY188" fmla="*/ 880159 h 4829175"/>
              <a:gd name="connsiteX189" fmla="*/ 985240 w 1743075"/>
              <a:gd name="connsiteY189" fmla="*/ 1052561 h 4829175"/>
              <a:gd name="connsiteX190" fmla="*/ 1001433 w 1743075"/>
              <a:gd name="connsiteY190" fmla="*/ 888731 h 4829175"/>
              <a:gd name="connsiteX191" fmla="*/ 942377 w 1743075"/>
              <a:gd name="connsiteY191" fmla="*/ 758239 h 4829175"/>
              <a:gd name="connsiteX192" fmla="*/ 1104303 w 1743075"/>
              <a:gd name="connsiteY192" fmla="*/ 632509 h 4829175"/>
              <a:gd name="connsiteX193" fmla="*/ 1001433 w 1743075"/>
              <a:gd name="connsiteY193" fmla="*/ 888731 h 4829175"/>
              <a:gd name="connsiteX194" fmla="*/ 1510068 w 1743075"/>
              <a:gd name="connsiteY194" fmla="*/ 2456546 h 4829175"/>
              <a:gd name="connsiteX195" fmla="*/ 1388148 w 1743075"/>
              <a:gd name="connsiteY195" fmla="*/ 2296526 h 4829175"/>
              <a:gd name="connsiteX196" fmla="*/ 1543405 w 1743075"/>
              <a:gd name="connsiteY196" fmla="*/ 2432734 h 4829175"/>
              <a:gd name="connsiteX197" fmla="*/ 1510068 w 1743075"/>
              <a:gd name="connsiteY197" fmla="*/ 2456546 h 482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743075" h="4829175">
                <a:moveTo>
                  <a:pt x="1708188" y="1960294"/>
                </a:moveTo>
                <a:cubicBezTo>
                  <a:pt x="1708188" y="1871711"/>
                  <a:pt x="1736763" y="1782176"/>
                  <a:pt x="1736763" y="1693594"/>
                </a:cubicBezTo>
                <a:cubicBezTo>
                  <a:pt x="1733905" y="1665971"/>
                  <a:pt x="1731048" y="1637396"/>
                  <a:pt x="1727238" y="1609774"/>
                </a:cubicBezTo>
                <a:cubicBezTo>
                  <a:pt x="1722475" y="1577389"/>
                  <a:pt x="1708188" y="1544051"/>
                  <a:pt x="1703425" y="1511666"/>
                </a:cubicBezTo>
                <a:cubicBezTo>
                  <a:pt x="1700568" y="1495474"/>
                  <a:pt x="1698663" y="1479281"/>
                  <a:pt x="1696757" y="1463089"/>
                </a:cubicBezTo>
                <a:cubicBezTo>
                  <a:pt x="1670088" y="1265921"/>
                  <a:pt x="1689138" y="1056371"/>
                  <a:pt x="1622463" y="865871"/>
                </a:cubicBezTo>
                <a:cubicBezTo>
                  <a:pt x="1611985" y="852536"/>
                  <a:pt x="1599603" y="842059"/>
                  <a:pt x="1587220" y="831581"/>
                </a:cubicBezTo>
                <a:cubicBezTo>
                  <a:pt x="1498638" y="763954"/>
                  <a:pt x="1360525" y="772526"/>
                  <a:pt x="1263370" y="719186"/>
                </a:cubicBezTo>
                <a:cubicBezTo>
                  <a:pt x="1247178" y="711566"/>
                  <a:pt x="1230985" y="702994"/>
                  <a:pt x="1215745" y="693469"/>
                </a:cubicBezTo>
                <a:cubicBezTo>
                  <a:pt x="1200505" y="683944"/>
                  <a:pt x="1185265" y="674419"/>
                  <a:pt x="1170025" y="662989"/>
                </a:cubicBezTo>
                <a:cubicBezTo>
                  <a:pt x="1123353" y="626794"/>
                  <a:pt x="1099540" y="582979"/>
                  <a:pt x="1111923" y="522019"/>
                </a:cubicBezTo>
                <a:cubicBezTo>
                  <a:pt x="1115733" y="502016"/>
                  <a:pt x="1113828" y="481061"/>
                  <a:pt x="1116685" y="461059"/>
                </a:cubicBezTo>
                <a:cubicBezTo>
                  <a:pt x="1120495" y="438199"/>
                  <a:pt x="1123353" y="413434"/>
                  <a:pt x="1131925" y="392479"/>
                </a:cubicBezTo>
                <a:cubicBezTo>
                  <a:pt x="1146213" y="357236"/>
                  <a:pt x="1151928" y="324851"/>
                  <a:pt x="1143355" y="291514"/>
                </a:cubicBezTo>
                <a:lnTo>
                  <a:pt x="1142403" y="289609"/>
                </a:lnTo>
                <a:cubicBezTo>
                  <a:pt x="1137640" y="269606"/>
                  <a:pt x="1126210" y="271511"/>
                  <a:pt x="1126210" y="271511"/>
                </a:cubicBezTo>
                <a:cubicBezTo>
                  <a:pt x="1120495" y="275321"/>
                  <a:pt x="1112875" y="285799"/>
                  <a:pt x="1112875" y="285799"/>
                </a:cubicBezTo>
                <a:lnTo>
                  <a:pt x="1113828" y="258176"/>
                </a:lnTo>
                <a:lnTo>
                  <a:pt x="1112875" y="224839"/>
                </a:lnTo>
                <a:cubicBezTo>
                  <a:pt x="1110970" y="222934"/>
                  <a:pt x="1109065" y="207694"/>
                  <a:pt x="1107160" y="199121"/>
                </a:cubicBezTo>
                <a:cubicBezTo>
                  <a:pt x="1106208" y="187691"/>
                  <a:pt x="1104303" y="201026"/>
                  <a:pt x="1103350" y="182929"/>
                </a:cubicBezTo>
                <a:cubicBezTo>
                  <a:pt x="1102398" y="179119"/>
                  <a:pt x="1101445" y="179119"/>
                  <a:pt x="1100493" y="166736"/>
                </a:cubicBezTo>
                <a:cubicBezTo>
                  <a:pt x="1099540" y="143876"/>
                  <a:pt x="1098588" y="152449"/>
                  <a:pt x="1096683" y="150544"/>
                </a:cubicBezTo>
                <a:cubicBezTo>
                  <a:pt x="1095730" y="118159"/>
                  <a:pt x="1093825" y="115301"/>
                  <a:pt x="1091920" y="135304"/>
                </a:cubicBezTo>
                <a:cubicBezTo>
                  <a:pt x="1090015" y="129589"/>
                  <a:pt x="1088110" y="125779"/>
                  <a:pt x="1086205" y="116254"/>
                </a:cubicBezTo>
                <a:cubicBezTo>
                  <a:pt x="1083348" y="105776"/>
                  <a:pt x="1081443" y="99109"/>
                  <a:pt x="1077633" y="104824"/>
                </a:cubicBezTo>
                <a:cubicBezTo>
                  <a:pt x="1073823" y="117206"/>
                  <a:pt x="1070965" y="90536"/>
                  <a:pt x="1067155" y="89584"/>
                </a:cubicBezTo>
                <a:cubicBezTo>
                  <a:pt x="1063345" y="94346"/>
                  <a:pt x="1059535" y="50531"/>
                  <a:pt x="1055725" y="76249"/>
                </a:cubicBezTo>
                <a:cubicBezTo>
                  <a:pt x="1051915" y="85774"/>
                  <a:pt x="1048105" y="59104"/>
                  <a:pt x="1043343" y="65771"/>
                </a:cubicBezTo>
                <a:cubicBezTo>
                  <a:pt x="1039533" y="64819"/>
                  <a:pt x="1034770" y="66724"/>
                  <a:pt x="1030960" y="54341"/>
                </a:cubicBezTo>
                <a:cubicBezTo>
                  <a:pt x="1026198" y="52436"/>
                  <a:pt x="1022388" y="38149"/>
                  <a:pt x="1017625" y="41006"/>
                </a:cubicBezTo>
                <a:cubicBezTo>
                  <a:pt x="1012863" y="42911"/>
                  <a:pt x="1008100" y="32434"/>
                  <a:pt x="1003338" y="38149"/>
                </a:cubicBezTo>
                <a:cubicBezTo>
                  <a:pt x="996670" y="20051"/>
                  <a:pt x="989050" y="36244"/>
                  <a:pt x="981430" y="28624"/>
                </a:cubicBezTo>
                <a:cubicBezTo>
                  <a:pt x="973810" y="20051"/>
                  <a:pt x="966190" y="10526"/>
                  <a:pt x="958570" y="21004"/>
                </a:cubicBezTo>
                <a:cubicBezTo>
                  <a:pt x="950950" y="6716"/>
                  <a:pt x="943330" y="25766"/>
                  <a:pt x="934758" y="16241"/>
                </a:cubicBezTo>
                <a:cubicBezTo>
                  <a:pt x="927138" y="17194"/>
                  <a:pt x="918565" y="9574"/>
                  <a:pt x="910945" y="12431"/>
                </a:cubicBezTo>
                <a:cubicBezTo>
                  <a:pt x="902373" y="7669"/>
                  <a:pt x="894752" y="33386"/>
                  <a:pt x="886180" y="9574"/>
                </a:cubicBezTo>
                <a:cubicBezTo>
                  <a:pt x="877608" y="9574"/>
                  <a:pt x="869988" y="4811"/>
                  <a:pt x="861415" y="8621"/>
                </a:cubicBezTo>
                <a:cubicBezTo>
                  <a:pt x="856652" y="12431"/>
                  <a:pt x="851890" y="21004"/>
                  <a:pt x="847127" y="9574"/>
                </a:cubicBezTo>
                <a:cubicBezTo>
                  <a:pt x="842365" y="11479"/>
                  <a:pt x="836650" y="18146"/>
                  <a:pt x="831888" y="13384"/>
                </a:cubicBezTo>
                <a:cubicBezTo>
                  <a:pt x="827125" y="17194"/>
                  <a:pt x="822363" y="23861"/>
                  <a:pt x="817600" y="19099"/>
                </a:cubicBezTo>
                <a:cubicBezTo>
                  <a:pt x="815695" y="13384"/>
                  <a:pt x="812838" y="10526"/>
                  <a:pt x="810933" y="11479"/>
                </a:cubicBezTo>
                <a:cubicBezTo>
                  <a:pt x="809027" y="12431"/>
                  <a:pt x="809027" y="19099"/>
                  <a:pt x="807123" y="29576"/>
                </a:cubicBezTo>
                <a:cubicBezTo>
                  <a:pt x="801408" y="35291"/>
                  <a:pt x="795693" y="41006"/>
                  <a:pt x="790930" y="41006"/>
                </a:cubicBezTo>
                <a:cubicBezTo>
                  <a:pt x="785215" y="54341"/>
                  <a:pt x="780452" y="61009"/>
                  <a:pt x="774738" y="59104"/>
                </a:cubicBezTo>
                <a:cubicBezTo>
                  <a:pt x="769023" y="72439"/>
                  <a:pt x="764260" y="60056"/>
                  <a:pt x="759498" y="76249"/>
                </a:cubicBezTo>
                <a:cubicBezTo>
                  <a:pt x="754735" y="65771"/>
                  <a:pt x="749973" y="86726"/>
                  <a:pt x="746163" y="89584"/>
                </a:cubicBezTo>
                <a:cubicBezTo>
                  <a:pt x="741400" y="88631"/>
                  <a:pt x="737590" y="105776"/>
                  <a:pt x="733780" y="105776"/>
                </a:cubicBezTo>
                <a:cubicBezTo>
                  <a:pt x="729970" y="99109"/>
                  <a:pt x="726160" y="120064"/>
                  <a:pt x="723302" y="122921"/>
                </a:cubicBezTo>
                <a:cubicBezTo>
                  <a:pt x="719493" y="142924"/>
                  <a:pt x="716635" y="116254"/>
                  <a:pt x="713777" y="139114"/>
                </a:cubicBezTo>
                <a:cubicBezTo>
                  <a:pt x="710920" y="119111"/>
                  <a:pt x="708063" y="152449"/>
                  <a:pt x="706158" y="160069"/>
                </a:cubicBezTo>
                <a:cubicBezTo>
                  <a:pt x="705205" y="151496"/>
                  <a:pt x="703300" y="170546"/>
                  <a:pt x="702348" y="175309"/>
                </a:cubicBezTo>
                <a:cubicBezTo>
                  <a:pt x="701395" y="180071"/>
                  <a:pt x="700443" y="184834"/>
                  <a:pt x="699490" y="186739"/>
                </a:cubicBezTo>
                <a:cubicBezTo>
                  <a:pt x="697585" y="196264"/>
                  <a:pt x="696633" y="205789"/>
                  <a:pt x="696633" y="216266"/>
                </a:cubicBezTo>
                <a:cubicBezTo>
                  <a:pt x="696633" y="226744"/>
                  <a:pt x="696633" y="237221"/>
                  <a:pt x="698538" y="247699"/>
                </a:cubicBezTo>
                <a:cubicBezTo>
                  <a:pt x="701395" y="267701"/>
                  <a:pt x="700443" y="287704"/>
                  <a:pt x="694727" y="306754"/>
                </a:cubicBezTo>
                <a:lnTo>
                  <a:pt x="694727" y="306754"/>
                </a:lnTo>
                <a:cubicBezTo>
                  <a:pt x="694727" y="306754"/>
                  <a:pt x="667105" y="301039"/>
                  <a:pt x="662343" y="320089"/>
                </a:cubicBezTo>
                <a:cubicBezTo>
                  <a:pt x="662343" y="320089"/>
                  <a:pt x="655675" y="353426"/>
                  <a:pt x="671868" y="384859"/>
                </a:cubicBezTo>
                <a:cubicBezTo>
                  <a:pt x="673773" y="390574"/>
                  <a:pt x="677583" y="395336"/>
                  <a:pt x="682345" y="400099"/>
                </a:cubicBezTo>
                <a:cubicBezTo>
                  <a:pt x="729970" y="449629"/>
                  <a:pt x="754735" y="513446"/>
                  <a:pt x="769975" y="575359"/>
                </a:cubicBezTo>
                <a:cubicBezTo>
                  <a:pt x="789977" y="655369"/>
                  <a:pt x="787120" y="706804"/>
                  <a:pt x="679488" y="741094"/>
                </a:cubicBezTo>
                <a:cubicBezTo>
                  <a:pt x="592810" y="769669"/>
                  <a:pt x="497560" y="803006"/>
                  <a:pt x="412787" y="837296"/>
                </a:cubicBezTo>
                <a:cubicBezTo>
                  <a:pt x="378498" y="850631"/>
                  <a:pt x="356590" y="877301"/>
                  <a:pt x="355637" y="917306"/>
                </a:cubicBezTo>
                <a:cubicBezTo>
                  <a:pt x="354685" y="972551"/>
                  <a:pt x="350875" y="1025891"/>
                  <a:pt x="337540" y="1080184"/>
                </a:cubicBezTo>
                <a:cubicBezTo>
                  <a:pt x="322300" y="1141144"/>
                  <a:pt x="331825" y="1204961"/>
                  <a:pt x="323253" y="1267826"/>
                </a:cubicBezTo>
                <a:cubicBezTo>
                  <a:pt x="310870" y="1364981"/>
                  <a:pt x="279438" y="1459279"/>
                  <a:pt x="286105" y="1558339"/>
                </a:cubicBezTo>
                <a:cubicBezTo>
                  <a:pt x="288010" y="1587866"/>
                  <a:pt x="282295" y="1618346"/>
                  <a:pt x="277533" y="1647874"/>
                </a:cubicBezTo>
                <a:cubicBezTo>
                  <a:pt x="273723" y="1668829"/>
                  <a:pt x="263245" y="1688831"/>
                  <a:pt x="256578" y="1709786"/>
                </a:cubicBezTo>
                <a:cubicBezTo>
                  <a:pt x="251815" y="1726931"/>
                  <a:pt x="239432" y="1749791"/>
                  <a:pt x="246100" y="1762174"/>
                </a:cubicBezTo>
                <a:cubicBezTo>
                  <a:pt x="267055" y="1806941"/>
                  <a:pt x="249910" y="1849804"/>
                  <a:pt x="248005" y="1892666"/>
                </a:cubicBezTo>
                <a:cubicBezTo>
                  <a:pt x="247053" y="1908859"/>
                  <a:pt x="243242" y="1924099"/>
                  <a:pt x="242290" y="1940291"/>
                </a:cubicBezTo>
                <a:cubicBezTo>
                  <a:pt x="238480" y="2059354"/>
                  <a:pt x="234670" y="2178416"/>
                  <a:pt x="230860" y="2296526"/>
                </a:cubicBezTo>
                <a:cubicBezTo>
                  <a:pt x="229907" y="2315576"/>
                  <a:pt x="225145" y="2334626"/>
                  <a:pt x="225145" y="2352724"/>
                </a:cubicBezTo>
                <a:cubicBezTo>
                  <a:pt x="225145" y="2382251"/>
                  <a:pt x="222288" y="2414636"/>
                  <a:pt x="231813" y="2441306"/>
                </a:cubicBezTo>
                <a:cubicBezTo>
                  <a:pt x="241338" y="2468929"/>
                  <a:pt x="243242" y="2493694"/>
                  <a:pt x="238480" y="2520364"/>
                </a:cubicBezTo>
                <a:cubicBezTo>
                  <a:pt x="233717" y="2543224"/>
                  <a:pt x="228003" y="2567036"/>
                  <a:pt x="221335" y="2589896"/>
                </a:cubicBezTo>
                <a:cubicBezTo>
                  <a:pt x="212763" y="2617519"/>
                  <a:pt x="217525" y="2640379"/>
                  <a:pt x="228003" y="2667049"/>
                </a:cubicBezTo>
                <a:cubicBezTo>
                  <a:pt x="248005" y="2716579"/>
                  <a:pt x="262293" y="2766109"/>
                  <a:pt x="237528" y="2822306"/>
                </a:cubicBezTo>
                <a:cubicBezTo>
                  <a:pt x="211810" y="2880409"/>
                  <a:pt x="194665" y="2943274"/>
                  <a:pt x="171805" y="3010901"/>
                </a:cubicBezTo>
                <a:cubicBezTo>
                  <a:pt x="160375" y="3015664"/>
                  <a:pt x="142277" y="3022331"/>
                  <a:pt x="125132" y="3028999"/>
                </a:cubicBezTo>
                <a:cubicBezTo>
                  <a:pt x="113702" y="3057574"/>
                  <a:pt x="107035" y="3084244"/>
                  <a:pt x="93700" y="3107104"/>
                </a:cubicBezTo>
                <a:cubicBezTo>
                  <a:pt x="61315" y="3159491"/>
                  <a:pt x="40360" y="3218546"/>
                  <a:pt x="27025" y="3277601"/>
                </a:cubicBezTo>
                <a:cubicBezTo>
                  <a:pt x="19405" y="3312844"/>
                  <a:pt x="28930" y="3349991"/>
                  <a:pt x="19405" y="3385234"/>
                </a:cubicBezTo>
                <a:cubicBezTo>
                  <a:pt x="-1550" y="3460481"/>
                  <a:pt x="9880" y="3535729"/>
                  <a:pt x="13690" y="3611929"/>
                </a:cubicBezTo>
                <a:cubicBezTo>
                  <a:pt x="15595" y="3650029"/>
                  <a:pt x="14642" y="3687176"/>
                  <a:pt x="23215" y="3724324"/>
                </a:cubicBezTo>
                <a:cubicBezTo>
                  <a:pt x="30835" y="3759566"/>
                  <a:pt x="45122" y="3794809"/>
                  <a:pt x="83222" y="3803381"/>
                </a:cubicBezTo>
                <a:cubicBezTo>
                  <a:pt x="118465" y="3811001"/>
                  <a:pt x="155613" y="3813859"/>
                  <a:pt x="190855" y="3811001"/>
                </a:cubicBezTo>
                <a:cubicBezTo>
                  <a:pt x="206095" y="3810049"/>
                  <a:pt x="222288" y="3807191"/>
                  <a:pt x="237528" y="3805286"/>
                </a:cubicBezTo>
                <a:cubicBezTo>
                  <a:pt x="269913" y="3796714"/>
                  <a:pt x="317537" y="3787189"/>
                  <a:pt x="327062" y="3796714"/>
                </a:cubicBezTo>
                <a:cubicBezTo>
                  <a:pt x="384212" y="3882439"/>
                  <a:pt x="327062" y="3987214"/>
                  <a:pt x="320395" y="4089131"/>
                </a:cubicBezTo>
                <a:cubicBezTo>
                  <a:pt x="318490" y="4106276"/>
                  <a:pt x="316585" y="4122469"/>
                  <a:pt x="314680" y="4139614"/>
                </a:cubicBezTo>
                <a:cubicBezTo>
                  <a:pt x="313728" y="4147234"/>
                  <a:pt x="312775" y="4154854"/>
                  <a:pt x="311823" y="4163426"/>
                </a:cubicBezTo>
                <a:cubicBezTo>
                  <a:pt x="308013" y="4244389"/>
                  <a:pt x="269913" y="4330114"/>
                  <a:pt x="279438" y="4415839"/>
                </a:cubicBezTo>
                <a:cubicBezTo>
                  <a:pt x="279438" y="4434889"/>
                  <a:pt x="298488" y="4444414"/>
                  <a:pt x="317537" y="4444414"/>
                </a:cubicBezTo>
                <a:cubicBezTo>
                  <a:pt x="308013" y="4453939"/>
                  <a:pt x="298488" y="4463464"/>
                  <a:pt x="286105" y="4481561"/>
                </a:cubicBezTo>
                <a:cubicBezTo>
                  <a:pt x="282295" y="4488229"/>
                  <a:pt x="279438" y="4494896"/>
                  <a:pt x="277533" y="4502516"/>
                </a:cubicBezTo>
                <a:cubicBezTo>
                  <a:pt x="269913" y="4523471"/>
                  <a:pt x="266103" y="4546331"/>
                  <a:pt x="260388" y="4569191"/>
                </a:cubicBezTo>
                <a:cubicBezTo>
                  <a:pt x="248005" y="4620626"/>
                  <a:pt x="219430" y="4656821"/>
                  <a:pt x="173710" y="4682539"/>
                </a:cubicBezTo>
                <a:cubicBezTo>
                  <a:pt x="152755" y="4693969"/>
                  <a:pt x="132752" y="4707304"/>
                  <a:pt x="111797" y="4718734"/>
                </a:cubicBezTo>
                <a:cubicBezTo>
                  <a:pt x="85127" y="4733021"/>
                  <a:pt x="71792" y="4753976"/>
                  <a:pt x="79412" y="4791124"/>
                </a:cubicBezTo>
                <a:cubicBezTo>
                  <a:pt x="96557" y="4797791"/>
                  <a:pt x="116560" y="4812079"/>
                  <a:pt x="136563" y="4813031"/>
                </a:cubicBezTo>
                <a:cubicBezTo>
                  <a:pt x="185140" y="4815889"/>
                  <a:pt x="234670" y="4817794"/>
                  <a:pt x="283248" y="4812079"/>
                </a:cubicBezTo>
                <a:cubicBezTo>
                  <a:pt x="309918" y="4809221"/>
                  <a:pt x="338493" y="4794934"/>
                  <a:pt x="358495" y="4777789"/>
                </a:cubicBezTo>
                <a:cubicBezTo>
                  <a:pt x="384212" y="4754929"/>
                  <a:pt x="407073" y="4749214"/>
                  <a:pt x="440410" y="4756834"/>
                </a:cubicBezTo>
                <a:cubicBezTo>
                  <a:pt x="492798" y="4769216"/>
                  <a:pt x="544233" y="4761596"/>
                  <a:pt x="594715" y="4730164"/>
                </a:cubicBezTo>
                <a:cubicBezTo>
                  <a:pt x="600430" y="4663489"/>
                  <a:pt x="610908" y="4595861"/>
                  <a:pt x="611860" y="4528234"/>
                </a:cubicBezTo>
                <a:cubicBezTo>
                  <a:pt x="612813" y="4487276"/>
                  <a:pt x="619480" y="4452986"/>
                  <a:pt x="650913" y="4437746"/>
                </a:cubicBezTo>
                <a:cubicBezTo>
                  <a:pt x="657580" y="4434889"/>
                  <a:pt x="664248" y="4432031"/>
                  <a:pt x="672820" y="4431079"/>
                </a:cubicBezTo>
                <a:cubicBezTo>
                  <a:pt x="692823" y="4372976"/>
                  <a:pt x="704252" y="4312969"/>
                  <a:pt x="716635" y="4253914"/>
                </a:cubicBezTo>
                <a:cubicBezTo>
                  <a:pt x="718540" y="4245341"/>
                  <a:pt x="720445" y="4236769"/>
                  <a:pt x="721398" y="4228196"/>
                </a:cubicBezTo>
                <a:cubicBezTo>
                  <a:pt x="724255" y="4145329"/>
                  <a:pt x="735685" y="4063414"/>
                  <a:pt x="755688" y="3985309"/>
                </a:cubicBezTo>
                <a:cubicBezTo>
                  <a:pt x="757593" y="3977689"/>
                  <a:pt x="759498" y="3970069"/>
                  <a:pt x="762355" y="3962449"/>
                </a:cubicBezTo>
                <a:cubicBezTo>
                  <a:pt x="782358" y="3845291"/>
                  <a:pt x="782358" y="3740516"/>
                  <a:pt x="826173" y="3636694"/>
                </a:cubicBezTo>
                <a:cubicBezTo>
                  <a:pt x="827125" y="3629074"/>
                  <a:pt x="828077" y="3620501"/>
                  <a:pt x="829983" y="3612881"/>
                </a:cubicBezTo>
                <a:cubicBezTo>
                  <a:pt x="831888" y="3596689"/>
                  <a:pt x="834745" y="3580496"/>
                  <a:pt x="836650" y="3565256"/>
                </a:cubicBezTo>
                <a:cubicBezTo>
                  <a:pt x="848080" y="3483341"/>
                  <a:pt x="867130" y="3402379"/>
                  <a:pt x="867130" y="3320464"/>
                </a:cubicBezTo>
                <a:cubicBezTo>
                  <a:pt x="866177" y="3209974"/>
                  <a:pt x="900468" y="3106151"/>
                  <a:pt x="915708" y="2997566"/>
                </a:cubicBezTo>
                <a:cubicBezTo>
                  <a:pt x="926185" y="3008044"/>
                  <a:pt x="932852" y="3019474"/>
                  <a:pt x="936663" y="3032809"/>
                </a:cubicBezTo>
                <a:cubicBezTo>
                  <a:pt x="952855" y="3087101"/>
                  <a:pt x="955713" y="3141394"/>
                  <a:pt x="949998" y="3197591"/>
                </a:cubicBezTo>
                <a:cubicBezTo>
                  <a:pt x="946188" y="3239501"/>
                  <a:pt x="945235" y="3283316"/>
                  <a:pt x="949045" y="3325226"/>
                </a:cubicBezTo>
                <a:cubicBezTo>
                  <a:pt x="957618" y="3409999"/>
                  <a:pt x="976668" y="3494771"/>
                  <a:pt x="980477" y="3579544"/>
                </a:cubicBezTo>
                <a:cubicBezTo>
                  <a:pt x="986193" y="3701464"/>
                  <a:pt x="981430" y="3824336"/>
                  <a:pt x="983335" y="3946256"/>
                </a:cubicBezTo>
                <a:cubicBezTo>
                  <a:pt x="984288" y="3999596"/>
                  <a:pt x="990002" y="4053889"/>
                  <a:pt x="989050" y="4107229"/>
                </a:cubicBezTo>
                <a:cubicBezTo>
                  <a:pt x="988098" y="4152949"/>
                  <a:pt x="985240" y="4198669"/>
                  <a:pt x="976668" y="4243436"/>
                </a:cubicBezTo>
                <a:cubicBezTo>
                  <a:pt x="975715" y="4251056"/>
                  <a:pt x="973810" y="4258676"/>
                  <a:pt x="971905" y="4266296"/>
                </a:cubicBezTo>
                <a:cubicBezTo>
                  <a:pt x="970000" y="4273916"/>
                  <a:pt x="968095" y="4281536"/>
                  <a:pt x="966190" y="4288204"/>
                </a:cubicBezTo>
                <a:cubicBezTo>
                  <a:pt x="971905" y="4389169"/>
                  <a:pt x="943330" y="4493944"/>
                  <a:pt x="961427" y="4595861"/>
                </a:cubicBezTo>
                <a:cubicBezTo>
                  <a:pt x="965238" y="4603481"/>
                  <a:pt x="970000" y="4611101"/>
                  <a:pt x="974763" y="4618721"/>
                </a:cubicBezTo>
                <a:cubicBezTo>
                  <a:pt x="989050" y="4640629"/>
                  <a:pt x="1005243" y="4666346"/>
                  <a:pt x="1007148" y="4692064"/>
                </a:cubicBezTo>
                <a:cubicBezTo>
                  <a:pt x="1010958" y="4733021"/>
                  <a:pt x="1028102" y="4756834"/>
                  <a:pt x="1070013" y="4767311"/>
                </a:cubicBezTo>
                <a:cubicBezTo>
                  <a:pt x="1065250" y="4803506"/>
                  <a:pt x="1085253" y="4816841"/>
                  <a:pt x="1116685" y="4820651"/>
                </a:cubicBezTo>
                <a:cubicBezTo>
                  <a:pt x="1122400" y="4821604"/>
                  <a:pt x="1128115" y="4825414"/>
                  <a:pt x="1133830" y="4827319"/>
                </a:cubicBezTo>
                <a:cubicBezTo>
                  <a:pt x="1150023" y="4827319"/>
                  <a:pt x="1165263" y="4827319"/>
                  <a:pt x="1181455" y="4827319"/>
                </a:cubicBezTo>
                <a:cubicBezTo>
                  <a:pt x="1206220" y="4824461"/>
                  <a:pt x="1230985" y="4821604"/>
                  <a:pt x="1255750" y="4818746"/>
                </a:cubicBezTo>
                <a:cubicBezTo>
                  <a:pt x="1291945" y="4814936"/>
                  <a:pt x="1303375" y="4802554"/>
                  <a:pt x="1298613" y="4766359"/>
                </a:cubicBezTo>
                <a:cubicBezTo>
                  <a:pt x="1295755" y="4743499"/>
                  <a:pt x="1291945" y="4718734"/>
                  <a:pt x="1281468" y="4697779"/>
                </a:cubicBezTo>
                <a:cubicBezTo>
                  <a:pt x="1266228" y="4667299"/>
                  <a:pt x="1264323" y="4637771"/>
                  <a:pt x="1270038" y="4605386"/>
                </a:cubicBezTo>
                <a:cubicBezTo>
                  <a:pt x="1290993" y="4485371"/>
                  <a:pt x="1310995" y="4365356"/>
                  <a:pt x="1330998" y="4244389"/>
                </a:cubicBezTo>
                <a:cubicBezTo>
                  <a:pt x="1330998" y="4242484"/>
                  <a:pt x="1331950" y="4241531"/>
                  <a:pt x="1331950" y="4239626"/>
                </a:cubicBezTo>
                <a:cubicBezTo>
                  <a:pt x="1339570" y="4126279"/>
                  <a:pt x="1348143" y="4011979"/>
                  <a:pt x="1352905" y="3898631"/>
                </a:cubicBezTo>
                <a:cubicBezTo>
                  <a:pt x="1356715" y="3819574"/>
                  <a:pt x="1364335" y="3742421"/>
                  <a:pt x="1384338" y="3664316"/>
                </a:cubicBezTo>
                <a:cubicBezTo>
                  <a:pt x="1412913" y="3550969"/>
                  <a:pt x="1439582" y="3436669"/>
                  <a:pt x="1441488" y="3318559"/>
                </a:cubicBezTo>
                <a:cubicBezTo>
                  <a:pt x="1443393" y="3217594"/>
                  <a:pt x="1450060" y="3115676"/>
                  <a:pt x="1457680" y="3014711"/>
                </a:cubicBezTo>
                <a:cubicBezTo>
                  <a:pt x="1465300" y="2901364"/>
                  <a:pt x="1476730" y="2788016"/>
                  <a:pt x="1485303" y="2673716"/>
                </a:cubicBezTo>
                <a:cubicBezTo>
                  <a:pt x="1488160" y="2640379"/>
                  <a:pt x="1486255" y="2607041"/>
                  <a:pt x="1488160" y="2573704"/>
                </a:cubicBezTo>
                <a:cubicBezTo>
                  <a:pt x="1489113" y="2551796"/>
                  <a:pt x="1491970" y="2528936"/>
                  <a:pt x="1497685" y="2507981"/>
                </a:cubicBezTo>
                <a:cubicBezTo>
                  <a:pt x="1500543" y="2497504"/>
                  <a:pt x="1511973" y="2480359"/>
                  <a:pt x="1519593" y="2480359"/>
                </a:cubicBezTo>
                <a:cubicBezTo>
                  <a:pt x="1552930" y="2480359"/>
                  <a:pt x="1560550" y="2455594"/>
                  <a:pt x="1573885" y="2434639"/>
                </a:cubicBezTo>
                <a:cubicBezTo>
                  <a:pt x="1581505" y="2422256"/>
                  <a:pt x="1589125" y="2409874"/>
                  <a:pt x="1599603" y="2400349"/>
                </a:cubicBezTo>
                <a:cubicBezTo>
                  <a:pt x="1639607" y="2367011"/>
                  <a:pt x="1656753" y="2322244"/>
                  <a:pt x="1662468" y="2271761"/>
                </a:cubicBezTo>
                <a:cubicBezTo>
                  <a:pt x="1668182" y="2223184"/>
                  <a:pt x="1685328" y="2175559"/>
                  <a:pt x="1671040" y="2126029"/>
                </a:cubicBezTo>
                <a:cubicBezTo>
                  <a:pt x="1670088" y="2121266"/>
                  <a:pt x="1671040" y="2116504"/>
                  <a:pt x="1671993" y="2111741"/>
                </a:cubicBezTo>
                <a:cubicBezTo>
                  <a:pt x="1686280" y="2062211"/>
                  <a:pt x="1697710" y="2010776"/>
                  <a:pt x="1708188" y="1960294"/>
                </a:cubicBezTo>
                <a:close/>
                <a:moveTo>
                  <a:pt x="284200" y="2927081"/>
                </a:moveTo>
                <a:cubicBezTo>
                  <a:pt x="297535" y="2890886"/>
                  <a:pt x="308965" y="2857549"/>
                  <a:pt x="321348" y="2824211"/>
                </a:cubicBezTo>
                <a:cubicBezTo>
                  <a:pt x="324205" y="2824211"/>
                  <a:pt x="327062" y="2824211"/>
                  <a:pt x="328968" y="2825164"/>
                </a:cubicBezTo>
                <a:cubicBezTo>
                  <a:pt x="331825" y="2859454"/>
                  <a:pt x="334683" y="2893744"/>
                  <a:pt x="337540" y="2930891"/>
                </a:cubicBezTo>
                <a:cubicBezTo>
                  <a:pt x="318490" y="2928986"/>
                  <a:pt x="303250" y="2928034"/>
                  <a:pt x="284200" y="2927081"/>
                </a:cubicBezTo>
                <a:close/>
                <a:moveTo>
                  <a:pt x="391833" y="2454641"/>
                </a:moveTo>
                <a:cubicBezTo>
                  <a:pt x="345160" y="2454641"/>
                  <a:pt x="303250" y="2454641"/>
                  <a:pt x="262293" y="2454641"/>
                </a:cubicBezTo>
                <a:cubicBezTo>
                  <a:pt x="246100" y="2407016"/>
                  <a:pt x="249910" y="2400349"/>
                  <a:pt x="288963" y="2388919"/>
                </a:cubicBezTo>
                <a:cubicBezTo>
                  <a:pt x="326110" y="2377489"/>
                  <a:pt x="360400" y="2380346"/>
                  <a:pt x="401358" y="2401301"/>
                </a:cubicBezTo>
                <a:cubicBezTo>
                  <a:pt x="398500" y="2421304"/>
                  <a:pt x="394690" y="2439401"/>
                  <a:pt x="391833" y="2454641"/>
                </a:cubicBezTo>
                <a:close/>
                <a:moveTo>
                  <a:pt x="422312" y="2628949"/>
                </a:moveTo>
                <a:cubicBezTo>
                  <a:pt x="419455" y="2603231"/>
                  <a:pt x="416598" y="2585134"/>
                  <a:pt x="414693" y="2566084"/>
                </a:cubicBezTo>
                <a:cubicBezTo>
                  <a:pt x="412787" y="2544176"/>
                  <a:pt x="409930" y="2522269"/>
                  <a:pt x="408978" y="2500361"/>
                </a:cubicBezTo>
                <a:cubicBezTo>
                  <a:pt x="408025" y="2489884"/>
                  <a:pt x="405168" y="2473691"/>
                  <a:pt x="410883" y="2468929"/>
                </a:cubicBezTo>
                <a:cubicBezTo>
                  <a:pt x="439458" y="2443211"/>
                  <a:pt x="439458" y="2407016"/>
                  <a:pt x="448030" y="2374631"/>
                </a:cubicBezTo>
                <a:cubicBezTo>
                  <a:pt x="449935" y="2457499"/>
                  <a:pt x="455650" y="2540366"/>
                  <a:pt x="422312" y="2628949"/>
                </a:cubicBezTo>
                <a:close/>
                <a:moveTo>
                  <a:pt x="814743" y="1037321"/>
                </a:moveTo>
                <a:cubicBezTo>
                  <a:pt x="811885" y="1037321"/>
                  <a:pt x="809027" y="1037321"/>
                  <a:pt x="806170" y="1037321"/>
                </a:cubicBezTo>
                <a:cubicBezTo>
                  <a:pt x="802360" y="977314"/>
                  <a:pt x="797598" y="917306"/>
                  <a:pt x="793788" y="857299"/>
                </a:cubicBezTo>
                <a:cubicBezTo>
                  <a:pt x="796645" y="856346"/>
                  <a:pt x="799502" y="855394"/>
                  <a:pt x="802360" y="854441"/>
                </a:cubicBezTo>
                <a:cubicBezTo>
                  <a:pt x="816648" y="869681"/>
                  <a:pt x="831888" y="884921"/>
                  <a:pt x="849033" y="903971"/>
                </a:cubicBezTo>
                <a:cubicBezTo>
                  <a:pt x="854748" y="895399"/>
                  <a:pt x="858558" y="889684"/>
                  <a:pt x="862368" y="883969"/>
                </a:cubicBezTo>
                <a:cubicBezTo>
                  <a:pt x="869988" y="875396"/>
                  <a:pt x="877608" y="865871"/>
                  <a:pt x="885227" y="857299"/>
                </a:cubicBezTo>
                <a:cubicBezTo>
                  <a:pt x="887133" y="858251"/>
                  <a:pt x="889990" y="860156"/>
                  <a:pt x="891895" y="861109"/>
                </a:cubicBezTo>
                <a:cubicBezTo>
                  <a:pt x="865225" y="920164"/>
                  <a:pt x="839508" y="978266"/>
                  <a:pt x="814743" y="1037321"/>
                </a:cubicBezTo>
                <a:close/>
                <a:moveTo>
                  <a:pt x="860463" y="883969"/>
                </a:moveTo>
                <a:cubicBezTo>
                  <a:pt x="813790" y="868729"/>
                  <a:pt x="803313" y="825866"/>
                  <a:pt x="796645" y="786814"/>
                </a:cubicBezTo>
                <a:cubicBezTo>
                  <a:pt x="789977" y="753476"/>
                  <a:pt x="795693" y="718234"/>
                  <a:pt x="795693" y="672514"/>
                </a:cubicBezTo>
                <a:cubicBezTo>
                  <a:pt x="837602" y="702041"/>
                  <a:pt x="870940" y="725854"/>
                  <a:pt x="901420" y="747761"/>
                </a:cubicBezTo>
                <a:cubicBezTo>
                  <a:pt x="886180" y="796339"/>
                  <a:pt x="873798" y="840154"/>
                  <a:pt x="860463" y="883969"/>
                </a:cubicBezTo>
                <a:close/>
                <a:moveTo>
                  <a:pt x="985240" y="1052561"/>
                </a:moveTo>
                <a:cubicBezTo>
                  <a:pt x="983335" y="1051609"/>
                  <a:pt x="981430" y="1051609"/>
                  <a:pt x="979525" y="1050656"/>
                </a:cubicBezTo>
                <a:cubicBezTo>
                  <a:pt x="976668" y="989696"/>
                  <a:pt x="973810" y="928736"/>
                  <a:pt x="970952" y="869681"/>
                </a:cubicBezTo>
                <a:cubicBezTo>
                  <a:pt x="979525" y="882064"/>
                  <a:pt x="988098" y="896351"/>
                  <a:pt x="999527" y="913496"/>
                </a:cubicBezTo>
                <a:cubicBezTo>
                  <a:pt x="1012863" y="903019"/>
                  <a:pt x="1024293" y="895399"/>
                  <a:pt x="1044295" y="880159"/>
                </a:cubicBezTo>
                <a:cubicBezTo>
                  <a:pt x="1022388" y="943024"/>
                  <a:pt x="1003338" y="997316"/>
                  <a:pt x="985240" y="1052561"/>
                </a:cubicBezTo>
                <a:close/>
                <a:moveTo>
                  <a:pt x="1001433" y="888731"/>
                </a:moveTo>
                <a:cubicBezTo>
                  <a:pt x="982383" y="845869"/>
                  <a:pt x="963333" y="804911"/>
                  <a:pt x="942377" y="758239"/>
                </a:cubicBezTo>
                <a:cubicBezTo>
                  <a:pt x="997623" y="715376"/>
                  <a:pt x="1050963" y="674419"/>
                  <a:pt x="1104303" y="632509"/>
                </a:cubicBezTo>
                <a:cubicBezTo>
                  <a:pt x="1124305" y="682039"/>
                  <a:pt x="1071918" y="815389"/>
                  <a:pt x="1001433" y="888731"/>
                </a:cubicBezTo>
                <a:close/>
                <a:moveTo>
                  <a:pt x="1510068" y="2456546"/>
                </a:moveTo>
                <a:cubicBezTo>
                  <a:pt x="1469110" y="2403206"/>
                  <a:pt x="1430057" y="2352724"/>
                  <a:pt x="1388148" y="2296526"/>
                </a:cubicBezTo>
                <a:cubicBezTo>
                  <a:pt x="1473873" y="2307004"/>
                  <a:pt x="1508163" y="2367011"/>
                  <a:pt x="1543405" y="2432734"/>
                </a:cubicBezTo>
                <a:cubicBezTo>
                  <a:pt x="1531023" y="2441306"/>
                  <a:pt x="1521498" y="2447974"/>
                  <a:pt x="1510068" y="2456546"/>
                </a:cubicBezTo>
                <a:close/>
              </a:path>
            </a:pathLst>
          </a:custGeom>
          <a:solidFill>
            <a:schemeClr val="tx1"/>
          </a:solidFill>
          <a:ln w="9525" cap="flat">
            <a:solidFill>
              <a:schemeClr val="tx1"/>
            </a:solidFill>
            <a:prstDash val="solid"/>
            <a:miter/>
          </a:ln>
        </p:spPr>
        <p:txBody>
          <a:bodyPr rtlCol="0" anchor="ctr"/>
          <a:lstStyle/>
          <a:p>
            <a:endParaRPr lang="en-US"/>
          </a:p>
        </p:txBody>
      </p:sp>
      <p:pic>
        <p:nvPicPr>
          <p:cNvPr id="1026" name="Picture 2" descr="5.451 tấm ảnh về túi đựng tiền vàng, thư viện ảnh chất lượng cao tuyệt đẹp  - Mua bán hình ảnh shutterstock giá rẻ chỉ từ 3.000 đ trong 2 phút">
            <a:extLst>
              <a:ext uri="{FF2B5EF4-FFF2-40B4-BE49-F238E27FC236}">
                <a16:creationId xmlns="" xmlns:a16="http://schemas.microsoft.com/office/drawing/2014/main" id="{F122FF94-E210-4028-A3C0-7705C1B78C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45599" y="1587230"/>
            <a:ext cx="2090058" cy="1220698"/>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extLst>
              <a:ext uri="{FF2B5EF4-FFF2-40B4-BE49-F238E27FC236}">
                <a16:creationId xmlns="" xmlns:a16="http://schemas.microsoft.com/office/drawing/2014/main" id="{9858A24D-C316-479A-9A66-6FA4FA47F212}"/>
              </a:ext>
            </a:extLst>
          </p:cNvPr>
          <p:cNvSpPr/>
          <p:nvPr/>
        </p:nvSpPr>
        <p:spPr>
          <a:xfrm>
            <a:off x="9944156" y="2903955"/>
            <a:ext cx="1226618" cy="461665"/>
          </a:xfrm>
          <a:prstGeom prst="rect">
            <a:avLst/>
          </a:prstGeom>
        </p:spPr>
        <p:txBody>
          <a:bodyPr wrap="none">
            <a:spAutoFit/>
          </a:bodyPr>
          <a:lstStyle/>
          <a:p>
            <a:r>
              <a:rPr lang="en-US" altLang="en-US" sz="2400" b="1" dirty="0" err="1">
                <a:solidFill>
                  <a:srgbClr val="C00000"/>
                </a:solidFill>
                <a:cs typeface="Times New Roman" panose="02020603050405020304" pitchFamily="18" charset="0"/>
              </a:rPr>
              <a:t>Tư</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bản</a:t>
            </a:r>
            <a:endParaRPr lang="en-US" sz="2400" dirty="0"/>
          </a:p>
        </p:txBody>
      </p:sp>
      <p:cxnSp>
        <p:nvCxnSpPr>
          <p:cNvPr id="18" name="Straight Connector 17">
            <a:extLst>
              <a:ext uri="{FF2B5EF4-FFF2-40B4-BE49-F238E27FC236}">
                <a16:creationId xmlns="" xmlns:a16="http://schemas.microsoft.com/office/drawing/2014/main" id="{ECF11D23-BD39-40AF-932C-4924D232976F}"/>
              </a:ext>
            </a:extLst>
          </p:cNvPr>
          <p:cNvCxnSpPr>
            <a:cxnSpLocks/>
          </p:cNvCxnSpPr>
          <p:nvPr/>
        </p:nvCxnSpPr>
        <p:spPr>
          <a:xfrm>
            <a:off x="6464031" y="1379095"/>
            <a:ext cx="228808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 xmlns:a16="http://schemas.microsoft.com/office/drawing/2014/main" id="{E692C1B9-D435-4AAE-87B1-C38EBDEBF50E}"/>
              </a:ext>
            </a:extLst>
          </p:cNvPr>
          <p:cNvCxnSpPr>
            <a:cxnSpLocks/>
          </p:cNvCxnSpPr>
          <p:nvPr/>
        </p:nvCxnSpPr>
        <p:spPr>
          <a:xfrm>
            <a:off x="6464031" y="1379095"/>
            <a:ext cx="0" cy="170952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 xmlns:a16="http://schemas.microsoft.com/office/drawing/2014/main" id="{DBD13EF6-31AC-4931-8FA1-06FBCCFA95F8}"/>
              </a:ext>
            </a:extLst>
          </p:cNvPr>
          <p:cNvCxnSpPr/>
          <p:nvPr/>
        </p:nvCxnSpPr>
        <p:spPr>
          <a:xfrm>
            <a:off x="6464031" y="3088621"/>
            <a:ext cx="228808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 xmlns:a16="http://schemas.microsoft.com/office/drawing/2014/main" id="{3085F794-070E-4FD0-AE82-230A98A63401}"/>
              </a:ext>
            </a:extLst>
          </p:cNvPr>
          <p:cNvCxnSpPr>
            <a:cxnSpLocks/>
          </p:cNvCxnSpPr>
          <p:nvPr/>
        </p:nvCxnSpPr>
        <p:spPr>
          <a:xfrm>
            <a:off x="8752114" y="1379095"/>
            <a:ext cx="0" cy="170952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Hexagon 20">
            <a:extLst>
              <a:ext uri="{FF2B5EF4-FFF2-40B4-BE49-F238E27FC236}">
                <a16:creationId xmlns="" xmlns:a16="http://schemas.microsoft.com/office/drawing/2014/main" id="{47931225-AFB9-4397-8849-46B26B8E70BA}"/>
              </a:ext>
            </a:extLst>
          </p:cNvPr>
          <p:cNvSpPr/>
          <p:nvPr/>
        </p:nvSpPr>
        <p:spPr>
          <a:xfrm>
            <a:off x="2550367" y="987649"/>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pic>
        <p:nvPicPr>
          <p:cNvPr id="22" name="Picture 2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27079593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sp>
        <p:nvSpPr>
          <p:cNvPr id="231" name="Google Shape;231;p26"/>
          <p:cNvSpPr/>
          <p:nvPr/>
        </p:nvSpPr>
        <p:spPr>
          <a:xfrm>
            <a:off x="5685914" y="565899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grpSp>
        <p:nvGrpSpPr>
          <p:cNvPr id="235" name="Google Shape;235;p26"/>
          <p:cNvGrpSpPr/>
          <p:nvPr/>
        </p:nvGrpSpPr>
        <p:grpSpPr>
          <a:xfrm>
            <a:off x="214570" y="1681466"/>
            <a:ext cx="3936191" cy="4504900"/>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75" name="Cloud Callout 1">
            <a:extLst>
              <a:ext uri="{FF2B5EF4-FFF2-40B4-BE49-F238E27FC236}">
                <a16:creationId xmlns="" xmlns:a16="http://schemas.microsoft.com/office/drawing/2014/main" id="{DD16D0FB-7B70-4F55-AA10-F5A0B24931A2}"/>
              </a:ext>
            </a:extLst>
          </p:cNvPr>
          <p:cNvSpPr/>
          <p:nvPr/>
        </p:nvSpPr>
        <p:spPr>
          <a:xfrm>
            <a:off x="4319587" y="576964"/>
            <a:ext cx="6785343" cy="4004561"/>
          </a:xfrm>
          <a:prstGeom prst="cloudCallout">
            <a:avLst/>
          </a:prstGeom>
          <a:solidFill>
            <a:schemeClr val="accent2"/>
          </a:solidFill>
          <a:ln>
            <a:solidFill>
              <a:srgbClr val="66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800" dirty="0" err="1">
                <a:solidFill>
                  <a:srgbClr val="002060"/>
                </a:solidFill>
              </a:rPr>
              <a:t>Sự</a:t>
            </a:r>
            <a:r>
              <a:rPr lang="en-US" sz="2800" dirty="0">
                <a:solidFill>
                  <a:srgbClr val="002060"/>
                </a:solidFill>
              </a:rPr>
              <a:t> </a:t>
            </a:r>
            <a:r>
              <a:rPr lang="en-US" sz="2800" dirty="0" err="1">
                <a:solidFill>
                  <a:srgbClr val="002060"/>
                </a:solidFill>
              </a:rPr>
              <a:t>vận</a:t>
            </a:r>
            <a:r>
              <a:rPr lang="en-US" sz="2800" dirty="0">
                <a:solidFill>
                  <a:srgbClr val="002060"/>
                </a:solidFill>
              </a:rPr>
              <a:t> </a:t>
            </a:r>
            <a:r>
              <a:rPr lang="en-US" sz="2800" dirty="0" err="1">
                <a:solidFill>
                  <a:srgbClr val="002060"/>
                </a:solidFill>
              </a:rPr>
              <a:t>động</a:t>
            </a:r>
            <a:r>
              <a:rPr lang="en-US" sz="2800" dirty="0">
                <a:solidFill>
                  <a:srgbClr val="002060"/>
                </a:solidFill>
              </a:rPr>
              <a:t> </a:t>
            </a:r>
            <a:r>
              <a:rPr lang="en-US" sz="2800" dirty="0" err="1">
                <a:solidFill>
                  <a:srgbClr val="002060"/>
                </a:solidFill>
              </a:rPr>
              <a:t>của</a:t>
            </a:r>
            <a:r>
              <a:rPr lang="en-US" sz="2800" dirty="0">
                <a:solidFill>
                  <a:srgbClr val="002060"/>
                </a:solidFill>
              </a:rPr>
              <a:t> </a:t>
            </a:r>
            <a:r>
              <a:rPr lang="en-US" sz="2800" dirty="0" err="1">
                <a:solidFill>
                  <a:srgbClr val="002060"/>
                </a:solidFill>
              </a:rPr>
              <a:t>tiền</a:t>
            </a:r>
            <a:r>
              <a:rPr lang="en-US" sz="2800" dirty="0">
                <a:solidFill>
                  <a:srgbClr val="002060"/>
                </a:solidFill>
              </a:rPr>
              <a:t> </a:t>
            </a:r>
            <a:r>
              <a:rPr lang="en-US" sz="2800" dirty="0" err="1">
                <a:solidFill>
                  <a:srgbClr val="002060"/>
                </a:solidFill>
              </a:rPr>
              <a:t>với</a:t>
            </a:r>
            <a:r>
              <a:rPr lang="en-US" sz="2800" dirty="0">
                <a:solidFill>
                  <a:srgbClr val="002060"/>
                </a:solidFill>
              </a:rPr>
              <a:t> </a:t>
            </a:r>
            <a:r>
              <a:rPr lang="en-US" sz="2800" dirty="0" err="1">
                <a:solidFill>
                  <a:srgbClr val="002060"/>
                </a:solidFill>
              </a:rPr>
              <a:t>tư</a:t>
            </a:r>
            <a:r>
              <a:rPr lang="en-US" sz="2800" dirty="0">
                <a:solidFill>
                  <a:srgbClr val="002060"/>
                </a:solidFill>
              </a:rPr>
              <a:t> </a:t>
            </a:r>
            <a:r>
              <a:rPr lang="en-US" sz="2800" dirty="0" err="1">
                <a:solidFill>
                  <a:srgbClr val="002060"/>
                </a:solidFill>
              </a:rPr>
              <a:t>cách</a:t>
            </a:r>
            <a:r>
              <a:rPr lang="en-US" sz="2800" dirty="0">
                <a:solidFill>
                  <a:srgbClr val="002060"/>
                </a:solidFill>
              </a:rPr>
              <a:t> </a:t>
            </a:r>
            <a:r>
              <a:rPr lang="en-US" sz="2800" dirty="0" err="1">
                <a:solidFill>
                  <a:srgbClr val="002060"/>
                </a:solidFill>
              </a:rPr>
              <a:t>là</a:t>
            </a:r>
            <a:r>
              <a:rPr lang="en-US" sz="2800" dirty="0">
                <a:solidFill>
                  <a:srgbClr val="002060"/>
                </a:solidFill>
              </a:rPr>
              <a:t> </a:t>
            </a:r>
            <a:r>
              <a:rPr lang="en-US" sz="2800" dirty="0" err="1">
                <a:solidFill>
                  <a:srgbClr val="002060"/>
                </a:solidFill>
              </a:rPr>
              <a:t>tiền</a:t>
            </a:r>
            <a:r>
              <a:rPr lang="en-US" sz="2800" dirty="0">
                <a:solidFill>
                  <a:srgbClr val="002060"/>
                </a:solidFill>
              </a:rPr>
              <a:t> </a:t>
            </a:r>
            <a:r>
              <a:rPr lang="en-US" sz="2800" dirty="0" err="1">
                <a:solidFill>
                  <a:srgbClr val="002060"/>
                </a:solidFill>
              </a:rPr>
              <a:t>và</a:t>
            </a:r>
            <a:r>
              <a:rPr lang="en-US" sz="2800" dirty="0">
                <a:solidFill>
                  <a:srgbClr val="002060"/>
                </a:solidFill>
              </a:rPr>
              <a:t> </a:t>
            </a:r>
            <a:r>
              <a:rPr lang="en-US" sz="2800" dirty="0" err="1">
                <a:solidFill>
                  <a:srgbClr val="002060"/>
                </a:solidFill>
              </a:rPr>
              <a:t>sự</a:t>
            </a:r>
            <a:r>
              <a:rPr lang="en-US" sz="2800" dirty="0">
                <a:solidFill>
                  <a:srgbClr val="002060"/>
                </a:solidFill>
              </a:rPr>
              <a:t> </a:t>
            </a:r>
            <a:r>
              <a:rPr lang="en-US" sz="2800" dirty="0" err="1">
                <a:solidFill>
                  <a:srgbClr val="002060"/>
                </a:solidFill>
              </a:rPr>
              <a:t>vận</a:t>
            </a:r>
            <a:r>
              <a:rPr lang="en-US" sz="2800" dirty="0">
                <a:solidFill>
                  <a:srgbClr val="002060"/>
                </a:solidFill>
              </a:rPr>
              <a:t> </a:t>
            </a:r>
            <a:r>
              <a:rPr lang="en-US" sz="2800" dirty="0" err="1">
                <a:solidFill>
                  <a:srgbClr val="002060"/>
                </a:solidFill>
              </a:rPr>
              <a:t>động</a:t>
            </a:r>
            <a:r>
              <a:rPr lang="en-US" sz="2800" dirty="0">
                <a:solidFill>
                  <a:srgbClr val="002060"/>
                </a:solidFill>
              </a:rPr>
              <a:t> </a:t>
            </a:r>
            <a:r>
              <a:rPr lang="en-US" sz="2800" dirty="0" err="1">
                <a:solidFill>
                  <a:srgbClr val="002060"/>
                </a:solidFill>
              </a:rPr>
              <a:t>của</a:t>
            </a:r>
            <a:r>
              <a:rPr lang="en-US" sz="2800" dirty="0">
                <a:solidFill>
                  <a:srgbClr val="002060"/>
                </a:solidFill>
              </a:rPr>
              <a:t> </a:t>
            </a:r>
            <a:r>
              <a:rPr lang="en-US" sz="2800" dirty="0" err="1">
                <a:solidFill>
                  <a:srgbClr val="002060"/>
                </a:solidFill>
              </a:rPr>
              <a:t>tiền</a:t>
            </a:r>
            <a:r>
              <a:rPr lang="en-US" sz="2800" dirty="0">
                <a:solidFill>
                  <a:srgbClr val="002060"/>
                </a:solidFill>
              </a:rPr>
              <a:t> </a:t>
            </a:r>
            <a:r>
              <a:rPr lang="en-US" sz="2800" dirty="0" err="1">
                <a:solidFill>
                  <a:srgbClr val="002060"/>
                </a:solidFill>
              </a:rPr>
              <a:t>với</a:t>
            </a:r>
            <a:r>
              <a:rPr lang="en-US" sz="2800" dirty="0">
                <a:solidFill>
                  <a:srgbClr val="002060"/>
                </a:solidFill>
              </a:rPr>
              <a:t> </a:t>
            </a:r>
            <a:r>
              <a:rPr lang="en-US" sz="2800" dirty="0" err="1">
                <a:solidFill>
                  <a:srgbClr val="002060"/>
                </a:solidFill>
              </a:rPr>
              <a:t>tư</a:t>
            </a:r>
            <a:r>
              <a:rPr lang="en-US" sz="2800" dirty="0">
                <a:solidFill>
                  <a:srgbClr val="002060"/>
                </a:solidFill>
              </a:rPr>
              <a:t> </a:t>
            </a:r>
            <a:r>
              <a:rPr lang="en-US" sz="2800" dirty="0" err="1">
                <a:solidFill>
                  <a:srgbClr val="002060"/>
                </a:solidFill>
              </a:rPr>
              <a:t>cách</a:t>
            </a:r>
            <a:r>
              <a:rPr lang="en-US" sz="2800" dirty="0">
                <a:solidFill>
                  <a:srgbClr val="002060"/>
                </a:solidFill>
              </a:rPr>
              <a:t>  </a:t>
            </a:r>
            <a:r>
              <a:rPr lang="en-US" sz="2800" dirty="0" err="1">
                <a:solidFill>
                  <a:srgbClr val="002060"/>
                </a:solidFill>
              </a:rPr>
              <a:t>là</a:t>
            </a:r>
            <a:r>
              <a:rPr lang="en-US" sz="2800" dirty="0">
                <a:solidFill>
                  <a:srgbClr val="002060"/>
                </a:solidFill>
              </a:rPr>
              <a:t> </a:t>
            </a:r>
            <a:r>
              <a:rPr lang="en-US" sz="2800" dirty="0" err="1">
                <a:solidFill>
                  <a:srgbClr val="002060"/>
                </a:solidFill>
              </a:rPr>
              <a:t>tư</a:t>
            </a:r>
            <a:r>
              <a:rPr lang="en-US" sz="2800" dirty="0">
                <a:solidFill>
                  <a:srgbClr val="002060"/>
                </a:solidFill>
              </a:rPr>
              <a:t> </a:t>
            </a:r>
            <a:r>
              <a:rPr lang="en-US" sz="2800" dirty="0" err="1">
                <a:solidFill>
                  <a:srgbClr val="002060"/>
                </a:solidFill>
              </a:rPr>
              <a:t>bản</a:t>
            </a:r>
            <a:r>
              <a:rPr lang="en-US" sz="2800" dirty="0">
                <a:solidFill>
                  <a:srgbClr val="002060"/>
                </a:solidFill>
              </a:rPr>
              <a:t> </a:t>
            </a:r>
            <a:r>
              <a:rPr lang="en-US" sz="2800" dirty="0" err="1">
                <a:solidFill>
                  <a:srgbClr val="002060"/>
                </a:solidFill>
              </a:rPr>
              <a:t>giống</a:t>
            </a:r>
            <a:r>
              <a:rPr lang="en-US" sz="2800" dirty="0">
                <a:solidFill>
                  <a:srgbClr val="002060"/>
                </a:solidFill>
              </a:rPr>
              <a:t> </a:t>
            </a:r>
            <a:r>
              <a:rPr lang="en-US" sz="2800" dirty="0" err="1">
                <a:solidFill>
                  <a:srgbClr val="002060"/>
                </a:solidFill>
              </a:rPr>
              <a:t>và</a:t>
            </a:r>
            <a:r>
              <a:rPr lang="en-US" sz="2800" dirty="0">
                <a:solidFill>
                  <a:srgbClr val="002060"/>
                </a:solidFill>
              </a:rPr>
              <a:t> </a:t>
            </a:r>
            <a:r>
              <a:rPr lang="en-US" sz="2800" dirty="0" err="1">
                <a:solidFill>
                  <a:srgbClr val="002060"/>
                </a:solidFill>
              </a:rPr>
              <a:t>khác</a:t>
            </a:r>
            <a:r>
              <a:rPr lang="en-US" sz="2800" dirty="0">
                <a:solidFill>
                  <a:srgbClr val="002060"/>
                </a:solidFill>
              </a:rPr>
              <a:t> </a:t>
            </a:r>
            <a:r>
              <a:rPr lang="en-US" sz="2800" dirty="0" err="1">
                <a:solidFill>
                  <a:srgbClr val="002060"/>
                </a:solidFill>
              </a:rPr>
              <a:t>nhau</a:t>
            </a:r>
            <a:r>
              <a:rPr lang="en-US" sz="2800" dirty="0">
                <a:solidFill>
                  <a:srgbClr val="002060"/>
                </a:solidFill>
              </a:rPr>
              <a:t> ở </a:t>
            </a:r>
            <a:r>
              <a:rPr lang="en-US" sz="2800" dirty="0" err="1">
                <a:solidFill>
                  <a:srgbClr val="002060"/>
                </a:solidFill>
              </a:rPr>
              <a:t>chỗ</a:t>
            </a:r>
            <a:r>
              <a:rPr lang="en-US" sz="2800" dirty="0">
                <a:solidFill>
                  <a:srgbClr val="002060"/>
                </a:solidFill>
              </a:rPr>
              <a:t> </a:t>
            </a:r>
            <a:r>
              <a:rPr lang="en-US" sz="2800" dirty="0" err="1">
                <a:solidFill>
                  <a:srgbClr val="002060"/>
                </a:solidFill>
              </a:rPr>
              <a:t>nào</a:t>
            </a:r>
            <a:r>
              <a:rPr lang="en-US" sz="2800" dirty="0">
                <a:solidFill>
                  <a:srgbClr val="002060"/>
                </a:solidFill>
              </a:rPr>
              <a:t>?</a:t>
            </a:r>
          </a:p>
        </p:txBody>
      </p:sp>
      <p:pic>
        <p:nvPicPr>
          <p:cNvPr id="54" name="Picture 5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11067809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FF"/>
            </a:gs>
            <a:gs pos="50000">
              <a:srgbClr val="FFFFFF"/>
            </a:gs>
            <a:gs pos="100000">
              <a:schemeClr val="bg2"/>
            </a:gs>
          </a:gsLst>
          <a:lin ang="2700000" scaled="1"/>
        </a:gradFill>
        <a:effectLst/>
      </p:bgPr>
    </p:bg>
    <p:spTree>
      <p:nvGrpSpPr>
        <p:cNvPr id="1" name=""/>
        <p:cNvGrpSpPr/>
        <p:nvPr/>
      </p:nvGrpSpPr>
      <p:grpSpPr>
        <a:xfrm>
          <a:off x="0" y="0"/>
          <a:ext cx="0" cy="0"/>
          <a:chOff x="0" y="0"/>
          <a:chExt cx="0" cy="0"/>
        </a:xfrm>
      </p:grpSpPr>
      <p:grpSp>
        <p:nvGrpSpPr>
          <p:cNvPr id="795651" name="Group 53">
            <a:extLst>
              <a:ext uri="{FF2B5EF4-FFF2-40B4-BE49-F238E27FC236}">
                <a16:creationId xmlns="" xmlns:a16="http://schemas.microsoft.com/office/drawing/2014/main" id="{F5174E0E-372F-4421-9307-BC1E7EBB4366}"/>
              </a:ext>
            </a:extLst>
          </p:cNvPr>
          <p:cNvGrpSpPr>
            <a:grpSpLocks/>
          </p:cNvGrpSpPr>
          <p:nvPr/>
        </p:nvGrpSpPr>
        <p:grpSpPr bwMode="auto">
          <a:xfrm>
            <a:off x="6835776" y="2640014"/>
            <a:ext cx="333375" cy="320675"/>
            <a:chOff x="3206" y="1632"/>
            <a:chExt cx="298" cy="289"/>
          </a:xfrm>
        </p:grpSpPr>
        <p:pic>
          <p:nvPicPr>
            <p:cNvPr id="795701" name="Picture 54" descr="circuler_1">
              <a:extLst>
                <a:ext uri="{FF2B5EF4-FFF2-40B4-BE49-F238E27FC236}">
                  <a16:creationId xmlns="" xmlns:a16="http://schemas.microsoft.com/office/drawing/2014/main" id="{63F3831F-E5DC-4B83-B02D-ED3C349FE66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87" name="Oval 55">
              <a:extLst>
                <a:ext uri="{FF2B5EF4-FFF2-40B4-BE49-F238E27FC236}">
                  <a16:creationId xmlns="" xmlns:a16="http://schemas.microsoft.com/office/drawing/2014/main" id="{89F04A5C-0A90-478B-9C6E-A79C23A47E9B}"/>
                </a:ext>
              </a:extLst>
            </p:cNvPr>
            <p:cNvSpPr>
              <a:spLocks noChangeArrowheads="1"/>
            </p:cNvSpPr>
            <p:nvPr/>
          </p:nvSpPr>
          <p:spPr bwMode="gray">
            <a:xfrm>
              <a:off x="3206" y="1632"/>
              <a:ext cx="296" cy="289"/>
            </a:xfrm>
            <a:prstGeom prst="ellipse">
              <a:avLst/>
            </a:prstGeom>
            <a:solidFill>
              <a:schemeClr val="tx2">
                <a:lumMod val="60000"/>
                <a:lumOff val="40000"/>
              </a:schemeClr>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705" name="Picture 56" descr="Picture2">
              <a:extLst>
                <a:ext uri="{FF2B5EF4-FFF2-40B4-BE49-F238E27FC236}">
                  <a16:creationId xmlns="" xmlns:a16="http://schemas.microsoft.com/office/drawing/2014/main" id="{D269DCBC-EBA3-42B0-BE76-40A91E3B49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95652" name="Arc 57">
            <a:extLst>
              <a:ext uri="{FF2B5EF4-FFF2-40B4-BE49-F238E27FC236}">
                <a16:creationId xmlns="" xmlns:a16="http://schemas.microsoft.com/office/drawing/2014/main" id="{B4982143-D107-4159-BB36-CDFD61E13E9F}"/>
              </a:ext>
            </a:extLst>
          </p:cNvPr>
          <p:cNvSpPr>
            <a:spLocks/>
          </p:cNvSpPr>
          <p:nvPr/>
        </p:nvSpPr>
        <p:spPr bwMode="gray">
          <a:xfrm rot="692470">
            <a:off x="5330826" y="2540000"/>
            <a:ext cx="1382713" cy="1074738"/>
          </a:xfrm>
          <a:custGeom>
            <a:avLst/>
            <a:gdLst>
              <a:gd name="T0" fmla="*/ 0 w 12831"/>
              <a:gd name="T1" fmla="*/ 44582 h 21600"/>
              <a:gd name="T2" fmla="*/ 1382713 w 12831"/>
              <a:gd name="T3" fmla="*/ 52642 h 21600"/>
              <a:gd name="T4" fmla="*/ 663284 w 12831"/>
              <a:gd name="T5" fmla="*/ 1074738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795653" name="Group 58">
            <a:extLst>
              <a:ext uri="{FF2B5EF4-FFF2-40B4-BE49-F238E27FC236}">
                <a16:creationId xmlns="" xmlns:a16="http://schemas.microsoft.com/office/drawing/2014/main" id="{569FC48C-C250-411E-9461-A502E1DF260C}"/>
              </a:ext>
            </a:extLst>
          </p:cNvPr>
          <p:cNvGrpSpPr>
            <a:grpSpLocks/>
          </p:cNvGrpSpPr>
          <p:nvPr/>
        </p:nvGrpSpPr>
        <p:grpSpPr bwMode="auto">
          <a:xfrm>
            <a:off x="4197350" y="5791200"/>
            <a:ext cx="3581400" cy="914400"/>
            <a:chOff x="2309" y="1872"/>
            <a:chExt cx="1915" cy="749"/>
          </a:xfrm>
        </p:grpSpPr>
        <p:pic>
          <p:nvPicPr>
            <p:cNvPr id="795697" name="Picture 59" descr="shadow_1_m">
              <a:extLst>
                <a:ext uri="{FF2B5EF4-FFF2-40B4-BE49-F238E27FC236}">
                  <a16:creationId xmlns="" xmlns:a16="http://schemas.microsoft.com/office/drawing/2014/main" id="{E4A225A9-AF29-4E05-BD0C-E97D00DB3E44}"/>
                </a:ext>
              </a:extLst>
            </p:cNvPr>
            <p:cNvPicPr>
              <a:picLocks noChangeAspect="1" noChangeArrowheads="1"/>
            </p:cNvPicPr>
            <p:nvPr/>
          </p:nvPicPr>
          <p:blipFill>
            <a:blip r:embed="rId4">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a:extLst>
                <a:ext uri="{FF2B5EF4-FFF2-40B4-BE49-F238E27FC236}">
                  <a16:creationId xmlns="" xmlns:a16="http://schemas.microsoft.com/office/drawing/2014/main" id="{35CDB26E-6DC1-4D90-8BA1-34CF672D7B96}"/>
                </a:ext>
              </a:extLst>
            </p:cNvPr>
            <p:cNvGrpSpPr>
              <a:grpSpLocks/>
            </p:cNvGrpSpPr>
            <p:nvPr/>
          </p:nvGrpSpPr>
          <p:grpSpPr bwMode="auto">
            <a:xfrm>
              <a:off x="2310" y="1872"/>
              <a:ext cx="1901" cy="645"/>
              <a:chOff x="2310" y="1872"/>
              <a:chExt cx="1901" cy="645"/>
            </a:xfrm>
          </p:grpSpPr>
          <p:sp>
            <p:nvSpPr>
              <p:cNvPr id="795699" name="Oval 61">
                <a:extLst>
                  <a:ext uri="{FF2B5EF4-FFF2-40B4-BE49-F238E27FC236}">
                    <a16:creationId xmlns="" xmlns:a16="http://schemas.microsoft.com/office/drawing/2014/main" id="{6194D279-7D98-4B99-B1F0-28C3D54EDBCA}"/>
                  </a:ext>
                </a:extLst>
              </p:cNvPr>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Arial" panose="020B0604020202020204" pitchFamily="34" charset="0"/>
                </a:endParaRPr>
              </a:p>
            </p:txBody>
          </p:sp>
          <p:sp>
            <p:nvSpPr>
              <p:cNvPr id="795700" name="Oval 62">
                <a:extLst>
                  <a:ext uri="{FF2B5EF4-FFF2-40B4-BE49-F238E27FC236}">
                    <a16:creationId xmlns="" xmlns:a16="http://schemas.microsoft.com/office/drawing/2014/main" id="{32CF8309-0D83-4563-980D-51DB1B02A686}"/>
                  </a:ext>
                </a:extLst>
              </p:cNvPr>
              <p:cNvSpPr>
                <a:spLocks noChangeArrowheads="1"/>
              </p:cNvSpPr>
              <p:nvPr/>
            </p:nvSpPr>
            <p:spPr bwMode="gray">
              <a:xfrm>
                <a:off x="2310" y="1872"/>
                <a:ext cx="1901" cy="555"/>
              </a:xfrm>
              <a:prstGeom prst="ellipse">
                <a:avLst/>
              </a:prstGeom>
              <a:solidFill>
                <a:srgbClr val="00CC00"/>
              </a:soli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Arial" panose="020B0604020202020204" pitchFamily="34" charset="0"/>
                </a:endParaRPr>
              </a:p>
            </p:txBody>
          </p:sp>
        </p:grpSp>
      </p:grpSp>
      <p:sp>
        <p:nvSpPr>
          <p:cNvPr id="44095" name="Freeform 63">
            <a:extLst>
              <a:ext uri="{FF2B5EF4-FFF2-40B4-BE49-F238E27FC236}">
                <a16:creationId xmlns="" xmlns:a16="http://schemas.microsoft.com/office/drawing/2014/main" id="{69AAF674-6F80-4F69-944A-F33B4C7FDDD3}"/>
              </a:ext>
            </a:extLst>
          </p:cNvPr>
          <p:cNvSpPr>
            <a:spLocks/>
          </p:cNvSpPr>
          <p:nvPr/>
        </p:nvSpPr>
        <p:spPr bwMode="gray">
          <a:xfrm>
            <a:off x="5125991" y="1974851"/>
            <a:ext cx="2200275" cy="4800600"/>
          </a:xfrm>
          <a:custGeom>
            <a:avLst/>
            <a:gdLst/>
            <a:ahLst/>
            <a:cxnLst>
              <a:cxn ang="0">
                <a:pos x="682" y="350"/>
              </a:cxn>
              <a:cxn ang="0">
                <a:pos x="720" y="242"/>
              </a:cxn>
              <a:cxn ang="0">
                <a:pos x="660" y="39"/>
              </a:cxn>
              <a:cxn ang="0">
                <a:pos x="409" y="118"/>
              </a:cxn>
              <a:cxn ang="0">
                <a:pos x="330" y="348"/>
              </a:cxn>
              <a:cxn ang="0">
                <a:pos x="319" y="450"/>
              </a:cxn>
              <a:cxn ang="0">
                <a:pos x="42" y="826"/>
              </a:cxn>
              <a:cxn ang="0">
                <a:pos x="126" y="994"/>
              </a:cxn>
              <a:cxn ang="0">
                <a:pos x="397" y="1105"/>
              </a:cxn>
              <a:cxn ang="0">
                <a:pos x="126" y="879"/>
              </a:cxn>
              <a:cxn ang="0">
                <a:pos x="348" y="655"/>
              </a:cxn>
              <a:cxn ang="0">
                <a:pos x="480" y="957"/>
              </a:cxn>
              <a:cxn ang="0">
                <a:pos x="336" y="1212"/>
              </a:cxn>
              <a:cxn ang="0">
                <a:pos x="343" y="1683"/>
              </a:cxn>
              <a:cxn ang="0">
                <a:pos x="462" y="2019"/>
              </a:cxn>
              <a:cxn ang="0">
                <a:pos x="427" y="2716"/>
              </a:cxn>
              <a:cxn ang="0">
                <a:pos x="354" y="2784"/>
              </a:cxn>
              <a:cxn ang="0">
                <a:pos x="376" y="3013"/>
              </a:cxn>
              <a:cxn ang="0">
                <a:pos x="402" y="2959"/>
              </a:cxn>
              <a:cxn ang="0">
                <a:pos x="430" y="2925"/>
              </a:cxn>
              <a:cxn ang="0">
                <a:pos x="628" y="3094"/>
              </a:cxn>
              <a:cxn ang="0">
                <a:pos x="636" y="3036"/>
              </a:cxn>
              <a:cxn ang="0">
                <a:pos x="604" y="2913"/>
              </a:cxn>
              <a:cxn ang="0">
                <a:pos x="619" y="2146"/>
              </a:cxn>
              <a:cxn ang="0">
                <a:pos x="639" y="1968"/>
              </a:cxn>
              <a:cxn ang="0">
                <a:pos x="724" y="1692"/>
              </a:cxn>
              <a:cxn ang="0">
                <a:pos x="772" y="1138"/>
              </a:cxn>
              <a:cxn ang="0">
                <a:pos x="712" y="816"/>
              </a:cxn>
              <a:cxn ang="0">
                <a:pos x="820" y="934"/>
              </a:cxn>
              <a:cxn ang="0">
                <a:pos x="1060" y="838"/>
              </a:cxn>
              <a:cxn ang="0">
                <a:pos x="1314" y="592"/>
              </a:cxn>
              <a:cxn ang="0">
                <a:pos x="1414" y="445"/>
              </a:cxn>
              <a:cxn ang="0">
                <a:pos x="1288" y="501"/>
              </a:cxn>
              <a:cxn ang="0">
                <a:pos x="1234" y="445"/>
              </a:cxn>
              <a:cxn ang="0">
                <a:pos x="1167" y="573"/>
              </a:cxn>
              <a:cxn ang="0">
                <a:pos x="775" y="607"/>
              </a:cxn>
              <a:cxn ang="0">
                <a:pos x="664" y="439"/>
              </a:cxn>
              <a:cxn ang="0">
                <a:pos x="609" y="378"/>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chemeClr val="tx1"/>
          </a:solidFill>
          <a:ln w="9525">
            <a:noFill/>
            <a:round/>
            <a:headEnd/>
            <a:tailEnd/>
          </a:ln>
          <a:effectLst/>
        </p:spPr>
        <p:txBody>
          <a:bodyPr/>
          <a:lstStyle/>
          <a:p>
            <a:pPr defTabSz="914400" fontAlgn="base">
              <a:spcBef>
                <a:spcPct val="0"/>
              </a:spcBef>
              <a:spcAft>
                <a:spcPct val="0"/>
              </a:spcAft>
              <a:defRPr/>
            </a:pPr>
            <a:endParaRPr lang="en-US">
              <a:solidFill>
                <a:srgbClr val="000000"/>
              </a:solidFill>
              <a:latin typeface="Arial" charset="0"/>
              <a:cs typeface="Arial" charset="0"/>
            </a:endParaRPr>
          </a:p>
        </p:txBody>
      </p:sp>
      <p:grpSp>
        <p:nvGrpSpPr>
          <p:cNvPr id="795655" name="Group 64">
            <a:extLst>
              <a:ext uri="{FF2B5EF4-FFF2-40B4-BE49-F238E27FC236}">
                <a16:creationId xmlns="" xmlns:a16="http://schemas.microsoft.com/office/drawing/2014/main" id="{40D9195E-4FF7-43E7-BF62-4A213CC4AFE6}"/>
              </a:ext>
            </a:extLst>
          </p:cNvPr>
          <p:cNvGrpSpPr>
            <a:grpSpLocks/>
          </p:cNvGrpSpPr>
          <p:nvPr/>
        </p:nvGrpSpPr>
        <p:grpSpPr bwMode="auto">
          <a:xfrm>
            <a:off x="4854576" y="2209800"/>
            <a:ext cx="409575" cy="393700"/>
            <a:chOff x="1833" y="1596"/>
            <a:chExt cx="368" cy="355"/>
          </a:xfrm>
        </p:grpSpPr>
        <p:pic>
          <p:nvPicPr>
            <p:cNvPr id="795692" name="Picture 65" descr="circuler_1">
              <a:extLst>
                <a:ext uri="{FF2B5EF4-FFF2-40B4-BE49-F238E27FC236}">
                  <a16:creationId xmlns="" xmlns:a16="http://schemas.microsoft.com/office/drawing/2014/main" id="{F2CE4EED-B30F-4B09-8931-51D4C001665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98" name="Oval 66">
              <a:extLst>
                <a:ext uri="{FF2B5EF4-FFF2-40B4-BE49-F238E27FC236}">
                  <a16:creationId xmlns="" xmlns:a16="http://schemas.microsoft.com/office/drawing/2014/main" id="{A9687FD9-0310-4633-9192-FCCB2C3F3E62}"/>
                </a:ext>
              </a:extLst>
            </p:cNvPr>
            <p:cNvSpPr>
              <a:spLocks noChangeArrowheads="1"/>
            </p:cNvSpPr>
            <p:nvPr/>
          </p:nvSpPr>
          <p:spPr bwMode="gray">
            <a:xfrm>
              <a:off x="1833" y="1596"/>
              <a:ext cx="366" cy="355"/>
            </a:xfrm>
            <a:prstGeom prst="ellipse">
              <a:avLst/>
            </a:prstGeom>
            <a:solidFill>
              <a:srgbClr val="FF00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96" name="Picture 67" descr="Picture2">
              <a:extLst>
                <a:ext uri="{FF2B5EF4-FFF2-40B4-BE49-F238E27FC236}">
                  <a16:creationId xmlns="" xmlns:a16="http://schemas.microsoft.com/office/drawing/2014/main" id="{D5BBA895-6C05-4233-BFF2-AF6D60AB177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6" name="Group 68">
            <a:extLst>
              <a:ext uri="{FF2B5EF4-FFF2-40B4-BE49-F238E27FC236}">
                <a16:creationId xmlns="" xmlns:a16="http://schemas.microsoft.com/office/drawing/2014/main" id="{0CEDC996-9498-42BA-8BFA-26A5CD8FE6CA}"/>
              </a:ext>
            </a:extLst>
          </p:cNvPr>
          <p:cNvGrpSpPr>
            <a:grpSpLocks/>
          </p:cNvGrpSpPr>
          <p:nvPr/>
        </p:nvGrpSpPr>
        <p:grpSpPr bwMode="auto">
          <a:xfrm rot="692470">
            <a:off x="7693025" y="3362326"/>
            <a:ext cx="914400" cy="885825"/>
            <a:chOff x="4055" y="2088"/>
            <a:chExt cx="436" cy="422"/>
          </a:xfrm>
        </p:grpSpPr>
        <p:pic>
          <p:nvPicPr>
            <p:cNvPr id="795689" name="Picture 69" descr="circuler_1">
              <a:extLst>
                <a:ext uri="{FF2B5EF4-FFF2-40B4-BE49-F238E27FC236}">
                  <a16:creationId xmlns="" xmlns:a16="http://schemas.microsoft.com/office/drawing/2014/main" id="{429F3BAC-850E-4D53-96BB-84D320F05C0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2" name="Oval 70">
              <a:extLst>
                <a:ext uri="{FF2B5EF4-FFF2-40B4-BE49-F238E27FC236}">
                  <a16:creationId xmlns="" xmlns:a16="http://schemas.microsoft.com/office/drawing/2014/main" id="{E74864C9-F30D-42CD-8D56-577E9CC9EA04}"/>
                </a:ext>
              </a:extLst>
            </p:cNvPr>
            <p:cNvSpPr>
              <a:spLocks noChangeArrowheads="1"/>
            </p:cNvSpPr>
            <p:nvPr/>
          </p:nvSpPr>
          <p:spPr bwMode="gray">
            <a:xfrm>
              <a:off x="4055" y="2088"/>
              <a:ext cx="433" cy="422"/>
            </a:xfrm>
            <a:prstGeom prst="ellipse">
              <a:avLst/>
            </a:prstGeom>
            <a:solidFill>
              <a:srgbClr val="6633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91" name="Picture 71" descr="Picture2">
              <a:extLst>
                <a:ext uri="{FF2B5EF4-FFF2-40B4-BE49-F238E27FC236}">
                  <a16:creationId xmlns="" xmlns:a16="http://schemas.microsoft.com/office/drawing/2014/main" id="{10D6C767-5D3F-4593-88E6-7F6564D78B7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7" name="Group 72">
            <a:extLst>
              <a:ext uri="{FF2B5EF4-FFF2-40B4-BE49-F238E27FC236}">
                <a16:creationId xmlns="" xmlns:a16="http://schemas.microsoft.com/office/drawing/2014/main" id="{116DDDC1-23D2-49F1-9146-64942D1658BC}"/>
              </a:ext>
            </a:extLst>
          </p:cNvPr>
          <p:cNvGrpSpPr>
            <a:grpSpLocks/>
          </p:cNvGrpSpPr>
          <p:nvPr/>
        </p:nvGrpSpPr>
        <p:grpSpPr bwMode="auto">
          <a:xfrm>
            <a:off x="3292475" y="2297113"/>
            <a:ext cx="984250" cy="952500"/>
            <a:chOff x="887" y="2040"/>
            <a:chExt cx="433" cy="422"/>
          </a:xfrm>
        </p:grpSpPr>
        <p:pic>
          <p:nvPicPr>
            <p:cNvPr id="795686" name="Picture 73" descr="circuler_1">
              <a:extLst>
                <a:ext uri="{FF2B5EF4-FFF2-40B4-BE49-F238E27FC236}">
                  <a16:creationId xmlns="" xmlns:a16="http://schemas.microsoft.com/office/drawing/2014/main" id="{9A93EE27-7C2B-41DB-A9C1-B6152A21BC7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6" name="Oval 74">
              <a:extLst>
                <a:ext uri="{FF2B5EF4-FFF2-40B4-BE49-F238E27FC236}">
                  <a16:creationId xmlns="" xmlns:a16="http://schemas.microsoft.com/office/drawing/2014/main" id="{C9A97DB2-8C9A-4829-B3FD-1AF8F5826A8E}"/>
                </a:ext>
              </a:extLst>
            </p:cNvPr>
            <p:cNvSpPr>
              <a:spLocks noChangeArrowheads="1"/>
            </p:cNvSpPr>
            <p:nvPr/>
          </p:nvSpPr>
          <p:spPr bwMode="gray">
            <a:xfrm>
              <a:off x="887" y="2040"/>
              <a:ext cx="433" cy="422"/>
            </a:xfrm>
            <a:prstGeom prst="ellipse">
              <a:avLst/>
            </a:prstGeom>
            <a:solidFill>
              <a:srgbClr val="000099"/>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88" name="Picture 75" descr="Picture2">
              <a:extLst>
                <a:ext uri="{FF2B5EF4-FFF2-40B4-BE49-F238E27FC236}">
                  <a16:creationId xmlns="" xmlns:a16="http://schemas.microsoft.com/office/drawing/2014/main" id="{90D053DF-42A2-410C-A478-314C24EA1F9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8" name="Group 76">
            <a:extLst>
              <a:ext uri="{FF2B5EF4-FFF2-40B4-BE49-F238E27FC236}">
                <a16:creationId xmlns="" xmlns:a16="http://schemas.microsoft.com/office/drawing/2014/main" id="{C561463C-2833-494E-BEA7-9B711F566852}"/>
              </a:ext>
            </a:extLst>
          </p:cNvPr>
          <p:cNvGrpSpPr>
            <a:grpSpLocks/>
          </p:cNvGrpSpPr>
          <p:nvPr/>
        </p:nvGrpSpPr>
        <p:grpSpPr bwMode="auto">
          <a:xfrm>
            <a:off x="3678238" y="3570289"/>
            <a:ext cx="660400" cy="631825"/>
            <a:chOff x="1224" y="2711"/>
            <a:chExt cx="530" cy="512"/>
          </a:xfrm>
        </p:grpSpPr>
        <p:pic>
          <p:nvPicPr>
            <p:cNvPr id="795681" name="Picture 77" descr="circuler_1">
              <a:extLst>
                <a:ext uri="{FF2B5EF4-FFF2-40B4-BE49-F238E27FC236}">
                  <a16:creationId xmlns="" xmlns:a16="http://schemas.microsoft.com/office/drawing/2014/main" id="{13D962D1-FB11-4D0A-92A1-FB118337040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0" name="Oval 78">
              <a:extLst>
                <a:ext uri="{FF2B5EF4-FFF2-40B4-BE49-F238E27FC236}">
                  <a16:creationId xmlns="" xmlns:a16="http://schemas.microsoft.com/office/drawing/2014/main" id="{73052067-0B2E-431C-99BB-56BDE5506936}"/>
                </a:ext>
              </a:extLst>
            </p:cNvPr>
            <p:cNvSpPr>
              <a:spLocks noChangeArrowheads="1"/>
            </p:cNvSpPr>
            <p:nvPr/>
          </p:nvSpPr>
          <p:spPr bwMode="gray">
            <a:xfrm>
              <a:off x="1224" y="2711"/>
              <a:ext cx="526" cy="512"/>
            </a:xfrm>
            <a:prstGeom prst="ellipse">
              <a:avLst/>
            </a:prstGeom>
            <a:solidFill>
              <a:srgbClr val="FFFF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85" name="Picture 79" descr="Picture2">
              <a:extLst>
                <a:ext uri="{FF2B5EF4-FFF2-40B4-BE49-F238E27FC236}">
                  <a16:creationId xmlns="" xmlns:a16="http://schemas.microsoft.com/office/drawing/2014/main" id="{201CE561-5D9A-4F1E-A0A3-8A5066A3777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9" name="Group 80">
            <a:extLst>
              <a:ext uri="{FF2B5EF4-FFF2-40B4-BE49-F238E27FC236}">
                <a16:creationId xmlns="" xmlns:a16="http://schemas.microsoft.com/office/drawing/2014/main" id="{70D706BF-7EB6-4785-B602-EDBE6C8D17CC}"/>
              </a:ext>
            </a:extLst>
          </p:cNvPr>
          <p:cNvGrpSpPr>
            <a:grpSpLocks/>
          </p:cNvGrpSpPr>
          <p:nvPr/>
        </p:nvGrpSpPr>
        <p:grpSpPr bwMode="auto">
          <a:xfrm>
            <a:off x="4957763" y="3930651"/>
            <a:ext cx="1263650" cy="1222375"/>
            <a:chOff x="2323" y="2847"/>
            <a:chExt cx="636" cy="616"/>
          </a:xfrm>
        </p:grpSpPr>
        <p:pic>
          <p:nvPicPr>
            <p:cNvPr id="795678" name="Picture 81" descr="circuler_1">
              <a:extLst>
                <a:ext uri="{FF2B5EF4-FFF2-40B4-BE49-F238E27FC236}">
                  <a16:creationId xmlns="" xmlns:a16="http://schemas.microsoft.com/office/drawing/2014/main" id="{70138062-4104-46B1-8AB8-9D6805736EC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4" name="Oval 82">
              <a:extLst>
                <a:ext uri="{FF2B5EF4-FFF2-40B4-BE49-F238E27FC236}">
                  <a16:creationId xmlns="" xmlns:a16="http://schemas.microsoft.com/office/drawing/2014/main" id="{8CAC9FC7-22A2-4CAF-A618-D3BAA71A2091}"/>
                </a:ext>
              </a:extLst>
            </p:cNvPr>
            <p:cNvSpPr>
              <a:spLocks noChangeArrowheads="1"/>
            </p:cNvSpPr>
            <p:nvPr/>
          </p:nvSpPr>
          <p:spPr bwMode="gray">
            <a:xfrm>
              <a:off x="2323" y="2847"/>
              <a:ext cx="632" cy="616"/>
            </a:xfrm>
            <a:prstGeom prst="ellipse">
              <a:avLst/>
            </a:prstGeom>
            <a:solidFill>
              <a:srgbClr val="C000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80" name="Picture 83" descr="Picture2">
              <a:extLst>
                <a:ext uri="{FF2B5EF4-FFF2-40B4-BE49-F238E27FC236}">
                  <a16:creationId xmlns="" xmlns:a16="http://schemas.microsoft.com/office/drawing/2014/main" id="{EA30CBE7-F775-439E-9AEE-84738CC137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60" name="Group 84">
            <a:extLst>
              <a:ext uri="{FF2B5EF4-FFF2-40B4-BE49-F238E27FC236}">
                <a16:creationId xmlns="" xmlns:a16="http://schemas.microsoft.com/office/drawing/2014/main" id="{25AA086B-A886-4EB8-8A2F-5D510DBB7EE6}"/>
              </a:ext>
            </a:extLst>
          </p:cNvPr>
          <p:cNvGrpSpPr>
            <a:grpSpLocks/>
          </p:cNvGrpSpPr>
          <p:nvPr/>
        </p:nvGrpSpPr>
        <p:grpSpPr bwMode="auto">
          <a:xfrm>
            <a:off x="6985000" y="4332288"/>
            <a:ext cx="660400" cy="635000"/>
            <a:chOff x="3528" y="2759"/>
            <a:chExt cx="530" cy="512"/>
          </a:xfrm>
        </p:grpSpPr>
        <p:pic>
          <p:nvPicPr>
            <p:cNvPr id="795673" name="Picture 85" descr="circuler_1">
              <a:extLst>
                <a:ext uri="{FF2B5EF4-FFF2-40B4-BE49-F238E27FC236}">
                  <a16:creationId xmlns="" xmlns:a16="http://schemas.microsoft.com/office/drawing/2014/main" id="{103D5E2A-034C-407A-A264-A0CCA442CB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8" name="Oval 86">
              <a:extLst>
                <a:ext uri="{FF2B5EF4-FFF2-40B4-BE49-F238E27FC236}">
                  <a16:creationId xmlns="" xmlns:a16="http://schemas.microsoft.com/office/drawing/2014/main" id="{D02C89D0-4C94-46AA-8239-51EA66744067}"/>
                </a:ext>
              </a:extLst>
            </p:cNvPr>
            <p:cNvSpPr>
              <a:spLocks noChangeArrowheads="1"/>
            </p:cNvSpPr>
            <p:nvPr/>
          </p:nvSpPr>
          <p:spPr bwMode="gray">
            <a:xfrm>
              <a:off x="3528" y="2759"/>
              <a:ext cx="526" cy="512"/>
            </a:xfrm>
            <a:prstGeom prst="ellipse">
              <a:avLst/>
            </a:prstGeom>
            <a:solidFill>
              <a:srgbClr val="7030A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77" name="Picture 87" descr="Picture2">
              <a:extLst>
                <a:ext uri="{FF2B5EF4-FFF2-40B4-BE49-F238E27FC236}">
                  <a16:creationId xmlns="" xmlns:a16="http://schemas.microsoft.com/office/drawing/2014/main" id="{0873B20A-2B6A-456A-8030-F94815E5E45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95661" name="Arc 88">
            <a:extLst>
              <a:ext uri="{FF2B5EF4-FFF2-40B4-BE49-F238E27FC236}">
                <a16:creationId xmlns="" xmlns:a16="http://schemas.microsoft.com/office/drawing/2014/main" id="{8026D5C2-45E8-449E-9C96-4E237CBA64EB}"/>
              </a:ext>
            </a:extLst>
          </p:cNvPr>
          <p:cNvSpPr>
            <a:spLocks/>
          </p:cNvSpPr>
          <p:nvPr/>
        </p:nvSpPr>
        <p:spPr bwMode="gray">
          <a:xfrm rot="692470">
            <a:off x="5962650" y="2868613"/>
            <a:ext cx="1951038" cy="933450"/>
          </a:xfrm>
          <a:custGeom>
            <a:avLst/>
            <a:gdLst>
              <a:gd name="T0" fmla="*/ 1153170 w 18088"/>
              <a:gd name="T1" fmla="*/ 0 h 18769"/>
              <a:gd name="T2" fmla="*/ 1951038 w 18088"/>
              <a:gd name="T3" fmla="*/ 346345 h 18769"/>
              <a:gd name="T4" fmla="*/ 0 w 18088"/>
              <a:gd name="T5" fmla="*/ 933450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2" name="Arc 89">
            <a:extLst>
              <a:ext uri="{FF2B5EF4-FFF2-40B4-BE49-F238E27FC236}">
                <a16:creationId xmlns="" xmlns:a16="http://schemas.microsoft.com/office/drawing/2014/main" id="{47885B0C-182F-43E7-8DE6-AE031FB768E2}"/>
              </a:ext>
            </a:extLst>
          </p:cNvPr>
          <p:cNvSpPr>
            <a:spLocks/>
          </p:cNvSpPr>
          <p:nvPr/>
        </p:nvSpPr>
        <p:spPr bwMode="gray">
          <a:xfrm rot="692470">
            <a:off x="5808663" y="3773489"/>
            <a:ext cx="2328862" cy="657225"/>
          </a:xfrm>
          <a:custGeom>
            <a:avLst/>
            <a:gdLst>
              <a:gd name="T0" fmla="*/ 2326167 w 21600"/>
              <a:gd name="T1" fmla="*/ 0 h 13223"/>
              <a:gd name="T2" fmla="*/ 1923144 w 21600"/>
              <a:gd name="T3" fmla="*/ 657225 h 13223"/>
              <a:gd name="T4" fmla="*/ 0 w 21600"/>
              <a:gd name="T5" fmla="*/ 51791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3" name="Arc 90">
            <a:extLst>
              <a:ext uri="{FF2B5EF4-FFF2-40B4-BE49-F238E27FC236}">
                <a16:creationId xmlns="" xmlns:a16="http://schemas.microsoft.com/office/drawing/2014/main" id="{94EA0162-9D4E-4898-B6D5-9DF4E710DB48}"/>
              </a:ext>
            </a:extLst>
          </p:cNvPr>
          <p:cNvSpPr>
            <a:spLocks/>
          </p:cNvSpPr>
          <p:nvPr/>
        </p:nvSpPr>
        <p:spPr bwMode="gray">
          <a:xfrm rot="692470">
            <a:off x="5770564" y="3702050"/>
            <a:ext cx="1309687" cy="1047750"/>
          </a:xfrm>
          <a:custGeom>
            <a:avLst/>
            <a:gdLst>
              <a:gd name="T0" fmla="*/ 1309687 w 12127"/>
              <a:gd name="T1" fmla="*/ 888492 h 21079"/>
              <a:gd name="T2" fmla="*/ 509101 w 12127"/>
              <a:gd name="T3" fmla="*/ 1047750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4" name="Arc 91">
            <a:extLst>
              <a:ext uri="{FF2B5EF4-FFF2-40B4-BE49-F238E27FC236}">
                <a16:creationId xmlns="" xmlns:a16="http://schemas.microsoft.com/office/drawing/2014/main" id="{4456D681-CB68-44E2-BF8A-D6982BAAD089}"/>
              </a:ext>
            </a:extLst>
          </p:cNvPr>
          <p:cNvSpPr>
            <a:spLocks/>
          </p:cNvSpPr>
          <p:nvPr/>
        </p:nvSpPr>
        <p:spPr bwMode="gray">
          <a:xfrm rot="692470">
            <a:off x="4306888" y="3405188"/>
            <a:ext cx="1503362" cy="1009650"/>
          </a:xfrm>
          <a:custGeom>
            <a:avLst/>
            <a:gdLst>
              <a:gd name="T0" fmla="*/ 727015 w 13927"/>
              <a:gd name="T1" fmla="*/ 1009650 h 20367"/>
              <a:gd name="T2" fmla="*/ 0 w 13927"/>
              <a:gd name="T3" fmla="*/ 818497 h 20367"/>
              <a:gd name="T4" fmla="*/ 1503362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5" name="Arc 92">
            <a:extLst>
              <a:ext uri="{FF2B5EF4-FFF2-40B4-BE49-F238E27FC236}">
                <a16:creationId xmlns="" xmlns:a16="http://schemas.microsoft.com/office/drawing/2014/main" id="{8F184606-8081-4708-9DE3-3B9CFB7FB30C}"/>
              </a:ext>
            </a:extLst>
          </p:cNvPr>
          <p:cNvSpPr>
            <a:spLocks/>
          </p:cNvSpPr>
          <p:nvPr/>
        </p:nvSpPr>
        <p:spPr bwMode="gray">
          <a:xfrm rot="692470">
            <a:off x="3508375" y="3203575"/>
            <a:ext cx="2332038" cy="604838"/>
          </a:xfrm>
          <a:custGeom>
            <a:avLst/>
            <a:gdLst>
              <a:gd name="T0" fmla="*/ 252314 w 21600"/>
              <a:gd name="T1" fmla="*/ 604838 h 12198"/>
              <a:gd name="T2" fmla="*/ 14791 w 21600"/>
              <a:gd name="T3" fmla="*/ 0 h 12198"/>
              <a:gd name="T4" fmla="*/ 2332038 w 21600"/>
              <a:gd name="T5" fmla="*/ 120293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6" name="Arc 93">
            <a:extLst>
              <a:ext uri="{FF2B5EF4-FFF2-40B4-BE49-F238E27FC236}">
                <a16:creationId xmlns="" xmlns:a16="http://schemas.microsoft.com/office/drawing/2014/main" id="{0C2AB851-38B1-4272-89D8-B4AA32DBD4FF}"/>
              </a:ext>
            </a:extLst>
          </p:cNvPr>
          <p:cNvSpPr>
            <a:spLocks/>
          </p:cNvSpPr>
          <p:nvPr/>
        </p:nvSpPr>
        <p:spPr bwMode="gray">
          <a:xfrm rot="692470">
            <a:off x="4162426" y="2484439"/>
            <a:ext cx="1808163" cy="903287"/>
          </a:xfrm>
          <a:custGeom>
            <a:avLst/>
            <a:gdLst>
              <a:gd name="T0" fmla="*/ 0 w 16756"/>
              <a:gd name="T1" fmla="*/ 227074 h 18207"/>
              <a:gd name="T2" fmla="*/ 554017 w 16756"/>
              <a:gd name="T3" fmla="*/ 0 h 18207"/>
              <a:gd name="T4" fmla="*/ 1808163 w 16756"/>
              <a:gd name="T5" fmla="*/ 903287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70" name="AutoShape 97">
            <a:extLst>
              <a:ext uri="{FF2B5EF4-FFF2-40B4-BE49-F238E27FC236}">
                <a16:creationId xmlns="" xmlns:a16="http://schemas.microsoft.com/office/drawing/2014/main" id="{3AE2D130-C405-44EA-A01A-93E0B4906672}"/>
              </a:ext>
            </a:extLst>
          </p:cNvPr>
          <p:cNvSpPr>
            <a:spLocks/>
          </p:cNvSpPr>
          <p:nvPr/>
        </p:nvSpPr>
        <p:spPr bwMode="black">
          <a:xfrm>
            <a:off x="8616949" y="2732088"/>
            <a:ext cx="3315221" cy="544512"/>
          </a:xfrm>
          <a:prstGeom prst="accentCallout2">
            <a:avLst>
              <a:gd name="adj1" fmla="val 20991"/>
              <a:gd name="adj2" fmla="val -4366"/>
              <a:gd name="adj3" fmla="val 20991"/>
              <a:gd name="adj4" fmla="val -13454"/>
              <a:gd name="adj5" fmla="val 125657"/>
              <a:gd name="adj6" fmla="val -22546"/>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lnSpc>
                <a:spcPct val="90000"/>
              </a:lnSpc>
              <a:spcBef>
                <a:spcPct val="0"/>
              </a:spcBef>
              <a:spcAft>
                <a:spcPct val="0"/>
              </a:spcAft>
            </a:pPr>
            <a:r>
              <a:rPr lang="en-US" altLang="en-US" sz="2400" b="1" dirty="0" err="1">
                <a:solidFill>
                  <a:srgbClr val="663300"/>
                </a:solidFill>
                <a:latin typeface="Arial" panose="020B0604020202020204" pitchFamily="34" charset="0"/>
              </a:rPr>
              <a:t>Đều</a:t>
            </a:r>
            <a:r>
              <a:rPr lang="en-US" altLang="en-US" sz="2400" b="1" dirty="0">
                <a:solidFill>
                  <a:srgbClr val="663300"/>
                </a:solidFill>
                <a:latin typeface="Arial" panose="020B0604020202020204" pitchFamily="34" charset="0"/>
              </a:rPr>
              <a:t> </a:t>
            </a:r>
            <a:r>
              <a:rPr lang="en-US" altLang="en-US" sz="2400" b="1" dirty="0" err="1">
                <a:solidFill>
                  <a:srgbClr val="663300"/>
                </a:solidFill>
                <a:latin typeface="Arial" panose="020B0604020202020204" pitchFamily="34" charset="0"/>
              </a:rPr>
              <a:t>có</a:t>
            </a:r>
            <a:r>
              <a:rPr lang="en-US" altLang="en-US" sz="2400" b="1" dirty="0">
                <a:solidFill>
                  <a:srgbClr val="663300"/>
                </a:solidFill>
                <a:latin typeface="Arial" panose="020B0604020202020204" pitchFamily="34" charset="0"/>
              </a:rPr>
              <a:t> </a:t>
            </a:r>
            <a:r>
              <a:rPr lang="en-US" altLang="en-US" sz="2400" b="1" dirty="0" err="1">
                <a:solidFill>
                  <a:srgbClr val="663300"/>
                </a:solidFill>
                <a:latin typeface="Arial" panose="020B0604020202020204" pitchFamily="34" charset="0"/>
              </a:rPr>
              <a:t>Hàng</a:t>
            </a:r>
            <a:r>
              <a:rPr lang="en-US" altLang="en-US" sz="2400" b="1" dirty="0">
                <a:solidFill>
                  <a:srgbClr val="663300"/>
                </a:solidFill>
                <a:latin typeface="Arial" panose="020B0604020202020204" pitchFamily="34" charset="0"/>
              </a:rPr>
              <a:t> – </a:t>
            </a:r>
            <a:r>
              <a:rPr lang="en-US" altLang="en-US" sz="2400" b="1" dirty="0" err="1">
                <a:solidFill>
                  <a:srgbClr val="663300"/>
                </a:solidFill>
                <a:latin typeface="Arial" panose="020B0604020202020204" pitchFamily="34" charset="0"/>
              </a:rPr>
              <a:t>Tiền</a:t>
            </a:r>
            <a:endParaRPr lang="en-US" altLang="en-US" sz="2400" b="1" dirty="0">
              <a:solidFill>
                <a:srgbClr val="663300"/>
              </a:solidFill>
              <a:latin typeface="Arial" panose="020B0604020202020204" pitchFamily="34" charset="0"/>
            </a:endParaRPr>
          </a:p>
        </p:txBody>
      </p:sp>
      <p:sp>
        <p:nvSpPr>
          <p:cNvPr id="795671" name="AutoShape 98">
            <a:extLst>
              <a:ext uri="{FF2B5EF4-FFF2-40B4-BE49-F238E27FC236}">
                <a16:creationId xmlns="" xmlns:a16="http://schemas.microsoft.com/office/drawing/2014/main" id="{6C8F2FFB-E237-4A6C-B6F6-5038C5A31618}"/>
              </a:ext>
            </a:extLst>
          </p:cNvPr>
          <p:cNvSpPr>
            <a:spLocks/>
          </p:cNvSpPr>
          <p:nvPr/>
        </p:nvSpPr>
        <p:spPr bwMode="gray">
          <a:xfrm>
            <a:off x="6559550" y="5170488"/>
            <a:ext cx="5102797" cy="544512"/>
          </a:xfrm>
          <a:prstGeom prst="accentCallout2">
            <a:avLst>
              <a:gd name="adj1" fmla="val 20991"/>
              <a:gd name="adj2" fmla="val -3213"/>
              <a:gd name="adj3" fmla="val 20991"/>
              <a:gd name="adj4" fmla="val -13051"/>
              <a:gd name="adj5" fmla="val -40523"/>
              <a:gd name="adj6" fmla="val -23227"/>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lnSpc>
                <a:spcPct val="90000"/>
              </a:lnSpc>
              <a:spcBef>
                <a:spcPct val="0"/>
              </a:spcBef>
              <a:spcAft>
                <a:spcPct val="0"/>
              </a:spcAft>
            </a:pPr>
            <a:r>
              <a:rPr lang="en-US" altLang="en-US" sz="2400" b="1" dirty="0" err="1">
                <a:solidFill>
                  <a:srgbClr val="C00000"/>
                </a:solidFill>
                <a:latin typeface="Arial" panose="020B0604020202020204" pitchFamily="34" charset="0"/>
              </a:rPr>
              <a:t>Đều</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có</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Người</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Mua</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và</a:t>
            </a:r>
            <a:r>
              <a:rPr lang="en-US" altLang="en-US" sz="2400" b="1" dirty="0">
                <a:solidFill>
                  <a:srgbClr val="C00000"/>
                </a:solidFill>
                <a:latin typeface="Arial" panose="020B0604020202020204" pitchFamily="34" charset="0"/>
              </a:rPr>
              <a:t> Ng</a:t>
            </a:r>
            <a:r>
              <a:rPr lang="vi-VN" altLang="en-US" sz="2400" b="1" dirty="0">
                <a:solidFill>
                  <a:srgbClr val="C00000"/>
                </a:solidFill>
                <a:latin typeface="Arial" panose="020B0604020202020204" pitchFamily="34" charset="0"/>
              </a:rPr>
              <a:t>ư</a:t>
            </a:r>
            <a:r>
              <a:rPr lang="en-US" altLang="en-US" sz="2400" b="1" dirty="0" err="1">
                <a:solidFill>
                  <a:srgbClr val="C00000"/>
                </a:solidFill>
                <a:latin typeface="Arial" panose="020B0604020202020204" pitchFamily="34" charset="0"/>
              </a:rPr>
              <a:t>ời</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Bán</a:t>
            </a:r>
            <a:endParaRPr lang="en-US" altLang="en-US" sz="2400" b="1" dirty="0">
              <a:solidFill>
                <a:srgbClr val="C00000"/>
              </a:solidFill>
              <a:latin typeface="Arial" panose="020B0604020202020204" pitchFamily="34" charset="0"/>
            </a:endParaRPr>
          </a:p>
        </p:txBody>
      </p:sp>
      <p:sp>
        <p:nvSpPr>
          <p:cNvPr id="795672" name="AutoShape 99">
            <a:extLst>
              <a:ext uri="{FF2B5EF4-FFF2-40B4-BE49-F238E27FC236}">
                <a16:creationId xmlns="" xmlns:a16="http://schemas.microsoft.com/office/drawing/2014/main" id="{8AEF8081-CFFF-4FF9-90F5-6CA2398816BC}"/>
              </a:ext>
            </a:extLst>
          </p:cNvPr>
          <p:cNvSpPr>
            <a:spLocks/>
          </p:cNvSpPr>
          <p:nvPr/>
        </p:nvSpPr>
        <p:spPr bwMode="black">
          <a:xfrm>
            <a:off x="464695" y="1828801"/>
            <a:ext cx="3008755" cy="544513"/>
          </a:xfrm>
          <a:prstGeom prst="accentCallout2">
            <a:avLst>
              <a:gd name="adj1" fmla="val 20991"/>
              <a:gd name="adj2" fmla="val 104255"/>
              <a:gd name="adj3" fmla="val 20991"/>
              <a:gd name="adj4" fmla="val 109218"/>
              <a:gd name="adj5" fmla="val 107287"/>
              <a:gd name="adj6" fmla="val 114449"/>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altLang="en-US" sz="2400" b="1" dirty="0" err="1">
                <a:solidFill>
                  <a:srgbClr val="0033CC"/>
                </a:solidFill>
                <a:latin typeface="Arial" panose="020B0604020202020204" pitchFamily="34" charset="0"/>
              </a:rPr>
              <a:t>Đều</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có</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quá</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trình</a:t>
            </a:r>
            <a:endParaRPr lang="en-US" altLang="en-US" sz="2400" b="1" dirty="0">
              <a:solidFill>
                <a:srgbClr val="0033CC"/>
              </a:solidFill>
              <a:latin typeface="Arial" panose="020B0604020202020204" pitchFamily="34" charset="0"/>
            </a:endParaRPr>
          </a:p>
          <a:p>
            <a:pPr algn="ctr" defTabSz="914400" fontAlgn="base">
              <a:spcBef>
                <a:spcPct val="0"/>
              </a:spcBef>
              <a:spcAft>
                <a:spcPct val="0"/>
              </a:spcAft>
            </a:pP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Mua</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và</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Bán</a:t>
            </a:r>
            <a:endParaRPr lang="en-US" altLang="en-US" sz="2400" b="1" dirty="0">
              <a:solidFill>
                <a:srgbClr val="0033CC"/>
              </a:solidFill>
              <a:latin typeface="Arial" panose="020B0604020202020204" pitchFamily="34" charset="0"/>
            </a:endParaRPr>
          </a:p>
        </p:txBody>
      </p:sp>
      <p:sp>
        <p:nvSpPr>
          <p:cNvPr id="51" name="Rectangle 2">
            <a:extLst>
              <a:ext uri="{FF2B5EF4-FFF2-40B4-BE49-F238E27FC236}">
                <a16:creationId xmlns="" xmlns:a16="http://schemas.microsoft.com/office/drawing/2014/main" id="{B92EB4FF-12EB-4B5B-AFDC-BEFD7DC9BA1D}"/>
              </a:ext>
            </a:extLst>
          </p:cNvPr>
          <p:cNvSpPr>
            <a:spLocks noChangeArrowheads="1"/>
          </p:cNvSpPr>
          <p:nvPr/>
        </p:nvSpPr>
        <p:spPr bwMode="auto">
          <a:xfrm>
            <a:off x="4974887" y="1334473"/>
            <a:ext cx="2281237" cy="5238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800" b="1" dirty="0" err="1">
                <a:solidFill>
                  <a:srgbClr val="00B0F0"/>
                </a:solidFill>
                <a:cs typeface="Times New Roman" panose="02020603050405020304" pitchFamily="18" charset="0"/>
              </a:rPr>
              <a:t>Giống</a:t>
            </a:r>
            <a:r>
              <a:rPr lang="en-US" altLang="en-US" sz="2800" b="1" dirty="0">
                <a:solidFill>
                  <a:srgbClr val="00B0F0"/>
                </a:solidFill>
                <a:cs typeface="Times New Roman" panose="02020603050405020304" pitchFamily="18" charset="0"/>
              </a:rPr>
              <a:t> </a:t>
            </a:r>
            <a:r>
              <a:rPr lang="en-US" altLang="en-US" sz="2800" b="1" dirty="0" err="1">
                <a:solidFill>
                  <a:srgbClr val="00B0F0"/>
                </a:solidFill>
                <a:cs typeface="Times New Roman" panose="02020603050405020304" pitchFamily="18" charset="0"/>
              </a:rPr>
              <a:t>nhau</a:t>
            </a:r>
            <a:r>
              <a:rPr lang="en-US" altLang="en-US" sz="2800" b="1" dirty="0">
                <a:solidFill>
                  <a:srgbClr val="00B0F0"/>
                </a:solidFill>
                <a:cs typeface="Times New Roman" panose="02020603050405020304" pitchFamily="18" charset="0"/>
              </a:rPr>
              <a:t> </a:t>
            </a:r>
            <a:endParaRPr lang="en-US" altLang="en-US" sz="2800" b="1" dirty="0">
              <a:solidFill>
                <a:srgbClr val="00B0F0"/>
              </a:solidFill>
            </a:endParaRPr>
          </a:p>
        </p:txBody>
      </p:sp>
      <p:pic>
        <p:nvPicPr>
          <p:cNvPr id="47" name="Picture 46"/>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Rectangle 2">
            <a:extLst>
              <a:ext uri="{FF2B5EF4-FFF2-40B4-BE49-F238E27FC236}">
                <a16:creationId xmlns="" xmlns:a16="http://schemas.microsoft.com/office/drawing/2014/main" id="{8C195D75-A3A3-4C0D-B106-45ABD5B7A3C9}"/>
              </a:ext>
            </a:extLst>
          </p:cNvPr>
          <p:cNvSpPr>
            <a:spLocks noGrp="1" noChangeArrowheads="1"/>
          </p:cNvSpPr>
          <p:nvPr>
            <p:ph type="title"/>
          </p:nvPr>
        </p:nvSpPr>
        <p:spPr>
          <a:xfrm>
            <a:off x="5149715" y="1169232"/>
            <a:ext cx="2322287" cy="457200"/>
          </a:xfrm>
          <a:ln>
            <a:solidFill>
              <a:srgbClr val="0033CC"/>
            </a:solidFill>
          </a:ln>
        </p:spPr>
        <p:txBody>
          <a:bodyPr/>
          <a:lstStyle/>
          <a:p>
            <a:pPr eaLnBrk="1" hangingPunct="1"/>
            <a:r>
              <a:rPr lang="en-US" altLang="en-US" sz="3600" b="1" dirty="0" err="1">
                <a:solidFill>
                  <a:srgbClr val="00B0F0"/>
                </a:solidFill>
              </a:rPr>
              <a:t>Khác</a:t>
            </a:r>
            <a:r>
              <a:rPr lang="en-US" altLang="en-US" sz="3600" b="1" dirty="0">
                <a:solidFill>
                  <a:srgbClr val="00B0F0"/>
                </a:solidFill>
              </a:rPr>
              <a:t> </a:t>
            </a:r>
            <a:r>
              <a:rPr lang="en-US" altLang="en-US" sz="3600" b="1" dirty="0" err="1">
                <a:solidFill>
                  <a:srgbClr val="00B0F0"/>
                </a:solidFill>
              </a:rPr>
              <a:t>nhau</a:t>
            </a:r>
            <a:endParaRPr lang="en-US" altLang="en-US" sz="3600" b="1" dirty="0">
              <a:solidFill>
                <a:srgbClr val="00B0F0"/>
              </a:solidFill>
            </a:endParaRPr>
          </a:p>
        </p:txBody>
      </p:sp>
      <p:graphicFrame>
        <p:nvGraphicFramePr>
          <p:cNvPr id="38" name="Table 37">
            <a:extLst>
              <a:ext uri="{FF2B5EF4-FFF2-40B4-BE49-F238E27FC236}">
                <a16:creationId xmlns="" xmlns:a16="http://schemas.microsoft.com/office/drawing/2014/main" id="{0C406B73-2D75-426A-A94D-FDC3D89D7847}"/>
              </a:ext>
            </a:extLst>
          </p:cNvPr>
          <p:cNvGraphicFramePr>
            <a:graphicFrameLocks noGrp="1"/>
          </p:cNvGraphicFramePr>
          <p:nvPr>
            <p:extLst>
              <p:ext uri="{D42A27DB-BD31-4B8C-83A1-F6EECF244321}">
                <p14:modId xmlns:p14="http://schemas.microsoft.com/office/powerpoint/2010/main" val="1134367237"/>
              </p:ext>
            </p:extLst>
          </p:nvPr>
        </p:nvGraphicFramePr>
        <p:xfrm>
          <a:off x="1484026" y="1593884"/>
          <a:ext cx="9494628" cy="5264116"/>
        </p:xfrm>
        <a:graphic>
          <a:graphicData uri="http://schemas.openxmlformats.org/drawingml/2006/table">
            <a:tbl>
              <a:tblPr>
                <a:tableStyleId>{5C22544A-7EE6-4342-B048-85BDC9FD1C3A}</a:tableStyleId>
              </a:tblPr>
              <a:tblGrid>
                <a:gridCol w="4847285">
                  <a:extLst>
                    <a:ext uri="{9D8B030D-6E8A-4147-A177-3AD203B41FA5}">
                      <a16:colId xmlns="" xmlns:a16="http://schemas.microsoft.com/office/drawing/2014/main" val="20000"/>
                    </a:ext>
                  </a:extLst>
                </a:gridCol>
                <a:gridCol w="4647343">
                  <a:extLst>
                    <a:ext uri="{9D8B030D-6E8A-4147-A177-3AD203B41FA5}">
                      <a16:colId xmlns="" xmlns:a16="http://schemas.microsoft.com/office/drawing/2014/main" val="20001"/>
                    </a:ext>
                  </a:extLst>
                </a:gridCol>
              </a:tblGrid>
              <a:tr h="1151937">
                <a:tc>
                  <a:txBody>
                    <a:bodyPr/>
                    <a:lstStyle/>
                    <a:p>
                      <a:pPr marL="609600" algn="ctr">
                        <a:spcBef>
                          <a:spcPts val="200"/>
                        </a:spcBef>
                        <a:spcAft>
                          <a:spcPts val="200"/>
                        </a:spcAft>
                        <a:tabLst>
                          <a:tab pos="762000" algn="l"/>
                        </a:tabLst>
                      </a:pPr>
                      <a:r>
                        <a:rPr lang="en-US" sz="2400" b="1" dirty="0" err="1">
                          <a:solidFill>
                            <a:schemeClr val="bg1"/>
                          </a:solidFill>
                          <a:effectLst/>
                          <a:latin typeface="Arial" panose="020B0604020202020204" pitchFamily="34" charset="0"/>
                          <a:cs typeface="Arial" panose="020B0604020202020204" pitchFamily="34" charset="0"/>
                        </a:rPr>
                        <a:t>Lưu</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thông</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hàng</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hoá</a:t>
                      </a:r>
                      <a:endParaRPr lang="en-US" sz="2400" b="1" dirty="0">
                        <a:solidFill>
                          <a:schemeClr val="bg1"/>
                        </a:solidFill>
                        <a:effectLst/>
                        <a:latin typeface="Arial" panose="020B0604020202020204" pitchFamily="34" charset="0"/>
                        <a:cs typeface="Arial" panose="020B0604020202020204" pitchFamily="34" charset="0"/>
                      </a:endParaRPr>
                    </a:p>
                    <a:p>
                      <a:pPr marL="609600" algn="ctr">
                        <a:spcBef>
                          <a:spcPts val="200"/>
                        </a:spcBef>
                        <a:spcAft>
                          <a:spcPts val="200"/>
                        </a:spcAft>
                        <a:tabLst>
                          <a:tab pos="762000" algn="l"/>
                        </a:tabLst>
                      </a:pPr>
                      <a:r>
                        <a:rPr lang="en-US" sz="2400" b="1" dirty="0" err="1">
                          <a:solidFill>
                            <a:schemeClr val="bg1"/>
                          </a:solidFill>
                          <a:effectLst/>
                          <a:latin typeface="Arial" panose="020B0604020202020204" pitchFamily="34" charset="0"/>
                          <a:cs typeface="Arial" panose="020B0604020202020204" pitchFamily="34" charset="0"/>
                        </a:rPr>
                        <a:t>giản</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đơn</a:t>
                      </a:r>
                      <a:endParaRPr lang="en-US" sz="2400" b="1" dirty="0">
                        <a:solidFill>
                          <a:schemeClr val="bg1"/>
                        </a:solidFill>
                        <a:effectLst/>
                        <a:latin typeface="Arial" panose="020B0604020202020204" pitchFamily="34" charset="0"/>
                        <a:cs typeface="Arial" panose="020B0604020202020204" pitchFamily="34" charset="0"/>
                      </a:endParaRPr>
                    </a:p>
                    <a:p>
                      <a:pPr marL="609600" algn="ctr">
                        <a:spcBef>
                          <a:spcPts val="200"/>
                        </a:spcBef>
                        <a:spcAft>
                          <a:spcPts val="200"/>
                        </a:spcAft>
                        <a:tabLst>
                          <a:tab pos="762000" algn="l"/>
                        </a:tabLst>
                      </a:pPr>
                      <a:r>
                        <a:rPr lang="en-US" sz="2400" b="1" dirty="0">
                          <a:solidFill>
                            <a:schemeClr val="bg1"/>
                          </a:solidFill>
                          <a:effectLst/>
                          <a:latin typeface="Arial" panose="020B0604020202020204" pitchFamily="34" charset="0"/>
                          <a:cs typeface="Arial" panose="020B0604020202020204" pitchFamily="34" charset="0"/>
                        </a:rPr>
                        <a:t>H - T - H</a:t>
                      </a:r>
                      <a:endParaRPr lang="en-US" sz="2400" b="1"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a:txBody>
                  <a:tcPr marL="41671" marR="41671" marT="0" marB="0" anchor="ctr">
                    <a:solidFill>
                      <a:srgbClr val="800040"/>
                    </a:solidFill>
                  </a:tcPr>
                </a:tc>
                <a:tc>
                  <a:txBody>
                    <a:bodyPr/>
                    <a:lstStyle/>
                    <a:p>
                      <a:pPr marL="609600" algn="ctr">
                        <a:spcBef>
                          <a:spcPts val="200"/>
                        </a:spcBef>
                        <a:spcAft>
                          <a:spcPts val="200"/>
                        </a:spcAft>
                        <a:tabLst>
                          <a:tab pos="762000" algn="l"/>
                        </a:tabLst>
                      </a:pPr>
                      <a:r>
                        <a:rPr lang="en-US" sz="2400" b="1" dirty="0" err="1">
                          <a:solidFill>
                            <a:schemeClr val="bg1"/>
                          </a:solidFill>
                          <a:effectLst/>
                          <a:latin typeface="Arial" panose="020B0604020202020204" pitchFamily="34" charset="0"/>
                          <a:cs typeface="Arial" panose="020B0604020202020204" pitchFamily="34" charset="0"/>
                        </a:rPr>
                        <a:t>Lưu</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thông</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của</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tư</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bản</a:t>
                      </a:r>
                      <a:endParaRPr lang="en-US" sz="2400" b="1" dirty="0">
                        <a:solidFill>
                          <a:schemeClr val="bg1"/>
                        </a:solidFill>
                        <a:effectLst/>
                        <a:latin typeface="Arial" panose="020B0604020202020204" pitchFamily="34" charset="0"/>
                        <a:cs typeface="Arial" panose="020B0604020202020204" pitchFamily="34" charset="0"/>
                      </a:endParaRPr>
                    </a:p>
                    <a:p>
                      <a:pPr marL="609600" algn="ctr">
                        <a:spcBef>
                          <a:spcPts val="200"/>
                        </a:spcBef>
                        <a:spcAft>
                          <a:spcPts val="200"/>
                        </a:spcAft>
                        <a:tabLst>
                          <a:tab pos="762000" algn="l"/>
                        </a:tabLst>
                      </a:pPr>
                      <a:r>
                        <a:rPr lang="en-US" sz="2400" b="1" dirty="0">
                          <a:solidFill>
                            <a:schemeClr val="bg1"/>
                          </a:solidFill>
                          <a:effectLst/>
                          <a:latin typeface="Arial" panose="020B0604020202020204" pitchFamily="34" charset="0"/>
                          <a:cs typeface="Arial" panose="020B0604020202020204" pitchFamily="34" charset="0"/>
                        </a:rPr>
                        <a:t>T - H - T’</a:t>
                      </a:r>
                      <a:endParaRPr lang="en-US" sz="2400" b="1"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a:txBody>
                  <a:tcPr marL="41671" marR="41671" marT="0" marB="0" anchor="ctr">
                    <a:solidFill>
                      <a:srgbClr val="800040"/>
                    </a:solidFill>
                  </a:tcPr>
                </a:tc>
                <a:extLst>
                  <a:ext uri="{0D108BD9-81ED-4DB2-BD59-A6C34878D82A}">
                    <a16:rowId xmlns="" xmlns:a16="http://schemas.microsoft.com/office/drawing/2014/main" val="10000"/>
                  </a:ext>
                </a:extLst>
              </a:tr>
              <a:tr h="1151937">
                <a:tc>
                  <a:txBody>
                    <a:bodyPr/>
                    <a:lstStyle/>
                    <a:p>
                      <a:pPr marL="609600" algn="just">
                        <a:spcBef>
                          <a:spcPts val="200"/>
                        </a:spcBef>
                        <a:spcAft>
                          <a:spcPts val="200"/>
                        </a:spcAft>
                        <a:tabLst>
                          <a:tab pos="762000" algn="l"/>
                        </a:tabLst>
                      </a:pP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p>
                      <a:pPr marL="952500" indent="-342900" algn="l">
                        <a:spcBef>
                          <a:spcPts val="200"/>
                        </a:spcBef>
                        <a:spcAft>
                          <a:spcPts val="200"/>
                        </a:spcAft>
                        <a:buFont typeface="Wingdings" panose="05000000000000000000" pitchFamily="2" charset="2"/>
                        <a:buChar char="§"/>
                        <a:tabLst>
                          <a:tab pos="762000" algn="l"/>
                        </a:tabLst>
                      </a:pP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Bán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tr</a:t>
                      </a:r>
                      <a:r>
                        <a:rPr lang="vi-VN"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ư</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ớc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mua</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sau</a:t>
                      </a: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txBody>
                  <a:tcPr marL="41671" marR="41671" marT="0" marB="0">
                    <a:solidFill>
                      <a:srgbClr val="FFFFFF"/>
                    </a:solidFill>
                  </a:tcPr>
                </a:tc>
                <a:tc>
                  <a:txBody>
                    <a:bodyPr/>
                    <a:lstStyle/>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endParaRPr lang="en-US" sz="2400" dirty="0">
                        <a:solidFill>
                          <a:srgbClr val="002060"/>
                        </a:solidFill>
                        <a:effectLst/>
                        <a:latin typeface="Arial" panose="020B0604020202020204" pitchFamily="34" charset="0"/>
                        <a:cs typeface="Arial" panose="020B0604020202020204" pitchFamily="34" charset="0"/>
                      </a:endParaRPr>
                    </a:p>
                    <a:p>
                      <a:pPr marL="952500" marR="0" lvl="0" indent="-342900" algn="l" defTabSz="914400" rtl="0" eaLnBrk="1" fontAlgn="auto" latinLnBrk="0" hangingPunct="1">
                        <a:lnSpc>
                          <a:spcPct val="100000"/>
                        </a:lnSpc>
                        <a:spcBef>
                          <a:spcPts val="200"/>
                        </a:spcBef>
                        <a:spcAft>
                          <a:spcPts val="200"/>
                        </a:spcAft>
                        <a:buClrTx/>
                        <a:buSzTx/>
                        <a:buFont typeface="Wingdings" panose="05000000000000000000" pitchFamily="2" charset="2"/>
                        <a:buChar char="§"/>
                        <a:tabLst>
                          <a:tab pos="762000" algn="l"/>
                        </a:tabLst>
                        <a:defRPr/>
                      </a:pPr>
                      <a:r>
                        <a:rPr lang="en-US" sz="2400" dirty="0">
                          <a:solidFill>
                            <a:srgbClr val="002060"/>
                          </a:solidFill>
                          <a:effectLst/>
                          <a:latin typeface="Arial" panose="020B0604020202020204" pitchFamily="34" charset="0"/>
                          <a:cs typeface="Arial" panose="020B0604020202020204" pitchFamily="34" charset="0"/>
                        </a:rPr>
                        <a:t> </a:t>
                      </a:r>
                      <a:r>
                        <a:rPr lang="en-US" sz="2400" dirty="0" err="1">
                          <a:solidFill>
                            <a:srgbClr val="002060"/>
                          </a:solidFill>
                          <a:effectLst/>
                          <a:latin typeface="Arial" panose="020B0604020202020204" pitchFamily="34" charset="0"/>
                          <a:cs typeface="Arial" panose="020B0604020202020204" pitchFamily="34" charset="0"/>
                        </a:rPr>
                        <a:t>Mua</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tr</a:t>
                      </a:r>
                      <a:r>
                        <a:rPr lang="vi-VN"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ư</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ớc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bán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sau</a:t>
                      </a: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p>
                      <a:pPr marL="609600" algn="just">
                        <a:spcBef>
                          <a:spcPts val="200"/>
                        </a:spcBef>
                        <a:spcAft>
                          <a:spcPts val="200"/>
                        </a:spcAft>
                        <a:tabLst>
                          <a:tab pos="762000" algn="l"/>
                        </a:tabLst>
                      </a:pPr>
                      <a:endParaRPr lang="en-US" sz="2400" dirty="0">
                        <a:solidFill>
                          <a:srgbClr val="002060"/>
                        </a:solidFill>
                        <a:effectLst/>
                        <a:latin typeface="Arial" panose="020B0604020202020204" pitchFamily="34" charset="0"/>
                        <a:cs typeface="Arial" panose="020B0604020202020204" pitchFamily="34" charset="0"/>
                      </a:endParaRPr>
                    </a:p>
                  </a:txBody>
                  <a:tcPr marL="41671" marR="41671" marT="0" marB="0">
                    <a:solidFill>
                      <a:srgbClr val="FFFFFF"/>
                    </a:solidFill>
                  </a:tcPr>
                </a:tc>
                <a:extLst>
                  <a:ext uri="{0D108BD9-81ED-4DB2-BD59-A6C34878D82A}">
                    <a16:rowId xmlns="" xmlns:a16="http://schemas.microsoft.com/office/drawing/2014/main" val="10001"/>
                  </a:ext>
                </a:extLst>
              </a:tr>
              <a:tr h="1655138">
                <a:tc>
                  <a:txBody>
                    <a:bodyPr/>
                    <a:lstStyle/>
                    <a:p>
                      <a:pPr marL="609600" algn="just">
                        <a:spcBef>
                          <a:spcPts val="200"/>
                        </a:spcBef>
                        <a:spcAft>
                          <a:spcPts val="200"/>
                        </a:spcAft>
                        <a:tabLst>
                          <a:tab pos="762000" algn="l"/>
                        </a:tabLst>
                      </a:pP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p>
                      <a:pPr marL="952500" indent="-342900" algn="l">
                        <a:spcBef>
                          <a:spcPts val="200"/>
                        </a:spcBef>
                        <a:spcAft>
                          <a:spcPts val="200"/>
                        </a:spcAft>
                        <a:buFont typeface="Wingdings" panose="05000000000000000000" pitchFamily="2" charset="2"/>
                        <a:buChar char="§"/>
                        <a:tabLst>
                          <a:tab pos="762000" algn="l"/>
                        </a:tabLst>
                      </a:pP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Mục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đích</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GTSD (H)</a:t>
                      </a:r>
                    </a:p>
                    <a:p>
                      <a:pPr marL="609600" algn="just">
                        <a:spcBef>
                          <a:spcPts val="200"/>
                        </a:spcBef>
                        <a:spcAft>
                          <a:spcPts val="200"/>
                        </a:spcAft>
                        <a:tabLst>
                          <a:tab pos="762000" algn="l"/>
                        </a:tabLst>
                      </a:pPr>
                      <a:r>
                        <a:rPr lang="en-US" sz="2400" b="1"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rPr>
                        <a:t>H1 – T – H2</a:t>
                      </a:r>
                    </a:p>
                  </a:txBody>
                  <a:tcPr marL="41671" marR="41671" marT="0" marB="0">
                    <a:solidFill>
                      <a:srgbClr val="FFFFFF"/>
                    </a:solidFill>
                  </a:tcPr>
                </a:tc>
                <a:tc>
                  <a:txBody>
                    <a:bodyPr/>
                    <a:lstStyle/>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endParaRPr lang="en-US" sz="2400" dirty="0">
                        <a:solidFill>
                          <a:srgbClr val="002060"/>
                        </a:solidFill>
                        <a:effectLst/>
                        <a:latin typeface="Arial" panose="020B0604020202020204" pitchFamily="34" charset="0"/>
                        <a:cs typeface="Arial" panose="020B0604020202020204" pitchFamily="34" charset="0"/>
                      </a:endParaRPr>
                    </a:p>
                    <a:p>
                      <a:pPr marL="952500" marR="0" lvl="0" indent="-342900" algn="l" defTabSz="914400" rtl="0" eaLnBrk="1" fontAlgn="auto" latinLnBrk="0" hangingPunct="1">
                        <a:lnSpc>
                          <a:spcPct val="100000"/>
                        </a:lnSpc>
                        <a:spcBef>
                          <a:spcPts val="200"/>
                        </a:spcBef>
                        <a:spcAft>
                          <a:spcPts val="200"/>
                        </a:spcAft>
                        <a:buClrTx/>
                        <a:buSzTx/>
                        <a:buFont typeface="Wingdings" panose="05000000000000000000" pitchFamily="2" charset="2"/>
                        <a:buChar char="§"/>
                        <a:tabLst>
                          <a:tab pos="762000" algn="l"/>
                        </a:tabLst>
                        <a:defRPr/>
                      </a:pPr>
                      <a:r>
                        <a:rPr lang="en-US" sz="2400" dirty="0">
                          <a:solidFill>
                            <a:srgbClr val="002060"/>
                          </a:solidFill>
                          <a:effectLst/>
                          <a:latin typeface="Arial" panose="020B0604020202020204" pitchFamily="34"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Mục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đích</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GT (T)</a:t>
                      </a:r>
                    </a:p>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r>
                        <a:rPr lang="en-US" sz="2400" b="1"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rPr>
                        <a:t>T – H - </a:t>
                      </a:r>
                      <a:r>
                        <a:rPr lang="en-US" sz="2400" b="1" dirty="0">
                          <a:solidFill>
                            <a:srgbClr val="FF0000"/>
                          </a:solidFill>
                          <a:effectLst/>
                          <a:latin typeface="Arial" panose="020B0604020202020204" pitchFamily="34" charset="0"/>
                          <a:cs typeface="Arial" panose="020B0604020202020204" pitchFamily="34" charset="0"/>
                        </a:rPr>
                        <a:t>T’</a:t>
                      </a:r>
                    </a:p>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r>
                        <a:rPr lang="en-US" sz="2400" dirty="0">
                          <a:solidFill>
                            <a:srgbClr val="002060"/>
                          </a:solidFill>
                          <a:effectLst/>
                          <a:latin typeface="Arial" panose="020B0604020202020204" pitchFamily="34" charset="0"/>
                          <a:cs typeface="Arial" panose="020B0604020202020204" pitchFamily="34" charset="0"/>
                        </a:rPr>
                        <a:t>(T’ = T + </a:t>
                      </a:r>
                      <a:r>
                        <a:rPr lang="en-US" sz="2400" dirty="0">
                          <a:solidFill>
                            <a:srgbClr val="002060"/>
                          </a:solidFill>
                          <a:effectLst/>
                          <a:latin typeface="Arial" panose="020B0604020202020204" pitchFamily="34" charset="0"/>
                          <a:cs typeface="Arial" panose="020B0604020202020204" pitchFamily="34" charset="0"/>
                          <a:sym typeface="Wingdings 3" panose="05040102010807070707" pitchFamily="18" charset="2"/>
                        </a:rPr>
                        <a:t></a:t>
                      </a:r>
                      <a:r>
                        <a:rPr lang="en-US" sz="2400" dirty="0">
                          <a:solidFill>
                            <a:srgbClr val="002060"/>
                          </a:solidFill>
                          <a:effectLst/>
                          <a:latin typeface="Arial" panose="020B0604020202020204" pitchFamily="34" charset="0"/>
                          <a:cs typeface="Arial" panose="020B0604020202020204" pitchFamily="34" charset="0"/>
                        </a:rPr>
                        <a:t>T)</a:t>
                      </a:r>
                    </a:p>
                  </a:txBody>
                  <a:tcPr marL="41671" marR="41671" marT="0" marB="0">
                    <a:solidFill>
                      <a:srgbClr val="FFFFFF"/>
                    </a:solidFill>
                  </a:tcPr>
                </a:tc>
                <a:extLst>
                  <a:ext uri="{0D108BD9-81ED-4DB2-BD59-A6C34878D82A}">
                    <a16:rowId xmlns="" xmlns:a16="http://schemas.microsoft.com/office/drawing/2014/main" val="10002"/>
                  </a:ext>
                </a:extLst>
              </a:tr>
              <a:tr h="1211218">
                <a:tc>
                  <a:txBody>
                    <a:bodyPr/>
                    <a:lstStyle/>
                    <a:p>
                      <a:pPr marL="952500" indent="-342900" algn="l">
                        <a:spcBef>
                          <a:spcPts val="200"/>
                        </a:spcBef>
                        <a:spcAft>
                          <a:spcPts val="200"/>
                        </a:spcAft>
                        <a:buFont typeface="Wingdings" panose="05000000000000000000" pitchFamily="2" charset="2"/>
                        <a:buChar char="§"/>
                        <a:tabLst>
                          <a:tab pos="762000" algn="l"/>
                        </a:tabLst>
                      </a:pP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Giới</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hạn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l</a:t>
                      </a:r>
                      <a:r>
                        <a:rPr lang="vi-VN"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ư</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u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thông</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Dừng</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lại</a:t>
                      </a: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txBody>
                  <a:tcPr marL="41671" marR="41671" marT="0" marB="0">
                    <a:solidFill>
                      <a:srgbClr val="FFFFFF"/>
                    </a:solidFill>
                  </a:tcPr>
                </a:tc>
                <a:tc>
                  <a:txBody>
                    <a:bodyPr/>
                    <a:lstStyle/>
                    <a:p>
                      <a:pPr marL="952500" marR="0" lvl="0" indent="-342900" algn="l" defTabSz="914400" rtl="0" eaLnBrk="1" fontAlgn="auto" latinLnBrk="0" hangingPunct="1">
                        <a:lnSpc>
                          <a:spcPct val="100000"/>
                        </a:lnSpc>
                        <a:spcBef>
                          <a:spcPts val="200"/>
                        </a:spcBef>
                        <a:spcAft>
                          <a:spcPts val="200"/>
                        </a:spcAft>
                        <a:buClrTx/>
                        <a:buSzTx/>
                        <a:buFont typeface="Wingdings" panose="05000000000000000000" pitchFamily="2" charset="2"/>
                        <a:buChar char="§"/>
                        <a:tabLst>
                          <a:tab pos="762000" algn="l"/>
                        </a:tabLst>
                        <a:defRPr/>
                      </a:pP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Giới</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hạn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l</a:t>
                      </a:r>
                      <a:r>
                        <a:rPr lang="vi-VN"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ư</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u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thông</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Tiếp</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tục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vận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động</a:t>
                      </a: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r>
                        <a:rPr lang="en-US" sz="2400" b="1" dirty="0">
                          <a:solidFill>
                            <a:srgbClr val="FF0000"/>
                          </a:solidFill>
                          <a:effectLst/>
                          <a:latin typeface="Arial" panose="020B0604020202020204" pitchFamily="34" charset="0"/>
                          <a:cs typeface="Arial" panose="020B0604020202020204" pitchFamily="34" charset="0"/>
                        </a:rPr>
                        <a:t>        T’ </a:t>
                      </a:r>
                      <a:r>
                        <a:rPr lang="en-US" sz="2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rPr>
                        <a:t> - H</a:t>
                      </a:r>
                      <a:r>
                        <a:rPr lang="en-US" sz="2400" b="1" dirty="0">
                          <a:solidFill>
                            <a:srgbClr val="FF0000"/>
                          </a:solidFill>
                          <a:effectLst/>
                          <a:latin typeface="Arial" panose="020B0604020202020204" pitchFamily="34" charset="0"/>
                          <a:cs typeface="Arial" panose="020B0604020202020204" pitchFamily="34" charset="0"/>
                        </a:rPr>
                        <a:t>’</a:t>
                      </a:r>
                      <a:r>
                        <a:rPr lang="en-US" sz="2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rPr>
                        <a:t> - </a:t>
                      </a:r>
                      <a:r>
                        <a:rPr lang="en-US" sz="2400" b="1" dirty="0">
                          <a:solidFill>
                            <a:srgbClr val="FF0000"/>
                          </a:solidFill>
                          <a:effectLst/>
                          <a:latin typeface="Arial" panose="020B0604020202020204" pitchFamily="34" charset="0"/>
                          <a:cs typeface="Arial" panose="020B0604020202020204" pitchFamily="34" charset="0"/>
                        </a:rPr>
                        <a:t>T’…..</a:t>
                      </a:r>
                      <a:r>
                        <a:rPr lang="en-US" sz="2400" dirty="0">
                          <a:solidFill>
                            <a:srgbClr val="002060"/>
                          </a:solidFill>
                          <a:effectLst/>
                          <a:latin typeface="Arial" panose="020B0604020202020204" pitchFamily="34" charset="0"/>
                          <a:cs typeface="Arial" panose="020B0604020202020204" pitchFamily="34" charset="0"/>
                        </a:rPr>
                        <a:t> </a:t>
                      </a:r>
                    </a:p>
                  </a:txBody>
                  <a:tcPr marL="41671" marR="41671" marT="0" marB="0">
                    <a:solidFill>
                      <a:srgbClr val="FFFFFF"/>
                    </a:solidFill>
                  </a:tcPr>
                </a:tc>
                <a:extLst>
                  <a:ext uri="{0D108BD9-81ED-4DB2-BD59-A6C34878D82A}">
                    <a16:rowId xmlns="" xmlns:a16="http://schemas.microsoft.com/office/drawing/2014/main" val="10003"/>
                  </a:ext>
                </a:extLst>
              </a:tr>
            </a:tbl>
          </a:graphicData>
        </a:graphic>
      </p:graphicFrame>
      <p:cxnSp>
        <p:nvCxnSpPr>
          <p:cNvPr id="3" name="Straight Connector 2">
            <a:extLst>
              <a:ext uri="{FF2B5EF4-FFF2-40B4-BE49-F238E27FC236}">
                <a16:creationId xmlns="" xmlns:a16="http://schemas.microsoft.com/office/drawing/2014/main" id="{5C6E6061-C770-4384-8682-CA74CD24188D}"/>
              </a:ext>
            </a:extLst>
          </p:cNvPr>
          <p:cNvCxnSpPr/>
          <p:nvPr/>
        </p:nvCxnSpPr>
        <p:spPr>
          <a:xfrm>
            <a:off x="6310859" y="1626432"/>
            <a:ext cx="0" cy="5231568"/>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 xmlns:a16="http://schemas.microsoft.com/office/drawing/2014/main" id="{73AC8F9B-17F4-44FD-846A-3DE2986B5433}"/>
              </a:ext>
            </a:extLst>
          </p:cNvPr>
          <p:cNvCxnSpPr/>
          <p:nvPr/>
        </p:nvCxnSpPr>
        <p:spPr>
          <a:xfrm>
            <a:off x="10975825" y="1687770"/>
            <a:ext cx="0" cy="5231568"/>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 xmlns:a16="http://schemas.microsoft.com/office/drawing/2014/main" id="{5AFD0B14-EA69-4467-8B4D-939C8212ABC4}"/>
              </a:ext>
            </a:extLst>
          </p:cNvPr>
          <p:cNvCxnSpPr/>
          <p:nvPr/>
        </p:nvCxnSpPr>
        <p:spPr>
          <a:xfrm>
            <a:off x="1483075" y="6858000"/>
            <a:ext cx="951875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 xmlns:a16="http://schemas.microsoft.com/office/drawing/2014/main" id="{1D7042B4-0287-499F-B34C-0F8200EF1131}"/>
              </a:ext>
            </a:extLst>
          </p:cNvPr>
          <p:cNvCxnSpPr/>
          <p:nvPr/>
        </p:nvCxnSpPr>
        <p:spPr>
          <a:xfrm>
            <a:off x="1484026" y="1626432"/>
            <a:ext cx="0" cy="5231568"/>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 xmlns:a16="http://schemas.microsoft.com/office/drawing/2014/main" id="{5D36E4D8-8050-470B-AC05-606FD664A08B}"/>
              </a:ext>
            </a:extLst>
          </p:cNvPr>
          <p:cNvCxnSpPr/>
          <p:nvPr/>
        </p:nvCxnSpPr>
        <p:spPr>
          <a:xfrm>
            <a:off x="1551482" y="3802224"/>
            <a:ext cx="951875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 xmlns:a16="http://schemas.microsoft.com/office/drawing/2014/main" id="{6DACE64C-7B83-44E6-823C-DCEAB8DC70E3}"/>
              </a:ext>
            </a:extLst>
          </p:cNvPr>
          <p:cNvCxnSpPr/>
          <p:nvPr/>
        </p:nvCxnSpPr>
        <p:spPr>
          <a:xfrm>
            <a:off x="1507201" y="5126636"/>
            <a:ext cx="9494628" cy="0"/>
          </a:xfrm>
          <a:prstGeom prst="line">
            <a:avLst/>
          </a:prstGeom>
        </p:spPr>
        <p:style>
          <a:lnRef idx="1">
            <a:schemeClr val="accent1"/>
          </a:lnRef>
          <a:fillRef idx="0">
            <a:schemeClr val="accent1"/>
          </a:fillRef>
          <a:effectRef idx="0">
            <a:schemeClr val="accent1"/>
          </a:effectRef>
          <a:fontRef idx="minor">
            <a:schemeClr val="tx1"/>
          </a:fontRef>
        </p:style>
      </p:cxnSp>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Freeform 8">
            <a:extLst>
              <a:ext uri="{FF2B5EF4-FFF2-40B4-BE49-F238E27FC236}">
                <a16:creationId xmlns="" xmlns:a16="http://schemas.microsoft.com/office/drawing/2014/main" id="{4547F9B4-F5EC-4881-8D25-A6B9BA301941}"/>
              </a:ext>
            </a:extLst>
          </p:cNvPr>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5" name="Oval 44">
            <a:extLst>
              <a:ext uri="{FF2B5EF4-FFF2-40B4-BE49-F238E27FC236}">
                <a16:creationId xmlns="" xmlns:a16="http://schemas.microsoft.com/office/drawing/2014/main" id="{D7C1E404-AEAD-458C-8DF1-3AC7BBAF6016}"/>
              </a:ext>
            </a:extLst>
          </p:cNvPr>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6" name="Freeform: Shape 45">
            <a:extLst>
              <a:ext uri="{FF2B5EF4-FFF2-40B4-BE49-F238E27FC236}">
                <a16:creationId xmlns="" xmlns:a16="http://schemas.microsoft.com/office/drawing/2014/main" id="{40D16CE4-2447-400D-8A8C-814412AA0E90}"/>
              </a:ext>
            </a:extLst>
          </p:cNvPr>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Freeform: Shape 46">
            <a:extLst>
              <a:ext uri="{FF2B5EF4-FFF2-40B4-BE49-F238E27FC236}">
                <a16:creationId xmlns="" xmlns:a16="http://schemas.microsoft.com/office/drawing/2014/main" id="{8D50D085-A977-47BD-88B8-AD2326F19F1B}"/>
              </a:ext>
            </a:extLst>
          </p:cNvPr>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8" name="Freeform 8">
            <a:extLst>
              <a:ext uri="{FF2B5EF4-FFF2-40B4-BE49-F238E27FC236}">
                <a16:creationId xmlns="" xmlns:a16="http://schemas.microsoft.com/office/drawing/2014/main" id="{15782403-A141-4A22-A63A-AEEE8E4084B5}"/>
              </a:ext>
            </a:extLst>
          </p:cNvPr>
          <p:cNvSpPr>
            <a:spLocks noEditPoints="1"/>
          </p:cNvSpPr>
          <p:nvPr/>
        </p:nvSpPr>
        <p:spPr bwMode="auto">
          <a:xfrm>
            <a:off x="476250" y="5778500"/>
            <a:ext cx="862013" cy="863600"/>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26" name="Text Box 3">
            <a:extLst>
              <a:ext uri="{FF2B5EF4-FFF2-40B4-BE49-F238E27FC236}">
                <a16:creationId xmlns="" xmlns:a16="http://schemas.microsoft.com/office/drawing/2014/main" id="{81CCF02F-9AE6-4422-9D47-890238000A1F}"/>
              </a:ext>
            </a:extLst>
          </p:cNvPr>
          <p:cNvSpPr txBox="1">
            <a:spLocks noChangeArrowheads="1"/>
          </p:cNvSpPr>
          <p:nvPr/>
        </p:nvSpPr>
        <p:spPr bwMode="auto">
          <a:xfrm>
            <a:off x="3988428" y="3499874"/>
            <a:ext cx="8112668" cy="67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457200" indent="-457200" eaLnBrk="1" hangingPunct="1">
              <a:lnSpc>
                <a:spcPct val="150000"/>
              </a:lnSpc>
              <a:spcBef>
                <a:spcPct val="35000"/>
              </a:spcBef>
              <a:spcAft>
                <a:spcPct val="20000"/>
              </a:spcAft>
              <a:buFont typeface="Wingdings" panose="05000000000000000000" pitchFamily="2" charset="2"/>
              <a:buChar char="§"/>
              <a:defRPr/>
            </a:pPr>
            <a:r>
              <a:rPr lang="en-US" sz="2800" b="1" dirty="0" err="1">
                <a:solidFill>
                  <a:srgbClr val="0033CC"/>
                </a:solidFill>
                <a:latin typeface="+mj-lt"/>
              </a:rPr>
              <a:t>Công</a:t>
            </a:r>
            <a:r>
              <a:rPr lang="en-US" sz="2800" b="1" dirty="0">
                <a:solidFill>
                  <a:srgbClr val="0033CC"/>
                </a:solidFill>
                <a:latin typeface="+mj-lt"/>
              </a:rPr>
              <a:t> </a:t>
            </a:r>
            <a:r>
              <a:rPr lang="en-US" sz="2800" b="1" dirty="0" err="1">
                <a:solidFill>
                  <a:srgbClr val="0033CC"/>
                </a:solidFill>
                <a:latin typeface="+mj-lt"/>
              </a:rPr>
              <a:t>thức</a:t>
            </a:r>
            <a:r>
              <a:rPr lang="en-US" sz="2800" b="1" dirty="0">
                <a:solidFill>
                  <a:srgbClr val="0033CC"/>
                </a:solidFill>
                <a:latin typeface="+mj-lt"/>
              </a:rPr>
              <a:t> </a:t>
            </a:r>
            <a:r>
              <a:rPr lang="en-US" sz="2800" b="1" dirty="0" err="1">
                <a:solidFill>
                  <a:srgbClr val="0033CC"/>
                </a:solidFill>
                <a:latin typeface="+mj-lt"/>
              </a:rPr>
              <a:t>chung</a:t>
            </a:r>
            <a:r>
              <a:rPr lang="en-US" sz="2800" b="1" dirty="0">
                <a:solidFill>
                  <a:srgbClr val="0033CC"/>
                </a:solidFill>
                <a:latin typeface="+mj-lt"/>
              </a:rPr>
              <a:t> </a:t>
            </a:r>
            <a:r>
              <a:rPr lang="en-US" sz="2800" b="1" dirty="0" err="1">
                <a:solidFill>
                  <a:srgbClr val="0033CC"/>
                </a:solidFill>
                <a:latin typeface="+mj-lt"/>
              </a:rPr>
              <a:t>của</a:t>
            </a:r>
            <a:r>
              <a:rPr lang="en-US" sz="2800" b="1" dirty="0">
                <a:solidFill>
                  <a:srgbClr val="0033CC"/>
                </a:solidFill>
                <a:latin typeface="+mj-lt"/>
              </a:rPr>
              <a:t> </a:t>
            </a:r>
            <a:r>
              <a:rPr lang="en-US" sz="2800" b="1" dirty="0" err="1">
                <a:solidFill>
                  <a:srgbClr val="0033CC"/>
                </a:solidFill>
                <a:latin typeface="+mj-lt"/>
              </a:rPr>
              <a:t>tư</a:t>
            </a:r>
            <a:r>
              <a:rPr lang="en-US" sz="2800" b="1" dirty="0">
                <a:solidFill>
                  <a:srgbClr val="0033CC"/>
                </a:solidFill>
                <a:latin typeface="+mj-lt"/>
              </a:rPr>
              <a:t> </a:t>
            </a:r>
            <a:r>
              <a:rPr lang="en-US" sz="2800" b="1" dirty="0" err="1">
                <a:solidFill>
                  <a:srgbClr val="0033CC"/>
                </a:solidFill>
                <a:latin typeface="+mj-lt"/>
              </a:rPr>
              <a:t>bản</a:t>
            </a:r>
            <a:r>
              <a:rPr lang="en-US" sz="2800" b="1" dirty="0">
                <a:solidFill>
                  <a:srgbClr val="0033CC"/>
                </a:solidFill>
                <a:latin typeface="+mj-lt"/>
              </a:rPr>
              <a:t>:</a:t>
            </a:r>
          </a:p>
        </p:txBody>
      </p:sp>
      <p:sp>
        <p:nvSpPr>
          <p:cNvPr id="132" name="Text Box 8">
            <a:extLst>
              <a:ext uri="{FF2B5EF4-FFF2-40B4-BE49-F238E27FC236}">
                <a16:creationId xmlns="" xmlns:a16="http://schemas.microsoft.com/office/drawing/2014/main" id="{E715FBEB-54C9-431D-9ABF-28B9FE2F3C66}"/>
              </a:ext>
            </a:extLst>
          </p:cNvPr>
          <p:cNvSpPr txBox="1">
            <a:spLocks noChangeArrowheads="1"/>
          </p:cNvSpPr>
          <p:nvPr/>
        </p:nvSpPr>
        <p:spPr bwMode="auto">
          <a:xfrm>
            <a:off x="6015403" y="4171725"/>
            <a:ext cx="4024085" cy="646331"/>
          </a:xfrm>
          <a:prstGeom prst="rect">
            <a:avLst/>
          </a:prstGeom>
          <a:noFill/>
          <a:ln w="952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3600" b="1" dirty="0">
                <a:solidFill>
                  <a:srgbClr val="C00000"/>
                </a:solidFill>
                <a:latin typeface="Times New Roman" panose="02020603050405020304" pitchFamily="18" charset="0"/>
              </a:rPr>
              <a:t>T – H – T’</a:t>
            </a:r>
          </a:p>
        </p:txBody>
      </p:sp>
      <p:sp>
        <p:nvSpPr>
          <p:cNvPr id="3" name="Rectangle 2">
            <a:extLst>
              <a:ext uri="{FF2B5EF4-FFF2-40B4-BE49-F238E27FC236}">
                <a16:creationId xmlns="" xmlns:a16="http://schemas.microsoft.com/office/drawing/2014/main" id="{904B33D4-E635-4BF7-8CAC-2068715CF390}"/>
              </a:ext>
            </a:extLst>
          </p:cNvPr>
          <p:cNvSpPr/>
          <p:nvPr/>
        </p:nvSpPr>
        <p:spPr>
          <a:xfrm>
            <a:off x="4728450" y="5000024"/>
            <a:ext cx="2614690" cy="461665"/>
          </a:xfrm>
          <a:prstGeom prst="rect">
            <a:avLst/>
          </a:prstGeom>
        </p:spPr>
        <p:txBody>
          <a:bodyPr wrap="none">
            <a:spAutoFit/>
          </a:bodyPr>
          <a:lstStyle/>
          <a:p>
            <a:pPr marL="609600" lvl="0" algn="just" defTabSz="914400">
              <a:spcBef>
                <a:spcPts val="200"/>
              </a:spcBef>
              <a:spcAft>
                <a:spcPts val="200"/>
              </a:spcAft>
              <a:tabLst>
                <a:tab pos="762000" algn="l"/>
              </a:tabLst>
              <a:defRPr/>
            </a:pPr>
            <a:r>
              <a:rPr lang="en-US" sz="2400" dirty="0">
                <a:solidFill>
                  <a:srgbClr val="002060"/>
                </a:solidFill>
                <a:latin typeface="Arial" panose="020B0604020202020204" pitchFamily="34" charset="0"/>
                <a:cs typeface="Arial" panose="020B0604020202020204" pitchFamily="34" charset="0"/>
              </a:rPr>
              <a:t>(T’ = T + </a:t>
            </a:r>
            <a:r>
              <a:rPr lang="en-US" sz="2400" dirty="0">
                <a:solidFill>
                  <a:srgbClr val="002060"/>
                </a:solidFill>
                <a:latin typeface="Arial" panose="020B0604020202020204" pitchFamily="34" charset="0"/>
                <a:cs typeface="Arial" panose="020B0604020202020204" pitchFamily="34" charset="0"/>
                <a:sym typeface="Wingdings 3" panose="05040102010807070707" pitchFamily="18" charset="2"/>
              </a:rPr>
              <a:t></a:t>
            </a:r>
            <a:r>
              <a:rPr lang="en-US" sz="2400" dirty="0">
                <a:solidFill>
                  <a:srgbClr val="002060"/>
                </a:solidFill>
                <a:latin typeface="Arial" panose="020B0604020202020204" pitchFamily="34" charset="0"/>
                <a:cs typeface="Arial" panose="020B0604020202020204" pitchFamily="34" charset="0"/>
              </a:rPr>
              <a:t>T)</a:t>
            </a:r>
          </a:p>
        </p:txBody>
      </p:sp>
      <p:cxnSp>
        <p:nvCxnSpPr>
          <p:cNvPr id="5" name="Straight Arrow Connector 4">
            <a:extLst>
              <a:ext uri="{FF2B5EF4-FFF2-40B4-BE49-F238E27FC236}">
                <a16:creationId xmlns="" xmlns:a16="http://schemas.microsoft.com/office/drawing/2014/main" id="{DD0C91A3-42B8-469A-A0F9-67363ADA8F61}"/>
              </a:ext>
            </a:extLst>
          </p:cNvPr>
          <p:cNvCxnSpPr>
            <a:cxnSpLocks/>
          </p:cNvCxnSpPr>
          <p:nvPr/>
        </p:nvCxnSpPr>
        <p:spPr>
          <a:xfrm flipV="1">
            <a:off x="7466992" y="5231618"/>
            <a:ext cx="622525"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 xmlns:a16="http://schemas.microsoft.com/office/drawing/2014/main" id="{5DD04B0F-8929-4D96-80D3-4BB718014403}"/>
              </a:ext>
            </a:extLst>
          </p:cNvPr>
          <p:cNvSpPr/>
          <p:nvPr/>
        </p:nvSpPr>
        <p:spPr>
          <a:xfrm>
            <a:off x="8154167" y="4983725"/>
            <a:ext cx="2489784" cy="461665"/>
          </a:xfrm>
          <a:prstGeom prst="rect">
            <a:avLst/>
          </a:prstGeom>
        </p:spPr>
        <p:txBody>
          <a:bodyPr wrap="none">
            <a:spAutoFit/>
          </a:bodyPr>
          <a:lstStyle/>
          <a:p>
            <a:r>
              <a:rPr lang="en-US" sz="2400" b="1" dirty="0" err="1">
                <a:solidFill>
                  <a:srgbClr val="C00000"/>
                </a:solidFill>
                <a:latin typeface="Arial" panose="020B0604020202020204" pitchFamily="34" charset="0"/>
                <a:cs typeface="Arial" panose="020B0604020202020204" pitchFamily="34" charset="0"/>
              </a:rPr>
              <a:t>Giá</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trị</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thặng</a:t>
            </a:r>
            <a:r>
              <a:rPr lang="en-US" sz="2400" b="1" dirty="0">
                <a:solidFill>
                  <a:srgbClr val="C00000"/>
                </a:solidFill>
                <a:latin typeface="Arial" panose="020B0604020202020204" pitchFamily="34" charset="0"/>
                <a:cs typeface="Arial" panose="020B0604020202020204" pitchFamily="34" charset="0"/>
              </a:rPr>
              <a:t> d</a:t>
            </a:r>
            <a:r>
              <a:rPr lang="vi-VN" sz="2400" b="1" dirty="0">
                <a:solidFill>
                  <a:srgbClr val="C00000"/>
                </a:solidFill>
                <a:latin typeface="Arial" panose="020B0604020202020204" pitchFamily="34" charset="0"/>
                <a:cs typeface="Arial" panose="020B0604020202020204" pitchFamily="34" charset="0"/>
              </a:rPr>
              <a:t>ư</a:t>
            </a:r>
            <a:endParaRPr lang="en-US" sz="2400" b="1" dirty="0">
              <a:solidFill>
                <a:srgbClr val="C00000"/>
              </a:solidFill>
            </a:endParaRPr>
          </a:p>
        </p:txBody>
      </p:sp>
      <p:sp>
        <p:nvSpPr>
          <p:cNvPr id="14" name="Rectangle 13">
            <a:extLst>
              <a:ext uri="{FF2B5EF4-FFF2-40B4-BE49-F238E27FC236}">
                <a16:creationId xmlns="" xmlns:a16="http://schemas.microsoft.com/office/drawing/2014/main" id="{709D87D8-0DE5-4F8C-885B-CE6FDFDB489C}"/>
              </a:ext>
            </a:extLst>
          </p:cNvPr>
          <p:cNvSpPr/>
          <p:nvPr/>
        </p:nvSpPr>
        <p:spPr>
          <a:xfrm>
            <a:off x="3781882" y="5816600"/>
            <a:ext cx="7992747" cy="461665"/>
          </a:xfrm>
          <a:prstGeom prst="rect">
            <a:avLst/>
          </a:prstGeom>
        </p:spPr>
        <p:txBody>
          <a:bodyPr wrap="square">
            <a:spAutoFit/>
          </a:bodyPr>
          <a:lstStyle/>
          <a:p>
            <a:pPr algn="ctr">
              <a:spcBef>
                <a:spcPts val="200"/>
              </a:spcBef>
              <a:spcAft>
                <a:spcPts val="200"/>
              </a:spcAft>
            </a:pPr>
            <a:r>
              <a:rPr lang="en-US" altLang="en-US" sz="2400" dirty="0">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Tư</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bản</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là</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giá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trị</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mang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lại</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giá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trị</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thặng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dư</a:t>
            </a:r>
            <a:r>
              <a:rPr lang="en-US" altLang="en-US" sz="2400" dirty="0">
                <a:solidFill>
                  <a:srgbClr val="663300"/>
                </a:solidFill>
                <a:latin typeface="Arial" panose="020B0604020202020204" pitchFamily="34" charset="0"/>
                <a:cs typeface="Arial" panose="020B0604020202020204" pitchFamily="34" charset="0"/>
              </a:rPr>
              <a:t>. </a:t>
            </a:r>
          </a:p>
        </p:txBody>
      </p:sp>
      <p:pic>
        <p:nvPicPr>
          <p:cNvPr id="133" name="Picture 4" descr="Káº¿t quáº£ hÃ¬nh áº£nh cho cÃ¡c mÃ¡c">
            <a:extLst>
              <a:ext uri="{FF2B5EF4-FFF2-40B4-BE49-F238E27FC236}">
                <a16:creationId xmlns="" xmlns:a16="http://schemas.microsoft.com/office/drawing/2014/main" id="{81DCE446-6905-4558-B747-E75F1AB33EF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3644" y="2093134"/>
            <a:ext cx="3095929" cy="3240866"/>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134" name="Rectangle 133">
            <a:extLst>
              <a:ext uri="{FF2B5EF4-FFF2-40B4-BE49-F238E27FC236}">
                <a16:creationId xmlns="" xmlns:a16="http://schemas.microsoft.com/office/drawing/2014/main" id="{CC41B8BD-AE98-4E63-A0D9-644DAD1B79BD}"/>
              </a:ext>
            </a:extLst>
          </p:cNvPr>
          <p:cNvSpPr/>
          <p:nvPr/>
        </p:nvSpPr>
        <p:spPr>
          <a:xfrm>
            <a:off x="1927225" y="5447669"/>
            <a:ext cx="1159292" cy="369332"/>
          </a:xfrm>
          <a:prstGeom prst="rect">
            <a:avLst/>
          </a:prstGeom>
        </p:spPr>
        <p:txBody>
          <a:bodyPr wrap="none">
            <a:spAutoFit/>
          </a:bodyPr>
          <a:lstStyle/>
          <a:p>
            <a:r>
              <a:rPr lang="en-US" kern="0" dirty="0" err="1">
                <a:solidFill>
                  <a:srgbClr val="000000"/>
                </a:solidFill>
                <a:latin typeface="Arial" panose="020B0604020202020204" pitchFamily="34" charset="0"/>
                <a:cs typeface="Arial" panose="020B0604020202020204" pitchFamily="34" charset="0"/>
              </a:rPr>
              <a:t>Các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Mác</a:t>
            </a:r>
            <a:r>
              <a:rPr lang="en-US" kern="0" dirty="0">
                <a:solidFill>
                  <a:srgbClr val="000000"/>
                </a:solidFill>
                <a:latin typeface="Arial" panose="020B0604020202020204" pitchFamily="34" charset="0"/>
                <a:cs typeface="Arial" panose="020B0604020202020204" pitchFamily="34" charset="0"/>
              </a:rPr>
              <a:t> </a:t>
            </a:r>
            <a:endParaRPr lang="en-US" dirty="0"/>
          </a:p>
        </p:txBody>
      </p:sp>
      <p:sp>
        <p:nvSpPr>
          <p:cNvPr id="23" name="Rectangle 22">
            <a:extLst>
              <a:ext uri="{FF2B5EF4-FFF2-40B4-BE49-F238E27FC236}">
                <a16:creationId xmlns="" xmlns:a16="http://schemas.microsoft.com/office/drawing/2014/main" id="{7E8AE0FC-1F01-4170-BB3E-5A5EA688022F}"/>
              </a:ext>
            </a:extLst>
          </p:cNvPr>
          <p:cNvSpPr/>
          <p:nvPr/>
        </p:nvSpPr>
        <p:spPr>
          <a:xfrm>
            <a:off x="3700072" y="2299545"/>
            <a:ext cx="7992256" cy="1200329"/>
          </a:xfrm>
          <a:prstGeom prst="rect">
            <a:avLst/>
          </a:prstGeom>
        </p:spPr>
        <p:txBody>
          <a:bodyPr wrap="square">
            <a:spAutoFit/>
          </a:bodyPr>
          <a:lstStyle/>
          <a:p>
            <a:pPr marL="342900" indent="-342900" algn="ctr">
              <a:spcBef>
                <a:spcPts val="200"/>
              </a:spcBef>
              <a:spcAft>
                <a:spcPts val="200"/>
              </a:spcAft>
              <a:buFont typeface="Wingdings" panose="05000000000000000000" pitchFamily="2" charset="2"/>
              <a:buChar char="§"/>
            </a:pPr>
            <a:r>
              <a:rPr lang="en-US" altLang="en-US" sz="2400" b="1" dirty="0" err="1">
                <a:solidFill>
                  <a:srgbClr val="000099"/>
                </a:solidFill>
                <a:latin typeface="Arial" panose="020B0604020202020204" pitchFamily="34" charset="0"/>
                <a:cs typeface="Arial" panose="020B0604020202020204" pitchFamily="34" charset="0"/>
              </a:rPr>
              <a:t>Mục</a:t>
            </a:r>
            <a:r>
              <a:rPr lang="en-US" altLang="en-US" sz="2400" b="1" dirty="0">
                <a:solidFill>
                  <a:srgbClr val="000099"/>
                </a:solidFill>
                <a:latin typeface="Arial" panose="020B0604020202020204" pitchFamily="34" charset="0"/>
                <a:cs typeface="Arial" panose="020B0604020202020204" pitchFamily="34" charset="0"/>
              </a:rPr>
              <a:t> </a:t>
            </a:r>
            <a:r>
              <a:rPr lang="en-US" altLang="en-US" sz="2400" b="1" dirty="0" err="1">
                <a:solidFill>
                  <a:srgbClr val="000099"/>
                </a:solidFill>
                <a:latin typeface="Arial" panose="020B0604020202020204" pitchFamily="34" charset="0"/>
                <a:cs typeface="Arial" panose="020B0604020202020204" pitchFamily="34" charset="0"/>
              </a:rPr>
              <a:t>đích</a:t>
            </a:r>
            <a:r>
              <a:rPr lang="en-US" altLang="en-US" sz="2400" b="1"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của</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lưu</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thông</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tư</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bản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là</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sự</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lớn</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lên</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của</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giá</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trị</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là</a:t>
            </a:r>
            <a:r>
              <a:rPr lang="en-US" altLang="en-US" sz="2400" dirty="0">
                <a:solidFill>
                  <a:srgbClr val="CC0099"/>
                </a:solidFill>
                <a:latin typeface="Arial" panose="020B0604020202020204" pitchFamily="34" charset="0"/>
                <a:cs typeface="Arial" panose="020B0604020202020204" pitchFamily="34" charset="0"/>
              </a:rPr>
              <a:t> GTTD </a:t>
            </a:r>
            <a:r>
              <a:rPr lang="en-US" altLang="en-US" sz="2400" dirty="0" err="1">
                <a:solidFill>
                  <a:srgbClr val="000099"/>
                </a:solidFill>
                <a:latin typeface="Arial" panose="020B0604020202020204" pitchFamily="34" charset="0"/>
                <a:cs typeface="Arial" panose="020B0604020202020204" pitchFamily="34" charset="0"/>
              </a:rPr>
              <a:t>nên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sự</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vận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động</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của</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tư</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bản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là</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không</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có</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giới</a:t>
            </a:r>
            <a:r>
              <a:rPr lang="en-US" altLang="en-US" sz="2400" dirty="0">
                <a:solidFill>
                  <a:srgbClr val="000099"/>
                </a:solidFill>
                <a:latin typeface="Arial" panose="020B0604020202020204" pitchFamily="34" charset="0"/>
                <a:cs typeface="Arial" panose="020B0604020202020204" pitchFamily="34" charset="0"/>
              </a:rPr>
              <a:t> </a:t>
            </a:r>
            <a:r>
              <a:rPr lang="vi-VN" altLang="en-US" sz="2400" dirty="0">
                <a:solidFill>
                  <a:srgbClr val="000099"/>
                </a:solidFill>
                <a:latin typeface="Arial" panose="020B0604020202020204" pitchFamily="34" charset="0"/>
                <a:cs typeface="Arial" panose="020B0604020202020204" pitchFamily="34" charset="0"/>
              </a:rPr>
              <a:t>hạn.</a:t>
            </a:r>
            <a:r>
              <a:rPr lang="en-US" altLang="en-US" sz="2400" dirty="0">
                <a:solidFill>
                  <a:srgbClr val="000099"/>
                </a:solidFill>
                <a:latin typeface="Arial" panose="020B0604020202020204" pitchFamily="34" charset="0"/>
                <a:cs typeface="Arial" panose="020B0604020202020204" pitchFamily="34" charset="0"/>
              </a:rPr>
              <a:t>	</a:t>
            </a:r>
          </a:p>
        </p:txBody>
      </p:sp>
      <p:sp>
        <p:nvSpPr>
          <p:cNvPr id="17" name="TextBox 16">
            <a:extLst>
              <a:ext uri="{FF2B5EF4-FFF2-40B4-BE49-F238E27FC236}">
                <a16:creationId xmlns="" xmlns:a16="http://schemas.microsoft.com/office/drawing/2014/main" id="{D983C50D-4701-40F0-A2BF-9C460CD1280A}"/>
              </a:ext>
            </a:extLst>
          </p:cNvPr>
          <p:cNvSpPr txBox="1"/>
          <p:nvPr/>
        </p:nvSpPr>
        <p:spPr>
          <a:xfrm>
            <a:off x="358869" y="1120522"/>
            <a:ext cx="11313068" cy="851515"/>
          </a:xfrm>
          <a:prstGeom prst="rect">
            <a:avLst/>
          </a:prstGeom>
          <a:noFill/>
          <a:ln>
            <a:solidFill>
              <a:schemeClr val="tx1"/>
            </a:solidFill>
          </a:ln>
        </p:spPr>
        <p:txBody>
          <a:bodyPr wrap="square">
            <a:spAutoFit/>
          </a:bodyPr>
          <a:lstStyle/>
          <a:p>
            <a:pPr marL="609600" algn="ctr">
              <a:spcBef>
                <a:spcPts val="200"/>
              </a:spcBef>
              <a:spcAft>
                <a:spcPts val="200"/>
              </a:spcAft>
              <a:tabLst>
                <a:tab pos="762000" algn="l"/>
              </a:tabLst>
            </a:pPr>
            <a:r>
              <a:rPr lang="en-US" sz="2300"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vi-VN" sz="2300" b="1" dirty="0">
                <a:effectLst/>
                <a:latin typeface="Arial" panose="020B0604020202020204" pitchFamily="34" charset="0"/>
                <a:ea typeface="Times New Roman" panose="02020603050405020304" pitchFamily="18" charset="0"/>
                <a:cs typeface="Arial" panose="020B0604020202020204" pitchFamily="34" charset="0"/>
              </a:rPr>
              <a:t>Điểm khác nhau cơ bản giữa 2 hình thức vận động </a:t>
            </a:r>
          </a:p>
          <a:p>
            <a:pPr marL="609600" algn="ctr">
              <a:spcBef>
                <a:spcPts val="200"/>
              </a:spcBef>
              <a:spcAft>
                <a:spcPts val="200"/>
              </a:spcAft>
              <a:tabLst>
                <a:tab pos="762000" algn="l"/>
              </a:tabLst>
            </a:pPr>
            <a:r>
              <a:rPr lang="vi-VN" sz="2300" b="1" dirty="0">
                <a:effectLst/>
                <a:latin typeface="Arial" panose="020B0604020202020204" pitchFamily="34" charset="0"/>
                <a:ea typeface="Times New Roman" panose="02020603050405020304" pitchFamily="18" charset="0"/>
                <a:cs typeface="Arial" panose="020B0604020202020204" pitchFamily="34" charset="0"/>
              </a:rPr>
              <a:t>thể hiện ở mục đích lưu thông. </a:t>
            </a:r>
            <a:endParaRPr lang="en-US" sz="2300" b="1" dirty="0">
              <a:effectLst/>
              <a:latin typeface="Arial" panose="020B0604020202020204" pitchFamily="34" charset="0"/>
              <a:ea typeface="Times New Roman" panose="02020603050405020304" pitchFamily="18" charset="0"/>
              <a:cs typeface="Arial" panose="020B0604020202020204" pitchFamily="34" charset="0"/>
            </a:endParaRPr>
          </a:p>
        </p:txBody>
      </p:sp>
      <p:pic>
        <p:nvPicPr>
          <p:cNvPr id="18" name="Picture 1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slow">
    <p:push dir="u"/>
  </p:transition>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330"/>
        <p:cNvGrpSpPr/>
        <p:nvPr/>
      </p:nvGrpSpPr>
      <p:grpSpPr>
        <a:xfrm>
          <a:off x="0" y="0"/>
          <a:ext cx="0" cy="0"/>
          <a:chOff x="0" y="0"/>
          <a:chExt cx="0" cy="0"/>
        </a:xfrm>
      </p:grpSpPr>
      <p:sp>
        <p:nvSpPr>
          <p:cNvPr id="332" name="Google Shape;332;p29"/>
          <p:cNvSpPr/>
          <p:nvPr/>
        </p:nvSpPr>
        <p:spPr>
          <a:xfrm rot="-5400000">
            <a:off x="4548000" y="2280033"/>
            <a:ext cx="1391200" cy="1391200"/>
          </a:xfrm>
          <a:prstGeom prst="teardrop">
            <a:avLst>
              <a:gd name="adj" fmla="val 100000"/>
            </a:avLst>
          </a:prstGeom>
          <a:solidFill>
            <a:schemeClr val="tx2">
              <a:lumMod val="60000"/>
              <a:lumOff val="40000"/>
            </a:schemeClr>
          </a:solidFill>
          <a:ln>
            <a:noFill/>
          </a:ln>
          <a:effectLst>
            <a:outerShdw blurRad="42863" dist="9525" dir="396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 name="Google Shape;333;p29"/>
          <p:cNvSpPr/>
          <p:nvPr/>
        </p:nvSpPr>
        <p:spPr>
          <a:xfrm rot="5400000" flipH="1">
            <a:off x="6244133" y="2280033"/>
            <a:ext cx="1391200" cy="1391200"/>
          </a:xfrm>
          <a:prstGeom prst="teardrop">
            <a:avLst>
              <a:gd name="adj" fmla="val 100000"/>
            </a:avLst>
          </a:prstGeom>
          <a:solidFill>
            <a:srgbClr val="FFC000"/>
          </a:solidFill>
          <a:ln>
            <a:noFill/>
          </a:ln>
          <a:effectLst>
            <a:outerShdw blurRad="42863" dist="9525" dir="396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 name="Google Shape;334;p29"/>
          <p:cNvSpPr/>
          <p:nvPr/>
        </p:nvSpPr>
        <p:spPr>
          <a:xfrm rot="5400000">
            <a:off x="6244133" y="3976033"/>
            <a:ext cx="1391200" cy="1391200"/>
          </a:xfrm>
          <a:prstGeom prst="teardrop">
            <a:avLst>
              <a:gd name="adj" fmla="val 100000"/>
            </a:avLst>
          </a:prstGeom>
          <a:solidFill>
            <a:srgbClr val="FF0066"/>
          </a:solidFill>
          <a:ln>
            <a:noFill/>
          </a:ln>
          <a:effectLst>
            <a:outerShdw blurRad="42863" dist="9525" dir="396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 name="Google Shape;335;p29"/>
          <p:cNvSpPr/>
          <p:nvPr/>
        </p:nvSpPr>
        <p:spPr>
          <a:xfrm rot="-5400000" flipH="1">
            <a:off x="4548000" y="3976033"/>
            <a:ext cx="1391200" cy="1391200"/>
          </a:xfrm>
          <a:prstGeom prst="teardrop">
            <a:avLst>
              <a:gd name="adj" fmla="val 100000"/>
            </a:avLst>
          </a:prstGeom>
          <a:solidFill>
            <a:srgbClr val="00CC00"/>
          </a:solidFill>
          <a:ln>
            <a:noFill/>
          </a:ln>
          <a:effectLst>
            <a:outerShdw blurRad="42863" dist="9525" dir="396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 name="Google Shape;336;p29"/>
          <p:cNvSpPr txBox="1"/>
          <p:nvPr/>
        </p:nvSpPr>
        <p:spPr>
          <a:xfrm>
            <a:off x="949928" y="2776063"/>
            <a:ext cx="3098800"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altLang="en-US" sz="2400" dirty="0" err="1">
                <a:solidFill>
                  <a:srgbClr val="FF0080"/>
                </a:solidFill>
                <a:cs typeface="Arial" panose="020B0604020202020204" pitchFamily="34" charset="0"/>
                <a:sym typeface="Arial" panose="020B0604020202020204" pitchFamily="34" charset="0"/>
              </a:rPr>
              <a:t>Tiền</a:t>
            </a:r>
            <a:r>
              <a:rPr lang="en-US" altLang="en-US" sz="2400" dirty="0">
                <a:solidFill>
                  <a:srgbClr val="FF0080"/>
                </a:solidFill>
                <a:cs typeface="Arial" panose="020B0604020202020204" pitchFamily="34" charset="0"/>
                <a:sym typeface="Arial" panose="020B0604020202020204" pitchFamily="34" charset="0"/>
              </a:rPr>
              <a:t> </a:t>
            </a:r>
            <a:r>
              <a:rPr lang="en-US" altLang="en-US" sz="2400" dirty="0" err="1">
                <a:solidFill>
                  <a:srgbClr val="FF0080"/>
                </a:solidFill>
                <a:cs typeface="Arial" panose="020B0604020202020204" pitchFamily="34" charset="0"/>
                <a:sym typeface="Arial" panose="020B0604020202020204" pitchFamily="34" charset="0"/>
              </a:rPr>
              <a:t>phải</a:t>
            </a:r>
            <a:r>
              <a:rPr lang="en-US" altLang="en-US" sz="2400" dirty="0">
                <a:solidFill>
                  <a:srgbClr val="FF0080"/>
                </a:solidFill>
                <a:cs typeface="Arial" panose="020B0604020202020204" pitchFamily="34" charset="0"/>
                <a:sym typeface="Arial" panose="020B0604020202020204" pitchFamily="34" charset="0"/>
              </a:rPr>
              <a:t> </a:t>
            </a:r>
            <a:r>
              <a:rPr lang="en-US" altLang="en-US" sz="2400" b="1" u="sng" dirty="0" err="1">
                <a:solidFill>
                  <a:srgbClr val="663300"/>
                </a:solidFill>
                <a:cs typeface="Arial" panose="020B0604020202020204" pitchFamily="34" charset="0"/>
                <a:sym typeface="Arial" panose="020B0604020202020204" pitchFamily="34" charset="0"/>
              </a:rPr>
              <a:t>đủ</a:t>
            </a:r>
            <a:r>
              <a:rPr lang="en-US" altLang="en-US" sz="2400" b="1" u="sng" dirty="0">
                <a:solidFill>
                  <a:srgbClr val="663300"/>
                </a:solidFill>
                <a:cs typeface="Arial" panose="020B0604020202020204" pitchFamily="34" charset="0"/>
                <a:sym typeface="Arial" panose="020B0604020202020204" pitchFamily="34" charset="0"/>
              </a:rPr>
              <a:t> </a:t>
            </a:r>
            <a:r>
              <a:rPr lang="en-US" altLang="en-US" sz="2400" b="1" u="sng" dirty="0" err="1">
                <a:solidFill>
                  <a:srgbClr val="663300"/>
                </a:solidFill>
                <a:cs typeface="Arial" panose="020B0604020202020204" pitchFamily="34" charset="0"/>
                <a:sym typeface="Arial" panose="020B0604020202020204" pitchFamily="34" charset="0"/>
              </a:rPr>
              <a:t>lớn</a:t>
            </a:r>
            <a:r>
              <a:rPr lang="en-US" altLang="en-US" sz="2400" dirty="0">
                <a:solidFill>
                  <a:srgbClr val="FF0080"/>
                </a:solidFill>
                <a:cs typeface="Arial" panose="020B0604020202020204" pitchFamily="34" charset="0"/>
                <a:sym typeface="Arial" panose="020B0604020202020204" pitchFamily="34" charset="0"/>
              </a:rPr>
              <a:t> </a:t>
            </a:r>
            <a:r>
              <a:rPr lang="en-US" altLang="en-US" sz="2400" dirty="0" err="1">
                <a:solidFill>
                  <a:srgbClr val="FF0080"/>
                </a:solidFill>
                <a:cs typeface="Arial" panose="020B0604020202020204" pitchFamily="34" charset="0"/>
                <a:sym typeface="Arial" panose="020B0604020202020204" pitchFamily="34" charset="0"/>
              </a:rPr>
              <a:t>cho</a:t>
            </a:r>
            <a:r>
              <a:rPr lang="en-US" altLang="en-US" sz="2400" dirty="0">
                <a:solidFill>
                  <a:srgbClr val="FF0080"/>
                </a:solidFill>
                <a:cs typeface="Arial" panose="020B0604020202020204" pitchFamily="34" charset="0"/>
                <a:sym typeface="Arial" panose="020B0604020202020204" pitchFamily="34" charset="0"/>
              </a:rPr>
              <a:t> </a:t>
            </a:r>
            <a:r>
              <a:rPr lang="en-US" altLang="en-US" sz="2400" dirty="0" err="1">
                <a:solidFill>
                  <a:srgbClr val="FF0080"/>
                </a:solidFill>
                <a:cs typeface="Arial" panose="020B0604020202020204" pitchFamily="34" charset="0"/>
                <a:sym typeface="Arial" panose="020B0604020202020204" pitchFamily="34" charset="0"/>
              </a:rPr>
              <a:t>sản</a:t>
            </a:r>
            <a:r>
              <a:rPr lang="en-US" altLang="en-US" sz="2400" dirty="0">
                <a:solidFill>
                  <a:srgbClr val="FF0080"/>
                </a:solidFill>
                <a:cs typeface="Arial" panose="020B0604020202020204" pitchFamily="34" charset="0"/>
                <a:sym typeface="Arial" panose="020B0604020202020204" pitchFamily="34" charset="0"/>
              </a:rPr>
              <a:t> </a:t>
            </a:r>
            <a:r>
              <a:rPr lang="en-US" altLang="en-US" sz="2400" dirty="0" err="1">
                <a:solidFill>
                  <a:srgbClr val="FF0080"/>
                </a:solidFill>
                <a:cs typeface="Arial" panose="020B0604020202020204" pitchFamily="34" charset="0"/>
                <a:sym typeface="Arial" panose="020B0604020202020204" pitchFamily="34" charset="0"/>
              </a:rPr>
              <a:t>xuất</a:t>
            </a:r>
            <a:endParaRPr lang="en-US" altLang="en-US" sz="2400" dirty="0">
              <a:solidFill>
                <a:srgbClr val="FF0080"/>
              </a:solidFill>
              <a:cs typeface="Arial" panose="020B0604020202020204" pitchFamily="34" charset="0"/>
              <a:sym typeface="Arial" panose="020B0604020202020204" pitchFamily="34" charset="0"/>
            </a:endParaRPr>
          </a:p>
          <a:p>
            <a:pPr algn="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37" name="Google Shape;337;p29"/>
          <p:cNvSpPr txBox="1"/>
          <p:nvPr/>
        </p:nvSpPr>
        <p:spPr>
          <a:xfrm>
            <a:off x="949833" y="4777345"/>
            <a:ext cx="3098800"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400" dirty="0" err="1">
                <a:solidFill>
                  <a:srgbClr val="008000"/>
                </a:solidFill>
              </a:rPr>
              <a:t>Tiền</a:t>
            </a:r>
            <a:r>
              <a:rPr lang="en-US" sz="2400" dirty="0">
                <a:solidFill>
                  <a:srgbClr val="008000"/>
                </a:solidFill>
              </a:rPr>
              <a:t> </a:t>
            </a:r>
            <a:r>
              <a:rPr lang="en-US" sz="2400" dirty="0" err="1">
                <a:solidFill>
                  <a:srgbClr val="008000"/>
                </a:solidFill>
              </a:rPr>
              <a:t>phải</a:t>
            </a:r>
            <a:r>
              <a:rPr lang="en-US" sz="2400" dirty="0">
                <a:solidFill>
                  <a:srgbClr val="008000"/>
                </a:solidFill>
              </a:rPr>
              <a:t> </a:t>
            </a:r>
            <a:r>
              <a:rPr lang="en-US" sz="2400" dirty="0" err="1">
                <a:solidFill>
                  <a:srgbClr val="008000"/>
                </a:solidFill>
              </a:rPr>
              <a:t>được</a:t>
            </a:r>
            <a:r>
              <a:rPr lang="en-US" sz="2400" dirty="0">
                <a:solidFill>
                  <a:srgbClr val="008000"/>
                </a:solidFill>
              </a:rPr>
              <a:t> </a:t>
            </a:r>
            <a:r>
              <a:rPr lang="en-US" sz="2400" b="1" u="sng" dirty="0" err="1">
                <a:solidFill>
                  <a:srgbClr val="3333CC"/>
                </a:solidFill>
              </a:rPr>
              <a:t>đưa</a:t>
            </a:r>
            <a:r>
              <a:rPr lang="en-US" sz="2400" b="1" u="sng" dirty="0">
                <a:solidFill>
                  <a:srgbClr val="3333CC"/>
                </a:solidFill>
              </a:rPr>
              <a:t> </a:t>
            </a:r>
            <a:r>
              <a:rPr lang="en-US" sz="2400" b="1" u="sng" dirty="0" err="1">
                <a:solidFill>
                  <a:srgbClr val="3333CC"/>
                </a:solidFill>
              </a:rPr>
              <a:t>vào</a:t>
            </a:r>
            <a:r>
              <a:rPr lang="en-US" sz="2400" b="1" u="sng" dirty="0">
                <a:solidFill>
                  <a:srgbClr val="3333CC"/>
                </a:solidFill>
              </a:rPr>
              <a:t> </a:t>
            </a:r>
            <a:r>
              <a:rPr lang="en-US" sz="2400" b="1" u="sng" dirty="0" err="1">
                <a:solidFill>
                  <a:srgbClr val="3333CC"/>
                </a:solidFill>
              </a:rPr>
              <a:t>sản</a:t>
            </a:r>
            <a:r>
              <a:rPr lang="en-US" sz="2400" b="1" u="sng" dirty="0">
                <a:solidFill>
                  <a:srgbClr val="3333CC"/>
                </a:solidFill>
              </a:rPr>
              <a:t> </a:t>
            </a:r>
            <a:r>
              <a:rPr lang="en-US" sz="2400" b="1" u="sng" dirty="0" err="1">
                <a:solidFill>
                  <a:srgbClr val="3333CC"/>
                </a:solidFill>
              </a:rPr>
              <a:t>xuất</a:t>
            </a:r>
            <a:endParaRPr lang="en-US" sz="2400" b="1" u="sng" dirty="0">
              <a:solidFill>
                <a:srgbClr val="3333CC"/>
              </a:solidFill>
            </a:endParaRPr>
          </a:p>
          <a:p>
            <a:pPr algn="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38" name="Google Shape;338;p29"/>
          <p:cNvSpPr txBox="1"/>
          <p:nvPr/>
        </p:nvSpPr>
        <p:spPr>
          <a:xfrm>
            <a:off x="949933" y="2180496"/>
            <a:ext cx="3098800" cy="595600"/>
          </a:xfrm>
          <a:prstGeom prst="rect">
            <a:avLst/>
          </a:prstGeom>
          <a:noFill/>
          <a:ln>
            <a:noFill/>
          </a:ln>
        </p:spPr>
        <p:txBody>
          <a:bodyPr spcFirstLastPara="1" wrap="square" lIns="121900" tIns="0" rIns="121900" bIns="0" anchor="t" anchorCtr="0">
            <a:noAutofit/>
          </a:bodyPr>
          <a:lstStyle/>
          <a:p>
            <a:pPr algn="r" defTabSz="1219170">
              <a:spcAft>
                <a:spcPts val="2133"/>
              </a:spcAft>
              <a:buClr>
                <a:srgbClr val="000000"/>
              </a:buClr>
            </a:pPr>
            <a:r>
              <a:rPr lang="en" sz="3200" kern="0">
                <a:solidFill>
                  <a:srgbClr val="1F1A33"/>
                </a:solidFill>
                <a:latin typeface="Advent Pro SemiBold"/>
                <a:ea typeface="Advent Pro SemiBold"/>
                <a:cs typeface="Advent Pro SemiBold"/>
                <a:sym typeface="Advent Pro SemiBold"/>
              </a:rPr>
              <a:t>A</a:t>
            </a:r>
            <a:endParaRPr sz="3200" kern="0">
              <a:solidFill>
                <a:srgbClr val="1F1A33"/>
              </a:solidFill>
              <a:latin typeface="Advent Pro SemiBold"/>
              <a:ea typeface="Advent Pro SemiBold"/>
              <a:cs typeface="Advent Pro SemiBold"/>
              <a:sym typeface="Advent Pro SemiBold"/>
            </a:endParaRPr>
          </a:p>
        </p:txBody>
      </p:sp>
      <p:sp>
        <p:nvSpPr>
          <p:cNvPr id="339" name="Google Shape;339;p29"/>
          <p:cNvSpPr txBox="1"/>
          <p:nvPr/>
        </p:nvSpPr>
        <p:spPr>
          <a:xfrm>
            <a:off x="949833" y="4181759"/>
            <a:ext cx="3098800" cy="595600"/>
          </a:xfrm>
          <a:prstGeom prst="rect">
            <a:avLst/>
          </a:prstGeom>
          <a:noFill/>
          <a:ln>
            <a:noFill/>
          </a:ln>
        </p:spPr>
        <p:txBody>
          <a:bodyPr spcFirstLastPara="1" wrap="square" lIns="121900" tIns="0" rIns="121900" bIns="0" anchor="t" anchorCtr="0">
            <a:noAutofit/>
          </a:bodyPr>
          <a:lstStyle/>
          <a:p>
            <a:pPr algn="r" defTabSz="1219170">
              <a:spcAft>
                <a:spcPts val="2133"/>
              </a:spcAft>
              <a:buClr>
                <a:srgbClr val="000000"/>
              </a:buClr>
            </a:pPr>
            <a:r>
              <a:rPr lang="en" sz="3200" kern="0">
                <a:solidFill>
                  <a:srgbClr val="1F1A33"/>
                </a:solidFill>
                <a:latin typeface="Advent Pro SemiBold"/>
                <a:ea typeface="Advent Pro SemiBold"/>
                <a:cs typeface="Advent Pro SemiBold"/>
                <a:sym typeface="Advent Pro SemiBold"/>
              </a:rPr>
              <a:t>B</a:t>
            </a:r>
            <a:endParaRPr sz="3200" kern="0">
              <a:solidFill>
                <a:srgbClr val="1F1A33"/>
              </a:solidFill>
              <a:latin typeface="Advent Pro SemiBold"/>
              <a:ea typeface="Advent Pro SemiBold"/>
              <a:cs typeface="Advent Pro SemiBold"/>
              <a:sym typeface="Advent Pro SemiBold"/>
            </a:endParaRPr>
          </a:p>
        </p:txBody>
      </p:sp>
      <p:sp>
        <p:nvSpPr>
          <p:cNvPr id="340" name="Google Shape;340;p29"/>
          <p:cNvSpPr txBox="1"/>
          <p:nvPr/>
        </p:nvSpPr>
        <p:spPr>
          <a:xfrm>
            <a:off x="8138243" y="2776063"/>
            <a:ext cx="3821528" cy="13912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000" dirty="0" err="1">
                <a:solidFill>
                  <a:srgbClr val="0000CC"/>
                </a:solidFill>
              </a:rPr>
              <a:t>Trong</a:t>
            </a:r>
            <a:r>
              <a:rPr lang="en-US" sz="2000" dirty="0">
                <a:solidFill>
                  <a:srgbClr val="0000CC"/>
                </a:solidFill>
              </a:rPr>
              <a:t> </a:t>
            </a:r>
            <a:r>
              <a:rPr lang="en-US" sz="2000" dirty="0" err="1">
                <a:solidFill>
                  <a:srgbClr val="0000CC"/>
                </a:solidFill>
              </a:rPr>
              <a:t>lưu</a:t>
            </a:r>
            <a:r>
              <a:rPr lang="en-US" sz="2000" dirty="0">
                <a:solidFill>
                  <a:srgbClr val="0000CC"/>
                </a:solidFill>
              </a:rPr>
              <a:t> </a:t>
            </a:r>
            <a:r>
              <a:rPr lang="en-US" sz="2000" dirty="0" err="1">
                <a:solidFill>
                  <a:srgbClr val="0000CC"/>
                </a:solidFill>
              </a:rPr>
              <a:t>thông</a:t>
            </a:r>
            <a:r>
              <a:rPr lang="en-US" sz="2000" dirty="0">
                <a:solidFill>
                  <a:srgbClr val="0000CC"/>
                </a:solidFill>
              </a:rPr>
              <a:t>, </a:t>
            </a:r>
            <a:r>
              <a:rPr lang="en-US" sz="2000" b="1" u="sng" dirty="0" err="1">
                <a:solidFill>
                  <a:srgbClr val="663300"/>
                </a:solidFill>
              </a:rPr>
              <a:t>tiền</a:t>
            </a:r>
            <a:r>
              <a:rPr lang="en-US" sz="2000" b="1" u="sng" dirty="0">
                <a:solidFill>
                  <a:srgbClr val="663300"/>
                </a:solidFill>
              </a:rPr>
              <a:t> </a:t>
            </a:r>
            <a:r>
              <a:rPr lang="en-US" sz="2000" b="1" u="sng" dirty="0" err="1">
                <a:solidFill>
                  <a:srgbClr val="663300"/>
                </a:solidFill>
              </a:rPr>
              <a:t>phải</a:t>
            </a:r>
            <a:r>
              <a:rPr lang="en-US" sz="2000" b="1" u="sng" dirty="0">
                <a:solidFill>
                  <a:srgbClr val="663300"/>
                </a:solidFill>
              </a:rPr>
              <a:t> </a:t>
            </a:r>
            <a:r>
              <a:rPr lang="en-US" sz="2000" b="1" u="sng" dirty="0" err="1">
                <a:solidFill>
                  <a:srgbClr val="663300"/>
                </a:solidFill>
              </a:rPr>
              <a:t>trao</a:t>
            </a:r>
            <a:r>
              <a:rPr lang="en-US" sz="2000" b="1" u="sng" dirty="0">
                <a:solidFill>
                  <a:srgbClr val="663300"/>
                </a:solidFill>
              </a:rPr>
              <a:t> </a:t>
            </a:r>
            <a:r>
              <a:rPr lang="en-US" sz="2000" b="1" u="sng" dirty="0" err="1">
                <a:solidFill>
                  <a:srgbClr val="663300"/>
                </a:solidFill>
              </a:rPr>
              <a:t>đổi</a:t>
            </a:r>
            <a:r>
              <a:rPr lang="en-US" sz="2000" b="1" u="sng" dirty="0">
                <a:solidFill>
                  <a:srgbClr val="663300"/>
                </a:solidFill>
              </a:rPr>
              <a:t> </a:t>
            </a:r>
            <a:r>
              <a:rPr lang="en-US" sz="2000" b="1" u="sng" dirty="0" err="1">
                <a:solidFill>
                  <a:srgbClr val="663300"/>
                </a:solidFill>
              </a:rPr>
              <a:t>với</a:t>
            </a:r>
            <a:r>
              <a:rPr lang="en-US" sz="2000" b="1" u="sng" dirty="0">
                <a:solidFill>
                  <a:srgbClr val="663300"/>
                </a:solidFill>
              </a:rPr>
              <a:t> </a:t>
            </a:r>
            <a:r>
              <a:rPr lang="en-US" sz="2000" b="1" u="sng" dirty="0" err="1">
                <a:solidFill>
                  <a:srgbClr val="663300"/>
                </a:solidFill>
              </a:rPr>
              <a:t>hàng</a:t>
            </a:r>
            <a:r>
              <a:rPr lang="en-US" sz="2000" b="1" u="sng" dirty="0">
                <a:solidFill>
                  <a:srgbClr val="663300"/>
                </a:solidFill>
              </a:rPr>
              <a:t> </a:t>
            </a:r>
            <a:r>
              <a:rPr lang="en-US" sz="2000" b="1" u="sng" dirty="0" err="1">
                <a:solidFill>
                  <a:srgbClr val="663300"/>
                </a:solidFill>
              </a:rPr>
              <a:t>hóa</a:t>
            </a:r>
            <a:r>
              <a:rPr lang="en-US" sz="2000" b="1" u="sng" dirty="0">
                <a:solidFill>
                  <a:srgbClr val="663300"/>
                </a:solidFill>
              </a:rPr>
              <a:t> </a:t>
            </a:r>
            <a:r>
              <a:rPr lang="en-US" sz="2000" b="1" u="sng" dirty="0" err="1">
                <a:solidFill>
                  <a:srgbClr val="663300"/>
                </a:solidFill>
              </a:rPr>
              <a:t>sức</a:t>
            </a:r>
            <a:r>
              <a:rPr lang="en-US" sz="2000" b="1" u="sng" dirty="0">
                <a:solidFill>
                  <a:srgbClr val="663300"/>
                </a:solidFill>
              </a:rPr>
              <a:t> lao </a:t>
            </a:r>
            <a:r>
              <a:rPr lang="en-US" sz="2000" b="1" u="sng" dirty="0" err="1">
                <a:solidFill>
                  <a:srgbClr val="663300"/>
                </a:solidFill>
              </a:rPr>
              <a:t>động</a:t>
            </a:r>
            <a:r>
              <a:rPr lang="en-US" sz="2000" b="1" u="sng" dirty="0">
                <a:solidFill>
                  <a:srgbClr val="663300"/>
                </a:solidFill>
              </a:rPr>
              <a:t> </a:t>
            </a:r>
            <a:r>
              <a:rPr lang="en-US" sz="2000" dirty="0" err="1">
                <a:solidFill>
                  <a:srgbClr val="0000CC"/>
                </a:solidFill>
              </a:rPr>
              <a:t>và</a:t>
            </a:r>
            <a:r>
              <a:rPr lang="en-US" sz="2000" dirty="0">
                <a:solidFill>
                  <a:srgbClr val="0000CC"/>
                </a:solidFill>
              </a:rPr>
              <a:t> </a:t>
            </a:r>
            <a:r>
              <a:rPr lang="en-US" sz="2000" dirty="0" err="1">
                <a:solidFill>
                  <a:srgbClr val="0000CC"/>
                </a:solidFill>
              </a:rPr>
              <a:t>đưa</a:t>
            </a:r>
            <a:r>
              <a:rPr lang="en-US" sz="2000" dirty="0">
                <a:solidFill>
                  <a:srgbClr val="0000CC"/>
                </a:solidFill>
              </a:rPr>
              <a:t> </a:t>
            </a:r>
            <a:r>
              <a:rPr lang="en-US" sz="2000" dirty="0" err="1">
                <a:solidFill>
                  <a:srgbClr val="0000CC"/>
                </a:solidFill>
              </a:rPr>
              <a:t>hàng</a:t>
            </a:r>
            <a:r>
              <a:rPr lang="en-US" sz="2000" dirty="0">
                <a:solidFill>
                  <a:srgbClr val="0000CC"/>
                </a:solidFill>
              </a:rPr>
              <a:t> </a:t>
            </a:r>
            <a:r>
              <a:rPr lang="en-US" sz="2000" dirty="0" err="1">
                <a:solidFill>
                  <a:srgbClr val="0000CC"/>
                </a:solidFill>
              </a:rPr>
              <a:t>hóa</a:t>
            </a:r>
            <a:r>
              <a:rPr lang="en-US" sz="2000" dirty="0">
                <a:solidFill>
                  <a:srgbClr val="0000CC"/>
                </a:solidFill>
              </a:rPr>
              <a:t> </a:t>
            </a:r>
            <a:r>
              <a:rPr lang="en-US" sz="2000" dirty="0" err="1">
                <a:solidFill>
                  <a:srgbClr val="0000CC"/>
                </a:solidFill>
              </a:rPr>
              <a:t>sức</a:t>
            </a:r>
            <a:r>
              <a:rPr lang="en-US" sz="2000" dirty="0">
                <a:solidFill>
                  <a:srgbClr val="0000CC"/>
                </a:solidFill>
              </a:rPr>
              <a:t> lao </a:t>
            </a:r>
            <a:r>
              <a:rPr lang="en-US" sz="2000" dirty="0" err="1">
                <a:solidFill>
                  <a:srgbClr val="0000CC"/>
                </a:solidFill>
              </a:rPr>
              <a:t>động</a:t>
            </a:r>
            <a:r>
              <a:rPr lang="en-US" sz="2000" dirty="0">
                <a:solidFill>
                  <a:srgbClr val="0000CC"/>
                </a:solidFill>
              </a:rPr>
              <a:t> </a:t>
            </a:r>
            <a:r>
              <a:rPr lang="en-US" sz="2000" dirty="0" err="1">
                <a:solidFill>
                  <a:srgbClr val="0000CC"/>
                </a:solidFill>
              </a:rPr>
              <a:t>vào</a:t>
            </a:r>
            <a:r>
              <a:rPr lang="en-US" sz="2000" dirty="0">
                <a:solidFill>
                  <a:srgbClr val="0000CC"/>
                </a:solidFill>
              </a:rPr>
              <a:t> </a:t>
            </a:r>
            <a:r>
              <a:rPr lang="en-US" sz="2000" dirty="0" err="1">
                <a:solidFill>
                  <a:srgbClr val="0000CC"/>
                </a:solidFill>
              </a:rPr>
              <a:t>sản</a:t>
            </a:r>
            <a:r>
              <a:rPr lang="en-US" sz="2000" dirty="0">
                <a:solidFill>
                  <a:srgbClr val="0000CC"/>
                </a:solidFill>
              </a:rPr>
              <a:t> </a:t>
            </a:r>
            <a:r>
              <a:rPr lang="en-US" sz="2000" dirty="0" err="1">
                <a:solidFill>
                  <a:srgbClr val="0000CC"/>
                </a:solidFill>
              </a:rPr>
              <a:t>xuất</a:t>
            </a:r>
            <a:r>
              <a:rPr lang="en-US" sz="2000" dirty="0">
                <a:solidFill>
                  <a:srgbClr val="0000CC"/>
                </a:solidFill>
              </a:rPr>
              <a:t>.</a:t>
            </a:r>
          </a:p>
          <a:p>
            <a:pP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41" name="Google Shape;341;p29"/>
          <p:cNvSpPr txBox="1"/>
          <p:nvPr/>
        </p:nvSpPr>
        <p:spPr>
          <a:xfrm>
            <a:off x="8138149" y="4777345"/>
            <a:ext cx="3690994"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400" dirty="0" err="1">
                <a:solidFill>
                  <a:srgbClr val="800040"/>
                </a:solidFill>
              </a:rPr>
              <a:t>Tiền</a:t>
            </a:r>
            <a:r>
              <a:rPr lang="en-US" sz="2400" dirty="0">
                <a:solidFill>
                  <a:srgbClr val="800040"/>
                </a:solidFill>
              </a:rPr>
              <a:t> </a:t>
            </a:r>
            <a:r>
              <a:rPr lang="en-US" sz="2400" dirty="0" err="1">
                <a:solidFill>
                  <a:srgbClr val="800040"/>
                </a:solidFill>
              </a:rPr>
              <a:t>phải</a:t>
            </a:r>
            <a:r>
              <a:rPr lang="en-US" sz="2400" dirty="0">
                <a:solidFill>
                  <a:srgbClr val="800040"/>
                </a:solidFill>
              </a:rPr>
              <a:t> </a:t>
            </a:r>
            <a:r>
              <a:rPr lang="en-US" sz="2400" b="1" u="sng" dirty="0" err="1"/>
              <a:t>vận</a:t>
            </a:r>
            <a:r>
              <a:rPr lang="en-US" sz="2400" b="1" u="sng" dirty="0"/>
              <a:t> </a:t>
            </a:r>
            <a:r>
              <a:rPr lang="en-US" sz="2400" b="1" u="sng" dirty="0" err="1"/>
              <a:t>động</a:t>
            </a:r>
            <a:r>
              <a:rPr lang="en-US" sz="2400" b="1" u="sng" dirty="0"/>
              <a:t> </a:t>
            </a:r>
            <a:r>
              <a:rPr lang="en-US" sz="2400" dirty="0" err="1">
                <a:solidFill>
                  <a:srgbClr val="800040"/>
                </a:solidFill>
              </a:rPr>
              <a:t>theo</a:t>
            </a:r>
            <a:r>
              <a:rPr lang="en-US" sz="2400" dirty="0">
                <a:solidFill>
                  <a:srgbClr val="800040"/>
                </a:solidFill>
              </a:rPr>
              <a:t> </a:t>
            </a:r>
            <a:r>
              <a:rPr lang="en-US" sz="2400" dirty="0" err="1">
                <a:solidFill>
                  <a:srgbClr val="800040"/>
                </a:solidFill>
              </a:rPr>
              <a:t>công</a:t>
            </a:r>
            <a:r>
              <a:rPr lang="en-US" sz="2400" dirty="0">
                <a:solidFill>
                  <a:srgbClr val="800040"/>
                </a:solidFill>
              </a:rPr>
              <a:t> </a:t>
            </a:r>
            <a:r>
              <a:rPr lang="en-US" sz="2400" dirty="0" err="1">
                <a:solidFill>
                  <a:srgbClr val="800040"/>
                </a:solidFill>
              </a:rPr>
              <a:t>thức</a:t>
            </a:r>
            <a:r>
              <a:rPr lang="en-US" sz="2400" dirty="0">
                <a:solidFill>
                  <a:srgbClr val="800040"/>
                </a:solidFill>
              </a:rPr>
              <a:t> </a:t>
            </a:r>
            <a:r>
              <a:rPr lang="en-US" sz="2400" b="1" dirty="0">
                <a:solidFill>
                  <a:srgbClr val="FF0000"/>
                </a:solidFill>
                <a:latin typeface="Times New Roman" panose="02020603050405020304" pitchFamily="18" charset="0"/>
              </a:rPr>
              <a:t>T – H - T’</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42" name="Google Shape;342;p29"/>
          <p:cNvSpPr txBox="1"/>
          <p:nvPr/>
        </p:nvSpPr>
        <p:spPr>
          <a:xfrm>
            <a:off x="8138249" y="2180496"/>
            <a:ext cx="3098800" cy="595600"/>
          </a:xfrm>
          <a:prstGeom prst="rect">
            <a:avLst/>
          </a:prstGeom>
          <a:noFill/>
          <a:ln>
            <a:noFill/>
          </a:ln>
        </p:spPr>
        <p:txBody>
          <a:bodyPr spcFirstLastPara="1" wrap="square" lIns="121900" tIns="0" rIns="121900" bIns="0" anchor="t" anchorCtr="0">
            <a:noAutofit/>
          </a:bodyPr>
          <a:lstStyle/>
          <a:p>
            <a:pPr defTabSz="1219170">
              <a:spcAft>
                <a:spcPts val="2133"/>
              </a:spcAft>
              <a:buClr>
                <a:srgbClr val="000000"/>
              </a:buClr>
            </a:pPr>
            <a:r>
              <a:rPr lang="en" sz="3200" kern="0" dirty="0">
                <a:solidFill>
                  <a:srgbClr val="1F1A33"/>
                </a:solidFill>
                <a:latin typeface="Advent Pro SemiBold"/>
                <a:ea typeface="Advent Pro SemiBold"/>
                <a:cs typeface="Advent Pro SemiBold"/>
                <a:sym typeface="Advent Pro SemiBold"/>
              </a:rPr>
              <a:t>D</a:t>
            </a:r>
            <a:endParaRPr sz="3200" kern="0" dirty="0">
              <a:solidFill>
                <a:srgbClr val="1F1A33"/>
              </a:solidFill>
              <a:latin typeface="Advent Pro SemiBold"/>
              <a:ea typeface="Advent Pro SemiBold"/>
              <a:cs typeface="Advent Pro SemiBold"/>
              <a:sym typeface="Advent Pro SemiBold"/>
            </a:endParaRPr>
          </a:p>
        </p:txBody>
      </p:sp>
      <p:sp>
        <p:nvSpPr>
          <p:cNvPr id="343" name="Google Shape;343;p29"/>
          <p:cNvSpPr txBox="1"/>
          <p:nvPr/>
        </p:nvSpPr>
        <p:spPr>
          <a:xfrm>
            <a:off x="8138149" y="4181759"/>
            <a:ext cx="3098800" cy="595600"/>
          </a:xfrm>
          <a:prstGeom prst="rect">
            <a:avLst/>
          </a:prstGeom>
          <a:noFill/>
          <a:ln>
            <a:noFill/>
          </a:ln>
        </p:spPr>
        <p:txBody>
          <a:bodyPr spcFirstLastPara="1" wrap="square" lIns="121900" tIns="0" rIns="121900" bIns="0" anchor="t" anchorCtr="0">
            <a:noAutofit/>
          </a:bodyPr>
          <a:lstStyle/>
          <a:p>
            <a:pPr defTabSz="1219170">
              <a:spcAft>
                <a:spcPts val="2133"/>
              </a:spcAft>
              <a:buClr>
                <a:srgbClr val="000000"/>
              </a:buClr>
            </a:pPr>
            <a:r>
              <a:rPr lang="en" sz="3200" kern="0" dirty="0">
                <a:solidFill>
                  <a:srgbClr val="1F1A33"/>
                </a:solidFill>
                <a:latin typeface="Advent Pro SemiBold"/>
                <a:ea typeface="Advent Pro SemiBold"/>
                <a:cs typeface="Advent Pro SemiBold"/>
                <a:sym typeface="Advent Pro SemiBold"/>
              </a:rPr>
              <a:t>C</a:t>
            </a:r>
            <a:endParaRPr sz="3200" kern="0" dirty="0">
              <a:solidFill>
                <a:srgbClr val="1F1A33"/>
              </a:solidFill>
              <a:latin typeface="Advent Pro SemiBold"/>
              <a:ea typeface="Advent Pro SemiBold"/>
              <a:cs typeface="Advent Pro SemiBold"/>
              <a:sym typeface="Advent Pro SemiBold"/>
            </a:endParaRPr>
          </a:p>
        </p:txBody>
      </p:sp>
      <p:grpSp>
        <p:nvGrpSpPr>
          <p:cNvPr id="344" name="Google Shape;344;p29"/>
          <p:cNvGrpSpPr/>
          <p:nvPr/>
        </p:nvGrpSpPr>
        <p:grpSpPr>
          <a:xfrm>
            <a:off x="5048648" y="2784669"/>
            <a:ext cx="389905" cy="403961"/>
            <a:chOff x="3357325" y="2093500"/>
            <a:chExt cx="311525" cy="322825"/>
          </a:xfrm>
        </p:grpSpPr>
        <p:sp>
          <p:nvSpPr>
            <p:cNvPr id="345" name="Google Shape;345;p29"/>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46" name="Google Shape;346;p29"/>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47" name="Google Shape;347;p29"/>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grpSp>
      <p:grpSp>
        <p:nvGrpSpPr>
          <p:cNvPr id="348" name="Google Shape;348;p29"/>
          <p:cNvGrpSpPr/>
          <p:nvPr/>
        </p:nvGrpSpPr>
        <p:grpSpPr>
          <a:xfrm>
            <a:off x="5017434" y="4445472"/>
            <a:ext cx="452337" cy="452337"/>
            <a:chOff x="1492675" y="2620775"/>
            <a:chExt cx="481825" cy="481825"/>
          </a:xfrm>
        </p:grpSpPr>
        <p:sp>
          <p:nvSpPr>
            <p:cNvPr id="349" name="Google Shape;349;p29"/>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0" name="Google Shape;350;p29"/>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grpSp>
      <p:sp>
        <p:nvSpPr>
          <p:cNvPr id="351" name="Google Shape;351;p29"/>
          <p:cNvSpPr/>
          <p:nvPr/>
        </p:nvSpPr>
        <p:spPr>
          <a:xfrm>
            <a:off x="6720696" y="2786959"/>
            <a:ext cx="452337" cy="399389"/>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grpSp>
        <p:nvGrpSpPr>
          <p:cNvPr id="352" name="Google Shape;352;p29"/>
          <p:cNvGrpSpPr/>
          <p:nvPr/>
        </p:nvGrpSpPr>
        <p:grpSpPr>
          <a:xfrm>
            <a:off x="6712673" y="4464725"/>
            <a:ext cx="454097" cy="452361"/>
            <a:chOff x="898875" y="4399275"/>
            <a:chExt cx="483700" cy="481850"/>
          </a:xfrm>
        </p:grpSpPr>
        <p:sp>
          <p:nvSpPr>
            <p:cNvPr id="353" name="Google Shape;353;p29"/>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4" name="Google Shape;354;p29"/>
            <p:cNvSpPr/>
            <p:nvPr/>
          </p:nvSpPr>
          <p:spPr>
            <a:xfrm>
              <a:off x="1138025" y="4763350"/>
              <a:ext cx="25" cy="25"/>
            </a:xfrm>
            <a:custGeom>
              <a:avLst/>
              <a:gdLst/>
              <a:ahLst/>
              <a:cxnLst/>
              <a:rect l="l" t="t" r="r" b="b"/>
              <a:pathLst>
                <a:path w="1" h="1" extrusionOk="0">
                  <a:moveTo>
                    <a:pt x="1" y="0"/>
                  </a:move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5" name="Google Shape;355;p29"/>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6" name="Google Shape;356;p29"/>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7" name="Google Shape;357;p29"/>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8" name="Google Shape;358;p29"/>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9" name="Google Shape;359;p29"/>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60" name="Google Shape;360;p29"/>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grpSp>
      <p:sp>
        <p:nvSpPr>
          <p:cNvPr id="4" name="Rectangle 3">
            <a:extLst>
              <a:ext uri="{FF2B5EF4-FFF2-40B4-BE49-F238E27FC236}">
                <a16:creationId xmlns="" xmlns:a16="http://schemas.microsoft.com/office/drawing/2014/main" id="{6A4AE307-6F39-4FBC-902C-3F827FA9932D}"/>
              </a:ext>
            </a:extLst>
          </p:cNvPr>
          <p:cNvSpPr/>
          <p:nvPr/>
        </p:nvSpPr>
        <p:spPr>
          <a:xfrm>
            <a:off x="2450104" y="1215297"/>
            <a:ext cx="6978192" cy="461665"/>
          </a:xfrm>
          <a:prstGeom prst="rect">
            <a:avLst/>
          </a:prstGeom>
        </p:spPr>
        <p:txBody>
          <a:bodyPr wrap="none">
            <a:spAutoFit/>
          </a:bodyPr>
          <a:lstStyle/>
          <a:p>
            <a:pPr algn="ctr">
              <a:defRPr/>
            </a:pPr>
            <a:r>
              <a:rPr lang="en-US" sz="2400" b="1" dirty="0" err="1">
                <a:solidFill>
                  <a:srgbClr val="0033CC"/>
                </a:solidFill>
              </a:rPr>
              <a:t>Vậy</a:t>
            </a:r>
            <a:r>
              <a:rPr lang="en-US" sz="2400" b="1" dirty="0">
                <a:solidFill>
                  <a:srgbClr val="0033CC"/>
                </a:solidFill>
              </a:rPr>
              <a:t> </a:t>
            </a:r>
            <a:r>
              <a:rPr lang="en-US" sz="2400" b="1" dirty="0" err="1">
                <a:solidFill>
                  <a:srgbClr val="0033CC"/>
                </a:solidFill>
              </a:rPr>
              <a:t>tiền</a:t>
            </a:r>
            <a:r>
              <a:rPr lang="en-US" sz="2400" b="1" dirty="0">
                <a:solidFill>
                  <a:srgbClr val="0033CC"/>
                </a:solidFill>
              </a:rPr>
              <a:t> </a:t>
            </a:r>
            <a:r>
              <a:rPr lang="en-US" sz="2400" b="1" dirty="0" err="1">
                <a:solidFill>
                  <a:srgbClr val="0033CC"/>
                </a:solidFill>
              </a:rPr>
              <a:t>trở</a:t>
            </a:r>
            <a:r>
              <a:rPr lang="en-US" sz="2400" b="1" dirty="0">
                <a:solidFill>
                  <a:srgbClr val="0033CC"/>
                </a:solidFill>
              </a:rPr>
              <a:t> </a:t>
            </a:r>
            <a:r>
              <a:rPr lang="en-US" sz="2400" b="1" dirty="0" err="1">
                <a:solidFill>
                  <a:srgbClr val="0033CC"/>
                </a:solidFill>
              </a:rPr>
              <a:t>thành</a:t>
            </a:r>
            <a:r>
              <a:rPr lang="en-US" sz="2400" b="1" dirty="0">
                <a:solidFill>
                  <a:srgbClr val="0033CC"/>
                </a:solidFill>
              </a:rPr>
              <a:t> </a:t>
            </a:r>
            <a:r>
              <a:rPr lang="en-US" sz="2400" b="1" dirty="0" err="1">
                <a:solidFill>
                  <a:srgbClr val="0033CC"/>
                </a:solidFill>
              </a:rPr>
              <a:t>tư</a:t>
            </a:r>
            <a:r>
              <a:rPr lang="en-US" sz="2400" b="1" dirty="0">
                <a:solidFill>
                  <a:srgbClr val="0033CC"/>
                </a:solidFill>
              </a:rPr>
              <a:t> </a:t>
            </a:r>
            <a:r>
              <a:rPr lang="en-US" sz="2400" b="1" dirty="0" err="1">
                <a:solidFill>
                  <a:srgbClr val="0033CC"/>
                </a:solidFill>
              </a:rPr>
              <a:t>bản</a:t>
            </a:r>
            <a:r>
              <a:rPr lang="en-US" sz="2400" b="1" dirty="0">
                <a:solidFill>
                  <a:srgbClr val="0033CC"/>
                </a:solidFill>
              </a:rPr>
              <a:t> </a:t>
            </a:r>
            <a:r>
              <a:rPr lang="en-US" sz="2400" b="1" dirty="0" err="1">
                <a:solidFill>
                  <a:srgbClr val="0033CC"/>
                </a:solidFill>
              </a:rPr>
              <a:t>phải</a:t>
            </a:r>
            <a:r>
              <a:rPr lang="en-US" sz="2400" b="1" dirty="0">
                <a:solidFill>
                  <a:srgbClr val="0033CC"/>
                </a:solidFill>
              </a:rPr>
              <a:t> </a:t>
            </a:r>
            <a:r>
              <a:rPr lang="en-US" sz="2400" b="1" dirty="0" err="1">
                <a:solidFill>
                  <a:srgbClr val="0033CC"/>
                </a:solidFill>
              </a:rPr>
              <a:t>có</a:t>
            </a:r>
            <a:r>
              <a:rPr lang="en-US" sz="2400" b="1" dirty="0">
                <a:solidFill>
                  <a:srgbClr val="0033CC"/>
                </a:solidFill>
              </a:rPr>
              <a:t> </a:t>
            </a:r>
            <a:r>
              <a:rPr lang="en-US" sz="2400" b="1" dirty="0" err="1">
                <a:solidFill>
                  <a:srgbClr val="0033CC"/>
                </a:solidFill>
              </a:rPr>
              <a:t>điều</a:t>
            </a:r>
            <a:r>
              <a:rPr lang="en-US" sz="2400" b="1" dirty="0">
                <a:solidFill>
                  <a:srgbClr val="0033CC"/>
                </a:solidFill>
              </a:rPr>
              <a:t> </a:t>
            </a:r>
            <a:r>
              <a:rPr lang="en-US" sz="2400" b="1" dirty="0" err="1">
                <a:solidFill>
                  <a:srgbClr val="0033CC"/>
                </a:solidFill>
              </a:rPr>
              <a:t>kiện</a:t>
            </a:r>
            <a:r>
              <a:rPr lang="en-US" sz="2400" b="1" dirty="0">
                <a:solidFill>
                  <a:srgbClr val="0033CC"/>
                </a:solidFill>
              </a:rPr>
              <a:t> </a:t>
            </a:r>
            <a:r>
              <a:rPr lang="en-US" sz="2400" b="1" dirty="0" err="1">
                <a:solidFill>
                  <a:srgbClr val="0033CC"/>
                </a:solidFill>
              </a:rPr>
              <a:t>gì</a:t>
            </a:r>
            <a:r>
              <a:rPr lang="en-US" sz="2400" b="1" dirty="0">
                <a:solidFill>
                  <a:srgbClr val="0033CC"/>
                </a:solidFill>
              </a:rPr>
              <a:t>?</a:t>
            </a:r>
          </a:p>
        </p:txBody>
      </p:sp>
      <p:pic>
        <p:nvPicPr>
          <p:cNvPr id="32" name="Picture 3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332"/>
                                        </p:tgtEl>
                                        <p:attrNameLst>
                                          <p:attrName>style.visibility</p:attrName>
                                        </p:attrNameLst>
                                      </p:cBhvr>
                                      <p:to>
                                        <p:strVal val="visible"/>
                                      </p:to>
                                    </p:set>
                                    <p:animEffect transition="in" filter="wipe(down)">
                                      <p:cBhvr>
                                        <p:cTn id="15" dur="500"/>
                                        <p:tgtEl>
                                          <p:spTgt spid="332"/>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333"/>
                                        </p:tgtEl>
                                        <p:attrNameLst>
                                          <p:attrName>style.visibility</p:attrName>
                                        </p:attrNameLst>
                                      </p:cBhvr>
                                      <p:to>
                                        <p:strVal val="visible"/>
                                      </p:to>
                                    </p:set>
                                    <p:animEffect transition="in" filter="wipe(down)">
                                      <p:cBhvr>
                                        <p:cTn id="18" dur="500"/>
                                        <p:tgtEl>
                                          <p:spTgt spid="333"/>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334"/>
                                        </p:tgtEl>
                                        <p:attrNameLst>
                                          <p:attrName>style.visibility</p:attrName>
                                        </p:attrNameLst>
                                      </p:cBhvr>
                                      <p:to>
                                        <p:strVal val="visible"/>
                                      </p:to>
                                    </p:set>
                                    <p:animEffect transition="in" filter="wipe(down)">
                                      <p:cBhvr>
                                        <p:cTn id="21" dur="500"/>
                                        <p:tgtEl>
                                          <p:spTgt spid="334"/>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335"/>
                                        </p:tgtEl>
                                        <p:attrNameLst>
                                          <p:attrName>style.visibility</p:attrName>
                                        </p:attrNameLst>
                                      </p:cBhvr>
                                      <p:to>
                                        <p:strVal val="visible"/>
                                      </p:to>
                                    </p:set>
                                    <p:animEffect transition="in" filter="wipe(down)">
                                      <p:cBhvr>
                                        <p:cTn id="24" dur="500"/>
                                        <p:tgtEl>
                                          <p:spTgt spid="335"/>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336"/>
                                        </p:tgtEl>
                                        <p:attrNameLst>
                                          <p:attrName>style.visibility</p:attrName>
                                        </p:attrNameLst>
                                      </p:cBhvr>
                                      <p:to>
                                        <p:strVal val="visible"/>
                                      </p:to>
                                    </p:set>
                                    <p:animEffect transition="in" filter="wipe(down)">
                                      <p:cBhvr>
                                        <p:cTn id="27" dur="500"/>
                                        <p:tgtEl>
                                          <p:spTgt spid="336"/>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337"/>
                                        </p:tgtEl>
                                        <p:attrNameLst>
                                          <p:attrName>style.visibility</p:attrName>
                                        </p:attrNameLst>
                                      </p:cBhvr>
                                      <p:to>
                                        <p:strVal val="visible"/>
                                      </p:to>
                                    </p:set>
                                    <p:animEffect transition="in" filter="wipe(down)">
                                      <p:cBhvr>
                                        <p:cTn id="30" dur="500"/>
                                        <p:tgtEl>
                                          <p:spTgt spid="337"/>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338"/>
                                        </p:tgtEl>
                                        <p:attrNameLst>
                                          <p:attrName>style.visibility</p:attrName>
                                        </p:attrNameLst>
                                      </p:cBhvr>
                                      <p:to>
                                        <p:strVal val="visible"/>
                                      </p:to>
                                    </p:set>
                                    <p:animEffect transition="in" filter="wipe(down)">
                                      <p:cBhvr>
                                        <p:cTn id="33" dur="500"/>
                                        <p:tgtEl>
                                          <p:spTgt spid="338"/>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339"/>
                                        </p:tgtEl>
                                        <p:attrNameLst>
                                          <p:attrName>style.visibility</p:attrName>
                                        </p:attrNameLst>
                                      </p:cBhvr>
                                      <p:to>
                                        <p:strVal val="visible"/>
                                      </p:to>
                                    </p:set>
                                    <p:animEffect transition="in" filter="wipe(down)">
                                      <p:cBhvr>
                                        <p:cTn id="36" dur="500"/>
                                        <p:tgtEl>
                                          <p:spTgt spid="339"/>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340"/>
                                        </p:tgtEl>
                                        <p:attrNameLst>
                                          <p:attrName>style.visibility</p:attrName>
                                        </p:attrNameLst>
                                      </p:cBhvr>
                                      <p:to>
                                        <p:strVal val="visible"/>
                                      </p:to>
                                    </p:set>
                                    <p:animEffect transition="in" filter="wipe(down)">
                                      <p:cBhvr>
                                        <p:cTn id="39" dur="500"/>
                                        <p:tgtEl>
                                          <p:spTgt spid="340"/>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341"/>
                                        </p:tgtEl>
                                        <p:attrNameLst>
                                          <p:attrName>style.visibility</p:attrName>
                                        </p:attrNameLst>
                                      </p:cBhvr>
                                      <p:to>
                                        <p:strVal val="visible"/>
                                      </p:to>
                                    </p:set>
                                    <p:animEffect transition="in" filter="wipe(down)">
                                      <p:cBhvr>
                                        <p:cTn id="42" dur="500"/>
                                        <p:tgtEl>
                                          <p:spTgt spid="341"/>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342"/>
                                        </p:tgtEl>
                                        <p:attrNameLst>
                                          <p:attrName>style.visibility</p:attrName>
                                        </p:attrNameLst>
                                      </p:cBhvr>
                                      <p:to>
                                        <p:strVal val="visible"/>
                                      </p:to>
                                    </p:set>
                                    <p:animEffect transition="in" filter="wipe(down)">
                                      <p:cBhvr>
                                        <p:cTn id="45" dur="500"/>
                                        <p:tgtEl>
                                          <p:spTgt spid="342"/>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343"/>
                                        </p:tgtEl>
                                        <p:attrNameLst>
                                          <p:attrName>style.visibility</p:attrName>
                                        </p:attrNameLst>
                                      </p:cBhvr>
                                      <p:to>
                                        <p:strVal val="visible"/>
                                      </p:to>
                                    </p:set>
                                    <p:animEffect transition="in" filter="wipe(down)">
                                      <p:cBhvr>
                                        <p:cTn id="48" dur="500"/>
                                        <p:tgtEl>
                                          <p:spTgt spid="343"/>
                                        </p:tgtEl>
                                      </p:cBhvr>
                                    </p:animEffect>
                                  </p:childTnLst>
                                </p:cTn>
                              </p:par>
                              <p:par>
                                <p:cTn id="49" presetID="22" presetClass="entr" presetSubtype="4" fill="hold" nodeType="withEffect">
                                  <p:stCondLst>
                                    <p:cond delay="0"/>
                                  </p:stCondLst>
                                  <p:childTnLst>
                                    <p:set>
                                      <p:cBhvr>
                                        <p:cTn id="50" dur="1" fill="hold">
                                          <p:stCondLst>
                                            <p:cond delay="0"/>
                                          </p:stCondLst>
                                        </p:cTn>
                                        <p:tgtEl>
                                          <p:spTgt spid="344"/>
                                        </p:tgtEl>
                                        <p:attrNameLst>
                                          <p:attrName>style.visibility</p:attrName>
                                        </p:attrNameLst>
                                      </p:cBhvr>
                                      <p:to>
                                        <p:strVal val="visible"/>
                                      </p:to>
                                    </p:set>
                                    <p:animEffect transition="in" filter="wipe(down)">
                                      <p:cBhvr>
                                        <p:cTn id="51" dur="500"/>
                                        <p:tgtEl>
                                          <p:spTgt spid="344"/>
                                        </p:tgtEl>
                                      </p:cBhvr>
                                    </p:animEffect>
                                  </p:childTnLst>
                                </p:cTn>
                              </p:par>
                              <p:par>
                                <p:cTn id="52" presetID="22" presetClass="entr" presetSubtype="4" fill="hold" nodeType="withEffect">
                                  <p:stCondLst>
                                    <p:cond delay="0"/>
                                  </p:stCondLst>
                                  <p:childTnLst>
                                    <p:set>
                                      <p:cBhvr>
                                        <p:cTn id="53" dur="1" fill="hold">
                                          <p:stCondLst>
                                            <p:cond delay="0"/>
                                          </p:stCondLst>
                                        </p:cTn>
                                        <p:tgtEl>
                                          <p:spTgt spid="348"/>
                                        </p:tgtEl>
                                        <p:attrNameLst>
                                          <p:attrName>style.visibility</p:attrName>
                                        </p:attrNameLst>
                                      </p:cBhvr>
                                      <p:to>
                                        <p:strVal val="visible"/>
                                      </p:to>
                                    </p:set>
                                    <p:animEffect transition="in" filter="wipe(down)">
                                      <p:cBhvr>
                                        <p:cTn id="54" dur="500"/>
                                        <p:tgtEl>
                                          <p:spTgt spid="348"/>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351"/>
                                        </p:tgtEl>
                                        <p:attrNameLst>
                                          <p:attrName>style.visibility</p:attrName>
                                        </p:attrNameLst>
                                      </p:cBhvr>
                                      <p:to>
                                        <p:strVal val="visible"/>
                                      </p:to>
                                    </p:set>
                                    <p:animEffect transition="in" filter="wipe(down)">
                                      <p:cBhvr>
                                        <p:cTn id="57" dur="500"/>
                                        <p:tgtEl>
                                          <p:spTgt spid="351"/>
                                        </p:tgtEl>
                                      </p:cBhvr>
                                    </p:animEffect>
                                  </p:childTnLst>
                                </p:cTn>
                              </p:par>
                              <p:par>
                                <p:cTn id="58" presetID="22" presetClass="entr" presetSubtype="4" fill="hold" nodeType="withEffect">
                                  <p:stCondLst>
                                    <p:cond delay="0"/>
                                  </p:stCondLst>
                                  <p:childTnLst>
                                    <p:set>
                                      <p:cBhvr>
                                        <p:cTn id="59" dur="1" fill="hold">
                                          <p:stCondLst>
                                            <p:cond delay="0"/>
                                          </p:stCondLst>
                                        </p:cTn>
                                        <p:tgtEl>
                                          <p:spTgt spid="352"/>
                                        </p:tgtEl>
                                        <p:attrNameLst>
                                          <p:attrName>style.visibility</p:attrName>
                                        </p:attrNameLst>
                                      </p:cBhvr>
                                      <p:to>
                                        <p:strVal val="visible"/>
                                      </p:to>
                                    </p:set>
                                    <p:animEffect transition="in" filter="wipe(down)">
                                      <p:cBhvr>
                                        <p:cTn id="60" dur="500"/>
                                        <p:tgtEl>
                                          <p:spTgt spid="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2" grpId="0" animBg="1"/>
      <p:bldP spid="333" grpId="0" animBg="1"/>
      <p:bldP spid="334" grpId="0" animBg="1"/>
      <p:bldP spid="335" grpId="0" animBg="1"/>
      <p:bldP spid="336" grpId="0"/>
      <p:bldP spid="337" grpId="0"/>
      <p:bldP spid="338" grpId="0"/>
      <p:bldP spid="339" grpId="0"/>
      <p:bldP spid="340" grpId="0"/>
      <p:bldP spid="341" grpId="0"/>
      <p:bldP spid="342" grpId="0"/>
      <p:bldP spid="343" grpId="0"/>
      <p:bldP spid="351" grpId="0" animBg="1"/>
      <p:bldP spid="4"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1">
            <a:extLst>
              <a:ext uri="{FF2B5EF4-FFF2-40B4-BE49-F238E27FC236}">
                <a16:creationId xmlns="" xmlns:a16="http://schemas.microsoft.com/office/drawing/2014/main" id="{80A0C7D9-234F-42D1-AC25-3C12A4593D28}"/>
              </a:ext>
            </a:extLst>
          </p:cNvPr>
          <p:cNvSpPr/>
          <p:nvPr/>
        </p:nvSpPr>
        <p:spPr>
          <a:xfrm>
            <a:off x="4336760" y="1488509"/>
            <a:ext cx="6264275" cy="1554160"/>
          </a:xfrm>
          <a:prstGeom prst="cloudCallou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vi-VN" sz="2400" b="1" dirty="0">
                <a:solidFill>
                  <a:srgbClr val="7030A0"/>
                </a:solidFill>
                <a:latin typeface="Arial"/>
              </a:rPr>
              <a:t>Nguồn gốc giá trị thặng dư do đâu mà có</a:t>
            </a:r>
            <a:r>
              <a:rPr lang="en-US" sz="2400" b="1" dirty="0">
                <a:solidFill>
                  <a:srgbClr val="7030A0"/>
                </a:solidFill>
                <a:latin typeface="Arial"/>
              </a:rPr>
              <a:t>?</a:t>
            </a:r>
          </a:p>
        </p:txBody>
      </p:sp>
      <p:pic>
        <p:nvPicPr>
          <p:cNvPr id="15" name="Picture 2" descr="Image result for các mác">
            <a:extLst>
              <a:ext uri="{FF2B5EF4-FFF2-40B4-BE49-F238E27FC236}">
                <a16:creationId xmlns="" xmlns:a16="http://schemas.microsoft.com/office/drawing/2014/main" id="{B4084C39-703C-4644-BAF6-A9B1AD3CBF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5170" y="1978701"/>
            <a:ext cx="3421062" cy="3459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Horizontal Scroll 5">
            <a:extLst>
              <a:ext uri="{FF2B5EF4-FFF2-40B4-BE49-F238E27FC236}">
                <a16:creationId xmlns="" xmlns:a16="http://schemas.microsoft.com/office/drawing/2014/main" id="{C86CADEF-7A66-41C9-A8C0-307DABAFC7BB}"/>
              </a:ext>
            </a:extLst>
          </p:cNvPr>
          <p:cNvSpPr/>
          <p:nvPr/>
        </p:nvSpPr>
        <p:spPr>
          <a:xfrm>
            <a:off x="4706911" y="2265589"/>
            <a:ext cx="6775555" cy="4141787"/>
          </a:xfrm>
          <a:prstGeom prst="horizontalScroll">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7" name="AutoShape 8">
            <a:extLst>
              <a:ext uri="{FF2B5EF4-FFF2-40B4-BE49-F238E27FC236}">
                <a16:creationId xmlns="" xmlns:a16="http://schemas.microsoft.com/office/drawing/2014/main" id="{120089D5-E8F9-452A-BE67-9F2EA9EADCDE}"/>
              </a:ext>
            </a:extLst>
          </p:cNvPr>
          <p:cNvSpPr>
            <a:spLocks noChangeArrowheads="1"/>
          </p:cNvSpPr>
          <p:nvPr/>
        </p:nvSpPr>
        <p:spPr bwMode="auto">
          <a:xfrm>
            <a:off x="5523378" y="3189786"/>
            <a:ext cx="5614209" cy="2197100"/>
          </a:xfrm>
          <a:prstGeom prst="roundRect">
            <a:avLst>
              <a:gd name="adj" fmla="val 16667"/>
            </a:avLst>
          </a:prstGeom>
          <a:solidFill>
            <a:schemeClr val="bg1"/>
          </a:solidFill>
          <a:ln w="3175">
            <a:solidFill>
              <a:schemeClr val="bg1"/>
            </a:solidFill>
            <a:round/>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sz="2400" dirty="0">
                <a:latin typeface="+mj-lt"/>
              </a:rPr>
              <a:t>“</a:t>
            </a:r>
            <a:r>
              <a:rPr lang="en-US" sz="2400" dirty="0" err="1">
                <a:latin typeface="+mj-lt"/>
              </a:rPr>
              <a:t>Tư</a:t>
            </a:r>
            <a:r>
              <a:rPr lang="en-US" sz="2400" dirty="0">
                <a:latin typeface="+mj-lt"/>
              </a:rPr>
              <a:t> </a:t>
            </a:r>
            <a:r>
              <a:rPr lang="en-US" sz="2400" dirty="0" err="1">
                <a:latin typeface="+mj-lt"/>
              </a:rPr>
              <a:t>bản</a:t>
            </a:r>
            <a:r>
              <a:rPr lang="en-US" sz="2400" dirty="0">
                <a:latin typeface="+mj-lt"/>
              </a:rPr>
              <a:t> </a:t>
            </a:r>
            <a:r>
              <a:rPr lang="en-US" sz="2400" b="1" dirty="0" err="1">
                <a:solidFill>
                  <a:srgbClr val="000099"/>
                </a:solidFill>
                <a:latin typeface="+mj-lt"/>
              </a:rPr>
              <a:t>không</a:t>
            </a:r>
            <a:r>
              <a:rPr lang="en-US" sz="2400" b="1" dirty="0">
                <a:solidFill>
                  <a:srgbClr val="000099"/>
                </a:solidFill>
                <a:latin typeface="+mj-lt"/>
              </a:rPr>
              <a:t> </a:t>
            </a:r>
            <a:r>
              <a:rPr lang="en-US" sz="2400" b="1" dirty="0" err="1">
                <a:solidFill>
                  <a:srgbClr val="000099"/>
                </a:solidFill>
                <a:latin typeface="+mj-lt"/>
              </a:rPr>
              <a:t>thể</a:t>
            </a:r>
            <a:r>
              <a:rPr lang="en-US" sz="2400" b="1" dirty="0">
                <a:solidFill>
                  <a:srgbClr val="000099"/>
                </a:solidFill>
                <a:latin typeface="+mj-lt"/>
              </a:rPr>
              <a:t> </a:t>
            </a:r>
            <a:r>
              <a:rPr lang="en-US" sz="2400" b="1" dirty="0" err="1">
                <a:solidFill>
                  <a:srgbClr val="000099"/>
                </a:solidFill>
                <a:latin typeface="+mj-lt"/>
              </a:rPr>
              <a:t>xuất</a:t>
            </a:r>
            <a:r>
              <a:rPr lang="en-US" sz="2400" b="1" dirty="0">
                <a:solidFill>
                  <a:srgbClr val="000099"/>
                </a:solidFill>
                <a:latin typeface="+mj-lt"/>
              </a:rPr>
              <a:t> </a:t>
            </a:r>
            <a:r>
              <a:rPr lang="en-US" sz="2400" b="1" dirty="0" err="1">
                <a:solidFill>
                  <a:srgbClr val="000099"/>
                </a:solidFill>
                <a:latin typeface="+mj-lt"/>
              </a:rPr>
              <a:t>hiện</a:t>
            </a:r>
            <a:r>
              <a:rPr lang="en-US" sz="2400" b="1" dirty="0">
                <a:solidFill>
                  <a:srgbClr val="000099"/>
                </a:solidFill>
                <a:latin typeface="+mj-lt"/>
              </a:rPr>
              <a:t> </a:t>
            </a:r>
            <a:r>
              <a:rPr lang="en-US" sz="2400" b="1" dirty="0" err="1">
                <a:solidFill>
                  <a:srgbClr val="000099"/>
                </a:solidFill>
                <a:latin typeface="+mj-lt"/>
              </a:rPr>
              <a:t>từ</a:t>
            </a:r>
            <a:r>
              <a:rPr lang="en-US" sz="2400" b="1" dirty="0">
                <a:solidFill>
                  <a:srgbClr val="000099"/>
                </a:solidFill>
                <a:latin typeface="+mj-lt"/>
              </a:rPr>
              <a:t> </a:t>
            </a:r>
            <a:r>
              <a:rPr lang="en-US" sz="2400" b="1" dirty="0" err="1">
                <a:solidFill>
                  <a:srgbClr val="FF0000"/>
                </a:solidFill>
                <a:latin typeface="+mj-lt"/>
              </a:rPr>
              <a:t>lưu</a:t>
            </a:r>
            <a:r>
              <a:rPr lang="en-US" sz="2400" b="1" dirty="0">
                <a:solidFill>
                  <a:srgbClr val="FF0000"/>
                </a:solidFill>
                <a:latin typeface="+mj-lt"/>
              </a:rPr>
              <a:t> </a:t>
            </a:r>
            <a:r>
              <a:rPr lang="en-US" sz="2400" b="1" dirty="0" err="1">
                <a:solidFill>
                  <a:srgbClr val="FF0000"/>
                </a:solidFill>
                <a:latin typeface="+mj-lt"/>
              </a:rPr>
              <a:t>thông</a:t>
            </a:r>
            <a:r>
              <a:rPr lang="en-US" sz="2400" b="1" dirty="0">
                <a:solidFill>
                  <a:srgbClr val="000099"/>
                </a:solidFill>
                <a:latin typeface="+mj-lt"/>
              </a:rPr>
              <a:t> </a:t>
            </a:r>
            <a:r>
              <a:rPr lang="en-US" sz="2400" dirty="0" err="1">
                <a:latin typeface="+mj-lt"/>
              </a:rPr>
              <a:t>và</a:t>
            </a:r>
            <a:r>
              <a:rPr lang="en-US" sz="2400" dirty="0">
                <a:latin typeface="+mj-lt"/>
              </a:rPr>
              <a:t> </a:t>
            </a:r>
            <a:r>
              <a:rPr lang="en-US" sz="2400" dirty="0" err="1">
                <a:latin typeface="+mj-lt"/>
              </a:rPr>
              <a:t>cũng</a:t>
            </a:r>
            <a:r>
              <a:rPr lang="en-US" sz="2400" dirty="0">
                <a:latin typeface="+mj-lt"/>
              </a:rPr>
              <a:t> </a:t>
            </a:r>
            <a:r>
              <a:rPr lang="en-US" sz="2400" dirty="0" err="1">
                <a:latin typeface="+mj-lt"/>
              </a:rPr>
              <a:t>không</a:t>
            </a:r>
            <a:r>
              <a:rPr lang="en-US" sz="2400" dirty="0">
                <a:latin typeface="+mj-lt"/>
              </a:rPr>
              <a:t> </a:t>
            </a:r>
            <a:r>
              <a:rPr lang="en-US" sz="2400" dirty="0" err="1">
                <a:latin typeface="+mj-lt"/>
              </a:rPr>
              <a:t>thể</a:t>
            </a:r>
            <a:r>
              <a:rPr lang="en-US" sz="2400" dirty="0">
                <a:latin typeface="+mj-lt"/>
              </a:rPr>
              <a:t> </a:t>
            </a:r>
            <a:r>
              <a:rPr lang="en-US" sz="2400" dirty="0" err="1">
                <a:latin typeface="+mj-lt"/>
              </a:rPr>
              <a:t>xuất</a:t>
            </a:r>
            <a:r>
              <a:rPr lang="en-US" sz="2400" dirty="0">
                <a:latin typeface="+mj-lt"/>
              </a:rPr>
              <a:t> </a:t>
            </a:r>
            <a:r>
              <a:rPr lang="en-US" sz="2400" dirty="0" err="1">
                <a:latin typeface="+mj-lt"/>
              </a:rPr>
              <a:t>hiện</a:t>
            </a:r>
            <a:r>
              <a:rPr lang="en-US" sz="2400" dirty="0">
                <a:latin typeface="+mj-lt"/>
              </a:rPr>
              <a:t> ở </a:t>
            </a:r>
            <a:r>
              <a:rPr lang="en-US" sz="2400" b="1" dirty="0" err="1">
                <a:solidFill>
                  <a:srgbClr val="FF0000"/>
                </a:solidFill>
                <a:latin typeface="+mj-lt"/>
              </a:rPr>
              <a:t>bên</a:t>
            </a:r>
            <a:r>
              <a:rPr lang="en-US" sz="2400" b="1" dirty="0">
                <a:solidFill>
                  <a:srgbClr val="FF0000"/>
                </a:solidFill>
                <a:latin typeface="+mj-lt"/>
              </a:rPr>
              <a:t> </a:t>
            </a:r>
            <a:r>
              <a:rPr lang="en-US" sz="2400" b="1" dirty="0" err="1">
                <a:solidFill>
                  <a:srgbClr val="FF0000"/>
                </a:solidFill>
                <a:latin typeface="+mj-lt"/>
              </a:rPr>
              <a:t>ngoài</a:t>
            </a:r>
            <a:r>
              <a:rPr lang="en-US" sz="2400" b="1" dirty="0">
                <a:solidFill>
                  <a:srgbClr val="FF0000"/>
                </a:solidFill>
                <a:latin typeface="+mj-lt"/>
              </a:rPr>
              <a:t> </a:t>
            </a:r>
            <a:r>
              <a:rPr lang="en-US" sz="2400" b="1" dirty="0" err="1">
                <a:solidFill>
                  <a:srgbClr val="FF0000"/>
                </a:solidFill>
                <a:latin typeface="+mj-lt"/>
              </a:rPr>
              <a:t>lưu</a:t>
            </a:r>
            <a:r>
              <a:rPr lang="en-US" sz="2400" b="1" dirty="0">
                <a:solidFill>
                  <a:srgbClr val="FF0000"/>
                </a:solidFill>
                <a:latin typeface="+mj-lt"/>
              </a:rPr>
              <a:t> </a:t>
            </a:r>
            <a:r>
              <a:rPr lang="en-US" sz="2400" b="1" dirty="0" err="1">
                <a:solidFill>
                  <a:srgbClr val="FF0000"/>
                </a:solidFill>
                <a:latin typeface="+mj-lt"/>
              </a:rPr>
              <a:t>thông</a:t>
            </a:r>
            <a:r>
              <a:rPr lang="en-US" sz="2400" dirty="0">
                <a:latin typeface="+mj-lt"/>
              </a:rPr>
              <a:t>. </a:t>
            </a:r>
            <a:r>
              <a:rPr lang="en-US" sz="2400" dirty="0" err="1">
                <a:latin typeface="+mj-lt"/>
              </a:rPr>
              <a:t>Nó</a:t>
            </a:r>
            <a:r>
              <a:rPr lang="en-US" sz="2400" dirty="0">
                <a:latin typeface="+mj-lt"/>
              </a:rPr>
              <a:t> </a:t>
            </a:r>
            <a:r>
              <a:rPr lang="en-US" sz="2400" dirty="0" err="1">
                <a:latin typeface="+mj-lt"/>
              </a:rPr>
              <a:t>phải</a:t>
            </a:r>
            <a:r>
              <a:rPr lang="en-US" sz="2400" dirty="0">
                <a:latin typeface="+mj-lt"/>
              </a:rPr>
              <a:t> </a:t>
            </a:r>
            <a:r>
              <a:rPr lang="en-US" sz="2400" dirty="0" err="1">
                <a:latin typeface="+mj-lt"/>
              </a:rPr>
              <a:t>xuất</a:t>
            </a:r>
            <a:r>
              <a:rPr lang="en-US" sz="2400" dirty="0">
                <a:latin typeface="+mj-lt"/>
              </a:rPr>
              <a:t> </a:t>
            </a:r>
            <a:r>
              <a:rPr lang="en-US" sz="2400" dirty="0" err="1">
                <a:latin typeface="+mj-lt"/>
              </a:rPr>
              <a:t>hiện</a:t>
            </a:r>
            <a:r>
              <a:rPr lang="en-US" sz="2400" dirty="0">
                <a:latin typeface="+mj-lt"/>
              </a:rPr>
              <a:t> </a:t>
            </a:r>
            <a:r>
              <a:rPr lang="en-US" sz="2400" dirty="0" err="1">
                <a:latin typeface="+mj-lt"/>
              </a:rPr>
              <a:t>trong</a:t>
            </a:r>
            <a:r>
              <a:rPr lang="en-US" sz="2400" dirty="0">
                <a:latin typeface="+mj-lt"/>
              </a:rPr>
              <a:t> </a:t>
            </a:r>
            <a:r>
              <a:rPr lang="en-US" sz="2400" dirty="0" err="1">
                <a:latin typeface="+mj-lt"/>
              </a:rPr>
              <a:t>lưu</a:t>
            </a:r>
            <a:r>
              <a:rPr lang="en-US" sz="2400" dirty="0">
                <a:latin typeface="+mj-lt"/>
              </a:rPr>
              <a:t> </a:t>
            </a:r>
            <a:r>
              <a:rPr lang="en-US" sz="2400" dirty="0" err="1">
                <a:latin typeface="+mj-lt"/>
              </a:rPr>
              <a:t>thông</a:t>
            </a:r>
            <a:r>
              <a:rPr lang="en-US" sz="2400" dirty="0">
                <a:latin typeface="+mj-lt"/>
              </a:rPr>
              <a:t> </a:t>
            </a:r>
            <a:r>
              <a:rPr lang="en-US" sz="2400" dirty="0" err="1">
                <a:latin typeface="+mj-lt"/>
              </a:rPr>
              <a:t>và</a:t>
            </a:r>
            <a:r>
              <a:rPr lang="en-US" sz="2400" dirty="0">
                <a:latin typeface="+mj-lt"/>
              </a:rPr>
              <a:t> </a:t>
            </a:r>
            <a:r>
              <a:rPr lang="en-US" sz="2400" dirty="0" err="1">
                <a:latin typeface="+mj-lt"/>
              </a:rPr>
              <a:t>đồng</a:t>
            </a:r>
            <a:r>
              <a:rPr lang="en-US" sz="2400" dirty="0">
                <a:latin typeface="+mj-lt"/>
              </a:rPr>
              <a:t> </a:t>
            </a:r>
            <a:r>
              <a:rPr lang="en-US" sz="2400" dirty="0" err="1">
                <a:latin typeface="+mj-lt"/>
              </a:rPr>
              <a:t>thời</a:t>
            </a:r>
            <a:r>
              <a:rPr lang="en-US" sz="2400" dirty="0">
                <a:latin typeface="+mj-lt"/>
              </a:rPr>
              <a:t> </a:t>
            </a:r>
            <a:r>
              <a:rPr lang="en-US" sz="2400" dirty="0" err="1">
                <a:latin typeface="+mj-lt"/>
              </a:rPr>
              <a:t>không</a:t>
            </a:r>
            <a:r>
              <a:rPr lang="en-US" sz="2400" dirty="0">
                <a:latin typeface="+mj-lt"/>
              </a:rPr>
              <a:t> </a:t>
            </a:r>
            <a:r>
              <a:rPr lang="en-US" sz="2400" dirty="0" err="1">
                <a:latin typeface="+mj-lt"/>
              </a:rPr>
              <a:t>phải</a:t>
            </a:r>
            <a:r>
              <a:rPr lang="en-US" sz="2400" dirty="0">
                <a:latin typeface="+mj-lt"/>
              </a:rPr>
              <a:t> </a:t>
            </a:r>
            <a:r>
              <a:rPr lang="en-US" sz="2400" dirty="0" err="1">
                <a:latin typeface="+mj-lt"/>
              </a:rPr>
              <a:t>trong</a:t>
            </a:r>
            <a:r>
              <a:rPr lang="en-US" sz="2400" dirty="0">
                <a:latin typeface="+mj-lt"/>
              </a:rPr>
              <a:t> </a:t>
            </a:r>
            <a:r>
              <a:rPr lang="en-US" sz="2400" dirty="0" err="1">
                <a:latin typeface="+mj-lt"/>
              </a:rPr>
              <a:t>lưu</a:t>
            </a:r>
            <a:r>
              <a:rPr lang="en-US" sz="2400" dirty="0">
                <a:latin typeface="+mj-lt"/>
              </a:rPr>
              <a:t> </a:t>
            </a:r>
            <a:r>
              <a:rPr lang="en-US" sz="2400" dirty="0" err="1">
                <a:latin typeface="+mj-lt"/>
              </a:rPr>
              <a:t>thông</a:t>
            </a:r>
            <a:r>
              <a:rPr lang="en-US" sz="2400" dirty="0">
                <a:latin typeface="+mj-lt"/>
              </a:rPr>
              <a:t>”.</a:t>
            </a:r>
          </a:p>
        </p:txBody>
      </p:sp>
      <p:sp>
        <p:nvSpPr>
          <p:cNvPr id="6" name="Rectangle 5">
            <a:extLst>
              <a:ext uri="{FF2B5EF4-FFF2-40B4-BE49-F238E27FC236}">
                <a16:creationId xmlns="" xmlns:a16="http://schemas.microsoft.com/office/drawing/2014/main" id="{843718B6-0805-4C80-ACF2-559B9BF079A8}"/>
              </a:ext>
            </a:extLst>
          </p:cNvPr>
          <p:cNvSpPr/>
          <p:nvPr/>
        </p:nvSpPr>
        <p:spPr>
          <a:xfrm>
            <a:off x="1706055" y="5515530"/>
            <a:ext cx="1159292" cy="369332"/>
          </a:xfrm>
          <a:prstGeom prst="rect">
            <a:avLst/>
          </a:prstGeom>
        </p:spPr>
        <p:txBody>
          <a:bodyPr wrap="none">
            <a:spAutoFit/>
          </a:bodyPr>
          <a:lstStyle/>
          <a:p>
            <a:r>
              <a:rPr lang="en-US" kern="0" dirty="0" err="1">
                <a:solidFill>
                  <a:srgbClr val="000000"/>
                </a:solidFill>
                <a:latin typeface="Arial" panose="020B0604020202020204" pitchFamily="34" charset="0"/>
                <a:cs typeface="Arial" panose="020B0604020202020204" pitchFamily="34" charset="0"/>
              </a:rPr>
              <a:t>Các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Mác</a:t>
            </a:r>
            <a:r>
              <a:rPr lang="en-US" kern="0" dirty="0">
                <a:solidFill>
                  <a:srgbClr val="000000"/>
                </a:solidFill>
                <a:latin typeface="Arial" panose="020B0604020202020204" pitchFamily="34" charset="0"/>
                <a:cs typeface="Arial" panose="020B0604020202020204" pitchFamily="34" charset="0"/>
              </a:rPr>
              <a:t> </a:t>
            </a:r>
            <a:endParaRPr lang="en-US" dirty="0"/>
          </a:p>
        </p:txBody>
      </p:sp>
      <p:pic>
        <p:nvPicPr>
          <p:cNvPr id="7" name="Picture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circle(in)">
                                      <p:cBhvr>
                                        <p:cTn id="15" dur="2000"/>
                                        <p:tgtEl>
                                          <p:spTgt spid="15"/>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circle(in)">
                                      <p:cBhvr>
                                        <p:cTn id="18" dur="2000"/>
                                        <p:tgtEl>
                                          <p:spTgt spid="16"/>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circle(in)">
                                      <p:cBhvr>
                                        <p:cTn id="21" dur="2000"/>
                                        <p:tgtEl>
                                          <p:spTgt spid="17"/>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circle(in)">
                                      <p:cBhvr>
                                        <p:cTn id="24"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6" grpId="0" animBg="1"/>
      <p:bldP spid="17" grpId="0" animBg="1"/>
      <p:bldP spid="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ounded Rectangle 11">
            <a:extLst>
              <a:ext uri="{FF2B5EF4-FFF2-40B4-BE49-F238E27FC236}">
                <a16:creationId xmlns="" xmlns:a16="http://schemas.microsoft.com/office/drawing/2014/main" id="{5B8D286F-C59E-4A96-9BCE-5C770A8E8A6B}"/>
              </a:ext>
            </a:extLst>
          </p:cNvPr>
          <p:cNvSpPr/>
          <p:nvPr/>
        </p:nvSpPr>
        <p:spPr>
          <a:xfrm>
            <a:off x="4767118" y="2186510"/>
            <a:ext cx="3387155" cy="1980000"/>
          </a:xfrm>
          <a:prstGeom prst="roundRect">
            <a:avLst>
              <a:gd name="adj" fmla="val 7297"/>
            </a:avLst>
          </a:prstGeom>
          <a:solidFill>
            <a:schemeClr val="bg1"/>
          </a:solidFill>
          <a:ln>
            <a:noFill/>
          </a:ln>
          <a:effectLst>
            <a:outerShdw blurRad="63500" sx="102000" sy="102000" algn="ctr" rotWithShape="0">
              <a:prstClr val="black">
                <a:alpha val="14000"/>
              </a:prstClr>
            </a:outerShdw>
          </a:effectLst>
          <a:scene3d>
            <a:camera prst="orthographicFront"/>
            <a:lightRig rig="threePt" dir="t"/>
          </a:scene3d>
          <a:sp3d extrusionH="19050">
            <a:bevelT w="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9" name="Group 52">
            <a:extLst>
              <a:ext uri="{FF2B5EF4-FFF2-40B4-BE49-F238E27FC236}">
                <a16:creationId xmlns="" xmlns:a16="http://schemas.microsoft.com/office/drawing/2014/main" id="{AB5E806A-DF2E-4BCF-BDEB-A5B87857EC9B}"/>
              </a:ext>
            </a:extLst>
          </p:cNvPr>
          <p:cNvGrpSpPr/>
          <p:nvPr/>
        </p:nvGrpSpPr>
        <p:grpSpPr>
          <a:xfrm>
            <a:off x="7526250" y="2040066"/>
            <a:ext cx="2374790" cy="1620000"/>
            <a:chOff x="1822736" y="2564904"/>
            <a:chExt cx="1970137" cy="1415809"/>
          </a:xfrm>
        </p:grpSpPr>
        <p:sp>
          <p:nvSpPr>
            <p:cNvPr id="50" name="Rounded Rectangle 57">
              <a:extLst>
                <a:ext uri="{FF2B5EF4-FFF2-40B4-BE49-F238E27FC236}">
                  <a16:creationId xmlns="" xmlns:a16="http://schemas.microsoft.com/office/drawing/2014/main" id="{192E40BE-8FFD-43E5-A130-DF5E50D8205B}"/>
                </a:ext>
              </a:extLst>
            </p:cNvPr>
            <p:cNvSpPr/>
            <p:nvPr/>
          </p:nvSpPr>
          <p:spPr>
            <a:xfrm>
              <a:off x="1822736" y="2564904"/>
              <a:ext cx="1970137" cy="1415808"/>
            </a:xfrm>
            <a:prstGeom prst="roundRect">
              <a:avLst>
                <a:gd name="adj" fmla="val 1078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1" name="Rounded Rectangle 9">
              <a:extLst>
                <a:ext uri="{FF2B5EF4-FFF2-40B4-BE49-F238E27FC236}">
                  <a16:creationId xmlns="" xmlns:a16="http://schemas.microsoft.com/office/drawing/2014/main" id="{3A0442DB-B83C-4FBE-A7CF-EAC05C699BEE}"/>
                </a:ext>
              </a:extLst>
            </p:cNvPr>
            <p:cNvSpPr/>
            <p:nvPr/>
          </p:nvSpPr>
          <p:spPr>
            <a:xfrm flipH="1">
              <a:off x="1822737" y="2575648"/>
              <a:ext cx="1538088" cy="1405065"/>
            </a:xfrm>
            <a:custGeom>
              <a:avLst/>
              <a:gdLst/>
              <a:ahLst/>
              <a:cxnLst/>
              <a:rect l="l" t="t" r="r" b="b"/>
              <a:pathLst>
                <a:path w="1572775" h="1405065">
                  <a:moveTo>
                    <a:pt x="1473249" y="0"/>
                  </a:moveTo>
                  <a:cubicBezTo>
                    <a:pt x="1531558" y="20642"/>
                    <a:pt x="1572775" y="76505"/>
                    <a:pt x="1572775" y="141994"/>
                  </a:cubicBezTo>
                  <a:lnTo>
                    <a:pt x="1572775" y="1252328"/>
                  </a:lnTo>
                  <a:cubicBezTo>
                    <a:pt x="1572775" y="1336682"/>
                    <a:pt x="1504392" y="1405065"/>
                    <a:pt x="1420038" y="1405065"/>
                  </a:cubicBezTo>
                  <a:lnTo>
                    <a:pt x="0" y="1405065"/>
                  </a:lnTo>
                  <a:cubicBezTo>
                    <a:pt x="768941" y="1317621"/>
                    <a:pt x="1379064" y="735374"/>
                    <a:pt x="1473249" y="0"/>
                  </a:cubicBezTo>
                  <a:close/>
                </a:path>
              </a:pathLst>
            </a:custGeom>
            <a:gradFill>
              <a:gsLst>
                <a:gs pos="0">
                  <a:schemeClr val="accent4">
                    <a:lumMod val="85000"/>
                    <a:lumOff val="15000"/>
                  </a:schemeClr>
                </a:gs>
                <a:gs pos="94000">
                  <a:schemeClr val="accent4"/>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28" name="Group 7">
            <a:extLst>
              <a:ext uri="{FF2B5EF4-FFF2-40B4-BE49-F238E27FC236}">
                <a16:creationId xmlns="" xmlns:a16="http://schemas.microsoft.com/office/drawing/2014/main" id="{0761045A-F578-4EAF-BB0B-99427BCA39DF}"/>
              </a:ext>
            </a:extLst>
          </p:cNvPr>
          <p:cNvGrpSpPr/>
          <p:nvPr/>
        </p:nvGrpSpPr>
        <p:grpSpPr>
          <a:xfrm>
            <a:off x="3026826" y="2042403"/>
            <a:ext cx="2376000" cy="1620000"/>
            <a:chOff x="1822736" y="2564904"/>
            <a:chExt cx="1970137" cy="1415809"/>
          </a:xfrm>
        </p:grpSpPr>
        <p:sp>
          <p:nvSpPr>
            <p:cNvPr id="29" name="Rounded Rectangle 5">
              <a:extLst>
                <a:ext uri="{FF2B5EF4-FFF2-40B4-BE49-F238E27FC236}">
                  <a16:creationId xmlns="" xmlns:a16="http://schemas.microsoft.com/office/drawing/2014/main" id="{E1BABCC1-BDDD-420C-A84A-362F43C325F3}"/>
                </a:ext>
              </a:extLst>
            </p:cNvPr>
            <p:cNvSpPr/>
            <p:nvPr/>
          </p:nvSpPr>
          <p:spPr>
            <a:xfrm>
              <a:off x="1822736" y="2564904"/>
              <a:ext cx="1970137" cy="1415808"/>
            </a:xfrm>
            <a:prstGeom prst="roundRect">
              <a:avLst>
                <a:gd name="adj" fmla="val 107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0" name="Rounded Rectangle 9">
              <a:extLst>
                <a:ext uri="{FF2B5EF4-FFF2-40B4-BE49-F238E27FC236}">
                  <a16:creationId xmlns="" xmlns:a16="http://schemas.microsoft.com/office/drawing/2014/main" id="{2D105BC1-6894-44C4-BBC7-C2268FC1A150}"/>
                </a:ext>
              </a:extLst>
            </p:cNvPr>
            <p:cNvSpPr/>
            <p:nvPr/>
          </p:nvSpPr>
          <p:spPr>
            <a:xfrm>
              <a:off x="2220098" y="2575648"/>
              <a:ext cx="1572775" cy="1405065"/>
            </a:xfrm>
            <a:custGeom>
              <a:avLst/>
              <a:gdLst/>
              <a:ahLst/>
              <a:cxnLst/>
              <a:rect l="l" t="t" r="r" b="b"/>
              <a:pathLst>
                <a:path w="1572775" h="1405065">
                  <a:moveTo>
                    <a:pt x="1473249" y="0"/>
                  </a:moveTo>
                  <a:cubicBezTo>
                    <a:pt x="1531558" y="20642"/>
                    <a:pt x="1572775" y="76505"/>
                    <a:pt x="1572775" y="141994"/>
                  </a:cubicBezTo>
                  <a:lnTo>
                    <a:pt x="1572775" y="1252328"/>
                  </a:lnTo>
                  <a:cubicBezTo>
                    <a:pt x="1572775" y="1336682"/>
                    <a:pt x="1504392" y="1405065"/>
                    <a:pt x="1420038" y="1405065"/>
                  </a:cubicBezTo>
                  <a:lnTo>
                    <a:pt x="0" y="1405065"/>
                  </a:lnTo>
                  <a:cubicBezTo>
                    <a:pt x="768941" y="1317621"/>
                    <a:pt x="1379064" y="735374"/>
                    <a:pt x="1473249" y="0"/>
                  </a:cubicBezTo>
                  <a:close/>
                </a:path>
              </a:pathLst>
            </a:custGeom>
            <a:gradFill>
              <a:gsLst>
                <a:gs pos="0">
                  <a:schemeClr val="accent1">
                    <a:lumMod val="79000"/>
                    <a:lumOff val="21000"/>
                  </a:schemeClr>
                </a:gs>
                <a:gs pos="94000">
                  <a:schemeClr val="accent1"/>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34" name="Rectangle 3">
            <a:extLst>
              <a:ext uri="{FF2B5EF4-FFF2-40B4-BE49-F238E27FC236}">
                <a16:creationId xmlns="" xmlns:a16="http://schemas.microsoft.com/office/drawing/2014/main" id="{49966350-C095-455E-9F82-EDB909B6EB3C}"/>
              </a:ext>
            </a:extLst>
          </p:cNvPr>
          <p:cNvSpPr/>
          <p:nvPr/>
        </p:nvSpPr>
        <p:spPr>
          <a:xfrm>
            <a:off x="1298950" y="2240403"/>
            <a:ext cx="3204000" cy="1224000"/>
          </a:xfrm>
          <a:prstGeom prst="roundRect">
            <a:avLst/>
          </a:prstGeom>
          <a:solidFill>
            <a:schemeClr val="bg1"/>
          </a:solidFill>
          <a:ln>
            <a:noFill/>
          </a:ln>
          <a:effectLst>
            <a:outerShdw blurRad="63500" sx="102000" sy="102000" algn="ctr"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Rectangle 26">
            <a:extLst>
              <a:ext uri="{FF2B5EF4-FFF2-40B4-BE49-F238E27FC236}">
                <a16:creationId xmlns="" xmlns:a16="http://schemas.microsoft.com/office/drawing/2014/main" id="{A08A25E5-983A-4487-8E7E-9F59F613D763}"/>
              </a:ext>
            </a:extLst>
          </p:cNvPr>
          <p:cNvSpPr/>
          <p:nvPr/>
        </p:nvSpPr>
        <p:spPr>
          <a:xfrm>
            <a:off x="8423682" y="2240403"/>
            <a:ext cx="3204000" cy="1224000"/>
          </a:xfrm>
          <a:prstGeom prst="roundRect">
            <a:avLst/>
          </a:prstGeom>
          <a:solidFill>
            <a:schemeClr val="bg1"/>
          </a:solidFill>
          <a:ln>
            <a:noFill/>
          </a:ln>
          <a:effectLst>
            <a:outerShdw blurRad="63500" sx="102000" sy="102000" algn="ctr"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8" name="TextBox 37">
            <a:extLst>
              <a:ext uri="{FF2B5EF4-FFF2-40B4-BE49-F238E27FC236}">
                <a16:creationId xmlns="" xmlns:a16="http://schemas.microsoft.com/office/drawing/2014/main" id="{5BCF7259-8B08-482E-80CD-9798AD290E5E}"/>
              </a:ext>
            </a:extLst>
          </p:cNvPr>
          <p:cNvSpPr txBox="1"/>
          <p:nvPr/>
        </p:nvSpPr>
        <p:spPr>
          <a:xfrm>
            <a:off x="1434835" y="2330605"/>
            <a:ext cx="2903561" cy="892552"/>
          </a:xfrm>
          <a:prstGeom prst="rect">
            <a:avLst/>
          </a:prstGeom>
          <a:noFill/>
        </p:spPr>
        <p:txBody>
          <a:bodyPr wrap="square" lIns="108000" rIns="108000" rtlCol="0">
            <a:spAutoFit/>
          </a:bodyPr>
          <a:lstStyle/>
          <a:p>
            <a:pPr algn="ctr" defTabSz="914377"/>
            <a:r>
              <a:rPr lang="en-US" altLang="en-US" sz="2000" dirty="0" err="1">
                <a:solidFill>
                  <a:srgbClr val="002060"/>
                </a:solidFill>
                <a:cs typeface="Arial" panose="020B0604020202020204" pitchFamily="34" charset="0"/>
                <a:sym typeface="Wingdings 3" panose="05040102010807070707" pitchFamily="18" charset="2"/>
              </a:rPr>
              <a:t>Trao</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đổi</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không</a:t>
            </a:r>
            <a:r>
              <a:rPr lang="en-US" altLang="en-US" sz="2000" dirty="0">
                <a:solidFill>
                  <a:srgbClr val="002060"/>
                </a:solidFill>
                <a:cs typeface="Arial" panose="020B0604020202020204" pitchFamily="34" charset="0"/>
                <a:sym typeface="Wingdings 3" panose="05040102010807070707" pitchFamily="18" charset="2"/>
              </a:rPr>
              <a:t> </a:t>
            </a:r>
          </a:p>
          <a:p>
            <a:pPr algn="ctr" defTabSz="914377"/>
            <a:r>
              <a:rPr lang="en-US" altLang="en-US" sz="2000" dirty="0" err="1">
                <a:solidFill>
                  <a:srgbClr val="002060"/>
                </a:solidFill>
                <a:cs typeface="Arial" panose="020B0604020202020204" pitchFamily="34" charset="0"/>
                <a:sym typeface="Wingdings 3" panose="05040102010807070707" pitchFamily="18" charset="2"/>
              </a:rPr>
              <a:t>ngang</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giá</a:t>
            </a:r>
            <a:endParaRPr lang="en-US" altLang="en-US" sz="2000" dirty="0">
              <a:solidFill>
                <a:srgbClr val="002060"/>
              </a:solidFill>
              <a:cs typeface="Arial" panose="020B0604020202020204" pitchFamily="34" charset="0"/>
              <a:sym typeface="Wingdings 3" panose="05040102010807070707" pitchFamily="18" charset="2"/>
            </a:endParaRPr>
          </a:p>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200" b="1" i="0" u="none" strike="noStrike" kern="1200" cap="none" spc="0" normalizeH="0" baseline="0" noProof="0" dirty="0">
              <a:ln>
                <a:noFill/>
              </a:ln>
              <a:solidFill>
                <a:prstClr val="black">
                  <a:lumMod val="75000"/>
                  <a:lumOff val="25000"/>
                </a:prstClr>
              </a:solidFill>
              <a:effectLst/>
              <a:uLnTx/>
              <a:uFillTx/>
              <a:latin typeface="Arial"/>
              <a:ea typeface="Arial Unicode MS"/>
              <a:cs typeface="+mn-cs"/>
            </a:endParaRPr>
          </a:p>
        </p:txBody>
      </p:sp>
      <p:sp>
        <p:nvSpPr>
          <p:cNvPr id="58" name="TextBox 57">
            <a:extLst>
              <a:ext uri="{FF2B5EF4-FFF2-40B4-BE49-F238E27FC236}">
                <a16:creationId xmlns="" xmlns:a16="http://schemas.microsoft.com/office/drawing/2014/main" id="{64211E27-C68E-4A92-AA9A-8D65396FAABC}"/>
              </a:ext>
            </a:extLst>
          </p:cNvPr>
          <p:cNvSpPr txBox="1"/>
          <p:nvPr/>
        </p:nvSpPr>
        <p:spPr>
          <a:xfrm>
            <a:off x="5334053" y="2499882"/>
            <a:ext cx="2047338" cy="1446550"/>
          </a:xfrm>
          <a:prstGeom prst="rect">
            <a:avLst/>
          </a:prstGeom>
          <a:noFill/>
        </p:spPr>
        <p:txBody>
          <a:bodyPr wrap="square" lIns="108000" rIns="108000" rtlCol="0">
            <a:spAutoFit/>
          </a:bodyPr>
          <a:lstStyle/>
          <a:p>
            <a:pPr algn="ctr" defTabSz="914377"/>
            <a:r>
              <a:rPr lang="en-US" altLang="en-US" sz="2200" b="1" dirty="0" err="1">
                <a:solidFill>
                  <a:srgbClr val="7030A0"/>
                </a:solidFill>
                <a:cs typeface="Arial" panose="020B0604020202020204" pitchFamily="34" charset="0"/>
                <a:sym typeface="Wingdings 3" panose="05040102010807070707" pitchFamily="18" charset="2"/>
              </a:rPr>
              <a:t>Xét</a:t>
            </a:r>
            <a:r>
              <a:rPr lang="en-US" altLang="en-US" sz="2200" b="1" dirty="0">
                <a:solidFill>
                  <a:srgbClr val="7030A0"/>
                </a:solidFill>
                <a:cs typeface="Arial" panose="020B0604020202020204" pitchFamily="34" charset="0"/>
                <a:sym typeface="Wingdings 3" panose="05040102010807070707" pitchFamily="18" charset="2"/>
              </a:rPr>
              <a:t> </a:t>
            </a:r>
            <a:r>
              <a:rPr lang="vi-VN" altLang="en-US" sz="2200" b="1" dirty="0">
                <a:solidFill>
                  <a:srgbClr val="7030A0"/>
                </a:solidFill>
                <a:cs typeface="Arial" panose="020B0604020202020204" pitchFamily="34" charset="0"/>
                <a:sym typeface="Wingdings 3" panose="05040102010807070707" pitchFamily="18" charset="2"/>
              </a:rPr>
              <a:t>2 </a:t>
            </a:r>
          </a:p>
          <a:p>
            <a:pPr algn="ctr" defTabSz="914377"/>
            <a:r>
              <a:rPr lang="vi-VN" altLang="en-US" sz="2200" b="1" dirty="0">
                <a:solidFill>
                  <a:srgbClr val="7030A0"/>
                </a:solidFill>
                <a:cs typeface="Arial" panose="020B0604020202020204" pitchFamily="34" charset="0"/>
                <a:sym typeface="Wingdings 3" panose="05040102010807070707" pitchFamily="18" charset="2"/>
              </a:rPr>
              <a:t>trường hợp </a:t>
            </a:r>
          </a:p>
          <a:p>
            <a:pPr algn="ctr" defTabSz="914377"/>
            <a:r>
              <a:rPr lang="vi-VN" altLang="en-US" sz="2200" b="1" dirty="0">
                <a:solidFill>
                  <a:srgbClr val="7030A0"/>
                </a:solidFill>
                <a:cs typeface="Arial" panose="020B0604020202020204" pitchFamily="34" charset="0"/>
                <a:sym typeface="Wingdings 3" panose="05040102010807070707" pitchFamily="18" charset="2"/>
              </a:rPr>
              <a:t>t</a:t>
            </a:r>
            <a:r>
              <a:rPr lang="en-US" altLang="en-US" sz="2200" b="1" dirty="0" err="1">
                <a:solidFill>
                  <a:srgbClr val="7030A0"/>
                </a:solidFill>
                <a:cs typeface="Arial" panose="020B0604020202020204" pitchFamily="34" charset="0"/>
                <a:sym typeface="Wingdings 3" panose="05040102010807070707" pitchFamily="18" charset="2"/>
              </a:rPr>
              <a:t>rong</a:t>
            </a:r>
            <a:r>
              <a:rPr lang="en-US" altLang="en-US" sz="2200" b="1" dirty="0">
                <a:solidFill>
                  <a:srgbClr val="7030A0"/>
                </a:solidFill>
                <a:cs typeface="Arial" panose="020B0604020202020204" pitchFamily="34" charset="0"/>
                <a:sym typeface="Wingdings 3" panose="05040102010807070707" pitchFamily="18" charset="2"/>
              </a:rPr>
              <a:t> </a:t>
            </a:r>
            <a:r>
              <a:rPr lang="en-US" altLang="en-US" sz="2200" b="1" dirty="0" err="1">
                <a:solidFill>
                  <a:srgbClr val="7030A0"/>
                </a:solidFill>
                <a:cs typeface="Arial" panose="020B0604020202020204" pitchFamily="34" charset="0"/>
                <a:sym typeface="Wingdings 3" panose="05040102010807070707" pitchFamily="18" charset="2"/>
              </a:rPr>
              <a:t>l­ưu</a:t>
            </a:r>
            <a:endParaRPr lang="vi-VN" altLang="en-US" sz="2200" b="1" dirty="0">
              <a:solidFill>
                <a:srgbClr val="7030A0"/>
              </a:solidFill>
              <a:cs typeface="Arial" panose="020B0604020202020204" pitchFamily="34" charset="0"/>
              <a:sym typeface="Wingdings 3" panose="05040102010807070707" pitchFamily="18" charset="2"/>
            </a:endParaRPr>
          </a:p>
          <a:p>
            <a:pPr algn="ctr" defTabSz="914377"/>
            <a:r>
              <a:rPr lang="en-US" altLang="en-US" sz="2200" b="1" dirty="0">
                <a:solidFill>
                  <a:srgbClr val="7030A0"/>
                </a:solidFill>
                <a:cs typeface="Arial" panose="020B0604020202020204" pitchFamily="34" charset="0"/>
                <a:sym typeface="Wingdings 3" panose="05040102010807070707" pitchFamily="18" charset="2"/>
              </a:rPr>
              <a:t> </a:t>
            </a:r>
            <a:r>
              <a:rPr lang="en-US" altLang="en-US" sz="2200" b="1" dirty="0" err="1">
                <a:solidFill>
                  <a:srgbClr val="7030A0"/>
                </a:solidFill>
                <a:cs typeface="Arial" panose="020B0604020202020204" pitchFamily="34" charset="0"/>
                <a:sym typeface="Wingdings 3" panose="05040102010807070707" pitchFamily="18" charset="2"/>
              </a:rPr>
              <a:t>thông</a:t>
            </a:r>
            <a:endParaRPr lang="en-US" altLang="en-US" sz="2200" b="1" dirty="0">
              <a:solidFill>
                <a:srgbClr val="7030A0"/>
              </a:solidFill>
              <a:cs typeface="Arial" panose="020B0604020202020204" pitchFamily="34" charset="0"/>
              <a:sym typeface="Wingdings 3" panose="05040102010807070707" pitchFamily="18" charset="2"/>
            </a:endParaRPr>
          </a:p>
        </p:txBody>
      </p:sp>
      <p:sp>
        <p:nvSpPr>
          <p:cNvPr id="65" name="TextBox 64">
            <a:extLst>
              <a:ext uri="{FF2B5EF4-FFF2-40B4-BE49-F238E27FC236}">
                <a16:creationId xmlns="" xmlns:a16="http://schemas.microsoft.com/office/drawing/2014/main" id="{E38E8EBE-2F28-4D45-B861-2AF2C81BEFDD}"/>
              </a:ext>
            </a:extLst>
          </p:cNvPr>
          <p:cNvSpPr txBox="1"/>
          <p:nvPr/>
        </p:nvSpPr>
        <p:spPr>
          <a:xfrm>
            <a:off x="8429443" y="2372819"/>
            <a:ext cx="3172711" cy="416204"/>
          </a:xfrm>
          <a:prstGeom prst="rect">
            <a:avLst/>
          </a:prstGeom>
          <a:noFill/>
        </p:spPr>
        <p:txBody>
          <a:bodyPr wrap="square" lIns="108000" rIns="108000" rtlCol="0">
            <a:spAutoFit/>
          </a:bodyPr>
          <a:lstStyle/>
          <a:p>
            <a:pPr algn="ctr" eaLnBrk="1" hangingPunct="1">
              <a:lnSpc>
                <a:spcPct val="115000"/>
              </a:lnSpc>
              <a:spcBef>
                <a:spcPct val="10000"/>
              </a:spcBef>
              <a:buFont typeface="Wingdings" panose="05000000000000000000" pitchFamily="2" charset="2"/>
              <a:buNone/>
            </a:pPr>
            <a:r>
              <a:rPr lang="en-US" altLang="en-US" sz="2000" dirty="0" err="1">
                <a:solidFill>
                  <a:srgbClr val="002060"/>
                </a:solidFill>
                <a:cs typeface="Arial" panose="020B0604020202020204" pitchFamily="34" charset="0"/>
                <a:sym typeface="Wingdings 3" panose="05040102010807070707" pitchFamily="18" charset="2"/>
              </a:rPr>
              <a:t>Trao</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đổi</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ngang</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giá</a:t>
            </a:r>
            <a:endParaRPr lang="en-US" altLang="en-US" sz="2000" dirty="0">
              <a:solidFill>
                <a:srgbClr val="002060"/>
              </a:solidFill>
              <a:cs typeface="Arial" panose="020B0604020202020204" pitchFamily="34" charset="0"/>
              <a:sym typeface="Wingdings 3" panose="05040102010807070707" pitchFamily="18" charset="2"/>
            </a:endParaRPr>
          </a:p>
        </p:txBody>
      </p:sp>
      <p:sp>
        <p:nvSpPr>
          <p:cNvPr id="67" name="Rounded Rectangle 10">
            <a:extLst>
              <a:ext uri="{FF2B5EF4-FFF2-40B4-BE49-F238E27FC236}">
                <a16:creationId xmlns="" xmlns:a16="http://schemas.microsoft.com/office/drawing/2014/main" id="{F0F51F24-1881-4A77-81CB-76CC3289F7DC}"/>
              </a:ext>
            </a:extLst>
          </p:cNvPr>
          <p:cNvSpPr/>
          <p:nvPr/>
        </p:nvSpPr>
        <p:spPr>
          <a:xfrm>
            <a:off x="4845825" y="2450519"/>
            <a:ext cx="254160" cy="336352"/>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69" name="Rectangle 36">
            <a:extLst>
              <a:ext uri="{FF2B5EF4-FFF2-40B4-BE49-F238E27FC236}">
                <a16:creationId xmlns="" xmlns:a16="http://schemas.microsoft.com/office/drawing/2014/main" id="{4A7100C7-E776-4F18-9E46-464A5E470E3F}"/>
              </a:ext>
            </a:extLst>
          </p:cNvPr>
          <p:cNvSpPr/>
          <p:nvPr/>
        </p:nvSpPr>
        <p:spPr>
          <a:xfrm>
            <a:off x="7764903" y="2418180"/>
            <a:ext cx="389370" cy="325482"/>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71" name="Rectangle 70">
            <a:extLst>
              <a:ext uri="{FF2B5EF4-FFF2-40B4-BE49-F238E27FC236}">
                <a16:creationId xmlns="" xmlns:a16="http://schemas.microsoft.com/office/drawing/2014/main" id="{AA72B9B5-1BFE-4D10-86BF-32427C9AE583}"/>
              </a:ext>
            </a:extLst>
          </p:cNvPr>
          <p:cNvSpPr>
            <a:spLocks noChangeArrowheads="1"/>
          </p:cNvSpPr>
          <p:nvPr/>
        </p:nvSpPr>
        <p:spPr bwMode="auto">
          <a:xfrm>
            <a:off x="5221283" y="1047584"/>
            <a:ext cx="3116263" cy="5238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800" b="1" dirty="0" err="1">
                <a:cs typeface="Arial" panose="020B0604020202020204" pitchFamily="34" charset="0"/>
                <a:sym typeface="Arial" panose="020B0604020202020204" pitchFamily="34" charset="0"/>
              </a:rPr>
              <a:t>Vậy</a:t>
            </a:r>
            <a:r>
              <a:rPr lang="en-US" altLang="en-US" sz="2800" b="1" dirty="0">
                <a:cs typeface="Arial" panose="020B0604020202020204" pitchFamily="34" charset="0"/>
                <a:sym typeface="Arial" panose="020B0604020202020204" pitchFamily="34" charset="0"/>
              </a:rPr>
              <a:t> </a:t>
            </a:r>
            <a:r>
              <a:rPr lang="en-US" altLang="en-US" sz="2800" b="1" dirty="0">
                <a:cs typeface="Arial" panose="020B0604020202020204" pitchFamily="34" charset="0"/>
                <a:sym typeface="Wingdings" panose="05000000000000000000" pitchFamily="2" charset="2"/>
              </a:rPr>
              <a:t>∆</a:t>
            </a:r>
            <a:r>
              <a:rPr lang="en-US" altLang="en-US" sz="2800" b="1" dirty="0">
                <a:cs typeface="Arial" panose="020B0604020202020204" pitchFamily="34" charset="0"/>
                <a:sym typeface="Wingdings 3" panose="05040102010807070707" pitchFamily="18" charset="2"/>
              </a:rPr>
              <a:t>T ở </a:t>
            </a:r>
            <a:r>
              <a:rPr lang="en-US" altLang="en-US" sz="2800" b="1" dirty="0" err="1">
                <a:cs typeface="Arial" panose="020B0604020202020204" pitchFamily="34" charset="0"/>
                <a:sym typeface="Wingdings 3" panose="05040102010807070707" pitchFamily="18" charset="2"/>
              </a:rPr>
              <a:t>đâu</a:t>
            </a:r>
            <a:r>
              <a:rPr lang="en-US" altLang="en-US" sz="2800" b="1" dirty="0">
                <a:cs typeface="Arial" panose="020B0604020202020204" pitchFamily="34" charset="0"/>
                <a:sym typeface="Wingdings 3" panose="05040102010807070707" pitchFamily="18" charset="2"/>
              </a:rPr>
              <a:t> ra?</a:t>
            </a:r>
            <a:endParaRPr lang="en-US" altLang="en-US" sz="2800" dirty="0"/>
          </a:p>
        </p:txBody>
      </p:sp>
      <p:sp>
        <p:nvSpPr>
          <p:cNvPr id="5" name="Minus Sign 4">
            <a:extLst>
              <a:ext uri="{FF2B5EF4-FFF2-40B4-BE49-F238E27FC236}">
                <a16:creationId xmlns="" xmlns:a16="http://schemas.microsoft.com/office/drawing/2014/main" id="{82194209-828C-449A-A425-83105199B638}"/>
              </a:ext>
            </a:extLst>
          </p:cNvPr>
          <p:cNvSpPr/>
          <p:nvPr/>
        </p:nvSpPr>
        <p:spPr>
          <a:xfrm>
            <a:off x="9197735" y="2750216"/>
            <a:ext cx="1695315" cy="196578"/>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Box 71">
            <a:extLst>
              <a:ext uri="{FF2B5EF4-FFF2-40B4-BE49-F238E27FC236}">
                <a16:creationId xmlns="" xmlns:a16="http://schemas.microsoft.com/office/drawing/2014/main" id="{D0291552-6244-48F9-B10B-22C4B5899F9A}"/>
              </a:ext>
            </a:extLst>
          </p:cNvPr>
          <p:cNvSpPr txBox="1"/>
          <p:nvPr/>
        </p:nvSpPr>
        <p:spPr>
          <a:xfrm>
            <a:off x="9496844" y="2969905"/>
            <a:ext cx="1277257" cy="369332"/>
          </a:xfrm>
          <a:prstGeom prst="rect">
            <a:avLst/>
          </a:prstGeom>
          <a:noFill/>
        </p:spPr>
        <p:txBody>
          <a:bodyPr wrap="square">
            <a:spAutoFit/>
          </a:bodyPr>
          <a:lstStyle/>
          <a:p>
            <a:pPr algn="ctr" eaLnBrk="1" hangingPunct="1">
              <a:spcBef>
                <a:spcPct val="50000"/>
              </a:spcBef>
            </a:pPr>
            <a:r>
              <a:rPr lang="en-US" altLang="en-US" sz="1800" b="1" dirty="0">
                <a:solidFill>
                  <a:srgbClr val="C00000"/>
                </a:solidFill>
                <a:latin typeface="Times New Roman" panose="02020603050405020304" pitchFamily="18" charset="0"/>
              </a:rPr>
              <a:t>T </a:t>
            </a:r>
            <a:r>
              <a:rPr lang="vi-VN" altLang="en-US" b="1" dirty="0">
                <a:solidFill>
                  <a:srgbClr val="C00000"/>
                </a:solidFill>
                <a:latin typeface="Times New Roman" panose="02020603050405020304" pitchFamily="18" charset="0"/>
              </a:rPr>
              <a:t>=</a:t>
            </a:r>
            <a:r>
              <a:rPr lang="en-US" altLang="en-US" sz="1800" b="1" dirty="0">
                <a:solidFill>
                  <a:srgbClr val="C00000"/>
                </a:solidFill>
                <a:latin typeface="Times New Roman" panose="02020603050405020304" pitchFamily="18" charset="0"/>
              </a:rPr>
              <a:t> H </a:t>
            </a:r>
            <a:r>
              <a:rPr lang="vi-VN" altLang="en-US" b="1" dirty="0">
                <a:solidFill>
                  <a:srgbClr val="C00000"/>
                </a:solidFill>
                <a:latin typeface="Times New Roman" panose="02020603050405020304" pitchFamily="18" charset="0"/>
              </a:rPr>
              <a:t>=</a:t>
            </a:r>
            <a:r>
              <a:rPr lang="en-US" altLang="en-US" sz="1800" b="1" dirty="0">
                <a:solidFill>
                  <a:srgbClr val="C00000"/>
                </a:solidFill>
                <a:latin typeface="Times New Roman" panose="02020603050405020304" pitchFamily="18" charset="0"/>
              </a:rPr>
              <a:t> T</a:t>
            </a:r>
          </a:p>
        </p:txBody>
      </p:sp>
      <p:sp>
        <p:nvSpPr>
          <p:cNvPr id="73" name="TextBox 72">
            <a:extLst>
              <a:ext uri="{FF2B5EF4-FFF2-40B4-BE49-F238E27FC236}">
                <a16:creationId xmlns="" xmlns:a16="http://schemas.microsoft.com/office/drawing/2014/main" id="{55FC6426-B487-44D3-8082-EB1FE3B82DDD}"/>
              </a:ext>
            </a:extLst>
          </p:cNvPr>
          <p:cNvSpPr txBox="1"/>
          <p:nvPr/>
        </p:nvSpPr>
        <p:spPr>
          <a:xfrm>
            <a:off x="5170982" y="1571459"/>
            <a:ext cx="2879300" cy="480901"/>
          </a:xfrm>
          <a:prstGeom prst="rect">
            <a:avLst/>
          </a:prstGeom>
          <a:noFill/>
        </p:spPr>
        <p:txBody>
          <a:bodyPr wrap="square">
            <a:spAutoFit/>
          </a:bodyPr>
          <a:lstStyle/>
          <a:p>
            <a:pPr eaLnBrk="1" hangingPunct="1">
              <a:lnSpc>
                <a:spcPct val="115000"/>
              </a:lnSpc>
              <a:spcBef>
                <a:spcPct val="10000"/>
              </a:spcBef>
              <a:buFont typeface="Wingdings" panose="05000000000000000000" pitchFamily="2" charset="2"/>
              <a:buNone/>
            </a:pPr>
            <a:r>
              <a:rPr lang="en-US" altLang="en-US" sz="2400" b="1" dirty="0" err="1">
                <a:solidFill>
                  <a:srgbClr val="0033CC"/>
                </a:solidFill>
                <a:cs typeface="Arial" panose="020B0604020202020204" pitchFamily="34" charset="0"/>
                <a:sym typeface="Wingdings 3" panose="05040102010807070707" pitchFamily="18" charset="2"/>
              </a:rPr>
              <a:t>Trong</a:t>
            </a:r>
            <a:r>
              <a:rPr lang="en-US" altLang="en-US" sz="2400" b="1" dirty="0">
                <a:solidFill>
                  <a:srgbClr val="0033CC"/>
                </a:solidFill>
                <a:cs typeface="Arial" panose="020B0604020202020204" pitchFamily="34" charset="0"/>
                <a:sym typeface="Wingdings 3" panose="05040102010807070707" pitchFamily="18" charset="2"/>
              </a:rPr>
              <a:t> </a:t>
            </a:r>
            <a:r>
              <a:rPr lang="en-US" altLang="en-US" sz="2400" b="1" dirty="0" err="1">
                <a:solidFill>
                  <a:srgbClr val="0033CC"/>
                </a:solidFill>
                <a:cs typeface="Arial" panose="020B0604020202020204" pitchFamily="34" charset="0"/>
                <a:sym typeface="Wingdings 3" panose="05040102010807070707" pitchFamily="18" charset="2"/>
              </a:rPr>
              <a:t>l­ưu</a:t>
            </a:r>
            <a:r>
              <a:rPr lang="en-US" altLang="en-US" sz="2400" b="1" dirty="0">
                <a:solidFill>
                  <a:srgbClr val="0033CC"/>
                </a:solidFill>
                <a:cs typeface="Arial" panose="020B0604020202020204" pitchFamily="34" charset="0"/>
                <a:sym typeface="Wingdings 3" panose="05040102010807070707" pitchFamily="18" charset="2"/>
              </a:rPr>
              <a:t> </a:t>
            </a:r>
            <a:r>
              <a:rPr lang="en-US" altLang="en-US" sz="2400" b="1" dirty="0" err="1">
                <a:solidFill>
                  <a:srgbClr val="0033CC"/>
                </a:solidFill>
                <a:cs typeface="Arial" panose="020B0604020202020204" pitchFamily="34" charset="0"/>
                <a:sym typeface="Wingdings 3" panose="05040102010807070707" pitchFamily="18" charset="2"/>
              </a:rPr>
              <a:t>thông</a:t>
            </a:r>
            <a:r>
              <a:rPr lang="en-US" altLang="en-US" sz="2400" b="1" dirty="0">
                <a:solidFill>
                  <a:srgbClr val="0033CC"/>
                </a:solidFill>
                <a:cs typeface="Arial" panose="020B0604020202020204" pitchFamily="34" charset="0"/>
                <a:sym typeface="Wingdings 3" panose="05040102010807070707" pitchFamily="18" charset="2"/>
              </a:rPr>
              <a:t>:</a:t>
            </a:r>
          </a:p>
        </p:txBody>
      </p:sp>
      <p:sp>
        <p:nvSpPr>
          <p:cNvPr id="74" name="Rectangle 6">
            <a:extLst>
              <a:ext uri="{FF2B5EF4-FFF2-40B4-BE49-F238E27FC236}">
                <a16:creationId xmlns="" xmlns:a16="http://schemas.microsoft.com/office/drawing/2014/main" id="{F22125B1-2520-45F8-BB5F-D519DBB39B2D}"/>
              </a:ext>
            </a:extLst>
          </p:cNvPr>
          <p:cNvSpPr>
            <a:spLocks noChangeArrowheads="1"/>
          </p:cNvSpPr>
          <p:nvPr/>
        </p:nvSpPr>
        <p:spPr bwMode="auto">
          <a:xfrm>
            <a:off x="8933771" y="4037462"/>
            <a:ext cx="29646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err="1"/>
              <a:t>Không</a:t>
            </a:r>
            <a:r>
              <a:rPr lang="en-US" altLang="en-US" sz="2400" b="1" dirty="0"/>
              <a:t> </a:t>
            </a:r>
            <a:r>
              <a:rPr lang="en-US" altLang="en-US" sz="2400" b="1" dirty="0" err="1"/>
              <a:t>tạo</a:t>
            </a:r>
            <a:r>
              <a:rPr lang="en-US" altLang="en-US" sz="2400" b="1" dirty="0"/>
              <a:t> ra m</a:t>
            </a:r>
          </a:p>
        </p:txBody>
      </p:sp>
      <p:sp>
        <p:nvSpPr>
          <p:cNvPr id="75" name="Text Box 37">
            <a:extLst>
              <a:ext uri="{FF2B5EF4-FFF2-40B4-BE49-F238E27FC236}">
                <a16:creationId xmlns="" xmlns:a16="http://schemas.microsoft.com/office/drawing/2014/main" id="{F937B4B0-666C-4FA9-A2CC-A5E5D6684C27}"/>
              </a:ext>
            </a:extLst>
          </p:cNvPr>
          <p:cNvSpPr txBox="1">
            <a:spLocks noChangeArrowheads="1"/>
          </p:cNvSpPr>
          <p:nvPr/>
        </p:nvSpPr>
        <p:spPr bwMode="auto">
          <a:xfrm rot="5400000" flipH="1" flipV="1">
            <a:off x="9964232" y="3432994"/>
            <a:ext cx="400109"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7200" dirty="0">
                <a:latin typeface=".VnTime" panose="020B7200000000000000" pitchFamily="34" charset="0"/>
                <a:sym typeface="Symbol" panose="05050102010706020507" pitchFamily="18" charset="2"/>
              </a:rPr>
              <a:t></a:t>
            </a:r>
            <a:endParaRPr lang="en-US" altLang="en-US" sz="7200" dirty="0">
              <a:latin typeface=".VnTime" panose="020B7200000000000000" pitchFamily="34" charset="0"/>
            </a:endParaRPr>
          </a:p>
        </p:txBody>
      </p:sp>
      <p:sp>
        <p:nvSpPr>
          <p:cNvPr id="76" name="Freeform 20">
            <a:extLst>
              <a:ext uri="{FF2B5EF4-FFF2-40B4-BE49-F238E27FC236}">
                <a16:creationId xmlns="" xmlns:a16="http://schemas.microsoft.com/office/drawing/2014/main" id="{26C27618-AB3A-43A8-A065-DFD990B95CE5}"/>
              </a:ext>
            </a:extLst>
          </p:cNvPr>
          <p:cNvSpPr/>
          <p:nvPr/>
        </p:nvSpPr>
        <p:spPr>
          <a:xfrm>
            <a:off x="4564997" y="1427474"/>
            <a:ext cx="534988" cy="573088"/>
          </a:xfrm>
          <a:custGeom>
            <a:avLst/>
            <a:gdLst>
              <a:gd name="connsiteX0" fmla="*/ 795647 w 2149434"/>
              <a:gd name="connsiteY0" fmla="*/ 2933205 h 2933205"/>
              <a:gd name="connsiteX1" fmla="*/ 0 w 2149434"/>
              <a:gd name="connsiteY1" fmla="*/ 1531917 h 2933205"/>
              <a:gd name="connsiteX2" fmla="*/ 463138 w 2149434"/>
              <a:gd name="connsiteY2" fmla="*/ 1733797 h 2933205"/>
              <a:gd name="connsiteX3" fmla="*/ 700645 w 2149434"/>
              <a:gd name="connsiteY3" fmla="*/ 166255 h 2933205"/>
              <a:gd name="connsiteX4" fmla="*/ 676894 w 2149434"/>
              <a:gd name="connsiteY4" fmla="*/ 0 h 2933205"/>
              <a:gd name="connsiteX5" fmla="*/ 2066307 w 2149434"/>
              <a:gd name="connsiteY5" fmla="*/ 819397 h 2933205"/>
              <a:gd name="connsiteX6" fmla="*/ 2149434 w 2149434"/>
              <a:gd name="connsiteY6" fmla="*/ 593766 h 2933205"/>
              <a:gd name="connsiteX7" fmla="*/ 1816925 w 2149434"/>
              <a:gd name="connsiteY7" fmla="*/ 2933205 h 2933205"/>
              <a:gd name="connsiteX8" fmla="*/ 1187533 w 2149434"/>
              <a:gd name="connsiteY8" fmla="*/ 926275 h 2933205"/>
              <a:gd name="connsiteX9" fmla="*/ 1080655 w 2149434"/>
              <a:gd name="connsiteY9" fmla="*/ 1828800 h 2933205"/>
              <a:gd name="connsiteX10" fmla="*/ 914400 w 2149434"/>
              <a:gd name="connsiteY10" fmla="*/ 1448790 h 2933205"/>
              <a:gd name="connsiteX11" fmla="*/ 795647 w 2149434"/>
              <a:gd name="connsiteY11" fmla="*/ 2933205 h 2933205"/>
              <a:gd name="connsiteX0" fmla="*/ 795647 w 2149434"/>
              <a:gd name="connsiteY0" fmla="*/ 2933205 h 2933205"/>
              <a:gd name="connsiteX1" fmla="*/ 0 w 2149434"/>
              <a:gd name="connsiteY1" fmla="*/ 1531917 h 2933205"/>
              <a:gd name="connsiteX2" fmla="*/ 463138 w 2149434"/>
              <a:gd name="connsiteY2" fmla="*/ 1733797 h 2933205"/>
              <a:gd name="connsiteX3" fmla="*/ 676894 w 2149434"/>
              <a:gd name="connsiteY3" fmla="*/ 0 h 2933205"/>
              <a:gd name="connsiteX4" fmla="*/ 2066307 w 2149434"/>
              <a:gd name="connsiteY4" fmla="*/ 819397 h 2933205"/>
              <a:gd name="connsiteX5" fmla="*/ 2149434 w 2149434"/>
              <a:gd name="connsiteY5" fmla="*/ 593766 h 2933205"/>
              <a:gd name="connsiteX6" fmla="*/ 1816925 w 2149434"/>
              <a:gd name="connsiteY6" fmla="*/ 2933205 h 2933205"/>
              <a:gd name="connsiteX7" fmla="*/ 1187533 w 2149434"/>
              <a:gd name="connsiteY7" fmla="*/ 926275 h 2933205"/>
              <a:gd name="connsiteX8" fmla="*/ 1080655 w 2149434"/>
              <a:gd name="connsiteY8" fmla="*/ 1828800 h 2933205"/>
              <a:gd name="connsiteX9" fmla="*/ 914400 w 2149434"/>
              <a:gd name="connsiteY9" fmla="*/ 1448790 h 2933205"/>
              <a:gd name="connsiteX10" fmla="*/ 795647 w 2149434"/>
              <a:gd name="connsiteY10" fmla="*/ 2933205 h 2933205"/>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095113"/>
              <a:gd name="connsiteY0" fmla="*/ 3150488 h 3150488"/>
              <a:gd name="connsiteX1" fmla="*/ 0 w 2095113"/>
              <a:gd name="connsiteY1" fmla="*/ 1749200 h 3150488"/>
              <a:gd name="connsiteX2" fmla="*/ 463138 w 2095113"/>
              <a:gd name="connsiteY2" fmla="*/ 1951080 h 3150488"/>
              <a:gd name="connsiteX3" fmla="*/ 776482 w 2095113"/>
              <a:gd name="connsiteY3" fmla="*/ 0 h 3150488"/>
              <a:gd name="connsiteX4" fmla="*/ 1975772 w 2095113"/>
              <a:gd name="connsiteY4" fmla="*/ 991413 h 3150488"/>
              <a:gd name="connsiteX5" fmla="*/ 2095113 w 2095113"/>
              <a:gd name="connsiteY5" fmla="*/ 702407 h 3150488"/>
              <a:gd name="connsiteX6" fmla="*/ 1816925 w 2095113"/>
              <a:gd name="connsiteY6" fmla="*/ 3150488 h 3150488"/>
              <a:gd name="connsiteX7" fmla="*/ 1187533 w 2095113"/>
              <a:gd name="connsiteY7" fmla="*/ 1143558 h 3150488"/>
              <a:gd name="connsiteX8" fmla="*/ 1080655 w 2095113"/>
              <a:gd name="connsiteY8" fmla="*/ 2046083 h 3150488"/>
              <a:gd name="connsiteX9" fmla="*/ 914400 w 2095113"/>
              <a:gd name="connsiteY9" fmla="*/ 1666073 h 3150488"/>
              <a:gd name="connsiteX10" fmla="*/ 795647 w 2095113"/>
              <a:gd name="connsiteY10" fmla="*/ 3150488 h 3150488"/>
              <a:gd name="connsiteX0" fmla="*/ 795647 w 2760540"/>
              <a:gd name="connsiteY0" fmla="*/ 3150488 h 3150488"/>
              <a:gd name="connsiteX1" fmla="*/ 0 w 2760540"/>
              <a:gd name="connsiteY1" fmla="*/ 1749200 h 3150488"/>
              <a:gd name="connsiteX2" fmla="*/ 463138 w 2760540"/>
              <a:gd name="connsiteY2" fmla="*/ 1951080 h 3150488"/>
              <a:gd name="connsiteX3" fmla="*/ 776482 w 2760540"/>
              <a:gd name="connsiteY3" fmla="*/ 0 h 3150488"/>
              <a:gd name="connsiteX4" fmla="*/ 1975772 w 2760540"/>
              <a:gd name="connsiteY4" fmla="*/ 991413 h 3150488"/>
              <a:gd name="connsiteX5" fmla="*/ 2095113 w 2760540"/>
              <a:gd name="connsiteY5" fmla="*/ 702407 h 3150488"/>
              <a:gd name="connsiteX6" fmla="*/ 1816925 w 2760540"/>
              <a:gd name="connsiteY6" fmla="*/ 3150488 h 3150488"/>
              <a:gd name="connsiteX7" fmla="*/ 1187533 w 2760540"/>
              <a:gd name="connsiteY7" fmla="*/ 1143558 h 3150488"/>
              <a:gd name="connsiteX8" fmla="*/ 1080655 w 2760540"/>
              <a:gd name="connsiteY8" fmla="*/ 2046083 h 3150488"/>
              <a:gd name="connsiteX9" fmla="*/ 914400 w 2760540"/>
              <a:gd name="connsiteY9" fmla="*/ 1666073 h 3150488"/>
              <a:gd name="connsiteX10" fmla="*/ 795647 w 2760540"/>
              <a:gd name="connsiteY10" fmla="*/ 3150488 h 3150488"/>
              <a:gd name="connsiteX0" fmla="*/ 795647 w 2904019"/>
              <a:gd name="connsiteY0" fmla="*/ 3150488 h 3150488"/>
              <a:gd name="connsiteX1" fmla="*/ 0 w 2904019"/>
              <a:gd name="connsiteY1" fmla="*/ 1749200 h 3150488"/>
              <a:gd name="connsiteX2" fmla="*/ 463138 w 2904019"/>
              <a:gd name="connsiteY2" fmla="*/ 1951080 h 3150488"/>
              <a:gd name="connsiteX3" fmla="*/ 776482 w 2904019"/>
              <a:gd name="connsiteY3" fmla="*/ 0 h 3150488"/>
              <a:gd name="connsiteX4" fmla="*/ 1975772 w 2904019"/>
              <a:gd name="connsiteY4" fmla="*/ 991413 h 3150488"/>
              <a:gd name="connsiteX5" fmla="*/ 2095113 w 2904019"/>
              <a:gd name="connsiteY5" fmla="*/ 702407 h 3150488"/>
              <a:gd name="connsiteX6" fmla="*/ 1816925 w 2904019"/>
              <a:gd name="connsiteY6" fmla="*/ 3150488 h 3150488"/>
              <a:gd name="connsiteX7" fmla="*/ 1187533 w 2904019"/>
              <a:gd name="connsiteY7" fmla="*/ 1143558 h 3150488"/>
              <a:gd name="connsiteX8" fmla="*/ 1080655 w 2904019"/>
              <a:gd name="connsiteY8" fmla="*/ 2046083 h 3150488"/>
              <a:gd name="connsiteX9" fmla="*/ 914400 w 2904019"/>
              <a:gd name="connsiteY9" fmla="*/ 1666073 h 3150488"/>
              <a:gd name="connsiteX10" fmla="*/ 795647 w 2904019"/>
              <a:gd name="connsiteY10" fmla="*/ 3150488 h 3150488"/>
              <a:gd name="connsiteX0" fmla="*/ 795647 w 2905418"/>
              <a:gd name="connsiteY0" fmla="*/ 3150488 h 3186701"/>
              <a:gd name="connsiteX1" fmla="*/ 0 w 2905418"/>
              <a:gd name="connsiteY1" fmla="*/ 1749200 h 3186701"/>
              <a:gd name="connsiteX2" fmla="*/ 463138 w 2905418"/>
              <a:gd name="connsiteY2" fmla="*/ 1951080 h 3186701"/>
              <a:gd name="connsiteX3" fmla="*/ 776482 w 2905418"/>
              <a:gd name="connsiteY3" fmla="*/ 0 h 3186701"/>
              <a:gd name="connsiteX4" fmla="*/ 1975772 w 2905418"/>
              <a:gd name="connsiteY4" fmla="*/ 991413 h 3186701"/>
              <a:gd name="connsiteX5" fmla="*/ 2095113 w 2905418"/>
              <a:gd name="connsiteY5" fmla="*/ 702407 h 3186701"/>
              <a:gd name="connsiteX6" fmla="*/ 1821452 w 2905418"/>
              <a:gd name="connsiteY6" fmla="*/ 3186701 h 3186701"/>
              <a:gd name="connsiteX7" fmla="*/ 1187533 w 2905418"/>
              <a:gd name="connsiteY7" fmla="*/ 1143558 h 3186701"/>
              <a:gd name="connsiteX8" fmla="*/ 1080655 w 2905418"/>
              <a:gd name="connsiteY8" fmla="*/ 2046083 h 3186701"/>
              <a:gd name="connsiteX9" fmla="*/ 914400 w 2905418"/>
              <a:gd name="connsiteY9" fmla="*/ 1666073 h 3186701"/>
              <a:gd name="connsiteX10" fmla="*/ 795647 w 2905418"/>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1975772 w 2937337"/>
              <a:gd name="connsiteY4" fmla="*/ 991413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893849"/>
              <a:gd name="connsiteY0" fmla="*/ 3150488 h 3186701"/>
              <a:gd name="connsiteX1" fmla="*/ 0 w 2893849"/>
              <a:gd name="connsiteY1" fmla="*/ 1749200 h 3186701"/>
              <a:gd name="connsiteX2" fmla="*/ 463138 w 2893849"/>
              <a:gd name="connsiteY2" fmla="*/ 1951080 h 3186701"/>
              <a:gd name="connsiteX3" fmla="*/ 776482 w 2893849"/>
              <a:gd name="connsiteY3" fmla="*/ 0 h 3186701"/>
              <a:gd name="connsiteX4" fmla="*/ 2034620 w 2893849"/>
              <a:gd name="connsiteY4" fmla="*/ 1294704 h 3186701"/>
              <a:gd name="connsiteX5" fmla="*/ 2031739 w 2893849"/>
              <a:gd name="connsiteY5" fmla="*/ 711461 h 3186701"/>
              <a:gd name="connsiteX6" fmla="*/ 1821452 w 2893849"/>
              <a:gd name="connsiteY6" fmla="*/ 3186701 h 3186701"/>
              <a:gd name="connsiteX7" fmla="*/ 1187533 w 2893849"/>
              <a:gd name="connsiteY7" fmla="*/ 1143558 h 3186701"/>
              <a:gd name="connsiteX8" fmla="*/ 1080655 w 2893849"/>
              <a:gd name="connsiteY8" fmla="*/ 2046083 h 3186701"/>
              <a:gd name="connsiteX9" fmla="*/ 914400 w 2893849"/>
              <a:gd name="connsiteY9" fmla="*/ 1666073 h 3186701"/>
              <a:gd name="connsiteX10" fmla="*/ 795647 w 2893849"/>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03465 w 2936139"/>
              <a:gd name="connsiteY0" fmla="*/ 3168594 h 3186701"/>
              <a:gd name="connsiteX1" fmla="*/ 0 w 2936139"/>
              <a:gd name="connsiteY1" fmla="*/ 1726566 h 3186701"/>
              <a:gd name="connsiteX2" fmla="*/ 404291 w 2936139"/>
              <a:gd name="connsiteY2" fmla="*/ 2009927 h 3186701"/>
              <a:gd name="connsiteX3" fmla="*/ 781009 w 2936139"/>
              <a:gd name="connsiteY3" fmla="*/ 0 h 3186701"/>
              <a:gd name="connsiteX4" fmla="*/ 2039147 w 2936139"/>
              <a:gd name="connsiteY4" fmla="*/ 1294704 h 3186701"/>
              <a:gd name="connsiteX5" fmla="*/ 2036266 w 2936139"/>
              <a:gd name="connsiteY5" fmla="*/ 711461 h 3186701"/>
              <a:gd name="connsiteX6" fmla="*/ 1825979 w 2936139"/>
              <a:gd name="connsiteY6" fmla="*/ 3186701 h 3186701"/>
              <a:gd name="connsiteX7" fmla="*/ 1192060 w 2936139"/>
              <a:gd name="connsiteY7" fmla="*/ 1143558 h 3186701"/>
              <a:gd name="connsiteX8" fmla="*/ 1085182 w 2936139"/>
              <a:gd name="connsiteY8" fmla="*/ 2046083 h 3186701"/>
              <a:gd name="connsiteX9" fmla="*/ 918927 w 2936139"/>
              <a:gd name="connsiteY9" fmla="*/ 1666073 h 3186701"/>
              <a:gd name="connsiteX10" fmla="*/ 1103465 w 2936139"/>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897156"/>
              <a:gd name="connsiteY0" fmla="*/ 3168594 h 3173121"/>
              <a:gd name="connsiteX1" fmla="*/ 0 w 2897156"/>
              <a:gd name="connsiteY1" fmla="*/ 1749200 h 3173121"/>
              <a:gd name="connsiteX2" fmla="*/ 449559 w 2897156"/>
              <a:gd name="connsiteY2" fmla="*/ 2009927 h 3173121"/>
              <a:gd name="connsiteX3" fmla="*/ 826277 w 2897156"/>
              <a:gd name="connsiteY3" fmla="*/ 0 h 3173121"/>
              <a:gd name="connsiteX4" fmla="*/ 2084415 w 2897156"/>
              <a:gd name="connsiteY4" fmla="*/ 1294704 h 3173121"/>
              <a:gd name="connsiteX5" fmla="*/ 2081534 w 2897156"/>
              <a:gd name="connsiteY5" fmla="*/ 711461 h 3173121"/>
              <a:gd name="connsiteX6" fmla="*/ 1581537 w 2897156"/>
              <a:gd name="connsiteY6" fmla="*/ 3173121 h 3173121"/>
              <a:gd name="connsiteX7" fmla="*/ 1237328 w 2897156"/>
              <a:gd name="connsiteY7" fmla="*/ 1143558 h 3173121"/>
              <a:gd name="connsiteX8" fmla="*/ 1130450 w 2897156"/>
              <a:gd name="connsiteY8" fmla="*/ 2046083 h 3173121"/>
              <a:gd name="connsiteX9" fmla="*/ 918927 w 2897156"/>
              <a:gd name="connsiteY9" fmla="*/ 1697760 h 3173121"/>
              <a:gd name="connsiteX10" fmla="*/ 1148733 w 2897156"/>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288886 w 2969045"/>
              <a:gd name="connsiteY8" fmla="*/ 2367481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69045" h="3173121">
                <a:moveTo>
                  <a:pt x="1148733" y="3168594"/>
                </a:moveTo>
                <a:cubicBezTo>
                  <a:pt x="-68605" y="2992718"/>
                  <a:pt x="289357" y="2373225"/>
                  <a:pt x="0" y="1749200"/>
                </a:cubicBezTo>
                <a:cubicBezTo>
                  <a:pt x="211718" y="1712379"/>
                  <a:pt x="518500" y="2277611"/>
                  <a:pt x="449559" y="2009927"/>
                </a:cubicBezTo>
                <a:cubicBezTo>
                  <a:pt x="87752" y="952162"/>
                  <a:pt x="1169975" y="921963"/>
                  <a:pt x="826277" y="0"/>
                </a:cubicBezTo>
                <a:cubicBezTo>
                  <a:pt x="1894489" y="60376"/>
                  <a:pt x="1582046" y="1053258"/>
                  <a:pt x="2084415" y="1294704"/>
                </a:cubicBezTo>
                <a:cubicBezTo>
                  <a:pt x="2220765" y="1319082"/>
                  <a:pt x="2384277" y="1207659"/>
                  <a:pt x="2081534" y="711461"/>
                </a:cubicBezTo>
                <a:cubicBezTo>
                  <a:pt x="3844765" y="2025429"/>
                  <a:pt x="2606774" y="3099478"/>
                  <a:pt x="1581537" y="3173121"/>
                </a:cubicBezTo>
                <a:cubicBezTo>
                  <a:pt x="2049242" y="2917586"/>
                  <a:pt x="2204598" y="1824606"/>
                  <a:pt x="1237328" y="1143558"/>
                </a:cubicBezTo>
                <a:cubicBezTo>
                  <a:pt x="1479342" y="1777869"/>
                  <a:pt x="1318476" y="2090782"/>
                  <a:pt x="1162138" y="2408222"/>
                </a:cubicBezTo>
                <a:cubicBezTo>
                  <a:pt x="1159532" y="2246847"/>
                  <a:pt x="1324413" y="1899876"/>
                  <a:pt x="918927" y="1697760"/>
                </a:cubicBezTo>
                <a:cubicBezTo>
                  <a:pt x="1108697" y="2305733"/>
                  <a:pt x="307113" y="2497246"/>
                  <a:pt x="1148733" y="3168594"/>
                </a:cubicBezTo>
                <a:close/>
              </a:path>
            </a:pathLst>
          </a:cu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0"/>
          </a:p>
        </p:txBody>
      </p:sp>
      <p:sp>
        <p:nvSpPr>
          <p:cNvPr id="77" name="Text Box 37">
            <a:extLst>
              <a:ext uri="{FF2B5EF4-FFF2-40B4-BE49-F238E27FC236}">
                <a16:creationId xmlns="" xmlns:a16="http://schemas.microsoft.com/office/drawing/2014/main" id="{4425D3E2-55E3-4888-B07A-F3D32756B22B}"/>
              </a:ext>
            </a:extLst>
          </p:cNvPr>
          <p:cNvSpPr txBox="1">
            <a:spLocks noChangeArrowheads="1"/>
          </p:cNvSpPr>
          <p:nvPr/>
        </p:nvSpPr>
        <p:spPr bwMode="auto">
          <a:xfrm rot="5400000" flipH="1" flipV="1">
            <a:off x="2162758" y="3120288"/>
            <a:ext cx="40010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7200" dirty="0">
                <a:latin typeface=".VnTime" panose="020B7200000000000000" pitchFamily="34" charset="0"/>
                <a:sym typeface="Symbol" panose="05050102010706020507" pitchFamily="18" charset="2"/>
              </a:rPr>
              <a:t></a:t>
            </a:r>
            <a:endParaRPr lang="en-US" altLang="en-US" sz="7200" dirty="0">
              <a:latin typeface=".VnTime" panose="020B7200000000000000" pitchFamily="34" charset="0"/>
            </a:endParaRPr>
          </a:p>
        </p:txBody>
      </p:sp>
      <p:cxnSp>
        <p:nvCxnSpPr>
          <p:cNvPr id="11" name="Connector: Elbow 10">
            <a:extLst>
              <a:ext uri="{FF2B5EF4-FFF2-40B4-BE49-F238E27FC236}">
                <a16:creationId xmlns="" xmlns:a16="http://schemas.microsoft.com/office/drawing/2014/main" id="{8C91B8C2-7C03-4D79-AAB1-A40DCDFA0AA6}"/>
              </a:ext>
            </a:extLst>
          </p:cNvPr>
          <p:cNvCxnSpPr>
            <a:cxnSpLocks/>
            <a:endCxn id="78" idx="0"/>
          </p:cNvCxnSpPr>
          <p:nvPr/>
        </p:nvCxnSpPr>
        <p:spPr>
          <a:xfrm rot="5400000">
            <a:off x="1175033" y="3605154"/>
            <a:ext cx="715741" cy="434242"/>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 xmlns:a16="http://schemas.microsoft.com/office/drawing/2014/main" id="{2F020133-814A-4801-9262-735DBA088D8C}"/>
              </a:ext>
            </a:extLst>
          </p:cNvPr>
          <p:cNvSpPr>
            <a:spLocks noChangeArrowheads="1"/>
          </p:cNvSpPr>
          <p:nvPr/>
        </p:nvSpPr>
        <p:spPr bwMode="auto">
          <a:xfrm>
            <a:off x="727319" y="4180146"/>
            <a:ext cx="1176925"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t>Mua</a:t>
            </a:r>
            <a:r>
              <a:rPr lang="en-US" altLang="en-US" sz="2400" b="1" dirty="0"/>
              <a:t> </a:t>
            </a:r>
            <a:r>
              <a:rPr lang="vi-VN" altLang="en-US" sz="2400" b="1" dirty="0"/>
              <a:t>rẻ</a:t>
            </a:r>
            <a:endParaRPr lang="en-US" altLang="en-US" sz="2400" b="1" dirty="0"/>
          </a:p>
        </p:txBody>
      </p:sp>
      <p:sp>
        <p:nvSpPr>
          <p:cNvPr id="79" name="Rectangle 78">
            <a:extLst>
              <a:ext uri="{FF2B5EF4-FFF2-40B4-BE49-F238E27FC236}">
                <a16:creationId xmlns="" xmlns:a16="http://schemas.microsoft.com/office/drawing/2014/main" id="{D1070DC0-2D12-48F5-B886-1CAB4D445EFB}"/>
              </a:ext>
            </a:extLst>
          </p:cNvPr>
          <p:cNvSpPr>
            <a:spLocks noChangeArrowheads="1"/>
          </p:cNvSpPr>
          <p:nvPr/>
        </p:nvSpPr>
        <p:spPr bwMode="auto">
          <a:xfrm>
            <a:off x="2968972" y="4166510"/>
            <a:ext cx="1313180"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400" b="1" dirty="0"/>
              <a:t>Bán đắt</a:t>
            </a:r>
            <a:endParaRPr lang="en-US" altLang="en-US" sz="2400" b="1" dirty="0"/>
          </a:p>
        </p:txBody>
      </p:sp>
      <p:cxnSp>
        <p:nvCxnSpPr>
          <p:cNvPr id="16" name="Connector: Elbow 15">
            <a:extLst>
              <a:ext uri="{FF2B5EF4-FFF2-40B4-BE49-F238E27FC236}">
                <a16:creationId xmlns="" xmlns:a16="http://schemas.microsoft.com/office/drawing/2014/main" id="{A40CA9B2-C4BC-41E8-B992-B4C173D7E386}"/>
              </a:ext>
            </a:extLst>
          </p:cNvPr>
          <p:cNvCxnSpPr>
            <a:cxnSpLocks/>
          </p:cNvCxnSpPr>
          <p:nvPr/>
        </p:nvCxnSpPr>
        <p:spPr>
          <a:xfrm rot="16200000" flipH="1">
            <a:off x="2787280" y="3678562"/>
            <a:ext cx="785585" cy="322487"/>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 xmlns:a16="http://schemas.microsoft.com/office/drawing/2014/main" id="{D7942BBE-A8F5-4A3E-8127-065B41C773E7}"/>
              </a:ext>
            </a:extLst>
          </p:cNvPr>
          <p:cNvSpPr txBox="1"/>
          <p:nvPr/>
        </p:nvSpPr>
        <p:spPr>
          <a:xfrm>
            <a:off x="362245" y="4776721"/>
            <a:ext cx="1799773" cy="499047"/>
          </a:xfrm>
          <a:prstGeom prst="rect">
            <a:avLst/>
          </a:prstGeom>
          <a:noFill/>
        </p:spPr>
        <p:txBody>
          <a:bodyPr wrap="square" lIns="108000" rIns="108000" rtlCol="0">
            <a:spAutoFit/>
          </a:bodyPr>
          <a:lstStyle/>
          <a:p>
            <a:pPr algn="ctr" eaLnBrk="1" hangingPunct="1">
              <a:lnSpc>
                <a:spcPct val="115000"/>
              </a:lnSpc>
              <a:spcBef>
                <a:spcPct val="10000"/>
              </a:spcBef>
              <a:buFont typeface="Wingdings" panose="05000000000000000000" pitchFamily="2" charset="2"/>
              <a:buNone/>
            </a:pPr>
            <a:r>
              <a:rPr lang="vi-VN" altLang="en-US" sz="1200" dirty="0">
                <a:solidFill>
                  <a:srgbClr val="002060"/>
                </a:solidFill>
                <a:cs typeface="Arial" panose="020B0604020202020204" pitchFamily="34" charset="0"/>
                <a:sym typeface="Wingdings 3" panose="05040102010807070707" pitchFamily="18" charset="2"/>
              </a:rPr>
              <a:t>Mua được nhiều hàng hóa hơn.</a:t>
            </a:r>
            <a:endParaRPr lang="en-US" altLang="en-US" sz="1200" dirty="0">
              <a:solidFill>
                <a:srgbClr val="002060"/>
              </a:solidFill>
              <a:cs typeface="Arial" panose="020B0604020202020204" pitchFamily="34" charset="0"/>
              <a:sym typeface="Wingdings 3" panose="05040102010807070707" pitchFamily="18" charset="2"/>
            </a:endParaRPr>
          </a:p>
        </p:txBody>
      </p:sp>
      <p:sp>
        <p:nvSpPr>
          <p:cNvPr id="81" name="TextBox 80">
            <a:extLst>
              <a:ext uri="{FF2B5EF4-FFF2-40B4-BE49-F238E27FC236}">
                <a16:creationId xmlns="" xmlns:a16="http://schemas.microsoft.com/office/drawing/2014/main" id="{4BB3E48B-F6AB-4F63-8759-A39868BF52E6}"/>
              </a:ext>
            </a:extLst>
          </p:cNvPr>
          <p:cNvSpPr txBox="1"/>
          <p:nvPr/>
        </p:nvSpPr>
        <p:spPr>
          <a:xfrm>
            <a:off x="2538623" y="4776720"/>
            <a:ext cx="1799773" cy="499047"/>
          </a:xfrm>
          <a:prstGeom prst="rect">
            <a:avLst/>
          </a:prstGeom>
          <a:noFill/>
        </p:spPr>
        <p:txBody>
          <a:bodyPr wrap="square" lIns="108000" rIns="108000" rtlCol="0">
            <a:spAutoFit/>
          </a:bodyPr>
          <a:lstStyle/>
          <a:p>
            <a:pPr algn="ctr" eaLnBrk="1" hangingPunct="1">
              <a:lnSpc>
                <a:spcPct val="115000"/>
              </a:lnSpc>
              <a:spcBef>
                <a:spcPct val="10000"/>
              </a:spcBef>
              <a:buFont typeface="Wingdings" panose="05000000000000000000" pitchFamily="2" charset="2"/>
              <a:buNone/>
            </a:pPr>
            <a:r>
              <a:rPr lang="vi-VN" altLang="en-US" sz="1200" dirty="0">
                <a:solidFill>
                  <a:srgbClr val="002060"/>
                </a:solidFill>
                <a:cs typeface="Arial" panose="020B0604020202020204" pitchFamily="34" charset="0"/>
                <a:sym typeface="Wingdings 3" panose="05040102010807070707" pitchFamily="18" charset="2"/>
              </a:rPr>
              <a:t>Bán được nhiều hàng hóa hơn.</a:t>
            </a:r>
            <a:endParaRPr lang="en-US" altLang="en-US" sz="1200" dirty="0">
              <a:solidFill>
                <a:srgbClr val="002060"/>
              </a:solidFill>
              <a:cs typeface="Arial" panose="020B0604020202020204" pitchFamily="34" charset="0"/>
              <a:sym typeface="Wingdings 3" panose="05040102010807070707" pitchFamily="18" charset="2"/>
            </a:endParaRPr>
          </a:p>
        </p:txBody>
      </p:sp>
      <p:sp>
        <p:nvSpPr>
          <p:cNvPr id="23" name="AutoShape 2" descr="Hình ảnh Bắt Tay Hợp Tác Kinh Doanh Tuyển Dụng Yếu Tố Minh Họa, Hợp Tác Bắt  Tay, Kinh Doanh, Tuyển Dụng Vector và PNG với nền trong suốt để tải xuống">
            <a:extLst>
              <a:ext uri="{FF2B5EF4-FFF2-40B4-BE49-F238E27FC236}">
                <a16:creationId xmlns="" xmlns:a16="http://schemas.microsoft.com/office/drawing/2014/main" id="{6B7AA7C4-DDEE-412F-9146-A5050F2480ED}"/>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1028" name="Picture 4" descr="Hình ảnh Bắt Tay Hợp Tác Kinh Doanh Tuyển Dụng Yếu Tố Minh Họa, Hợp Tác Bắt  Tay, Kinh Doanh, Tuyển Dụng Vector và PNG với nền trong suốt để tải xuống">
            <a:extLst>
              <a:ext uri="{FF2B5EF4-FFF2-40B4-BE49-F238E27FC236}">
                <a16:creationId xmlns="" xmlns:a16="http://schemas.microsoft.com/office/drawing/2014/main" id="{7AF0AA68-514C-4C7E-851A-FC3676F95D0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63980" y="5275767"/>
            <a:ext cx="1896779" cy="1356787"/>
          </a:xfrm>
          <a:prstGeom prst="rect">
            <a:avLst/>
          </a:prstGeom>
          <a:noFill/>
          <a:extLst>
            <a:ext uri="{909E8E84-426E-40DD-AFC4-6F175D3DCCD1}">
              <a14:hiddenFill xmlns:a14="http://schemas.microsoft.com/office/drawing/2010/main">
                <a:solidFill>
                  <a:srgbClr val="FFFFFF"/>
                </a:solidFill>
              </a14:hiddenFill>
            </a:ext>
          </a:extLst>
        </p:spPr>
      </p:pic>
      <p:sp>
        <p:nvSpPr>
          <p:cNvPr id="24" name="Flowchart: Connector 23">
            <a:extLst>
              <a:ext uri="{FF2B5EF4-FFF2-40B4-BE49-F238E27FC236}">
                <a16:creationId xmlns="" xmlns:a16="http://schemas.microsoft.com/office/drawing/2014/main" id="{A58045C2-149D-4200-9AD9-99998346E7DE}"/>
              </a:ext>
            </a:extLst>
          </p:cNvPr>
          <p:cNvSpPr/>
          <p:nvPr/>
        </p:nvSpPr>
        <p:spPr>
          <a:xfrm>
            <a:off x="4214827" y="5384800"/>
            <a:ext cx="824714" cy="754743"/>
          </a:xfrm>
          <a:prstGeom prst="flowChartConnecto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1400" b="1" dirty="0">
                <a:solidFill>
                  <a:srgbClr val="663300"/>
                </a:solidFill>
              </a:rPr>
              <a:t>Mua</a:t>
            </a:r>
            <a:endParaRPr lang="en-US" sz="1400" b="1" dirty="0">
              <a:solidFill>
                <a:srgbClr val="663300"/>
              </a:solidFill>
            </a:endParaRPr>
          </a:p>
        </p:txBody>
      </p:sp>
      <p:sp>
        <p:nvSpPr>
          <p:cNvPr id="83" name="Flowchart: Connector 82">
            <a:extLst>
              <a:ext uri="{FF2B5EF4-FFF2-40B4-BE49-F238E27FC236}">
                <a16:creationId xmlns="" xmlns:a16="http://schemas.microsoft.com/office/drawing/2014/main" id="{75DC307F-5860-4CF5-9C1E-C370C9E17451}"/>
              </a:ext>
            </a:extLst>
          </p:cNvPr>
          <p:cNvSpPr/>
          <p:nvPr/>
        </p:nvSpPr>
        <p:spPr>
          <a:xfrm>
            <a:off x="7634515" y="5326773"/>
            <a:ext cx="831534" cy="754743"/>
          </a:xfrm>
          <a:prstGeom prst="flowChartConnecto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1400" b="1" dirty="0">
                <a:solidFill>
                  <a:srgbClr val="663300"/>
                </a:solidFill>
              </a:rPr>
              <a:t>Bán</a:t>
            </a:r>
            <a:endParaRPr lang="en-US" sz="1400" b="1" dirty="0">
              <a:solidFill>
                <a:srgbClr val="663300"/>
              </a:solidFill>
            </a:endParaRPr>
          </a:p>
        </p:txBody>
      </p:sp>
      <p:sp>
        <p:nvSpPr>
          <p:cNvPr id="25" name="Arrow: Left 24">
            <a:extLst>
              <a:ext uri="{FF2B5EF4-FFF2-40B4-BE49-F238E27FC236}">
                <a16:creationId xmlns="" xmlns:a16="http://schemas.microsoft.com/office/drawing/2014/main" id="{8AD2C851-89C3-4F4C-951B-39DA2BDE260C}"/>
              </a:ext>
            </a:extLst>
          </p:cNvPr>
          <p:cNvSpPr/>
          <p:nvPr/>
        </p:nvSpPr>
        <p:spPr>
          <a:xfrm>
            <a:off x="4430818" y="6241495"/>
            <a:ext cx="525159" cy="283405"/>
          </a:xfrm>
          <a:prstGeom prst="lef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Arrow: Right 25">
            <a:extLst>
              <a:ext uri="{FF2B5EF4-FFF2-40B4-BE49-F238E27FC236}">
                <a16:creationId xmlns="" xmlns:a16="http://schemas.microsoft.com/office/drawing/2014/main" id="{5017869D-3954-47F8-90D6-0E19688AA4FC}"/>
              </a:ext>
            </a:extLst>
          </p:cNvPr>
          <p:cNvSpPr/>
          <p:nvPr/>
        </p:nvSpPr>
        <p:spPr>
          <a:xfrm>
            <a:off x="7830879" y="6179997"/>
            <a:ext cx="517476" cy="283405"/>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85" name="Graphic 84" descr="Children with solid fill">
            <a:extLst>
              <a:ext uri="{FF2B5EF4-FFF2-40B4-BE49-F238E27FC236}">
                <a16:creationId xmlns="" xmlns:a16="http://schemas.microsoft.com/office/drawing/2014/main" id="{924ACF72-9E7D-478A-B647-A01A127AC76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3362417" y="5903764"/>
            <a:ext cx="914400" cy="914400"/>
          </a:xfrm>
          <a:prstGeom prst="rect">
            <a:avLst/>
          </a:prstGeom>
        </p:spPr>
      </p:pic>
      <p:pic>
        <p:nvPicPr>
          <p:cNvPr id="87" name="Graphic 86" descr="Children outline">
            <a:extLst>
              <a:ext uri="{FF2B5EF4-FFF2-40B4-BE49-F238E27FC236}">
                <a16:creationId xmlns="" xmlns:a16="http://schemas.microsoft.com/office/drawing/2014/main" id="{5C947D39-C403-4B04-8F9C-C1C98A83D7BB}"/>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a:off x="8582444" y="5730177"/>
            <a:ext cx="914400" cy="914400"/>
          </a:xfrm>
          <a:prstGeom prst="rect">
            <a:avLst/>
          </a:prstGeom>
        </p:spPr>
      </p:pic>
      <p:pic>
        <p:nvPicPr>
          <p:cNvPr id="1030" name="Picture 6" descr="Một Người Vui Mừng Nhảy Hình ảnh | Định dạng hình ảnh PNG 400235757|  vn.lovepik.com">
            <a:extLst>
              <a:ext uri="{FF2B5EF4-FFF2-40B4-BE49-F238E27FC236}">
                <a16:creationId xmlns="" xmlns:a16="http://schemas.microsoft.com/office/drawing/2014/main" id="{F8DE9C95-4E73-4B49-AF8B-137608605101}"/>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766857" y="4695874"/>
            <a:ext cx="1059395" cy="1083005"/>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Phim hoạt hình, người đàn ông buồn, đàn ông giận dữ, doanh nhân png | PNGEgg">
            <a:extLst>
              <a:ext uri="{FF2B5EF4-FFF2-40B4-BE49-F238E27FC236}">
                <a16:creationId xmlns="" xmlns:a16="http://schemas.microsoft.com/office/drawing/2014/main" id="{66BF72BA-C7A8-43E8-B76A-D83631DEF65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82826" y="5424313"/>
            <a:ext cx="1258697" cy="1320818"/>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39"/>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230063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p:cTn id="7" dur="1000" fill="hold"/>
                                        <p:tgtEl>
                                          <p:spTgt spid="71"/>
                                        </p:tgtEl>
                                        <p:attrNameLst>
                                          <p:attrName>ppt_w</p:attrName>
                                        </p:attrNameLst>
                                      </p:cBhvr>
                                      <p:tavLst>
                                        <p:tav tm="0">
                                          <p:val>
                                            <p:fltVal val="0"/>
                                          </p:val>
                                        </p:tav>
                                        <p:tav tm="100000">
                                          <p:val>
                                            <p:strVal val="#ppt_w"/>
                                          </p:val>
                                        </p:tav>
                                      </p:tavLst>
                                    </p:anim>
                                    <p:anim calcmode="lin" valueType="num">
                                      <p:cBhvr>
                                        <p:cTn id="8" dur="1000" fill="hold"/>
                                        <p:tgtEl>
                                          <p:spTgt spid="71"/>
                                        </p:tgtEl>
                                        <p:attrNameLst>
                                          <p:attrName>ppt_h</p:attrName>
                                        </p:attrNameLst>
                                      </p:cBhvr>
                                      <p:tavLst>
                                        <p:tav tm="0">
                                          <p:val>
                                            <p:fltVal val="0"/>
                                          </p:val>
                                        </p:tav>
                                        <p:tav tm="100000">
                                          <p:val>
                                            <p:strVal val="#ppt_h"/>
                                          </p:val>
                                        </p:tav>
                                      </p:tavLst>
                                    </p:anim>
                                    <p:anim calcmode="lin" valueType="num">
                                      <p:cBhvr>
                                        <p:cTn id="9" dur="1000" fill="hold"/>
                                        <p:tgtEl>
                                          <p:spTgt spid="71"/>
                                        </p:tgtEl>
                                        <p:attrNameLst>
                                          <p:attrName>style.rotation</p:attrName>
                                        </p:attrNameLst>
                                      </p:cBhvr>
                                      <p:tavLst>
                                        <p:tav tm="0">
                                          <p:val>
                                            <p:fltVal val="90"/>
                                          </p:val>
                                        </p:tav>
                                        <p:tav tm="100000">
                                          <p:val>
                                            <p:fltVal val="0"/>
                                          </p:val>
                                        </p:tav>
                                      </p:tavLst>
                                    </p:anim>
                                    <p:animEffect transition="in" filter="fade">
                                      <p:cBhvr>
                                        <p:cTn id="10" dur="1000"/>
                                        <p:tgtEl>
                                          <p:spTgt spid="71"/>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73"/>
                                        </p:tgtEl>
                                        <p:attrNameLst>
                                          <p:attrName>style.visibility</p:attrName>
                                        </p:attrNameLst>
                                      </p:cBhvr>
                                      <p:to>
                                        <p:strVal val="visible"/>
                                      </p:to>
                                    </p:set>
                                    <p:animEffect transition="in" filter="circle(in)">
                                      <p:cBhvr>
                                        <p:cTn id="15" dur="2000"/>
                                        <p:tgtEl>
                                          <p:spTgt spid="73"/>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76"/>
                                        </p:tgtEl>
                                        <p:attrNameLst>
                                          <p:attrName>style.visibility</p:attrName>
                                        </p:attrNameLst>
                                      </p:cBhvr>
                                      <p:to>
                                        <p:strVal val="visible"/>
                                      </p:to>
                                    </p:set>
                                    <p:animEffect transition="in" filter="circle(in)">
                                      <p:cBhvr>
                                        <p:cTn id="18" dur="2000"/>
                                        <p:tgtEl>
                                          <p:spTgt spid="76"/>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nodeType="clickEffect">
                                  <p:stCondLst>
                                    <p:cond delay="0"/>
                                  </p:stCondLst>
                                  <p:childTnLst>
                                    <p:set>
                                      <p:cBhvr>
                                        <p:cTn id="22" dur="1" fill="hold">
                                          <p:stCondLst>
                                            <p:cond delay="0"/>
                                          </p:stCondLst>
                                        </p:cTn>
                                        <p:tgtEl>
                                          <p:spTgt spid="49"/>
                                        </p:tgtEl>
                                        <p:attrNameLst>
                                          <p:attrName>style.visibility</p:attrName>
                                        </p:attrNameLst>
                                      </p:cBhvr>
                                      <p:to>
                                        <p:strVal val="visible"/>
                                      </p:to>
                                    </p:set>
                                    <p:animEffect transition="in" filter="wipe(down)">
                                      <p:cBhvr>
                                        <p:cTn id="23" dur="500"/>
                                        <p:tgtEl>
                                          <p:spTgt spid="49"/>
                                        </p:tgtEl>
                                      </p:cBhvr>
                                    </p:animEffect>
                                  </p:childTnLst>
                                </p:cTn>
                              </p:par>
                              <p:par>
                                <p:cTn id="24" presetID="22" presetClass="entr" presetSubtype="4" fill="hold" nodeType="with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wipe(down)">
                                      <p:cBhvr>
                                        <p:cTn id="26" dur="500"/>
                                        <p:tgtEl>
                                          <p:spTgt spid="28"/>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34"/>
                                        </p:tgtEl>
                                        <p:attrNameLst>
                                          <p:attrName>style.visibility</p:attrName>
                                        </p:attrNameLst>
                                      </p:cBhvr>
                                      <p:to>
                                        <p:strVal val="visible"/>
                                      </p:to>
                                    </p:set>
                                    <p:animEffect transition="in" filter="wipe(down)">
                                      <p:cBhvr>
                                        <p:cTn id="29" dur="500"/>
                                        <p:tgtEl>
                                          <p:spTgt spid="34"/>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35"/>
                                        </p:tgtEl>
                                        <p:attrNameLst>
                                          <p:attrName>style.visibility</p:attrName>
                                        </p:attrNameLst>
                                      </p:cBhvr>
                                      <p:to>
                                        <p:strVal val="visible"/>
                                      </p:to>
                                    </p:set>
                                    <p:animEffect transition="in" filter="wipe(down)">
                                      <p:cBhvr>
                                        <p:cTn id="32" dur="500"/>
                                        <p:tgtEl>
                                          <p:spTgt spid="35"/>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down)">
                                      <p:cBhvr>
                                        <p:cTn id="35" dur="500"/>
                                        <p:tgtEl>
                                          <p:spTgt spid="38"/>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Effect transition="in" filter="wipe(down)">
                                      <p:cBhvr>
                                        <p:cTn id="38" dur="500"/>
                                        <p:tgtEl>
                                          <p:spTgt spid="58"/>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65"/>
                                        </p:tgtEl>
                                        <p:attrNameLst>
                                          <p:attrName>style.visibility</p:attrName>
                                        </p:attrNameLst>
                                      </p:cBhvr>
                                      <p:to>
                                        <p:strVal val="visible"/>
                                      </p:to>
                                    </p:set>
                                    <p:animEffect transition="in" filter="wipe(down)">
                                      <p:cBhvr>
                                        <p:cTn id="41" dur="500"/>
                                        <p:tgtEl>
                                          <p:spTgt spid="65"/>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67"/>
                                        </p:tgtEl>
                                        <p:attrNameLst>
                                          <p:attrName>style.visibility</p:attrName>
                                        </p:attrNameLst>
                                      </p:cBhvr>
                                      <p:to>
                                        <p:strVal val="visible"/>
                                      </p:to>
                                    </p:set>
                                    <p:animEffect transition="in" filter="wipe(down)">
                                      <p:cBhvr>
                                        <p:cTn id="44" dur="500"/>
                                        <p:tgtEl>
                                          <p:spTgt spid="67"/>
                                        </p:tgtEl>
                                      </p:cBhvr>
                                    </p:animEffect>
                                  </p:childTnLst>
                                </p:cTn>
                              </p:par>
                              <p:par>
                                <p:cTn id="45" presetID="22" presetClass="entr" presetSubtype="4" fill="hold" grpId="0" nodeType="withEffect">
                                  <p:stCondLst>
                                    <p:cond delay="0"/>
                                  </p:stCondLst>
                                  <p:childTnLst>
                                    <p:set>
                                      <p:cBhvr>
                                        <p:cTn id="46" dur="1" fill="hold">
                                          <p:stCondLst>
                                            <p:cond delay="0"/>
                                          </p:stCondLst>
                                        </p:cTn>
                                        <p:tgtEl>
                                          <p:spTgt spid="69"/>
                                        </p:tgtEl>
                                        <p:attrNameLst>
                                          <p:attrName>style.visibility</p:attrName>
                                        </p:attrNameLst>
                                      </p:cBhvr>
                                      <p:to>
                                        <p:strVal val="visible"/>
                                      </p:to>
                                    </p:set>
                                    <p:animEffect transition="in" filter="wipe(down)">
                                      <p:cBhvr>
                                        <p:cTn id="47" dur="500"/>
                                        <p:tgtEl>
                                          <p:spTgt spid="69"/>
                                        </p:tgtEl>
                                      </p:cBhvr>
                                    </p:animEffect>
                                  </p:childTnLst>
                                </p:cTn>
                              </p:par>
                              <p:par>
                                <p:cTn id="48" presetID="22" presetClass="entr" presetSubtype="4" fill="hold" grpId="0" nodeType="withEffect">
                                  <p:stCondLst>
                                    <p:cond delay="0"/>
                                  </p:stCondLst>
                                  <p:childTnLst>
                                    <p:set>
                                      <p:cBhvr>
                                        <p:cTn id="49" dur="1" fill="hold">
                                          <p:stCondLst>
                                            <p:cond delay="0"/>
                                          </p:stCondLst>
                                        </p:cTn>
                                        <p:tgtEl>
                                          <p:spTgt spid="5"/>
                                        </p:tgtEl>
                                        <p:attrNameLst>
                                          <p:attrName>style.visibility</p:attrName>
                                        </p:attrNameLst>
                                      </p:cBhvr>
                                      <p:to>
                                        <p:strVal val="visible"/>
                                      </p:to>
                                    </p:set>
                                    <p:animEffect transition="in" filter="wipe(down)">
                                      <p:cBhvr>
                                        <p:cTn id="50" dur="500"/>
                                        <p:tgtEl>
                                          <p:spTgt spid="5"/>
                                        </p:tgtEl>
                                      </p:cBhvr>
                                    </p:animEffect>
                                  </p:childTnLst>
                                </p:cTn>
                              </p:par>
                              <p:par>
                                <p:cTn id="51" presetID="22" presetClass="entr" presetSubtype="4" fill="hold" grpId="0" nodeType="withEffect">
                                  <p:stCondLst>
                                    <p:cond delay="0"/>
                                  </p:stCondLst>
                                  <p:childTnLst>
                                    <p:set>
                                      <p:cBhvr>
                                        <p:cTn id="52" dur="1" fill="hold">
                                          <p:stCondLst>
                                            <p:cond delay="0"/>
                                          </p:stCondLst>
                                        </p:cTn>
                                        <p:tgtEl>
                                          <p:spTgt spid="72"/>
                                        </p:tgtEl>
                                        <p:attrNameLst>
                                          <p:attrName>style.visibility</p:attrName>
                                        </p:attrNameLst>
                                      </p:cBhvr>
                                      <p:to>
                                        <p:strVal val="visible"/>
                                      </p:to>
                                    </p:set>
                                    <p:animEffect transition="in" filter="wipe(down)">
                                      <p:cBhvr>
                                        <p:cTn id="53" dur="500"/>
                                        <p:tgtEl>
                                          <p:spTgt spid="72"/>
                                        </p:tgtEl>
                                      </p:cBhvr>
                                    </p:animEffect>
                                  </p:childTnLst>
                                </p:cTn>
                              </p:par>
                              <p:par>
                                <p:cTn id="54" presetID="22" presetClass="entr" presetSubtype="4" fill="hold" grpId="0" nodeType="withEffect" nodePh="1">
                                  <p:stCondLst>
                                    <p:cond delay="0"/>
                                  </p:stCondLst>
                                  <p:endCondLst>
                                    <p:cond evt="begin" delay="0">
                                      <p:tn val="54"/>
                                    </p:cond>
                                  </p:endCondLst>
                                  <p:childTnLst>
                                    <p:set>
                                      <p:cBhvr>
                                        <p:cTn id="55" dur="1" fill="hold">
                                          <p:stCondLst>
                                            <p:cond delay="0"/>
                                          </p:stCondLst>
                                        </p:cTn>
                                        <p:tgtEl>
                                          <p:spTgt spid="23"/>
                                        </p:tgtEl>
                                        <p:attrNameLst>
                                          <p:attrName>style.visibility</p:attrName>
                                        </p:attrNameLst>
                                      </p:cBhvr>
                                      <p:to>
                                        <p:strVal val="visible"/>
                                      </p:to>
                                    </p:set>
                                    <p:animEffect transition="in" filter="wipe(down)">
                                      <p:cBhvr>
                                        <p:cTn id="56" dur="500"/>
                                        <p:tgtEl>
                                          <p:spTgt spid="23"/>
                                        </p:tgtEl>
                                      </p:cBhvr>
                                    </p:animEffect>
                                  </p:childTnLst>
                                </p:cTn>
                              </p:par>
                              <p:par>
                                <p:cTn id="57" presetID="22" presetClass="entr" presetSubtype="4" fill="hold" grpId="0" nodeType="withEffect">
                                  <p:stCondLst>
                                    <p:cond delay="0"/>
                                  </p:stCondLst>
                                  <p:childTnLst>
                                    <p:set>
                                      <p:cBhvr>
                                        <p:cTn id="58" dur="1" fill="hold">
                                          <p:stCondLst>
                                            <p:cond delay="0"/>
                                          </p:stCondLst>
                                        </p:cTn>
                                        <p:tgtEl>
                                          <p:spTgt spid="27"/>
                                        </p:tgtEl>
                                        <p:attrNameLst>
                                          <p:attrName>style.visibility</p:attrName>
                                        </p:attrNameLst>
                                      </p:cBhvr>
                                      <p:to>
                                        <p:strVal val="visible"/>
                                      </p:to>
                                    </p:set>
                                    <p:animEffect transition="in" filter="wipe(down)">
                                      <p:cBhvr>
                                        <p:cTn id="59" dur="500"/>
                                        <p:tgtEl>
                                          <p:spTgt spid="27"/>
                                        </p:tgtEl>
                                      </p:cBhvr>
                                    </p:animEffect>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77"/>
                                        </p:tgtEl>
                                        <p:attrNameLst>
                                          <p:attrName>style.visibility</p:attrName>
                                        </p:attrNameLst>
                                      </p:cBhvr>
                                      <p:to>
                                        <p:strVal val="visible"/>
                                      </p:to>
                                    </p:set>
                                    <p:animEffect transition="in" filter="fade">
                                      <p:cBhvr>
                                        <p:cTn id="64" dur="1000"/>
                                        <p:tgtEl>
                                          <p:spTgt spid="77"/>
                                        </p:tgtEl>
                                      </p:cBhvr>
                                    </p:animEffect>
                                    <p:anim calcmode="lin" valueType="num">
                                      <p:cBhvr>
                                        <p:cTn id="65" dur="1000" fill="hold"/>
                                        <p:tgtEl>
                                          <p:spTgt spid="77"/>
                                        </p:tgtEl>
                                        <p:attrNameLst>
                                          <p:attrName>ppt_x</p:attrName>
                                        </p:attrNameLst>
                                      </p:cBhvr>
                                      <p:tavLst>
                                        <p:tav tm="0">
                                          <p:val>
                                            <p:strVal val="#ppt_x"/>
                                          </p:val>
                                        </p:tav>
                                        <p:tav tm="100000">
                                          <p:val>
                                            <p:strVal val="#ppt_x"/>
                                          </p:val>
                                        </p:tav>
                                      </p:tavLst>
                                    </p:anim>
                                    <p:anim calcmode="lin" valueType="num">
                                      <p:cBhvr>
                                        <p:cTn id="66" dur="1000" fill="hold"/>
                                        <p:tgtEl>
                                          <p:spTgt spid="77"/>
                                        </p:tgtEl>
                                        <p:attrNameLst>
                                          <p:attrName>ppt_y</p:attrName>
                                        </p:attrNameLst>
                                      </p:cBhvr>
                                      <p:tavLst>
                                        <p:tav tm="0">
                                          <p:val>
                                            <p:strVal val="#ppt_y+.1"/>
                                          </p:val>
                                        </p:tav>
                                        <p:tav tm="100000">
                                          <p:val>
                                            <p:strVal val="#ppt_y"/>
                                          </p:val>
                                        </p:tav>
                                      </p:tavLst>
                                    </p:anim>
                                  </p:childTnLst>
                                </p:cTn>
                              </p:par>
                              <p:par>
                                <p:cTn id="67" presetID="42" presetClass="entr" presetSubtype="0" fill="hold" nodeType="with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1000"/>
                                        <p:tgtEl>
                                          <p:spTgt spid="11"/>
                                        </p:tgtEl>
                                      </p:cBhvr>
                                    </p:animEffect>
                                    <p:anim calcmode="lin" valueType="num">
                                      <p:cBhvr>
                                        <p:cTn id="70" dur="1000" fill="hold"/>
                                        <p:tgtEl>
                                          <p:spTgt spid="11"/>
                                        </p:tgtEl>
                                        <p:attrNameLst>
                                          <p:attrName>ppt_x</p:attrName>
                                        </p:attrNameLst>
                                      </p:cBhvr>
                                      <p:tavLst>
                                        <p:tav tm="0">
                                          <p:val>
                                            <p:strVal val="#ppt_x"/>
                                          </p:val>
                                        </p:tav>
                                        <p:tav tm="100000">
                                          <p:val>
                                            <p:strVal val="#ppt_x"/>
                                          </p:val>
                                        </p:tav>
                                      </p:tavLst>
                                    </p:anim>
                                    <p:anim calcmode="lin" valueType="num">
                                      <p:cBhvr>
                                        <p:cTn id="71" dur="1000" fill="hold"/>
                                        <p:tgtEl>
                                          <p:spTgt spid="11"/>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78"/>
                                        </p:tgtEl>
                                        <p:attrNameLst>
                                          <p:attrName>style.visibility</p:attrName>
                                        </p:attrNameLst>
                                      </p:cBhvr>
                                      <p:to>
                                        <p:strVal val="visible"/>
                                      </p:to>
                                    </p:set>
                                    <p:animEffect transition="in" filter="fade">
                                      <p:cBhvr>
                                        <p:cTn id="74" dur="1000"/>
                                        <p:tgtEl>
                                          <p:spTgt spid="78"/>
                                        </p:tgtEl>
                                      </p:cBhvr>
                                    </p:animEffect>
                                    <p:anim calcmode="lin" valueType="num">
                                      <p:cBhvr>
                                        <p:cTn id="75" dur="1000" fill="hold"/>
                                        <p:tgtEl>
                                          <p:spTgt spid="78"/>
                                        </p:tgtEl>
                                        <p:attrNameLst>
                                          <p:attrName>ppt_x</p:attrName>
                                        </p:attrNameLst>
                                      </p:cBhvr>
                                      <p:tavLst>
                                        <p:tav tm="0">
                                          <p:val>
                                            <p:strVal val="#ppt_x"/>
                                          </p:val>
                                        </p:tav>
                                        <p:tav tm="100000">
                                          <p:val>
                                            <p:strVal val="#ppt_x"/>
                                          </p:val>
                                        </p:tav>
                                      </p:tavLst>
                                    </p:anim>
                                    <p:anim calcmode="lin" valueType="num">
                                      <p:cBhvr>
                                        <p:cTn id="76" dur="1000" fill="hold"/>
                                        <p:tgtEl>
                                          <p:spTgt spid="78"/>
                                        </p:tgtEl>
                                        <p:attrNameLst>
                                          <p:attrName>ppt_y</p:attrName>
                                        </p:attrNameLst>
                                      </p:cBhvr>
                                      <p:tavLst>
                                        <p:tav tm="0">
                                          <p:val>
                                            <p:strVal val="#ppt_y+.1"/>
                                          </p:val>
                                        </p:tav>
                                        <p:tav tm="100000">
                                          <p:val>
                                            <p:strVal val="#ppt_y"/>
                                          </p:val>
                                        </p:tav>
                                      </p:tavLst>
                                    </p:anim>
                                  </p:childTnLst>
                                </p:cTn>
                              </p:par>
                              <p:par>
                                <p:cTn id="77" presetID="42" presetClass="entr" presetSubtype="0" fill="hold" nodeType="withEffect">
                                  <p:stCondLst>
                                    <p:cond delay="0"/>
                                  </p:stCondLst>
                                  <p:childTnLst>
                                    <p:set>
                                      <p:cBhvr>
                                        <p:cTn id="78" dur="1" fill="hold">
                                          <p:stCondLst>
                                            <p:cond delay="0"/>
                                          </p:stCondLst>
                                        </p:cTn>
                                        <p:tgtEl>
                                          <p:spTgt spid="16"/>
                                        </p:tgtEl>
                                        <p:attrNameLst>
                                          <p:attrName>style.visibility</p:attrName>
                                        </p:attrNameLst>
                                      </p:cBhvr>
                                      <p:to>
                                        <p:strVal val="visible"/>
                                      </p:to>
                                    </p:set>
                                    <p:animEffect transition="in" filter="fade">
                                      <p:cBhvr>
                                        <p:cTn id="79" dur="1000"/>
                                        <p:tgtEl>
                                          <p:spTgt spid="16"/>
                                        </p:tgtEl>
                                      </p:cBhvr>
                                    </p:animEffect>
                                    <p:anim calcmode="lin" valueType="num">
                                      <p:cBhvr>
                                        <p:cTn id="80" dur="1000" fill="hold"/>
                                        <p:tgtEl>
                                          <p:spTgt spid="16"/>
                                        </p:tgtEl>
                                        <p:attrNameLst>
                                          <p:attrName>ppt_x</p:attrName>
                                        </p:attrNameLst>
                                      </p:cBhvr>
                                      <p:tavLst>
                                        <p:tav tm="0">
                                          <p:val>
                                            <p:strVal val="#ppt_x"/>
                                          </p:val>
                                        </p:tav>
                                        <p:tav tm="100000">
                                          <p:val>
                                            <p:strVal val="#ppt_x"/>
                                          </p:val>
                                        </p:tav>
                                      </p:tavLst>
                                    </p:anim>
                                    <p:anim calcmode="lin" valueType="num">
                                      <p:cBhvr>
                                        <p:cTn id="81"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82" fill="hold">
                      <p:stCondLst>
                        <p:cond delay="indefinite"/>
                      </p:stCondLst>
                      <p:childTnLst>
                        <p:par>
                          <p:cTn id="83" fill="hold">
                            <p:stCondLst>
                              <p:cond delay="0"/>
                            </p:stCondLst>
                            <p:childTnLst>
                              <p:par>
                                <p:cTn id="84" presetID="42" presetClass="entr" presetSubtype="0" fill="hold" grpId="0" nodeType="clickEffect">
                                  <p:stCondLst>
                                    <p:cond delay="0"/>
                                  </p:stCondLst>
                                  <p:childTnLst>
                                    <p:set>
                                      <p:cBhvr>
                                        <p:cTn id="85" dur="1" fill="hold">
                                          <p:stCondLst>
                                            <p:cond delay="0"/>
                                          </p:stCondLst>
                                        </p:cTn>
                                        <p:tgtEl>
                                          <p:spTgt spid="79"/>
                                        </p:tgtEl>
                                        <p:attrNameLst>
                                          <p:attrName>style.visibility</p:attrName>
                                        </p:attrNameLst>
                                      </p:cBhvr>
                                      <p:to>
                                        <p:strVal val="visible"/>
                                      </p:to>
                                    </p:set>
                                    <p:animEffect transition="in" filter="fade">
                                      <p:cBhvr>
                                        <p:cTn id="86" dur="1000"/>
                                        <p:tgtEl>
                                          <p:spTgt spid="79"/>
                                        </p:tgtEl>
                                      </p:cBhvr>
                                    </p:animEffect>
                                    <p:anim calcmode="lin" valueType="num">
                                      <p:cBhvr>
                                        <p:cTn id="87" dur="1000" fill="hold"/>
                                        <p:tgtEl>
                                          <p:spTgt spid="79"/>
                                        </p:tgtEl>
                                        <p:attrNameLst>
                                          <p:attrName>ppt_x</p:attrName>
                                        </p:attrNameLst>
                                      </p:cBhvr>
                                      <p:tavLst>
                                        <p:tav tm="0">
                                          <p:val>
                                            <p:strVal val="#ppt_x"/>
                                          </p:val>
                                        </p:tav>
                                        <p:tav tm="100000">
                                          <p:val>
                                            <p:strVal val="#ppt_x"/>
                                          </p:val>
                                        </p:tav>
                                      </p:tavLst>
                                    </p:anim>
                                    <p:anim calcmode="lin" valueType="num">
                                      <p:cBhvr>
                                        <p:cTn id="88" dur="1000" fill="hold"/>
                                        <p:tgtEl>
                                          <p:spTgt spid="79"/>
                                        </p:tgtEl>
                                        <p:attrNameLst>
                                          <p:attrName>ppt_y</p:attrName>
                                        </p:attrNameLst>
                                      </p:cBhvr>
                                      <p:tavLst>
                                        <p:tav tm="0">
                                          <p:val>
                                            <p:strVal val="#ppt_y+.1"/>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42" presetClass="entr" presetSubtype="0" fill="hold" grpId="0" nodeType="clickEffect">
                                  <p:stCondLst>
                                    <p:cond delay="0"/>
                                  </p:stCondLst>
                                  <p:childTnLst>
                                    <p:set>
                                      <p:cBhvr>
                                        <p:cTn id="92" dur="1" fill="hold">
                                          <p:stCondLst>
                                            <p:cond delay="0"/>
                                          </p:stCondLst>
                                        </p:cTn>
                                        <p:tgtEl>
                                          <p:spTgt spid="80"/>
                                        </p:tgtEl>
                                        <p:attrNameLst>
                                          <p:attrName>style.visibility</p:attrName>
                                        </p:attrNameLst>
                                      </p:cBhvr>
                                      <p:to>
                                        <p:strVal val="visible"/>
                                      </p:to>
                                    </p:set>
                                    <p:animEffect transition="in" filter="fade">
                                      <p:cBhvr>
                                        <p:cTn id="93" dur="1000"/>
                                        <p:tgtEl>
                                          <p:spTgt spid="80"/>
                                        </p:tgtEl>
                                      </p:cBhvr>
                                    </p:animEffect>
                                    <p:anim calcmode="lin" valueType="num">
                                      <p:cBhvr>
                                        <p:cTn id="94" dur="1000" fill="hold"/>
                                        <p:tgtEl>
                                          <p:spTgt spid="80"/>
                                        </p:tgtEl>
                                        <p:attrNameLst>
                                          <p:attrName>ppt_x</p:attrName>
                                        </p:attrNameLst>
                                      </p:cBhvr>
                                      <p:tavLst>
                                        <p:tav tm="0">
                                          <p:val>
                                            <p:strVal val="#ppt_x"/>
                                          </p:val>
                                        </p:tav>
                                        <p:tav tm="100000">
                                          <p:val>
                                            <p:strVal val="#ppt_x"/>
                                          </p:val>
                                        </p:tav>
                                      </p:tavLst>
                                    </p:anim>
                                    <p:anim calcmode="lin" valueType="num">
                                      <p:cBhvr>
                                        <p:cTn id="95" dur="1000" fill="hold"/>
                                        <p:tgtEl>
                                          <p:spTgt spid="80"/>
                                        </p:tgtEl>
                                        <p:attrNameLst>
                                          <p:attrName>ppt_y</p:attrName>
                                        </p:attrNameLst>
                                      </p:cBhvr>
                                      <p:tavLst>
                                        <p:tav tm="0">
                                          <p:val>
                                            <p:strVal val="#ppt_y+.1"/>
                                          </p:val>
                                        </p:tav>
                                        <p:tav tm="100000">
                                          <p:val>
                                            <p:strVal val="#ppt_y"/>
                                          </p:val>
                                        </p:tav>
                                      </p:tavLst>
                                    </p:anim>
                                  </p:childTnLst>
                                </p:cTn>
                              </p:par>
                            </p:childTnLst>
                          </p:cTn>
                        </p:par>
                      </p:childTnLst>
                    </p:cTn>
                  </p:par>
                  <p:par>
                    <p:cTn id="96" fill="hold">
                      <p:stCondLst>
                        <p:cond delay="indefinite"/>
                      </p:stCondLst>
                      <p:childTnLst>
                        <p:par>
                          <p:cTn id="97" fill="hold">
                            <p:stCondLst>
                              <p:cond delay="0"/>
                            </p:stCondLst>
                            <p:childTnLst>
                              <p:par>
                                <p:cTn id="98" presetID="6" presetClass="entr" presetSubtype="16" fill="hold" grpId="0" nodeType="clickEffect">
                                  <p:stCondLst>
                                    <p:cond delay="0"/>
                                  </p:stCondLst>
                                  <p:childTnLst>
                                    <p:set>
                                      <p:cBhvr>
                                        <p:cTn id="99" dur="1" fill="hold">
                                          <p:stCondLst>
                                            <p:cond delay="0"/>
                                          </p:stCondLst>
                                        </p:cTn>
                                        <p:tgtEl>
                                          <p:spTgt spid="81"/>
                                        </p:tgtEl>
                                        <p:attrNameLst>
                                          <p:attrName>style.visibility</p:attrName>
                                        </p:attrNameLst>
                                      </p:cBhvr>
                                      <p:to>
                                        <p:strVal val="visible"/>
                                      </p:to>
                                    </p:set>
                                    <p:animEffect transition="in" filter="circle(in)">
                                      <p:cBhvr>
                                        <p:cTn id="100" dur="2000"/>
                                        <p:tgtEl>
                                          <p:spTgt spid="81"/>
                                        </p:tgtEl>
                                      </p:cBhvr>
                                    </p:animEffect>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75"/>
                                        </p:tgtEl>
                                        <p:attrNameLst>
                                          <p:attrName>style.visibility</p:attrName>
                                        </p:attrNameLst>
                                      </p:cBhvr>
                                      <p:to>
                                        <p:strVal val="visible"/>
                                      </p:to>
                                    </p:set>
                                    <p:animEffect transition="in" filter="fade">
                                      <p:cBhvr>
                                        <p:cTn id="105" dur="1000"/>
                                        <p:tgtEl>
                                          <p:spTgt spid="75"/>
                                        </p:tgtEl>
                                      </p:cBhvr>
                                    </p:animEffect>
                                    <p:anim calcmode="lin" valueType="num">
                                      <p:cBhvr>
                                        <p:cTn id="106" dur="1000" fill="hold"/>
                                        <p:tgtEl>
                                          <p:spTgt spid="75"/>
                                        </p:tgtEl>
                                        <p:attrNameLst>
                                          <p:attrName>ppt_x</p:attrName>
                                        </p:attrNameLst>
                                      </p:cBhvr>
                                      <p:tavLst>
                                        <p:tav tm="0">
                                          <p:val>
                                            <p:strVal val="#ppt_x"/>
                                          </p:val>
                                        </p:tav>
                                        <p:tav tm="100000">
                                          <p:val>
                                            <p:strVal val="#ppt_x"/>
                                          </p:val>
                                        </p:tav>
                                      </p:tavLst>
                                    </p:anim>
                                    <p:anim calcmode="lin" valueType="num">
                                      <p:cBhvr>
                                        <p:cTn id="107" dur="1000" fill="hold"/>
                                        <p:tgtEl>
                                          <p:spTgt spid="75"/>
                                        </p:tgtEl>
                                        <p:attrNameLst>
                                          <p:attrName>ppt_y</p:attrName>
                                        </p:attrNameLst>
                                      </p:cBhvr>
                                      <p:tavLst>
                                        <p:tav tm="0">
                                          <p:val>
                                            <p:strVal val="#ppt_y+.1"/>
                                          </p:val>
                                        </p:tav>
                                        <p:tav tm="100000">
                                          <p:val>
                                            <p:strVal val="#ppt_y"/>
                                          </p:val>
                                        </p:tav>
                                      </p:tavLst>
                                    </p:anim>
                                  </p:childTnLst>
                                </p:cTn>
                              </p:par>
                              <p:par>
                                <p:cTn id="108" presetID="42" presetClass="entr" presetSubtype="0" fill="hold" grpId="0" nodeType="withEffect">
                                  <p:stCondLst>
                                    <p:cond delay="0"/>
                                  </p:stCondLst>
                                  <p:childTnLst>
                                    <p:set>
                                      <p:cBhvr>
                                        <p:cTn id="109" dur="1" fill="hold">
                                          <p:stCondLst>
                                            <p:cond delay="0"/>
                                          </p:stCondLst>
                                        </p:cTn>
                                        <p:tgtEl>
                                          <p:spTgt spid="74"/>
                                        </p:tgtEl>
                                        <p:attrNameLst>
                                          <p:attrName>style.visibility</p:attrName>
                                        </p:attrNameLst>
                                      </p:cBhvr>
                                      <p:to>
                                        <p:strVal val="visible"/>
                                      </p:to>
                                    </p:set>
                                    <p:animEffect transition="in" filter="fade">
                                      <p:cBhvr>
                                        <p:cTn id="110" dur="1000"/>
                                        <p:tgtEl>
                                          <p:spTgt spid="74"/>
                                        </p:tgtEl>
                                      </p:cBhvr>
                                    </p:animEffect>
                                    <p:anim calcmode="lin" valueType="num">
                                      <p:cBhvr>
                                        <p:cTn id="111" dur="1000" fill="hold"/>
                                        <p:tgtEl>
                                          <p:spTgt spid="74"/>
                                        </p:tgtEl>
                                        <p:attrNameLst>
                                          <p:attrName>ppt_x</p:attrName>
                                        </p:attrNameLst>
                                      </p:cBhvr>
                                      <p:tavLst>
                                        <p:tav tm="0">
                                          <p:val>
                                            <p:strVal val="#ppt_x"/>
                                          </p:val>
                                        </p:tav>
                                        <p:tav tm="100000">
                                          <p:val>
                                            <p:strVal val="#ppt_x"/>
                                          </p:val>
                                        </p:tav>
                                      </p:tavLst>
                                    </p:anim>
                                    <p:anim calcmode="lin" valueType="num">
                                      <p:cBhvr>
                                        <p:cTn id="112" dur="1000" fill="hold"/>
                                        <p:tgtEl>
                                          <p:spTgt spid="74"/>
                                        </p:tgtEl>
                                        <p:attrNameLst>
                                          <p:attrName>ppt_y</p:attrName>
                                        </p:attrNameLst>
                                      </p:cBhvr>
                                      <p:tavLst>
                                        <p:tav tm="0">
                                          <p:val>
                                            <p:strVal val="#ppt_y+.1"/>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6" presetClass="entr" presetSubtype="16" fill="hold" nodeType="clickEffect">
                                  <p:stCondLst>
                                    <p:cond delay="0"/>
                                  </p:stCondLst>
                                  <p:childTnLst>
                                    <p:set>
                                      <p:cBhvr>
                                        <p:cTn id="116" dur="1" fill="hold">
                                          <p:stCondLst>
                                            <p:cond delay="0"/>
                                          </p:stCondLst>
                                        </p:cTn>
                                        <p:tgtEl>
                                          <p:spTgt spid="1028"/>
                                        </p:tgtEl>
                                        <p:attrNameLst>
                                          <p:attrName>style.visibility</p:attrName>
                                        </p:attrNameLst>
                                      </p:cBhvr>
                                      <p:to>
                                        <p:strVal val="visible"/>
                                      </p:to>
                                    </p:set>
                                    <p:animEffect transition="in" filter="circle(in)">
                                      <p:cBhvr>
                                        <p:cTn id="117" dur="2000"/>
                                        <p:tgtEl>
                                          <p:spTgt spid="1028"/>
                                        </p:tgtEl>
                                      </p:cBhvr>
                                    </p:animEffect>
                                  </p:childTnLst>
                                </p:cTn>
                              </p:par>
                            </p:childTnLst>
                          </p:cTn>
                        </p:par>
                      </p:childTnLst>
                    </p:cTn>
                  </p:par>
                  <p:par>
                    <p:cTn id="118" fill="hold">
                      <p:stCondLst>
                        <p:cond delay="indefinite"/>
                      </p:stCondLst>
                      <p:childTnLst>
                        <p:par>
                          <p:cTn id="119" fill="hold">
                            <p:stCondLst>
                              <p:cond delay="0"/>
                            </p:stCondLst>
                            <p:childTnLst>
                              <p:par>
                                <p:cTn id="120" presetID="6" presetClass="entr" presetSubtype="16" fill="hold" grpId="0" nodeType="clickEffect">
                                  <p:stCondLst>
                                    <p:cond delay="0"/>
                                  </p:stCondLst>
                                  <p:childTnLst>
                                    <p:set>
                                      <p:cBhvr>
                                        <p:cTn id="121" dur="1" fill="hold">
                                          <p:stCondLst>
                                            <p:cond delay="0"/>
                                          </p:stCondLst>
                                        </p:cTn>
                                        <p:tgtEl>
                                          <p:spTgt spid="83"/>
                                        </p:tgtEl>
                                        <p:attrNameLst>
                                          <p:attrName>style.visibility</p:attrName>
                                        </p:attrNameLst>
                                      </p:cBhvr>
                                      <p:to>
                                        <p:strVal val="visible"/>
                                      </p:to>
                                    </p:set>
                                    <p:animEffect transition="in" filter="circle(in)">
                                      <p:cBhvr>
                                        <p:cTn id="122" dur="2000"/>
                                        <p:tgtEl>
                                          <p:spTgt spid="83"/>
                                        </p:tgtEl>
                                      </p:cBhvr>
                                    </p:animEffect>
                                  </p:childTnLst>
                                </p:cTn>
                              </p:par>
                              <p:par>
                                <p:cTn id="123" presetID="6" presetClass="entr" presetSubtype="16" fill="hold" grpId="0" nodeType="withEffect">
                                  <p:stCondLst>
                                    <p:cond delay="0"/>
                                  </p:stCondLst>
                                  <p:childTnLst>
                                    <p:set>
                                      <p:cBhvr>
                                        <p:cTn id="124" dur="1" fill="hold">
                                          <p:stCondLst>
                                            <p:cond delay="0"/>
                                          </p:stCondLst>
                                        </p:cTn>
                                        <p:tgtEl>
                                          <p:spTgt spid="26"/>
                                        </p:tgtEl>
                                        <p:attrNameLst>
                                          <p:attrName>style.visibility</p:attrName>
                                        </p:attrNameLst>
                                      </p:cBhvr>
                                      <p:to>
                                        <p:strVal val="visible"/>
                                      </p:to>
                                    </p:set>
                                    <p:animEffect transition="in" filter="circle(in)">
                                      <p:cBhvr>
                                        <p:cTn id="125" dur="2000"/>
                                        <p:tgtEl>
                                          <p:spTgt spid="26"/>
                                        </p:tgtEl>
                                      </p:cBhvr>
                                    </p:animEffect>
                                  </p:childTnLst>
                                </p:cTn>
                              </p:par>
                              <p:par>
                                <p:cTn id="126" presetID="6" presetClass="entr" presetSubtype="16" fill="hold" nodeType="withEffect">
                                  <p:stCondLst>
                                    <p:cond delay="0"/>
                                  </p:stCondLst>
                                  <p:childTnLst>
                                    <p:set>
                                      <p:cBhvr>
                                        <p:cTn id="127" dur="1" fill="hold">
                                          <p:stCondLst>
                                            <p:cond delay="0"/>
                                          </p:stCondLst>
                                        </p:cTn>
                                        <p:tgtEl>
                                          <p:spTgt spid="87"/>
                                        </p:tgtEl>
                                        <p:attrNameLst>
                                          <p:attrName>style.visibility</p:attrName>
                                        </p:attrNameLst>
                                      </p:cBhvr>
                                      <p:to>
                                        <p:strVal val="visible"/>
                                      </p:to>
                                    </p:set>
                                    <p:animEffect transition="in" filter="circle(in)">
                                      <p:cBhvr>
                                        <p:cTn id="128" dur="2000"/>
                                        <p:tgtEl>
                                          <p:spTgt spid="87"/>
                                        </p:tgtEl>
                                      </p:cBhvr>
                                    </p:animEffect>
                                  </p:childTnLst>
                                </p:cTn>
                              </p:par>
                            </p:childTnLst>
                          </p:cTn>
                        </p:par>
                      </p:childTnLst>
                    </p:cTn>
                  </p:par>
                  <p:par>
                    <p:cTn id="129" fill="hold">
                      <p:stCondLst>
                        <p:cond delay="indefinite"/>
                      </p:stCondLst>
                      <p:childTnLst>
                        <p:par>
                          <p:cTn id="130" fill="hold">
                            <p:stCondLst>
                              <p:cond delay="0"/>
                            </p:stCondLst>
                            <p:childTnLst>
                              <p:par>
                                <p:cTn id="131" presetID="6" presetClass="entr" presetSubtype="16" fill="hold" grpId="0" nodeType="clickEffect">
                                  <p:stCondLst>
                                    <p:cond delay="0"/>
                                  </p:stCondLst>
                                  <p:childTnLst>
                                    <p:set>
                                      <p:cBhvr>
                                        <p:cTn id="132" dur="1" fill="hold">
                                          <p:stCondLst>
                                            <p:cond delay="0"/>
                                          </p:stCondLst>
                                        </p:cTn>
                                        <p:tgtEl>
                                          <p:spTgt spid="25"/>
                                        </p:tgtEl>
                                        <p:attrNameLst>
                                          <p:attrName>style.visibility</p:attrName>
                                        </p:attrNameLst>
                                      </p:cBhvr>
                                      <p:to>
                                        <p:strVal val="visible"/>
                                      </p:to>
                                    </p:set>
                                    <p:animEffect transition="in" filter="circle(in)">
                                      <p:cBhvr>
                                        <p:cTn id="133" dur="2000"/>
                                        <p:tgtEl>
                                          <p:spTgt spid="25"/>
                                        </p:tgtEl>
                                      </p:cBhvr>
                                    </p:animEffect>
                                  </p:childTnLst>
                                </p:cTn>
                              </p:par>
                              <p:par>
                                <p:cTn id="134" presetID="6" presetClass="entr" presetSubtype="16" fill="hold" grpId="0" nodeType="withEffect">
                                  <p:stCondLst>
                                    <p:cond delay="0"/>
                                  </p:stCondLst>
                                  <p:childTnLst>
                                    <p:set>
                                      <p:cBhvr>
                                        <p:cTn id="135" dur="1" fill="hold">
                                          <p:stCondLst>
                                            <p:cond delay="0"/>
                                          </p:stCondLst>
                                        </p:cTn>
                                        <p:tgtEl>
                                          <p:spTgt spid="24"/>
                                        </p:tgtEl>
                                        <p:attrNameLst>
                                          <p:attrName>style.visibility</p:attrName>
                                        </p:attrNameLst>
                                      </p:cBhvr>
                                      <p:to>
                                        <p:strVal val="visible"/>
                                      </p:to>
                                    </p:set>
                                    <p:animEffect transition="in" filter="circle(in)">
                                      <p:cBhvr>
                                        <p:cTn id="136" dur="2000"/>
                                        <p:tgtEl>
                                          <p:spTgt spid="24"/>
                                        </p:tgtEl>
                                      </p:cBhvr>
                                    </p:animEffect>
                                  </p:childTnLst>
                                </p:cTn>
                              </p:par>
                              <p:par>
                                <p:cTn id="137" presetID="6" presetClass="entr" presetSubtype="16" fill="hold" nodeType="withEffect">
                                  <p:stCondLst>
                                    <p:cond delay="0"/>
                                  </p:stCondLst>
                                  <p:childTnLst>
                                    <p:set>
                                      <p:cBhvr>
                                        <p:cTn id="138" dur="1" fill="hold">
                                          <p:stCondLst>
                                            <p:cond delay="0"/>
                                          </p:stCondLst>
                                        </p:cTn>
                                        <p:tgtEl>
                                          <p:spTgt spid="85"/>
                                        </p:tgtEl>
                                        <p:attrNameLst>
                                          <p:attrName>style.visibility</p:attrName>
                                        </p:attrNameLst>
                                      </p:cBhvr>
                                      <p:to>
                                        <p:strVal val="visible"/>
                                      </p:to>
                                    </p:set>
                                    <p:animEffect transition="in" filter="circle(in)">
                                      <p:cBhvr>
                                        <p:cTn id="139" dur="2000"/>
                                        <p:tgtEl>
                                          <p:spTgt spid="85"/>
                                        </p:tgtEl>
                                      </p:cBhvr>
                                    </p:animEffect>
                                  </p:childTnLst>
                                </p:cTn>
                              </p:par>
                              <p:par>
                                <p:cTn id="140" presetID="6" presetClass="entr" presetSubtype="16" fill="hold" nodeType="withEffect">
                                  <p:stCondLst>
                                    <p:cond delay="0"/>
                                  </p:stCondLst>
                                  <p:childTnLst>
                                    <p:set>
                                      <p:cBhvr>
                                        <p:cTn id="141" dur="1" fill="hold">
                                          <p:stCondLst>
                                            <p:cond delay="0"/>
                                          </p:stCondLst>
                                        </p:cTn>
                                        <p:tgtEl>
                                          <p:spTgt spid="1032"/>
                                        </p:tgtEl>
                                        <p:attrNameLst>
                                          <p:attrName>style.visibility</p:attrName>
                                        </p:attrNameLst>
                                      </p:cBhvr>
                                      <p:to>
                                        <p:strVal val="visible"/>
                                      </p:to>
                                    </p:set>
                                    <p:animEffect transition="in" filter="circle(in)">
                                      <p:cBhvr>
                                        <p:cTn id="142" dur="2000"/>
                                        <p:tgtEl>
                                          <p:spTgt spid="1032"/>
                                        </p:tgtEl>
                                      </p:cBhvr>
                                    </p:animEffect>
                                  </p:childTnLst>
                                </p:cTn>
                              </p:par>
                              <p:par>
                                <p:cTn id="143" presetID="6" presetClass="entr" presetSubtype="16" fill="hold" nodeType="withEffect">
                                  <p:stCondLst>
                                    <p:cond delay="0"/>
                                  </p:stCondLst>
                                  <p:childTnLst>
                                    <p:set>
                                      <p:cBhvr>
                                        <p:cTn id="144" dur="1" fill="hold">
                                          <p:stCondLst>
                                            <p:cond delay="0"/>
                                          </p:stCondLst>
                                        </p:cTn>
                                        <p:tgtEl>
                                          <p:spTgt spid="1030"/>
                                        </p:tgtEl>
                                        <p:attrNameLst>
                                          <p:attrName>style.visibility</p:attrName>
                                        </p:attrNameLst>
                                      </p:cBhvr>
                                      <p:to>
                                        <p:strVal val="visible"/>
                                      </p:to>
                                    </p:set>
                                    <p:animEffect transition="in" filter="circle(in)">
                                      <p:cBhvr>
                                        <p:cTn id="145" dur="2000"/>
                                        <p:tgtEl>
                                          <p:spTgt spid="10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4" grpId="0" animBg="1"/>
      <p:bldP spid="35" grpId="0" animBg="1"/>
      <p:bldP spid="38" grpId="0"/>
      <p:bldP spid="58" grpId="0"/>
      <p:bldP spid="65" grpId="0"/>
      <p:bldP spid="67" grpId="0" animBg="1"/>
      <p:bldP spid="69" grpId="0" animBg="1"/>
      <p:bldP spid="71" grpId="0" animBg="1"/>
      <p:bldP spid="5" grpId="0" animBg="1"/>
      <p:bldP spid="72" grpId="0"/>
      <p:bldP spid="73" grpId="0"/>
      <p:bldP spid="74" grpId="0"/>
      <p:bldP spid="75" grpId="0"/>
      <p:bldP spid="76" grpId="0" animBg="1"/>
      <p:bldP spid="77" grpId="0"/>
      <p:bldP spid="78" grpId="0" animBg="1"/>
      <p:bldP spid="79" grpId="0" animBg="1"/>
      <p:bldP spid="80" grpId="0"/>
      <p:bldP spid="81" grpId="0"/>
      <p:bldP spid="23" grpId="0"/>
      <p:bldP spid="24" grpId="0" animBg="1"/>
      <p:bldP spid="83" grpId="0" animBg="1"/>
      <p:bldP spid="25" grpId="0" animBg="1"/>
      <p:bldP spid="26"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Cloud Callout 5">
            <a:extLst>
              <a:ext uri="{FF2B5EF4-FFF2-40B4-BE49-F238E27FC236}">
                <a16:creationId xmlns="" xmlns:a16="http://schemas.microsoft.com/office/drawing/2014/main" id="{D022718B-A56C-4DDD-9AD1-EA183553C92C}"/>
              </a:ext>
            </a:extLst>
          </p:cNvPr>
          <p:cNvSpPr/>
          <p:nvPr/>
        </p:nvSpPr>
        <p:spPr>
          <a:xfrm>
            <a:off x="4479900" y="1509976"/>
            <a:ext cx="1902239" cy="607779"/>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6600"/>
                </a:solidFill>
              </a:rPr>
              <a:t>Ví</a:t>
            </a:r>
            <a:r>
              <a:rPr lang="en-US" sz="2000" b="1" dirty="0">
                <a:solidFill>
                  <a:srgbClr val="CC6600"/>
                </a:solidFill>
              </a:rPr>
              <a:t> </a:t>
            </a:r>
            <a:r>
              <a:rPr lang="en-US" sz="2000" b="1" dirty="0" err="1">
                <a:solidFill>
                  <a:srgbClr val="CC6600"/>
                </a:solidFill>
              </a:rPr>
              <a:t>dụ</a:t>
            </a:r>
            <a:endParaRPr lang="en-US" sz="2000" b="1" dirty="0">
              <a:solidFill>
                <a:srgbClr val="CC6600"/>
              </a:solidFill>
            </a:endParaRPr>
          </a:p>
        </p:txBody>
      </p:sp>
      <p:pic>
        <p:nvPicPr>
          <p:cNvPr id="20482" name="Picture 2" descr="Nhàn như nuôi lợn chuồng sàn">
            <a:extLst>
              <a:ext uri="{FF2B5EF4-FFF2-40B4-BE49-F238E27FC236}">
                <a16:creationId xmlns="" xmlns:a16="http://schemas.microsoft.com/office/drawing/2014/main" id="{FDED7E62-7F7F-49F0-846A-3A29DB51FB8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1345" y="2383435"/>
            <a:ext cx="4795291" cy="2907843"/>
          </a:xfrm>
          <a:prstGeom prst="rect">
            <a:avLst/>
          </a:prstGeom>
          <a:noFill/>
          <a:extLst>
            <a:ext uri="{909E8E84-426E-40DD-AFC4-6F175D3DCCD1}">
              <a14:hiddenFill xmlns:a14="http://schemas.microsoft.com/office/drawing/2010/main">
                <a:solidFill>
                  <a:srgbClr val="FFFFFF"/>
                </a:solidFill>
              </a14:hiddenFill>
            </a:ext>
          </a:extLst>
        </p:spPr>
      </p:pic>
      <p:sp>
        <p:nvSpPr>
          <p:cNvPr id="37" name="Arrow: Up 36">
            <a:extLst>
              <a:ext uri="{FF2B5EF4-FFF2-40B4-BE49-F238E27FC236}">
                <a16:creationId xmlns="" xmlns:a16="http://schemas.microsoft.com/office/drawing/2014/main" id="{53BBA3CD-821D-4377-BD18-5452E53E51A4}"/>
              </a:ext>
            </a:extLst>
          </p:cNvPr>
          <p:cNvSpPr/>
          <p:nvPr/>
        </p:nvSpPr>
        <p:spPr>
          <a:xfrm>
            <a:off x="5631543" y="3013023"/>
            <a:ext cx="464457" cy="659567"/>
          </a:xfrm>
          <a:prstGeom prst="up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Arrow: Curved Down 37">
            <a:extLst>
              <a:ext uri="{FF2B5EF4-FFF2-40B4-BE49-F238E27FC236}">
                <a16:creationId xmlns="" xmlns:a16="http://schemas.microsoft.com/office/drawing/2014/main" id="{96463F0E-C82F-41DE-98D9-E65211CAFB22}"/>
              </a:ext>
            </a:extLst>
          </p:cNvPr>
          <p:cNvSpPr/>
          <p:nvPr/>
        </p:nvSpPr>
        <p:spPr>
          <a:xfrm>
            <a:off x="5780852" y="1780942"/>
            <a:ext cx="2569028" cy="1065404"/>
          </a:xfrm>
          <a:prstGeom prst="curvedDownArrow">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20484" name="Picture 4" descr="BÁNH MÌ HEO QUAY - BÁNH MÌ HOA KỲ ĐÀ NẴNG">
            <a:extLst>
              <a:ext uri="{FF2B5EF4-FFF2-40B4-BE49-F238E27FC236}">
                <a16:creationId xmlns="" xmlns:a16="http://schemas.microsoft.com/office/drawing/2014/main" id="{81EA3330-DAB2-44B0-9E99-8BDB6F24CCF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84685" y="3178430"/>
            <a:ext cx="1538515" cy="1192492"/>
          </a:xfrm>
          <a:prstGeom prst="rect">
            <a:avLst/>
          </a:prstGeom>
          <a:noFill/>
          <a:extLst>
            <a:ext uri="{909E8E84-426E-40DD-AFC4-6F175D3DCCD1}">
              <a14:hiddenFill xmlns:a14="http://schemas.microsoft.com/office/drawing/2010/main">
                <a:solidFill>
                  <a:srgbClr val="FFFFFF"/>
                </a:solidFill>
              </a14:hiddenFill>
            </a:ext>
          </a:extLst>
        </p:spPr>
      </p:pic>
      <p:pic>
        <p:nvPicPr>
          <p:cNvPr id="20486" name="Picture 6" descr="Bảng giáHEO QUAY HỮU CHIẾN 0937710488. 0938810499. 0934074907">
            <a:extLst>
              <a:ext uri="{FF2B5EF4-FFF2-40B4-BE49-F238E27FC236}">
                <a16:creationId xmlns="" xmlns:a16="http://schemas.microsoft.com/office/drawing/2014/main" id="{9B6F53BE-1329-43EE-8E2A-AEF7F5F803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67106" y="1839761"/>
            <a:ext cx="1860551" cy="1215558"/>
          </a:xfrm>
          <a:prstGeom prst="rect">
            <a:avLst/>
          </a:prstGeom>
          <a:noFill/>
          <a:extLst>
            <a:ext uri="{909E8E84-426E-40DD-AFC4-6F175D3DCCD1}">
              <a14:hiddenFill xmlns:a14="http://schemas.microsoft.com/office/drawing/2010/main">
                <a:solidFill>
                  <a:srgbClr val="FFFFFF"/>
                </a:solidFill>
              </a14:hiddenFill>
            </a:ext>
          </a:extLst>
        </p:spPr>
      </p:pic>
      <p:pic>
        <p:nvPicPr>
          <p:cNvPr id="20488" name="Picture 8" descr="Horeca | Sản phẩm | Premio Xúc xích heo xông khói">
            <a:extLst>
              <a:ext uri="{FF2B5EF4-FFF2-40B4-BE49-F238E27FC236}">
                <a16:creationId xmlns="" xmlns:a16="http://schemas.microsoft.com/office/drawing/2014/main" id="{A61164C9-C440-4507-90EE-29AA4405B3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44227" y="3838904"/>
            <a:ext cx="1538515" cy="1215558"/>
          </a:xfrm>
          <a:prstGeom prst="rect">
            <a:avLst/>
          </a:prstGeom>
          <a:noFill/>
          <a:extLst>
            <a:ext uri="{909E8E84-426E-40DD-AFC4-6F175D3DCCD1}">
              <a14:hiddenFill xmlns:a14="http://schemas.microsoft.com/office/drawing/2010/main">
                <a:solidFill>
                  <a:srgbClr val="FFFFFF"/>
                </a:solidFill>
              </a14:hiddenFill>
            </a:ext>
          </a:extLst>
        </p:spPr>
      </p:pic>
      <p:sp>
        <p:nvSpPr>
          <p:cNvPr id="44" name="Arrow: Curved Down 43">
            <a:extLst>
              <a:ext uri="{FF2B5EF4-FFF2-40B4-BE49-F238E27FC236}">
                <a16:creationId xmlns="" xmlns:a16="http://schemas.microsoft.com/office/drawing/2014/main" id="{A624C3B2-393D-4EFD-9333-0843289B419F}"/>
              </a:ext>
            </a:extLst>
          </p:cNvPr>
          <p:cNvSpPr/>
          <p:nvPr/>
        </p:nvSpPr>
        <p:spPr>
          <a:xfrm rot="10800000">
            <a:off x="4447440" y="5291278"/>
            <a:ext cx="2533064" cy="925822"/>
          </a:xfrm>
          <a:prstGeom prst="curvedDownArrow">
            <a:avLst/>
          </a:pr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5" name="TextBox 44">
            <a:extLst>
              <a:ext uri="{FF2B5EF4-FFF2-40B4-BE49-F238E27FC236}">
                <a16:creationId xmlns="" xmlns:a16="http://schemas.microsoft.com/office/drawing/2014/main" id="{BCD301CB-8633-4722-99A4-A3F4AA5E7014}"/>
              </a:ext>
            </a:extLst>
          </p:cNvPr>
          <p:cNvSpPr txBox="1"/>
          <p:nvPr/>
        </p:nvSpPr>
        <p:spPr>
          <a:xfrm>
            <a:off x="2090361" y="1780942"/>
            <a:ext cx="1277257" cy="461665"/>
          </a:xfrm>
          <a:prstGeom prst="rect">
            <a:avLst/>
          </a:prstGeom>
          <a:noFill/>
        </p:spPr>
        <p:txBody>
          <a:bodyPr wrap="square">
            <a:spAutoFit/>
          </a:bodyPr>
          <a:lstStyle/>
          <a:p>
            <a:pPr algn="ctr" eaLnBrk="1" hangingPunct="1">
              <a:spcBef>
                <a:spcPct val="50000"/>
              </a:spcBef>
            </a:pPr>
            <a:r>
              <a:rPr lang="vi-VN" altLang="en-US" sz="2400" b="1" dirty="0">
                <a:solidFill>
                  <a:srgbClr val="C00000"/>
                </a:solidFill>
                <a:latin typeface="Times New Roman" panose="02020603050405020304" pitchFamily="18" charset="0"/>
              </a:rPr>
              <a:t>H</a:t>
            </a:r>
            <a:r>
              <a:rPr lang="en-US" altLang="en-US" sz="2400" b="1" dirty="0">
                <a:solidFill>
                  <a:srgbClr val="C00000"/>
                </a:solidFill>
                <a:latin typeface="Times New Roman" panose="02020603050405020304" pitchFamily="18" charset="0"/>
              </a:rPr>
              <a:t> </a:t>
            </a:r>
            <a:r>
              <a:rPr lang="vi-VN" altLang="en-US" sz="2400" b="1" dirty="0">
                <a:solidFill>
                  <a:srgbClr val="C00000"/>
                </a:solidFill>
                <a:latin typeface="Times New Roman" panose="02020603050405020304" pitchFamily="18" charset="0"/>
              </a:rPr>
              <a:t>&lt;</a:t>
            </a:r>
            <a:r>
              <a:rPr lang="en-US" altLang="en-US" sz="2400" b="1" dirty="0">
                <a:solidFill>
                  <a:srgbClr val="C00000"/>
                </a:solidFill>
                <a:latin typeface="Times New Roman" panose="02020603050405020304" pitchFamily="18" charset="0"/>
              </a:rPr>
              <a:t> </a:t>
            </a:r>
            <a:r>
              <a:rPr lang="vi-VN" altLang="en-US" sz="2400" b="1" dirty="0">
                <a:solidFill>
                  <a:srgbClr val="C00000"/>
                </a:solidFill>
                <a:latin typeface="Times New Roman" panose="02020603050405020304" pitchFamily="18" charset="0"/>
              </a:rPr>
              <a:t>T</a:t>
            </a:r>
            <a:endParaRPr lang="en-US" altLang="en-US" sz="2400" b="1" dirty="0">
              <a:solidFill>
                <a:srgbClr val="C00000"/>
              </a:solidFill>
              <a:latin typeface="Times New Roman" panose="02020603050405020304" pitchFamily="18" charset="0"/>
            </a:endParaRPr>
          </a:p>
        </p:txBody>
      </p:sp>
      <p:sp>
        <p:nvSpPr>
          <p:cNvPr id="46" name="TextBox 45">
            <a:extLst>
              <a:ext uri="{FF2B5EF4-FFF2-40B4-BE49-F238E27FC236}">
                <a16:creationId xmlns="" xmlns:a16="http://schemas.microsoft.com/office/drawing/2014/main" id="{2BDAA995-F668-4529-B6F7-562A996F2735}"/>
              </a:ext>
            </a:extLst>
          </p:cNvPr>
          <p:cNvSpPr txBox="1"/>
          <p:nvPr/>
        </p:nvSpPr>
        <p:spPr>
          <a:xfrm>
            <a:off x="2090360" y="5510207"/>
            <a:ext cx="1277257" cy="461665"/>
          </a:xfrm>
          <a:prstGeom prst="rect">
            <a:avLst/>
          </a:prstGeom>
          <a:noFill/>
        </p:spPr>
        <p:txBody>
          <a:bodyPr wrap="square">
            <a:spAutoFit/>
          </a:bodyPr>
          <a:lstStyle/>
          <a:p>
            <a:pPr algn="ctr" eaLnBrk="1" hangingPunct="1">
              <a:spcBef>
                <a:spcPct val="50000"/>
              </a:spcBef>
            </a:pPr>
            <a:r>
              <a:rPr lang="en-US" altLang="en-US" sz="2400" b="1" dirty="0">
                <a:solidFill>
                  <a:srgbClr val="C00000"/>
                </a:solidFill>
                <a:latin typeface="Times New Roman" panose="02020603050405020304" pitchFamily="18" charset="0"/>
              </a:rPr>
              <a:t>T </a:t>
            </a:r>
            <a:r>
              <a:rPr lang="vi-VN" altLang="en-US" sz="2400" b="1" dirty="0">
                <a:solidFill>
                  <a:srgbClr val="C00000"/>
                </a:solidFill>
                <a:latin typeface="Times New Roman" panose="02020603050405020304" pitchFamily="18" charset="0"/>
              </a:rPr>
              <a:t>&lt;</a:t>
            </a:r>
            <a:r>
              <a:rPr lang="en-US" altLang="en-US" sz="2400" b="1" dirty="0">
                <a:solidFill>
                  <a:srgbClr val="C00000"/>
                </a:solidFill>
                <a:latin typeface="Times New Roman" panose="02020603050405020304" pitchFamily="18" charset="0"/>
              </a:rPr>
              <a:t> H</a:t>
            </a:r>
          </a:p>
        </p:txBody>
      </p:sp>
      <p:sp>
        <p:nvSpPr>
          <p:cNvPr id="47" name="Arrow: Up 46">
            <a:extLst>
              <a:ext uri="{FF2B5EF4-FFF2-40B4-BE49-F238E27FC236}">
                <a16:creationId xmlns="" xmlns:a16="http://schemas.microsoft.com/office/drawing/2014/main" id="{FA3045BE-EE57-465D-AB42-8EECEE26A805}"/>
              </a:ext>
            </a:extLst>
          </p:cNvPr>
          <p:cNvSpPr/>
          <p:nvPr/>
        </p:nvSpPr>
        <p:spPr>
          <a:xfrm>
            <a:off x="11277709" y="1180194"/>
            <a:ext cx="464457" cy="659567"/>
          </a:xfrm>
          <a:prstGeom prst="up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0" name="Picture 59">
            <a:extLst>
              <a:ext uri="{FF2B5EF4-FFF2-40B4-BE49-F238E27FC236}">
                <a16:creationId xmlns="" xmlns:a16="http://schemas.microsoft.com/office/drawing/2014/main" id="{B37E6724-AA08-41D0-ADBE-8EE1A546284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4125684">
            <a:off x="-231106" y="5870655"/>
            <a:ext cx="1124902" cy="975233"/>
          </a:xfrm>
          <a:prstGeom prst="rect">
            <a:avLst/>
          </a:prstGeom>
        </p:spPr>
      </p:pic>
      <p:pic>
        <p:nvPicPr>
          <p:cNvPr id="61" name="Picture 60">
            <a:extLst>
              <a:ext uri="{FF2B5EF4-FFF2-40B4-BE49-F238E27FC236}">
                <a16:creationId xmlns="" xmlns:a16="http://schemas.microsoft.com/office/drawing/2014/main" id="{A768D93D-64E2-4AEF-A3BD-4F116D6F2FD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2619" y="33256"/>
            <a:ext cx="966974" cy="1146938"/>
          </a:xfrm>
          <a:prstGeom prst="rect">
            <a:avLst/>
          </a:prstGeom>
        </p:spPr>
      </p:pic>
      <p:pic>
        <p:nvPicPr>
          <p:cNvPr id="20490" name="Picture 10" descr="3 tác dụng chính của phụ gia làm giò chả - Máy chế biến thực phẩm - Cơ Khí  Viễn Đông Máy chế biến thực phẩm – Cơ Khí Viễn Đông">
            <a:extLst>
              <a:ext uri="{FF2B5EF4-FFF2-40B4-BE49-F238E27FC236}">
                <a16:creationId xmlns="" xmlns:a16="http://schemas.microsoft.com/office/drawing/2014/main" id="{30D0E59D-35B4-4B70-9D92-8D8A52BD93D2}"/>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197943" y="3607088"/>
            <a:ext cx="2168552" cy="1737909"/>
          </a:xfrm>
          <a:prstGeom prst="rect">
            <a:avLst/>
          </a:prstGeom>
          <a:noFill/>
          <a:extLst>
            <a:ext uri="{909E8E84-426E-40DD-AFC4-6F175D3DCCD1}">
              <a14:hiddenFill xmlns:a14="http://schemas.microsoft.com/office/drawing/2010/main">
                <a:solidFill>
                  <a:srgbClr val="FFFFFF"/>
                </a:solidFill>
              </a14:hiddenFill>
            </a:ext>
          </a:extLst>
        </p:spPr>
      </p:pic>
      <p:pic>
        <p:nvPicPr>
          <p:cNvPr id="63" name="Picture 62">
            <a:extLst>
              <a:ext uri="{FF2B5EF4-FFF2-40B4-BE49-F238E27FC236}">
                <a16:creationId xmlns="" xmlns:a16="http://schemas.microsoft.com/office/drawing/2014/main" id="{F732B192-BDCE-4CF6-808F-A2D3E207542F}"/>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1059885" y="5741040"/>
            <a:ext cx="1030441" cy="1116960"/>
          </a:xfrm>
          <a:prstGeom prst="rect">
            <a:avLst/>
          </a:prstGeom>
        </p:spPr>
      </p:pic>
      <p:pic>
        <p:nvPicPr>
          <p:cNvPr id="17" name="Picture 16"/>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535462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28" name="Rectangle 27">
            <a:extLst>
              <a:ext uri="{FF2B5EF4-FFF2-40B4-BE49-F238E27FC236}">
                <a16:creationId xmlns="" xmlns:a16="http://schemas.microsoft.com/office/drawing/2014/main" id="{DD2D216B-7EA5-4930-9846-04D043696122}"/>
              </a:ext>
            </a:extLst>
          </p:cNvPr>
          <p:cNvSpPr>
            <a:spLocks noChangeArrowheads="1"/>
          </p:cNvSpPr>
          <p:nvPr/>
        </p:nvSpPr>
        <p:spPr bwMode="auto">
          <a:xfrm>
            <a:off x="4424581" y="1081542"/>
            <a:ext cx="2693366"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cs typeface="Arial" panose="020B0604020202020204" pitchFamily="34" charset="0"/>
                <a:sym typeface="Arial" panose="020B0604020202020204" pitchFamily="34" charset="0"/>
              </a:rPr>
              <a:t>Vậy</a:t>
            </a:r>
            <a:r>
              <a:rPr lang="en-US" altLang="en-US" sz="2400" b="1" dirty="0">
                <a:cs typeface="Arial" panose="020B0604020202020204" pitchFamily="34" charset="0"/>
                <a:sym typeface="Arial" panose="020B0604020202020204" pitchFamily="34" charset="0"/>
              </a:rPr>
              <a:t> </a:t>
            </a:r>
            <a:r>
              <a:rPr lang="en-US" altLang="en-US" sz="2400" b="1" dirty="0">
                <a:cs typeface="Arial" panose="020B0604020202020204" pitchFamily="34" charset="0"/>
                <a:sym typeface="Wingdings" panose="05000000000000000000" pitchFamily="2" charset="2"/>
              </a:rPr>
              <a:t>∆</a:t>
            </a:r>
            <a:r>
              <a:rPr lang="en-US" altLang="en-US" sz="2400" b="1" dirty="0">
                <a:cs typeface="Arial" panose="020B0604020202020204" pitchFamily="34" charset="0"/>
                <a:sym typeface="Wingdings 3" panose="05040102010807070707" pitchFamily="18" charset="2"/>
              </a:rPr>
              <a:t>T ở </a:t>
            </a:r>
            <a:r>
              <a:rPr lang="en-US" altLang="en-US" sz="2400" b="1" dirty="0" err="1">
                <a:cs typeface="Arial" panose="020B0604020202020204" pitchFamily="34" charset="0"/>
                <a:sym typeface="Wingdings 3" panose="05040102010807070707" pitchFamily="18" charset="2"/>
              </a:rPr>
              <a:t>đâu</a:t>
            </a:r>
            <a:r>
              <a:rPr lang="en-US" altLang="en-US" sz="2400" b="1" dirty="0">
                <a:cs typeface="Arial" panose="020B0604020202020204" pitchFamily="34" charset="0"/>
                <a:sym typeface="Wingdings 3" panose="05040102010807070707" pitchFamily="18" charset="2"/>
              </a:rPr>
              <a:t> ra?</a:t>
            </a:r>
            <a:endParaRPr lang="en-US" altLang="en-US" sz="2400" dirty="0"/>
          </a:p>
        </p:txBody>
      </p:sp>
      <p:sp>
        <p:nvSpPr>
          <p:cNvPr id="31" name="Rectangle 2">
            <a:extLst>
              <a:ext uri="{FF2B5EF4-FFF2-40B4-BE49-F238E27FC236}">
                <a16:creationId xmlns="" xmlns:a16="http://schemas.microsoft.com/office/drawing/2014/main" id="{FA195F78-229B-4FC3-9F1B-A8BBDBFFEC15}"/>
              </a:ext>
            </a:extLst>
          </p:cNvPr>
          <p:cNvSpPr txBox="1">
            <a:spLocks noChangeArrowheads="1"/>
          </p:cNvSpPr>
          <p:nvPr/>
        </p:nvSpPr>
        <p:spPr bwMode="auto">
          <a:xfrm>
            <a:off x="570566" y="2430864"/>
            <a:ext cx="4467965" cy="261892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57150" indent="49213">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lnSpc>
                <a:spcPct val="115000"/>
              </a:lnSpc>
              <a:spcBef>
                <a:spcPct val="10000"/>
              </a:spcBef>
              <a:buFont typeface="Wingdings" panose="05000000000000000000" pitchFamily="2" charset="2"/>
              <a:buNone/>
            </a:pP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Đối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với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người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trao</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đổi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đứng</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một</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mình</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với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hàng</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hóa</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a:solidFill>
                  <a:srgbClr val="002060"/>
                </a:solidFill>
                <a:latin typeface="+mj-lt"/>
                <a:cs typeface="Times New Roman" panose="02020603050405020304" pitchFamily="18" charset="0"/>
                <a:sym typeface="Wingdings 3" panose="05040102010807070707" pitchFamily="18" charset="2"/>
              </a:rPr>
              <a:t>→ </a:t>
            </a:r>
            <a:r>
              <a:rPr lang="en-US" altLang="en-US" sz="2200" dirty="0">
                <a:solidFill>
                  <a:srgbClr val="002060"/>
                </a:solidFill>
                <a:latin typeface="+mj-lt"/>
                <a:cs typeface="Arial" panose="020B0604020202020204" pitchFamily="34" charset="0"/>
                <a:sym typeface="Arial" panose="020B0604020202020204" pitchFamily="34" charset="0"/>
              </a:rPr>
              <a:t>GTHH </a:t>
            </a:r>
            <a:r>
              <a:rPr lang="en-US" altLang="en-US" sz="2200" dirty="0" err="1">
                <a:solidFill>
                  <a:srgbClr val="002060"/>
                </a:solidFill>
                <a:latin typeface="+mj-lt"/>
                <a:cs typeface="Arial" panose="020B0604020202020204" pitchFamily="34" charset="0"/>
                <a:sym typeface="Arial" panose="020B0604020202020204" pitchFamily="34" charset="0"/>
              </a:rPr>
              <a:t>không</a:t>
            </a:r>
            <a:r>
              <a:rPr lang="en-US" altLang="en-US" sz="2200" dirty="0">
                <a:solidFill>
                  <a:srgbClr val="002060"/>
                </a:solidFill>
                <a:latin typeface="+mj-lt"/>
                <a:cs typeface="Arial" panose="020B0604020202020204" pitchFamily="34" charset="0"/>
                <a:sym typeface="Arial" panose="020B0604020202020204" pitchFamily="34" charset="0"/>
              </a:rPr>
              <a:t> </a:t>
            </a:r>
            <a:r>
              <a:rPr lang="en-US" altLang="en-US" sz="2200" dirty="0" err="1">
                <a:solidFill>
                  <a:srgbClr val="002060"/>
                </a:solidFill>
                <a:latin typeface="+mn-lt"/>
                <a:cs typeface="Arial" panose="020B0604020202020204" pitchFamily="34" charset="0"/>
                <a:sym typeface="Arial" panose="020B0604020202020204" pitchFamily="34" charset="0"/>
              </a:rPr>
              <a:t>tăng</a:t>
            </a:r>
            <a:r>
              <a:rPr lang="en-US" altLang="en-US" sz="2200" dirty="0">
                <a:solidFill>
                  <a:srgbClr val="002060"/>
                </a:solidFill>
                <a:latin typeface="+mn-lt"/>
                <a:cs typeface="Arial" panose="020B0604020202020204" pitchFamily="34" charset="0"/>
                <a:sym typeface="Arial" panose="020B0604020202020204" pitchFamily="34" charset="0"/>
              </a:rPr>
              <a:t> </a:t>
            </a:r>
            <a:r>
              <a:rPr lang="vi-VN" altLang="en-US" sz="2200" dirty="0">
                <a:solidFill>
                  <a:srgbClr val="002060"/>
                </a:solidFill>
                <a:latin typeface="+mn-lt"/>
                <a:cs typeface="Arial" panose="020B0604020202020204" pitchFamily="34" charset="0"/>
                <a:sym typeface="Arial" panose="020B0604020202020204" pitchFamily="34" charset="0"/>
              </a:rPr>
              <a:t>lên.</a:t>
            </a:r>
            <a:endParaRPr lang="en-US" altLang="en-US" sz="2200" dirty="0">
              <a:solidFill>
                <a:srgbClr val="002060"/>
              </a:solidFill>
              <a:latin typeface="+mn-lt"/>
              <a:cs typeface="Arial" panose="020B0604020202020204" pitchFamily="34" charset="0"/>
              <a:sym typeface="Wingdings 3" panose="05040102010807070707" pitchFamily="18" charset="2"/>
            </a:endParaRPr>
          </a:p>
          <a:p>
            <a:pPr eaLnBrk="1" hangingPunct="1">
              <a:lnSpc>
                <a:spcPct val="115000"/>
              </a:lnSpc>
              <a:spcBef>
                <a:spcPct val="10000"/>
              </a:spcBef>
              <a:buFont typeface="Wingdings" panose="05000000000000000000" pitchFamily="2" charset="2"/>
              <a:buNone/>
            </a:pP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Đối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với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người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sản</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xuất</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tạo</a:t>
            </a:r>
            <a:r>
              <a:rPr lang="en-US" altLang="en-US" sz="2200" dirty="0">
                <a:solidFill>
                  <a:srgbClr val="002060"/>
                </a:solidFill>
                <a:latin typeface="+mj-lt"/>
                <a:cs typeface="Arial" panose="020B0604020202020204" pitchFamily="34" charset="0"/>
                <a:sym typeface="Wingdings 3" panose="05040102010807070707" pitchFamily="18" charset="2"/>
              </a:rPr>
              <a:t> ra </a:t>
            </a:r>
            <a:r>
              <a:rPr lang="en-US" altLang="en-US" sz="2200" dirty="0" err="1">
                <a:solidFill>
                  <a:srgbClr val="002060"/>
                </a:solidFill>
                <a:latin typeface="+mj-lt"/>
                <a:cs typeface="Arial" panose="020B0604020202020204" pitchFamily="34" charset="0"/>
                <a:sym typeface="Wingdings 3" panose="05040102010807070707" pitchFamily="18" charset="2"/>
              </a:rPr>
              <a:t>giá</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trị</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mới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cho</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hàng</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hóa</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a:solidFill>
                  <a:srgbClr val="002060"/>
                </a:solidFill>
                <a:latin typeface="+mj-lt"/>
                <a:cs typeface="Times New Roman" panose="02020603050405020304" pitchFamily="18" charset="0"/>
                <a:sym typeface="Wingdings 3" panose="05040102010807070707" pitchFamily="18" charset="2"/>
              </a:rPr>
              <a:t>→</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phải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bằng</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sức</a:t>
            </a:r>
            <a:r>
              <a:rPr lang="en-US" altLang="en-US" sz="2200" dirty="0">
                <a:solidFill>
                  <a:srgbClr val="002060"/>
                </a:solidFill>
                <a:latin typeface="+mj-lt"/>
                <a:cs typeface="Arial" panose="020B0604020202020204" pitchFamily="34" charset="0"/>
                <a:sym typeface="Wingdings 3" panose="05040102010807070707" pitchFamily="18" charset="2"/>
              </a:rPr>
              <a:t> lao </a:t>
            </a:r>
            <a:r>
              <a:rPr lang="en-US" altLang="en-US" sz="2200" dirty="0" err="1">
                <a:solidFill>
                  <a:srgbClr val="002060"/>
                </a:solidFill>
                <a:latin typeface="+mj-lt"/>
                <a:cs typeface="Arial" panose="020B0604020202020204" pitchFamily="34" charset="0"/>
                <a:sym typeface="Wingdings 3" panose="05040102010807070707" pitchFamily="18" charset="2"/>
              </a:rPr>
              <a:t>động</a:t>
            </a:r>
            <a:r>
              <a:rPr lang="en-US" altLang="en-US" sz="2200" dirty="0">
                <a:solidFill>
                  <a:srgbClr val="002060"/>
                </a:solidFill>
                <a:latin typeface="+mj-lt"/>
                <a:cs typeface="Arial" panose="020B0604020202020204" pitchFamily="34" charset="0"/>
                <a:sym typeface="Wingdings 3" panose="05040102010807070707" pitchFamily="18" charset="2"/>
              </a:rPr>
              <a:t>.</a:t>
            </a:r>
          </a:p>
        </p:txBody>
      </p:sp>
      <p:sp>
        <p:nvSpPr>
          <p:cNvPr id="35" name="TextBox 34">
            <a:extLst>
              <a:ext uri="{FF2B5EF4-FFF2-40B4-BE49-F238E27FC236}">
                <a16:creationId xmlns="" xmlns:a16="http://schemas.microsoft.com/office/drawing/2014/main" id="{89753199-1C4C-4F7F-BA36-2F3505ABC8EB}"/>
              </a:ext>
            </a:extLst>
          </p:cNvPr>
          <p:cNvSpPr txBox="1"/>
          <p:nvPr/>
        </p:nvSpPr>
        <p:spPr>
          <a:xfrm>
            <a:off x="768728" y="1511912"/>
            <a:ext cx="5402716" cy="480901"/>
          </a:xfrm>
          <a:prstGeom prst="rect">
            <a:avLst/>
          </a:prstGeom>
          <a:noFill/>
        </p:spPr>
        <p:txBody>
          <a:bodyPr wrap="square">
            <a:spAutoFit/>
          </a:bodyPr>
          <a:lstStyle/>
          <a:p>
            <a:pPr algn="ctr" eaLnBrk="1" hangingPunct="1">
              <a:lnSpc>
                <a:spcPct val="115000"/>
              </a:lnSpc>
              <a:spcBef>
                <a:spcPct val="10000"/>
              </a:spcBef>
              <a:buFont typeface="Wingdings" panose="05000000000000000000" pitchFamily="2" charset="2"/>
              <a:buNone/>
            </a:pPr>
            <a:r>
              <a:rPr lang="vi-VN" altLang="en-US" sz="2400" b="1" dirty="0">
                <a:solidFill>
                  <a:srgbClr val="712627"/>
                </a:solidFill>
                <a:cs typeface="Arial" panose="020B0604020202020204" pitchFamily="34" charset="0"/>
                <a:sym typeface="Wingdings 3" panose="05040102010807070707" pitchFamily="18" charset="2"/>
              </a:rPr>
              <a:t> </a:t>
            </a:r>
            <a:r>
              <a:rPr lang="vi-VN" altLang="en-US" sz="2400" b="1" dirty="0">
                <a:solidFill>
                  <a:srgbClr val="0033CC"/>
                </a:solidFill>
                <a:cs typeface="Arial" panose="020B0604020202020204" pitchFamily="34" charset="0"/>
                <a:sym typeface="Wingdings 3" panose="05040102010807070707" pitchFamily="18" charset="2"/>
              </a:rPr>
              <a:t>N</a:t>
            </a:r>
            <a:r>
              <a:rPr lang="en-US" altLang="en-US" sz="2400" b="1" dirty="0" err="1">
                <a:solidFill>
                  <a:srgbClr val="0033CC"/>
                </a:solidFill>
                <a:cs typeface="Arial" panose="020B0604020202020204" pitchFamily="34" charset="0"/>
                <a:sym typeface="Wingdings 3" panose="05040102010807070707" pitchFamily="18" charset="2"/>
              </a:rPr>
              <a:t>goài</a:t>
            </a:r>
            <a:r>
              <a:rPr lang="en-US" altLang="en-US" sz="2400" b="1" dirty="0">
                <a:solidFill>
                  <a:srgbClr val="0033CC"/>
                </a:solidFill>
                <a:cs typeface="Arial" panose="020B0604020202020204" pitchFamily="34" charset="0"/>
                <a:sym typeface="Wingdings 3" panose="05040102010807070707" pitchFamily="18" charset="2"/>
              </a:rPr>
              <a:t> </a:t>
            </a:r>
            <a:r>
              <a:rPr lang="en-US" altLang="en-US" sz="2400" b="1" dirty="0" err="1">
                <a:solidFill>
                  <a:srgbClr val="0033CC"/>
                </a:solidFill>
                <a:cs typeface="Arial" panose="020B0604020202020204" pitchFamily="34" charset="0"/>
                <a:sym typeface="Wingdings 3" panose="05040102010807070707" pitchFamily="18" charset="2"/>
              </a:rPr>
              <a:t>l­ưu</a:t>
            </a:r>
            <a:r>
              <a:rPr lang="en-US" altLang="en-US" sz="2400" b="1" dirty="0">
                <a:solidFill>
                  <a:srgbClr val="0033CC"/>
                </a:solidFill>
                <a:cs typeface="Arial" panose="020B0604020202020204" pitchFamily="34" charset="0"/>
                <a:sym typeface="Wingdings 3" panose="05040102010807070707" pitchFamily="18" charset="2"/>
              </a:rPr>
              <a:t> </a:t>
            </a:r>
            <a:r>
              <a:rPr lang="en-US" altLang="en-US" sz="2400" b="1" dirty="0" err="1">
                <a:solidFill>
                  <a:srgbClr val="0033CC"/>
                </a:solidFill>
                <a:cs typeface="Arial" panose="020B0604020202020204" pitchFamily="34" charset="0"/>
                <a:sym typeface="Wingdings 3" panose="05040102010807070707" pitchFamily="18" charset="2"/>
              </a:rPr>
              <a:t>thông</a:t>
            </a:r>
            <a:r>
              <a:rPr lang="vi-VN" altLang="en-US" sz="2400" b="1" dirty="0">
                <a:solidFill>
                  <a:srgbClr val="0033CC"/>
                </a:solidFill>
                <a:cs typeface="Arial" panose="020B0604020202020204" pitchFamily="34" charset="0"/>
                <a:sym typeface="Wingdings 3" panose="05040102010807070707" pitchFamily="18" charset="2"/>
              </a:rPr>
              <a:t> có tạo ra giá trị?</a:t>
            </a:r>
            <a:endParaRPr lang="en-US" altLang="en-US" sz="2400" b="1" dirty="0">
              <a:solidFill>
                <a:srgbClr val="0033CC"/>
              </a:solidFill>
              <a:cs typeface="Arial" panose="020B0604020202020204" pitchFamily="34" charset="0"/>
              <a:sym typeface="Wingdings 3" panose="05040102010807070707" pitchFamily="18" charset="2"/>
            </a:endParaRPr>
          </a:p>
        </p:txBody>
      </p:sp>
      <p:sp>
        <p:nvSpPr>
          <p:cNvPr id="36" name="Freeform 20">
            <a:extLst>
              <a:ext uri="{FF2B5EF4-FFF2-40B4-BE49-F238E27FC236}">
                <a16:creationId xmlns="" xmlns:a16="http://schemas.microsoft.com/office/drawing/2014/main" id="{A803FA39-FAD6-4820-9336-F104E85FE711}"/>
              </a:ext>
            </a:extLst>
          </p:cNvPr>
          <p:cNvSpPr/>
          <p:nvPr/>
        </p:nvSpPr>
        <p:spPr>
          <a:xfrm>
            <a:off x="570566" y="1446407"/>
            <a:ext cx="437896" cy="611909"/>
          </a:xfrm>
          <a:custGeom>
            <a:avLst/>
            <a:gdLst>
              <a:gd name="connsiteX0" fmla="*/ 795647 w 2149434"/>
              <a:gd name="connsiteY0" fmla="*/ 2933205 h 2933205"/>
              <a:gd name="connsiteX1" fmla="*/ 0 w 2149434"/>
              <a:gd name="connsiteY1" fmla="*/ 1531917 h 2933205"/>
              <a:gd name="connsiteX2" fmla="*/ 463138 w 2149434"/>
              <a:gd name="connsiteY2" fmla="*/ 1733797 h 2933205"/>
              <a:gd name="connsiteX3" fmla="*/ 700645 w 2149434"/>
              <a:gd name="connsiteY3" fmla="*/ 166255 h 2933205"/>
              <a:gd name="connsiteX4" fmla="*/ 676894 w 2149434"/>
              <a:gd name="connsiteY4" fmla="*/ 0 h 2933205"/>
              <a:gd name="connsiteX5" fmla="*/ 2066307 w 2149434"/>
              <a:gd name="connsiteY5" fmla="*/ 819397 h 2933205"/>
              <a:gd name="connsiteX6" fmla="*/ 2149434 w 2149434"/>
              <a:gd name="connsiteY6" fmla="*/ 593766 h 2933205"/>
              <a:gd name="connsiteX7" fmla="*/ 1816925 w 2149434"/>
              <a:gd name="connsiteY7" fmla="*/ 2933205 h 2933205"/>
              <a:gd name="connsiteX8" fmla="*/ 1187533 w 2149434"/>
              <a:gd name="connsiteY8" fmla="*/ 926275 h 2933205"/>
              <a:gd name="connsiteX9" fmla="*/ 1080655 w 2149434"/>
              <a:gd name="connsiteY9" fmla="*/ 1828800 h 2933205"/>
              <a:gd name="connsiteX10" fmla="*/ 914400 w 2149434"/>
              <a:gd name="connsiteY10" fmla="*/ 1448790 h 2933205"/>
              <a:gd name="connsiteX11" fmla="*/ 795647 w 2149434"/>
              <a:gd name="connsiteY11" fmla="*/ 2933205 h 2933205"/>
              <a:gd name="connsiteX0" fmla="*/ 795647 w 2149434"/>
              <a:gd name="connsiteY0" fmla="*/ 2933205 h 2933205"/>
              <a:gd name="connsiteX1" fmla="*/ 0 w 2149434"/>
              <a:gd name="connsiteY1" fmla="*/ 1531917 h 2933205"/>
              <a:gd name="connsiteX2" fmla="*/ 463138 w 2149434"/>
              <a:gd name="connsiteY2" fmla="*/ 1733797 h 2933205"/>
              <a:gd name="connsiteX3" fmla="*/ 676894 w 2149434"/>
              <a:gd name="connsiteY3" fmla="*/ 0 h 2933205"/>
              <a:gd name="connsiteX4" fmla="*/ 2066307 w 2149434"/>
              <a:gd name="connsiteY4" fmla="*/ 819397 h 2933205"/>
              <a:gd name="connsiteX5" fmla="*/ 2149434 w 2149434"/>
              <a:gd name="connsiteY5" fmla="*/ 593766 h 2933205"/>
              <a:gd name="connsiteX6" fmla="*/ 1816925 w 2149434"/>
              <a:gd name="connsiteY6" fmla="*/ 2933205 h 2933205"/>
              <a:gd name="connsiteX7" fmla="*/ 1187533 w 2149434"/>
              <a:gd name="connsiteY7" fmla="*/ 926275 h 2933205"/>
              <a:gd name="connsiteX8" fmla="*/ 1080655 w 2149434"/>
              <a:gd name="connsiteY8" fmla="*/ 1828800 h 2933205"/>
              <a:gd name="connsiteX9" fmla="*/ 914400 w 2149434"/>
              <a:gd name="connsiteY9" fmla="*/ 1448790 h 2933205"/>
              <a:gd name="connsiteX10" fmla="*/ 795647 w 2149434"/>
              <a:gd name="connsiteY10" fmla="*/ 2933205 h 2933205"/>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095113"/>
              <a:gd name="connsiteY0" fmla="*/ 3150488 h 3150488"/>
              <a:gd name="connsiteX1" fmla="*/ 0 w 2095113"/>
              <a:gd name="connsiteY1" fmla="*/ 1749200 h 3150488"/>
              <a:gd name="connsiteX2" fmla="*/ 463138 w 2095113"/>
              <a:gd name="connsiteY2" fmla="*/ 1951080 h 3150488"/>
              <a:gd name="connsiteX3" fmla="*/ 776482 w 2095113"/>
              <a:gd name="connsiteY3" fmla="*/ 0 h 3150488"/>
              <a:gd name="connsiteX4" fmla="*/ 1975772 w 2095113"/>
              <a:gd name="connsiteY4" fmla="*/ 991413 h 3150488"/>
              <a:gd name="connsiteX5" fmla="*/ 2095113 w 2095113"/>
              <a:gd name="connsiteY5" fmla="*/ 702407 h 3150488"/>
              <a:gd name="connsiteX6" fmla="*/ 1816925 w 2095113"/>
              <a:gd name="connsiteY6" fmla="*/ 3150488 h 3150488"/>
              <a:gd name="connsiteX7" fmla="*/ 1187533 w 2095113"/>
              <a:gd name="connsiteY7" fmla="*/ 1143558 h 3150488"/>
              <a:gd name="connsiteX8" fmla="*/ 1080655 w 2095113"/>
              <a:gd name="connsiteY8" fmla="*/ 2046083 h 3150488"/>
              <a:gd name="connsiteX9" fmla="*/ 914400 w 2095113"/>
              <a:gd name="connsiteY9" fmla="*/ 1666073 h 3150488"/>
              <a:gd name="connsiteX10" fmla="*/ 795647 w 2095113"/>
              <a:gd name="connsiteY10" fmla="*/ 3150488 h 3150488"/>
              <a:gd name="connsiteX0" fmla="*/ 795647 w 2760540"/>
              <a:gd name="connsiteY0" fmla="*/ 3150488 h 3150488"/>
              <a:gd name="connsiteX1" fmla="*/ 0 w 2760540"/>
              <a:gd name="connsiteY1" fmla="*/ 1749200 h 3150488"/>
              <a:gd name="connsiteX2" fmla="*/ 463138 w 2760540"/>
              <a:gd name="connsiteY2" fmla="*/ 1951080 h 3150488"/>
              <a:gd name="connsiteX3" fmla="*/ 776482 w 2760540"/>
              <a:gd name="connsiteY3" fmla="*/ 0 h 3150488"/>
              <a:gd name="connsiteX4" fmla="*/ 1975772 w 2760540"/>
              <a:gd name="connsiteY4" fmla="*/ 991413 h 3150488"/>
              <a:gd name="connsiteX5" fmla="*/ 2095113 w 2760540"/>
              <a:gd name="connsiteY5" fmla="*/ 702407 h 3150488"/>
              <a:gd name="connsiteX6" fmla="*/ 1816925 w 2760540"/>
              <a:gd name="connsiteY6" fmla="*/ 3150488 h 3150488"/>
              <a:gd name="connsiteX7" fmla="*/ 1187533 w 2760540"/>
              <a:gd name="connsiteY7" fmla="*/ 1143558 h 3150488"/>
              <a:gd name="connsiteX8" fmla="*/ 1080655 w 2760540"/>
              <a:gd name="connsiteY8" fmla="*/ 2046083 h 3150488"/>
              <a:gd name="connsiteX9" fmla="*/ 914400 w 2760540"/>
              <a:gd name="connsiteY9" fmla="*/ 1666073 h 3150488"/>
              <a:gd name="connsiteX10" fmla="*/ 795647 w 2760540"/>
              <a:gd name="connsiteY10" fmla="*/ 3150488 h 3150488"/>
              <a:gd name="connsiteX0" fmla="*/ 795647 w 2904019"/>
              <a:gd name="connsiteY0" fmla="*/ 3150488 h 3150488"/>
              <a:gd name="connsiteX1" fmla="*/ 0 w 2904019"/>
              <a:gd name="connsiteY1" fmla="*/ 1749200 h 3150488"/>
              <a:gd name="connsiteX2" fmla="*/ 463138 w 2904019"/>
              <a:gd name="connsiteY2" fmla="*/ 1951080 h 3150488"/>
              <a:gd name="connsiteX3" fmla="*/ 776482 w 2904019"/>
              <a:gd name="connsiteY3" fmla="*/ 0 h 3150488"/>
              <a:gd name="connsiteX4" fmla="*/ 1975772 w 2904019"/>
              <a:gd name="connsiteY4" fmla="*/ 991413 h 3150488"/>
              <a:gd name="connsiteX5" fmla="*/ 2095113 w 2904019"/>
              <a:gd name="connsiteY5" fmla="*/ 702407 h 3150488"/>
              <a:gd name="connsiteX6" fmla="*/ 1816925 w 2904019"/>
              <a:gd name="connsiteY6" fmla="*/ 3150488 h 3150488"/>
              <a:gd name="connsiteX7" fmla="*/ 1187533 w 2904019"/>
              <a:gd name="connsiteY7" fmla="*/ 1143558 h 3150488"/>
              <a:gd name="connsiteX8" fmla="*/ 1080655 w 2904019"/>
              <a:gd name="connsiteY8" fmla="*/ 2046083 h 3150488"/>
              <a:gd name="connsiteX9" fmla="*/ 914400 w 2904019"/>
              <a:gd name="connsiteY9" fmla="*/ 1666073 h 3150488"/>
              <a:gd name="connsiteX10" fmla="*/ 795647 w 2904019"/>
              <a:gd name="connsiteY10" fmla="*/ 3150488 h 3150488"/>
              <a:gd name="connsiteX0" fmla="*/ 795647 w 2905418"/>
              <a:gd name="connsiteY0" fmla="*/ 3150488 h 3186701"/>
              <a:gd name="connsiteX1" fmla="*/ 0 w 2905418"/>
              <a:gd name="connsiteY1" fmla="*/ 1749200 h 3186701"/>
              <a:gd name="connsiteX2" fmla="*/ 463138 w 2905418"/>
              <a:gd name="connsiteY2" fmla="*/ 1951080 h 3186701"/>
              <a:gd name="connsiteX3" fmla="*/ 776482 w 2905418"/>
              <a:gd name="connsiteY3" fmla="*/ 0 h 3186701"/>
              <a:gd name="connsiteX4" fmla="*/ 1975772 w 2905418"/>
              <a:gd name="connsiteY4" fmla="*/ 991413 h 3186701"/>
              <a:gd name="connsiteX5" fmla="*/ 2095113 w 2905418"/>
              <a:gd name="connsiteY5" fmla="*/ 702407 h 3186701"/>
              <a:gd name="connsiteX6" fmla="*/ 1821452 w 2905418"/>
              <a:gd name="connsiteY6" fmla="*/ 3186701 h 3186701"/>
              <a:gd name="connsiteX7" fmla="*/ 1187533 w 2905418"/>
              <a:gd name="connsiteY7" fmla="*/ 1143558 h 3186701"/>
              <a:gd name="connsiteX8" fmla="*/ 1080655 w 2905418"/>
              <a:gd name="connsiteY8" fmla="*/ 2046083 h 3186701"/>
              <a:gd name="connsiteX9" fmla="*/ 914400 w 2905418"/>
              <a:gd name="connsiteY9" fmla="*/ 1666073 h 3186701"/>
              <a:gd name="connsiteX10" fmla="*/ 795647 w 2905418"/>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1975772 w 2937337"/>
              <a:gd name="connsiteY4" fmla="*/ 991413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893849"/>
              <a:gd name="connsiteY0" fmla="*/ 3150488 h 3186701"/>
              <a:gd name="connsiteX1" fmla="*/ 0 w 2893849"/>
              <a:gd name="connsiteY1" fmla="*/ 1749200 h 3186701"/>
              <a:gd name="connsiteX2" fmla="*/ 463138 w 2893849"/>
              <a:gd name="connsiteY2" fmla="*/ 1951080 h 3186701"/>
              <a:gd name="connsiteX3" fmla="*/ 776482 w 2893849"/>
              <a:gd name="connsiteY3" fmla="*/ 0 h 3186701"/>
              <a:gd name="connsiteX4" fmla="*/ 2034620 w 2893849"/>
              <a:gd name="connsiteY4" fmla="*/ 1294704 h 3186701"/>
              <a:gd name="connsiteX5" fmla="*/ 2031739 w 2893849"/>
              <a:gd name="connsiteY5" fmla="*/ 711461 h 3186701"/>
              <a:gd name="connsiteX6" fmla="*/ 1821452 w 2893849"/>
              <a:gd name="connsiteY6" fmla="*/ 3186701 h 3186701"/>
              <a:gd name="connsiteX7" fmla="*/ 1187533 w 2893849"/>
              <a:gd name="connsiteY7" fmla="*/ 1143558 h 3186701"/>
              <a:gd name="connsiteX8" fmla="*/ 1080655 w 2893849"/>
              <a:gd name="connsiteY8" fmla="*/ 2046083 h 3186701"/>
              <a:gd name="connsiteX9" fmla="*/ 914400 w 2893849"/>
              <a:gd name="connsiteY9" fmla="*/ 1666073 h 3186701"/>
              <a:gd name="connsiteX10" fmla="*/ 795647 w 2893849"/>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03465 w 2936139"/>
              <a:gd name="connsiteY0" fmla="*/ 3168594 h 3186701"/>
              <a:gd name="connsiteX1" fmla="*/ 0 w 2936139"/>
              <a:gd name="connsiteY1" fmla="*/ 1726566 h 3186701"/>
              <a:gd name="connsiteX2" fmla="*/ 404291 w 2936139"/>
              <a:gd name="connsiteY2" fmla="*/ 2009927 h 3186701"/>
              <a:gd name="connsiteX3" fmla="*/ 781009 w 2936139"/>
              <a:gd name="connsiteY3" fmla="*/ 0 h 3186701"/>
              <a:gd name="connsiteX4" fmla="*/ 2039147 w 2936139"/>
              <a:gd name="connsiteY4" fmla="*/ 1294704 h 3186701"/>
              <a:gd name="connsiteX5" fmla="*/ 2036266 w 2936139"/>
              <a:gd name="connsiteY5" fmla="*/ 711461 h 3186701"/>
              <a:gd name="connsiteX6" fmla="*/ 1825979 w 2936139"/>
              <a:gd name="connsiteY6" fmla="*/ 3186701 h 3186701"/>
              <a:gd name="connsiteX7" fmla="*/ 1192060 w 2936139"/>
              <a:gd name="connsiteY7" fmla="*/ 1143558 h 3186701"/>
              <a:gd name="connsiteX8" fmla="*/ 1085182 w 2936139"/>
              <a:gd name="connsiteY8" fmla="*/ 2046083 h 3186701"/>
              <a:gd name="connsiteX9" fmla="*/ 918927 w 2936139"/>
              <a:gd name="connsiteY9" fmla="*/ 1666073 h 3186701"/>
              <a:gd name="connsiteX10" fmla="*/ 1103465 w 2936139"/>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897156"/>
              <a:gd name="connsiteY0" fmla="*/ 3168594 h 3173121"/>
              <a:gd name="connsiteX1" fmla="*/ 0 w 2897156"/>
              <a:gd name="connsiteY1" fmla="*/ 1749200 h 3173121"/>
              <a:gd name="connsiteX2" fmla="*/ 449559 w 2897156"/>
              <a:gd name="connsiteY2" fmla="*/ 2009927 h 3173121"/>
              <a:gd name="connsiteX3" fmla="*/ 826277 w 2897156"/>
              <a:gd name="connsiteY3" fmla="*/ 0 h 3173121"/>
              <a:gd name="connsiteX4" fmla="*/ 2084415 w 2897156"/>
              <a:gd name="connsiteY4" fmla="*/ 1294704 h 3173121"/>
              <a:gd name="connsiteX5" fmla="*/ 2081534 w 2897156"/>
              <a:gd name="connsiteY5" fmla="*/ 711461 h 3173121"/>
              <a:gd name="connsiteX6" fmla="*/ 1581537 w 2897156"/>
              <a:gd name="connsiteY6" fmla="*/ 3173121 h 3173121"/>
              <a:gd name="connsiteX7" fmla="*/ 1237328 w 2897156"/>
              <a:gd name="connsiteY7" fmla="*/ 1143558 h 3173121"/>
              <a:gd name="connsiteX8" fmla="*/ 1130450 w 2897156"/>
              <a:gd name="connsiteY8" fmla="*/ 2046083 h 3173121"/>
              <a:gd name="connsiteX9" fmla="*/ 918927 w 2897156"/>
              <a:gd name="connsiteY9" fmla="*/ 1697760 h 3173121"/>
              <a:gd name="connsiteX10" fmla="*/ 1148733 w 2897156"/>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288886 w 2969045"/>
              <a:gd name="connsiteY8" fmla="*/ 2367481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69045" h="3173121">
                <a:moveTo>
                  <a:pt x="1148733" y="3168594"/>
                </a:moveTo>
                <a:cubicBezTo>
                  <a:pt x="-68605" y="2992718"/>
                  <a:pt x="289357" y="2373225"/>
                  <a:pt x="0" y="1749200"/>
                </a:cubicBezTo>
                <a:cubicBezTo>
                  <a:pt x="211718" y="1712379"/>
                  <a:pt x="518500" y="2277611"/>
                  <a:pt x="449559" y="2009927"/>
                </a:cubicBezTo>
                <a:cubicBezTo>
                  <a:pt x="87752" y="952162"/>
                  <a:pt x="1169975" y="921963"/>
                  <a:pt x="826277" y="0"/>
                </a:cubicBezTo>
                <a:cubicBezTo>
                  <a:pt x="1894489" y="60376"/>
                  <a:pt x="1582046" y="1053258"/>
                  <a:pt x="2084415" y="1294704"/>
                </a:cubicBezTo>
                <a:cubicBezTo>
                  <a:pt x="2220765" y="1319082"/>
                  <a:pt x="2384277" y="1207659"/>
                  <a:pt x="2081534" y="711461"/>
                </a:cubicBezTo>
                <a:cubicBezTo>
                  <a:pt x="3844765" y="2025429"/>
                  <a:pt x="2606774" y="3099478"/>
                  <a:pt x="1581537" y="3173121"/>
                </a:cubicBezTo>
                <a:cubicBezTo>
                  <a:pt x="2049242" y="2917586"/>
                  <a:pt x="2204598" y="1824606"/>
                  <a:pt x="1237328" y="1143558"/>
                </a:cubicBezTo>
                <a:cubicBezTo>
                  <a:pt x="1479342" y="1777869"/>
                  <a:pt x="1318476" y="2090782"/>
                  <a:pt x="1162138" y="2408222"/>
                </a:cubicBezTo>
                <a:cubicBezTo>
                  <a:pt x="1159532" y="2246847"/>
                  <a:pt x="1324413" y="1899876"/>
                  <a:pt x="918927" y="1697760"/>
                </a:cubicBezTo>
                <a:cubicBezTo>
                  <a:pt x="1108697" y="2305733"/>
                  <a:pt x="307113" y="2497246"/>
                  <a:pt x="1148733" y="3168594"/>
                </a:cubicBezTo>
                <a:close/>
              </a:path>
            </a:pathLst>
          </a:cu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0"/>
          </a:p>
        </p:txBody>
      </p:sp>
      <p:pic>
        <p:nvPicPr>
          <p:cNvPr id="2050" name="Picture 2" descr="Hình ảnh Két Sắt PNG, Vector, PSD, và biểu tượng để tải về miễn phí |  pngtree">
            <a:extLst>
              <a:ext uri="{FF2B5EF4-FFF2-40B4-BE49-F238E27FC236}">
                <a16:creationId xmlns="" xmlns:a16="http://schemas.microsoft.com/office/drawing/2014/main" id="{C68A27DB-D7B2-42E7-8925-8F2992178A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99029" y="2656113"/>
            <a:ext cx="2953687" cy="2350181"/>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Hình ảnh Cô Gái PNG, Vector, PSD, và biểu tượng để tải về miễn phí | pngtree">
            <a:extLst>
              <a:ext uri="{FF2B5EF4-FFF2-40B4-BE49-F238E27FC236}">
                <a16:creationId xmlns="" xmlns:a16="http://schemas.microsoft.com/office/drawing/2014/main" id="{9144FB71-AA74-410A-A784-EDE9050174E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16741" y="2481727"/>
            <a:ext cx="2623274" cy="2739550"/>
          </a:xfrm>
          <a:prstGeom prst="rect">
            <a:avLst/>
          </a:prstGeom>
          <a:noFill/>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 xmlns:a16="http://schemas.microsoft.com/office/drawing/2014/main" id="{A50C2702-4F81-4E3A-B3FD-5F7FA5973C91}"/>
              </a:ext>
            </a:extLst>
          </p:cNvPr>
          <p:cNvSpPr txBox="1"/>
          <p:nvPr/>
        </p:nvSpPr>
        <p:spPr>
          <a:xfrm>
            <a:off x="9921359" y="1643578"/>
            <a:ext cx="1574277" cy="461665"/>
          </a:xfrm>
          <a:prstGeom prst="rect">
            <a:avLst/>
          </a:prstGeom>
          <a:noFill/>
          <a:ln>
            <a:solidFill>
              <a:schemeClr val="tx1"/>
            </a:solidFill>
          </a:ln>
        </p:spPr>
        <p:txBody>
          <a:bodyPr wrap="square">
            <a:spAutoFit/>
          </a:bodyPr>
          <a:lstStyle/>
          <a:p>
            <a:pPr algn="ctr"/>
            <a:r>
              <a:rPr lang="vi-VN" altLang="en-US" sz="2400" b="1" dirty="0">
                <a:solidFill>
                  <a:srgbClr val="C00000"/>
                </a:solidFill>
                <a:latin typeface="Arial" panose="020B0604020202020204" pitchFamily="34" charset="0"/>
                <a:cs typeface="Arial" panose="020B0604020202020204" pitchFamily="34" charset="0"/>
                <a:sym typeface="Wingdings 3" panose="05040102010807070707" pitchFamily="18" charset="2"/>
              </a:rPr>
              <a:t>20 triệu</a:t>
            </a:r>
            <a:endParaRPr lang="en-US" sz="2400" b="1" dirty="0">
              <a:solidFill>
                <a:srgbClr val="C00000"/>
              </a:solidFill>
              <a:latin typeface="Arial" panose="020B0604020202020204" pitchFamily="34" charset="0"/>
              <a:cs typeface="Arial" panose="020B0604020202020204" pitchFamily="34" charset="0"/>
            </a:endParaRPr>
          </a:p>
        </p:txBody>
      </p:sp>
      <p:sp>
        <p:nvSpPr>
          <p:cNvPr id="14" name="Arrow: Down 13">
            <a:extLst>
              <a:ext uri="{FF2B5EF4-FFF2-40B4-BE49-F238E27FC236}">
                <a16:creationId xmlns="" xmlns:a16="http://schemas.microsoft.com/office/drawing/2014/main" id="{820C533C-8BAB-444B-A183-F006EFED6E4B}"/>
              </a:ext>
            </a:extLst>
          </p:cNvPr>
          <p:cNvSpPr/>
          <p:nvPr/>
        </p:nvSpPr>
        <p:spPr>
          <a:xfrm>
            <a:off x="10532519" y="2230738"/>
            <a:ext cx="351958" cy="250989"/>
          </a:xfrm>
          <a:prstGeom prst="downArrow">
            <a:avLst/>
          </a:prstGeom>
          <a:solidFill>
            <a:schemeClr val="accent1">
              <a:lumMod val="75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Text Box 37">
            <a:extLst>
              <a:ext uri="{FF2B5EF4-FFF2-40B4-BE49-F238E27FC236}">
                <a16:creationId xmlns="" xmlns:a16="http://schemas.microsoft.com/office/drawing/2014/main" id="{FB012B2B-CE10-47D6-B7DD-B124834D7FD4}"/>
              </a:ext>
            </a:extLst>
          </p:cNvPr>
          <p:cNvSpPr txBox="1">
            <a:spLocks noChangeArrowheads="1"/>
          </p:cNvSpPr>
          <p:nvPr/>
        </p:nvSpPr>
        <p:spPr bwMode="auto">
          <a:xfrm rot="5400000" flipH="1" flipV="1">
            <a:off x="10721161" y="4821167"/>
            <a:ext cx="40010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7200" dirty="0">
                <a:latin typeface=".VnTime" panose="020B7200000000000000" pitchFamily="34" charset="0"/>
                <a:sym typeface="Symbol" panose="05050102010706020507" pitchFamily="18" charset="2"/>
              </a:rPr>
              <a:t></a:t>
            </a:r>
            <a:endParaRPr lang="en-US" altLang="en-US" sz="7200" dirty="0">
              <a:latin typeface=".VnTime" panose="020B7200000000000000" pitchFamily="34" charset="0"/>
            </a:endParaRPr>
          </a:p>
        </p:txBody>
      </p:sp>
      <p:sp>
        <p:nvSpPr>
          <p:cNvPr id="43" name="TextBox 42">
            <a:extLst>
              <a:ext uri="{FF2B5EF4-FFF2-40B4-BE49-F238E27FC236}">
                <a16:creationId xmlns="" xmlns:a16="http://schemas.microsoft.com/office/drawing/2014/main" id="{624030E9-ACE2-46F1-B457-094E6C22B86C}"/>
              </a:ext>
            </a:extLst>
          </p:cNvPr>
          <p:cNvSpPr txBox="1"/>
          <p:nvPr/>
        </p:nvSpPr>
        <p:spPr>
          <a:xfrm>
            <a:off x="10118361" y="5421333"/>
            <a:ext cx="1783829" cy="461665"/>
          </a:xfrm>
          <a:prstGeom prst="rect">
            <a:avLst/>
          </a:prstGeom>
          <a:noFill/>
          <a:ln>
            <a:solidFill>
              <a:schemeClr val="tx1"/>
            </a:solidFill>
          </a:ln>
        </p:spPr>
        <p:txBody>
          <a:bodyPr wrap="square">
            <a:spAutoFit/>
          </a:bodyPr>
          <a:lstStyle/>
          <a:p>
            <a:pPr algn="ctr"/>
            <a:r>
              <a:rPr lang="vi-VN" altLang="en-US" sz="2400" dirty="0">
                <a:solidFill>
                  <a:srgbClr val="00B050"/>
                </a:solidFill>
                <a:latin typeface="Arial" panose="020B0604020202020204" pitchFamily="34" charset="0"/>
                <a:cs typeface="Arial" panose="020B0604020202020204" pitchFamily="34" charset="0"/>
                <a:sym typeface="Wingdings 3" panose="05040102010807070707" pitchFamily="18" charset="2"/>
              </a:rPr>
              <a:t>5 năm sau</a:t>
            </a:r>
            <a:endParaRPr lang="en-US" sz="2400" dirty="0">
              <a:solidFill>
                <a:srgbClr val="00B050"/>
              </a:solidFill>
              <a:latin typeface="Arial" panose="020B0604020202020204" pitchFamily="34" charset="0"/>
              <a:cs typeface="Arial" panose="020B0604020202020204" pitchFamily="34" charset="0"/>
            </a:endParaRPr>
          </a:p>
        </p:txBody>
      </p:sp>
      <p:sp>
        <p:nvSpPr>
          <p:cNvPr id="44" name="Arrow: Down 43">
            <a:extLst>
              <a:ext uri="{FF2B5EF4-FFF2-40B4-BE49-F238E27FC236}">
                <a16:creationId xmlns="" xmlns:a16="http://schemas.microsoft.com/office/drawing/2014/main" id="{1711E804-3272-480C-9AF6-CCF431F4B569}"/>
              </a:ext>
            </a:extLst>
          </p:cNvPr>
          <p:cNvSpPr/>
          <p:nvPr/>
        </p:nvSpPr>
        <p:spPr>
          <a:xfrm>
            <a:off x="10834296" y="5957558"/>
            <a:ext cx="351958" cy="250989"/>
          </a:xfrm>
          <a:prstGeom prst="downArrow">
            <a:avLst/>
          </a:prstGeom>
          <a:solidFill>
            <a:schemeClr val="accent1">
              <a:lumMod val="75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TextBox 44">
            <a:extLst>
              <a:ext uri="{FF2B5EF4-FFF2-40B4-BE49-F238E27FC236}">
                <a16:creationId xmlns="" xmlns:a16="http://schemas.microsoft.com/office/drawing/2014/main" id="{85916FAB-BF4D-45A3-9F9F-94A6C9099E24}"/>
              </a:ext>
            </a:extLst>
          </p:cNvPr>
          <p:cNvSpPr txBox="1"/>
          <p:nvPr/>
        </p:nvSpPr>
        <p:spPr>
          <a:xfrm>
            <a:off x="10116309" y="6208547"/>
            <a:ext cx="1783829" cy="461665"/>
          </a:xfrm>
          <a:prstGeom prst="rect">
            <a:avLst/>
          </a:prstGeom>
          <a:noFill/>
          <a:ln>
            <a:solidFill>
              <a:schemeClr val="tx1"/>
            </a:solidFill>
          </a:ln>
        </p:spPr>
        <p:txBody>
          <a:bodyPr wrap="square">
            <a:spAutoFit/>
          </a:bodyPr>
          <a:lstStyle/>
          <a:p>
            <a:pPr algn="ctr"/>
            <a:r>
              <a:rPr lang="vi-VN" altLang="en-US" sz="2400" b="1" dirty="0">
                <a:solidFill>
                  <a:srgbClr val="C00000"/>
                </a:solidFill>
                <a:latin typeface="Arial" panose="020B0604020202020204" pitchFamily="34" charset="0"/>
                <a:cs typeface="Arial" panose="020B0604020202020204" pitchFamily="34" charset="0"/>
                <a:sym typeface="Wingdings 3" panose="05040102010807070707" pitchFamily="18" charset="2"/>
              </a:rPr>
              <a:t>20 triệu</a:t>
            </a:r>
            <a:endParaRPr lang="en-US" sz="2400" b="1" dirty="0">
              <a:solidFill>
                <a:srgbClr val="C00000"/>
              </a:solidFill>
              <a:latin typeface="Arial" panose="020B0604020202020204" pitchFamily="34" charset="0"/>
              <a:cs typeface="Arial" panose="020B0604020202020204" pitchFamily="34" charset="0"/>
            </a:endParaRPr>
          </a:p>
        </p:txBody>
      </p:sp>
      <p:sp>
        <p:nvSpPr>
          <p:cNvPr id="15" name="Cloud Callout 5">
            <a:extLst>
              <a:ext uri="{FF2B5EF4-FFF2-40B4-BE49-F238E27FC236}">
                <a16:creationId xmlns="" xmlns:a16="http://schemas.microsoft.com/office/drawing/2014/main" id="{A61741D1-3BDB-43A9-8FAD-245CF5DE0ED5}"/>
              </a:ext>
            </a:extLst>
          </p:cNvPr>
          <p:cNvSpPr/>
          <p:nvPr/>
        </p:nvSpPr>
        <p:spPr>
          <a:xfrm>
            <a:off x="6218062" y="1564225"/>
            <a:ext cx="1799771" cy="628631"/>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6600"/>
                </a:solidFill>
              </a:rPr>
              <a:t>Ví</a:t>
            </a:r>
            <a:r>
              <a:rPr lang="en-US" sz="2000" b="1" dirty="0">
                <a:solidFill>
                  <a:srgbClr val="CC6600"/>
                </a:solidFill>
              </a:rPr>
              <a:t> </a:t>
            </a:r>
            <a:r>
              <a:rPr lang="en-US" sz="2000" b="1" dirty="0" err="1">
                <a:solidFill>
                  <a:srgbClr val="CC6600"/>
                </a:solidFill>
              </a:rPr>
              <a:t>dụ</a:t>
            </a:r>
            <a:endParaRPr lang="en-US" sz="2000" b="1" dirty="0">
              <a:solidFill>
                <a:srgbClr val="CC6600"/>
              </a:solidFill>
            </a:endParaRPr>
          </a:p>
        </p:txBody>
      </p:sp>
      <p:pic>
        <p:nvPicPr>
          <p:cNvPr id="16" name="Picture 1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1000" fill="hold"/>
                                        <p:tgtEl>
                                          <p:spTgt spid="28"/>
                                        </p:tgtEl>
                                        <p:attrNameLst>
                                          <p:attrName>ppt_w</p:attrName>
                                        </p:attrNameLst>
                                      </p:cBhvr>
                                      <p:tavLst>
                                        <p:tav tm="0">
                                          <p:val>
                                            <p:fltVal val="0"/>
                                          </p:val>
                                        </p:tav>
                                        <p:tav tm="100000">
                                          <p:val>
                                            <p:strVal val="#ppt_w"/>
                                          </p:val>
                                        </p:tav>
                                      </p:tavLst>
                                    </p:anim>
                                    <p:anim calcmode="lin" valueType="num">
                                      <p:cBhvr>
                                        <p:cTn id="8" dur="1000" fill="hold"/>
                                        <p:tgtEl>
                                          <p:spTgt spid="28"/>
                                        </p:tgtEl>
                                        <p:attrNameLst>
                                          <p:attrName>ppt_h</p:attrName>
                                        </p:attrNameLst>
                                      </p:cBhvr>
                                      <p:tavLst>
                                        <p:tav tm="0">
                                          <p:val>
                                            <p:fltVal val="0"/>
                                          </p:val>
                                        </p:tav>
                                        <p:tav tm="100000">
                                          <p:val>
                                            <p:strVal val="#ppt_h"/>
                                          </p:val>
                                        </p:tav>
                                      </p:tavLst>
                                    </p:anim>
                                    <p:anim calcmode="lin" valueType="num">
                                      <p:cBhvr>
                                        <p:cTn id="9" dur="1000" fill="hold"/>
                                        <p:tgtEl>
                                          <p:spTgt spid="28"/>
                                        </p:tgtEl>
                                        <p:attrNameLst>
                                          <p:attrName>style.rotation</p:attrName>
                                        </p:attrNameLst>
                                      </p:cBhvr>
                                      <p:tavLst>
                                        <p:tav tm="0">
                                          <p:val>
                                            <p:fltVal val="90"/>
                                          </p:val>
                                        </p:tav>
                                        <p:tav tm="100000">
                                          <p:val>
                                            <p:fltVal val="0"/>
                                          </p:val>
                                        </p:tav>
                                      </p:tavLst>
                                    </p:anim>
                                    <p:animEffect transition="in" filter="fade">
                                      <p:cBhvr>
                                        <p:cTn id="10" dur="1000"/>
                                        <p:tgtEl>
                                          <p:spTgt spid="28"/>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p:cTn id="15" dur="500" fill="hold"/>
                                        <p:tgtEl>
                                          <p:spTgt spid="35"/>
                                        </p:tgtEl>
                                        <p:attrNameLst>
                                          <p:attrName>ppt_w</p:attrName>
                                        </p:attrNameLst>
                                      </p:cBhvr>
                                      <p:tavLst>
                                        <p:tav tm="0">
                                          <p:val>
                                            <p:fltVal val="0"/>
                                          </p:val>
                                        </p:tav>
                                        <p:tav tm="100000">
                                          <p:val>
                                            <p:strVal val="#ppt_w"/>
                                          </p:val>
                                        </p:tav>
                                      </p:tavLst>
                                    </p:anim>
                                    <p:anim calcmode="lin" valueType="num">
                                      <p:cBhvr>
                                        <p:cTn id="16" dur="500" fill="hold"/>
                                        <p:tgtEl>
                                          <p:spTgt spid="35"/>
                                        </p:tgtEl>
                                        <p:attrNameLst>
                                          <p:attrName>ppt_h</p:attrName>
                                        </p:attrNameLst>
                                      </p:cBhvr>
                                      <p:tavLst>
                                        <p:tav tm="0">
                                          <p:val>
                                            <p:fltVal val="0"/>
                                          </p:val>
                                        </p:tav>
                                        <p:tav tm="100000">
                                          <p:val>
                                            <p:strVal val="#ppt_h"/>
                                          </p:val>
                                        </p:tav>
                                      </p:tavLst>
                                    </p:anim>
                                    <p:animEffect transition="in" filter="fade">
                                      <p:cBhvr>
                                        <p:cTn id="17" dur="500"/>
                                        <p:tgtEl>
                                          <p:spTgt spid="35"/>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 calcmode="lin" valueType="num">
                                      <p:cBhvr>
                                        <p:cTn id="20" dur="500" fill="hold"/>
                                        <p:tgtEl>
                                          <p:spTgt spid="36"/>
                                        </p:tgtEl>
                                        <p:attrNameLst>
                                          <p:attrName>ppt_w</p:attrName>
                                        </p:attrNameLst>
                                      </p:cBhvr>
                                      <p:tavLst>
                                        <p:tav tm="0">
                                          <p:val>
                                            <p:fltVal val="0"/>
                                          </p:val>
                                        </p:tav>
                                        <p:tav tm="100000">
                                          <p:val>
                                            <p:strVal val="#ppt_w"/>
                                          </p:val>
                                        </p:tav>
                                      </p:tavLst>
                                    </p:anim>
                                    <p:anim calcmode="lin" valueType="num">
                                      <p:cBhvr>
                                        <p:cTn id="21" dur="500" fill="hold"/>
                                        <p:tgtEl>
                                          <p:spTgt spid="36"/>
                                        </p:tgtEl>
                                        <p:attrNameLst>
                                          <p:attrName>ppt_h</p:attrName>
                                        </p:attrNameLst>
                                      </p:cBhvr>
                                      <p:tavLst>
                                        <p:tav tm="0">
                                          <p:val>
                                            <p:fltVal val="0"/>
                                          </p:val>
                                        </p:tav>
                                        <p:tav tm="100000">
                                          <p:val>
                                            <p:strVal val="#ppt_h"/>
                                          </p:val>
                                        </p:tav>
                                      </p:tavLst>
                                    </p:anim>
                                    <p:animEffect transition="in" filter="fade">
                                      <p:cBhvr>
                                        <p:cTn id="22" dur="500"/>
                                        <p:tgtEl>
                                          <p:spTgt spid="36"/>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1000"/>
                                        <p:tgtEl>
                                          <p:spTgt spid="31"/>
                                        </p:tgtEl>
                                      </p:cBhvr>
                                    </p:animEffect>
                                    <p:anim calcmode="lin" valueType="num">
                                      <p:cBhvr>
                                        <p:cTn id="28" dur="1000" fill="hold"/>
                                        <p:tgtEl>
                                          <p:spTgt spid="31"/>
                                        </p:tgtEl>
                                        <p:attrNameLst>
                                          <p:attrName>ppt_x</p:attrName>
                                        </p:attrNameLst>
                                      </p:cBhvr>
                                      <p:tavLst>
                                        <p:tav tm="0">
                                          <p:val>
                                            <p:strVal val="#ppt_x"/>
                                          </p:val>
                                        </p:tav>
                                        <p:tav tm="100000">
                                          <p:val>
                                            <p:strVal val="#ppt_x"/>
                                          </p:val>
                                        </p:tav>
                                      </p:tavLst>
                                    </p:anim>
                                    <p:anim calcmode="lin" valueType="num">
                                      <p:cBhvr>
                                        <p:cTn id="29"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circle(in)">
                                      <p:cBhvr>
                                        <p:cTn id="34" dur="2000"/>
                                        <p:tgtEl>
                                          <p:spTgt spid="15"/>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2052"/>
                                        </p:tgtEl>
                                        <p:attrNameLst>
                                          <p:attrName>style.visibility</p:attrName>
                                        </p:attrNameLst>
                                      </p:cBhvr>
                                      <p:to>
                                        <p:strVal val="visible"/>
                                      </p:to>
                                    </p:set>
                                    <p:animEffect transition="in" filter="circle(in)">
                                      <p:cBhvr>
                                        <p:cTn id="39" dur="2000"/>
                                        <p:tgtEl>
                                          <p:spTgt spid="2052"/>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Effect transition="in" filter="wipe(down)">
                                      <p:cBhvr>
                                        <p:cTn id="42" dur="500"/>
                                        <p:tgtEl>
                                          <p:spTgt spid="40"/>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ntr" presetSubtype="1"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500" fill="hold"/>
                                        <p:tgtEl>
                                          <p:spTgt spid="14"/>
                                        </p:tgtEl>
                                        <p:attrNameLst>
                                          <p:attrName>ppt_x</p:attrName>
                                        </p:attrNameLst>
                                      </p:cBhvr>
                                      <p:tavLst>
                                        <p:tav tm="0">
                                          <p:val>
                                            <p:strVal val="#ppt_x"/>
                                          </p:val>
                                        </p:tav>
                                        <p:tav tm="100000">
                                          <p:val>
                                            <p:strVal val="#ppt_x"/>
                                          </p:val>
                                        </p:tav>
                                      </p:tavLst>
                                    </p:anim>
                                    <p:anim calcmode="lin" valueType="num">
                                      <p:cBhvr additive="base">
                                        <p:cTn id="48"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nodeType="clickEffect">
                                  <p:stCondLst>
                                    <p:cond delay="0"/>
                                  </p:stCondLst>
                                  <p:childTnLst>
                                    <p:set>
                                      <p:cBhvr>
                                        <p:cTn id="52" dur="1" fill="hold">
                                          <p:stCondLst>
                                            <p:cond delay="0"/>
                                          </p:stCondLst>
                                        </p:cTn>
                                        <p:tgtEl>
                                          <p:spTgt spid="2050"/>
                                        </p:tgtEl>
                                        <p:attrNameLst>
                                          <p:attrName>style.visibility</p:attrName>
                                        </p:attrNameLst>
                                      </p:cBhvr>
                                      <p:to>
                                        <p:strVal val="visible"/>
                                      </p:to>
                                    </p:set>
                                    <p:animEffect transition="in" filter="fade">
                                      <p:cBhvr>
                                        <p:cTn id="53" dur="1000"/>
                                        <p:tgtEl>
                                          <p:spTgt spid="2050"/>
                                        </p:tgtEl>
                                      </p:cBhvr>
                                    </p:animEffect>
                                    <p:anim calcmode="lin" valueType="num">
                                      <p:cBhvr>
                                        <p:cTn id="54" dur="1000" fill="hold"/>
                                        <p:tgtEl>
                                          <p:spTgt spid="2050"/>
                                        </p:tgtEl>
                                        <p:attrNameLst>
                                          <p:attrName>ppt_x</p:attrName>
                                        </p:attrNameLst>
                                      </p:cBhvr>
                                      <p:tavLst>
                                        <p:tav tm="0">
                                          <p:val>
                                            <p:strVal val="#ppt_x"/>
                                          </p:val>
                                        </p:tav>
                                        <p:tav tm="100000">
                                          <p:val>
                                            <p:strVal val="#ppt_x"/>
                                          </p:val>
                                        </p:tav>
                                      </p:tavLst>
                                    </p:anim>
                                    <p:anim calcmode="lin" valueType="num">
                                      <p:cBhvr>
                                        <p:cTn id="55" dur="1000" fill="hold"/>
                                        <p:tgtEl>
                                          <p:spTgt spid="2050"/>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6" presetClass="entr" presetSubtype="16" fill="hold" grpId="0" nodeType="clickEffect">
                                  <p:stCondLst>
                                    <p:cond delay="0"/>
                                  </p:stCondLst>
                                  <p:childTnLst>
                                    <p:set>
                                      <p:cBhvr>
                                        <p:cTn id="59" dur="1" fill="hold">
                                          <p:stCondLst>
                                            <p:cond delay="0"/>
                                          </p:stCondLst>
                                        </p:cTn>
                                        <p:tgtEl>
                                          <p:spTgt spid="42"/>
                                        </p:tgtEl>
                                        <p:attrNameLst>
                                          <p:attrName>style.visibility</p:attrName>
                                        </p:attrNameLst>
                                      </p:cBhvr>
                                      <p:to>
                                        <p:strVal val="visible"/>
                                      </p:to>
                                    </p:set>
                                    <p:animEffect transition="in" filter="circle(in)">
                                      <p:cBhvr>
                                        <p:cTn id="60" dur="2000"/>
                                        <p:tgtEl>
                                          <p:spTgt spid="42"/>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43"/>
                                        </p:tgtEl>
                                        <p:attrNameLst>
                                          <p:attrName>style.visibility</p:attrName>
                                        </p:attrNameLst>
                                      </p:cBhvr>
                                      <p:to>
                                        <p:strVal val="visible"/>
                                      </p:to>
                                    </p:set>
                                    <p:animEffect transition="in" filter="circle(in)">
                                      <p:cBhvr>
                                        <p:cTn id="63" dur="2000"/>
                                        <p:tgtEl>
                                          <p:spTgt spid="43"/>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44"/>
                                        </p:tgtEl>
                                        <p:attrNameLst>
                                          <p:attrName>style.visibility</p:attrName>
                                        </p:attrNameLst>
                                      </p:cBhvr>
                                      <p:to>
                                        <p:strVal val="visible"/>
                                      </p:to>
                                    </p:set>
                                    <p:animEffect transition="in" filter="circle(in)">
                                      <p:cBhvr>
                                        <p:cTn id="66" dur="2000"/>
                                        <p:tgtEl>
                                          <p:spTgt spid="44"/>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circle(in)">
                                      <p:cBhvr>
                                        <p:cTn id="69" dur="20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1" grpId="0" animBg="1"/>
      <p:bldP spid="35" grpId="0"/>
      <p:bldP spid="36" grpId="0" animBg="1"/>
      <p:bldP spid="40" grpId="0" animBg="1"/>
      <p:bldP spid="14" grpId="0" animBg="1"/>
      <p:bldP spid="42" grpId="0"/>
      <p:bldP spid="43" grpId="0" animBg="1"/>
      <p:bldP spid="44" grpId="0" animBg="1"/>
      <p:bldP spid="45" grpId="0" animBg="1"/>
      <p:bldP spid="1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Box 6">
            <a:extLst>
              <a:ext uri="{FF2B5EF4-FFF2-40B4-BE49-F238E27FC236}">
                <a16:creationId xmlns="" xmlns:a16="http://schemas.microsoft.com/office/drawing/2014/main" id="{999082FB-8D59-4C47-96A2-6B89E59FC752}"/>
              </a:ext>
            </a:extLst>
          </p:cNvPr>
          <p:cNvSpPr txBox="1">
            <a:spLocks noChangeArrowheads="1"/>
          </p:cNvSpPr>
          <p:nvPr/>
        </p:nvSpPr>
        <p:spPr bwMode="auto">
          <a:xfrm>
            <a:off x="2075543" y="1262744"/>
            <a:ext cx="9448800"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342900" indent="-342900" algn="just" eaLnBrk="1" hangingPunct="1">
              <a:spcBef>
                <a:spcPct val="50000"/>
              </a:spcBef>
              <a:buFont typeface="Wingdings" panose="05000000000000000000" pitchFamily="2" charset="2"/>
              <a:buChar char="v"/>
              <a:defRPr/>
            </a:pPr>
            <a:r>
              <a:rPr lang="en-US" sz="2000" b="1" dirty="0" err="1">
                <a:solidFill>
                  <a:srgbClr val="C00000"/>
                </a:solidFill>
                <a:latin typeface="+mj-lt"/>
              </a:rPr>
              <a:t>Tiền</a:t>
            </a:r>
            <a:r>
              <a:rPr lang="en-US" sz="2000" b="1" dirty="0">
                <a:solidFill>
                  <a:srgbClr val="C00000"/>
                </a:solidFill>
                <a:latin typeface="+mj-lt"/>
              </a:rPr>
              <a:t>: </a:t>
            </a:r>
          </a:p>
          <a:p>
            <a:pPr marL="342900" indent="-342900" algn="just" eaLnBrk="1" hangingPunct="1">
              <a:spcBef>
                <a:spcPct val="50000"/>
              </a:spcBef>
              <a:buFont typeface="Wingdings" panose="05000000000000000000" pitchFamily="2" charset="2"/>
              <a:buChar char="§"/>
              <a:defRPr/>
            </a:pPr>
            <a:r>
              <a:rPr lang="en-US" sz="2000" dirty="0" err="1">
                <a:solidFill>
                  <a:srgbClr val="0000CC"/>
                </a:solidFill>
                <a:latin typeface="+mj-lt"/>
              </a:rPr>
              <a:t>Trong</a:t>
            </a:r>
            <a:r>
              <a:rPr lang="en-US" sz="2000" dirty="0">
                <a:solidFill>
                  <a:srgbClr val="0000CC"/>
                </a:solidFill>
                <a:latin typeface="+mj-lt"/>
              </a:rPr>
              <a:t> </a:t>
            </a:r>
            <a:r>
              <a:rPr lang="en-US" sz="2000" dirty="0" err="1">
                <a:solidFill>
                  <a:srgbClr val="0000CC"/>
                </a:solidFill>
                <a:latin typeface="+mj-lt"/>
              </a:rPr>
              <a:t>lưu</a:t>
            </a:r>
            <a:r>
              <a:rPr lang="en-US" sz="2000" dirty="0">
                <a:solidFill>
                  <a:srgbClr val="0000CC"/>
                </a:solidFill>
                <a:latin typeface="+mj-lt"/>
              </a:rPr>
              <a:t> </a:t>
            </a:r>
            <a:r>
              <a:rPr lang="en-US" sz="2000" dirty="0" err="1">
                <a:solidFill>
                  <a:srgbClr val="0000CC"/>
                </a:solidFill>
                <a:latin typeface="+mj-lt"/>
              </a:rPr>
              <a:t>thông</a:t>
            </a:r>
            <a:r>
              <a:rPr lang="en-US" sz="2000" dirty="0">
                <a:latin typeface="+mj-lt"/>
              </a:rPr>
              <a:t>: </a:t>
            </a:r>
            <a:r>
              <a:rPr lang="en-US" sz="2000" dirty="0" err="1">
                <a:latin typeface="+mj-lt"/>
              </a:rPr>
              <a:t>Đóng</a:t>
            </a:r>
            <a:r>
              <a:rPr lang="en-US" sz="2000" dirty="0">
                <a:latin typeface="+mj-lt"/>
              </a:rPr>
              <a:t> </a:t>
            </a:r>
            <a:r>
              <a:rPr lang="en-US" sz="2000" dirty="0" err="1">
                <a:latin typeface="+mj-lt"/>
              </a:rPr>
              <a:t>vai</a:t>
            </a:r>
            <a:r>
              <a:rPr lang="en-US" sz="2000" dirty="0">
                <a:latin typeface="+mj-lt"/>
              </a:rPr>
              <a:t> </a:t>
            </a:r>
            <a:r>
              <a:rPr lang="en-US" sz="2000" dirty="0" err="1">
                <a:latin typeface="+mj-lt"/>
              </a:rPr>
              <a:t>trò</a:t>
            </a:r>
            <a:r>
              <a:rPr lang="en-US" sz="2000" dirty="0">
                <a:latin typeface="+mj-lt"/>
              </a:rPr>
              <a:t> </a:t>
            </a:r>
            <a:r>
              <a:rPr lang="en-US" sz="2000" dirty="0" err="1">
                <a:latin typeface="+mj-lt"/>
              </a:rPr>
              <a:t>là</a:t>
            </a:r>
            <a:r>
              <a:rPr lang="en-US" sz="2000" dirty="0">
                <a:latin typeface="+mj-lt"/>
              </a:rPr>
              <a:t> </a:t>
            </a:r>
            <a:r>
              <a:rPr lang="en-US" sz="2000" dirty="0" err="1">
                <a:latin typeface="+mj-lt"/>
              </a:rPr>
              <a:t>vật</a:t>
            </a:r>
            <a:r>
              <a:rPr lang="en-US" sz="2000" dirty="0">
                <a:latin typeface="+mj-lt"/>
              </a:rPr>
              <a:t> </a:t>
            </a:r>
            <a:r>
              <a:rPr lang="en-US" sz="2000" dirty="0" err="1">
                <a:latin typeface="+mj-lt"/>
              </a:rPr>
              <a:t>ngang</a:t>
            </a:r>
            <a:r>
              <a:rPr lang="en-US" sz="2000" dirty="0">
                <a:latin typeface="+mj-lt"/>
              </a:rPr>
              <a:t> </a:t>
            </a:r>
            <a:r>
              <a:rPr lang="en-US" sz="2000" dirty="0" err="1">
                <a:latin typeface="+mj-lt"/>
              </a:rPr>
              <a:t>giá</a:t>
            </a:r>
            <a:endParaRPr lang="en-US" sz="2000" dirty="0">
              <a:latin typeface="+mj-lt"/>
            </a:endParaRPr>
          </a:p>
          <a:p>
            <a:pPr marL="342900" indent="-342900" algn="just" eaLnBrk="1" hangingPunct="1">
              <a:spcBef>
                <a:spcPct val="50000"/>
              </a:spcBef>
              <a:buFont typeface="Wingdings" panose="05000000000000000000" pitchFamily="2" charset="2"/>
              <a:buChar char="§"/>
              <a:defRPr/>
            </a:pPr>
            <a:r>
              <a:rPr lang="en-US" sz="2000" dirty="0">
                <a:latin typeface="+mj-lt"/>
              </a:rPr>
              <a:t> </a:t>
            </a:r>
            <a:r>
              <a:rPr lang="en-US" sz="2000" dirty="0" err="1">
                <a:solidFill>
                  <a:srgbClr val="0000CC"/>
                </a:solidFill>
                <a:latin typeface="+mj-lt"/>
              </a:rPr>
              <a:t>Ngoài</a:t>
            </a:r>
            <a:r>
              <a:rPr lang="en-US" sz="2000" dirty="0">
                <a:solidFill>
                  <a:srgbClr val="0000CC"/>
                </a:solidFill>
                <a:latin typeface="+mj-lt"/>
              </a:rPr>
              <a:t> </a:t>
            </a:r>
            <a:r>
              <a:rPr lang="en-US" sz="2000" dirty="0" err="1">
                <a:solidFill>
                  <a:srgbClr val="0000CC"/>
                </a:solidFill>
                <a:latin typeface="+mj-lt"/>
              </a:rPr>
              <a:t>lưu</a:t>
            </a:r>
            <a:r>
              <a:rPr lang="en-US" sz="2000" dirty="0">
                <a:solidFill>
                  <a:srgbClr val="0000CC"/>
                </a:solidFill>
                <a:latin typeface="+mj-lt"/>
              </a:rPr>
              <a:t> </a:t>
            </a:r>
            <a:r>
              <a:rPr lang="en-US" sz="2000" dirty="0" err="1">
                <a:solidFill>
                  <a:srgbClr val="0000CC"/>
                </a:solidFill>
                <a:latin typeface="+mj-lt"/>
              </a:rPr>
              <a:t>thông</a:t>
            </a:r>
            <a:r>
              <a:rPr lang="en-US" sz="2000" dirty="0">
                <a:latin typeface="+mj-lt"/>
              </a:rPr>
              <a:t>: </a:t>
            </a:r>
            <a:r>
              <a:rPr lang="en-US" sz="2000" dirty="0" err="1">
                <a:latin typeface="+mj-lt"/>
              </a:rPr>
              <a:t>Nằm</a:t>
            </a:r>
            <a:r>
              <a:rPr lang="en-US" sz="2000" dirty="0">
                <a:latin typeface="+mj-lt"/>
              </a:rPr>
              <a:t> </a:t>
            </a:r>
            <a:r>
              <a:rPr lang="en-US" sz="2000" dirty="0" err="1">
                <a:latin typeface="+mj-lt"/>
              </a:rPr>
              <a:t>im</a:t>
            </a:r>
            <a:r>
              <a:rPr lang="en-US" sz="2000" dirty="0">
                <a:latin typeface="+mj-lt"/>
              </a:rPr>
              <a:t> </a:t>
            </a:r>
            <a:r>
              <a:rPr lang="en-US" sz="2000" dirty="0" err="1">
                <a:latin typeface="+mj-lt"/>
              </a:rPr>
              <a:t>không</a:t>
            </a:r>
            <a:r>
              <a:rPr lang="en-US" sz="2000" dirty="0">
                <a:latin typeface="+mj-lt"/>
              </a:rPr>
              <a:t> </a:t>
            </a:r>
            <a:r>
              <a:rPr lang="en-US" sz="2000" dirty="0" err="1">
                <a:latin typeface="+mj-lt"/>
              </a:rPr>
              <a:t>vận</a:t>
            </a:r>
            <a:r>
              <a:rPr lang="en-US" sz="2000" dirty="0">
                <a:latin typeface="+mj-lt"/>
              </a:rPr>
              <a:t> </a:t>
            </a:r>
            <a:r>
              <a:rPr lang="en-US" sz="2000" dirty="0" err="1">
                <a:latin typeface="+mj-lt"/>
              </a:rPr>
              <a:t>động</a:t>
            </a:r>
            <a:endParaRPr lang="en-US" sz="2000" dirty="0">
              <a:latin typeface="+mj-lt"/>
            </a:endParaRPr>
          </a:p>
          <a:p>
            <a:pPr algn="just" eaLnBrk="1" hangingPunct="1">
              <a:spcBef>
                <a:spcPct val="50000"/>
              </a:spcBef>
              <a:defRPr/>
            </a:pPr>
            <a:r>
              <a:rPr lang="vi-VN" sz="2000" b="1" dirty="0">
                <a:solidFill>
                  <a:srgbClr val="008000"/>
                </a:solidFill>
                <a:latin typeface="Times New Roman" panose="02020603050405020304" pitchFamily="18" charset="0"/>
                <a:cs typeface="Times New Roman" panose="02020603050405020304" pitchFamily="18" charset="0"/>
              </a:rPr>
              <a:t>                         </a:t>
            </a:r>
            <a:r>
              <a:rPr lang="en-US" sz="2000" b="1" dirty="0">
                <a:solidFill>
                  <a:srgbClr val="008000"/>
                </a:solidFill>
                <a:latin typeface="Times New Roman" panose="02020603050405020304" pitchFamily="18" charset="0"/>
                <a:cs typeface="Times New Roman" panose="02020603050405020304" pitchFamily="18" charset="0"/>
              </a:rPr>
              <a:t>→ </a:t>
            </a:r>
            <a:r>
              <a:rPr lang="en-US" sz="2000" b="1" dirty="0" err="1">
                <a:solidFill>
                  <a:srgbClr val="008000"/>
                </a:solidFill>
                <a:latin typeface="Times New Roman" panose="02020603050405020304" pitchFamily="18" charset="0"/>
                <a:cs typeface="Times New Roman" panose="02020603050405020304" pitchFamily="18" charset="0"/>
              </a:rPr>
              <a:t>N</a:t>
            </a:r>
            <a:r>
              <a:rPr lang="en-US" sz="2000" b="1" dirty="0" err="1">
                <a:solidFill>
                  <a:srgbClr val="008000"/>
                </a:solidFill>
                <a:latin typeface="+mj-lt"/>
              </a:rPr>
              <a:t>guồn</a:t>
            </a:r>
            <a:r>
              <a:rPr lang="en-US" sz="2000" b="1" dirty="0">
                <a:solidFill>
                  <a:srgbClr val="008000"/>
                </a:solidFill>
                <a:latin typeface="+mj-lt"/>
              </a:rPr>
              <a:t> </a:t>
            </a:r>
            <a:r>
              <a:rPr lang="en-US" sz="2000" b="1" dirty="0" err="1">
                <a:solidFill>
                  <a:srgbClr val="008000"/>
                </a:solidFill>
                <a:latin typeface="+mj-lt"/>
              </a:rPr>
              <a:t>gốc</a:t>
            </a:r>
            <a:r>
              <a:rPr lang="en-US" sz="2000" b="1" dirty="0">
                <a:solidFill>
                  <a:srgbClr val="008000"/>
                </a:solidFill>
                <a:latin typeface="+mj-lt"/>
              </a:rPr>
              <a:t> </a:t>
            </a:r>
            <a:r>
              <a:rPr lang="en-US" sz="2000" b="1" dirty="0" err="1">
                <a:solidFill>
                  <a:srgbClr val="008000"/>
                </a:solidFill>
                <a:latin typeface="+mj-lt"/>
              </a:rPr>
              <a:t>của</a:t>
            </a:r>
            <a:r>
              <a:rPr lang="en-US" sz="2000" b="1" dirty="0">
                <a:solidFill>
                  <a:srgbClr val="008000"/>
                </a:solidFill>
                <a:latin typeface="+mj-lt"/>
              </a:rPr>
              <a:t> </a:t>
            </a:r>
            <a:r>
              <a:rPr lang="en-US" sz="2000" b="1" dirty="0">
                <a:solidFill>
                  <a:srgbClr val="008000"/>
                </a:solidFill>
                <a:latin typeface="+mj-lt"/>
                <a:sym typeface="Wingdings" panose="05000000000000000000" pitchFamily="2" charset="2"/>
              </a:rPr>
              <a:t>∆T </a:t>
            </a:r>
            <a:r>
              <a:rPr lang="en-US" sz="2000" b="1" dirty="0" err="1">
                <a:solidFill>
                  <a:srgbClr val="008000"/>
                </a:solidFill>
                <a:latin typeface="+mj-lt"/>
                <a:sym typeface="Wingdings" panose="05000000000000000000" pitchFamily="2" charset="2"/>
              </a:rPr>
              <a:t>từ</a:t>
            </a:r>
            <a:r>
              <a:rPr lang="en-US" sz="2000" b="1" dirty="0">
                <a:solidFill>
                  <a:srgbClr val="008000"/>
                </a:solidFill>
                <a:latin typeface="+mj-lt"/>
                <a:sym typeface="Wingdings" panose="05000000000000000000" pitchFamily="2" charset="2"/>
              </a:rPr>
              <a:t> </a:t>
            </a:r>
            <a:r>
              <a:rPr lang="en-US" sz="2000" b="1" dirty="0" err="1">
                <a:solidFill>
                  <a:srgbClr val="008000"/>
                </a:solidFill>
                <a:latin typeface="+mj-lt"/>
                <a:sym typeface="Wingdings" panose="05000000000000000000" pitchFamily="2" charset="2"/>
              </a:rPr>
              <a:t>nhân</a:t>
            </a:r>
            <a:r>
              <a:rPr lang="en-US" sz="2000" b="1" dirty="0">
                <a:solidFill>
                  <a:srgbClr val="008000"/>
                </a:solidFill>
                <a:latin typeface="+mj-lt"/>
                <a:sym typeface="Wingdings" panose="05000000000000000000" pitchFamily="2" charset="2"/>
              </a:rPr>
              <a:t> </a:t>
            </a:r>
            <a:r>
              <a:rPr lang="en-US" sz="2000" b="1" dirty="0" err="1">
                <a:solidFill>
                  <a:srgbClr val="008000"/>
                </a:solidFill>
                <a:latin typeface="+mj-lt"/>
                <a:sym typeface="Wingdings" panose="05000000000000000000" pitchFamily="2" charset="2"/>
              </a:rPr>
              <a:t>tố</a:t>
            </a:r>
            <a:r>
              <a:rPr lang="en-US" sz="2000" b="1" dirty="0">
                <a:solidFill>
                  <a:srgbClr val="008000"/>
                </a:solidFill>
                <a:latin typeface="+mj-lt"/>
                <a:sym typeface="Wingdings" panose="05000000000000000000" pitchFamily="2" charset="2"/>
              </a:rPr>
              <a:t> </a:t>
            </a:r>
            <a:r>
              <a:rPr lang="vi-VN" sz="2000" b="1" dirty="0">
                <a:solidFill>
                  <a:srgbClr val="008000"/>
                </a:solidFill>
                <a:latin typeface="+mj-lt"/>
                <a:sym typeface="Wingdings" panose="05000000000000000000" pitchFamily="2" charset="2"/>
              </a:rPr>
              <a:t>H?</a:t>
            </a:r>
            <a:endParaRPr lang="en-US" sz="2000" b="1" dirty="0">
              <a:solidFill>
                <a:srgbClr val="008000"/>
              </a:solidFill>
              <a:latin typeface="+mj-lt"/>
              <a:sym typeface="Wingdings" panose="05000000000000000000" pitchFamily="2" charset="2"/>
            </a:endParaRPr>
          </a:p>
          <a:p>
            <a:pPr marL="342900" indent="-342900" algn="just" eaLnBrk="1" hangingPunct="1">
              <a:spcBef>
                <a:spcPct val="50000"/>
              </a:spcBef>
              <a:buFont typeface="Wingdings" panose="05000000000000000000" pitchFamily="2" charset="2"/>
              <a:buChar char="v"/>
              <a:defRPr/>
            </a:pPr>
            <a:r>
              <a:rPr lang="en-US" sz="2000" b="1" dirty="0" err="1">
                <a:solidFill>
                  <a:srgbClr val="C00000"/>
                </a:solidFill>
                <a:latin typeface="+mj-lt"/>
                <a:sym typeface="Wingdings" panose="05000000000000000000" pitchFamily="2" charset="2"/>
              </a:rPr>
              <a:t>Hàng</a:t>
            </a:r>
            <a:r>
              <a:rPr lang="en-US" sz="2000" b="1" dirty="0">
                <a:solidFill>
                  <a:srgbClr val="C00000"/>
                </a:solidFill>
                <a:latin typeface="+mj-lt"/>
                <a:sym typeface="Wingdings" panose="05000000000000000000" pitchFamily="2" charset="2"/>
              </a:rPr>
              <a:t>:                      </a:t>
            </a:r>
          </a:p>
          <a:p>
            <a:pPr algn="just" eaLnBrk="1" hangingPunct="1">
              <a:spcBef>
                <a:spcPct val="50000"/>
              </a:spcBef>
              <a:defRPr/>
            </a:pP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Nếu</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là</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tư</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liệu</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tiêu</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dùng</a:t>
            </a:r>
            <a:r>
              <a:rPr lang="en-US" sz="2000" b="1" dirty="0">
                <a:solidFill>
                  <a:srgbClr val="6600CC"/>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thì</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khi</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tiêu</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dùng</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nó</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sẽ</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mất</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đi</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cả</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giá</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trị</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và</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giá</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trị</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sử</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dụng</a:t>
            </a:r>
            <a:r>
              <a:rPr lang="en-US" sz="2000" dirty="0">
                <a:solidFill>
                  <a:srgbClr val="002060"/>
                </a:solidFill>
                <a:latin typeface="+mj-lt"/>
                <a:sym typeface="Wingdings" panose="05000000000000000000" pitchFamily="2" charset="2"/>
              </a:rPr>
              <a:t>.</a:t>
            </a:r>
          </a:p>
          <a:p>
            <a:pPr algn="just" eaLnBrk="1" hangingPunct="1">
              <a:spcBef>
                <a:spcPct val="50000"/>
              </a:spcBef>
              <a:defRPr/>
            </a:pPr>
            <a:r>
              <a:rPr lang="en-US" sz="2000" b="1" dirty="0">
                <a:solidFill>
                  <a:srgbClr val="6600CC"/>
                </a:solidFill>
                <a:latin typeface="+mj-lt"/>
              </a:rPr>
              <a:t>- </a:t>
            </a:r>
            <a:r>
              <a:rPr lang="en-US" sz="2000" b="1" dirty="0" err="1">
                <a:solidFill>
                  <a:srgbClr val="6600CC"/>
                </a:solidFill>
                <a:latin typeface="+mj-lt"/>
              </a:rPr>
              <a:t>Nếu</a:t>
            </a:r>
            <a:r>
              <a:rPr lang="en-US" sz="2000" b="1" dirty="0">
                <a:solidFill>
                  <a:srgbClr val="6600CC"/>
                </a:solidFill>
                <a:latin typeface="+mj-lt"/>
              </a:rPr>
              <a:t> </a:t>
            </a:r>
            <a:r>
              <a:rPr lang="en-US" sz="2000" b="1" dirty="0" err="1">
                <a:solidFill>
                  <a:srgbClr val="6600CC"/>
                </a:solidFill>
                <a:latin typeface="+mj-lt"/>
              </a:rPr>
              <a:t>là</a:t>
            </a:r>
            <a:r>
              <a:rPr lang="en-US" sz="2000" b="1" dirty="0">
                <a:solidFill>
                  <a:srgbClr val="6600CC"/>
                </a:solidFill>
                <a:latin typeface="+mj-lt"/>
              </a:rPr>
              <a:t> </a:t>
            </a:r>
            <a:r>
              <a:rPr lang="en-US" sz="2000" b="1" dirty="0" err="1">
                <a:solidFill>
                  <a:srgbClr val="6600CC"/>
                </a:solidFill>
                <a:latin typeface="+mj-lt"/>
              </a:rPr>
              <a:t>tư</a:t>
            </a:r>
            <a:r>
              <a:rPr lang="en-US" sz="2000" b="1" dirty="0">
                <a:solidFill>
                  <a:srgbClr val="6600CC"/>
                </a:solidFill>
                <a:latin typeface="+mj-lt"/>
              </a:rPr>
              <a:t> </a:t>
            </a:r>
            <a:r>
              <a:rPr lang="en-US" sz="2000" b="1" dirty="0" err="1">
                <a:solidFill>
                  <a:srgbClr val="6600CC"/>
                </a:solidFill>
                <a:latin typeface="+mj-lt"/>
              </a:rPr>
              <a:t>liệu</a:t>
            </a:r>
            <a:r>
              <a:rPr lang="en-US" sz="2000" b="1" dirty="0">
                <a:solidFill>
                  <a:srgbClr val="6600CC"/>
                </a:solidFill>
                <a:latin typeface="+mj-lt"/>
              </a:rPr>
              <a:t> </a:t>
            </a:r>
            <a:r>
              <a:rPr lang="en-US" sz="2000" b="1" dirty="0" err="1">
                <a:solidFill>
                  <a:srgbClr val="6600CC"/>
                </a:solidFill>
                <a:latin typeface="+mj-lt"/>
              </a:rPr>
              <a:t>sản</a:t>
            </a:r>
            <a:r>
              <a:rPr lang="en-US" sz="2000" b="1" dirty="0">
                <a:solidFill>
                  <a:srgbClr val="6600CC"/>
                </a:solidFill>
                <a:latin typeface="+mj-lt"/>
              </a:rPr>
              <a:t> </a:t>
            </a:r>
            <a:r>
              <a:rPr lang="en-US" sz="2000" b="1" dirty="0" err="1">
                <a:solidFill>
                  <a:srgbClr val="6600CC"/>
                </a:solidFill>
                <a:latin typeface="+mj-lt"/>
              </a:rPr>
              <a:t>xuất</a:t>
            </a:r>
            <a:r>
              <a:rPr lang="en-US" sz="2000" b="1" dirty="0">
                <a:solidFill>
                  <a:srgbClr val="6600CC"/>
                </a:solidFill>
                <a:latin typeface="+mj-lt"/>
              </a:rPr>
              <a:t> </a:t>
            </a:r>
            <a:r>
              <a:rPr lang="en-US" sz="2000" dirty="0" err="1">
                <a:solidFill>
                  <a:srgbClr val="002060"/>
                </a:solidFill>
                <a:latin typeface="+mj-lt"/>
              </a:rPr>
              <a:t>thì</a:t>
            </a:r>
            <a:r>
              <a:rPr lang="en-US" sz="2000" dirty="0">
                <a:solidFill>
                  <a:srgbClr val="002060"/>
                </a:solidFill>
                <a:latin typeface="+mj-lt"/>
              </a:rPr>
              <a:t> </a:t>
            </a:r>
            <a:r>
              <a:rPr lang="en-US" sz="2000" dirty="0" err="1">
                <a:solidFill>
                  <a:srgbClr val="002060"/>
                </a:solidFill>
                <a:latin typeface="+mj-lt"/>
              </a:rPr>
              <a:t>khi</a:t>
            </a:r>
            <a:r>
              <a:rPr lang="en-US" sz="2000" dirty="0">
                <a:solidFill>
                  <a:srgbClr val="002060"/>
                </a:solidFill>
                <a:latin typeface="+mj-lt"/>
              </a:rPr>
              <a:t> </a:t>
            </a:r>
            <a:r>
              <a:rPr lang="en-US" sz="2000" dirty="0" err="1">
                <a:solidFill>
                  <a:srgbClr val="002060"/>
                </a:solidFill>
                <a:latin typeface="+mj-lt"/>
              </a:rPr>
              <a:t>tiêu</a:t>
            </a:r>
            <a:r>
              <a:rPr lang="en-US" sz="2000" dirty="0">
                <a:solidFill>
                  <a:srgbClr val="002060"/>
                </a:solidFill>
                <a:latin typeface="+mj-lt"/>
              </a:rPr>
              <a:t> </a:t>
            </a:r>
            <a:r>
              <a:rPr lang="en-US" sz="2000" dirty="0" err="1">
                <a:solidFill>
                  <a:srgbClr val="002060"/>
                </a:solidFill>
                <a:latin typeface="+mj-lt"/>
              </a:rPr>
              <a:t>dùng</a:t>
            </a:r>
            <a:r>
              <a:rPr lang="en-US" sz="2000" dirty="0">
                <a:solidFill>
                  <a:srgbClr val="002060"/>
                </a:solidFill>
                <a:latin typeface="+mj-lt"/>
              </a:rPr>
              <a:t> </a:t>
            </a:r>
            <a:r>
              <a:rPr lang="en-US" sz="2000" dirty="0" err="1">
                <a:solidFill>
                  <a:srgbClr val="002060"/>
                </a:solidFill>
                <a:latin typeface="+mj-lt"/>
              </a:rPr>
              <a:t>giá</a:t>
            </a:r>
            <a:r>
              <a:rPr lang="en-US" sz="2000" dirty="0">
                <a:solidFill>
                  <a:srgbClr val="002060"/>
                </a:solidFill>
                <a:latin typeface="+mj-lt"/>
              </a:rPr>
              <a:t> </a:t>
            </a:r>
            <a:r>
              <a:rPr lang="en-US" sz="2000" dirty="0" err="1">
                <a:solidFill>
                  <a:srgbClr val="002060"/>
                </a:solidFill>
                <a:latin typeface="+mj-lt"/>
              </a:rPr>
              <a:t>trị</a:t>
            </a:r>
            <a:r>
              <a:rPr lang="en-US" sz="2000" dirty="0">
                <a:solidFill>
                  <a:srgbClr val="002060"/>
                </a:solidFill>
                <a:latin typeface="+mj-lt"/>
              </a:rPr>
              <a:t> </a:t>
            </a:r>
            <a:r>
              <a:rPr lang="en-US" sz="2000" dirty="0" err="1">
                <a:solidFill>
                  <a:srgbClr val="002060"/>
                </a:solidFill>
                <a:latin typeface="+mj-lt"/>
              </a:rPr>
              <a:t>của</a:t>
            </a:r>
            <a:r>
              <a:rPr lang="en-US" sz="2000" dirty="0">
                <a:solidFill>
                  <a:srgbClr val="002060"/>
                </a:solidFill>
                <a:latin typeface="+mj-lt"/>
              </a:rPr>
              <a:t> </a:t>
            </a:r>
            <a:r>
              <a:rPr lang="en-US" sz="2000" dirty="0" err="1">
                <a:solidFill>
                  <a:srgbClr val="002060"/>
                </a:solidFill>
                <a:latin typeface="+mj-lt"/>
              </a:rPr>
              <a:t>nó</a:t>
            </a:r>
            <a:r>
              <a:rPr lang="en-US" sz="2000" dirty="0">
                <a:solidFill>
                  <a:srgbClr val="002060"/>
                </a:solidFill>
                <a:latin typeface="+mj-lt"/>
              </a:rPr>
              <a:t> </a:t>
            </a:r>
            <a:r>
              <a:rPr lang="en-US" sz="2000" dirty="0" err="1">
                <a:solidFill>
                  <a:srgbClr val="002060"/>
                </a:solidFill>
                <a:latin typeface="+mj-lt"/>
              </a:rPr>
              <a:t>sẽ</a:t>
            </a:r>
            <a:r>
              <a:rPr lang="en-US" sz="2000" dirty="0">
                <a:solidFill>
                  <a:srgbClr val="002060"/>
                </a:solidFill>
                <a:latin typeface="+mj-lt"/>
              </a:rPr>
              <a:t> </a:t>
            </a:r>
            <a:r>
              <a:rPr lang="en-US" sz="2000" dirty="0" err="1">
                <a:solidFill>
                  <a:srgbClr val="002060"/>
                </a:solidFill>
                <a:latin typeface="+mj-lt"/>
              </a:rPr>
              <a:t>dịch</a:t>
            </a:r>
            <a:r>
              <a:rPr lang="en-US" sz="2000" dirty="0">
                <a:solidFill>
                  <a:srgbClr val="002060"/>
                </a:solidFill>
                <a:latin typeface="+mj-lt"/>
              </a:rPr>
              <a:t> </a:t>
            </a:r>
            <a:r>
              <a:rPr lang="en-US" sz="2000" dirty="0" err="1">
                <a:solidFill>
                  <a:srgbClr val="002060"/>
                </a:solidFill>
                <a:latin typeface="+mj-lt"/>
              </a:rPr>
              <a:t>chuyển</a:t>
            </a:r>
            <a:r>
              <a:rPr lang="en-US" sz="2000" dirty="0">
                <a:solidFill>
                  <a:srgbClr val="002060"/>
                </a:solidFill>
                <a:latin typeface="+mj-lt"/>
              </a:rPr>
              <a:t> </a:t>
            </a:r>
            <a:r>
              <a:rPr lang="en-US" sz="2000" dirty="0" err="1">
                <a:solidFill>
                  <a:srgbClr val="002060"/>
                </a:solidFill>
                <a:latin typeface="+mj-lt"/>
              </a:rPr>
              <a:t>dần</a:t>
            </a:r>
            <a:r>
              <a:rPr lang="en-US" sz="2000" dirty="0">
                <a:solidFill>
                  <a:srgbClr val="002060"/>
                </a:solidFill>
                <a:latin typeface="+mj-lt"/>
              </a:rPr>
              <a:t> </a:t>
            </a:r>
            <a:r>
              <a:rPr lang="en-US" sz="2000" dirty="0" err="1">
                <a:solidFill>
                  <a:srgbClr val="002060"/>
                </a:solidFill>
                <a:latin typeface="+mj-lt"/>
              </a:rPr>
              <a:t>hoặc</a:t>
            </a:r>
            <a:r>
              <a:rPr lang="en-US" sz="2000" dirty="0">
                <a:solidFill>
                  <a:srgbClr val="002060"/>
                </a:solidFill>
                <a:latin typeface="+mj-lt"/>
              </a:rPr>
              <a:t> </a:t>
            </a:r>
            <a:r>
              <a:rPr lang="en-US" sz="2000" dirty="0" err="1">
                <a:solidFill>
                  <a:srgbClr val="002060"/>
                </a:solidFill>
                <a:latin typeface="+mj-lt"/>
              </a:rPr>
              <a:t>dịch</a:t>
            </a:r>
            <a:r>
              <a:rPr lang="en-US" sz="2000" dirty="0">
                <a:solidFill>
                  <a:srgbClr val="002060"/>
                </a:solidFill>
                <a:latin typeface="+mj-lt"/>
              </a:rPr>
              <a:t> </a:t>
            </a:r>
            <a:r>
              <a:rPr lang="en-US" sz="2000" dirty="0" err="1">
                <a:solidFill>
                  <a:srgbClr val="002060"/>
                </a:solidFill>
                <a:latin typeface="+mj-lt"/>
              </a:rPr>
              <a:t>chuyển</a:t>
            </a:r>
            <a:r>
              <a:rPr lang="en-US" sz="2000" dirty="0">
                <a:solidFill>
                  <a:srgbClr val="002060"/>
                </a:solidFill>
                <a:latin typeface="+mj-lt"/>
              </a:rPr>
              <a:t> </a:t>
            </a:r>
            <a:r>
              <a:rPr lang="en-US" sz="2000" dirty="0" err="1">
                <a:solidFill>
                  <a:srgbClr val="002060"/>
                </a:solidFill>
                <a:latin typeface="+mj-lt"/>
              </a:rPr>
              <a:t>hết</a:t>
            </a:r>
            <a:r>
              <a:rPr lang="en-US" sz="2000" dirty="0">
                <a:solidFill>
                  <a:srgbClr val="002060"/>
                </a:solidFill>
                <a:latin typeface="+mj-lt"/>
              </a:rPr>
              <a:t> sang </a:t>
            </a:r>
            <a:r>
              <a:rPr lang="en-US" sz="2000" dirty="0" err="1">
                <a:solidFill>
                  <a:srgbClr val="002060"/>
                </a:solidFill>
                <a:latin typeface="+mj-lt"/>
              </a:rPr>
              <a:t>sản</a:t>
            </a:r>
            <a:r>
              <a:rPr lang="en-US" sz="2000" dirty="0">
                <a:solidFill>
                  <a:srgbClr val="002060"/>
                </a:solidFill>
                <a:latin typeface="+mj-lt"/>
              </a:rPr>
              <a:t> </a:t>
            </a:r>
            <a:r>
              <a:rPr lang="en-US" sz="2000" dirty="0" err="1">
                <a:solidFill>
                  <a:srgbClr val="002060"/>
                </a:solidFill>
                <a:latin typeface="+mj-lt"/>
              </a:rPr>
              <a:t>phẩm</a:t>
            </a:r>
            <a:r>
              <a:rPr lang="en-US" sz="2000" dirty="0">
                <a:solidFill>
                  <a:srgbClr val="002060"/>
                </a:solidFill>
                <a:latin typeface="+mj-lt"/>
              </a:rPr>
              <a:t> </a:t>
            </a:r>
            <a:r>
              <a:rPr lang="en-US" sz="2000" dirty="0" err="1">
                <a:solidFill>
                  <a:srgbClr val="002060"/>
                </a:solidFill>
                <a:latin typeface="+mj-lt"/>
              </a:rPr>
              <a:t>mới</a:t>
            </a:r>
            <a:r>
              <a:rPr lang="en-US" sz="2000" dirty="0">
                <a:solidFill>
                  <a:srgbClr val="002060"/>
                </a:solidFill>
                <a:latin typeface="+mj-lt"/>
              </a:rPr>
              <a:t> </a:t>
            </a:r>
            <a:r>
              <a:rPr lang="en-US" sz="2000" dirty="0" err="1">
                <a:solidFill>
                  <a:srgbClr val="002060"/>
                </a:solidFill>
                <a:latin typeface="+mj-lt"/>
              </a:rPr>
              <a:t>nhờ</a:t>
            </a:r>
            <a:r>
              <a:rPr lang="en-US" sz="2000" dirty="0">
                <a:solidFill>
                  <a:srgbClr val="002060"/>
                </a:solidFill>
                <a:latin typeface="+mj-lt"/>
              </a:rPr>
              <a:t> </a:t>
            </a:r>
            <a:r>
              <a:rPr lang="en-US" sz="2000" dirty="0" err="1">
                <a:solidFill>
                  <a:srgbClr val="002060"/>
                </a:solidFill>
                <a:latin typeface="+mj-lt"/>
              </a:rPr>
              <a:t>vào</a:t>
            </a:r>
            <a:r>
              <a:rPr lang="en-US" sz="2000" dirty="0">
                <a:solidFill>
                  <a:srgbClr val="002060"/>
                </a:solidFill>
                <a:latin typeface="+mj-lt"/>
              </a:rPr>
              <a:t> </a:t>
            </a:r>
            <a:r>
              <a:rPr lang="en-US" sz="2000" dirty="0" err="1">
                <a:solidFill>
                  <a:srgbClr val="002060"/>
                </a:solidFill>
                <a:latin typeface="+mj-lt"/>
              </a:rPr>
              <a:t>lao</a:t>
            </a:r>
            <a:r>
              <a:rPr lang="en-US" sz="2000" dirty="0">
                <a:solidFill>
                  <a:srgbClr val="002060"/>
                </a:solidFill>
                <a:latin typeface="+mj-lt"/>
              </a:rPr>
              <a:t> </a:t>
            </a:r>
            <a:r>
              <a:rPr lang="en-US" sz="2000" dirty="0" err="1">
                <a:solidFill>
                  <a:srgbClr val="002060"/>
                </a:solidFill>
                <a:latin typeface="+mj-lt"/>
              </a:rPr>
              <a:t>động</a:t>
            </a:r>
            <a:r>
              <a:rPr lang="en-US" sz="2000" dirty="0">
                <a:solidFill>
                  <a:srgbClr val="002060"/>
                </a:solidFill>
                <a:latin typeface="+mj-lt"/>
              </a:rPr>
              <a:t> </a:t>
            </a:r>
            <a:r>
              <a:rPr lang="en-US" sz="2000" dirty="0" err="1">
                <a:solidFill>
                  <a:srgbClr val="002060"/>
                </a:solidFill>
                <a:latin typeface="+mj-lt"/>
              </a:rPr>
              <a:t>của</a:t>
            </a:r>
            <a:r>
              <a:rPr lang="en-US" sz="2000" dirty="0">
                <a:solidFill>
                  <a:srgbClr val="002060"/>
                </a:solidFill>
                <a:latin typeface="+mj-lt"/>
              </a:rPr>
              <a:t> </a:t>
            </a:r>
            <a:r>
              <a:rPr lang="en-US" sz="2000" dirty="0" err="1">
                <a:solidFill>
                  <a:srgbClr val="002060"/>
                </a:solidFill>
                <a:latin typeface="+mj-lt"/>
              </a:rPr>
              <a:t>người</a:t>
            </a:r>
            <a:r>
              <a:rPr lang="en-US" sz="2000" dirty="0">
                <a:solidFill>
                  <a:srgbClr val="002060"/>
                </a:solidFill>
                <a:latin typeface="+mj-lt"/>
              </a:rPr>
              <a:t> </a:t>
            </a:r>
            <a:r>
              <a:rPr lang="en-US" sz="2000" dirty="0" err="1">
                <a:solidFill>
                  <a:srgbClr val="002060"/>
                </a:solidFill>
                <a:latin typeface="+mj-lt"/>
              </a:rPr>
              <a:t>công</a:t>
            </a:r>
            <a:r>
              <a:rPr lang="en-US" sz="2000" dirty="0">
                <a:solidFill>
                  <a:srgbClr val="002060"/>
                </a:solidFill>
                <a:latin typeface="+mj-lt"/>
              </a:rPr>
              <a:t> </a:t>
            </a:r>
            <a:r>
              <a:rPr lang="en-US" sz="2000" dirty="0" err="1">
                <a:solidFill>
                  <a:srgbClr val="002060"/>
                </a:solidFill>
                <a:latin typeface="+mj-lt"/>
              </a:rPr>
              <a:t>nhân</a:t>
            </a:r>
            <a:r>
              <a:rPr lang="en-US" sz="2000" dirty="0">
                <a:solidFill>
                  <a:srgbClr val="002060"/>
                </a:solidFill>
                <a:latin typeface="+mj-lt"/>
              </a:rPr>
              <a:t>.  </a:t>
            </a:r>
          </a:p>
        </p:txBody>
      </p:sp>
      <p:sp>
        <p:nvSpPr>
          <p:cNvPr id="68" name="Cloud Callout 5">
            <a:extLst>
              <a:ext uri="{FF2B5EF4-FFF2-40B4-BE49-F238E27FC236}">
                <a16:creationId xmlns="" xmlns:a16="http://schemas.microsoft.com/office/drawing/2014/main" id="{62A5AEA2-4D29-446A-87C6-C3CBDFD33424}"/>
              </a:ext>
            </a:extLst>
          </p:cNvPr>
          <p:cNvSpPr/>
          <p:nvPr/>
        </p:nvSpPr>
        <p:spPr>
          <a:xfrm>
            <a:off x="100329" y="1209781"/>
            <a:ext cx="1975214" cy="66765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000" b="1" dirty="0">
                <a:solidFill>
                  <a:schemeClr val="accent2">
                    <a:lumMod val="75000"/>
                  </a:schemeClr>
                </a:solidFill>
              </a:rPr>
              <a:t>Như vậy:</a:t>
            </a:r>
            <a:endParaRPr lang="en-US" sz="2000" b="1" dirty="0">
              <a:solidFill>
                <a:schemeClr val="accent2">
                  <a:lumMod val="75000"/>
                </a:schemeClr>
              </a:solidFill>
            </a:endParaRPr>
          </a:p>
        </p:txBody>
      </p:sp>
      <p:sp>
        <p:nvSpPr>
          <p:cNvPr id="69" name="Rectangle 4">
            <a:extLst>
              <a:ext uri="{FF2B5EF4-FFF2-40B4-BE49-F238E27FC236}">
                <a16:creationId xmlns="" xmlns:a16="http://schemas.microsoft.com/office/drawing/2014/main" id="{D5E58180-A90B-46E0-87FD-A35FF483EEAB}"/>
              </a:ext>
            </a:extLst>
          </p:cNvPr>
          <p:cNvSpPr>
            <a:spLocks noChangeArrowheads="1"/>
          </p:cNvSpPr>
          <p:nvPr/>
        </p:nvSpPr>
        <p:spPr bwMode="auto">
          <a:xfrm>
            <a:off x="3358470" y="5145103"/>
            <a:ext cx="59747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solidFill>
                  <a:srgbClr val="008000"/>
                </a:solidFill>
                <a:cs typeface="Times New Roman" panose="02020603050405020304" pitchFamily="18" charset="0"/>
              </a:rPr>
              <a:t>Mâu</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thuẫn</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công</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thức</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chung</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của</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tư</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bản</a:t>
            </a:r>
            <a:endParaRPr lang="en-US" altLang="en-US" sz="2400" dirty="0">
              <a:solidFill>
                <a:srgbClr val="008000"/>
              </a:solidFill>
            </a:endParaRPr>
          </a:p>
        </p:txBody>
      </p:sp>
      <p:grpSp>
        <p:nvGrpSpPr>
          <p:cNvPr id="70" name="Group 9">
            <a:extLst>
              <a:ext uri="{FF2B5EF4-FFF2-40B4-BE49-F238E27FC236}">
                <a16:creationId xmlns="" xmlns:a16="http://schemas.microsoft.com/office/drawing/2014/main" id="{68FB74F9-96FC-4546-ADF2-F49381434FB8}"/>
              </a:ext>
            </a:extLst>
          </p:cNvPr>
          <p:cNvGrpSpPr>
            <a:grpSpLocks/>
          </p:cNvGrpSpPr>
          <p:nvPr/>
        </p:nvGrpSpPr>
        <p:grpSpPr bwMode="auto">
          <a:xfrm>
            <a:off x="2761343" y="5703475"/>
            <a:ext cx="8077200" cy="528638"/>
            <a:chOff x="480" y="3696"/>
            <a:chExt cx="4848" cy="384"/>
          </a:xfrm>
        </p:grpSpPr>
        <p:sp>
          <p:nvSpPr>
            <p:cNvPr id="71" name="AutoShape 10">
              <a:extLst>
                <a:ext uri="{FF2B5EF4-FFF2-40B4-BE49-F238E27FC236}">
                  <a16:creationId xmlns="" xmlns:a16="http://schemas.microsoft.com/office/drawing/2014/main" id="{FEFD3DEE-2427-479C-BADA-6577B7385931}"/>
                </a:ext>
              </a:extLst>
            </p:cNvPr>
            <p:cNvSpPr>
              <a:spLocks noChangeArrowheads="1"/>
            </p:cNvSpPr>
            <p:nvPr/>
          </p:nvSpPr>
          <p:spPr bwMode="auto">
            <a:xfrm>
              <a:off x="480" y="3696"/>
              <a:ext cx="4848" cy="384"/>
            </a:xfrm>
            <a:prstGeom prst="flowChartTerminator">
              <a:avLst/>
            </a:prstGeom>
            <a:solidFill>
              <a:schemeClr val="bg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sp>
          <p:nvSpPr>
            <p:cNvPr id="72" name="Text Box 11">
              <a:extLst>
                <a:ext uri="{FF2B5EF4-FFF2-40B4-BE49-F238E27FC236}">
                  <a16:creationId xmlns="" xmlns:a16="http://schemas.microsoft.com/office/drawing/2014/main" id="{6AACD123-AC9D-47F6-A2A8-DC5CA662B521}"/>
                </a:ext>
              </a:extLst>
            </p:cNvPr>
            <p:cNvSpPr txBox="1">
              <a:spLocks noChangeArrowheads="1"/>
            </p:cNvSpPr>
            <p:nvPr/>
          </p:nvSpPr>
          <p:spPr bwMode="auto">
            <a:xfrm>
              <a:off x="816" y="3744"/>
              <a:ext cx="4176" cy="3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i="1" dirty="0" err="1">
                  <a:solidFill>
                    <a:srgbClr val="CC0099"/>
                  </a:solidFill>
                  <a:latin typeface="Times New Roman" panose="02020603050405020304" pitchFamily="18" charset="0"/>
                  <a:cs typeface="Times New Roman" panose="02020603050405020304" pitchFamily="18" charset="0"/>
                </a:rPr>
                <a:t>Nguồn</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gốc</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của</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dirty="0">
                  <a:solidFill>
                    <a:srgbClr val="CC0099"/>
                  </a:solidFill>
                  <a:latin typeface="Times New Roman" panose="02020603050405020304" pitchFamily="18" charset="0"/>
                  <a:cs typeface="Times New Roman" panose="02020603050405020304" pitchFamily="18" charset="0"/>
                  <a:sym typeface="Wingdings" panose="05000000000000000000" pitchFamily="2" charset="2"/>
                </a:rPr>
                <a:t>∆T </a:t>
              </a:r>
              <a:r>
                <a:rPr lang="en-US" altLang="en-US" sz="2400" b="1" i="1" dirty="0" err="1">
                  <a:solidFill>
                    <a:srgbClr val="CC0099"/>
                  </a:solidFill>
                  <a:latin typeface="Times New Roman" panose="02020603050405020304" pitchFamily="18" charset="0"/>
                  <a:cs typeface="Times New Roman" panose="02020603050405020304" pitchFamily="18" charset="0"/>
                </a:rPr>
                <a:t>là</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hàng</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hóa</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sức</a:t>
              </a:r>
              <a:r>
                <a:rPr lang="en-US" altLang="en-US" sz="2400" b="1" i="1" dirty="0">
                  <a:solidFill>
                    <a:srgbClr val="CC0099"/>
                  </a:solidFill>
                  <a:latin typeface="Times New Roman" panose="02020603050405020304" pitchFamily="18" charset="0"/>
                  <a:cs typeface="Times New Roman" panose="02020603050405020304" pitchFamily="18" charset="0"/>
                </a:rPr>
                <a:t> lao </a:t>
              </a:r>
              <a:r>
                <a:rPr lang="en-US" altLang="en-US" sz="2400" b="1" i="1" dirty="0" err="1">
                  <a:solidFill>
                    <a:srgbClr val="CC0099"/>
                  </a:solidFill>
                  <a:latin typeface="Times New Roman" panose="02020603050405020304" pitchFamily="18" charset="0"/>
                  <a:cs typeface="Times New Roman" panose="02020603050405020304" pitchFamily="18" charset="0"/>
                </a:rPr>
                <a:t>động</a:t>
              </a:r>
              <a:endParaRPr lang="en-US" altLang="en-US" sz="2400" b="1" i="1" dirty="0">
                <a:solidFill>
                  <a:srgbClr val="CC0099"/>
                </a:solidFill>
                <a:latin typeface="Times New Roman" panose="02020603050405020304" pitchFamily="18" charset="0"/>
                <a:cs typeface="Times New Roman" panose="02020603050405020304" pitchFamily="18" charset="0"/>
              </a:endParaRPr>
            </a:p>
          </p:txBody>
        </p:sp>
      </p:grpSp>
      <p:sp>
        <p:nvSpPr>
          <p:cNvPr id="6" name="Arrow: Right 5">
            <a:extLst>
              <a:ext uri="{FF2B5EF4-FFF2-40B4-BE49-F238E27FC236}">
                <a16:creationId xmlns="" xmlns:a16="http://schemas.microsoft.com/office/drawing/2014/main" id="{714C22F4-261E-458E-8821-F3CA8A41CBCD}"/>
              </a:ext>
            </a:extLst>
          </p:cNvPr>
          <p:cNvSpPr/>
          <p:nvPr/>
        </p:nvSpPr>
        <p:spPr>
          <a:xfrm>
            <a:off x="2423886" y="5145103"/>
            <a:ext cx="769257" cy="528638"/>
          </a:xfrm>
          <a:prstGeom prst="rightArrow">
            <a:avLst/>
          </a:prstGeom>
          <a:solidFill>
            <a:srgbClr val="00800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Text Box 8">
            <a:extLst>
              <a:ext uri="{FF2B5EF4-FFF2-40B4-BE49-F238E27FC236}">
                <a16:creationId xmlns="" xmlns:a16="http://schemas.microsoft.com/office/drawing/2014/main" id="{AF444A0D-1DE5-4CC8-A817-DBFFEF9F26BE}"/>
              </a:ext>
            </a:extLst>
          </p:cNvPr>
          <p:cNvSpPr txBox="1">
            <a:spLocks noChangeArrowheads="1"/>
          </p:cNvSpPr>
          <p:nvPr/>
        </p:nvSpPr>
        <p:spPr bwMode="auto">
          <a:xfrm>
            <a:off x="9333183" y="5134165"/>
            <a:ext cx="1774093" cy="461665"/>
          </a:xfrm>
          <a:prstGeom prst="rect">
            <a:avLst/>
          </a:prstGeom>
          <a:noFill/>
          <a:ln w="952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dirty="0">
                <a:solidFill>
                  <a:srgbClr val="C00000"/>
                </a:solidFill>
                <a:latin typeface="Times New Roman" panose="02020603050405020304" pitchFamily="18" charset="0"/>
              </a:rPr>
              <a:t>T – H – T’</a:t>
            </a:r>
          </a:p>
        </p:txBody>
      </p:sp>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47615115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 xmlns:a16="http://schemas.microsoft.com/office/drawing/2014/main" id="{91D6A2DF-E9F4-4298-BB8A-2F8D692B2F86}"/>
              </a:ext>
            </a:extLst>
          </p:cNvPr>
          <p:cNvGrpSpPr/>
          <p:nvPr/>
        </p:nvGrpSpPr>
        <p:grpSpPr>
          <a:xfrm flipH="1">
            <a:off x="8723446" y="4392533"/>
            <a:ext cx="3194832" cy="2532098"/>
            <a:chOff x="1070741" y="2355612"/>
            <a:chExt cx="3613027" cy="2331169"/>
          </a:xfrm>
        </p:grpSpPr>
        <p:sp>
          <p:nvSpPr>
            <p:cNvPr id="42" name="Freeform 2">
              <a:extLst>
                <a:ext uri="{FF2B5EF4-FFF2-40B4-BE49-F238E27FC236}">
                  <a16:creationId xmlns="" xmlns:a16="http://schemas.microsoft.com/office/drawing/2014/main" id="{5B950954-E34F-42CC-A697-D05446DD963F}"/>
                </a:ext>
              </a:extLst>
            </p:cNvPr>
            <p:cNvSpPr/>
            <p:nvPr/>
          </p:nvSpPr>
          <p:spPr>
            <a:xfrm>
              <a:off x="2216184" y="2716811"/>
              <a:ext cx="2467584" cy="1722768"/>
            </a:xfrm>
            <a:custGeom>
              <a:avLst/>
              <a:gdLst>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141514 w 4637314"/>
                <a:gd name="connsiteY4" fmla="*/ 304800 h 2906486"/>
                <a:gd name="connsiteX5" fmla="*/ 0 w 4637314"/>
                <a:gd name="connsiteY5" fmla="*/ 468086 h 2906486"/>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0 w 4637314"/>
                <a:gd name="connsiteY0" fmla="*/ 468086 h 2906486"/>
                <a:gd name="connsiteX1" fmla="*/ 13507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13023 w 4650337"/>
                <a:gd name="connsiteY0" fmla="*/ 468086 h 2915120"/>
                <a:gd name="connsiteX1" fmla="*/ 626 w 4650337"/>
                <a:gd name="connsiteY1" fmla="*/ 2915120 h 2915120"/>
                <a:gd name="connsiteX2" fmla="*/ 4650337 w 4650337"/>
                <a:gd name="connsiteY2" fmla="*/ 2862943 h 2915120"/>
                <a:gd name="connsiteX3" fmla="*/ 742366 w 4650337"/>
                <a:gd name="connsiteY3" fmla="*/ 0 h 2915120"/>
                <a:gd name="connsiteX4" fmla="*/ 13023 w 4650337"/>
                <a:gd name="connsiteY4" fmla="*/ 468086 h 2915120"/>
                <a:gd name="connsiteX0" fmla="*/ 13023 w 4417204"/>
                <a:gd name="connsiteY0" fmla="*/ 468086 h 2915120"/>
                <a:gd name="connsiteX1" fmla="*/ 626 w 4417204"/>
                <a:gd name="connsiteY1" fmla="*/ 2915120 h 2915120"/>
                <a:gd name="connsiteX2" fmla="*/ 4417204 w 4417204"/>
                <a:gd name="connsiteY2" fmla="*/ 2871577 h 2915120"/>
                <a:gd name="connsiteX3" fmla="*/ 742366 w 4417204"/>
                <a:gd name="connsiteY3" fmla="*/ 0 h 2915120"/>
                <a:gd name="connsiteX4" fmla="*/ 13023 w 4417204"/>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5437" h="2915120">
                  <a:moveTo>
                    <a:pt x="13023" y="468086"/>
                  </a:moveTo>
                  <a:cubicBezTo>
                    <a:pt x="17525" y="1280886"/>
                    <a:pt x="-3876" y="2102320"/>
                    <a:pt x="626" y="2915120"/>
                  </a:cubicBezTo>
                  <a:lnTo>
                    <a:pt x="4175437" y="2897481"/>
                  </a:lnTo>
                  <a:lnTo>
                    <a:pt x="742366" y="0"/>
                  </a:lnTo>
                  <a:lnTo>
                    <a:pt x="13023" y="468086"/>
                  </a:lnTo>
                  <a:close/>
                </a:path>
              </a:pathLst>
            </a:custGeom>
            <a:gradFill>
              <a:gsLst>
                <a:gs pos="0">
                  <a:schemeClr val="bg1">
                    <a:alpha val="20000"/>
                  </a:schemeClr>
                </a:gs>
                <a:gs pos="27000">
                  <a:schemeClr val="bg1">
                    <a:alpha val="80000"/>
                  </a:schemeClr>
                </a:gs>
                <a:gs pos="100000">
                  <a:schemeClr val="accent6">
                    <a:lumMod val="20000"/>
                    <a:lumOff val="80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3" name="Group 42">
              <a:extLst>
                <a:ext uri="{FF2B5EF4-FFF2-40B4-BE49-F238E27FC236}">
                  <a16:creationId xmlns="" xmlns:a16="http://schemas.microsoft.com/office/drawing/2014/main" id="{490EE5F0-CF33-4B44-B5ED-4544F3C11102}"/>
                </a:ext>
              </a:extLst>
            </p:cNvPr>
            <p:cNvGrpSpPr/>
            <p:nvPr/>
          </p:nvGrpSpPr>
          <p:grpSpPr>
            <a:xfrm rot="3660000">
              <a:off x="1772640" y="2273771"/>
              <a:ext cx="112390" cy="1065317"/>
              <a:chOff x="1039691" y="2468855"/>
              <a:chExt cx="190176" cy="1802639"/>
            </a:xfrm>
          </p:grpSpPr>
          <p:sp>
            <p:nvSpPr>
              <p:cNvPr id="52" name="Rectangle 51">
                <a:extLst>
                  <a:ext uri="{FF2B5EF4-FFF2-40B4-BE49-F238E27FC236}">
                    <a16:creationId xmlns="" xmlns:a16="http://schemas.microsoft.com/office/drawing/2014/main" id="{E8975BB8-EE4D-460C-A456-F629A16CE3CB}"/>
                  </a:ext>
                </a:extLst>
              </p:cNvPr>
              <p:cNvSpPr/>
              <p:nvPr/>
            </p:nvSpPr>
            <p:spPr>
              <a:xfrm>
                <a:off x="1039691" y="2471295"/>
                <a:ext cx="72008" cy="1800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3" name="Rectangle 52">
                <a:extLst>
                  <a:ext uri="{FF2B5EF4-FFF2-40B4-BE49-F238E27FC236}">
                    <a16:creationId xmlns="" xmlns:a16="http://schemas.microsoft.com/office/drawing/2014/main" id="{337A640E-7961-4F63-ADF0-C0973C96F00E}"/>
                  </a:ext>
                </a:extLst>
              </p:cNvPr>
              <p:cNvSpPr/>
              <p:nvPr/>
            </p:nvSpPr>
            <p:spPr>
              <a:xfrm>
                <a:off x="1157859" y="2468855"/>
                <a:ext cx="72008" cy="1800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ea typeface="Arial Unicode MS"/>
                  <a:cs typeface="+mn-cs"/>
                </a:endParaRPr>
              </a:p>
            </p:txBody>
          </p:sp>
        </p:grpSp>
        <p:grpSp>
          <p:nvGrpSpPr>
            <p:cNvPr id="44" name="Group 43">
              <a:extLst>
                <a:ext uri="{FF2B5EF4-FFF2-40B4-BE49-F238E27FC236}">
                  <a16:creationId xmlns="" xmlns:a16="http://schemas.microsoft.com/office/drawing/2014/main" id="{D4D53A57-8618-4107-9CF2-7291CA3D57D3}"/>
                </a:ext>
              </a:extLst>
            </p:cNvPr>
            <p:cNvGrpSpPr/>
            <p:nvPr/>
          </p:nvGrpSpPr>
          <p:grpSpPr>
            <a:xfrm>
              <a:off x="1314845" y="3097544"/>
              <a:ext cx="136170" cy="1065354"/>
              <a:chOff x="1093356" y="2490394"/>
              <a:chExt cx="230413" cy="1802702"/>
            </a:xfrm>
          </p:grpSpPr>
          <p:sp>
            <p:nvSpPr>
              <p:cNvPr id="50" name="Rectangle 49">
                <a:extLst>
                  <a:ext uri="{FF2B5EF4-FFF2-40B4-BE49-F238E27FC236}">
                    <a16:creationId xmlns="" xmlns:a16="http://schemas.microsoft.com/office/drawing/2014/main" id="{88BDAD56-E049-4BC8-9321-268B090C506F}"/>
                  </a:ext>
                </a:extLst>
              </p:cNvPr>
              <p:cNvSpPr/>
              <p:nvPr/>
            </p:nvSpPr>
            <p:spPr>
              <a:xfrm>
                <a:off x="1093356" y="2492897"/>
                <a:ext cx="72008" cy="1800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1" name="Rectangle 50">
                <a:extLst>
                  <a:ext uri="{FF2B5EF4-FFF2-40B4-BE49-F238E27FC236}">
                    <a16:creationId xmlns="" xmlns:a16="http://schemas.microsoft.com/office/drawing/2014/main" id="{02B27242-762D-43FA-A395-BD4C4FD516DD}"/>
                  </a:ext>
                </a:extLst>
              </p:cNvPr>
              <p:cNvSpPr/>
              <p:nvPr/>
            </p:nvSpPr>
            <p:spPr>
              <a:xfrm>
                <a:off x="1251762" y="2490394"/>
                <a:ext cx="72007" cy="1800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45" name="Group 44">
              <a:extLst>
                <a:ext uri="{FF2B5EF4-FFF2-40B4-BE49-F238E27FC236}">
                  <a16:creationId xmlns="" xmlns:a16="http://schemas.microsoft.com/office/drawing/2014/main" id="{214F3918-BFE5-4FDE-9116-05E4F4EAAB3A}"/>
                </a:ext>
              </a:extLst>
            </p:cNvPr>
            <p:cNvGrpSpPr/>
            <p:nvPr/>
          </p:nvGrpSpPr>
          <p:grpSpPr>
            <a:xfrm>
              <a:off x="1243434" y="2957732"/>
              <a:ext cx="279625" cy="279625"/>
              <a:chOff x="3275856" y="4077072"/>
              <a:chExt cx="504056" cy="504056"/>
            </a:xfrm>
          </p:grpSpPr>
          <p:sp>
            <p:nvSpPr>
              <p:cNvPr id="48" name="Oval 47">
                <a:extLst>
                  <a:ext uri="{FF2B5EF4-FFF2-40B4-BE49-F238E27FC236}">
                    <a16:creationId xmlns="" xmlns:a16="http://schemas.microsoft.com/office/drawing/2014/main" id="{E2992267-EC98-4AEC-BD73-29670DE452B2}"/>
                  </a:ext>
                </a:extLst>
              </p:cNvPr>
              <p:cNvSpPr/>
              <p:nvPr/>
            </p:nvSpPr>
            <p:spPr>
              <a:xfrm>
                <a:off x="3275856" y="4077072"/>
                <a:ext cx="504056" cy="504056"/>
              </a:xfrm>
              <a:prstGeom prst="ellipse">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9" name="Oval 48">
                <a:extLst>
                  <a:ext uri="{FF2B5EF4-FFF2-40B4-BE49-F238E27FC236}">
                    <a16:creationId xmlns="" xmlns:a16="http://schemas.microsoft.com/office/drawing/2014/main" id="{9DC7D0DE-4D7D-47F3-BB72-09BEE66D07B4}"/>
                  </a:ext>
                </a:extLst>
              </p:cNvPr>
              <p:cNvSpPr/>
              <p:nvPr/>
            </p:nvSpPr>
            <p:spPr>
              <a:xfrm>
                <a:off x="3375484" y="4176700"/>
                <a:ext cx="304800" cy="3048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46" name="Rounded Rectangle 14">
              <a:extLst>
                <a:ext uri="{FF2B5EF4-FFF2-40B4-BE49-F238E27FC236}">
                  <a16:creationId xmlns="" xmlns:a16="http://schemas.microsoft.com/office/drawing/2014/main" id="{2FF409F9-519B-4CFE-8948-5CA5B624471A}"/>
                </a:ext>
              </a:extLst>
            </p:cNvPr>
            <p:cNvSpPr/>
            <p:nvPr/>
          </p:nvSpPr>
          <p:spPr>
            <a:xfrm rot="19957432">
              <a:off x="2045380" y="2355612"/>
              <a:ext cx="598917" cy="568478"/>
            </a:xfrm>
            <a:custGeom>
              <a:avLst/>
              <a:gdLst>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8917" h="568478">
                  <a:moveTo>
                    <a:pt x="298603" y="2"/>
                  </a:moveTo>
                  <a:cubicBezTo>
                    <a:pt x="324583" y="-145"/>
                    <a:pt x="350602" y="6408"/>
                    <a:pt x="373918" y="19676"/>
                  </a:cubicBezTo>
                  <a:cubicBezTo>
                    <a:pt x="421176" y="46569"/>
                    <a:pt x="449886" y="96804"/>
                    <a:pt x="448829" y="150752"/>
                  </a:cubicBezTo>
                  <a:lnTo>
                    <a:pt x="446328" y="150767"/>
                  </a:lnTo>
                  <a:lnTo>
                    <a:pt x="446328" y="252762"/>
                  </a:lnTo>
                  <a:lnTo>
                    <a:pt x="446478" y="252762"/>
                  </a:lnTo>
                  <a:lnTo>
                    <a:pt x="598917" y="565068"/>
                  </a:lnTo>
                  <a:lnTo>
                    <a:pt x="0" y="568478"/>
                  </a:lnTo>
                  <a:lnTo>
                    <a:pt x="142510" y="252762"/>
                  </a:lnTo>
                  <a:lnTo>
                    <a:pt x="143217" y="252762"/>
                  </a:lnTo>
                  <a:lnTo>
                    <a:pt x="143217" y="134244"/>
                  </a:lnTo>
                  <a:cubicBezTo>
                    <a:pt x="143445" y="138297"/>
                    <a:pt x="164730" y="39613"/>
                    <a:pt x="223520" y="20528"/>
                  </a:cubicBezTo>
                  <a:cubicBezTo>
                    <a:pt x="249418" y="-1846"/>
                    <a:pt x="272623" y="149"/>
                    <a:pt x="298603" y="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7" name="Diagonal Stripe 46">
              <a:extLst>
                <a:ext uri="{FF2B5EF4-FFF2-40B4-BE49-F238E27FC236}">
                  <a16:creationId xmlns="" xmlns:a16="http://schemas.microsoft.com/office/drawing/2014/main" id="{06841D58-DB19-4BBA-9BD4-0487CCADE2F6}"/>
                </a:ext>
              </a:extLst>
            </p:cNvPr>
            <p:cNvSpPr/>
            <p:nvPr/>
          </p:nvSpPr>
          <p:spPr>
            <a:xfrm rot="2700000">
              <a:off x="1070741" y="4062402"/>
              <a:ext cx="624379" cy="624379"/>
            </a:xfrm>
            <a:prstGeom prst="diagStrip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5" name="Group 4">
            <a:extLst>
              <a:ext uri="{FF2B5EF4-FFF2-40B4-BE49-F238E27FC236}">
                <a16:creationId xmlns="" xmlns:a16="http://schemas.microsoft.com/office/drawing/2014/main" id="{5A528BAA-487C-4A6D-8281-1FDB2685FB80}"/>
              </a:ext>
            </a:extLst>
          </p:cNvPr>
          <p:cNvGrpSpPr/>
          <p:nvPr/>
        </p:nvGrpSpPr>
        <p:grpSpPr>
          <a:xfrm>
            <a:off x="10016746" y="4814645"/>
            <a:ext cx="981198" cy="1374752"/>
            <a:chOff x="3983887" y="4061275"/>
            <a:chExt cx="2122406" cy="1866023"/>
          </a:xfrm>
        </p:grpSpPr>
        <p:grpSp>
          <p:nvGrpSpPr>
            <p:cNvPr id="6" name="Group 5">
              <a:extLst>
                <a:ext uri="{FF2B5EF4-FFF2-40B4-BE49-F238E27FC236}">
                  <a16:creationId xmlns="" xmlns:a16="http://schemas.microsoft.com/office/drawing/2014/main" id="{A0E57BFC-9D05-49A7-88D7-DD1CC2201B0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19" name="Freeform 15">
                <a:extLst>
                  <a:ext uri="{FF2B5EF4-FFF2-40B4-BE49-F238E27FC236}">
                    <a16:creationId xmlns="" xmlns:a16="http://schemas.microsoft.com/office/drawing/2014/main" id="{1045BF2B-8E84-4D36-89EB-4FCBA564701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no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0" name="Rectangle 22">
                <a:extLst>
                  <a:ext uri="{FF2B5EF4-FFF2-40B4-BE49-F238E27FC236}">
                    <a16:creationId xmlns="" xmlns:a16="http://schemas.microsoft.com/office/drawing/2014/main" id="{2426B174-F9BA-4BE0-9EEF-D79C9D345A9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7" name="Group 6">
              <a:extLst>
                <a:ext uri="{FF2B5EF4-FFF2-40B4-BE49-F238E27FC236}">
                  <a16:creationId xmlns="" xmlns:a16="http://schemas.microsoft.com/office/drawing/2014/main" id="{0EEFC269-96A4-4FD1-8AAC-2F6F7AC82BC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7" name="Freeform 18">
                <a:extLst>
                  <a:ext uri="{FF2B5EF4-FFF2-40B4-BE49-F238E27FC236}">
                    <a16:creationId xmlns="" xmlns:a16="http://schemas.microsoft.com/office/drawing/2014/main" id="{3FF7FD47-6EC3-4E22-8E9D-983D4489156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sp>
            <p:nvSpPr>
              <p:cNvPr id="18" name="Freeform 19">
                <a:extLst>
                  <a:ext uri="{FF2B5EF4-FFF2-40B4-BE49-F238E27FC236}">
                    <a16:creationId xmlns="" xmlns:a16="http://schemas.microsoft.com/office/drawing/2014/main" id="{E8039A20-0078-4C61-B924-F31526FD1E5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8" name="Group 7">
              <a:extLst>
                <a:ext uri="{FF2B5EF4-FFF2-40B4-BE49-F238E27FC236}">
                  <a16:creationId xmlns="" xmlns:a16="http://schemas.microsoft.com/office/drawing/2014/main" id="{CD66FACA-1C63-447E-81F6-3087FBA1B14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5" name="Freeform 21">
                <a:extLst>
                  <a:ext uri="{FF2B5EF4-FFF2-40B4-BE49-F238E27FC236}">
                    <a16:creationId xmlns="" xmlns:a16="http://schemas.microsoft.com/office/drawing/2014/main" id="{16BAE55A-1D80-42D3-80C0-F44A1490FE7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6" name="Rectangle 22">
                <a:extLst>
                  <a:ext uri="{FF2B5EF4-FFF2-40B4-BE49-F238E27FC236}">
                    <a16:creationId xmlns="" xmlns:a16="http://schemas.microsoft.com/office/drawing/2014/main" id="{92E7BFD0-7A70-47A3-B62D-273B4D7B0EE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9" name="Group 8">
              <a:extLst>
                <a:ext uri="{FF2B5EF4-FFF2-40B4-BE49-F238E27FC236}">
                  <a16:creationId xmlns="" xmlns:a16="http://schemas.microsoft.com/office/drawing/2014/main" id="{303B896E-AFBB-4CED-80AE-BACD9D40BAA4}"/>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3" name="Freeform 24">
                <a:extLst>
                  <a:ext uri="{FF2B5EF4-FFF2-40B4-BE49-F238E27FC236}">
                    <a16:creationId xmlns="" xmlns:a16="http://schemas.microsoft.com/office/drawing/2014/main" id="{4A4834E8-40A2-40F8-BBC0-644FF4EA6CC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4" name="Rectangle 22">
                <a:extLst>
                  <a:ext uri="{FF2B5EF4-FFF2-40B4-BE49-F238E27FC236}">
                    <a16:creationId xmlns="" xmlns:a16="http://schemas.microsoft.com/office/drawing/2014/main" id="{35D2E122-1EF3-4220-ABE2-04041E76EE9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10" name="Group 9">
              <a:extLst>
                <a:ext uri="{FF2B5EF4-FFF2-40B4-BE49-F238E27FC236}">
                  <a16:creationId xmlns="" xmlns:a16="http://schemas.microsoft.com/office/drawing/2014/main" id="{58A3C7EA-4A71-46E6-BD8C-824D91264A10}"/>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1" name="Freeform 27">
                <a:extLst>
                  <a:ext uri="{FF2B5EF4-FFF2-40B4-BE49-F238E27FC236}">
                    <a16:creationId xmlns="" xmlns:a16="http://schemas.microsoft.com/office/drawing/2014/main" id="{91AF17A4-D0DF-44B6-85AE-9E95BC013F1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2" name="Freeform 28">
                <a:extLst>
                  <a:ext uri="{FF2B5EF4-FFF2-40B4-BE49-F238E27FC236}">
                    <a16:creationId xmlns="" xmlns:a16="http://schemas.microsoft.com/office/drawing/2014/main" id="{F44BB2BC-C1D3-40BC-8E43-22AAAB93E98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sp>
        <p:nvSpPr>
          <p:cNvPr id="54" name="Rectangle 4">
            <a:extLst>
              <a:ext uri="{FF2B5EF4-FFF2-40B4-BE49-F238E27FC236}">
                <a16:creationId xmlns="" xmlns:a16="http://schemas.microsoft.com/office/drawing/2014/main" id="{3651CCD7-87B7-4E45-B58A-F719D842D027}"/>
              </a:ext>
            </a:extLst>
          </p:cNvPr>
          <p:cNvSpPr>
            <a:spLocks noChangeArrowheads="1"/>
          </p:cNvSpPr>
          <p:nvPr/>
        </p:nvSpPr>
        <p:spPr bwMode="auto">
          <a:xfrm>
            <a:off x="3868767" y="1093747"/>
            <a:ext cx="4430486" cy="4572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b"/>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eaLnBrk="1" hangingPunct="1">
              <a:buClr>
                <a:schemeClr val="tx1"/>
              </a:buClr>
              <a:defRPr/>
            </a:pPr>
            <a:r>
              <a:rPr lang="en-US" sz="2800" b="1" dirty="0" err="1">
                <a:solidFill>
                  <a:srgbClr val="C00000"/>
                </a:solidFill>
                <a:latin typeface="+mj-lt"/>
              </a:rPr>
              <a:t>Hàng</a:t>
            </a:r>
            <a:r>
              <a:rPr lang="en-US" sz="2800" b="1" dirty="0">
                <a:solidFill>
                  <a:srgbClr val="C00000"/>
                </a:solidFill>
                <a:latin typeface="+mj-lt"/>
              </a:rPr>
              <a:t> </a:t>
            </a:r>
            <a:r>
              <a:rPr lang="en-US" sz="2800" b="1" dirty="0" err="1">
                <a:solidFill>
                  <a:srgbClr val="C00000"/>
                </a:solidFill>
                <a:latin typeface="+mj-lt"/>
              </a:rPr>
              <a:t>hóa</a:t>
            </a:r>
            <a:r>
              <a:rPr lang="en-US" sz="2800" b="1" dirty="0">
                <a:solidFill>
                  <a:srgbClr val="C00000"/>
                </a:solidFill>
                <a:latin typeface="+mj-lt"/>
              </a:rPr>
              <a:t> </a:t>
            </a:r>
            <a:r>
              <a:rPr lang="en-US" sz="2800" b="1" dirty="0" err="1">
                <a:solidFill>
                  <a:srgbClr val="C00000"/>
                </a:solidFill>
                <a:latin typeface="+mj-lt"/>
              </a:rPr>
              <a:t>sức</a:t>
            </a:r>
            <a:r>
              <a:rPr lang="en-US" sz="2800" b="1" dirty="0">
                <a:solidFill>
                  <a:srgbClr val="C00000"/>
                </a:solidFill>
                <a:latin typeface="+mj-lt"/>
              </a:rPr>
              <a:t> lao </a:t>
            </a:r>
            <a:r>
              <a:rPr lang="en-US" sz="2800" b="1" dirty="0" err="1">
                <a:solidFill>
                  <a:srgbClr val="C00000"/>
                </a:solidFill>
                <a:latin typeface="+mj-lt"/>
              </a:rPr>
              <a:t>động</a:t>
            </a:r>
            <a:endParaRPr lang="en-US" sz="2800" b="1" dirty="0">
              <a:solidFill>
                <a:srgbClr val="C00000"/>
              </a:solidFill>
              <a:latin typeface="+mj-lt"/>
            </a:endParaRPr>
          </a:p>
        </p:txBody>
      </p:sp>
      <p:sp>
        <p:nvSpPr>
          <p:cNvPr id="55" name="Rectangle 60">
            <a:extLst>
              <a:ext uri="{FF2B5EF4-FFF2-40B4-BE49-F238E27FC236}">
                <a16:creationId xmlns="" xmlns:a16="http://schemas.microsoft.com/office/drawing/2014/main" id="{C52BC7A8-132D-46DD-A340-CDBE31DB9CAD}"/>
              </a:ext>
            </a:extLst>
          </p:cNvPr>
          <p:cNvSpPr>
            <a:spLocks noChangeArrowheads="1"/>
          </p:cNvSpPr>
          <p:nvPr/>
        </p:nvSpPr>
        <p:spPr bwMode="auto">
          <a:xfrm>
            <a:off x="1675714" y="1788785"/>
            <a:ext cx="2667000" cy="466725"/>
          </a:xfrm>
          <a:prstGeom prst="rect">
            <a:avLst/>
          </a:prstGeom>
          <a:pattFill prst="pct20">
            <a:fgClr>
              <a:schemeClr val="accent1"/>
            </a:fgClr>
            <a:bgClr>
              <a:schemeClr val="bg1"/>
            </a:bgClr>
          </a:pattFill>
          <a:ln w="9525">
            <a:pattFill prst="dkUpDiag">
              <a:fgClr>
                <a:srgbClr val="80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228600" indent="-2286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Tx/>
              <a:buBlip>
                <a:blip r:embed="rId2"/>
              </a:buBlip>
            </a:pPr>
            <a:r>
              <a:rPr lang="en-US" altLang="en-US" sz="2400" b="1" dirty="0">
                <a:solidFill>
                  <a:srgbClr val="A50021"/>
                </a:solidFill>
                <a:cs typeface="Arial" panose="020B0604020202020204" pitchFamily="34" charset="0"/>
              </a:rPr>
              <a:t> </a:t>
            </a:r>
            <a:r>
              <a:rPr lang="en-US" altLang="en-US" sz="2400" b="1" dirty="0" err="1">
                <a:solidFill>
                  <a:srgbClr val="A50021"/>
                </a:solidFill>
                <a:cs typeface="Arial" panose="020B0604020202020204" pitchFamily="34" charset="0"/>
              </a:rPr>
              <a:t>Sức</a:t>
            </a:r>
            <a:r>
              <a:rPr lang="en-US" altLang="en-US" sz="2400" b="1" dirty="0">
                <a:solidFill>
                  <a:srgbClr val="A50021"/>
                </a:solidFill>
                <a:cs typeface="Arial" panose="020B0604020202020204" pitchFamily="34" charset="0"/>
              </a:rPr>
              <a:t> lao </a:t>
            </a:r>
            <a:r>
              <a:rPr lang="en-US" altLang="en-US" sz="2400" b="1" dirty="0" err="1">
                <a:solidFill>
                  <a:srgbClr val="A50021"/>
                </a:solidFill>
                <a:cs typeface="Arial" panose="020B0604020202020204" pitchFamily="34" charset="0"/>
              </a:rPr>
              <a:t>động</a:t>
            </a:r>
            <a:r>
              <a:rPr lang="en-US" altLang="en-US" sz="2400" b="1" dirty="0">
                <a:solidFill>
                  <a:srgbClr val="A50021"/>
                </a:solidFill>
                <a:cs typeface="Arial" panose="020B0604020202020204" pitchFamily="34" charset="0"/>
              </a:rPr>
              <a:t> </a:t>
            </a:r>
          </a:p>
        </p:txBody>
      </p:sp>
      <p:sp>
        <p:nvSpPr>
          <p:cNvPr id="56" name="Rectangle 63">
            <a:extLst>
              <a:ext uri="{FF2B5EF4-FFF2-40B4-BE49-F238E27FC236}">
                <a16:creationId xmlns="" xmlns:a16="http://schemas.microsoft.com/office/drawing/2014/main" id="{CCA44850-8D4C-44F5-B6FD-31693D65335D}"/>
              </a:ext>
            </a:extLst>
          </p:cNvPr>
          <p:cNvSpPr>
            <a:spLocks noChangeArrowheads="1"/>
          </p:cNvSpPr>
          <p:nvPr/>
        </p:nvSpPr>
        <p:spPr bwMode="auto">
          <a:xfrm>
            <a:off x="5345555" y="1839772"/>
            <a:ext cx="40386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b="1" dirty="0" err="1">
                <a:solidFill>
                  <a:srgbClr val="006600"/>
                </a:solidFill>
                <a:latin typeface="Verdana" panose="020B0604030504040204" pitchFamily="34" charset="0"/>
              </a:rPr>
              <a:t>là</a:t>
            </a:r>
            <a:r>
              <a:rPr lang="en-US" altLang="en-US" b="1" dirty="0">
                <a:solidFill>
                  <a:srgbClr val="006600"/>
                </a:solidFill>
                <a:latin typeface="Verdana" panose="020B0604030504040204" pitchFamily="34" charset="0"/>
              </a:rPr>
              <a:t> </a:t>
            </a:r>
            <a:r>
              <a:rPr lang="en-US" altLang="en-US" b="1" dirty="0" err="1">
                <a:solidFill>
                  <a:srgbClr val="006600"/>
                </a:solidFill>
                <a:latin typeface="Verdana" panose="020B0604030504040204" pitchFamily="34" charset="0"/>
              </a:rPr>
              <a:t>toàn</a:t>
            </a:r>
            <a:r>
              <a:rPr lang="en-US" altLang="en-US" b="1" dirty="0">
                <a:solidFill>
                  <a:srgbClr val="006600"/>
                </a:solidFill>
                <a:latin typeface="Verdana" panose="020B0604030504040204" pitchFamily="34" charset="0"/>
              </a:rPr>
              <a:t> </a:t>
            </a:r>
            <a:r>
              <a:rPr lang="en-US" altLang="en-US" b="1" dirty="0" err="1">
                <a:solidFill>
                  <a:srgbClr val="006600"/>
                </a:solidFill>
                <a:latin typeface="Verdana" panose="020B0604030504040204" pitchFamily="34" charset="0"/>
              </a:rPr>
              <a:t>bộ</a:t>
            </a:r>
            <a:r>
              <a:rPr lang="en-US" altLang="en-US" b="1" dirty="0">
                <a:solidFill>
                  <a:srgbClr val="006600"/>
                </a:solidFill>
                <a:latin typeface="Verdana" panose="020B0604030504040204" pitchFamily="34" charset="0"/>
              </a:rPr>
              <a:t> </a:t>
            </a:r>
            <a:r>
              <a:rPr lang="en-US" altLang="en-US" b="1" dirty="0" err="1">
                <a:solidFill>
                  <a:srgbClr val="006600"/>
                </a:solidFill>
                <a:latin typeface="Verdana" panose="020B0604030504040204" pitchFamily="34" charset="0"/>
              </a:rPr>
              <a:t>những</a:t>
            </a:r>
            <a:r>
              <a:rPr lang="en-US" altLang="en-US" b="1" dirty="0">
                <a:solidFill>
                  <a:srgbClr val="006600"/>
                </a:solidFill>
                <a:latin typeface="Verdana" panose="020B0604030504040204" pitchFamily="34" charset="0"/>
              </a:rPr>
              <a:t> </a:t>
            </a:r>
            <a:r>
              <a:rPr lang="en-US" altLang="en-US" b="1" dirty="0" err="1">
                <a:solidFill>
                  <a:srgbClr val="006600"/>
                </a:solidFill>
                <a:latin typeface="Verdana" panose="020B0604030504040204" pitchFamily="34" charset="0"/>
              </a:rPr>
              <a:t>năng</a:t>
            </a:r>
            <a:r>
              <a:rPr lang="en-US" altLang="en-US" b="1" dirty="0">
                <a:solidFill>
                  <a:srgbClr val="006600"/>
                </a:solidFill>
                <a:latin typeface="Verdana" panose="020B0604030504040204" pitchFamily="34" charset="0"/>
              </a:rPr>
              <a:t> </a:t>
            </a:r>
            <a:r>
              <a:rPr lang="en-US" altLang="en-US" b="1" dirty="0" err="1">
                <a:solidFill>
                  <a:srgbClr val="006600"/>
                </a:solidFill>
                <a:latin typeface="Verdana" panose="020B0604030504040204" pitchFamily="34" charset="0"/>
              </a:rPr>
              <a:t>lực</a:t>
            </a:r>
            <a:endParaRPr lang="en-US" altLang="en-US" b="1" dirty="0">
              <a:solidFill>
                <a:srgbClr val="006600"/>
              </a:solidFill>
              <a:latin typeface="Verdana" panose="020B0604030504040204" pitchFamily="34" charset="0"/>
            </a:endParaRPr>
          </a:p>
        </p:txBody>
      </p:sp>
      <p:sp>
        <p:nvSpPr>
          <p:cNvPr id="57" name="Line 77">
            <a:extLst>
              <a:ext uri="{FF2B5EF4-FFF2-40B4-BE49-F238E27FC236}">
                <a16:creationId xmlns="" xmlns:a16="http://schemas.microsoft.com/office/drawing/2014/main" id="{ED368D87-2EEB-403B-B910-0AC469270697}"/>
              </a:ext>
            </a:extLst>
          </p:cNvPr>
          <p:cNvSpPr>
            <a:spLocks noChangeShapeType="1"/>
          </p:cNvSpPr>
          <p:nvPr/>
        </p:nvSpPr>
        <p:spPr bwMode="auto">
          <a:xfrm flipV="1">
            <a:off x="4601029" y="2073135"/>
            <a:ext cx="744526" cy="0"/>
          </a:xfrm>
          <a:prstGeom prst="line">
            <a:avLst/>
          </a:prstGeom>
          <a:noFill/>
          <a:ln w="9525">
            <a:solidFill>
              <a:srgbClr val="00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 name="Line 67">
            <a:extLst>
              <a:ext uri="{FF2B5EF4-FFF2-40B4-BE49-F238E27FC236}">
                <a16:creationId xmlns="" xmlns:a16="http://schemas.microsoft.com/office/drawing/2014/main" id="{DDC10F4F-DA63-4745-A08C-70400E78E570}"/>
              </a:ext>
            </a:extLst>
          </p:cNvPr>
          <p:cNvSpPr>
            <a:spLocks noChangeShapeType="1"/>
          </p:cNvSpPr>
          <p:nvPr/>
        </p:nvSpPr>
        <p:spPr bwMode="auto">
          <a:xfrm flipV="1">
            <a:off x="6450455" y="2118192"/>
            <a:ext cx="730250" cy="274637"/>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9" name="Line 68">
            <a:extLst>
              <a:ext uri="{FF2B5EF4-FFF2-40B4-BE49-F238E27FC236}">
                <a16:creationId xmlns="" xmlns:a16="http://schemas.microsoft.com/office/drawing/2014/main" id="{B8AEDC6A-477E-4CBD-B2BE-DBA894D4D17C}"/>
              </a:ext>
            </a:extLst>
          </p:cNvPr>
          <p:cNvSpPr>
            <a:spLocks noChangeShapeType="1"/>
          </p:cNvSpPr>
          <p:nvPr/>
        </p:nvSpPr>
        <p:spPr bwMode="auto">
          <a:xfrm>
            <a:off x="7231505" y="2151529"/>
            <a:ext cx="733425" cy="2746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0" name="Rectangle 65">
            <a:extLst>
              <a:ext uri="{FF2B5EF4-FFF2-40B4-BE49-F238E27FC236}">
                <a16:creationId xmlns="" xmlns:a16="http://schemas.microsoft.com/office/drawing/2014/main" id="{3868DB9D-6240-482D-A223-007C4E710716}"/>
              </a:ext>
            </a:extLst>
          </p:cNvPr>
          <p:cNvSpPr>
            <a:spLocks noChangeArrowheads="1"/>
          </p:cNvSpPr>
          <p:nvPr/>
        </p:nvSpPr>
        <p:spPr bwMode="auto">
          <a:xfrm>
            <a:off x="5345555" y="2329329"/>
            <a:ext cx="12426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a:solidFill>
                  <a:srgbClr val="000066"/>
                </a:solidFill>
                <a:latin typeface="Verdana" panose="020B0604030504040204" pitchFamily="34" charset="0"/>
              </a:rPr>
              <a:t>thể lực</a:t>
            </a:r>
          </a:p>
        </p:txBody>
      </p:sp>
      <p:sp>
        <p:nvSpPr>
          <p:cNvPr id="61" name="Rectangle 64">
            <a:extLst>
              <a:ext uri="{FF2B5EF4-FFF2-40B4-BE49-F238E27FC236}">
                <a16:creationId xmlns="" xmlns:a16="http://schemas.microsoft.com/office/drawing/2014/main" id="{9DCC7FE5-29BC-4EF2-A54F-825BA8C1000E}"/>
              </a:ext>
            </a:extLst>
          </p:cNvPr>
          <p:cNvSpPr>
            <a:spLocks noChangeArrowheads="1"/>
          </p:cNvSpPr>
          <p:nvPr/>
        </p:nvSpPr>
        <p:spPr bwMode="auto">
          <a:xfrm>
            <a:off x="8025255" y="2342029"/>
            <a:ext cx="108074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a:solidFill>
                  <a:srgbClr val="000066"/>
                </a:solidFill>
                <a:latin typeface="Verdana" panose="020B0604030504040204" pitchFamily="34" charset="0"/>
              </a:rPr>
              <a:t>trí lực</a:t>
            </a:r>
          </a:p>
        </p:txBody>
      </p:sp>
      <p:sp>
        <p:nvSpPr>
          <p:cNvPr id="62" name="AutoShape 69">
            <a:extLst>
              <a:ext uri="{FF2B5EF4-FFF2-40B4-BE49-F238E27FC236}">
                <a16:creationId xmlns="" xmlns:a16="http://schemas.microsoft.com/office/drawing/2014/main" id="{353ACFCD-EF97-48A3-8D55-2B1DD7D4298E}"/>
              </a:ext>
            </a:extLst>
          </p:cNvPr>
          <p:cNvSpPr>
            <a:spLocks/>
          </p:cNvSpPr>
          <p:nvPr/>
        </p:nvSpPr>
        <p:spPr bwMode="auto">
          <a:xfrm rot="16200000">
            <a:off x="7206105" y="2121366"/>
            <a:ext cx="228600" cy="1736725"/>
          </a:xfrm>
          <a:prstGeom prst="leftBrace">
            <a:avLst>
              <a:gd name="adj1" fmla="val 6331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Verdana" panose="020B0604030504040204" pitchFamily="34" charset="0"/>
            </a:endParaRPr>
          </a:p>
        </p:txBody>
      </p:sp>
      <p:sp>
        <p:nvSpPr>
          <p:cNvPr id="63" name="Line 70">
            <a:extLst>
              <a:ext uri="{FF2B5EF4-FFF2-40B4-BE49-F238E27FC236}">
                <a16:creationId xmlns="" xmlns:a16="http://schemas.microsoft.com/office/drawing/2014/main" id="{A144D7D6-C232-4BEA-A59C-685E1CF8CB84}"/>
              </a:ext>
            </a:extLst>
          </p:cNvPr>
          <p:cNvSpPr>
            <a:spLocks noChangeShapeType="1"/>
          </p:cNvSpPr>
          <p:nvPr/>
        </p:nvSpPr>
        <p:spPr bwMode="auto">
          <a:xfrm>
            <a:off x="7330389" y="3192322"/>
            <a:ext cx="0" cy="274638"/>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4" name="Rectangle 66">
            <a:extLst>
              <a:ext uri="{FF2B5EF4-FFF2-40B4-BE49-F238E27FC236}">
                <a16:creationId xmlns="" xmlns:a16="http://schemas.microsoft.com/office/drawing/2014/main" id="{C18918DC-7A3B-4B44-A780-7972541C7C1D}"/>
              </a:ext>
            </a:extLst>
          </p:cNvPr>
          <p:cNvSpPr>
            <a:spLocks noChangeArrowheads="1"/>
          </p:cNvSpPr>
          <p:nvPr/>
        </p:nvSpPr>
        <p:spPr bwMode="auto">
          <a:xfrm>
            <a:off x="5426977" y="3406635"/>
            <a:ext cx="4267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15888" indent="-11588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dirty="0" err="1">
                <a:cs typeface="Arial" panose="020B0604020202020204" pitchFamily="34" charset="0"/>
              </a:rPr>
              <a:t>tồn</a:t>
            </a:r>
            <a:r>
              <a:rPr lang="en-US" altLang="en-US" sz="2400" dirty="0">
                <a:cs typeface="Arial" panose="020B0604020202020204" pitchFamily="34" charset="0"/>
              </a:rPr>
              <a:t> </a:t>
            </a:r>
            <a:r>
              <a:rPr lang="en-US" altLang="en-US" sz="2400" dirty="0" err="1">
                <a:cs typeface="Arial" panose="020B0604020202020204" pitchFamily="34" charset="0"/>
              </a:rPr>
              <a:t>tại</a:t>
            </a:r>
            <a:r>
              <a:rPr lang="en-US" altLang="en-US" sz="2400" dirty="0">
                <a:cs typeface="Arial" panose="020B0604020202020204" pitchFamily="34" charset="0"/>
              </a:rPr>
              <a:t>  </a:t>
            </a:r>
            <a:r>
              <a:rPr lang="en-US" altLang="en-US" sz="2400" b="1" dirty="0" err="1">
                <a:cs typeface="Arial" panose="020B0604020202020204" pitchFamily="34" charset="0"/>
              </a:rPr>
              <a:t>tiềm</a:t>
            </a:r>
            <a:r>
              <a:rPr lang="en-US" altLang="en-US" sz="2400" b="1" dirty="0">
                <a:cs typeface="Arial" panose="020B0604020202020204" pitchFamily="34" charset="0"/>
              </a:rPr>
              <a:t> </a:t>
            </a:r>
            <a:r>
              <a:rPr lang="en-US" altLang="en-US" sz="2400" b="1" dirty="0" err="1">
                <a:cs typeface="Arial" panose="020B0604020202020204" pitchFamily="34" charset="0"/>
              </a:rPr>
              <a:t>tàng</a:t>
            </a:r>
            <a:r>
              <a:rPr lang="en-US" altLang="en-US" sz="2400" b="1" dirty="0">
                <a:cs typeface="Arial" panose="020B0604020202020204" pitchFamily="34" charset="0"/>
              </a:rPr>
              <a:t> </a:t>
            </a:r>
            <a:r>
              <a:rPr lang="en-US" altLang="en-US" sz="2400" dirty="0" err="1">
                <a:cs typeface="Arial" panose="020B0604020202020204" pitchFamily="34" charset="0"/>
              </a:rPr>
              <a:t>trong</a:t>
            </a:r>
            <a:r>
              <a:rPr lang="en-US" altLang="en-US" sz="2400" dirty="0">
                <a:cs typeface="Arial" panose="020B0604020202020204" pitchFamily="34" charset="0"/>
              </a:rPr>
              <a:t> </a:t>
            </a:r>
            <a:r>
              <a:rPr lang="en-US" altLang="en-US" sz="2400" dirty="0" err="1">
                <a:cs typeface="Arial" panose="020B0604020202020204" pitchFamily="34" charset="0"/>
              </a:rPr>
              <a:t>một</a:t>
            </a:r>
            <a:r>
              <a:rPr lang="en-US" altLang="en-US" sz="2400" dirty="0">
                <a:cs typeface="Arial" panose="020B0604020202020204" pitchFamily="34" charset="0"/>
              </a:rPr>
              <a:t> </a:t>
            </a:r>
            <a:r>
              <a:rPr lang="en-US" altLang="en-US" sz="2400" dirty="0" err="1">
                <a:cs typeface="Arial" panose="020B0604020202020204" pitchFamily="34" charset="0"/>
              </a:rPr>
              <a:t>cơ</a:t>
            </a:r>
            <a:r>
              <a:rPr lang="en-US" altLang="en-US" sz="2400" dirty="0">
                <a:cs typeface="Arial" panose="020B0604020202020204" pitchFamily="34" charset="0"/>
              </a:rPr>
              <a:t> </a:t>
            </a:r>
            <a:r>
              <a:rPr lang="en-US" altLang="en-US" sz="2400" dirty="0" err="1">
                <a:cs typeface="Arial" panose="020B0604020202020204" pitchFamily="34" charset="0"/>
              </a:rPr>
              <a:t>thể</a:t>
            </a:r>
            <a:r>
              <a:rPr lang="en-US" altLang="en-US" sz="2400" dirty="0">
                <a:cs typeface="Arial" panose="020B0604020202020204" pitchFamily="34" charset="0"/>
              </a:rPr>
              <a:t> con </a:t>
            </a:r>
            <a:r>
              <a:rPr lang="en-US" altLang="en-US" sz="2400" dirty="0" err="1">
                <a:cs typeface="Arial" panose="020B0604020202020204" pitchFamily="34" charset="0"/>
              </a:rPr>
              <a:t>người</a:t>
            </a:r>
            <a:r>
              <a:rPr lang="en-US" altLang="en-US" sz="2400" dirty="0">
                <a:cs typeface="Arial" panose="020B0604020202020204" pitchFamily="34" charset="0"/>
              </a:rPr>
              <a:t> </a:t>
            </a:r>
            <a:r>
              <a:rPr lang="en-US" altLang="en-US" sz="2400" dirty="0" err="1">
                <a:cs typeface="Arial" panose="020B0604020202020204" pitchFamily="34" charset="0"/>
              </a:rPr>
              <a:t>đang</a:t>
            </a:r>
            <a:r>
              <a:rPr lang="en-US" altLang="en-US" sz="2400" dirty="0">
                <a:cs typeface="Arial" panose="020B0604020202020204" pitchFamily="34" charset="0"/>
              </a:rPr>
              <a:t> </a:t>
            </a:r>
            <a:r>
              <a:rPr lang="en-US" altLang="en-US" sz="2400" dirty="0" err="1">
                <a:cs typeface="Arial" panose="020B0604020202020204" pitchFamily="34" charset="0"/>
              </a:rPr>
              <a:t>sống</a:t>
            </a:r>
            <a:endParaRPr lang="en-US" altLang="en-US" sz="2400" dirty="0">
              <a:cs typeface="Arial" panose="020B0604020202020204" pitchFamily="34" charset="0"/>
            </a:endParaRPr>
          </a:p>
        </p:txBody>
      </p:sp>
      <p:sp>
        <p:nvSpPr>
          <p:cNvPr id="65" name="Rectangle 61">
            <a:extLst>
              <a:ext uri="{FF2B5EF4-FFF2-40B4-BE49-F238E27FC236}">
                <a16:creationId xmlns="" xmlns:a16="http://schemas.microsoft.com/office/drawing/2014/main" id="{444DCDBD-3C8E-4AE1-92F3-3305D4455943}"/>
              </a:ext>
            </a:extLst>
          </p:cNvPr>
          <p:cNvSpPr>
            <a:spLocks noChangeArrowheads="1"/>
          </p:cNvSpPr>
          <p:nvPr/>
        </p:nvSpPr>
        <p:spPr bwMode="auto">
          <a:xfrm>
            <a:off x="5523814" y="4740135"/>
            <a:ext cx="44196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66688" indent="-16668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dirty="0" err="1">
                <a:solidFill>
                  <a:srgbClr val="000066"/>
                </a:solidFill>
                <a:cs typeface="Arial" panose="020B0604020202020204" pitchFamily="34" charset="0"/>
              </a:rPr>
              <a:t>được</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người</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đó</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đem</a:t>
            </a:r>
            <a:r>
              <a:rPr lang="en-US" altLang="en-US" sz="2400" dirty="0">
                <a:solidFill>
                  <a:srgbClr val="000066"/>
                </a:solidFill>
                <a:cs typeface="Arial" panose="020B0604020202020204" pitchFamily="34" charset="0"/>
              </a:rPr>
              <a:t> ra </a:t>
            </a:r>
            <a:r>
              <a:rPr lang="en-US" altLang="en-US" sz="2400" dirty="0" err="1">
                <a:solidFill>
                  <a:srgbClr val="000066"/>
                </a:solidFill>
                <a:cs typeface="Arial" panose="020B0604020202020204" pitchFamily="34" charset="0"/>
              </a:rPr>
              <a:t>vận</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dụng</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trong</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quá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trình</a:t>
            </a:r>
            <a:r>
              <a:rPr lang="vi-VN" altLang="en-US" sz="2400" dirty="0">
                <a:solidFill>
                  <a:srgbClr val="000066"/>
                </a:solidFill>
                <a:cs typeface="Arial" panose="020B0604020202020204" pitchFamily="34" charset="0"/>
              </a:rPr>
              <a:t> sản xuất để tạo ra một giá trị sử dụng nào đó.</a:t>
            </a:r>
            <a:endParaRPr lang="en-US" altLang="en-US" sz="2400" dirty="0">
              <a:solidFill>
                <a:srgbClr val="000066"/>
              </a:solidFill>
              <a:cs typeface="Arial" panose="020B0604020202020204" pitchFamily="34" charset="0"/>
            </a:endParaRPr>
          </a:p>
        </p:txBody>
      </p:sp>
      <p:sp>
        <p:nvSpPr>
          <p:cNvPr id="66" name="Line 79">
            <a:extLst>
              <a:ext uri="{FF2B5EF4-FFF2-40B4-BE49-F238E27FC236}">
                <a16:creationId xmlns="" xmlns:a16="http://schemas.microsoft.com/office/drawing/2014/main" id="{851C7BE0-3012-462C-A206-29FB307F1194}"/>
              </a:ext>
            </a:extLst>
          </p:cNvPr>
          <p:cNvSpPr>
            <a:spLocks noChangeShapeType="1"/>
          </p:cNvSpPr>
          <p:nvPr/>
        </p:nvSpPr>
        <p:spPr bwMode="auto">
          <a:xfrm>
            <a:off x="7360092" y="4422342"/>
            <a:ext cx="0" cy="244475"/>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 name="AutoShape 87" descr="Picture2">
            <a:extLst>
              <a:ext uri="{FF2B5EF4-FFF2-40B4-BE49-F238E27FC236}">
                <a16:creationId xmlns="" xmlns:a16="http://schemas.microsoft.com/office/drawing/2014/main" id="{DA979898-9F77-4B6A-A26B-AA49FDAE0DD9}"/>
              </a:ext>
            </a:extLst>
          </p:cNvPr>
          <p:cNvSpPr>
            <a:spLocks noChangeArrowheads="1"/>
          </p:cNvSpPr>
          <p:nvPr/>
        </p:nvSpPr>
        <p:spPr bwMode="auto">
          <a:xfrm>
            <a:off x="1180414" y="2426167"/>
            <a:ext cx="3657600" cy="3763230"/>
          </a:xfrm>
          <a:prstGeom prst="roundRect">
            <a:avLst>
              <a:gd name="adj" fmla="val 6750"/>
            </a:avLst>
          </a:prstGeom>
          <a:blipFill dpi="0" rotWithShape="1">
            <a:blip r:embed="rId3"/>
            <a:srcRect/>
            <a:stretch>
              <a:fillRect/>
            </a:stretch>
          </a:blipFill>
          <a:ln w="9525">
            <a:solidFill>
              <a:srgbClr val="C0C0C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Verdana" panose="020B0604030504040204" pitchFamily="34" charset="0"/>
            </a:endParaRPr>
          </a:p>
        </p:txBody>
      </p:sp>
      <p:sp>
        <p:nvSpPr>
          <p:cNvPr id="69" name="Rectangle 63">
            <a:extLst>
              <a:ext uri="{FF2B5EF4-FFF2-40B4-BE49-F238E27FC236}">
                <a16:creationId xmlns="" xmlns:a16="http://schemas.microsoft.com/office/drawing/2014/main" id="{A43DA41B-AAE5-4F51-A68B-6A00C894C018}"/>
              </a:ext>
            </a:extLst>
          </p:cNvPr>
          <p:cNvSpPr>
            <a:spLocks noChangeArrowheads="1"/>
          </p:cNvSpPr>
          <p:nvPr/>
        </p:nvSpPr>
        <p:spPr bwMode="auto">
          <a:xfrm>
            <a:off x="3922793" y="1550947"/>
            <a:ext cx="44304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400" b="1" dirty="0">
                <a:solidFill>
                  <a:srgbClr val="0033CC"/>
                </a:solidFill>
                <a:latin typeface="+mj-lt"/>
              </a:rPr>
              <a:t>Theo C.Mác:</a:t>
            </a:r>
            <a:endParaRPr lang="en-US" altLang="en-US" sz="2400" b="1" dirty="0">
              <a:solidFill>
                <a:srgbClr val="0033CC"/>
              </a:solidFill>
              <a:latin typeface="+mj-lt"/>
            </a:endParaRPr>
          </a:p>
        </p:txBody>
      </p:sp>
      <p:sp>
        <p:nvSpPr>
          <p:cNvPr id="68" name="Hexagon 67">
            <a:extLst>
              <a:ext uri="{FF2B5EF4-FFF2-40B4-BE49-F238E27FC236}">
                <a16:creationId xmlns="" xmlns:a16="http://schemas.microsoft.com/office/drawing/2014/main" id="{F480BFE5-C0E5-43BB-A33A-5848289A77FF}"/>
              </a:ext>
            </a:extLst>
          </p:cNvPr>
          <p:cNvSpPr/>
          <p:nvPr/>
        </p:nvSpPr>
        <p:spPr>
          <a:xfrm>
            <a:off x="3009214" y="1010289"/>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pic>
        <p:nvPicPr>
          <p:cNvPr id="70" name="Picture 6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825942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wipe(left)">
                                      <p:cBhvr>
                                        <p:cTn id="15" dur="500"/>
                                        <p:tgtEl>
                                          <p:spTgt spid="55"/>
                                        </p:tgtEl>
                                      </p:cBhvr>
                                    </p:animEffect>
                                  </p:childTnLst>
                                </p:cTn>
                              </p:par>
                            </p:childTnLst>
                          </p:cTn>
                        </p:par>
                        <p:par>
                          <p:cTn id="16" fill="hold">
                            <p:stCondLst>
                              <p:cond delay="500"/>
                            </p:stCondLst>
                            <p:childTnLst>
                              <p:par>
                                <p:cTn id="17" presetID="22" presetClass="entr" presetSubtype="8"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wipe(left)">
                                      <p:cBhvr>
                                        <p:cTn id="19" dur="500"/>
                                        <p:tgtEl>
                                          <p:spTgt spid="56"/>
                                        </p:tgtEl>
                                      </p:cBhvr>
                                    </p:animEffect>
                                  </p:childTnLst>
                                </p:cTn>
                              </p:par>
                            </p:childTnLst>
                          </p:cTn>
                        </p:par>
                        <p:par>
                          <p:cTn id="20" fill="hold">
                            <p:stCondLst>
                              <p:cond delay="1000"/>
                            </p:stCondLst>
                            <p:childTnLst>
                              <p:par>
                                <p:cTn id="21" presetID="22" presetClass="entr" presetSubtype="8"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left)">
                                      <p:cBhvr>
                                        <p:cTn id="23" dur="500"/>
                                        <p:tgtEl>
                                          <p:spTgt spid="57"/>
                                        </p:tgtEl>
                                      </p:cBhvr>
                                    </p:animEffect>
                                  </p:childTnLst>
                                </p:cTn>
                              </p:par>
                            </p:childTnLst>
                          </p:cTn>
                        </p:par>
                        <p:par>
                          <p:cTn id="24" fill="hold">
                            <p:stCondLst>
                              <p:cond delay="1500"/>
                            </p:stCondLst>
                            <p:childTnLst>
                              <p:par>
                                <p:cTn id="25" presetID="22" presetClass="entr" presetSubtype="2" fill="hold" nodeType="after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wipe(right)">
                                      <p:cBhvr>
                                        <p:cTn id="27" dur="500"/>
                                        <p:tgtEl>
                                          <p:spTgt spid="58"/>
                                        </p:tgtEl>
                                      </p:cBhvr>
                                    </p:animEffect>
                                  </p:childTnLst>
                                </p:cTn>
                              </p:par>
                            </p:childTnLst>
                          </p:cTn>
                        </p:par>
                        <p:par>
                          <p:cTn id="28" fill="hold">
                            <p:stCondLst>
                              <p:cond delay="2000"/>
                            </p:stCondLst>
                            <p:childTnLst>
                              <p:par>
                                <p:cTn id="29" presetID="22" presetClass="entr" presetSubtype="8" fill="hold" nodeType="afterEffect">
                                  <p:stCondLst>
                                    <p:cond delay="0"/>
                                  </p:stCondLst>
                                  <p:childTnLst>
                                    <p:set>
                                      <p:cBhvr>
                                        <p:cTn id="30" dur="1" fill="hold">
                                          <p:stCondLst>
                                            <p:cond delay="0"/>
                                          </p:stCondLst>
                                        </p:cTn>
                                        <p:tgtEl>
                                          <p:spTgt spid="59"/>
                                        </p:tgtEl>
                                        <p:attrNameLst>
                                          <p:attrName>style.visibility</p:attrName>
                                        </p:attrNameLst>
                                      </p:cBhvr>
                                      <p:to>
                                        <p:strVal val="visible"/>
                                      </p:to>
                                    </p:set>
                                    <p:animEffect transition="in" filter="wipe(left)">
                                      <p:cBhvr>
                                        <p:cTn id="31" dur="500"/>
                                        <p:tgtEl>
                                          <p:spTgt spid="59"/>
                                        </p:tgtEl>
                                      </p:cBhvr>
                                    </p:animEffect>
                                  </p:childTnLst>
                                </p:cTn>
                              </p:par>
                            </p:childTnLst>
                          </p:cTn>
                        </p:par>
                        <p:par>
                          <p:cTn id="32" fill="hold">
                            <p:stCondLst>
                              <p:cond delay="2500"/>
                            </p:stCondLst>
                            <p:childTnLst>
                              <p:par>
                                <p:cTn id="33" presetID="22" presetClass="entr" presetSubtype="1" fill="hold" grpId="0" nodeType="afterEffect">
                                  <p:stCondLst>
                                    <p:cond delay="0"/>
                                  </p:stCondLst>
                                  <p:childTnLst>
                                    <p:set>
                                      <p:cBhvr>
                                        <p:cTn id="34" dur="1" fill="hold">
                                          <p:stCondLst>
                                            <p:cond delay="0"/>
                                          </p:stCondLst>
                                        </p:cTn>
                                        <p:tgtEl>
                                          <p:spTgt spid="60"/>
                                        </p:tgtEl>
                                        <p:attrNameLst>
                                          <p:attrName>style.visibility</p:attrName>
                                        </p:attrNameLst>
                                      </p:cBhvr>
                                      <p:to>
                                        <p:strVal val="visible"/>
                                      </p:to>
                                    </p:set>
                                    <p:animEffect transition="in" filter="wipe(up)">
                                      <p:cBhvr>
                                        <p:cTn id="35" dur="500"/>
                                        <p:tgtEl>
                                          <p:spTgt spid="60"/>
                                        </p:tgtEl>
                                      </p:cBhvr>
                                    </p:animEffect>
                                  </p:childTnLst>
                                </p:cTn>
                              </p:par>
                            </p:childTnLst>
                          </p:cTn>
                        </p:par>
                        <p:par>
                          <p:cTn id="36" fill="hold">
                            <p:stCondLst>
                              <p:cond delay="3000"/>
                            </p:stCondLst>
                            <p:childTnLst>
                              <p:par>
                                <p:cTn id="37" presetID="22" presetClass="entr" presetSubtype="1" fill="hold" grpId="0" nodeType="afterEffect">
                                  <p:stCondLst>
                                    <p:cond delay="0"/>
                                  </p:stCondLst>
                                  <p:childTnLst>
                                    <p:set>
                                      <p:cBhvr>
                                        <p:cTn id="38" dur="1" fill="hold">
                                          <p:stCondLst>
                                            <p:cond delay="0"/>
                                          </p:stCondLst>
                                        </p:cTn>
                                        <p:tgtEl>
                                          <p:spTgt spid="61"/>
                                        </p:tgtEl>
                                        <p:attrNameLst>
                                          <p:attrName>style.visibility</p:attrName>
                                        </p:attrNameLst>
                                      </p:cBhvr>
                                      <p:to>
                                        <p:strVal val="visible"/>
                                      </p:to>
                                    </p:set>
                                    <p:animEffect transition="in" filter="wipe(up)">
                                      <p:cBhvr>
                                        <p:cTn id="39" dur="500"/>
                                        <p:tgtEl>
                                          <p:spTgt spid="61"/>
                                        </p:tgtEl>
                                      </p:cBhvr>
                                    </p:animEffect>
                                  </p:childTnLst>
                                </p:cTn>
                              </p:par>
                            </p:childTnLst>
                          </p:cTn>
                        </p:par>
                        <p:par>
                          <p:cTn id="40" fill="hold">
                            <p:stCondLst>
                              <p:cond delay="3500"/>
                            </p:stCondLst>
                            <p:childTnLst>
                              <p:par>
                                <p:cTn id="41" presetID="4" presetClass="entr" presetSubtype="32" fill="hold" grpId="0" nodeType="afterEffect">
                                  <p:stCondLst>
                                    <p:cond delay="0"/>
                                  </p:stCondLst>
                                  <p:childTnLst>
                                    <p:set>
                                      <p:cBhvr>
                                        <p:cTn id="42" dur="1" fill="hold">
                                          <p:stCondLst>
                                            <p:cond delay="0"/>
                                          </p:stCondLst>
                                        </p:cTn>
                                        <p:tgtEl>
                                          <p:spTgt spid="62"/>
                                        </p:tgtEl>
                                        <p:attrNameLst>
                                          <p:attrName>style.visibility</p:attrName>
                                        </p:attrNameLst>
                                      </p:cBhvr>
                                      <p:to>
                                        <p:strVal val="visible"/>
                                      </p:to>
                                    </p:set>
                                    <p:animEffect transition="in" filter="box(out)">
                                      <p:cBhvr>
                                        <p:cTn id="43" dur="500"/>
                                        <p:tgtEl>
                                          <p:spTgt spid="62"/>
                                        </p:tgtEl>
                                      </p:cBhvr>
                                    </p:animEffect>
                                  </p:childTnLst>
                                </p:cTn>
                              </p:par>
                            </p:childTnLst>
                          </p:cTn>
                        </p:par>
                        <p:par>
                          <p:cTn id="44" fill="hold">
                            <p:stCondLst>
                              <p:cond delay="4000"/>
                            </p:stCondLst>
                            <p:childTnLst>
                              <p:par>
                                <p:cTn id="45" presetID="22" presetClass="entr" presetSubtype="1" fill="hold" nodeType="afterEffect">
                                  <p:stCondLst>
                                    <p:cond delay="0"/>
                                  </p:stCondLst>
                                  <p:childTnLst>
                                    <p:set>
                                      <p:cBhvr>
                                        <p:cTn id="46" dur="1" fill="hold">
                                          <p:stCondLst>
                                            <p:cond delay="0"/>
                                          </p:stCondLst>
                                        </p:cTn>
                                        <p:tgtEl>
                                          <p:spTgt spid="63"/>
                                        </p:tgtEl>
                                        <p:attrNameLst>
                                          <p:attrName>style.visibility</p:attrName>
                                        </p:attrNameLst>
                                      </p:cBhvr>
                                      <p:to>
                                        <p:strVal val="visible"/>
                                      </p:to>
                                    </p:set>
                                    <p:animEffect transition="in" filter="wipe(up)">
                                      <p:cBhvr>
                                        <p:cTn id="47" dur="500"/>
                                        <p:tgtEl>
                                          <p:spTgt spid="63"/>
                                        </p:tgtEl>
                                      </p:cBhvr>
                                    </p:animEffect>
                                  </p:childTnLst>
                                </p:cTn>
                              </p:par>
                            </p:childTnLst>
                          </p:cTn>
                        </p:par>
                        <p:par>
                          <p:cTn id="48" fill="hold">
                            <p:stCondLst>
                              <p:cond delay="4500"/>
                            </p:stCondLst>
                            <p:childTnLst>
                              <p:par>
                                <p:cTn id="49" presetID="22" presetClass="entr" presetSubtype="1" fill="hold" grpId="0" nodeType="afterEffect">
                                  <p:stCondLst>
                                    <p:cond delay="0"/>
                                  </p:stCondLst>
                                  <p:childTnLst>
                                    <p:set>
                                      <p:cBhvr>
                                        <p:cTn id="50" dur="1" fill="hold">
                                          <p:stCondLst>
                                            <p:cond delay="0"/>
                                          </p:stCondLst>
                                        </p:cTn>
                                        <p:tgtEl>
                                          <p:spTgt spid="64"/>
                                        </p:tgtEl>
                                        <p:attrNameLst>
                                          <p:attrName>style.visibility</p:attrName>
                                        </p:attrNameLst>
                                      </p:cBhvr>
                                      <p:to>
                                        <p:strVal val="visible"/>
                                      </p:to>
                                    </p:set>
                                    <p:animEffect transition="in" filter="wipe(up)">
                                      <p:cBhvr>
                                        <p:cTn id="51" dur="500"/>
                                        <p:tgtEl>
                                          <p:spTgt spid="64"/>
                                        </p:tgtEl>
                                      </p:cBhvr>
                                    </p:animEffect>
                                  </p:childTnLst>
                                </p:cTn>
                              </p:par>
                            </p:childTnLst>
                          </p:cTn>
                        </p:par>
                        <p:par>
                          <p:cTn id="52" fill="hold">
                            <p:stCondLst>
                              <p:cond delay="5000"/>
                            </p:stCondLst>
                            <p:childTnLst>
                              <p:par>
                                <p:cTn id="53" presetID="22" presetClass="entr" presetSubtype="1" fill="hold" grpId="0" nodeType="after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wipe(up)">
                                      <p:cBhvr>
                                        <p:cTn id="55" dur="500"/>
                                        <p:tgtEl>
                                          <p:spTgt spid="65"/>
                                        </p:tgtEl>
                                      </p:cBhvr>
                                    </p:animEffect>
                                  </p:childTnLst>
                                </p:cTn>
                              </p:par>
                              <p:par>
                                <p:cTn id="56" presetID="22" presetClass="entr" presetSubtype="1" fill="hold" nodeType="withEffect">
                                  <p:stCondLst>
                                    <p:cond delay="0"/>
                                  </p:stCondLst>
                                  <p:childTnLst>
                                    <p:set>
                                      <p:cBhvr>
                                        <p:cTn id="57" dur="1" fill="hold">
                                          <p:stCondLst>
                                            <p:cond delay="0"/>
                                          </p:stCondLst>
                                        </p:cTn>
                                        <p:tgtEl>
                                          <p:spTgt spid="66"/>
                                        </p:tgtEl>
                                        <p:attrNameLst>
                                          <p:attrName>style.visibility</p:attrName>
                                        </p:attrNameLst>
                                      </p:cBhvr>
                                      <p:to>
                                        <p:strVal val="visible"/>
                                      </p:to>
                                    </p:set>
                                    <p:animEffect transition="in" filter="wipe(up)">
                                      <p:cBhvr>
                                        <p:cTn id="58" dur="500"/>
                                        <p:tgtEl>
                                          <p:spTgt spid="66"/>
                                        </p:tgtEl>
                                      </p:cBhvr>
                                    </p:animEffect>
                                  </p:childTnLst>
                                </p:cTn>
                              </p:par>
                              <p:par>
                                <p:cTn id="59" presetID="42" presetClass="entr" presetSubtype="0" fill="hold" grpId="0" nodeType="with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fade">
                                      <p:cBhvr>
                                        <p:cTn id="61" dur="1000"/>
                                        <p:tgtEl>
                                          <p:spTgt spid="67"/>
                                        </p:tgtEl>
                                      </p:cBhvr>
                                    </p:animEffect>
                                    <p:anim calcmode="lin" valueType="num">
                                      <p:cBhvr>
                                        <p:cTn id="62" dur="1000" fill="hold"/>
                                        <p:tgtEl>
                                          <p:spTgt spid="67"/>
                                        </p:tgtEl>
                                        <p:attrNameLst>
                                          <p:attrName>ppt_x</p:attrName>
                                        </p:attrNameLst>
                                      </p:cBhvr>
                                      <p:tavLst>
                                        <p:tav tm="0">
                                          <p:val>
                                            <p:strVal val="#ppt_x"/>
                                          </p:val>
                                        </p:tav>
                                        <p:tav tm="100000">
                                          <p:val>
                                            <p:strVal val="#ppt_x"/>
                                          </p:val>
                                        </p:tav>
                                      </p:tavLst>
                                    </p:anim>
                                    <p:anim calcmode="lin" valueType="num">
                                      <p:cBhvr>
                                        <p:cTn id="63" dur="1000" fill="hold"/>
                                        <p:tgtEl>
                                          <p:spTgt spid="67"/>
                                        </p:tgtEl>
                                        <p:attrNameLst>
                                          <p:attrName>ppt_y</p:attrName>
                                        </p:attrNameLst>
                                      </p:cBhvr>
                                      <p:tavLst>
                                        <p:tav tm="0">
                                          <p:val>
                                            <p:strVal val="#ppt_y+.1"/>
                                          </p:val>
                                        </p:tav>
                                        <p:tav tm="100000">
                                          <p:val>
                                            <p:strVal val="#ppt_y"/>
                                          </p:val>
                                        </p:tav>
                                      </p:tavLst>
                                    </p:anim>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69"/>
                                        </p:tgtEl>
                                        <p:attrNameLst>
                                          <p:attrName>style.visibility</p:attrName>
                                        </p:attrNameLst>
                                      </p:cBhvr>
                                      <p:to>
                                        <p:strVal val="visible"/>
                                      </p:to>
                                    </p:set>
                                    <p:animEffect transition="in" filter="wipe(left)">
                                      <p:cBhvr>
                                        <p:cTn id="67" dur="500"/>
                                        <p:tgtEl>
                                          <p:spTgt spid="69"/>
                                        </p:tgtEl>
                                      </p:cBhvr>
                                    </p:animEffect>
                                  </p:childTnLst>
                                </p:cTn>
                              </p:par>
                              <p:par>
                                <p:cTn id="68" presetID="31" presetClass="entr" presetSubtype="0" fill="hold" grpId="0" nodeType="withEffect">
                                  <p:stCondLst>
                                    <p:cond delay="0"/>
                                  </p:stCondLst>
                                  <p:childTnLst>
                                    <p:set>
                                      <p:cBhvr>
                                        <p:cTn id="69" dur="1" fill="hold">
                                          <p:stCondLst>
                                            <p:cond delay="0"/>
                                          </p:stCondLst>
                                        </p:cTn>
                                        <p:tgtEl>
                                          <p:spTgt spid="68"/>
                                        </p:tgtEl>
                                        <p:attrNameLst>
                                          <p:attrName>style.visibility</p:attrName>
                                        </p:attrNameLst>
                                      </p:cBhvr>
                                      <p:to>
                                        <p:strVal val="visible"/>
                                      </p:to>
                                    </p:set>
                                    <p:anim calcmode="lin" valueType="num">
                                      <p:cBhvr>
                                        <p:cTn id="70" dur="1000" fill="hold"/>
                                        <p:tgtEl>
                                          <p:spTgt spid="68"/>
                                        </p:tgtEl>
                                        <p:attrNameLst>
                                          <p:attrName>ppt_w</p:attrName>
                                        </p:attrNameLst>
                                      </p:cBhvr>
                                      <p:tavLst>
                                        <p:tav tm="0">
                                          <p:val>
                                            <p:fltVal val="0"/>
                                          </p:val>
                                        </p:tav>
                                        <p:tav tm="100000">
                                          <p:val>
                                            <p:strVal val="#ppt_w"/>
                                          </p:val>
                                        </p:tav>
                                      </p:tavLst>
                                    </p:anim>
                                    <p:anim calcmode="lin" valueType="num">
                                      <p:cBhvr>
                                        <p:cTn id="71" dur="1000" fill="hold"/>
                                        <p:tgtEl>
                                          <p:spTgt spid="68"/>
                                        </p:tgtEl>
                                        <p:attrNameLst>
                                          <p:attrName>ppt_h</p:attrName>
                                        </p:attrNameLst>
                                      </p:cBhvr>
                                      <p:tavLst>
                                        <p:tav tm="0">
                                          <p:val>
                                            <p:fltVal val="0"/>
                                          </p:val>
                                        </p:tav>
                                        <p:tav tm="100000">
                                          <p:val>
                                            <p:strVal val="#ppt_h"/>
                                          </p:val>
                                        </p:tav>
                                      </p:tavLst>
                                    </p:anim>
                                    <p:anim calcmode="lin" valueType="num">
                                      <p:cBhvr>
                                        <p:cTn id="72" dur="1000" fill="hold"/>
                                        <p:tgtEl>
                                          <p:spTgt spid="68"/>
                                        </p:tgtEl>
                                        <p:attrNameLst>
                                          <p:attrName>style.rotation</p:attrName>
                                        </p:attrNameLst>
                                      </p:cBhvr>
                                      <p:tavLst>
                                        <p:tav tm="0">
                                          <p:val>
                                            <p:fltVal val="90"/>
                                          </p:val>
                                        </p:tav>
                                        <p:tav tm="100000">
                                          <p:val>
                                            <p:fltVal val="0"/>
                                          </p:val>
                                        </p:tav>
                                      </p:tavLst>
                                    </p:anim>
                                    <p:animEffect transition="in" filter="fade">
                                      <p:cBhvr>
                                        <p:cTn id="73" dur="1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p:bldP spid="60" grpId="0"/>
      <p:bldP spid="61" grpId="0"/>
      <p:bldP spid="62" grpId="0" animBg="1"/>
      <p:bldP spid="64" grpId="0"/>
      <p:bldP spid="65" grpId="0"/>
      <p:bldP spid="67" grpId="0" animBg="1"/>
      <p:bldP spid="69" grpId="0"/>
      <p:bldP spid="68" grpId="0" animBg="1"/>
    </p:bldLst>
  </p:timing>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45" descr="20%">
            <a:extLst>
              <a:ext uri="{FF2B5EF4-FFF2-40B4-BE49-F238E27FC236}">
                <a16:creationId xmlns="" xmlns:a16="http://schemas.microsoft.com/office/drawing/2014/main" id="{A9920AC9-6AC4-4E2F-9727-2ECC7E2BDBD1}"/>
              </a:ext>
            </a:extLst>
          </p:cNvPr>
          <p:cNvSpPr>
            <a:spLocks noChangeArrowheads="1"/>
          </p:cNvSpPr>
          <p:nvPr/>
        </p:nvSpPr>
        <p:spPr bwMode="auto">
          <a:xfrm>
            <a:off x="296227" y="1863656"/>
            <a:ext cx="11652744" cy="831850"/>
          </a:xfrm>
          <a:prstGeom prst="rect">
            <a:avLst/>
          </a:prstGeom>
          <a:solidFill>
            <a:srgbClr val="FFFFFF"/>
          </a:solidFill>
          <a:ln w="12700">
            <a:pattFill prst="dkUpDiag">
              <a:fgClr>
                <a:srgbClr val="800000"/>
              </a:fgClr>
              <a:bgClr>
                <a:srgbClr val="FFFFFF"/>
              </a:bgClr>
            </a:pattFill>
            <a:miter lim="800000"/>
            <a:headEnd/>
            <a:tailEnd/>
          </a:ln>
        </p:spPr>
        <p:txBody>
          <a:bodyPr wrap="square" anchor="ctr">
            <a:spAutoFit/>
          </a:bodyPr>
          <a:lstStyle>
            <a:lvl1pPr indent="180975">
              <a:tabLst>
                <a:tab pos="-228600" algn="l"/>
                <a:tab pos="220663" algn="l"/>
              </a:tabLst>
              <a:defRPr>
                <a:solidFill>
                  <a:schemeClr val="tx1"/>
                </a:solidFill>
                <a:latin typeface="Arial" panose="020B0604020202020204" pitchFamily="34" charset="0"/>
              </a:defRPr>
            </a:lvl1pPr>
            <a:lvl2pPr marL="742950" indent="-285750">
              <a:tabLst>
                <a:tab pos="-228600" algn="l"/>
                <a:tab pos="220663" algn="l"/>
              </a:tabLst>
              <a:defRPr>
                <a:solidFill>
                  <a:schemeClr val="tx1"/>
                </a:solidFill>
                <a:latin typeface="Arial" panose="020B0604020202020204" pitchFamily="34" charset="0"/>
              </a:defRPr>
            </a:lvl2pPr>
            <a:lvl3pPr marL="1143000" indent="-228600">
              <a:tabLst>
                <a:tab pos="-228600" algn="l"/>
                <a:tab pos="220663" algn="l"/>
              </a:tabLst>
              <a:defRPr>
                <a:solidFill>
                  <a:schemeClr val="tx1"/>
                </a:solidFill>
                <a:latin typeface="Arial" panose="020B0604020202020204" pitchFamily="34" charset="0"/>
              </a:defRPr>
            </a:lvl3pPr>
            <a:lvl4pPr marL="1600200" indent="-228600">
              <a:tabLst>
                <a:tab pos="-228600" algn="l"/>
                <a:tab pos="220663" algn="l"/>
              </a:tabLst>
              <a:defRPr>
                <a:solidFill>
                  <a:schemeClr val="tx1"/>
                </a:solidFill>
                <a:latin typeface="Arial" panose="020B0604020202020204" pitchFamily="34" charset="0"/>
              </a:defRPr>
            </a:lvl4pPr>
            <a:lvl5pPr marL="2057400" indent="-228600">
              <a:tabLst>
                <a:tab pos="-228600" algn="l"/>
                <a:tab pos="2206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9pPr>
          </a:lstStyle>
          <a:p>
            <a:pPr algn="ctr" eaLnBrk="1" hangingPunct="1">
              <a:buFontTx/>
              <a:buBlip>
                <a:blip r:embed="rId2"/>
              </a:buBlip>
            </a:pPr>
            <a:r>
              <a:rPr lang="en-US" altLang="en-US" sz="2400" dirty="0">
                <a:solidFill>
                  <a:srgbClr val="000066"/>
                </a:solidFill>
                <a:cs typeface="Arial" panose="020B0604020202020204" pitchFamily="34" charset="0"/>
              </a:rPr>
              <a:t> </a:t>
            </a:r>
            <a:r>
              <a:rPr lang="en-US" altLang="en-US" sz="2400" dirty="0" err="1">
                <a:cs typeface="Arial" panose="020B0604020202020204" pitchFamily="34" charset="0"/>
              </a:rPr>
              <a:t>Sức</a:t>
            </a:r>
            <a:r>
              <a:rPr lang="en-US" altLang="en-US" sz="2400" dirty="0">
                <a:cs typeface="Arial" panose="020B0604020202020204" pitchFamily="34" charset="0"/>
              </a:rPr>
              <a:t> lao </a:t>
            </a:r>
            <a:r>
              <a:rPr lang="en-US" altLang="en-US" sz="2400" dirty="0" err="1">
                <a:cs typeface="Arial" panose="020B0604020202020204" pitchFamily="34" charset="0"/>
              </a:rPr>
              <a:t>động</a:t>
            </a:r>
            <a:r>
              <a:rPr lang="en-US" altLang="en-US" sz="2400" dirty="0">
                <a:cs typeface="Arial" panose="020B0604020202020204" pitchFamily="34" charset="0"/>
              </a:rPr>
              <a:t> </a:t>
            </a:r>
            <a:r>
              <a:rPr lang="en-US" altLang="en-US" sz="2400" dirty="0" err="1">
                <a:cs typeface="Arial" panose="020B0604020202020204" pitchFamily="34" charset="0"/>
              </a:rPr>
              <a:t>là</a:t>
            </a:r>
            <a:r>
              <a:rPr lang="en-US" altLang="en-US" sz="2400" dirty="0">
                <a:cs typeface="Arial" panose="020B0604020202020204" pitchFamily="34" charset="0"/>
              </a:rPr>
              <a:t> </a:t>
            </a:r>
            <a:r>
              <a:rPr lang="en-US" altLang="en-US" sz="2400" dirty="0" err="1">
                <a:cs typeface="Arial" panose="020B0604020202020204" pitchFamily="34" charset="0"/>
              </a:rPr>
              <a:t>yếu</a:t>
            </a:r>
            <a:r>
              <a:rPr lang="en-US" altLang="en-US" sz="2400" dirty="0">
                <a:cs typeface="Arial" panose="020B0604020202020204" pitchFamily="34" charset="0"/>
              </a:rPr>
              <a:t> </a:t>
            </a:r>
            <a:r>
              <a:rPr lang="en-US" altLang="en-US" sz="2400" dirty="0" err="1">
                <a:cs typeface="Arial" panose="020B0604020202020204" pitchFamily="34" charset="0"/>
              </a:rPr>
              <a:t>tố</a:t>
            </a:r>
            <a:r>
              <a:rPr lang="en-US" altLang="en-US" sz="2400" dirty="0">
                <a:cs typeface="Arial" panose="020B0604020202020204" pitchFamily="34" charset="0"/>
              </a:rPr>
              <a:t> </a:t>
            </a:r>
            <a:r>
              <a:rPr lang="en-US" altLang="en-US" sz="2400" dirty="0" err="1">
                <a:cs typeface="Arial" panose="020B0604020202020204" pitchFamily="34" charset="0"/>
              </a:rPr>
              <a:t>cơ</a:t>
            </a:r>
            <a:r>
              <a:rPr lang="en-US" altLang="en-US" sz="2400" dirty="0">
                <a:cs typeface="Arial" panose="020B0604020202020204" pitchFamily="34" charset="0"/>
              </a:rPr>
              <a:t> </a:t>
            </a:r>
            <a:r>
              <a:rPr lang="en-US" altLang="en-US" sz="2400" dirty="0" err="1">
                <a:cs typeface="Arial" panose="020B0604020202020204" pitchFamily="34" charset="0"/>
              </a:rPr>
              <a:t>bản</a:t>
            </a:r>
            <a:r>
              <a:rPr lang="en-US" altLang="en-US" sz="2400" dirty="0">
                <a:cs typeface="Arial" panose="020B0604020202020204" pitchFamily="34" charset="0"/>
              </a:rPr>
              <a:t> </a:t>
            </a:r>
            <a:r>
              <a:rPr lang="en-US" altLang="en-US" sz="2400" dirty="0" err="1">
                <a:cs typeface="Arial" panose="020B0604020202020204" pitchFamily="34" charset="0"/>
              </a:rPr>
              <a:t>của</a:t>
            </a:r>
            <a:r>
              <a:rPr lang="en-US" altLang="en-US" sz="2400" dirty="0">
                <a:cs typeface="Arial" panose="020B0604020202020204" pitchFamily="34" charset="0"/>
              </a:rPr>
              <a:t> </a:t>
            </a:r>
            <a:r>
              <a:rPr lang="en-US" altLang="en-US" sz="2400" dirty="0" err="1">
                <a:cs typeface="Arial" panose="020B0604020202020204" pitchFamily="34" charset="0"/>
              </a:rPr>
              <a:t>mọi</a:t>
            </a:r>
            <a:r>
              <a:rPr lang="en-US" altLang="en-US" sz="2400" dirty="0">
                <a:cs typeface="Arial" panose="020B0604020202020204" pitchFamily="34" charset="0"/>
              </a:rPr>
              <a:t> </a:t>
            </a:r>
            <a:r>
              <a:rPr lang="en-US" altLang="en-US" sz="2400" dirty="0" err="1">
                <a:cs typeface="Arial" panose="020B0604020202020204" pitchFamily="34" charset="0"/>
              </a:rPr>
              <a:t>quá</a:t>
            </a:r>
            <a:r>
              <a:rPr lang="en-US" altLang="en-US" sz="2400" dirty="0">
                <a:cs typeface="Arial" panose="020B0604020202020204" pitchFamily="34" charset="0"/>
              </a:rPr>
              <a:t> </a:t>
            </a:r>
            <a:r>
              <a:rPr lang="en-US" altLang="en-US" sz="2400" dirty="0" err="1">
                <a:cs typeface="Arial" panose="020B0604020202020204" pitchFamily="34" charset="0"/>
              </a:rPr>
              <a:t>trình</a:t>
            </a:r>
            <a:r>
              <a:rPr lang="en-US" altLang="en-US" sz="2400" dirty="0">
                <a:cs typeface="Arial" panose="020B0604020202020204" pitchFamily="34" charset="0"/>
              </a:rPr>
              <a:t> </a:t>
            </a:r>
            <a:r>
              <a:rPr lang="en-US" altLang="en-US" sz="2400" dirty="0" err="1">
                <a:cs typeface="Arial" panose="020B0604020202020204" pitchFamily="34" charset="0"/>
              </a:rPr>
              <a:t>sản</a:t>
            </a:r>
            <a:r>
              <a:rPr lang="en-US" altLang="en-US" sz="2400" dirty="0">
                <a:cs typeface="Arial" panose="020B0604020202020204" pitchFamily="34" charset="0"/>
              </a:rPr>
              <a:t> </a:t>
            </a:r>
            <a:r>
              <a:rPr lang="en-US" altLang="en-US" sz="2400" dirty="0" err="1">
                <a:cs typeface="Arial" panose="020B0604020202020204" pitchFamily="34" charset="0"/>
              </a:rPr>
              <a:t>xuất</a:t>
            </a:r>
            <a:r>
              <a:rPr lang="en-US" altLang="en-US" sz="2400" dirty="0">
                <a:cs typeface="Arial" panose="020B0604020202020204" pitchFamily="34" charset="0"/>
              </a:rPr>
              <a:t>. </a:t>
            </a:r>
            <a:r>
              <a:rPr lang="en-US" altLang="en-US" sz="2400" dirty="0" err="1">
                <a:cs typeface="Arial" panose="020B0604020202020204" pitchFamily="34" charset="0"/>
              </a:rPr>
              <a:t>Nó</a:t>
            </a:r>
            <a:r>
              <a:rPr lang="en-US" altLang="en-US" sz="2400" dirty="0">
                <a:cs typeface="Arial" panose="020B0604020202020204" pitchFamily="34" charset="0"/>
              </a:rPr>
              <a:t> </a:t>
            </a:r>
            <a:r>
              <a:rPr lang="en-US" altLang="en-US" sz="2400" dirty="0" err="1">
                <a:cs typeface="Arial" panose="020B0604020202020204" pitchFamily="34" charset="0"/>
              </a:rPr>
              <a:t>chỉ</a:t>
            </a:r>
            <a:r>
              <a:rPr lang="en-US" altLang="en-US" sz="2400" dirty="0">
                <a:cs typeface="Arial" panose="020B0604020202020204" pitchFamily="34" charset="0"/>
              </a:rPr>
              <a:t> </a:t>
            </a:r>
            <a:r>
              <a:rPr lang="en-US" altLang="en-US" sz="2400" dirty="0" err="1">
                <a:cs typeface="Arial" panose="020B0604020202020204" pitchFamily="34" charset="0"/>
              </a:rPr>
              <a:t>trở</a:t>
            </a:r>
            <a:r>
              <a:rPr lang="en-US" altLang="en-US" sz="2400" dirty="0">
                <a:cs typeface="Arial" panose="020B0604020202020204" pitchFamily="34" charset="0"/>
              </a:rPr>
              <a:t> </a:t>
            </a:r>
            <a:r>
              <a:rPr lang="en-US" altLang="en-US" sz="2400" dirty="0" err="1">
                <a:cs typeface="Arial" panose="020B0604020202020204" pitchFamily="34" charset="0"/>
              </a:rPr>
              <a:t>thành</a:t>
            </a:r>
            <a:r>
              <a:rPr lang="en-US" altLang="en-US" sz="2400" dirty="0">
                <a:cs typeface="Arial" panose="020B0604020202020204" pitchFamily="34" charset="0"/>
              </a:rPr>
              <a:t> </a:t>
            </a:r>
            <a:r>
              <a:rPr lang="en-US" altLang="en-US" sz="2400" dirty="0" err="1">
                <a:cs typeface="Arial" panose="020B0604020202020204" pitchFamily="34" charset="0"/>
              </a:rPr>
              <a:t>hàng</a:t>
            </a:r>
            <a:r>
              <a:rPr lang="en-US" altLang="en-US" sz="2400" dirty="0">
                <a:cs typeface="Arial" panose="020B0604020202020204" pitchFamily="34" charset="0"/>
              </a:rPr>
              <a:t> </a:t>
            </a:r>
            <a:r>
              <a:rPr lang="en-US" altLang="en-US" sz="2400" dirty="0" err="1">
                <a:cs typeface="Arial" panose="020B0604020202020204" pitchFamily="34" charset="0"/>
              </a:rPr>
              <a:t>hóa</a:t>
            </a:r>
            <a:r>
              <a:rPr lang="en-US" altLang="en-US" sz="2400" dirty="0">
                <a:cs typeface="Arial" panose="020B0604020202020204" pitchFamily="34" charset="0"/>
              </a:rPr>
              <a:t> </a:t>
            </a:r>
            <a:r>
              <a:rPr lang="en-US" altLang="en-US" sz="2400" dirty="0" err="1">
                <a:cs typeface="Arial" panose="020B0604020202020204" pitchFamily="34" charset="0"/>
              </a:rPr>
              <a:t>khi</a:t>
            </a:r>
            <a:r>
              <a:rPr lang="en-US" altLang="en-US" sz="2400" dirty="0">
                <a:cs typeface="Arial" panose="020B0604020202020204" pitchFamily="34" charset="0"/>
              </a:rPr>
              <a:t> </a:t>
            </a:r>
            <a:r>
              <a:rPr lang="en-US" altLang="en-US" sz="2400" dirty="0" err="1">
                <a:cs typeface="Arial" panose="020B0604020202020204" pitchFamily="34" charset="0"/>
              </a:rPr>
              <a:t>có</a:t>
            </a:r>
            <a:r>
              <a:rPr lang="en-US" altLang="en-US" sz="2400" dirty="0">
                <a:cs typeface="Arial" panose="020B0604020202020204" pitchFamily="34" charset="0"/>
              </a:rPr>
              <a:t> </a:t>
            </a:r>
            <a:r>
              <a:rPr lang="en-US" altLang="en-US" sz="2400" b="1" dirty="0" err="1">
                <a:solidFill>
                  <a:srgbClr val="C00000"/>
                </a:solidFill>
                <a:cs typeface="Arial" panose="020B0604020202020204" pitchFamily="34" charset="0"/>
              </a:rPr>
              <a:t>hai</a:t>
            </a:r>
            <a:r>
              <a:rPr lang="en-US" altLang="en-US" sz="2400" b="1" dirty="0">
                <a:solidFill>
                  <a:srgbClr val="C00000"/>
                </a:solidFill>
                <a:cs typeface="Arial" panose="020B0604020202020204" pitchFamily="34" charset="0"/>
              </a:rPr>
              <a:t> </a:t>
            </a:r>
            <a:r>
              <a:rPr lang="en-US" altLang="en-US" sz="2400" b="1" dirty="0" err="1">
                <a:solidFill>
                  <a:srgbClr val="C00000"/>
                </a:solidFill>
                <a:cs typeface="Arial" panose="020B0604020202020204" pitchFamily="34" charset="0"/>
              </a:rPr>
              <a:t>điều</a:t>
            </a:r>
            <a:r>
              <a:rPr lang="en-US" altLang="en-US" sz="2400" b="1" dirty="0">
                <a:solidFill>
                  <a:srgbClr val="C00000"/>
                </a:solidFill>
                <a:cs typeface="Arial" panose="020B0604020202020204" pitchFamily="34" charset="0"/>
              </a:rPr>
              <a:t> </a:t>
            </a:r>
            <a:r>
              <a:rPr lang="en-US" altLang="en-US" sz="2400" b="1" dirty="0" err="1">
                <a:solidFill>
                  <a:srgbClr val="C00000"/>
                </a:solidFill>
                <a:cs typeface="Arial" panose="020B0604020202020204" pitchFamily="34" charset="0"/>
              </a:rPr>
              <a:t>kiện</a:t>
            </a:r>
            <a:r>
              <a:rPr lang="en-US" altLang="en-US" sz="2400" dirty="0">
                <a:cs typeface="Arial" panose="020B0604020202020204" pitchFamily="34" charset="0"/>
              </a:rPr>
              <a:t>:</a:t>
            </a:r>
            <a:r>
              <a:rPr lang="en-US" altLang="en-US" sz="2400" b="1" i="1" dirty="0">
                <a:cs typeface="Arial" panose="020B0604020202020204" pitchFamily="34" charset="0"/>
              </a:rPr>
              <a:t> </a:t>
            </a:r>
            <a:endParaRPr lang="en-US" altLang="en-US" sz="2400" dirty="0">
              <a:cs typeface="Arial" panose="020B0604020202020204" pitchFamily="34" charset="0"/>
            </a:endParaRPr>
          </a:p>
        </p:txBody>
      </p:sp>
      <p:sp>
        <p:nvSpPr>
          <p:cNvPr id="4" name="Rectangle 46">
            <a:extLst>
              <a:ext uri="{FF2B5EF4-FFF2-40B4-BE49-F238E27FC236}">
                <a16:creationId xmlns="" xmlns:a16="http://schemas.microsoft.com/office/drawing/2014/main" id="{68A78696-5EC7-4434-BEC5-2494D72F6A9E}"/>
              </a:ext>
            </a:extLst>
          </p:cNvPr>
          <p:cNvSpPr>
            <a:spLocks noChangeArrowheads="1"/>
          </p:cNvSpPr>
          <p:nvPr/>
        </p:nvSpPr>
        <p:spPr bwMode="auto">
          <a:xfrm>
            <a:off x="266179" y="2695506"/>
            <a:ext cx="5321526" cy="769441"/>
          </a:xfrm>
          <a:prstGeom prst="rect">
            <a:avLst/>
          </a:prstGeom>
          <a:solidFill>
            <a:srgbClr val="FFFFFF"/>
          </a:solidFill>
          <a:ln w="25400">
            <a:pattFill prst="dkUpDiag">
              <a:fgClr>
                <a:srgbClr val="C0C0C0"/>
              </a:fgClr>
              <a:bgClr>
                <a:srgbClr val="FFFFFF"/>
              </a:bgClr>
            </a:pattFill>
            <a:miter lim="800000"/>
            <a:headEnd/>
            <a:tailEnd/>
          </a:ln>
          <a:effectLst/>
        </p:spPr>
        <p:txBody>
          <a:bodyPr wrap="square">
            <a:spAutoFit/>
          </a:bodyPr>
          <a:lstStyle>
            <a:lvl1pPr marL="285750" indent="-285750">
              <a:tabLst>
                <a:tab pos="171450" algn="l"/>
              </a:tabLst>
              <a:defRPr>
                <a:solidFill>
                  <a:schemeClr val="tx1"/>
                </a:solidFill>
                <a:latin typeface="Arial" panose="020B0604020202020204" pitchFamily="34" charset="0"/>
              </a:defRPr>
            </a:lvl1pPr>
            <a:lvl2pPr marL="742950" indent="-285750">
              <a:tabLst>
                <a:tab pos="171450" algn="l"/>
              </a:tabLst>
              <a:defRPr>
                <a:solidFill>
                  <a:schemeClr val="tx1"/>
                </a:solidFill>
                <a:latin typeface="Arial" panose="020B0604020202020204" pitchFamily="34" charset="0"/>
              </a:defRPr>
            </a:lvl2pPr>
            <a:lvl3pPr marL="1143000" indent="-228600">
              <a:tabLst>
                <a:tab pos="171450" algn="l"/>
              </a:tabLst>
              <a:defRPr>
                <a:solidFill>
                  <a:schemeClr val="tx1"/>
                </a:solidFill>
                <a:latin typeface="Arial" panose="020B0604020202020204" pitchFamily="34" charset="0"/>
              </a:defRPr>
            </a:lvl3pPr>
            <a:lvl4pPr marL="1600200" indent="-228600">
              <a:tabLst>
                <a:tab pos="171450" algn="l"/>
              </a:tabLst>
              <a:defRPr>
                <a:solidFill>
                  <a:schemeClr val="tx1"/>
                </a:solidFill>
                <a:latin typeface="Arial" panose="020B0604020202020204" pitchFamily="34" charset="0"/>
              </a:defRPr>
            </a:lvl4pPr>
            <a:lvl5pPr marL="2057400" indent="-228600">
              <a:tabLst>
                <a:tab pos="17145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7145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7145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7145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71450" algn="l"/>
              </a:tabLst>
              <a:defRPr>
                <a:solidFill>
                  <a:schemeClr val="tx1"/>
                </a:solidFill>
                <a:latin typeface="Arial" panose="020B0604020202020204" pitchFamily="34" charset="0"/>
              </a:defRPr>
            </a:lvl9pPr>
          </a:lstStyle>
          <a:p>
            <a:pPr algn="ctr" eaLnBrk="1" hangingPunct="1">
              <a:buFont typeface="Wingdings" panose="05000000000000000000" pitchFamily="2" charset="2"/>
              <a:buChar char="v"/>
            </a:pPr>
            <a:r>
              <a:rPr lang="en-US" altLang="en-US" sz="2200" b="1" dirty="0" err="1">
                <a:solidFill>
                  <a:srgbClr val="000066"/>
                </a:solidFill>
                <a:cs typeface="Arial" panose="020B0604020202020204" pitchFamily="34" charset="0"/>
              </a:rPr>
              <a:t>Thứ</a:t>
            </a:r>
            <a:r>
              <a:rPr lang="en-US" altLang="en-US" sz="2200" b="1" dirty="0">
                <a:solidFill>
                  <a:srgbClr val="000066"/>
                </a:solidFill>
                <a:cs typeface="Arial" panose="020B0604020202020204" pitchFamily="34" charset="0"/>
              </a:rPr>
              <a:t> </a:t>
            </a:r>
            <a:r>
              <a:rPr lang="en-US" altLang="en-US" sz="2200" b="1" dirty="0" err="1">
                <a:solidFill>
                  <a:srgbClr val="000066"/>
                </a:solidFill>
                <a:cs typeface="Arial" panose="020B0604020202020204" pitchFamily="34" charset="0"/>
              </a:rPr>
              <a:t>nhất</a:t>
            </a:r>
            <a:r>
              <a:rPr lang="en-US" altLang="en-US" sz="2200" dirty="0">
                <a:solidFill>
                  <a:srgbClr val="000066"/>
                </a:solidFill>
                <a:cs typeface="Arial" panose="020B0604020202020204" pitchFamily="34" charset="0"/>
              </a:rPr>
              <a:t>, </a:t>
            </a:r>
            <a:r>
              <a:rPr lang="en-US" altLang="en-US" sz="2200" dirty="0" err="1">
                <a:solidFill>
                  <a:srgbClr val="000066"/>
                </a:solidFill>
                <a:cs typeface="Arial" panose="020B0604020202020204" pitchFamily="34" charset="0"/>
              </a:rPr>
              <a:t>Người</a:t>
            </a:r>
            <a:r>
              <a:rPr lang="en-US" altLang="en-US" sz="2200" dirty="0">
                <a:solidFill>
                  <a:srgbClr val="000066"/>
                </a:solidFill>
                <a:cs typeface="Arial" panose="020B0604020202020204" pitchFamily="34" charset="0"/>
              </a:rPr>
              <a:t> lao </a:t>
            </a:r>
            <a:r>
              <a:rPr lang="en-US" altLang="en-US" sz="2200" dirty="0" err="1">
                <a:solidFill>
                  <a:srgbClr val="000066"/>
                </a:solidFill>
                <a:cs typeface="Arial" panose="020B0604020202020204" pitchFamily="34" charset="0"/>
              </a:rPr>
              <a:t>động</a:t>
            </a:r>
            <a:r>
              <a:rPr lang="en-US" altLang="en-US" sz="2200" dirty="0">
                <a:solidFill>
                  <a:srgbClr val="000066"/>
                </a:solidFill>
                <a:cs typeface="Arial" panose="020B0604020202020204" pitchFamily="34" charset="0"/>
              </a:rPr>
              <a:t> </a:t>
            </a:r>
            <a:r>
              <a:rPr lang="en-US" altLang="en-US" sz="2200" dirty="0" err="1">
                <a:solidFill>
                  <a:srgbClr val="000066"/>
                </a:solidFill>
                <a:cs typeface="Arial" panose="020B0604020202020204" pitchFamily="34" charset="0"/>
              </a:rPr>
              <a:t>phải</a:t>
            </a:r>
            <a:r>
              <a:rPr lang="en-US" altLang="en-US" sz="2200" dirty="0">
                <a:solidFill>
                  <a:srgbClr val="000066"/>
                </a:solidFill>
                <a:cs typeface="Arial" panose="020B0604020202020204" pitchFamily="34" charset="0"/>
              </a:rPr>
              <a:t> </a:t>
            </a:r>
            <a:r>
              <a:rPr lang="en-US" altLang="en-US" sz="2200" dirty="0" err="1">
                <a:solidFill>
                  <a:srgbClr val="000066"/>
                </a:solidFill>
                <a:cs typeface="Arial" panose="020B0604020202020204" pitchFamily="34" charset="0"/>
              </a:rPr>
              <a:t>được</a:t>
            </a:r>
            <a:r>
              <a:rPr lang="en-US" altLang="en-US" sz="2200" dirty="0">
                <a:solidFill>
                  <a:srgbClr val="000066"/>
                </a:solidFill>
                <a:cs typeface="Arial" panose="020B0604020202020204" pitchFamily="34" charset="0"/>
              </a:rPr>
              <a:t> </a:t>
            </a:r>
            <a:r>
              <a:rPr lang="en-US" altLang="en-US" sz="2200" b="1" dirty="0" err="1">
                <a:solidFill>
                  <a:srgbClr val="7030A0"/>
                </a:solidFill>
                <a:cs typeface="Arial" panose="020B0604020202020204" pitchFamily="34" charset="0"/>
              </a:rPr>
              <a:t>tự</a:t>
            </a:r>
            <a:r>
              <a:rPr lang="en-US" altLang="en-US" sz="2200" b="1" dirty="0">
                <a:solidFill>
                  <a:srgbClr val="7030A0"/>
                </a:solidFill>
                <a:cs typeface="Arial" panose="020B0604020202020204" pitchFamily="34" charset="0"/>
              </a:rPr>
              <a:t> do </a:t>
            </a:r>
            <a:r>
              <a:rPr lang="en-US" altLang="en-US" sz="2200" b="1" dirty="0" err="1">
                <a:solidFill>
                  <a:srgbClr val="7030A0"/>
                </a:solidFill>
                <a:cs typeface="Arial" panose="020B0604020202020204" pitchFamily="34" charset="0"/>
              </a:rPr>
              <a:t>về</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thân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thể</a:t>
            </a:r>
            <a:endParaRPr lang="en-US" altLang="en-US" sz="2200" b="1" dirty="0">
              <a:solidFill>
                <a:srgbClr val="7030A0"/>
              </a:solidFill>
              <a:cs typeface="Arial" panose="020B0604020202020204" pitchFamily="34" charset="0"/>
            </a:endParaRPr>
          </a:p>
        </p:txBody>
      </p:sp>
      <p:sp>
        <p:nvSpPr>
          <p:cNvPr id="5" name="Rectangle 47">
            <a:extLst>
              <a:ext uri="{FF2B5EF4-FFF2-40B4-BE49-F238E27FC236}">
                <a16:creationId xmlns="" xmlns:a16="http://schemas.microsoft.com/office/drawing/2014/main" id="{DE35590F-C844-4FFD-A8CD-8E551C842769}"/>
              </a:ext>
            </a:extLst>
          </p:cNvPr>
          <p:cNvSpPr>
            <a:spLocks noChangeArrowheads="1"/>
          </p:cNvSpPr>
          <p:nvPr/>
        </p:nvSpPr>
        <p:spPr bwMode="auto">
          <a:xfrm>
            <a:off x="5754030" y="2695506"/>
            <a:ext cx="6179702" cy="707886"/>
          </a:xfrm>
          <a:prstGeom prst="rect">
            <a:avLst/>
          </a:prstGeom>
          <a:solidFill>
            <a:srgbClr val="FFFFFF"/>
          </a:solidFill>
          <a:ln w="28575">
            <a:pattFill prst="dkUpDiag">
              <a:fgClr>
                <a:srgbClr val="C0C0C0"/>
              </a:fgClr>
              <a:bgClr>
                <a:srgbClr val="FFFFFF"/>
              </a:bgClr>
            </a:pattFill>
            <a:miter lim="800000"/>
            <a:headEnd/>
            <a:tailEnd/>
          </a:ln>
          <a:effec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buFont typeface="Wingdings" panose="05000000000000000000" pitchFamily="2" charset="2"/>
              <a:buChar char="v"/>
            </a:pPr>
            <a:r>
              <a:rPr lang="en-US" altLang="en-US" sz="2000" b="1" dirty="0" err="1">
                <a:solidFill>
                  <a:srgbClr val="000066"/>
                </a:solidFill>
                <a:latin typeface="+mn-lt"/>
                <a:cs typeface="Arial" panose="020B0604020202020204" pitchFamily="34" charset="0"/>
              </a:rPr>
              <a:t>Thứ</a:t>
            </a:r>
            <a:r>
              <a:rPr lang="en-US" altLang="en-US" sz="2000" b="1" dirty="0">
                <a:solidFill>
                  <a:srgbClr val="000066"/>
                </a:solidFill>
                <a:latin typeface="+mn-lt"/>
                <a:cs typeface="Arial" panose="020B0604020202020204" pitchFamily="34" charset="0"/>
              </a:rPr>
              <a:t> </a:t>
            </a:r>
            <a:r>
              <a:rPr lang="en-US" altLang="en-US" sz="2000" b="1" dirty="0" err="1">
                <a:solidFill>
                  <a:srgbClr val="000066"/>
                </a:solidFill>
                <a:latin typeface="+mn-lt"/>
                <a:cs typeface="Arial" panose="020B0604020202020204" pitchFamily="34" charset="0"/>
              </a:rPr>
              <a:t>hai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Người</a:t>
            </a:r>
            <a:r>
              <a:rPr lang="en-US" altLang="en-US" sz="2000" dirty="0">
                <a:solidFill>
                  <a:srgbClr val="000066"/>
                </a:solidFill>
                <a:latin typeface="+mn-lt"/>
                <a:cs typeface="Arial" panose="020B0604020202020204" pitchFamily="34" charset="0"/>
              </a:rPr>
              <a:t> lao </a:t>
            </a:r>
            <a:r>
              <a:rPr lang="en-US" altLang="en-US" sz="2000" dirty="0" err="1">
                <a:solidFill>
                  <a:srgbClr val="000066"/>
                </a:solidFill>
                <a:latin typeface="+mn-lt"/>
                <a:cs typeface="Arial" panose="020B0604020202020204" pitchFamily="34" charset="0"/>
              </a:rPr>
              <a:t>động</a:t>
            </a:r>
            <a:r>
              <a:rPr lang="en-US" altLang="en-US" sz="2000" dirty="0">
                <a:solidFill>
                  <a:srgbClr val="000066"/>
                </a:solidFill>
                <a:latin typeface="+mn-lt"/>
                <a:cs typeface="Arial" panose="020B0604020202020204" pitchFamily="34" charset="0"/>
              </a:rPr>
              <a:t> </a:t>
            </a:r>
            <a:r>
              <a:rPr lang="en-US" altLang="en-US" sz="2000" b="1" dirty="0" err="1">
                <a:solidFill>
                  <a:srgbClr val="7030A0"/>
                </a:solidFill>
                <a:latin typeface="+mn-lt"/>
                <a:cs typeface="Arial" panose="020B0604020202020204" pitchFamily="34" charset="0"/>
              </a:rPr>
              <a:t>không</a:t>
            </a:r>
            <a:r>
              <a:rPr lang="en-US" altLang="en-US" sz="2000" b="1" dirty="0">
                <a:solidFill>
                  <a:srgbClr val="7030A0"/>
                </a:solidFill>
                <a:latin typeface="+mn-lt"/>
                <a:cs typeface="Arial" panose="020B0604020202020204" pitchFamily="34" charset="0"/>
              </a:rPr>
              <a:t> </a:t>
            </a:r>
            <a:r>
              <a:rPr lang="en-US" altLang="en-US" sz="2000" b="1" dirty="0" err="1">
                <a:solidFill>
                  <a:srgbClr val="7030A0"/>
                </a:solidFill>
                <a:latin typeface="+mn-lt"/>
                <a:cs typeface="Arial" panose="020B0604020202020204" pitchFamily="34" charset="0"/>
              </a:rPr>
              <a:t>có</a:t>
            </a:r>
            <a:r>
              <a:rPr lang="en-US" altLang="en-US" sz="2000" b="1" dirty="0">
                <a:solidFill>
                  <a:srgbClr val="7030A0"/>
                </a:solidFill>
                <a:latin typeface="+mn-lt"/>
                <a:cs typeface="Arial" panose="020B0604020202020204" pitchFamily="34" charset="0"/>
              </a:rPr>
              <a:t> TLSX</a:t>
            </a:r>
            <a:r>
              <a:rPr lang="vi-VN" altLang="en-US" sz="2000" dirty="0">
                <a:solidFill>
                  <a:srgbClr val="000066"/>
                </a:solidFill>
                <a:latin typeface="+mn-lt"/>
                <a:cs typeface="Arial" panose="020B0604020202020204" pitchFamily="34" charset="0"/>
              </a:rPr>
              <a:t>, không có của cải, muốn sống </a:t>
            </a:r>
            <a:r>
              <a:rPr lang="vi-VN" altLang="en-US" sz="2000" dirty="0">
                <a:solidFill>
                  <a:srgbClr val="000066"/>
                </a:solidFill>
                <a:latin typeface="+mn-lt"/>
                <a:cs typeface="Times New Roman" panose="02020603050405020304" pitchFamily="18" charset="0"/>
              </a:rPr>
              <a:t>→ bán sức lao động</a:t>
            </a:r>
            <a:endParaRPr lang="en-US" altLang="en-US" sz="2000" dirty="0">
              <a:solidFill>
                <a:srgbClr val="000066"/>
              </a:solidFill>
              <a:latin typeface="+mn-lt"/>
              <a:cs typeface="Arial" panose="020B0604020202020204" pitchFamily="34" charset="0"/>
            </a:endParaRPr>
          </a:p>
        </p:txBody>
      </p:sp>
      <p:pic>
        <p:nvPicPr>
          <p:cNvPr id="22530" name="Picture 2" descr="Hình ảnh Hạnh Phúc Vui Mừng Phim Hoạt Hình Phim Hoạt Hình Tuổi Trẻ, Phấn,  Phúc, Hạnh Phúc Vector và PNG với nền trong suốt để tải xuống miễn phí">
            <a:extLst>
              <a:ext uri="{FF2B5EF4-FFF2-40B4-BE49-F238E27FC236}">
                <a16:creationId xmlns="" xmlns:a16="http://schemas.microsoft.com/office/drawing/2014/main" id="{787AA4D5-5CDC-440F-BF1E-77870F98A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0988" y="3497854"/>
            <a:ext cx="2099355" cy="2148115"/>
          </a:xfrm>
          <a:prstGeom prst="rect">
            <a:avLst/>
          </a:prstGeom>
          <a:noFill/>
          <a:extLst>
            <a:ext uri="{909E8E84-426E-40DD-AFC4-6F175D3DCCD1}">
              <a14:hiddenFill xmlns:a14="http://schemas.microsoft.com/office/drawing/2010/main">
                <a:solidFill>
                  <a:srgbClr val="FFFFFF"/>
                </a:solidFill>
              </a14:hiddenFill>
            </a:ext>
          </a:extLst>
        </p:spPr>
      </p:pic>
      <p:pic>
        <p:nvPicPr>
          <p:cNvPr id="22532" name="Picture 4" descr="Những người Châu Phi đầu tiên đến Jamestown không phải là nô lệ">
            <a:extLst>
              <a:ext uri="{FF2B5EF4-FFF2-40B4-BE49-F238E27FC236}">
                <a16:creationId xmlns="" xmlns:a16="http://schemas.microsoft.com/office/drawing/2014/main" id="{344004E9-688C-49B3-A26B-050D632DD11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40213" y="3497854"/>
            <a:ext cx="2525488" cy="2136914"/>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 xmlns:a16="http://schemas.microsoft.com/office/drawing/2014/main" id="{CA1EC38D-FDA5-4B1B-9A9A-1E810D2287A9}"/>
              </a:ext>
            </a:extLst>
          </p:cNvPr>
          <p:cNvSpPr>
            <a:spLocks noChangeArrowheads="1"/>
          </p:cNvSpPr>
          <p:nvPr/>
        </p:nvSpPr>
        <p:spPr bwMode="auto">
          <a:xfrm>
            <a:off x="7701108" y="3502319"/>
            <a:ext cx="2610010"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400" b="1" dirty="0">
                <a:solidFill>
                  <a:srgbClr val="C00000"/>
                </a:solidFill>
                <a:cs typeface="Arial" panose="020B0604020202020204" pitchFamily="34" charset="0"/>
                <a:sym typeface="Arial" panose="020B0604020202020204" pitchFamily="34" charset="0"/>
              </a:rPr>
              <a:t>TLSX +SLD = SP</a:t>
            </a:r>
            <a:endParaRPr lang="en-US" altLang="en-US" sz="2400" dirty="0">
              <a:solidFill>
                <a:srgbClr val="C00000"/>
              </a:solidFill>
            </a:endParaRPr>
          </a:p>
        </p:txBody>
      </p:sp>
      <p:pic>
        <p:nvPicPr>
          <p:cNvPr id="9" name="Picture 54">
            <a:extLst>
              <a:ext uri="{FF2B5EF4-FFF2-40B4-BE49-F238E27FC236}">
                <a16:creationId xmlns="" xmlns:a16="http://schemas.microsoft.com/office/drawing/2014/main" id="{B6357C38-A481-469D-ACCB-4D3EC58F739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32915" y="4107542"/>
            <a:ext cx="2778204" cy="1975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4">
            <a:extLst>
              <a:ext uri="{FF2B5EF4-FFF2-40B4-BE49-F238E27FC236}">
                <a16:creationId xmlns="" xmlns:a16="http://schemas.microsoft.com/office/drawing/2014/main" id="{115D50B8-7239-4E53-AB97-839588F9017F}"/>
              </a:ext>
            </a:extLst>
          </p:cNvPr>
          <p:cNvSpPr>
            <a:spLocks noChangeArrowheads="1"/>
          </p:cNvSpPr>
          <p:nvPr/>
        </p:nvSpPr>
        <p:spPr bwMode="auto">
          <a:xfrm>
            <a:off x="2777963" y="1022587"/>
            <a:ext cx="6689271" cy="830263"/>
          </a:xfrm>
          <a:prstGeom prst="rect">
            <a:avLst/>
          </a:prstGeom>
          <a:solidFill>
            <a:srgbClr val="FFFFFF"/>
          </a:solidFill>
          <a:ln w="9525">
            <a:solidFill>
              <a:srgbClr val="FFCC99"/>
            </a:solidFill>
            <a:miter lim="800000"/>
            <a:headEnd/>
            <a:tailEnd/>
          </a:ln>
          <a:effec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b="1" dirty="0" err="1">
                <a:solidFill>
                  <a:srgbClr val="000099"/>
                </a:solidFill>
                <a:latin typeface="+mj-lt"/>
              </a:rPr>
              <a:t>Có</a:t>
            </a:r>
            <a:r>
              <a:rPr lang="en-US" altLang="en-US" sz="2400" b="1" dirty="0">
                <a:solidFill>
                  <a:srgbClr val="000099"/>
                </a:solidFill>
                <a:latin typeface="+mj-lt"/>
              </a:rPr>
              <a:t> </a:t>
            </a:r>
            <a:r>
              <a:rPr lang="en-US" altLang="en-US" sz="2400" b="1" dirty="0" err="1">
                <a:solidFill>
                  <a:srgbClr val="000099"/>
                </a:solidFill>
                <a:latin typeface="+mj-lt"/>
              </a:rPr>
              <a:t>phải</a:t>
            </a:r>
            <a:r>
              <a:rPr lang="en-US" altLang="en-US" sz="2400" b="1" dirty="0">
                <a:solidFill>
                  <a:srgbClr val="000099"/>
                </a:solidFill>
                <a:latin typeface="+mj-lt"/>
              </a:rPr>
              <a:t> bao </a:t>
            </a:r>
            <a:r>
              <a:rPr lang="en-US" altLang="en-US" sz="2400" b="1" dirty="0" err="1">
                <a:solidFill>
                  <a:srgbClr val="000099"/>
                </a:solidFill>
                <a:latin typeface="+mj-lt"/>
              </a:rPr>
              <a:t>giờ</a:t>
            </a:r>
            <a:r>
              <a:rPr lang="en-US" altLang="en-US" sz="2400" b="1" dirty="0">
                <a:solidFill>
                  <a:srgbClr val="000099"/>
                </a:solidFill>
                <a:latin typeface="+mj-lt"/>
              </a:rPr>
              <a:t> </a:t>
            </a:r>
            <a:r>
              <a:rPr lang="en-US" altLang="en-US" sz="2400" b="1" dirty="0" err="1">
                <a:solidFill>
                  <a:srgbClr val="FF0066"/>
                </a:solidFill>
                <a:latin typeface="+mj-lt"/>
              </a:rPr>
              <a:t>Sức</a:t>
            </a:r>
            <a:r>
              <a:rPr lang="en-US" altLang="en-US" sz="2400" b="1" dirty="0">
                <a:solidFill>
                  <a:srgbClr val="FF0066"/>
                </a:solidFill>
                <a:latin typeface="+mj-lt"/>
              </a:rPr>
              <a:t> lao </a:t>
            </a:r>
            <a:r>
              <a:rPr lang="en-US" altLang="en-US" sz="2400" b="1" dirty="0" err="1">
                <a:solidFill>
                  <a:srgbClr val="FF0066"/>
                </a:solidFill>
                <a:latin typeface="+mj-lt"/>
              </a:rPr>
              <a:t>động</a:t>
            </a:r>
            <a:r>
              <a:rPr lang="en-US" altLang="en-US" sz="2400" b="1" dirty="0">
                <a:solidFill>
                  <a:srgbClr val="FF0066"/>
                </a:solidFill>
                <a:latin typeface="+mj-lt"/>
              </a:rPr>
              <a:t> </a:t>
            </a:r>
            <a:r>
              <a:rPr lang="en-US" altLang="en-US" sz="2400" b="1" dirty="0" err="1">
                <a:solidFill>
                  <a:srgbClr val="000099"/>
                </a:solidFill>
                <a:latin typeface="+mj-lt"/>
              </a:rPr>
              <a:t>cũng</a:t>
            </a:r>
            <a:r>
              <a:rPr lang="en-US" altLang="en-US" sz="2400" b="1" dirty="0">
                <a:solidFill>
                  <a:srgbClr val="000099"/>
                </a:solidFill>
                <a:latin typeface="+mj-lt"/>
              </a:rPr>
              <a:t> </a:t>
            </a:r>
            <a:r>
              <a:rPr lang="en-US" altLang="en-US" sz="2400" b="1" dirty="0" err="1">
                <a:solidFill>
                  <a:srgbClr val="000099"/>
                </a:solidFill>
                <a:latin typeface="+mj-lt"/>
              </a:rPr>
              <a:t>có</a:t>
            </a:r>
            <a:r>
              <a:rPr lang="en-US" altLang="en-US" sz="2400" b="1" dirty="0">
                <a:solidFill>
                  <a:srgbClr val="000099"/>
                </a:solidFill>
                <a:latin typeface="+mj-lt"/>
              </a:rPr>
              <a:t> </a:t>
            </a:r>
            <a:r>
              <a:rPr lang="en-US" altLang="en-US" sz="2400" b="1" dirty="0" err="1">
                <a:solidFill>
                  <a:srgbClr val="000099"/>
                </a:solidFill>
                <a:latin typeface="+mj-lt"/>
              </a:rPr>
              <a:t>thể</a:t>
            </a:r>
            <a:r>
              <a:rPr lang="en-US" altLang="en-US" sz="2400" b="1" dirty="0">
                <a:solidFill>
                  <a:srgbClr val="000099"/>
                </a:solidFill>
                <a:latin typeface="+mj-lt"/>
              </a:rPr>
              <a:t> </a:t>
            </a:r>
            <a:r>
              <a:rPr lang="en-US" altLang="en-US" sz="2400" b="1" dirty="0" err="1">
                <a:solidFill>
                  <a:srgbClr val="000099"/>
                </a:solidFill>
                <a:latin typeface="+mj-lt"/>
              </a:rPr>
              <a:t>trở</a:t>
            </a:r>
            <a:r>
              <a:rPr lang="en-US" altLang="en-US" sz="2400" b="1" dirty="0">
                <a:solidFill>
                  <a:srgbClr val="000099"/>
                </a:solidFill>
                <a:latin typeface="+mj-lt"/>
              </a:rPr>
              <a:t> </a:t>
            </a:r>
            <a:r>
              <a:rPr lang="en-US" altLang="en-US" sz="2400" b="1" dirty="0" err="1">
                <a:solidFill>
                  <a:srgbClr val="000099"/>
                </a:solidFill>
                <a:latin typeface="+mj-lt"/>
              </a:rPr>
              <a:t>thành</a:t>
            </a:r>
            <a:r>
              <a:rPr lang="en-US" altLang="en-US" sz="2400" b="1" dirty="0">
                <a:solidFill>
                  <a:srgbClr val="000099"/>
                </a:solidFill>
                <a:latin typeface="+mj-lt"/>
              </a:rPr>
              <a:t> </a:t>
            </a:r>
            <a:r>
              <a:rPr lang="en-US" altLang="en-US" sz="2400" b="1" dirty="0" err="1">
                <a:solidFill>
                  <a:srgbClr val="000099"/>
                </a:solidFill>
                <a:latin typeface="+mj-lt"/>
              </a:rPr>
              <a:t>hàng</a:t>
            </a:r>
            <a:r>
              <a:rPr lang="en-US" altLang="en-US" sz="2400" b="1" dirty="0">
                <a:solidFill>
                  <a:srgbClr val="000099"/>
                </a:solidFill>
                <a:latin typeface="+mj-lt"/>
              </a:rPr>
              <a:t> </a:t>
            </a:r>
            <a:r>
              <a:rPr lang="en-US" altLang="en-US" sz="2400" b="1" dirty="0" err="1">
                <a:solidFill>
                  <a:srgbClr val="000099"/>
                </a:solidFill>
                <a:latin typeface="+mj-lt"/>
              </a:rPr>
              <a:t>hóa</a:t>
            </a:r>
            <a:r>
              <a:rPr lang="en-US" altLang="en-US" sz="2400" b="1" dirty="0">
                <a:solidFill>
                  <a:srgbClr val="000099"/>
                </a:solidFill>
                <a:latin typeface="+mj-lt"/>
              </a:rPr>
              <a:t> </a:t>
            </a:r>
            <a:r>
              <a:rPr lang="en-US" altLang="en-US" sz="2400" b="1" dirty="0" err="1">
                <a:solidFill>
                  <a:srgbClr val="000099"/>
                </a:solidFill>
                <a:latin typeface="+mj-lt"/>
              </a:rPr>
              <a:t>không</a:t>
            </a:r>
            <a:r>
              <a:rPr lang="vi-VN" altLang="en-US" sz="2400" b="1" dirty="0">
                <a:solidFill>
                  <a:srgbClr val="000099"/>
                </a:solidFill>
                <a:latin typeface="+mj-lt"/>
              </a:rPr>
              <a:t>?</a:t>
            </a:r>
            <a:endParaRPr lang="en-US" altLang="en-US" sz="2400" b="1" dirty="0">
              <a:solidFill>
                <a:srgbClr val="000099"/>
              </a:solidFill>
              <a:latin typeface="+mj-lt"/>
            </a:endParaRPr>
          </a:p>
        </p:txBody>
      </p:sp>
      <p:pic>
        <p:nvPicPr>
          <p:cNvPr id="11" name="Picture 18" descr="Cau hoi">
            <a:extLst>
              <a:ext uri="{FF2B5EF4-FFF2-40B4-BE49-F238E27FC236}">
                <a16:creationId xmlns="" xmlns:a16="http://schemas.microsoft.com/office/drawing/2014/main" id="{24EAEC50-B9B6-4757-9D19-815626544CFC}"/>
              </a:ext>
            </a:extLst>
          </p:cNvPr>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9492343" y="191337"/>
            <a:ext cx="1320799" cy="734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051832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circle(in)">
                                      <p:cBhvr>
                                        <p:cTn id="21" dur="2000"/>
                                        <p:tgtEl>
                                          <p:spTgt spid="3"/>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grpId="0" nodeType="click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circle(in)">
                                      <p:cBhvr>
                                        <p:cTn id="26" dur="2000"/>
                                        <p:tgtEl>
                                          <p:spTgt spid="4"/>
                                        </p:tgtEl>
                                      </p:cBhvr>
                                    </p:animEffect>
                                  </p:childTnLst>
                                </p:cTn>
                              </p:par>
                              <p:par>
                                <p:cTn id="27" presetID="6" presetClass="entr" presetSubtype="16" fill="hold" grpId="0"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circle(in)">
                                      <p:cBhvr>
                                        <p:cTn id="29" dur="2000"/>
                                        <p:tgtEl>
                                          <p:spTgt spid="5"/>
                                        </p:tgtEl>
                                      </p:cBhvr>
                                    </p:animEffect>
                                  </p:childTnLst>
                                </p:cTn>
                              </p:par>
                              <p:par>
                                <p:cTn id="30" presetID="6" presetClass="entr" presetSubtype="16" fill="hold" nodeType="withEffect">
                                  <p:stCondLst>
                                    <p:cond delay="0"/>
                                  </p:stCondLst>
                                  <p:childTnLst>
                                    <p:set>
                                      <p:cBhvr>
                                        <p:cTn id="31" dur="1" fill="hold">
                                          <p:stCondLst>
                                            <p:cond delay="0"/>
                                          </p:stCondLst>
                                        </p:cTn>
                                        <p:tgtEl>
                                          <p:spTgt spid="22530"/>
                                        </p:tgtEl>
                                        <p:attrNameLst>
                                          <p:attrName>style.visibility</p:attrName>
                                        </p:attrNameLst>
                                      </p:cBhvr>
                                      <p:to>
                                        <p:strVal val="visible"/>
                                      </p:to>
                                    </p:set>
                                    <p:animEffect transition="in" filter="circle(in)">
                                      <p:cBhvr>
                                        <p:cTn id="32" dur="2000"/>
                                        <p:tgtEl>
                                          <p:spTgt spid="22530"/>
                                        </p:tgtEl>
                                      </p:cBhvr>
                                    </p:animEffect>
                                  </p:childTnLst>
                                </p:cTn>
                              </p:par>
                              <p:par>
                                <p:cTn id="33" presetID="6" presetClass="entr" presetSubtype="16" fill="hold" nodeType="withEffect">
                                  <p:stCondLst>
                                    <p:cond delay="0"/>
                                  </p:stCondLst>
                                  <p:childTnLst>
                                    <p:set>
                                      <p:cBhvr>
                                        <p:cTn id="34" dur="1" fill="hold">
                                          <p:stCondLst>
                                            <p:cond delay="0"/>
                                          </p:stCondLst>
                                        </p:cTn>
                                        <p:tgtEl>
                                          <p:spTgt spid="22532"/>
                                        </p:tgtEl>
                                        <p:attrNameLst>
                                          <p:attrName>style.visibility</p:attrName>
                                        </p:attrNameLst>
                                      </p:cBhvr>
                                      <p:to>
                                        <p:strVal val="visible"/>
                                      </p:to>
                                    </p:set>
                                    <p:animEffect transition="in" filter="circle(in)">
                                      <p:cBhvr>
                                        <p:cTn id="35" dur="2000"/>
                                        <p:tgtEl>
                                          <p:spTgt spid="22532"/>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circle(in)">
                                      <p:cBhvr>
                                        <p:cTn id="38" dur="2000"/>
                                        <p:tgtEl>
                                          <p:spTgt spid="8"/>
                                        </p:tgtEl>
                                      </p:cBhvr>
                                    </p:animEffect>
                                  </p:childTnLst>
                                </p:cTn>
                              </p:par>
                              <p:par>
                                <p:cTn id="39" presetID="6" presetClass="entr" presetSubtype="16" fill="hold" nodeType="with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circle(in)">
                                      <p:cBhvr>
                                        <p:cTn id="41"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animBg="1"/>
      <p:bldP spid="10"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ctangle 45" descr="20%">
            <a:extLst>
              <a:ext uri="{FF2B5EF4-FFF2-40B4-BE49-F238E27FC236}">
                <a16:creationId xmlns="" xmlns:a16="http://schemas.microsoft.com/office/drawing/2014/main" id="{F9424F8B-752B-4ACD-8CC1-70416773C3E6}"/>
              </a:ext>
            </a:extLst>
          </p:cNvPr>
          <p:cNvSpPr>
            <a:spLocks noChangeArrowheads="1"/>
          </p:cNvSpPr>
          <p:nvPr/>
        </p:nvSpPr>
        <p:spPr bwMode="auto">
          <a:xfrm>
            <a:off x="2227487" y="1327679"/>
            <a:ext cx="8026401" cy="523220"/>
          </a:xfrm>
          <a:prstGeom prst="rect">
            <a:avLst/>
          </a:prstGeom>
          <a:noFill/>
          <a:ln w="12700">
            <a:pattFill prst="dkUpDiag">
              <a:fgClr>
                <a:srgbClr val="800000"/>
              </a:fgClr>
              <a:bgClr>
                <a:srgbClr val="FFFFFF"/>
              </a:bgClr>
            </a:patt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indent="180975">
              <a:tabLst>
                <a:tab pos="-228600" algn="l"/>
                <a:tab pos="220663" algn="l"/>
              </a:tabLst>
              <a:defRPr>
                <a:solidFill>
                  <a:schemeClr val="tx1"/>
                </a:solidFill>
                <a:latin typeface="Arial" panose="020B0604020202020204" pitchFamily="34" charset="0"/>
              </a:defRPr>
            </a:lvl1pPr>
            <a:lvl2pPr marL="742950" indent="-285750">
              <a:tabLst>
                <a:tab pos="-228600" algn="l"/>
                <a:tab pos="220663" algn="l"/>
              </a:tabLst>
              <a:defRPr>
                <a:solidFill>
                  <a:schemeClr val="tx1"/>
                </a:solidFill>
                <a:latin typeface="Arial" panose="020B0604020202020204" pitchFamily="34" charset="0"/>
              </a:defRPr>
            </a:lvl2pPr>
            <a:lvl3pPr marL="1143000" indent="-228600">
              <a:tabLst>
                <a:tab pos="-228600" algn="l"/>
                <a:tab pos="220663" algn="l"/>
              </a:tabLst>
              <a:defRPr>
                <a:solidFill>
                  <a:schemeClr val="tx1"/>
                </a:solidFill>
                <a:latin typeface="Arial" panose="020B0604020202020204" pitchFamily="34" charset="0"/>
              </a:defRPr>
            </a:lvl3pPr>
            <a:lvl4pPr marL="1600200" indent="-228600">
              <a:tabLst>
                <a:tab pos="-228600" algn="l"/>
                <a:tab pos="220663" algn="l"/>
              </a:tabLst>
              <a:defRPr>
                <a:solidFill>
                  <a:schemeClr val="tx1"/>
                </a:solidFill>
                <a:latin typeface="Arial" panose="020B0604020202020204" pitchFamily="34" charset="0"/>
              </a:defRPr>
            </a:lvl4pPr>
            <a:lvl5pPr marL="2057400" indent="-228600">
              <a:tabLst>
                <a:tab pos="-228600" algn="l"/>
                <a:tab pos="2206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9pPr>
          </a:lstStyle>
          <a:p>
            <a:pPr algn="ctr" eaLnBrk="1" hangingPunct="1">
              <a:buFontTx/>
              <a:buBlip>
                <a:blip r:embed="rId2"/>
              </a:buBlip>
            </a:pPr>
            <a:r>
              <a:rPr lang="en-US" altLang="en-US" sz="2800" dirty="0">
                <a:solidFill>
                  <a:srgbClr val="000066"/>
                </a:solidFill>
                <a:cs typeface="Arial" panose="020B0604020202020204" pitchFamily="34" charset="0"/>
              </a:rPr>
              <a:t> </a:t>
            </a:r>
            <a:r>
              <a:rPr lang="vi-VN" altLang="en-US" sz="2800" b="1" dirty="0">
                <a:solidFill>
                  <a:srgbClr val="0033CC"/>
                </a:solidFill>
                <a:cs typeface="Arial" panose="020B0604020202020204" pitchFamily="34" charset="0"/>
              </a:rPr>
              <a:t>Hai thuộc tính của hàng hóa s</a:t>
            </a:r>
            <a:r>
              <a:rPr lang="en-US" altLang="en-US" sz="2800" b="1" dirty="0" err="1">
                <a:solidFill>
                  <a:srgbClr val="0033CC"/>
                </a:solidFill>
                <a:cs typeface="Arial" panose="020B0604020202020204" pitchFamily="34" charset="0"/>
              </a:rPr>
              <a:t>ức</a:t>
            </a:r>
            <a:r>
              <a:rPr lang="en-US" altLang="en-US" sz="2800" b="1" dirty="0">
                <a:solidFill>
                  <a:srgbClr val="0033CC"/>
                </a:solidFill>
                <a:cs typeface="Arial" panose="020B0604020202020204" pitchFamily="34" charset="0"/>
              </a:rPr>
              <a:t> lao </a:t>
            </a:r>
            <a:r>
              <a:rPr lang="en-US" altLang="en-US" sz="2800" b="1" dirty="0" err="1">
                <a:solidFill>
                  <a:srgbClr val="0033CC"/>
                </a:solidFill>
                <a:cs typeface="Arial" panose="020B0604020202020204" pitchFamily="34" charset="0"/>
              </a:rPr>
              <a:t>động</a:t>
            </a:r>
            <a:endParaRPr lang="en-US" altLang="en-US" sz="2800" b="1" dirty="0">
              <a:solidFill>
                <a:srgbClr val="0033CC"/>
              </a:solidFill>
              <a:cs typeface="Arial" panose="020B0604020202020204" pitchFamily="34" charset="0"/>
            </a:endParaRPr>
          </a:p>
        </p:txBody>
      </p:sp>
      <p:sp>
        <p:nvSpPr>
          <p:cNvPr id="64" name="Oval 5">
            <a:extLst>
              <a:ext uri="{FF2B5EF4-FFF2-40B4-BE49-F238E27FC236}">
                <a16:creationId xmlns="" xmlns:a16="http://schemas.microsoft.com/office/drawing/2014/main" id="{FA1DF09B-DF01-44E9-85F2-8A581EA653FB}"/>
              </a:ext>
            </a:extLst>
          </p:cNvPr>
          <p:cNvSpPr txBox="1">
            <a:spLocks noChangeArrowheads="1"/>
          </p:cNvSpPr>
          <p:nvPr/>
        </p:nvSpPr>
        <p:spPr>
          <a:xfrm>
            <a:off x="4097337" y="2327275"/>
            <a:ext cx="3997325" cy="3641725"/>
          </a:xfrm>
          <a:prstGeom prst="ellipse">
            <a:avLst/>
          </a:prstGeom>
          <a:solidFill>
            <a:srgbClr val="7030A0"/>
          </a:solidFill>
          <a:ln>
            <a:solidFill>
              <a:schemeClr val="bg1"/>
            </a:solidFill>
            <a:round/>
            <a:headEnd/>
            <a:tailEnd/>
          </a:ln>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algn="ctr" eaLnBrk="1" hangingPunct="1">
              <a:lnSpc>
                <a:spcPct val="90000"/>
              </a:lnSpc>
              <a:buFont typeface="Wingdings" panose="05000000000000000000" pitchFamily="2" charset="2"/>
              <a:buNone/>
              <a:defRPr/>
            </a:pPr>
            <a:endParaRPr lang="en-AU" altLang="en-US" sz="2400" u="sng" kern="0" dirty="0">
              <a:solidFill>
                <a:srgbClr val="0033CC"/>
              </a:solidFill>
            </a:endParaRPr>
          </a:p>
          <a:p>
            <a:pPr algn="ctr" eaLnBrk="1" hangingPunct="1">
              <a:lnSpc>
                <a:spcPct val="90000"/>
              </a:lnSpc>
              <a:buFont typeface="Wingdings" panose="05000000000000000000" pitchFamily="2" charset="2"/>
              <a:buNone/>
              <a:defRPr/>
            </a:pPr>
            <a:endParaRPr lang="en-US" altLang="en-US" sz="4000" kern="0" dirty="0">
              <a:solidFill>
                <a:srgbClr val="0033CC"/>
              </a:solidFill>
            </a:endParaRPr>
          </a:p>
          <a:p>
            <a:pPr algn="ctr" eaLnBrk="1" hangingPunct="1">
              <a:lnSpc>
                <a:spcPct val="90000"/>
              </a:lnSpc>
              <a:buFont typeface="Wingdings" panose="05000000000000000000" pitchFamily="2" charset="2"/>
              <a:buNone/>
              <a:defRPr/>
            </a:pPr>
            <a:endParaRPr lang="en-US" altLang="en-US" sz="2400" kern="0" dirty="0">
              <a:solidFill>
                <a:srgbClr val="0033CC"/>
              </a:solidFill>
            </a:endParaRPr>
          </a:p>
        </p:txBody>
      </p:sp>
      <p:sp>
        <p:nvSpPr>
          <p:cNvPr id="65" name="Rectangle 64">
            <a:extLst>
              <a:ext uri="{FF2B5EF4-FFF2-40B4-BE49-F238E27FC236}">
                <a16:creationId xmlns="" xmlns:a16="http://schemas.microsoft.com/office/drawing/2014/main" id="{6AFAB776-33FD-4D9C-A4EC-72C170807D50}"/>
              </a:ext>
            </a:extLst>
          </p:cNvPr>
          <p:cNvSpPr/>
          <p:nvPr/>
        </p:nvSpPr>
        <p:spPr>
          <a:xfrm>
            <a:off x="4494212" y="2784475"/>
            <a:ext cx="3168650" cy="2308225"/>
          </a:xfrm>
          <a:prstGeom prst="rect">
            <a:avLst/>
          </a:prstGeom>
        </p:spPr>
        <p:txBody>
          <a:bodyPr>
            <a:spAutoFit/>
          </a:bodyPr>
          <a:lstStyle/>
          <a:p>
            <a:pPr algn="ctr" eaLnBrk="1" hangingPunct="1">
              <a:lnSpc>
                <a:spcPct val="90000"/>
              </a:lnSpc>
              <a:buFont typeface="Wingdings" panose="05000000000000000000" pitchFamily="2" charset="2"/>
              <a:buNone/>
              <a:defRPr/>
            </a:pPr>
            <a:r>
              <a:rPr lang="en-AU" altLang="en-US" sz="3200" b="1" kern="0" dirty="0">
                <a:solidFill>
                  <a:schemeClr val="bg1"/>
                </a:solidFill>
              </a:rPr>
              <a:t>H</a:t>
            </a:r>
            <a:r>
              <a:rPr lang="en-US" altLang="en-US" sz="3200" b="1" kern="0" dirty="0">
                <a:solidFill>
                  <a:schemeClr val="bg1"/>
                </a:solidFill>
              </a:rPr>
              <a:t>ÀNG</a:t>
            </a:r>
          </a:p>
          <a:p>
            <a:pPr algn="ctr" eaLnBrk="1" hangingPunct="1">
              <a:lnSpc>
                <a:spcPct val="90000"/>
              </a:lnSpc>
              <a:buFont typeface="Wingdings" panose="05000000000000000000" pitchFamily="2" charset="2"/>
              <a:buNone/>
              <a:defRPr/>
            </a:pPr>
            <a:r>
              <a:rPr lang="en-US" altLang="en-US" sz="3200" b="1" kern="0" dirty="0">
                <a:solidFill>
                  <a:schemeClr val="bg1"/>
                </a:solidFill>
              </a:rPr>
              <a:t>HOÁ</a:t>
            </a:r>
          </a:p>
          <a:p>
            <a:pPr algn="ctr" eaLnBrk="1" hangingPunct="1">
              <a:lnSpc>
                <a:spcPct val="90000"/>
              </a:lnSpc>
              <a:buFont typeface="Wingdings" panose="05000000000000000000" pitchFamily="2" charset="2"/>
              <a:buNone/>
              <a:defRPr/>
            </a:pPr>
            <a:r>
              <a:rPr lang="en-US" altLang="en-US" sz="3200" b="1" kern="0" dirty="0">
                <a:solidFill>
                  <a:schemeClr val="bg1"/>
                </a:solidFill>
              </a:rPr>
              <a:t> SỨC </a:t>
            </a:r>
          </a:p>
          <a:p>
            <a:pPr algn="ctr" eaLnBrk="1" hangingPunct="1">
              <a:lnSpc>
                <a:spcPct val="90000"/>
              </a:lnSpc>
              <a:buFont typeface="Wingdings" panose="05000000000000000000" pitchFamily="2" charset="2"/>
              <a:buNone/>
              <a:defRPr/>
            </a:pPr>
            <a:r>
              <a:rPr lang="en-US" altLang="en-US" sz="3200" b="1" kern="0" dirty="0">
                <a:solidFill>
                  <a:schemeClr val="bg1"/>
                </a:solidFill>
              </a:rPr>
              <a:t>LAO</a:t>
            </a:r>
          </a:p>
          <a:p>
            <a:pPr algn="ctr" eaLnBrk="1" hangingPunct="1">
              <a:lnSpc>
                <a:spcPct val="90000"/>
              </a:lnSpc>
              <a:buFont typeface="Wingdings" panose="05000000000000000000" pitchFamily="2" charset="2"/>
              <a:buNone/>
              <a:defRPr/>
            </a:pPr>
            <a:r>
              <a:rPr lang="en-US" altLang="en-US" sz="3200" b="1" kern="0" dirty="0">
                <a:solidFill>
                  <a:schemeClr val="bg1"/>
                </a:solidFill>
              </a:rPr>
              <a:t> ĐỘNG</a:t>
            </a:r>
          </a:p>
        </p:txBody>
      </p:sp>
      <p:sp>
        <p:nvSpPr>
          <p:cNvPr id="66" name="Rectangle 65">
            <a:extLst>
              <a:ext uri="{FF2B5EF4-FFF2-40B4-BE49-F238E27FC236}">
                <a16:creationId xmlns="" xmlns:a16="http://schemas.microsoft.com/office/drawing/2014/main" id="{35C5C04C-973C-4BA0-A265-1192ED072A7B}"/>
              </a:ext>
            </a:extLst>
          </p:cNvPr>
          <p:cNvSpPr>
            <a:spLocks noChangeArrowheads="1"/>
          </p:cNvSpPr>
          <p:nvPr/>
        </p:nvSpPr>
        <p:spPr bwMode="auto">
          <a:xfrm>
            <a:off x="1958974" y="2459534"/>
            <a:ext cx="2465388" cy="3821113"/>
          </a:xfrm>
          <a:prstGeom prst="rect">
            <a:avLst/>
          </a:prstGeom>
          <a:solidFill>
            <a:srgbClr val="996633"/>
          </a:solidFill>
          <a:ln>
            <a:solidFill>
              <a:schemeClr val="bg1"/>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 </a:t>
            </a:r>
          </a:p>
          <a:p>
            <a:pPr algn="ctr" eaLnBrk="1" hangingPunct="1">
              <a:defRPr/>
            </a:pPr>
            <a:r>
              <a:rPr lang="en-US" altLang="en-US" sz="4000" b="1" dirty="0">
                <a:solidFill>
                  <a:schemeClr val="bg1"/>
                </a:solidFill>
                <a:latin typeface="+mj-lt"/>
              </a:rPr>
              <a:t>TRỊ </a:t>
            </a:r>
          </a:p>
        </p:txBody>
      </p:sp>
      <p:sp>
        <p:nvSpPr>
          <p:cNvPr id="67" name="Rectangle 66">
            <a:extLst>
              <a:ext uri="{FF2B5EF4-FFF2-40B4-BE49-F238E27FC236}">
                <a16:creationId xmlns="" xmlns:a16="http://schemas.microsoft.com/office/drawing/2014/main" id="{AA7C3F6E-F03F-4510-8DC9-476E0447C317}"/>
              </a:ext>
            </a:extLst>
          </p:cNvPr>
          <p:cNvSpPr>
            <a:spLocks noChangeArrowheads="1"/>
          </p:cNvSpPr>
          <p:nvPr/>
        </p:nvSpPr>
        <p:spPr bwMode="auto">
          <a:xfrm>
            <a:off x="7902574" y="2105977"/>
            <a:ext cx="2438400" cy="3821113"/>
          </a:xfrm>
          <a:prstGeom prst="rect">
            <a:avLst/>
          </a:prstGeom>
          <a:solidFill>
            <a:srgbClr val="00B050"/>
          </a:solidFill>
          <a:ln>
            <a:solidFill>
              <a:schemeClr val="bg1"/>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3600" b="1" dirty="0">
                <a:solidFill>
                  <a:schemeClr val="bg1"/>
                </a:solidFill>
                <a:latin typeface="+mj-lt"/>
              </a:rPr>
              <a:t>GI</a:t>
            </a:r>
            <a:r>
              <a:rPr lang="en-US" altLang="en-US" sz="3600" b="1" dirty="0">
                <a:solidFill>
                  <a:schemeClr val="bg1"/>
                </a:solidFill>
                <a:latin typeface="+mj-lt"/>
              </a:rPr>
              <a:t>Á</a:t>
            </a:r>
          </a:p>
          <a:p>
            <a:pPr algn="ctr" eaLnBrk="1" hangingPunct="1">
              <a:defRPr/>
            </a:pPr>
            <a:r>
              <a:rPr lang="en-US" altLang="en-US" sz="3600" b="1" dirty="0">
                <a:solidFill>
                  <a:schemeClr val="bg1"/>
                </a:solidFill>
                <a:latin typeface="+mj-lt"/>
              </a:rPr>
              <a:t> TRỊ</a:t>
            </a:r>
          </a:p>
          <a:p>
            <a:pPr algn="ctr" eaLnBrk="1" hangingPunct="1">
              <a:defRPr/>
            </a:pPr>
            <a:r>
              <a:rPr lang="en-US" altLang="en-US" sz="3600" b="1" dirty="0">
                <a:solidFill>
                  <a:schemeClr val="bg1"/>
                </a:solidFill>
              </a:rPr>
              <a:t>SỬ </a:t>
            </a:r>
          </a:p>
          <a:p>
            <a:pPr algn="ctr" eaLnBrk="1" hangingPunct="1">
              <a:defRPr/>
            </a:pPr>
            <a:r>
              <a:rPr lang="en-US" altLang="en-US" sz="3600" b="1" dirty="0">
                <a:solidFill>
                  <a:schemeClr val="bg1"/>
                </a:solidFill>
              </a:rPr>
              <a:t>DỤNG</a:t>
            </a:r>
          </a:p>
          <a:p>
            <a:pPr algn="ctr" eaLnBrk="1" hangingPunct="1">
              <a:defRPr/>
            </a:pPr>
            <a:endParaRPr lang="en-US" altLang="en-US" sz="3600" b="1" dirty="0">
              <a:solidFill>
                <a:schemeClr val="bg1"/>
              </a:solidFill>
              <a:latin typeface="+mj-lt"/>
            </a:endParaRPr>
          </a:p>
        </p:txBody>
      </p:sp>
      <p:pic>
        <p:nvPicPr>
          <p:cNvPr id="5" name="Picture 4">
            <a:extLst>
              <a:ext uri="{FF2B5EF4-FFF2-40B4-BE49-F238E27FC236}">
                <a16:creationId xmlns="" xmlns:a16="http://schemas.microsoft.com/office/drawing/2014/main" id="{D4C98608-1052-4F8E-8140-E93AEE15C491}"/>
              </a:ext>
            </a:extLst>
          </p:cNvPr>
          <p:cNvPicPr>
            <a:picLocks noChangeAspect="1"/>
          </p:cNvPicPr>
          <p:nvPr/>
        </p:nvPicPr>
        <p:blipFill>
          <a:blip r:embed="rId3"/>
          <a:stretch>
            <a:fillRect/>
          </a:stretch>
        </p:blipFill>
        <p:spPr>
          <a:xfrm>
            <a:off x="74010" y="105797"/>
            <a:ext cx="762066" cy="3627434"/>
          </a:xfrm>
          <a:prstGeom prst="rect">
            <a:avLst/>
          </a:prstGeom>
          <a:solidFill>
            <a:srgbClr val="FFFFFF"/>
          </a:solidFill>
        </p:spPr>
      </p:pic>
      <p:grpSp>
        <p:nvGrpSpPr>
          <p:cNvPr id="68" name="Group 67">
            <a:extLst>
              <a:ext uri="{FF2B5EF4-FFF2-40B4-BE49-F238E27FC236}">
                <a16:creationId xmlns="" xmlns:a16="http://schemas.microsoft.com/office/drawing/2014/main" id="{606162E5-84FE-4B57-80FE-26B3C5724AFC}"/>
              </a:ext>
            </a:extLst>
          </p:cNvPr>
          <p:cNvGrpSpPr/>
          <p:nvPr/>
        </p:nvGrpSpPr>
        <p:grpSpPr>
          <a:xfrm>
            <a:off x="634549" y="105797"/>
            <a:ext cx="762976" cy="2449850"/>
            <a:chOff x="1591607" y="-20084"/>
            <a:chExt cx="762976" cy="2449850"/>
          </a:xfrm>
        </p:grpSpPr>
        <p:sp>
          <p:nvSpPr>
            <p:cNvPr id="69" name="Rectangle 68">
              <a:extLst>
                <a:ext uri="{FF2B5EF4-FFF2-40B4-BE49-F238E27FC236}">
                  <a16:creationId xmlns="" xmlns:a16="http://schemas.microsoft.com/office/drawing/2014/main" id="{FF27B7F4-6E0B-462A-B73E-B666D6B0AD32}"/>
                </a:ext>
              </a:extLst>
            </p:cNvPr>
            <p:cNvSpPr/>
            <p:nvPr/>
          </p:nvSpPr>
          <p:spPr>
            <a:xfrm>
              <a:off x="1936171" y="-20084"/>
              <a:ext cx="72000" cy="1188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dirty="0">
                <a:solidFill>
                  <a:prstClr val="black"/>
                </a:solidFill>
              </a:endParaRPr>
            </a:p>
          </p:txBody>
        </p:sp>
        <p:sp>
          <p:nvSpPr>
            <p:cNvPr id="70" name="Freeform: Shape 69">
              <a:extLst>
                <a:ext uri="{FF2B5EF4-FFF2-40B4-BE49-F238E27FC236}">
                  <a16:creationId xmlns="" xmlns:a16="http://schemas.microsoft.com/office/drawing/2014/main" id="{81302E8D-B7FE-4AAE-B1BF-2B2ED09D611A}"/>
                </a:ext>
              </a:extLst>
            </p:cNvPr>
            <p:cNvSpPr/>
            <p:nvPr/>
          </p:nvSpPr>
          <p:spPr>
            <a:xfrm rot="5400000" flipH="1">
              <a:off x="1344272" y="1419455"/>
              <a:ext cx="1257646" cy="762976"/>
            </a:xfrm>
            <a:custGeom>
              <a:avLst/>
              <a:gdLst>
                <a:gd name="connsiteX0" fmla="*/ 782320 w 1075004"/>
                <a:gd name="connsiteY0" fmla="*/ 253919 h 652173"/>
                <a:gd name="connsiteX1" fmla="*/ 763875 w 1075004"/>
                <a:gd name="connsiteY1" fmla="*/ 269396 h 652173"/>
                <a:gd name="connsiteX2" fmla="*/ 421371 w 1075004"/>
                <a:gd name="connsiteY2" fmla="*/ 239431 h 652173"/>
                <a:gd name="connsiteX3" fmla="*/ 421370 w 1075004"/>
                <a:gd name="connsiteY3" fmla="*/ 253854 h 652173"/>
                <a:gd name="connsiteX4" fmla="*/ 447078 w 1075004"/>
                <a:gd name="connsiteY4" fmla="*/ 253854 h 652173"/>
                <a:gd name="connsiteX5" fmla="*/ 464104 w 1075004"/>
                <a:gd name="connsiteY5" fmla="*/ 270880 h 652173"/>
                <a:gd name="connsiteX6" fmla="*/ 464104 w 1075004"/>
                <a:gd name="connsiteY6" fmla="*/ 270879 h 652173"/>
                <a:gd name="connsiteX7" fmla="*/ 447078 w 1075004"/>
                <a:gd name="connsiteY7" fmla="*/ 287905 h 652173"/>
                <a:gd name="connsiteX8" fmla="*/ 421371 w 1075004"/>
                <a:gd name="connsiteY8" fmla="*/ 287905 h 652173"/>
                <a:gd name="connsiteX9" fmla="*/ 421371 w 1075004"/>
                <a:gd name="connsiteY9" fmla="*/ 311227 h 652173"/>
                <a:gd name="connsiteX10" fmla="*/ 447078 w 1075004"/>
                <a:gd name="connsiteY10" fmla="*/ 311227 h 652173"/>
                <a:gd name="connsiteX11" fmla="*/ 464104 w 1075004"/>
                <a:gd name="connsiteY11" fmla="*/ 328253 h 652173"/>
                <a:gd name="connsiteX12" fmla="*/ 464104 w 1075004"/>
                <a:gd name="connsiteY12" fmla="*/ 328253 h 652173"/>
                <a:gd name="connsiteX13" fmla="*/ 447078 w 1075004"/>
                <a:gd name="connsiteY13" fmla="*/ 345278 h 652173"/>
                <a:gd name="connsiteX14" fmla="*/ 421371 w 1075004"/>
                <a:gd name="connsiteY14" fmla="*/ 345279 h 652173"/>
                <a:gd name="connsiteX15" fmla="*/ 421371 w 1075004"/>
                <a:gd name="connsiteY15" fmla="*/ 368601 h 652173"/>
                <a:gd name="connsiteX16" fmla="*/ 447078 w 1075004"/>
                <a:gd name="connsiteY16" fmla="*/ 368601 h 652173"/>
                <a:gd name="connsiteX17" fmla="*/ 464104 w 1075004"/>
                <a:gd name="connsiteY17" fmla="*/ 385627 h 652173"/>
                <a:gd name="connsiteX18" fmla="*/ 464104 w 1075004"/>
                <a:gd name="connsiteY18" fmla="*/ 385627 h 652173"/>
                <a:gd name="connsiteX19" fmla="*/ 447079 w 1075004"/>
                <a:gd name="connsiteY19" fmla="*/ 402652 h 652173"/>
                <a:gd name="connsiteX20" fmla="*/ 421371 w 1075004"/>
                <a:gd name="connsiteY20" fmla="*/ 402652 h 652173"/>
                <a:gd name="connsiteX21" fmla="*/ 421370 w 1075004"/>
                <a:gd name="connsiteY21" fmla="*/ 417162 h 652173"/>
                <a:gd name="connsiteX22" fmla="*/ 762267 w 1075004"/>
                <a:gd name="connsiteY22" fmla="*/ 381332 h 652173"/>
                <a:gd name="connsiteX23" fmla="*/ 780979 w 1075004"/>
                <a:gd name="connsiteY23" fmla="*/ 396485 h 652173"/>
                <a:gd name="connsiteX24" fmla="*/ 765828 w 1075004"/>
                <a:gd name="connsiteY24" fmla="*/ 415197 h 652173"/>
                <a:gd name="connsiteX25" fmla="*/ 415893 w 1075004"/>
                <a:gd name="connsiteY25" fmla="*/ 451977 h 652173"/>
                <a:gd name="connsiteX26" fmla="*/ 397181 w 1075004"/>
                <a:gd name="connsiteY26" fmla="*/ 436824 h 652173"/>
                <a:gd name="connsiteX27" fmla="*/ 398889 w 1075004"/>
                <a:gd name="connsiteY27" fmla="*/ 431060 h 652173"/>
                <a:gd name="connsiteX28" fmla="*/ 398669 w 1075004"/>
                <a:gd name="connsiteY28" fmla="*/ 430530 h 652173"/>
                <a:gd name="connsiteX29" fmla="*/ 398669 w 1075004"/>
                <a:gd name="connsiteY29" fmla="*/ 402652 h 652173"/>
                <a:gd name="connsiteX30" fmla="*/ 372962 w 1075004"/>
                <a:gd name="connsiteY30" fmla="*/ 402653 h 652173"/>
                <a:gd name="connsiteX31" fmla="*/ 355936 w 1075004"/>
                <a:gd name="connsiteY31" fmla="*/ 385627 h 652173"/>
                <a:gd name="connsiteX32" fmla="*/ 372962 w 1075004"/>
                <a:gd name="connsiteY32" fmla="*/ 368601 h 652173"/>
                <a:gd name="connsiteX33" fmla="*/ 398669 w 1075004"/>
                <a:gd name="connsiteY33" fmla="*/ 368601 h 652173"/>
                <a:gd name="connsiteX34" fmla="*/ 398669 w 1075004"/>
                <a:gd name="connsiteY34" fmla="*/ 345279 h 652173"/>
                <a:gd name="connsiteX35" fmla="*/ 372962 w 1075004"/>
                <a:gd name="connsiteY35" fmla="*/ 345279 h 652173"/>
                <a:gd name="connsiteX36" fmla="*/ 355936 w 1075004"/>
                <a:gd name="connsiteY36" fmla="*/ 328253 h 652173"/>
                <a:gd name="connsiteX37" fmla="*/ 372962 w 1075004"/>
                <a:gd name="connsiteY37" fmla="*/ 311228 h 652173"/>
                <a:gd name="connsiteX38" fmla="*/ 398669 w 1075004"/>
                <a:gd name="connsiteY38" fmla="*/ 311227 h 652173"/>
                <a:gd name="connsiteX39" fmla="*/ 398669 w 1075004"/>
                <a:gd name="connsiteY39" fmla="*/ 287905 h 652173"/>
                <a:gd name="connsiteX40" fmla="*/ 372962 w 1075004"/>
                <a:gd name="connsiteY40" fmla="*/ 287905 h 652173"/>
                <a:gd name="connsiteX41" fmla="*/ 355936 w 1075004"/>
                <a:gd name="connsiteY41" fmla="*/ 270880 h 652173"/>
                <a:gd name="connsiteX42" fmla="*/ 372962 w 1075004"/>
                <a:gd name="connsiteY42" fmla="*/ 253854 h 652173"/>
                <a:gd name="connsiteX43" fmla="*/ 398669 w 1075004"/>
                <a:gd name="connsiteY43" fmla="*/ 253854 h 652173"/>
                <a:gd name="connsiteX44" fmla="*/ 398669 w 1075004"/>
                <a:gd name="connsiteY44" fmla="*/ 226224 h 652173"/>
                <a:gd name="connsiteX45" fmla="*/ 399282 w 1075004"/>
                <a:gd name="connsiteY45" fmla="*/ 224745 h 652173"/>
                <a:gd name="connsiteX46" fmla="*/ 397875 w 1075004"/>
                <a:gd name="connsiteY46" fmla="*/ 220285 h 652173"/>
                <a:gd name="connsiteX47" fmla="*/ 416320 w 1075004"/>
                <a:gd name="connsiteY47" fmla="*/ 204807 h 652173"/>
                <a:gd name="connsiteX48" fmla="*/ 766843 w 1075004"/>
                <a:gd name="connsiteY48" fmla="*/ 235474 h 652173"/>
                <a:gd name="connsiteX49" fmla="*/ 782320 w 1075004"/>
                <a:gd name="connsiteY49" fmla="*/ 253919 h 652173"/>
                <a:gd name="connsiteX50" fmla="*/ 787242 w 1075004"/>
                <a:gd name="connsiteY50" fmla="*/ 326087 h 652173"/>
                <a:gd name="connsiteX51" fmla="*/ 785600 w 1075004"/>
                <a:gd name="connsiteY51" fmla="*/ 324445 h 652173"/>
                <a:gd name="connsiteX52" fmla="*/ 785600 w 1075004"/>
                <a:gd name="connsiteY52" fmla="*/ 237207 h 652173"/>
                <a:gd name="connsiteX53" fmla="*/ 722115 w 1075004"/>
                <a:gd name="connsiteY53" fmla="*/ 173722 h 652173"/>
                <a:gd name="connsiteX54" fmla="*/ 634876 w 1075004"/>
                <a:gd name="connsiteY54" fmla="*/ 173722 h 652173"/>
                <a:gd name="connsiteX55" fmla="*/ 556664 w 1075004"/>
                <a:gd name="connsiteY55" fmla="*/ 95509 h 652173"/>
                <a:gd name="connsiteX56" fmla="*/ 95508 w 1075004"/>
                <a:gd name="connsiteY56" fmla="*/ 95509 h 652173"/>
                <a:gd name="connsiteX57" fmla="*/ 0 w 1075004"/>
                <a:gd name="connsiteY57" fmla="*/ 326087 h 652173"/>
                <a:gd name="connsiteX58" fmla="*/ 95508 w 1075004"/>
                <a:gd name="connsiteY58" fmla="*/ 556665 h 652173"/>
                <a:gd name="connsiteX59" fmla="*/ 556664 w 1075004"/>
                <a:gd name="connsiteY59" fmla="*/ 556665 h 652173"/>
                <a:gd name="connsiteX60" fmla="*/ 634877 w 1075004"/>
                <a:gd name="connsiteY60" fmla="*/ 478452 h 652173"/>
                <a:gd name="connsiteX61" fmla="*/ 722116 w 1075004"/>
                <a:gd name="connsiteY61" fmla="*/ 478453 h 652173"/>
                <a:gd name="connsiteX62" fmla="*/ 785600 w 1075004"/>
                <a:gd name="connsiteY62" fmla="*/ 414968 h 652173"/>
                <a:gd name="connsiteX63" fmla="*/ 785600 w 1075004"/>
                <a:gd name="connsiteY63" fmla="*/ 327729 h 652173"/>
                <a:gd name="connsiteX64" fmla="*/ 893383 w 1075004"/>
                <a:gd name="connsiteY64" fmla="*/ 437430 h 652173"/>
                <a:gd name="connsiteX65" fmla="*/ 893383 w 1075004"/>
                <a:gd name="connsiteY65" fmla="*/ 214743 h 652173"/>
                <a:gd name="connsiteX66" fmla="*/ 864082 w 1075004"/>
                <a:gd name="connsiteY66" fmla="*/ 185442 h 652173"/>
                <a:gd name="connsiteX67" fmla="*/ 834781 w 1075004"/>
                <a:gd name="connsiteY67" fmla="*/ 214743 h 652173"/>
                <a:gd name="connsiteX68" fmla="*/ 834781 w 1075004"/>
                <a:gd name="connsiteY68" fmla="*/ 437431 h 652173"/>
                <a:gd name="connsiteX69" fmla="*/ 864082 w 1075004"/>
                <a:gd name="connsiteY69" fmla="*/ 466732 h 652173"/>
                <a:gd name="connsiteX70" fmla="*/ 864082 w 1075004"/>
                <a:gd name="connsiteY70" fmla="*/ 466731 h 652173"/>
                <a:gd name="connsiteX71" fmla="*/ 893383 w 1075004"/>
                <a:gd name="connsiteY71" fmla="*/ 437430 h 652173"/>
                <a:gd name="connsiteX72" fmla="*/ 984194 w 1075004"/>
                <a:gd name="connsiteY72" fmla="*/ 425710 h 652173"/>
                <a:gd name="connsiteX73" fmla="*/ 984193 w 1075004"/>
                <a:gd name="connsiteY73" fmla="*/ 226463 h 652173"/>
                <a:gd name="connsiteX74" fmla="*/ 954892 w 1075004"/>
                <a:gd name="connsiteY74" fmla="*/ 197162 h 652173"/>
                <a:gd name="connsiteX75" fmla="*/ 925591 w 1075004"/>
                <a:gd name="connsiteY75" fmla="*/ 226463 h 652173"/>
                <a:gd name="connsiteX76" fmla="*/ 925591 w 1075004"/>
                <a:gd name="connsiteY76" fmla="*/ 425710 h 652173"/>
                <a:gd name="connsiteX77" fmla="*/ 954892 w 1075004"/>
                <a:gd name="connsiteY77" fmla="*/ 455011 h 652173"/>
                <a:gd name="connsiteX78" fmla="*/ 954892 w 1075004"/>
                <a:gd name="connsiteY78" fmla="*/ 455011 h 652173"/>
                <a:gd name="connsiteX79" fmla="*/ 984194 w 1075004"/>
                <a:gd name="connsiteY79" fmla="*/ 425710 h 652173"/>
                <a:gd name="connsiteX80" fmla="*/ 1075004 w 1075004"/>
                <a:gd name="connsiteY80" fmla="*/ 402268 h 652173"/>
                <a:gd name="connsiteX81" fmla="*/ 1075003 w 1075004"/>
                <a:gd name="connsiteY81" fmla="*/ 249904 h 652173"/>
                <a:gd name="connsiteX82" fmla="*/ 1045703 w 1075004"/>
                <a:gd name="connsiteY82" fmla="*/ 220603 h 652173"/>
                <a:gd name="connsiteX83" fmla="*/ 1016401 w 1075004"/>
                <a:gd name="connsiteY83" fmla="*/ 249904 h 652173"/>
                <a:gd name="connsiteX84" fmla="*/ 1016402 w 1075004"/>
                <a:gd name="connsiteY84" fmla="*/ 402269 h 652173"/>
                <a:gd name="connsiteX85" fmla="*/ 1045703 w 1075004"/>
                <a:gd name="connsiteY85" fmla="*/ 431570 h 652173"/>
                <a:gd name="connsiteX86" fmla="*/ 1045703 w 1075004"/>
                <a:gd name="connsiteY86" fmla="*/ 431570 h 652173"/>
                <a:gd name="connsiteX87" fmla="*/ 1075004 w 1075004"/>
                <a:gd name="connsiteY87" fmla="*/ 402268 h 65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75004" h="652173">
                  <a:moveTo>
                    <a:pt x="782320" y="253919"/>
                  </a:moveTo>
                  <a:cubicBezTo>
                    <a:pt x="781500" y="263286"/>
                    <a:pt x="773242" y="270215"/>
                    <a:pt x="763875" y="269396"/>
                  </a:cubicBezTo>
                  <a:cubicBezTo>
                    <a:pt x="649707" y="259408"/>
                    <a:pt x="535539" y="249420"/>
                    <a:pt x="421371" y="239431"/>
                  </a:cubicBezTo>
                  <a:lnTo>
                    <a:pt x="421370" y="253854"/>
                  </a:lnTo>
                  <a:lnTo>
                    <a:pt x="447078" y="253854"/>
                  </a:lnTo>
                  <a:cubicBezTo>
                    <a:pt x="456482" y="253853"/>
                    <a:pt x="464103" y="261476"/>
                    <a:pt x="464104" y="270880"/>
                  </a:cubicBezTo>
                  <a:lnTo>
                    <a:pt x="464104" y="270879"/>
                  </a:lnTo>
                  <a:cubicBezTo>
                    <a:pt x="464104" y="280282"/>
                    <a:pt x="456482" y="287905"/>
                    <a:pt x="447078" y="287905"/>
                  </a:cubicBezTo>
                  <a:cubicBezTo>
                    <a:pt x="438509" y="287905"/>
                    <a:pt x="429939" y="287904"/>
                    <a:pt x="421371" y="287905"/>
                  </a:cubicBezTo>
                  <a:lnTo>
                    <a:pt x="421371" y="311227"/>
                  </a:lnTo>
                  <a:lnTo>
                    <a:pt x="447078" y="311227"/>
                  </a:lnTo>
                  <a:cubicBezTo>
                    <a:pt x="456482" y="311227"/>
                    <a:pt x="464104" y="318850"/>
                    <a:pt x="464104" y="328253"/>
                  </a:cubicBezTo>
                  <a:lnTo>
                    <a:pt x="464104" y="328253"/>
                  </a:lnTo>
                  <a:cubicBezTo>
                    <a:pt x="464104" y="337655"/>
                    <a:pt x="456482" y="345278"/>
                    <a:pt x="447078" y="345278"/>
                  </a:cubicBezTo>
                  <a:cubicBezTo>
                    <a:pt x="438510" y="345278"/>
                    <a:pt x="429939" y="345278"/>
                    <a:pt x="421371" y="345279"/>
                  </a:cubicBezTo>
                  <a:lnTo>
                    <a:pt x="421371" y="368601"/>
                  </a:lnTo>
                  <a:lnTo>
                    <a:pt x="447078" y="368601"/>
                  </a:lnTo>
                  <a:cubicBezTo>
                    <a:pt x="456482" y="368601"/>
                    <a:pt x="464104" y="376223"/>
                    <a:pt x="464104" y="385627"/>
                  </a:cubicBezTo>
                  <a:lnTo>
                    <a:pt x="464104" y="385627"/>
                  </a:lnTo>
                  <a:cubicBezTo>
                    <a:pt x="464104" y="395030"/>
                    <a:pt x="456481" y="402652"/>
                    <a:pt x="447079" y="402652"/>
                  </a:cubicBezTo>
                  <a:cubicBezTo>
                    <a:pt x="438509" y="402652"/>
                    <a:pt x="429940" y="402652"/>
                    <a:pt x="421371" y="402652"/>
                  </a:cubicBezTo>
                  <a:lnTo>
                    <a:pt x="421370" y="417162"/>
                  </a:lnTo>
                  <a:lnTo>
                    <a:pt x="762267" y="381332"/>
                  </a:lnTo>
                  <a:cubicBezTo>
                    <a:pt x="771619" y="380350"/>
                    <a:pt x="779997" y="387134"/>
                    <a:pt x="780979" y="396485"/>
                  </a:cubicBezTo>
                  <a:cubicBezTo>
                    <a:pt x="781963" y="405837"/>
                    <a:pt x="775179" y="414214"/>
                    <a:pt x="765828" y="415197"/>
                  </a:cubicBezTo>
                  <a:cubicBezTo>
                    <a:pt x="649182" y="427457"/>
                    <a:pt x="532538" y="439718"/>
                    <a:pt x="415893" y="451977"/>
                  </a:cubicBezTo>
                  <a:cubicBezTo>
                    <a:pt x="406541" y="452960"/>
                    <a:pt x="398164" y="446176"/>
                    <a:pt x="397181" y="436824"/>
                  </a:cubicBezTo>
                  <a:cubicBezTo>
                    <a:pt x="396959" y="434720"/>
                    <a:pt x="397132" y="432665"/>
                    <a:pt x="398889" y="431060"/>
                  </a:cubicBezTo>
                  <a:lnTo>
                    <a:pt x="398669" y="430530"/>
                  </a:lnTo>
                  <a:lnTo>
                    <a:pt x="398669" y="402652"/>
                  </a:lnTo>
                  <a:lnTo>
                    <a:pt x="372962" y="402653"/>
                  </a:lnTo>
                  <a:cubicBezTo>
                    <a:pt x="363559" y="402653"/>
                    <a:pt x="355936" y="395031"/>
                    <a:pt x="355936" y="385627"/>
                  </a:cubicBezTo>
                  <a:cubicBezTo>
                    <a:pt x="355936" y="376224"/>
                    <a:pt x="363558" y="368601"/>
                    <a:pt x="372962" y="368601"/>
                  </a:cubicBezTo>
                  <a:lnTo>
                    <a:pt x="398669" y="368601"/>
                  </a:lnTo>
                  <a:lnTo>
                    <a:pt x="398669" y="345279"/>
                  </a:lnTo>
                  <a:lnTo>
                    <a:pt x="372962" y="345279"/>
                  </a:lnTo>
                  <a:cubicBezTo>
                    <a:pt x="363559" y="345278"/>
                    <a:pt x="355937" y="337656"/>
                    <a:pt x="355936" y="328253"/>
                  </a:cubicBezTo>
                  <a:cubicBezTo>
                    <a:pt x="355937" y="318850"/>
                    <a:pt x="363559" y="311227"/>
                    <a:pt x="372962" y="311228"/>
                  </a:cubicBezTo>
                  <a:lnTo>
                    <a:pt x="398669" y="311227"/>
                  </a:lnTo>
                  <a:lnTo>
                    <a:pt x="398669" y="287905"/>
                  </a:lnTo>
                  <a:lnTo>
                    <a:pt x="372962" y="287905"/>
                  </a:lnTo>
                  <a:cubicBezTo>
                    <a:pt x="363559" y="287905"/>
                    <a:pt x="355936" y="280283"/>
                    <a:pt x="355936" y="270880"/>
                  </a:cubicBezTo>
                  <a:cubicBezTo>
                    <a:pt x="355936" y="261476"/>
                    <a:pt x="363559" y="253854"/>
                    <a:pt x="372962" y="253854"/>
                  </a:cubicBezTo>
                  <a:lnTo>
                    <a:pt x="398669" y="253854"/>
                  </a:lnTo>
                  <a:lnTo>
                    <a:pt x="398669" y="226224"/>
                  </a:lnTo>
                  <a:cubicBezTo>
                    <a:pt x="398669" y="225699"/>
                    <a:pt x="398705" y="225182"/>
                    <a:pt x="399282" y="224745"/>
                  </a:cubicBezTo>
                  <a:lnTo>
                    <a:pt x="397875" y="220285"/>
                  </a:lnTo>
                  <a:cubicBezTo>
                    <a:pt x="398695" y="210917"/>
                    <a:pt x="406953" y="203988"/>
                    <a:pt x="416320" y="204807"/>
                  </a:cubicBezTo>
                  <a:lnTo>
                    <a:pt x="766843" y="235474"/>
                  </a:lnTo>
                  <a:cubicBezTo>
                    <a:pt x="776210" y="236294"/>
                    <a:pt x="783139" y="244551"/>
                    <a:pt x="782320" y="253919"/>
                  </a:cubicBezTo>
                  <a:close/>
                  <a:moveTo>
                    <a:pt x="787242" y="326087"/>
                  </a:moveTo>
                  <a:lnTo>
                    <a:pt x="785600" y="324445"/>
                  </a:lnTo>
                  <a:lnTo>
                    <a:pt x="785600" y="237207"/>
                  </a:lnTo>
                  <a:cubicBezTo>
                    <a:pt x="785600" y="202145"/>
                    <a:pt x="757177" y="173722"/>
                    <a:pt x="722115" y="173722"/>
                  </a:cubicBezTo>
                  <a:lnTo>
                    <a:pt x="634876" y="173722"/>
                  </a:lnTo>
                  <a:cubicBezTo>
                    <a:pt x="608805" y="147651"/>
                    <a:pt x="582735" y="121579"/>
                    <a:pt x="556664" y="95509"/>
                  </a:cubicBezTo>
                  <a:cubicBezTo>
                    <a:pt x="429319" y="-31836"/>
                    <a:pt x="222853" y="-31836"/>
                    <a:pt x="95508" y="95509"/>
                  </a:cubicBezTo>
                  <a:cubicBezTo>
                    <a:pt x="31836" y="159181"/>
                    <a:pt x="0" y="242634"/>
                    <a:pt x="0" y="326087"/>
                  </a:cubicBezTo>
                  <a:cubicBezTo>
                    <a:pt x="0" y="409540"/>
                    <a:pt x="31836" y="492992"/>
                    <a:pt x="95508" y="556665"/>
                  </a:cubicBezTo>
                  <a:cubicBezTo>
                    <a:pt x="222853" y="684010"/>
                    <a:pt x="429320" y="684010"/>
                    <a:pt x="556664" y="556665"/>
                  </a:cubicBezTo>
                  <a:lnTo>
                    <a:pt x="634877" y="478452"/>
                  </a:lnTo>
                  <a:lnTo>
                    <a:pt x="722116" y="478453"/>
                  </a:lnTo>
                  <a:cubicBezTo>
                    <a:pt x="757178" y="478452"/>
                    <a:pt x="785600" y="450029"/>
                    <a:pt x="785600" y="414968"/>
                  </a:cubicBezTo>
                  <a:lnTo>
                    <a:pt x="785600" y="327729"/>
                  </a:lnTo>
                  <a:close/>
                  <a:moveTo>
                    <a:pt x="893383" y="437430"/>
                  </a:moveTo>
                  <a:lnTo>
                    <a:pt x="893383" y="214743"/>
                  </a:lnTo>
                  <a:cubicBezTo>
                    <a:pt x="893383" y="198561"/>
                    <a:pt x="880265" y="185442"/>
                    <a:pt x="864082" y="185442"/>
                  </a:cubicBezTo>
                  <a:cubicBezTo>
                    <a:pt x="847899" y="185442"/>
                    <a:pt x="834781" y="198561"/>
                    <a:pt x="834781" y="214743"/>
                  </a:cubicBezTo>
                  <a:lnTo>
                    <a:pt x="834781" y="437431"/>
                  </a:lnTo>
                  <a:cubicBezTo>
                    <a:pt x="834781" y="453613"/>
                    <a:pt x="847900" y="466732"/>
                    <a:pt x="864082" y="466732"/>
                  </a:cubicBezTo>
                  <a:lnTo>
                    <a:pt x="864082" y="466731"/>
                  </a:lnTo>
                  <a:cubicBezTo>
                    <a:pt x="880265" y="466731"/>
                    <a:pt x="893383" y="453613"/>
                    <a:pt x="893383" y="437430"/>
                  </a:cubicBezTo>
                  <a:close/>
                  <a:moveTo>
                    <a:pt x="984194" y="425710"/>
                  </a:moveTo>
                  <a:lnTo>
                    <a:pt x="984193" y="226463"/>
                  </a:lnTo>
                  <a:cubicBezTo>
                    <a:pt x="984193" y="210281"/>
                    <a:pt x="971075" y="197163"/>
                    <a:pt x="954892" y="197162"/>
                  </a:cubicBezTo>
                  <a:cubicBezTo>
                    <a:pt x="938710" y="197163"/>
                    <a:pt x="925591" y="210281"/>
                    <a:pt x="925591" y="226463"/>
                  </a:cubicBezTo>
                  <a:lnTo>
                    <a:pt x="925591" y="425710"/>
                  </a:lnTo>
                  <a:cubicBezTo>
                    <a:pt x="925591" y="441893"/>
                    <a:pt x="938710" y="455011"/>
                    <a:pt x="954892" y="455011"/>
                  </a:cubicBezTo>
                  <a:lnTo>
                    <a:pt x="954892" y="455011"/>
                  </a:lnTo>
                  <a:cubicBezTo>
                    <a:pt x="971075" y="455011"/>
                    <a:pt x="984194" y="441892"/>
                    <a:pt x="984194" y="425710"/>
                  </a:cubicBezTo>
                  <a:close/>
                  <a:moveTo>
                    <a:pt x="1075004" y="402268"/>
                  </a:moveTo>
                  <a:lnTo>
                    <a:pt x="1075003" y="249904"/>
                  </a:lnTo>
                  <a:cubicBezTo>
                    <a:pt x="1075003" y="233721"/>
                    <a:pt x="1061885" y="220603"/>
                    <a:pt x="1045703" y="220603"/>
                  </a:cubicBezTo>
                  <a:cubicBezTo>
                    <a:pt x="1029520" y="220603"/>
                    <a:pt x="1016401" y="233721"/>
                    <a:pt x="1016401" y="249904"/>
                  </a:cubicBezTo>
                  <a:lnTo>
                    <a:pt x="1016402" y="402269"/>
                  </a:lnTo>
                  <a:cubicBezTo>
                    <a:pt x="1016402" y="418451"/>
                    <a:pt x="1029520" y="431570"/>
                    <a:pt x="1045703" y="431570"/>
                  </a:cubicBezTo>
                  <a:lnTo>
                    <a:pt x="1045703" y="431570"/>
                  </a:lnTo>
                  <a:cubicBezTo>
                    <a:pt x="1061885" y="431570"/>
                    <a:pt x="1075004" y="418451"/>
                    <a:pt x="1075004" y="402268"/>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grpSp>
      <p:pic>
        <p:nvPicPr>
          <p:cNvPr id="11" name="Picture 1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940854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1000"/>
                                        <p:tgtEl>
                                          <p:spTgt spid="63"/>
                                        </p:tgtEl>
                                      </p:cBhvr>
                                    </p:animEffect>
                                    <p:anim calcmode="lin" valueType="num">
                                      <p:cBhvr>
                                        <p:cTn id="8" dur="1000" fill="hold"/>
                                        <p:tgtEl>
                                          <p:spTgt spid="63"/>
                                        </p:tgtEl>
                                        <p:attrNameLst>
                                          <p:attrName>ppt_x</p:attrName>
                                        </p:attrNameLst>
                                      </p:cBhvr>
                                      <p:tavLst>
                                        <p:tav tm="0">
                                          <p:val>
                                            <p:strVal val="#ppt_x"/>
                                          </p:val>
                                        </p:tav>
                                        <p:tav tm="100000">
                                          <p:val>
                                            <p:strVal val="#ppt_x"/>
                                          </p:val>
                                        </p:tav>
                                      </p:tavLst>
                                    </p:anim>
                                    <p:anim calcmode="lin" valueType="num">
                                      <p:cBhvr>
                                        <p:cTn id="9" dur="1000" fill="hold"/>
                                        <p:tgtEl>
                                          <p:spTgt spid="6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64"/>
                                        </p:tgtEl>
                                        <p:attrNameLst>
                                          <p:attrName>style.visibility</p:attrName>
                                        </p:attrNameLst>
                                      </p:cBhvr>
                                      <p:to>
                                        <p:strVal val="visible"/>
                                      </p:to>
                                    </p:set>
                                    <p:anim calcmode="lin" valueType="num">
                                      <p:cBhvr additive="base">
                                        <p:cTn id="14" dur="500" fill="hold"/>
                                        <p:tgtEl>
                                          <p:spTgt spid="64"/>
                                        </p:tgtEl>
                                        <p:attrNameLst>
                                          <p:attrName>ppt_x</p:attrName>
                                        </p:attrNameLst>
                                      </p:cBhvr>
                                      <p:tavLst>
                                        <p:tav tm="0">
                                          <p:val>
                                            <p:strVal val="#ppt_x"/>
                                          </p:val>
                                        </p:tav>
                                        <p:tav tm="100000">
                                          <p:val>
                                            <p:strVal val="#ppt_x"/>
                                          </p:val>
                                        </p:tav>
                                      </p:tavLst>
                                    </p:anim>
                                    <p:anim calcmode="lin" valueType="num">
                                      <p:cBhvr additive="base">
                                        <p:cTn id="15" dur="500" fill="hold"/>
                                        <p:tgtEl>
                                          <p:spTgt spid="64"/>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0" presetClass="entr" presetSubtype="0" fill="hold" grpId="0" nodeType="click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wedge">
                                      <p:cBhvr>
                                        <p:cTn id="20" dur="2000"/>
                                        <p:tgtEl>
                                          <p:spTgt spid="66"/>
                                        </p:tgtEl>
                                      </p:cBhvr>
                                    </p:animEffect>
                                  </p:childTnLst>
                                </p:cTn>
                              </p:par>
                            </p:childTnLst>
                          </p:cTn>
                        </p:par>
                      </p:childTnLst>
                    </p:cTn>
                  </p:par>
                  <p:par>
                    <p:cTn id="21" fill="hold">
                      <p:stCondLst>
                        <p:cond delay="indefinite"/>
                      </p:stCondLst>
                      <p:childTnLst>
                        <p:par>
                          <p:cTn id="22" fill="hold">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67"/>
                                        </p:tgtEl>
                                        <p:attrNameLst>
                                          <p:attrName>style.visibility</p:attrName>
                                        </p:attrNameLst>
                                      </p:cBhvr>
                                      <p:to>
                                        <p:strVal val="visible"/>
                                      </p:to>
                                    </p:set>
                                    <p:animEffect transition="in" filter="wheel(1)">
                                      <p:cBhvr>
                                        <p:cTn id="25" dur="2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6" grpId="0" animBg="1"/>
      <p:bldP spid="67"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3">
            <a:extLst>
              <a:ext uri="{FF2B5EF4-FFF2-40B4-BE49-F238E27FC236}">
                <a16:creationId xmlns="" xmlns:a16="http://schemas.microsoft.com/office/drawing/2014/main" id="{AEFB3915-0CAE-47E2-A538-EE64E0091030}"/>
              </a:ext>
            </a:extLst>
          </p:cNvPr>
          <p:cNvSpPr/>
          <p:nvPr/>
        </p:nvSpPr>
        <p:spPr>
          <a:xfrm>
            <a:off x="0" y="6720700"/>
            <a:ext cx="12192000" cy="137299"/>
          </a:xfrm>
          <a:prstGeom prst="rect">
            <a:avLst/>
          </a:prstGeom>
          <a:solidFill>
            <a:srgbClr val="00C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 name="Freeform 18">
            <a:extLst>
              <a:ext uri="{FF2B5EF4-FFF2-40B4-BE49-F238E27FC236}">
                <a16:creationId xmlns="" xmlns:a16="http://schemas.microsoft.com/office/drawing/2014/main" id="{BA48D890-DE28-436E-A60E-2376BAB32195}"/>
              </a:ext>
            </a:extLst>
          </p:cNvPr>
          <p:cNvSpPr>
            <a:spLocks/>
          </p:cNvSpPr>
          <p:nvPr/>
        </p:nvSpPr>
        <p:spPr bwMode="auto">
          <a:xfrm>
            <a:off x="10676870" y="5608538"/>
            <a:ext cx="1354569" cy="1162514"/>
          </a:xfrm>
          <a:custGeom>
            <a:avLst/>
            <a:gdLst>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51521 w 1912672"/>
              <a:gd name="connsiteY198" fmla="*/ 2937864 h 3833160"/>
              <a:gd name="connsiteX199" fmla="*/ 1180266 w 1912672"/>
              <a:gd name="connsiteY199" fmla="*/ 2953171 h 3833160"/>
              <a:gd name="connsiteX200" fmla="*/ 1207679 w 1912672"/>
              <a:gd name="connsiteY200" fmla="*/ 2969405 h 3833160"/>
              <a:gd name="connsiteX201" fmla="*/ 1234848 w 1912672"/>
              <a:gd name="connsiteY201" fmla="*/ 2985127 h 3833160"/>
              <a:gd name="connsiteX202" fmla="*/ 1258166 w 1912672"/>
              <a:gd name="connsiteY202" fmla="*/ 3001068 h 3833160"/>
              <a:gd name="connsiteX203" fmla="*/ 1307538 w 1912672"/>
              <a:gd name="connsiteY203" fmla="*/ 3040740 h 3833160"/>
              <a:gd name="connsiteX204" fmla="*/ 1351565 w 1912672"/>
              <a:gd name="connsiteY204" fmla="*/ 3082914 h 3833160"/>
              <a:gd name="connsiteX205" fmla="*/ 1389568 w 1912672"/>
              <a:gd name="connsiteY205" fmla="*/ 3124303 h 3833160"/>
              <a:gd name="connsiteX206" fmla="*/ 1424031 w 1912672"/>
              <a:gd name="connsiteY206" fmla="*/ 3165885 h 3833160"/>
              <a:gd name="connsiteX207" fmla="*/ 1455679 w 1912672"/>
              <a:gd name="connsiteY207" fmla="*/ 3207993 h 3833160"/>
              <a:gd name="connsiteX208" fmla="*/ 1485527 w 1912672"/>
              <a:gd name="connsiteY208" fmla="*/ 3248526 h 3833160"/>
              <a:gd name="connsiteX209" fmla="*/ 1512168 w 1912672"/>
              <a:gd name="connsiteY209" fmla="*/ 3287746 h 3833160"/>
              <a:gd name="connsiteX210" fmla="*/ 1499563 w 1912672"/>
              <a:gd name="connsiteY210" fmla="*/ 3294670 h 3833160"/>
              <a:gd name="connsiteX211" fmla="*/ 1456733 w 1912672"/>
              <a:gd name="connsiteY211" fmla="*/ 3246355 h 3833160"/>
              <a:gd name="connsiteX212" fmla="*/ 1412405 w 1912672"/>
              <a:gd name="connsiteY212" fmla="*/ 3200323 h 3833160"/>
              <a:gd name="connsiteX213" fmla="*/ 1366622 w 1912672"/>
              <a:gd name="connsiteY213" fmla="*/ 3157506 h 3833160"/>
              <a:gd name="connsiteX214" fmla="*/ 1319006 w 1912672"/>
              <a:gd name="connsiteY214" fmla="*/ 3118477 h 3833160"/>
              <a:gd name="connsiteX215" fmla="*/ 1268398 w 1912672"/>
              <a:gd name="connsiteY215" fmla="*/ 3084012 h 3833160"/>
              <a:gd name="connsiteX216" fmla="*/ 1215820 w 1912672"/>
              <a:gd name="connsiteY216" fmla="*/ 3053212 h 3833160"/>
              <a:gd name="connsiteX217" fmla="*/ 1162136 w 1912672"/>
              <a:gd name="connsiteY217" fmla="*/ 3026534 h 3833160"/>
              <a:gd name="connsiteX218" fmla="*/ 1105505 w 1912672"/>
              <a:gd name="connsiteY218" fmla="*/ 3006561 h 3833160"/>
              <a:gd name="connsiteX219" fmla="*/ 1031784 w 1912672"/>
              <a:gd name="connsiteY219" fmla="*/ 2981193 h 3833160"/>
              <a:gd name="connsiteX220" fmla="*/ 1052936 w 1912672"/>
              <a:gd name="connsiteY220" fmla="*/ 3127318 h 3833160"/>
              <a:gd name="connsiteX221" fmla="*/ 1055550 w 1912672"/>
              <a:gd name="connsiteY221" fmla="*/ 3272471 h 3833160"/>
              <a:gd name="connsiteX222" fmla="*/ 1106379 w 1912672"/>
              <a:gd name="connsiteY222" fmla="*/ 3308927 h 3833160"/>
              <a:gd name="connsiteX223" fmla="*/ 1151347 w 1912672"/>
              <a:gd name="connsiteY223" fmla="*/ 3348334 h 3833160"/>
              <a:gd name="connsiteX224" fmla="*/ 1187691 w 1912672"/>
              <a:gd name="connsiteY224" fmla="*/ 3388268 h 3833160"/>
              <a:gd name="connsiteX225" fmla="*/ 1216725 w 1912672"/>
              <a:gd name="connsiteY225" fmla="*/ 3430484 h 3833160"/>
              <a:gd name="connsiteX226" fmla="*/ 1238582 w 1912672"/>
              <a:gd name="connsiteY226" fmla="*/ 3473897 h 3833160"/>
              <a:gd name="connsiteX227" fmla="*/ 1252456 w 1912672"/>
              <a:gd name="connsiteY227" fmla="*/ 3516304 h 3833160"/>
              <a:gd name="connsiteX228" fmla="*/ 1258768 w 1912672"/>
              <a:gd name="connsiteY228" fmla="*/ 3559273 h 3833160"/>
              <a:gd name="connsiteX229" fmla="*/ 1256926 w 1912672"/>
              <a:gd name="connsiteY229" fmla="*/ 3601386 h 3833160"/>
              <a:gd name="connsiteX230" fmla="*/ 1247774 w 1912672"/>
              <a:gd name="connsiteY230" fmla="*/ 3640689 h 3833160"/>
              <a:gd name="connsiteX231" fmla="*/ 1240808 w 1912672"/>
              <a:gd name="connsiteY231" fmla="*/ 3642671 h 3833160"/>
              <a:gd name="connsiteX232" fmla="*/ 1237950 w 1912672"/>
              <a:gd name="connsiteY232" fmla="*/ 3632080 h 3833160"/>
              <a:gd name="connsiteX233" fmla="*/ 1246452 w 1912672"/>
              <a:gd name="connsiteY233" fmla="*/ 3608381 h 3833160"/>
              <a:gd name="connsiteX234" fmla="*/ 1246889 w 1912672"/>
              <a:gd name="connsiteY234" fmla="*/ 3581808 h 3833160"/>
              <a:gd name="connsiteX235" fmla="*/ 1243694 w 1912672"/>
              <a:gd name="connsiteY235" fmla="*/ 3552354 h 3833160"/>
              <a:gd name="connsiteX236" fmla="*/ 1233485 w 1912672"/>
              <a:gd name="connsiteY236" fmla="*/ 3522742 h 3833160"/>
              <a:gd name="connsiteX237" fmla="*/ 1218246 w 1912672"/>
              <a:gd name="connsiteY237" fmla="*/ 3491717 h 3833160"/>
              <a:gd name="connsiteX238" fmla="*/ 1199371 w 1912672"/>
              <a:gd name="connsiteY238" fmla="*/ 3461697 h 3833160"/>
              <a:gd name="connsiteX239" fmla="*/ 1175758 w 1912672"/>
              <a:gd name="connsiteY239" fmla="*/ 3432919 h 3833160"/>
              <a:gd name="connsiteX240" fmla="*/ 1147962 w 1912672"/>
              <a:gd name="connsiteY240" fmla="*/ 3405866 h 3833160"/>
              <a:gd name="connsiteX241" fmla="*/ 1119222 w 1912672"/>
              <a:gd name="connsiteY241" fmla="*/ 3381579 h 3833160"/>
              <a:gd name="connsiteX242" fmla="*/ 1101535 w 1912672"/>
              <a:gd name="connsiteY242" fmla="*/ 3369675 h 3833160"/>
              <a:gd name="connsiteX243" fmla="*/ 1087698 w 1912672"/>
              <a:gd name="connsiteY243" fmla="*/ 3357550 h 3833160"/>
              <a:gd name="connsiteX244" fmla="*/ 1073608 w 1912672"/>
              <a:gd name="connsiteY244" fmla="*/ 3348798 h 3833160"/>
              <a:gd name="connsiteX245" fmla="*/ 1059423 w 1912672"/>
              <a:gd name="connsiteY245" fmla="*/ 3340859 h 3833160"/>
              <a:gd name="connsiteX246" fmla="*/ 1043960 w 1912672"/>
              <a:gd name="connsiteY246" fmla="*/ 3337192 h 3833160"/>
              <a:gd name="connsiteX247" fmla="*/ 1025322 w 1912672"/>
              <a:gd name="connsiteY247" fmla="*/ 3402025 h 3833160"/>
              <a:gd name="connsiteX248" fmla="*/ 1003697 w 1912672"/>
              <a:gd name="connsiteY248" fmla="*/ 3462443 h 3833160"/>
              <a:gd name="connsiteX249" fmla="*/ 978914 w 1912672"/>
              <a:gd name="connsiteY249" fmla="*/ 3523689 h 3833160"/>
              <a:gd name="connsiteX250" fmla="*/ 949550 w 1912672"/>
              <a:gd name="connsiteY250" fmla="*/ 3583615 h 3833160"/>
              <a:gd name="connsiteX251" fmla="*/ 915669 w 1912672"/>
              <a:gd name="connsiteY251" fmla="*/ 3646771 h 3833160"/>
              <a:gd name="connsiteX252" fmla="*/ 876441 w 1912672"/>
              <a:gd name="connsiteY252" fmla="*/ 3712430 h 3833160"/>
              <a:gd name="connsiteX253" fmla="*/ 867986 w 1912672"/>
              <a:gd name="connsiteY253" fmla="*/ 3722991 h 3833160"/>
              <a:gd name="connsiteX254" fmla="*/ 858368 w 1912672"/>
              <a:gd name="connsiteY254" fmla="*/ 3739422 h 3833160"/>
              <a:gd name="connsiteX255" fmla="*/ 845551 w 1912672"/>
              <a:gd name="connsiteY255" fmla="*/ 3755745 h 3833160"/>
              <a:gd name="connsiteX256" fmla="*/ 833671 w 1912672"/>
              <a:gd name="connsiteY256" fmla="*/ 3773189 h 3833160"/>
              <a:gd name="connsiteX257" fmla="*/ 819871 w 1912672"/>
              <a:gd name="connsiteY257" fmla="*/ 3791345 h 3833160"/>
              <a:gd name="connsiteX258" fmla="*/ 805085 w 1912672"/>
              <a:gd name="connsiteY258" fmla="*/ 3806242 h 3833160"/>
              <a:gd name="connsiteX259" fmla="*/ 790388 w 1912672"/>
              <a:gd name="connsiteY259" fmla="*/ 3819121 h 3833160"/>
              <a:gd name="connsiteX260" fmla="*/ 775016 w 1912672"/>
              <a:gd name="connsiteY260" fmla="*/ 3828711 h 3833160"/>
              <a:gd name="connsiteX261" fmla="*/ 761637 w 1912672"/>
              <a:gd name="connsiteY261" fmla="*/ 3833160 h 3833160"/>
              <a:gd name="connsiteX262" fmla="*/ 758567 w 1912672"/>
              <a:gd name="connsiteY262" fmla="*/ 3826878 h 3833160"/>
              <a:gd name="connsiteX263" fmla="*/ 805952 w 1912672"/>
              <a:gd name="connsiteY263" fmla="*/ 3777351 h 3833160"/>
              <a:gd name="connsiteX264" fmla="*/ 847525 w 1912672"/>
              <a:gd name="connsiteY264" fmla="*/ 3722733 h 3833160"/>
              <a:gd name="connsiteX265" fmla="*/ 882815 w 1912672"/>
              <a:gd name="connsiteY265" fmla="*/ 3664405 h 3833160"/>
              <a:gd name="connsiteX266" fmla="*/ 910683 w 1912672"/>
              <a:gd name="connsiteY266" fmla="*/ 3606761 h 3833160"/>
              <a:gd name="connsiteX267" fmla="*/ 933675 w 1912672"/>
              <a:gd name="connsiteY267" fmla="*/ 3550236 h 3833160"/>
              <a:gd name="connsiteX268" fmla="*/ 943120 w 1912672"/>
              <a:gd name="connsiteY268" fmla="*/ 3508495 h 3833160"/>
              <a:gd name="connsiteX269" fmla="*/ 946497 w 1912672"/>
              <a:gd name="connsiteY269" fmla="*/ 3509658 h 3833160"/>
              <a:gd name="connsiteX270" fmla="*/ 947522 w 1912672"/>
              <a:gd name="connsiteY270" fmla="*/ 3508759 h 3833160"/>
              <a:gd name="connsiteX271" fmla="*/ 947302 w 1912672"/>
              <a:gd name="connsiteY271" fmla="*/ 3506770 h 3833160"/>
              <a:gd name="connsiteX272" fmla="*/ 946709 w 1912672"/>
              <a:gd name="connsiteY272" fmla="*/ 3505350 h 3833160"/>
              <a:gd name="connsiteX273" fmla="*/ 945381 w 1912672"/>
              <a:gd name="connsiteY273" fmla="*/ 3502390 h 3833160"/>
              <a:gd name="connsiteX274" fmla="*/ 946879 w 1912672"/>
              <a:gd name="connsiteY274" fmla="*/ 3500109 h 3833160"/>
              <a:gd name="connsiteX275" fmla="*/ 946796 w 1912672"/>
              <a:gd name="connsiteY275" fmla="*/ 3498240 h 3833160"/>
              <a:gd name="connsiteX276" fmla="*/ 947228 w 1912672"/>
              <a:gd name="connsiteY276" fmla="*/ 3495922 h 3833160"/>
              <a:gd name="connsiteX277" fmla="*/ 946202 w 1912672"/>
              <a:gd name="connsiteY277" fmla="*/ 3496821 h 3833160"/>
              <a:gd name="connsiteX278" fmla="*/ 946796 w 1912672"/>
              <a:gd name="connsiteY278" fmla="*/ 3498240 h 3833160"/>
              <a:gd name="connsiteX279" fmla="*/ 943120 w 1912672"/>
              <a:gd name="connsiteY279" fmla="*/ 3508495 h 3833160"/>
              <a:gd name="connsiteX280" fmla="*/ 920055 w 1912672"/>
              <a:gd name="connsiteY280" fmla="*/ 3504456 h 3833160"/>
              <a:gd name="connsiteX281" fmla="*/ 891050 w 1912672"/>
              <a:gd name="connsiteY281" fmla="*/ 3506594 h 3833160"/>
              <a:gd name="connsiteX282" fmla="*/ 860172 w 1912672"/>
              <a:gd name="connsiteY282" fmla="*/ 3511582 h 3833160"/>
              <a:gd name="connsiteX283" fmla="*/ 826163 w 1912672"/>
              <a:gd name="connsiteY283" fmla="*/ 3521016 h 3833160"/>
              <a:gd name="connsiteX284" fmla="*/ 790835 w 1912672"/>
              <a:gd name="connsiteY284" fmla="*/ 3533785 h 3833160"/>
              <a:gd name="connsiteX285" fmla="*/ 755037 w 1912672"/>
              <a:gd name="connsiteY285" fmla="*/ 3547939 h 3833160"/>
              <a:gd name="connsiteX286" fmla="*/ 720010 w 1912672"/>
              <a:gd name="connsiteY286" fmla="*/ 3564567 h 3833160"/>
              <a:gd name="connsiteX287" fmla="*/ 686563 w 1912672"/>
              <a:gd name="connsiteY287" fmla="*/ 3580781 h 3833160"/>
              <a:gd name="connsiteX288" fmla="*/ 655247 w 1912672"/>
              <a:gd name="connsiteY288" fmla="*/ 3597068 h 3833160"/>
              <a:gd name="connsiteX289" fmla="*/ 687635 w 1912672"/>
              <a:gd name="connsiteY289" fmla="*/ 3566747 h 3833160"/>
              <a:gd name="connsiteX290" fmla="*/ 719332 w 1912672"/>
              <a:gd name="connsiteY290" fmla="*/ 3540910 h 3833160"/>
              <a:gd name="connsiteX291" fmla="*/ 753129 w 1912672"/>
              <a:gd name="connsiteY291" fmla="*/ 3520510 h 3833160"/>
              <a:gd name="connsiteX292" fmla="*/ 789139 w 1912672"/>
              <a:gd name="connsiteY292" fmla="*/ 3502048 h 3833160"/>
              <a:gd name="connsiteX293" fmla="*/ 826517 w 1912672"/>
              <a:gd name="connsiteY293" fmla="*/ 3487482 h 3833160"/>
              <a:gd name="connsiteX294" fmla="*/ 868462 w 1912672"/>
              <a:gd name="connsiteY294" fmla="*/ 3476916 h 3833160"/>
              <a:gd name="connsiteX295" fmla="*/ 962011 w 1912672"/>
              <a:gd name="connsiteY295" fmla="*/ 3455565 h 3833160"/>
              <a:gd name="connsiteX296" fmla="*/ 973820 w 1912672"/>
              <a:gd name="connsiteY296" fmla="*/ 3382651 h 3833160"/>
              <a:gd name="connsiteX297" fmla="*/ 979476 w 1912672"/>
              <a:gd name="connsiteY297" fmla="*/ 3310035 h 3833160"/>
              <a:gd name="connsiteX298" fmla="*/ 978970 w 1912672"/>
              <a:gd name="connsiteY298" fmla="*/ 3236513 h 3833160"/>
              <a:gd name="connsiteX299" fmla="*/ 972281 w 1912672"/>
              <a:gd name="connsiteY299" fmla="*/ 3163562 h 3833160"/>
              <a:gd name="connsiteX300" fmla="*/ 909718 w 1912672"/>
              <a:gd name="connsiteY300" fmla="*/ 2935624 h 3833160"/>
              <a:gd name="connsiteX301" fmla="*/ 900871 w 1912672"/>
              <a:gd name="connsiteY301" fmla="*/ 2934162 h 3833160"/>
              <a:gd name="connsiteX302" fmla="*/ 870406 w 1912672"/>
              <a:gd name="connsiteY302" fmla="*/ 2984139 h 3833160"/>
              <a:gd name="connsiteX303" fmla="*/ 833789 w 1912672"/>
              <a:gd name="connsiteY303" fmla="*/ 3034414 h 3833160"/>
              <a:gd name="connsiteX304" fmla="*/ 791581 w 1912672"/>
              <a:gd name="connsiteY304" fmla="*/ 3086679 h 3833160"/>
              <a:gd name="connsiteX305" fmla="*/ 743642 w 1912672"/>
              <a:gd name="connsiteY305" fmla="*/ 3135720 h 3833160"/>
              <a:gd name="connsiteX306" fmla="*/ 692759 w 1912672"/>
              <a:gd name="connsiteY306" fmla="*/ 3186373 h 3833160"/>
              <a:gd name="connsiteX307" fmla="*/ 637219 w 1912672"/>
              <a:gd name="connsiteY307" fmla="*/ 3235043 h 3833160"/>
              <a:gd name="connsiteX308" fmla="*/ 578815 w 1912672"/>
              <a:gd name="connsiteY308" fmla="*/ 3282100 h 3833160"/>
              <a:gd name="connsiteX309" fmla="*/ 518156 w 1912672"/>
              <a:gd name="connsiteY309" fmla="*/ 3326282 h 3833160"/>
              <a:gd name="connsiteX310" fmla="*/ 455177 w 1912672"/>
              <a:gd name="connsiteY310" fmla="*/ 3368134 h 3833160"/>
              <a:gd name="connsiteX311" fmla="*/ 393663 w 1912672"/>
              <a:gd name="connsiteY311" fmla="*/ 3407974 h 3833160"/>
              <a:gd name="connsiteX312" fmla="*/ 330228 w 1912672"/>
              <a:gd name="connsiteY312" fmla="*/ 3443435 h 3833160"/>
              <a:gd name="connsiteX313" fmla="*/ 267517 w 1912672"/>
              <a:gd name="connsiteY313" fmla="*/ 3474139 h 3833160"/>
              <a:gd name="connsiteX314" fmla="*/ 206814 w 1912672"/>
              <a:gd name="connsiteY314" fmla="*/ 3502111 h 3833160"/>
              <a:gd name="connsiteX315" fmla="*/ 148203 w 1912672"/>
              <a:gd name="connsiteY315" fmla="*/ 3524128 h 3833160"/>
              <a:gd name="connsiteX316" fmla="*/ 92246 w 1912672"/>
              <a:gd name="connsiteY316" fmla="*/ 3541882 h 3833160"/>
              <a:gd name="connsiteX317" fmla="*/ 37645 w 1912672"/>
              <a:gd name="connsiteY317" fmla="*/ 3552139 h 3833160"/>
              <a:gd name="connsiteX318" fmla="*/ 48200 w 1912672"/>
              <a:gd name="connsiteY318" fmla="*/ 3547012 h 3833160"/>
              <a:gd name="connsiteX319" fmla="*/ 54777 w 1912672"/>
              <a:gd name="connsiteY319" fmla="*/ 3543191 h 3833160"/>
              <a:gd name="connsiteX320" fmla="*/ 59610 w 1912672"/>
              <a:gd name="connsiteY320" fmla="*/ 3541137 h 3833160"/>
              <a:gd name="connsiteX321" fmla="*/ 61660 w 1912672"/>
              <a:gd name="connsiteY321" fmla="*/ 3539340 h 3833160"/>
              <a:gd name="connsiteX322" fmla="*/ 61441 w 1912672"/>
              <a:gd name="connsiteY322" fmla="*/ 3537351 h 3833160"/>
              <a:gd name="connsiteX323" fmla="*/ 62467 w 1912672"/>
              <a:gd name="connsiteY323" fmla="*/ 3536452 h 3833160"/>
              <a:gd name="connsiteX324" fmla="*/ 61359 w 1912672"/>
              <a:gd name="connsiteY324" fmla="*/ 3535481 h 3833160"/>
              <a:gd name="connsiteX325" fmla="*/ 62897 w 1912672"/>
              <a:gd name="connsiteY325" fmla="*/ 3534134 h 3833160"/>
              <a:gd name="connsiteX326" fmla="*/ 67081 w 1912672"/>
              <a:gd name="connsiteY326" fmla="*/ 3532408 h 3833160"/>
              <a:gd name="connsiteX327" fmla="*/ 72939 w 1912672"/>
              <a:gd name="connsiteY327" fmla="*/ 3529456 h 3833160"/>
              <a:gd name="connsiteX328" fmla="*/ 81778 w 1912672"/>
              <a:gd name="connsiteY328" fmla="*/ 3524622 h 3833160"/>
              <a:gd name="connsiteX329" fmla="*/ 95320 w 1912672"/>
              <a:gd name="connsiteY329" fmla="*/ 3518818 h 3833160"/>
              <a:gd name="connsiteX330" fmla="*/ 114932 w 1912672"/>
              <a:gd name="connsiteY330" fmla="*/ 3510846 h 3833160"/>
              <a:gd name="connsiteX331" fmla="*/ 137312 w 1912672"/>
              <a:gd name="connsiteY331" fmla="*/ 3500207 h 3833160"/>
              <a:gd name="connsiteX332" fmla="*/ 167862 w 1912672"/>
              <a:gd name="connsiteY332" fmla="*/ 3487744 h 3833160"/>
              <a:gd name="connsiteX333" fmla="*/ 204549 w 1912672"/>
              <a:gd name="connsiteY333" fmla="*/ 3472571 h 3833160"/>
              <a:gd name="connsiteX334" fmla="*/ 258382 w 1912672"/>
              <a:gd name="connsiteY334" fmla="*/ 3445767 h 3833160"/>
              <a:gd name="connsiteX335" fmla="*/ 311693 w 1912672"/>
              <a:gd name="connsiteY335" fmla="*/ 3413115 h 3833160"/>
              <a:gd name="connsiteX336" fmla="*/ 364540 w 1912672"/>
              <a:gd name="connsiteY336" fmla="*/ 3377961 h 3833160"/>
              <a:gd name="connsiteX337" fmla="*/ 422506 w 1912672"/>
              <a:gd name="connsiteY337" fmla="*/ 3342200 h 3833160"/>
              <a:gd name="connsiteX338" fmla="*/ 434347 w 1912672"/>
              <a:gd name="connsiteY338" fmla="*/ 3334006 h 3833160"/>
              <a:gd name="connsiteX339" fmla="*/ 451900 w 1912672"/>
              <a:gd name="connsiteY339" fmla="*/ 3321534 h 3833160"/>
              <a:gd name="connsiteX340" fmla="*/ 469893 w 1912672"/>
              <a:gd name="connsiteY340" fmla="*/ 3307950 h 3833160"/>
              <a:gd name="connsiteX341" fmla="*/ 489284 w 1912672"/>
              <a:gd name="connsiteY341" fmla="*/ 3292897 h 3833160"/>
              <a:gd name="connsiteX342" fmla="*/ 508083 w 1912672"/>
              <a:gd name="connsiteY342" fmla="*/ 3276424 h 3833160"/>
              <a:gd name="connsiteX343" fmla="*/ 522649 w 1912672"/>
              <a:gd name="connsiteY343" fmla="*/ 3259537 h 3833160"/>
              <a:gd name="connsiteX344" fmla="*/ 534440 w 1912672"/>
              <a:gd name="connsiteY344" fmla="*/ 3244112 h 3833160"/>
              <a:gd name="connsiteX345" fmla="*/ 539574 w 1912672"/>
              <a:gd name="connsiteY345" fmla="*/ 3230640 h 3833160"/>
              <a:gd name="connsiteX346" fmla="*/ 509849 w 1912672"/>
              <a:gd name="connsiteY346" fmla="*/ 3208187 h 3833160"/>
              <a:gd name="connsiteX347" fmla="*/ 474526 w 1912672"/>
              <a:gd name="connsiteY347" fmla="*/ 3191609 h 3833160"/>
              <a:gd name="connsiteX348" fmla="*/ 435493 w 1912672"/>
              <a:gd name="connsiteY348" fmla="*/ 3180466 h 3833160"/>
              <a:gd name="connsiteX349" fmla="*/ 390471 w 1912672"/>
              <a:gd name="connsiteY349" fmla="*/ 3173359 h 3833160"/>
              <a:gd name="connsiteX350" fmla="*/ 344894 w 1912672"/>
              <a:gd name="connsiteY350" fmla="*/ 3170859 h 3833160"/>
              <a:gd name="connsiteX351" fmla="*/ 295258 w 1912672"/>
              <a:gd name="connsiteY351" fmla="*/ 3172887 h 3833160"/>
              <a:gd name="connsiteX352" fmla="*/ 245329 w 1912672"/>
              <a:gd name="connsiteY352" fmla="*/ 3177354 h 3833160"/>
              <a:gd name="connsiteX353" fmla="*/ 195694 w 1912672"/>
              <a:gd name="connsiteY353" fmla="*/ 3184474 h 3833160"/>
              <a:gd name="connsiteX354" fmla="*/ 144902 w 1912672"/>
              <a:gd name="connsiteY354" fmla="*/ 3193577 h 3833160"/>
              <a:gd name="connsiteX355" fmla="*/ 95992 w 1912672"/>
              <a:gd name="connsiteY355" fmla="*/ 3206125 h 3833160"/>
              <a:gd name="connsiteX356" fmla="*/ 49213 w 1912672"/>
              <a:gd name="connsiteY356" fmla="*/ 3218744 h 3833160"/>
              <a:gd name="connsiteX357" fmla="*/ 6365 w 1912672"/>
              <a:gd name="connsiteY357" fmla="*/ 3233010 h 3833160"/>
              <a:gd name="connsiteX358" fmla="*/ 0 w 1912672"/>
              <a:gd name="connsiteY358" fmla="*/ 3227433 h 3833160"/>
              <a:gd name="connsiteX359" fmla="*/ 3076 w 1912672"/>
              <a:gd name="connsiteY359" fmla="*/ 3224737 h 3833160"/>
              <a:gd name="connsiteX360" fmla="*/ 43018 w 1912672"/>
              <a:gd name="connsiteY360" fmla="*/ 3207924 h 3833160"/>
              <a:gd name="connsiteX361" fmla="*/ 85231 w 1912672"/>
              <a:gd name="connsiteY361" fmla="*/ 3191304 h 3833160"/>
              <a:gd name="connsiteX362" fmla="*/ 127386 w 1912672"/>
              <a:gd name="connsiteY362" fmla="*/ 3176431 h 3833160"/>
              <a:gd name="connsiteX363" fmla="*/ 168655 w 1912672"/>
              <a:gd name="connsiteY363" fmla="*/ 3162578 h 3833160"/>
              <a:gd name="connsiteX364" fmla="*/ 209793 w 1912672"/>
              <a:gd name="connsiteY364" fmla="*/ 3149808 h 3833160"/>
              <a:gd name="connsiteX365" fmla="*/ 250713 w 1912672"/>
              <a:gd name="connsiteY365" fmla="*/ 3140141 h 3833160"/>
              <a:gd name="connsiteX366" fmla="*/ 291298 w 1912672"/>
              <a:gd name="connsiteY366" fmla="*/ 3131978 h 3833160"/>
              <a:gd name="connsiteX367" fmla="*/ 333154 w 1912672"/>
              <a:gd name="connsiteY367" fmla="*/ 3128523 h 3833160"/>
              <a:gd name="connsiteX368" fmla="*/ 375359 w 1912672"/>
              <a:gd name="connsiteY368" fmla="*/ 3125974 h 3833160"/>
              <a:gd name="connsiteX369" fmla="*/ 416751 w 1912672"/>
              <a:gd name="connsiteY369" fmla="*/ 3130200 h 3833160"/>
              <a:gd name="connsiteX370" fmla="*/ 459928 w 1912672"/>
              <a:gd name="connsiteY370" fmla="*/ 3138683 h 3833160"/>
              <a:gd name="connsiteX371" fmla="*/ 504268 w 1912672"/>
              <a:gd name="connsiteY371" fmla="*/ 3151481 h 3833160"/>
              <a:gd name="connsiteX372" fmla="*/ 546509 w 1912672"/>
              <a:gd name="connsiteY372" fmla="*/ 3169029 h 3833160"/>
              <a:gd name="connsiteX373" fmla="*/ 591005 w 1912672"/>
              <a:gd name="connsiteY373" fmla="*/ 3194544 h 3833160"/>
              <a:gd name="connsiteX374" fmla="*/ 643386 w 1912672"/>
              <a:gd name="connsiteY374" fmla="*/ 3146702 h 3833160"/>
              <a:gd name="connsiteX375" fmla="*/ 689192 w 1912672"/>
              <a:gd name="connsiteY375" fmla="*/ 3097589 h 3833160"/>
              <a:gd name="connsiteX376" fmla="*/ 728837 w 1912672"/>
              <a:gd name="connsiteY376" fmla="*/ 3047570 h 3833160"/>
              <a:gd name="connsiteX377" fmla="*/ 763151 w 1912672"/>
              <a:gd name="connsiteY377" fmla="*/ 2997373 h 3833160"/>
              <a:gd name="connsiteX378" fmla="*/ 792509 w 1912672"/>
              <a:gd name="connsiteY378" fmla="*/ 2946426 h 3833160"/>
              <a:gd name="connsiteX379" fmla="*/ 818742 w 1912672"/>
              <a:gd name="connsiteY379" fmla="*/ 2896035 h 3833160"/>
              <a:gd name="connsiteX380" fmla="*/ 840539 w 1912672"/>
              <a:gd name="connsiteY380" fmla="*/ 2845651 h 3833160"/>
              <a:gd name="connsiteX381" fmla="*/ 868659 w 1912672"/>
              <a:gd name="connsiteY381" fmla="*/ 2777611 h 3833160"/>
              <a:gd name="connsiteX382" fmla="*/ 886079 w 1912672"/>
              <a:gd name="connsiteY382" fmla="*/ 2678806 h 3833160"/>
              <a:gd name="connsiteX383" fmla="*/ 894665 w 1912672"/>
              <a:gd name="connsiteY383" fmla="*/ 2574247 h 3833160"/>
              <a:gd name="connsiteX384" fmla="*/ 910157 w 1912672"/>
              <a:gd name="connsiteY384" fmla="*/ 2532162 h 3833160"/>
              <a:gd name="connsiteX385" fmla="*/ 923410 w 1912672"/>
              <a:gd name="connsiteY385" fmla="*/ 2485372 h 3833160"/>
              <a:gd name="connsiteX386" fmla="*/ 935916 w 1912672"/>
              <a:gd name="connsiteY386" fmla="*/ 2433353 h 3833160"/>
              <a:gd name="connsiteX387" fmla="*/ 947488 w 1912672"/>
              <a:gd name="connsiteY387" fmla="*/ 2377937 h 3833160"/>
              <a:gd name="connsiteX388" fmla="*/ 956821 w 1912672"/>
              <a:gd name="connsiteY388" fmla="*/ 2318077 h 3833160"/>
              <a:gd name="connsiteX389" fmla="*/ 963914 w 1912672"/>
              <a:gd name="connsiteY389" fmla="*/ 2257171 h 3833160"/>
              <a:gd name="connsiteX390" fmla="*/ 970820 w 1912672"/>
              <a:gd name="connsiteY390" fmla="*/ 2193390 h 3833160"/>
              <a:gd name="connsiteX391" fmla="*/ 975486 w 1912672"/>
              <a:gd name="connsiteY391" fmla="*/ 2128825 h 3833160"/>
              <a:gd name="connsiteX392" fmla="*/ 979406 w 1912672"/>
              <a:gd name="connsiteY392" fmla="*/ 2061646 h 3833160"/>
              <a:gd name="connsiteX393" fmla="*/ 979406 w 1912672"/>
              <a:gd name="connsiteY393" fmla="*/ 1995512 h 3833160"/>
              <a:gd name="connsiteX394" fmla="*/ 979406 w 1912672"/>
              <a:gd name="connsiteY394" fmla="*/ 1930162 h 3833160"/>
              <a:gd name="connsiteX395" fmla="*/ 975486 w 1912672"/>
              <a:gd name="connsiteY395" fmla="*/ 1864552 h 3833160"/>
              <a:gd name="connsiteX396" fmla="*/ 970073 w 1912672"/>
              <a:gd name="connsiteY396" fmla="*/ 1801555 h 3833160"/>
              <a:gd name="connsiteX397" fmla="*/ 963167 w 1912672"/>
              <a:gd name="connsiteY397" fmla="*/ 1740126 h 3833160"/>
              <a:gd name="connsiteX398" fmla="*/ 952901 w 1912672"/>
              <a:gd name="connsiteY398" fmla="*/ 1680789 h 3833160"/>
              <a:gd name="connsiteX399" fmla="*/ 938902 w 1912672"/>
              <a:gd name="connsiteY399" fmla="*/ 1625634 h 3833160"/>
              <a:gd name="connsiteX400" fmla="*/ 923410 w 1912672"/>
              <a:gd name="connsiteY400" fmla="*/ 1573354 h 3833160"/>
              <a:gd name="connsiteX401" fmla="*/ 904744 w 1912672"/>
              <a:gd name="connsiteY401" fmla="*/ 1526564 h 3833160"/>
              <a:gd name="connsiteX402" fmla="*/ 883839 w 1912672"/>
              <a:gd name="connsiteY402" fmla="*/ 1485263 h 3833160"/>
              <a:gd name="connsiteX403" fmla="*/ 859574 w 1912672"/>
              <a:gd name="connsiteY403" fmla="*/ 1448667 h 3833160"/>
              <a:gd name="connsiteX404" fmla="*/ 832510 w 1912672"/>
              <a:gd name="connsiteY404" fmla="*/ 1419129 h 3833160"/>
              <a:gd name="connsiteX405" fmla="*/ 801338 w 1912672"/>
              <a:gd name="connsiteY405" fmla="*/ 1396649 h 3833160"/>
              <a:gd name="connsiteX406" fmla="*/ 774834 w 1912672"/>
              <a:gd name="connsiteY406" fmla="*/ 1383318 h 3833160"/>
              <a:gd name="connsiteX407" fmla="*/ 745342 w 1912672"/>
              <a:gd name="connsiteY407" fmla="*/ 1377829 h 3833160"/>
              <a:gd name="connsiteX408" fmla="*/ 714918 w 1912672"/>
              <a:gd name="connsiteY408" fmla="*/ 1377829 h 3833160"/>
              <a:gd name="connsiteX409" fmla="*/ 683187 w 1912672"/>
              <a:gd name="connsiteY409" fmla="*/ 1381750 h 3833160"/>
              <a:gd name="connsiteX410" fmla="*/ 652016 w 1912672"/>
              <a:gd name="connsiteY410" fmla="*/ 1388023 h 3833160"/>
              <a:gd name="connsiteX411" fmla="*/ 620845 w 1912672"/>
              <a:gd name="connsiteY411" fmla="*/ 1396649 h 3833160"/>
              <a:gd name="connsiteX412" fmla="*/ 589860 w 1912672"/>
              <a:gd name="connsiteY412" fmla="*/ 1403446 h 3833160"/>
              <a:gd name="connsiteX413" fmla="*/ 559436 w 1912672"/>
              <a:gd name="connsiteY413" fmla="*/ 1410503 h 3833160"/>
              <a:gd name="connsiteX414" fmla="*/ 531438 w 1912672"/>
              <a:gd name="connsiteY414" fmla="*/ 1414424 h 3833160"/>
              <a:gd name="connsiteX415" fmla="*/ 467602 w 1912672"/>
              <a:gd name="connsiteY415" fmla="*/ 1417561 h 3833160"/>
              <a:gd name="connsiteX416" fmla="*/ 405447 w 1912672"/>
              <a:gd name="connsiteY416" fmla="*/ 1414424 h 3833160"/>
              <a:gd name="connsiteX417" fmla="*/ 347958 w 1912672"/>
              <a:gd name="connsiteY417" fmla="*/ 1407367 h 3833160"/>
              <a:gd name="connsiteX418" fmla="*/ 292708 w 1912672"/>
              <a:gd name="connsiteY418" fmla="*/ 1397433 h 3833160"/>
              <a:gd name="connsiteX419" fmla="*/ 238952 w 1912672"/>
              <a:gd name="connsiteY419" fmla="*/ 1384886 h 3833160"/>
              <a:gd name="connsiteX420" fmla="*/ 187622 w 1912672"/>
              <a:gd name="connsiteY420" fmla="*/ 1372339 h 3833160"/>
              <a:gd name="connsiteX421" fmla="*/ 139466 w 1912672"/>
              <a:gd name="connsiteY421" fmla="*/ 1358485 h 3833160"/>
              <a:gd name="connsiteX422" fmla="*/ 142639 w 1912672"/>
              <a:gd name="connsiteY422" fmla="*/ 1342801 h 3833160"/>
              <a:gd name="connsiteX423" fmla="*/ 208714 w 1912672"/>
              <a:gd name="connsiteY423" fmla="*/ 1352212 h 3833160"/>
              <a:gd name="connsiteX424" fmla="*/ 274043 w 1912672"/>
              <a:gd name="connsiteY424" fmla="*/ 1358485 h 3833160"/>
              <a:gd name="connsiteX425" fmla="*/ 337878 w 1912672"/>
              <a:gd name="connsiteY425" fmla="*/ 1360838 h 3833160"/>
              <a:gd name="connsiteX426" fmla="*/ 400034 w 1912672"/>
              <a:gd name="connsiteY426" fmla="*/ 1358485 h 3833160"/>
              <a:gd name="connsiteX427" fmla="*/ 460696 w 1912672"/>
              <a:gd name="connsiteY427" fmla="*/ 1349859 h 3833160"/>
              <a:gd name="connsiteX428" fmla="*/ 519865 w 1912672"/>
              <a:gd name="connsiteY428" fmla="*/ 1336528 h 3833160"/>
              <a:gd name="connsiteX429" fmla="*/ 576608 w 1912672"/>
              <a:gd name="connsiteY429" fmla="*/ 1318753 h 3833160"/>
              <a:gd name="connsiteX430" fmla="*/ 630177 w 1912672"/>
              <a:gd name="connsiteY430" fmla="*/ 1292874 h 3833160"/>
              <a:gd name="connsiteX431" fmla="*/ 699426 w 1912672"/>
              <a:gd name="connsiteY431" fmla="*/ 1258631 h 3833160"/>
              <a:gd name="connsiteX432" fmla="*/ 572688 w 1912672"/>
              <a:gd name="connsiteY432" fmla="*/ 1147276 h 3833160"/>
              <a:gd name="connsiteX433" fmla="*/ 459203 w 1912672"/>
              <a:gd name="connsiteY433" fmla="*/ 1022589 h 3833160"/>
              <a:gd name="connsiteX434" fmla="*/ 396861 w 1912672"/>
              <a:gd name="connsiteY434" fmla="*/ 1029647 h 3833160"/>
              <a:gd name="connsiteX435" fmla="*/ 336198 w 1912672"/>
              <a:gd name="connsiteY435" fmla="*/ 1029647 h 3833160"/>
              <a:gd name="connsiteX436" fmla="*/ 280949 w 1912672"/>
              <a:gd name="connsiteY436" fmla="*/ 1022589 h 3833160"/>
              <a:gd name="connsiteX437" fmla="*/ 228873 w 1912672"/>
              <a:gd name="connsiteY437" fmla="*/ 1007951 h 3833160"/>
              <a:gd name="connsiteX438" fmla="*/ 180716 w 1912672"/>
              <a:gd name="connsiteY438" fmla="*/ 986777 h 3833160"/>
              <a:gd name="connsiteX439" fmla="*/ 138719 w 1912672"/>
              <a:gd name="connsiteY439" fmla="*/ 960376 h 3833160"/>
              <a:gd name="connsiteX440" fmla="*/ 101389 w 1912672"/>
              <a:gd name="connsiteY440" fmla="*/ 927701 h 3833160"/>
              <a:gd name="connsiteX441" fmla="*/ 70218 w 1912672"/>
              <a:gd name="connsiteY441" fmla="*/ 889537 h 3833160"/>
              <a:gd name="connsiteX442" fmla="*/ 46139 w 1912672"/>
              <a:gd name="connsiteY442" fmla="*/ 848236 h 3833160"/>
              <a:gd name="connsiteX443" fmla="*/ 49312 w 1912672"/>
              <a:gd name="connsiteY443" fmla="*/ 841179 h 3833160"/>
              <a:gd name="connsiteX444" fmla="*/ 59392 w 1912672"/>
              <a:gd name="connsiteY444" fmla="*/ 848236 h 3833160"/>
              <a:gd name="connsiteX445" fmla="*/ 71897 w 1912672"/>
              <a:gd name="connsiteY445" fmla="*/ 875422 h 3833160"/>
              <a:gd name="connsiteX446" fmla="*/ 92056 w 1912672"/>
              <a:gd name="connsiteY446" fmla="*/ 898948 h 3833160"/>
              <a:gd name="connsiteX447" fmla="*/ 116881 w 1912672"/>
              <a:gd name="connsiteY447" fmla="*/ 922212 h 3833160"/>
              <a:gd name="connsiteX448" fmla="*/ 146559 w 1912672"/>
              <a:gd name="connsiteY448" fmla="*/ 940248 h 3833160"/>
              <a:gd name="connsiteX449" fmla="*/ 180716 w 1912672"/>
              <a:gd name="connsiteY449" fmla="*/ 955671 h 3833160"/>
              <a:gd name="connsiteX450" fmla="*/ 216554 w 1912672"/>
              <a:gd name="connsiteY450" fmla="*/ 967434 h 3833160"/>
              <a:gd name="connsiteX451" fmla="*/ 254631 w 1912672"/>
              <a:gd name="connsiteY451" fmla="*/ 974492 h 3833160"/>
              <a:gd name="connsiteX452" fmla="*/ 294201 w 1912672"/>
              <a:gd name="connsiteY452" fmla="*/ 976844 h 3833160"/>
              <a:gd name="connsiteX453" fmla="*/ 332279 w 1912672"/>
              <a:gd name="connsiteY453" fmla="*/ 976060 h 3833160"/>
              <a:gd name="connsiteX454" fmla="*/ 353371 w 1912672"/>
              <a:gd name="connsiteY454" fmla="*/ 972923 h 3833160"/>
              <a:gd name="connsiteX455" fmla="*/ 372036 w 1912672"/>
              <a:gd name="connsiteY455" fmla="*/ 972923 h 3833160"/>
              <a:gd name="connsiteX456" fmla="*/ 388275 w 1912672"/>
              <a:gd name="connsiteY456" fmla="*/ 969786 h 3833160"/>
              <a:gd name="connsiteX457" fmla="*/ 403954 w 1912672"/>
              <a:gd name="connsiteY457" fmla="*/ 965865 h 3833160"/>
              <a:gd name="connsiteX458" fmla="*/ 417206 w 1912672"/>
              <a:gd name="connsiteY458" fmla="*/ 957239 h 3833160"/>
              <a:gd name="connsiteX459" fmla="*/ 379875 w 1912672"/>
              <a:gd name="connsiteY459" fmla="*/ 886400 h 3833160"/>
              <a:gd name="connsiteX460" fmla="*/ 347958 w 1912672"/>
              <a:gd name="connsiteY460" fmla="*/ 817130 h 3833160"/>
              <a:gd name="connsiteX461" fmla="*/ 317533 w 1912672"/>
              <a:gd name="connsiteY461" fmla="*/ 744723 h 3833160"/>
              <a:gd name="connsiteX462" fmla="*/ 291215 w 1912672"/>
              <a:gd name="connsiteY462" fmla="*/ 669963 h 3833160"/>
              <a:gd name="connsiteX463" fmla="*/ 265457 w 1912672"/>
              <a:gd name="connsiteY463" fmla="*/ 588930 h 3833160"/>
              <a:gd name="connsiteX464" fmla="*/ 241379 w 1912672"/>
              <a:gd name="connsiteY464" fmla="*/ 501623 h 3833160"/>
              <a:gd name="connsiteX465" fmla="*/ 238952 w 1912672"/>
              <a:gd name="connsiteY465" fmla="*/ 485939 h 3833160"/>
              <a:gd name="connsiteX466" fmla="*/ 232793 w 1912672"/>
              <a:gd name="connsiteY466" fmla="*/ 464243 h 3833160"/>
              <a:gd name="connsiteX467" fmla="*/ 228873 w 1912672"/>
              <a:gd name="connsiteY467" fmla="*/ 440194 h 3833160"/>
              <a:gd name="connsiteX468" fmla="*/ 223460 w 1912672"/>
              <a:gd name="connsiteY468" fmla="*/ 415884 h 3833160"/>
              <a:gd name="connsiteX469" fmla="*/ 218794 w 1912672"/>
              <a:gd name="connsiteY469" fmla="*/ 389483 h 3833160"/>
              <a:gd name="connsiteX470" fmla="*/ 217300 w 1912672"/>
              <a:gd name="connsiteY470" fmla="*/ 365173 h 3833160"/>
              <a:gd name="connsiteX471" fmla="*/ 217300 w 1912672"/>
              <a:gd name="connsiteY471" fmla="*/ 342693 h 3833160"/>
              <a:gd name="connsiteX472" fmla="*/ 220287 w 1912672"/>
              <a:gd name="connsiteY472" fmla="*/ 322565 h 3833160"/>
              <a:gd name="connsiteX473" fmla="*/ 225886 w 1912672"/>
              <a:gd name="connsiteY473" fmla="*/ 308450 h 3833160"/>
              <a:gd name="connsiteX474" fmla="*/ 232793 w 1912672"/>
              <a:gd name="connsiteY474" fmla="*/ 311586 h 3833160"/>
              <a:gd name="connsiteX475" fmla="*/ 238952 w 1912672"/>
              <a:gd name="connsiteY475" fmla="*/ 391051 h 3833160"/>
              <a:gd name="connsiteX476" fmla="*/ 252951 w 1912672"/>
              <a:gd name="connsiteY476" fmla="*/ 470516 h 3833160"/>
              <a:gd name="connsiteX477" fmla="*/ 274043 w 1912672"/>
              <a:gd name="connsiteY477" fmla="*/ 548413 h 3833160"/>
              <a:gd name="connsiteX478" fmla="*/ 299614 w 1912672"/>
              <a:gd name="connsiteY478" fmla="*/ 620036 h 3833160"/>
              <a:gd name="connsiteX479" fmla="*/ 327612 w 1912672"/>
              <a:gd name="connsiteY479" fmla="*/ 686954 h 3833160"/>
              <a:gd name="connsiteX480" fmla="*/ 353371 w 1912672"/>
              <a:gd name="connsiteY480" fmla="*/ 730607 h 3833160"/>
              <a:gd name="connsiteX481" fmla="*/ 350197 w 1912672"/>
              <a:gd name="connsiteY481" fmla="*/ 732176 h 3833160"/>
              <a:gd name="connsiteX482" fmla="*/ 350197 w 1912672"/>
              <a:gd name="connsiteY482" fmla="*/ 733744 h 3833160"/>
              <a:gd name="connsiteX483" fmla="*/ 351877 w 1912672"/>
              <a:gd name="connsiteY483" fmla="*/ 735313 h 3833160"/>
              <a:gd name="connsiteX484" fmla="*/ 353371 w 1912672"/>
              <a:gd name="connsiteY484" fmla="*/ 736097 h 3833160"/>
              <a:gd name="connsiteX485" fmla="*/ 356544 w 1912672"/>
              <a:gd name="connsiteY485" fmla="*/ 737665 h 3833160"/>
              <a:gd name="connsiteX486" fmla="*/ 357290 w 1912672"/>
              <a:gd name="connsiteY486" fmla="*/ 740802 h 3833160"/>
              <a:gd name="connsiteX487" fmla="*/ 358784 w 1912672"/>
              <a:gd name="connsiteY487" fmla="*/ 742370 h 3833160"/>
              <a:gd name="connsiteX488" fmla="*/ 360277 w 1912672"/>
              <a:gd name="connsiteY488" fmla="*/ 744723 h 3833160"/>
              <a:gd name="connsiteX489" fmla="*/ 360277 w 1912672"/>
              <a:gd name="connsiteY489" fmla="*/ 743154 h 3833160"/>
              <a:gd name="connsiteX490" fmla="*/ 358784 w 1912672"/>
              <a:gd name="connsiteY490" fmla="*/ 742370 h 3833160"/>
              <a:gd name="connsiteX491" fmla="*/ 353371 w 1912672"/>
              <a:gd name="connsiteY491" fmla="*/ 730607 h 3833160"/>
              <a:gd name="connsiteX492" fmla="*/ 372036 w 1912672"/>
              <a:gd name="connsiteY492" fmla="*/ 716492 h 3833160"/>
              <a:gd name="connsiteX493" fmla="*/ 389955 w 1912672"/>
              <a:gd name="connsiteY493" fmla="*/ 692443 h 3833160"/>
              <a:gd name="connsiteX494" fmla="*/ 406940 w 1912672"/>
              <a:gd name="connsiteY494" fmla="*/ 664474 h 3833160"/>
              <a:gd name="connsiteX495" fmla="*/ 422619 w 1912672"/>
              <a:gd name="connsiteY495" fmla="*/ 630231 h 3833160"/>
              <a:gd name="connsiteX496" fmla="*/ 436618 w 1912672"/>
              <a:gd name="connsiteY496" fmla="*/ 592066 h 3833160"/>
              <a:gd name="connsiteX497" fmla="*/ 449870 w 1912672"/>
              <a:gd name="connsiteY497" fmla="*/ 552334 h 3833160"/>
              <a:gd name="connsiteX498" fmla="*/ 460696 w 1912672"/>
              <a:gd name="connsiteY498" fmla="*/ 511033 h 3833160"/>
              <a:gd name="connsiteX499" fmla="*/ 470776 w 1912672"/>
              <a:gd name="connsiteY499" fmla="*/ 471301 h 3833160"/>
              <a:gd name="connsiteX500" fmla="*/ 479362 w 1912672"/>
              <a:gd name="connsiteY500" fmla="*/ 433136 h 3833160"/>
              <a:gd name="connsiteX501" fmla="*/ 480855 w 1912672"/>
              <a:gd name="connsiteY501" fmla="*/ 484370 h 3833160"/>
              <a:gd name="connsiteX502" fmla="*/ 479362 w 1912672"/>
              <a:gd name="connsiteY502" fmla="*/ 531161 h 3833160"/>
              <a:gd name="connsiteX503" fmla="*/ 472269 w 1912672"/>
              <a:gd name="connsiteY503" fmla="*/ 574814 h 3833160"/>
              <a:gd name="connsiteX504" fmla="*/ 462189 w 1912672"/>
              <a:gd name="connsiteY504" fmla="*/ 618468 h 3833160"/>
              <a:gd name="connsiteX505" fmla="*/ 448190 w 1912672"/>
              <a:gd name="connsiteY505" fmla="*/ 659769 h 3833160"/>
              <a:gd name="connsiteX506" fmla="*/ 428032 w 1912672"/>
              <a:gd name="connsiteY506" fmla="*/ 701069 h 3833160"/>
              <a:gd name="connsiteX507" fmla="*/ 381369 w 1912672"/>
              <a:gd name="connsiteY507" fmla="*/ 791252 h 3833160"/>
              <a:gd name="connsiteX508" fmla="*/ 429525 w 1912672"/>
              <a:gd name="connsiteY508" fmla="*/ 863920 h 3833160"/>
              <a:gd name="connsiteX509" fmla="*/ 481601 w 1912672"/>
              <a:gd name="connsiteY509" fmla="*/ 931622 h 3833160"/>
              <a:gd name="connsiteX510" fmla="*/ 538531 w 1912672"/>
              <a:gd name="connsiteY510" fmla="*/ 995403 h 3833160"/>
              <a:gd name="connsiteX511" fmla="*/ 599193 w 1912672"/>
              <a:gd name="connsiteY511" fmla="*/ 1053957 h 3833160"/>
              <a:gd name="connsiteX512" fmla="*/ 816831 w 1912672"/>
              <a:gd name="connsiteY512" fmla="*/ 1205045 h 3833160"/>
              <a:gd name="connsiteX513" fmla="*/ 823924 w 1912672"/>
              <a:gd name="connsiteY513" fmla="*/ 1199555 h 3833160"/>
              <a:gd name="connsiteX514" fmla="*/ 806005 w 1912672"/>
              <a:gd name="connsiteY514" fmla="*/ 1132637 h 3833160"/>
              <a:gd name="connsiteX515" fmla="*/ 792006 w 1912672"/>
              <a:gd name="connsiteY515" fmla="*/ 1060753 h 3833160"/>
              <a:gd name="connsiteX516" fmla="*/ 780247 w 1912672"/>
              <a:gd name="connsiteY516" fmla="*/ 982856 h 3833160"/>
              <a:gd name="connsiteX517" fmla="*/ 774834 w 1912672"/>
              <a:gd name="connsiteY517" fmla="*/ 903391 h 3833160"/>
              <a:gd name="connsiteX518" fmla="*/ 770167 w 1912672"/>
              <a:gd name="connsiteY518" fmla="*/ 820267 h 3833160"/>
              <a:gd name="connsiteX519" fmla="*/ 770167 w 1912672"/>
              <a:gd name="connsiteY519" fmla="*/ 735313 h 3833160"/>
              <a:gd name="connsiteX520" fmla="*/ 773340 w 1912672"/>
              <a:gd name="connsiteY520" fmla="*/ 649574 h 3833160"/>
              <a:gd name="connsiteX521" fmla="*/ 780247 w 1912672"/>
              <a:gd name="connsiteY521" fmla="*/ 564620 h 3833160"/>
              <a:gd name="connsiteX522" fmla="*/ 790513 w 1912672"/>
              <a:gd name="connsiteY522" fmla="*/ 479927 h 3833160"/>
              <a:gd name="connsiteX523" fmla="*/ 801338 w 1912672"/>
              <a:gd name="connsiteY523" fmla="*/ 398109 h 3833160"/>
              <a:gd name="connsiteX524" fmla="*/ 816831 w 1912672"/>
              <a:gd name="connsiteY524" fmla="*/ 318644 h 3833160"/>
              <a:gd name="connsiteX525" fmla="*/ 835496 w 1912672"/>
              <a:gd name="connsiteY525" fmla="*/ 243884 h 3833160"/>
              <a:gd name="connsiteX526" fmla="*/ 854908 w 1912672"/>
              <a:gd name="connsiteY526" fmla="*/ 173046 h 3833160"/>
              <a:gd name="connsiteX527" fmla="*/ 877493 w 1912672"/>
              <a:gd name="connsiteY527" fmla="*/ 109003 h 3833160"/>
              <a:gd name="connsiteX528" fmla="*/ 901571 w 1912672"/>
              <a:gd name="connsiteY528" fmla="*/ 50711 h 3833160"/>
              <a:gd name="connsiteX529" fmla="*/ 930503 w 1912672"/>
              <a:gd name="connsiteY529"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31784 w 1912672"/>
              <a:gd name="connsiteY218" fmla="*/ 2981193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31784 w 1912672"/>
              <a:gd name="connsiteY218" fmla="*/ 2981193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61472 w 1912672"/>
              <a:gd name="connsiteY218" fmla="*/ 2963380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61472 w 1912672"/>
              <a:gd name="connsiteY218" fmla="*/ 2963380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52936 w 1912672"/>
              <a:gd name="connsiteY218" fmla="*/ 3127318 h 3833160"/>
              <a:gd name="connsiteX219" fmla="*/ 1055550 w 1912672"/>
              <a:gd name="connsiteY219" fmla="*/ 3272471 h 3833160"/>
              <a:gd name="connsiteX220" fmla="*/ 1106379 w 1912672"/>
              <a:gd name="connsiteY220" fmla="*/ 3308927 h 3833160"/>
              <a:gd name="connsiteX221" fmla="*/ 1151347 w 1912672"/>
              <a:gd name="connsiteY221" fmla="*/ 3348334 h 3833160"/>
              <a:gd name="connsiteX222" fmla="*/ 1187691 w 1912672"/>
              <a:gd name="connsiteY222" fmla="*/ 3388268 h 3833160"/>
              <a:gd name="connsiteX223" fmla="*/ 1216725 w 1912672"/>
              <a:gd name="connsiteY223" fmla="*/ 3430484 h 3833160"/>
              <a:gd name="connsiteX224" fmla="*/ 1238582 w 1912672"/>
              <a:gd name="connsiteY224" fmla="*/ 3473897 h 3833160"/>
              <a:gd name="connsiteX225" fmla="*/ 1252456 w 1912672"/>
              <a:gd name="connsiteY225" fmla="*/ 3516304 h 3833160"/>
              <a:gd name="connsiteX226" fmla="*/ 1258768 w 1912672"/>
              <a:gd name="connsiteY226" fmla="*/ 3559273 h 3833160"/>
              <a:gd name="connsiteX227" fmla="*/ 1256926 w 1912672"/>
              <a:gd name="connsiteY227" fmla="*/ 3601386 h 3833160"/>
              <a:gd name="connsiteX228" fmla="*/ 1247774 w 1912672"/>
              <a:gd name="connsiteY228" fmla="*/ 3640689 h 3833160"/>
              <a:gd name="connsiteX229" fmla="*/ 1240808 w 1912672"/>
              <a:gd name="connsiteY229" fmla="*/ 3642671 h 3833160"/>
              <a:gd name="connsiteX230" fmla="*/ 1237950 w 1912672"/>
              <a:gd name="connsiteY230" fmla="*/ 3632080 h 3833160"/>
              <a:gd name="connsiteX231" fmla="*/ 1246452 w 1912672"/>
              <a:gd name="connsiteY231" fmla="*/ 3608381 h 3833160"/>
              <a:gd name="connsiteX232" fmla="*/ 1246889 w 1912672"/>
              <a:gd name="connsiteY232" fmla="*/ 3581808 h 3833160"/>
              <a:gd name="connsiteX233" fmla="*/ 1243694 w 1912672"/>
              <a:gd name="connsiteY233" fmla="*/ 3552354 h 3833160"/>
              <a:gd name="connsiteX234" fmla="*/ 1233485 w 1912672"/>
              <a:gd name="connsiteY234" fmla="*/ 3522742 h 3833160"/>
              <a:gd name="connsiteX235" fmla="*/ 1218246 w 1912672"/>
              <a:gd name="connsiteY235" fmla="*/ 3491717 h 3833160"/>
              <a:gd name="connsiteX236" fmla="*/ 1199371 w 1912672"/>
              <a:gd name="connsiteY236" fmla="*/ 3461697 h 3833160"/>
              <a:gd name="connsiteX237" fmla="*/ 1175758 w 1912672"/>
              <a:gd name="connsiteY237" fmla="*/ 3432919 h 3833160"/>
              <a:gd name="connsiteX238" fmla="*/ 1147962 w 1912672"/>
              <a:gd name="connsiteY238" fmla="*/ 3405866 h 3833160"/>
              <a:gd name="connsiteX239" fmla="*/ 1119222 w 1912672"/>
              <a:gd name="connsiteY239" fmla="*/ 3381579 h 3833160"/>
              <a:gd name="connsiteX240" fmla="*/ 1101535 w 1912672"/>
              <a:gd name="connsiteY240" fmla="*/ 3369675 h 3833160"/>
              <a:gd name="connsiteX241" fmla="*/ 1087698 w 1912672"/>
              <a:gd name="connsiteY241" fmla="*/ 3357550 h 3833160"/>
              <a:gd name="connsiteX242" fmla="*/ 1073608 w 1912672"/>
              <a:gd name="connsiteY242" fmla="*/ 3348798 h 3833160"/>
              <a:gd name="connsiteX243" fmla="*/ 1059423 w 1912672"/>
              <a:gd name="connsiteY243" fmla="*/ 3340859 h 3833160"/>
              <a:gd name="connsiteX244" fmla="*/ 1043960 w 1912672"/>
              <a:gd name="connsiteY244" fmla="*/ 3337192 h 3833160"/>
              <a:gd name="connsiteX245" fmla="*/ 1025322 w 1912672"/>
              <a:gd name="connsiteY245" fmla="*/ 3402025 h 3833160"/>
              <a:gd name="connsiteX246" fmla="*/ 1003697 w 1912672"/>
              <a:gd name="connsiteY246" fmla="*/ 3462443 h 3833160"/>
              <a:gd name="connsiteX247" fmla="*/ 978914 w 1912672"/>
              <a:gd name="connsiteY247" fmla="*/ 3523689 h 3833160"/>
              <a:gd name="connsiteX248" fmla="*/ 949550 w 1912672"/>
              <a:gd name="connsiteY248" fmla="*/ 3583615 h 3833160"/>
              <a:gd name="connsiteX249" fmla="*/ 915669 w 1912672"/>
              <a:gd name="connsiteY249" fmla="*/ 3646771 h 3833160"/>
              <a:gd name="connsiteX250" fmla="*/ 876441 w 1912672"/>
              <a:gd name="connsiteY250" fmla="*/ 3712430 h 3833160"/>
              <a:gd name="connsiteX251" fmla="*/ 867986 w 1912672"/>
              <a:gd name="connsiteY251" fmla="*/ 3722991 h 3833160"/>
              <a:gd name="connsiteX252" fmla="*/ 858368 w 1912672"/>
              <a:gd name="connsiteY252" fmla="*/ 3739422 h 3833160"/>
              <a:gd name="connsiteX253" fmla="*/ 845551 w 1912672"/>
              <a:gd name="connsiteY253" fmla="*/ 3755745 h 3833160"/>
              <a:gd name="connsiteX254" fmla="*/ 833671 w 1912672"/>
              <a:gd name="connsiteY254" fmla="*/ 3773189 h 3833160"/>
              <a:gd name="connsiteX255" fmla="*/ 819871 w 1912672"/>
              <a:gd name="connsiteY255" fmla="*/ 3791345 h 3833160"/>
              <a:gd name="connsiteX256" fmla="*/ 805085 w 1912672"/>
              <a:gd name="connsiteY256" fmla="*/ 3806242 h 3833160"/>
              <a:gd name="connsiteX257" fmla="*/ 790388 w 1912672"/>
              <a:gd name="connsiteY257" fmla="*/ 3819121 h 3833160"/>
              <a:gd name="connsiteX258" fmla="*/ 775016 w 1912672"/>
              <a:gd name="connsiteY258" fmla="*/ 3828711 h 3833160"/>
              <a:gd name="connsiteX259" fmla="*/ 761637 w 1912672"/>
              <a:gd name="connsiteY259" fmla="*/ 3833160 h 3833160"/>
              <a:gd name="connsiteX260" fmla="*/ 758567 w 1912672"/>
              <a:gd name="connsiteY260" fmla="*/ 3826878 h 3833160"/>
              <a:gd name="connsiteX261" fmla="*/ 805952 w 1912672"/>
              <a:gd name="connsiteY261" fmla="*/ 3777351 h 3833160"/>
              <a:gd name="connsiteX262" fmla="*/ 847525 w 1912672"/>
              <a:gd name="connsiteY262" fmla="*/ 3722733 h 3833160"/>
              <a:gd name="connsiteX263" fmla="*/ 882815 w 1912672"/>
              <a:gd name="connsiteY263" fmla="*/ 3664405 h 3833160"/>
              <a:gd name="connsiteX264" fmla="*/ 910683 w 1912672"/>
              <a:gd name="connsiteY264" fmla="*/ 3606761 h 3833160"/>
              <a:gd name="connsiteX265" fmla="*/ 933675 w 1912672"/>
              <a:gd name="connsiteY265" fmla="*/ 3550236 h 3833160"/>
              <a:gd name="connsiteX266" fmla="*/ 943120 w 1912672"/>
              <a:gd name="connsiteY266" fmla="*/ 3508495 h 3833160"/>
              <a:gd name="connsiteX267" fmla="*/ 946497 w 1912672"/>
              <a:gd name="connsiteY267" fmla="*/ 3509658 h 3833160"/>
              <a:gd name="connsiteX268" fmla="*/ 947522 w 1912672"/>
              <a:gd name="connsiteY268" fmla="*/ 3508759 h 3833160"/>
              <a:gd name="connsiteX269" fmla="*/ 947302 w 1912672"/>
              <a:gd name="connsiteY269" fmla="*/ 3506770 h 3833160"/>
              <a:gd name="connsiteX270" fmla="*/ 946709 w 1912672"/>
              <a:gd name="connsiteY270" fmla="*/ 3505350 h 3833160"/>
              <a:gd name="connsiteX271" fmla="*/ 945381 w 1912672"/>
              <a:gd name="connsiteY271" fmla="*/ 3502390 h 3833160"/>
              <a:gd name="connsiteX272" fmla="*/ 946879 w 1912672"/>
              <a:gd name="connsiteY272" fmla="*/ 3500109 h 3833160"/>
              <a:gd name="connsiteX273" fmla="*/ 946796 w 1912672"/>
              <a:gd name="connsiteY273" fmla="*/ 3498240 h 3833160"/>
              <a:gd name="connsiteX274" fmla="*/ 947228 w 1912672"/>
              <a:gd name="connsiteY274" fmla="*/ 3495922 h 3833160"/>
              <a:gd name="connsiteX275" fmla="*/ 946202 w 1912672"/>
              <a:gd name="connsiteY275" fmla="*/ 3496821 h 3833160"/>
              <a:gd name="connsiteX276" fmla="*/ 946796 w 1912672"/>
              <a:gd name="connsiteY276" fmla="*/ 3498240 h 3833160"/>
              <a:gd name="connsiteX277" fmla="*/ 943120 w 1912672"/>
              <a:gd name="connsiteY277" fmla="*/ 3508495 h 3833160"/>
              <a:gd name="connsiteX278" fmla="*/ 920055 w 1912672"/>
              <a:gd name="connsiteY278" fmla="*/ 3504456 h 3833160"/>
              <a:gd name="connsiteX279" fmla="*/ 891050 w 1912672"/>
              <a:gd name="connsiteY279" fmla="*/ 3506594 h 3833160"/>
              <a:gd name="connsiteX280" fmla="*/ 860172 w 1912672"/>
              <a:gd name="connsiteY280" fmla="*/ 3511582 h 3833160"/>
              <a:gd name="connsiteX281" fmla="*/ 826163 w 1912672"/>
              <a:gd name="connsiteY281" fmla="*/ 3521016 h 3833160"/>
              <a:gd name="connsiteX282" fmla="*/ 790835 w 1912672"/>
              <a:gd name="connsiteY282" fmla="*/ 3533785 h 3833160"/>
              <a:gd name="connsiteX283" fmla="*/ 755037 w 1912672"/>
              <a:gd name="connsiteY283" fmla="*/ 3547939 h 3833160"/>
              <a:gd name="connsiteX284" fmla="*/ 720010 w 1912672"/>
              <a:gd name="connsiteY284" fmla="*/ 3564567 h 3833160"/>
              <a:gd name="connsiteX285" fmla="*/ 686563 w 1912672"/>
              <a:gd name="connsiteY285" fmla="*/ 3580781 h 3833160"/>
              <a:gd name="connsiteX286" fmla="*/ 655247 w 1912672"/>
              <a:gd name="connsiteY286" fmla="*/ 3597068 h 3833160"/>
              <a:gd name="connsiteX287" fmla="*/ 687635 w 1912672"/>
              <a:gd name="connsiteY287" fmla="*/ 3566747 h 3833160"/>
              <a:gd name="connsiteX288" fmla="*/ 719332 w 1912672"/>
              <a:gd name="connsiteY288" fmla="*/ 3540910 h 3833160"/>
              <a:gd name="connsiteX289" fmla="*/ 753129 w 1912672"/>
              <a:gd name="connsiteY289" fmla="*/ 3520510 h 3833160"/>
              <a:gd name="connsiteX290" fmla="*/ 789139 w 1912672"/>
              <a:gd name="connsiteY290" fmla="*/ 3502048 h 3833160"/>
              <a:gd name="connsiteX291" fmla="*/ 826517 w 1912672"/>
              <a:gd name="connsiteY291" fmla="*/ 3487482 h 3833160"/>
              <a:gd name="connsiteX292" fmla="*/ 868462 w 1912672"/>
              <a:gd name="connsiteY292" fmla="*/ 3476916 h 3833160"/>
              <a:gd name="connsiteX293" fmla="*/ 962011 w 1912672"/>
              <a:gd name="connsiteY293" fmla="*/ 3455565 h 3833160"/>
              <a:gd name="connsiteX294" fmla="*/ 973820 w 1912672"/>
              <a:gd name="connsiteY294" fmla="*/ 3382651 h 3833160"/>
              <a:gd name="connsiteX295" fmla="*/ 979476 w 1912672"/>
              <a:gd name="connsiteY295" fmla="*/ 3310035 h 3833160"/>
              <a:gd name="connsiteX296" fmla="*/ 978970 w 1912672"/>
              <a:gd name="connsiteY296" fmla="*/ 3236513 h 3833160"/>
              <a:gd name="connsiteX297" fmla="*/ 972281 w 1912672"/>
              <a:gd name="connsiteY297" fmla="*/ 3163562 h 3833160"/>
              <a:gd name="connsiteX298" fmla="*/ 909718 w 1912672"/>
              <a:gd name="connsiteY298" fmla="*/ 2935624 h 3833160"/>
              <a:gd name="connsiteX299" fmla="*/ 900871 w 1912672"/>
              <a:gd name="connsiteY299" fmla="*/ 2934162 h 3833160"/>
              <a:gd name="connsiteX300" fmla="*/ 870406 w 1912672"/>
              <a:gd name="connsiteY300" fmla="*/ 2984139 h 3833160"/>
              <a:gd name="connsiteX301" fmla="*/ 833789 w 1912672"/>
              <a:gd name="connsiteY301" fmla="*/ 3034414 h 3833160"/>
              <a:gd name="connsiteX302" fmla="*/ 791581 w 1912672"/>
              <a:gd name="connsiteY302" fmla="*/ 3086679 h 3833160"/>
              <a:gd name="connsiteX303" fmla="*/ 743642 w 1912672"/>
              <a:gd name="connsiteY303" fmla="*/ 3135720 h 3833160"/>
              <a:gd name="connsiteX304" fmla="*/ 692759 w 1912672"/>
              <a:gd name="connsiteY304" fmla="*/ 3186373 h 3833160"/>
              <a:gd name="connsiteX305" fmla="*/ 637219 w 1912672"/>
              <a:gd name="connsiteY305" fmla="*/ 3235043 h 3833160"/>
              <a:gd name="connsiteX306" fmla="*/ 578815 w 1912672"/>
              <a:gd name="connsiteY306" fmla="*/ 3282100 h 3833160"/>
              <a:gd name="connsiteX307" fmla="*/ 518156 w 1912672"/>
              <a:gd name="connsiteY307" fmla="*/ 3326282 h 3833160"/>
              <a:gd name="connsiteX308" fmla="*/ 455177 w 1912672"/>
              <a:gd name="connsiteY308" fmla="*/ 3368134 h 3833160"/>
              <a:gd name="connsiteX309" fmla="*/ 393663 w 1912672"/>
              <a:gd name="connsiteY309" fmla="*/ 3407974 h 3833160"/>
              <a:gd name="connsiteX310" fmla="*/ 330228 w 1912672"/>
              <a:gd name="connsiteY310" fmla="*/ 3443435 h 3833160"/>
              <a:gd name="connsiteX311" fmla="*/ 267517 w 1912672"/>
              <a:gd name="connsiteY311" fmla="*/ 3474139 h 3833160"/>
              <a:gd name="connsiteX312" fmla="*/ 206814 w 1912672"/>
              <a:gd name="connsiteY312" fmla="*/ 3502111 h 3833160"/>
              <a:gd name="connsiteX313" fmla="*/ 148203 w 1912672"/>
              <a:gd name="connsiteY313" fmla="*/ 3524128 h 3833160"/>
              <a:gd name="connsiteX314" fmla="*/ 92246 w 1912672"/>
              <a:gd name="connsiteY314" fmla="*/ 3541882 h 3833160"/>
              <a:gd name="connsiteX315" fmla="*/ 37645 w 1912672"/>
              <a:gd name="connsiteY315" fmla="*/ 3552139 h 3833160"/>
              <a:gd name="connsiteX316" fmla="*/ 48200 w 1912672"/>
              <a:gd name="connsiteY316" fmla="*/ 3547012 h 3833160"/>
              <a:gd name="connsiteX317" fmla="*/ 54777 w 1912672"/>
              <a:gd name="connsiteY317" fmla="*/ 3543191 h 3833160"/>
              <a:gd name="connsiteX318" fmla="*/ 59610 w 1912672"/>
              <a:gd name="connsiteY318" fmla="*/ 3541137 h 3833160"/>
              <a:gd name="connsiteX319" fmla="*/ 61660 w 1912672"/>
              <a:gd name="connsiteY319" fmla="*/ 3539340 h 3833160"/>
              <a:gd name="connsiteX320" fmla="*/ 61441 w 1912672"/>
              <a:gd name="connsiteY320" fmla="*/ 3537351 h 3833160"/>
              <a:gd name="connsiteX321" fmla="*/ 62467 w 1912672"/>
              <a:gd name="connsiteY321" fmla="*/ 3536452 h 3833160"/>
              <a:gd name="connsiteX322" fmla="*/ 61359 w 1912672"/>
              <a:gd name="connsiteY322" fmla="*/ 3535481 h 3833160"/>
              <a:gd name="connsiteX323" fmla="*/ 62897 w 1912672"/>
              <a:gd name="connsiteY323" fmla="*/ 3534134 h 3833160"/>
              <a:gd name="connsiteX324" fmla="*/ 67081 w 1912672"/>
              <a:gd name="connsiteY324" fmla="*/ 3532408 h 3833160"/>
              <a:gd name="connsiteX325" fmla="*/ 72939 w 1912672"/>
              <a:gd name="connsiteY325" fmla="*/ 3529456 h 3833160"/>
              <a:gd name="connsiteX326" fmla="*/ 81778 w 1912672"/>
              <a:gd name="connsiteY326" fmla="*/ 3524622 h 3833160"/>
              <a:gd name="connsiteX327" fmla="*/ 95320 w 1912672"/>
              <a:gd name="connsiteY327" fmla="*/ 3518818 h 3833160"/>
              <a:gd name="connsiteX328" fmla="*/ 114932 w 1912672"/>
              <a:gd name="connsiteY328" fmla="*/ 3510846 h 3833160"/>
              <a:gd name="connsiteX329" fmla="*/ 137312 w 1912672"/>
              <a:gd name="connsiteY329" fmla="*/ 3500207 h 3833160"/>
              <a:gd name="connsiteX330" fmla="*/ 167862 w 1912672"/>
              <a:gd name="connsiteY330" fmla="*/ 3487744 h 3833160"/>
              <a:gd name="connsiteX331" fmla="*/ 204549 w 1912672"/>
              <a:gd name="connsiteY331" fmla="*/ 3472571 h 3833160"/>
              <a:gd name="connsiteX332" fmla="*/ 258382 w 1912672"/>
              <a:gd name="connsiteY332" fmla="*/ 3445767 h 3833160"/>
              <a:gd name="connsiteX333" fmla="*/ 311693 w 1912672"/>
              <a:gd name="connsiteY333" fmla="*/ 3413115 h 3833160"/>
              <a:gd name="connsiteX334" fmla="*/ 364540 w 1912672"/>
              <a:gd name="connsiteY334" fmla="*/ 3377961 h 3833160"/>
              <a:gd name="connsiteX335" fmla="*/ 422506 w 1912672"/>
              <a:gd name="connsiteY335" fmla="*/ 3342200 h 3833160"/>
              <a:gd name="connsiteX336" fmla="*/ 434347 w 1912672"/>
              <a:gd name="connsiteY336" fmla="*/ 3334006 h 3833160"/>
              <a:gd name="connsiteX337" fmla="*/ 451900 w 1912672"/>
              <a:gd name="connsiteY337" fmla="*/ 3321534 h 3833160"/>
              <a:gd name="connsiteX338" fmla="*/ 469893 w 1912672"/>
              <a:gd name="connsiteY338" fmla="*/ 3307950 h 3833160"/>
              <a:gd name="connsiteX339" fmla="*/ 489284 w 1912672"/>
              <a:gd name="connsiteY339" fmla="*/ 3292897 h 3833160"/>
              <a:gd name="connsiteX340" fmla="*/ 508083 w 1912672"/>
              <a:gd name="connsiteY340" fmla="*/ 3276424 h 3833160"/>
              <a:gd name="connsiteX341" fmla="*/ 522649 w 1912672"/>
              <a:gd name="connsiteY341" fmla="*/ 3259537 h 3833160"/>
              <a:gd name="connsiteX342" fmla="*/ 534440 w 1912672"/>
              <a:gd name="connsiteY342" fmla="*/ 3244112 h 3833160"/>
              <a:gd name="connsiteX343" fmla="*/ 539574 w 1912672"/>
              <a:gd name="connsiteY343" fmla="*/ 3230640 h 3833160"/>
              <a:gd name="connsiteX344" fmla="*/ 509849 w 1912672"/>
              <a:gd name="connsiteY344" fmla="*/ 3208187 h 3833160"/>
              <a:gd name="connsiteX345" fmla="*/ 474526 w 1912672"/>
              <a:gd name="connsiteY345" fmla="*/ 3191609 h 3833160"/>
              <a:gd name="connsiteX346" fmla="*/ 435493 w 1912672"/>
              <a:gd name="connsiteY346" fmla="*/ 3180466 h 3833160"/>
              <a:gd name="connsiteX347" fmla="*/ 390471 w 1912672"/>
              <a:gd name="connsiteY347" fmla="*/ 3173359 h 3833160"/>
              <a:gd name="connsiteX348" fmla="*/ 344894 w 1912672"/>
              <a:gd name="connsiteY348" fmla="*/ 3170859 h 3833160"/>
              <a:gd name="connsiteX349" fmla="*/ 295258 w 1912672"/>
              <a:gd name="connsiteY349" fmla="*/ 3172887 h 3833160"/>
              <a:gd name="connsiteX350" fmla="*/ 245329 w 1912672"/>
              <a:gd name="connsiteY350" fmla="*/ 3177354 h 3833160"/>
              <a:gd name="connsiteX351" fmla="*/ 195694 w 1912672"/>
              <a:gd name="connsiteY351" fmla="*/ 3184474 h 3833160"/>
              <a:gd name="connsiteX352" fmla="*/ 144902 w 1912672"/>
              <a:gd name="connsiteY352" fmla="*/ 3193577 h 3833160"/>
              <a:gd name="connsiteX353" fmla="*/ 95992 w 1912672"/>
              <a:gd name="connsiteY353" fmla="*/ 3206125 h 3833160"/>
              <a:gd name="connsiteX354" fmla="*/ 49213 w 1912672"/>
              <a:gd name="connsiteY354" fmla="*/ 3218744 h 3833160"/>
              <a:gd name="connsiteX355" fmla="*/ 6365 w 1912672"/>
              <a:gd name="connsiteY355" fmla="*/ 3233010 h 3833160"/>
              <a:gd name="connsiteX356" fmla="*/ 0 w 1912672"/>
              <a:gd name="connsiteY356" fmla="*/ 3227433 h 3833160"/>
              <a:gd name="connsiteX357" fmla="*/ 3076 w 1912672"/>
              <a:gd name="connsiteY357" fmla="*/ 3224737 h 3833160"/>
              <a:gd name="connsiteX358" fmla="*/ 43018 w 1912672"/>
              <a:gd name="connsiteY358" fmla="*/ 3207924 h 3833160"/>
              <a:gd name="connsiteX359" fmla="*/ 85231 w 1912672"/>
              <a:gd name="connsiteY359" fmla="*/ 3191304 h 3833160"/>
              <a:gd name="connsiteX360" fmla="*/ 127386 w 1912672"/>
              <a:gd name="connsiteY360" fmla="*/ 3176431 h 3833160"/>
              <a:gd name="connsiteX361" fmla="*/ 168655 w 1912672"/>
              <a:gd name="connsiteY361" fmla="*/ 3162578 h 3833160"/>
              <a:gd name="connsiteX362" fmla="*/ 209793 w 1912672"/>
              <a:gd name="connsiteY362" fmla="*/ 3149808 h 3833160"/>
              <a:gd name="connsiteX363" fmla="*/ 250713 w 1912672"/>
              <a:gd name="connsiteY363" fmla="*/ 3140141 h 3833160"/>
              <a:gd name="connsiteX364" fmla="*/ 291298 w 1912672"/>
              <a:gd name="connsiteY364" fmla="*/ 3131978 h 3833160"/>
              <a:gd name="connsiteX365" fmla="*/ 333154 w 1912672"/>
              <a:gd name="connsiteY365" fmla="*/ 3128523 h 3833160"/>
              <a:gd name="connsiteX366" fmla="*/ 375359 w 1912672"/>
              <a:gd name="connsiteY366" fmla="*/ 3125974 h 3833160"/>
              <a:gd name="connsiteX367" fmla="*/ 416751 w 1912672"/>
              <a:gd name="connsiteY367" fmla="*/ 3130200 h 3833160"/>
              <a:gd name="connsiteX368" fmla="*/ 459928 w 1912672"/>
              <a:gd name="connsiteY368" fmla="*/ 3138683 h 3833160"/>
              <a:gd name="connsiteX369" fmla="*/ 504268 w 1912672"/>
              <a:gd name="connsiteY369" fmla="*/ 3151481 h 3833160"/>
              <a:gd name="connsiteX370" fmla="*/ 546509 w 1912672"/>
              <a:gd name="connsiteY370" fmla="*/ 3169029 h 3833160"/>
              <a:gd name="connsiteX371" fmla="*/ 591005 w 1912672"/>
              <a:gd name="connsiteY371" fmla="*/ 3194544 h 3833160"/>
              <a:gd name="connsiteX372" fmla="*/ 643386 w 1912672"/>
              <a:gd name="connsiteY372" fmla="*/ 3146702 h 3833160"/>
              <a:gd name="connsiteX373" fmla="*/ 689192 w 1912672"/>
              <a:gd name="connsiteY373" fmla="*/ 3097589 h 3833160"/>
              <a:gd name="connsiteX374" fmla="*/ 728837 w 1912672"/>
              <a:gd name="connsiteY374" fmla="*/ 3047570 h 3833160"/>
              <a:gd name="connsiteX375" fmla="*/ 763151 w 1912672"/>
              <a:gd name="connsiteY375" fmla="*/ 2997373 h 3833160"/>
              <a:gd name="connsiteX376" fmla="*/ 792509 w 1912672"/>
              <a:gd name="connsiteY376" fmla="*/ 2946426 h 3833160"/>
              <a:gd name="connsiteX377" fmla="*/ 818742 w 1912672"/>
              <a:gd name="connsiteY377" fmla="*/ 2896035 h 3833160"/>
              <a:gd name="connsiteX378" fmla="*/ 840539 w 1912672"/>
              <a:gd name="connsiteY378" fmla="*/ 2845651 h 3833160"/>
              <a:gd name="connsiteX379" fmla="*/ 868659 w 1912672"/>
              <a:gd name="connsiteY379" fmla="*/ 2777611 h 3833160"/>
              <a:gd name="connsiteX380" fmla="*/ 886079 w 1912672"/>
              <a:gd name="connsiteY380" fmla="*/ 2678806 h 3833160"/>
              <a:gd name="connsiteX381" fmla="*/ 894665 w 1912672"/>
              <a:gd name="connsiteY381" fmla="*/ 2574247 h 3833160"/>
              <a:gd name="connsiteX382" fmla="*/ 910157 w 1912672"/>
              <a:gd name="connsiteY382" fmla="*/ 2532162 h 3833160"/>
              <a:gd name="connsiteX383" fmla="*/ 923410 w 1912672"/>
              <a:gd name="connsiteY383" fmla="*/ 2485372 h 3833160"/>
              <a:gd name="connsiteX384" fmla="*/ 935916 w 1912672"/>
              <a:gd name="connsiteY384" fmla="*/ 2433353 h 3833160"/>
              <a:gd name="connsiteX385" fmla="*/ 947488 w 1912672"/>
              <a:gd name="connsiteY385" fmla="*/ 2377937 h 3833160"/>
              <a:gd name="connsiteX386" fmla="*/ 956821 w 1912672"/>
              <a:gd name="connsiteY386" fmla="*/ 2318077 h 3833160"/>
              <a:gd name="connsiteX387" fmla="*/ 963914 w 1912672"/>
              <a:gd name="connsiteY387" fmla="*/ 2257171 h 3833160"/>
              <a:gd name="connsiteX388" fmla="*/ 970820 w 1912672"/>
              <a:gd name="connsiteY388" fmla="*/ 2193390 h 3833160"/>
              <a:gd name="connsiteX389" fmla="*/ 975486 w 1912672"/>
              <a:gd name="connsiteY389" fmla="*/ 2128825 h 3833160"/>
              <a:gd name="connsiteX390" fmla="*/ 979406 w 1912672"/>
              <a:gd name="connsiteY390" fmla="*/ 2061646 h 3833160"/>
              <a:gd name="connsiteX391" fmla="*/ 979406 w 1912672"/>
              <a:gd name="connsiteY391" fmla="*/ 1995512 h 3833160"/>
              <a:gd name="connsiteX392" fmla="*/ 979406 w 1912672"/>
              <a:gd name="connsiteY392" fmla="*/ 1930162 h 3833160"/>
              <a:gd name="connsiteX393" fmla="*/ 975486 w 1912672"/>
              <a:gd name="connsiteY393" fmla="*/ 1864552 h 3833160"/>
              <a:gd name="connsiteX394" fmla="*/ 970073 w 1912672"/>
              <a:gd name="connsiteY394" fmla="*/ 1801555 h 3833160"/>
              <a:gd name="connsiteX395" fmla="*/ 963167 w 1912672"/>
              <a:gd name="connsiteY395" fmla="*/ 1740126 h 3833160"/>
              <a:gd name="connsiteX396" fmla="*/ 952901 w 1912672"/>
              <a:gd name="connsiteY396" fmla="*/ 1680789 h 3833160"/>
              <a:gd name="connsiteX397" fmla="*/ 938902 w 1912672"/>
              <a:gd name="connsiteY397" fmla="*/ 1625634 h 3833160"/>
              <a:gd name="connsiteX398" fmla="*/ 923410 w 1912672"/>
              <a:gd name="connsiteY398" fmla="*/ 1573354 h 3833160"/>
              <a:gd name="connsiteX399" fmla="*/ 904744 w 1912672"/>
              <a:gd name="connsiteY399" fmla="*/ 1526564 h 3833160"/>
              <a:gd name="connsiteX400" fmla="*/ 883839 w 1912672"/>
              <a:gd name="connsiteY400" fmla="*/ 1485263 h 3833160"/>
              <a:gd name="connsiteX401" fmla="*/ 859574 w 1912672"/>
              <a:gd name="connsiteY401" fmla="*/ 1448667 h 3833160"/>
              <a:gd name="connsiteX402" fmla="*/ 832510 w 1912672"/>
              <a:gd name="connsiteY402" fmla="*/ 1419129 h 3833160"/>
              <a:gd name="connsiteX403" fmla="*/ 801338 w 1912672"/>
              <a:gd name="connsiteY403" fmla="*/ 1396649 h 3833160"/>
              <a:gd name="connsiteX404" fmla="*/ 774834 w 1912672"/>
              <a:gd name="connsiteY404" fmla="*/ 1383318 h 3833160"/>
              <a:gd name="connsiteX405" fmla="*/ 745342 w 1912672"/>
              <a:gd name="connsiteY405" fmla="*/ 1377829 h 3833160"/>
              <a:gd name="connsiteX406" fmla="*/ 714918 w 1912672"/>
              <a:gd name="connsiteY406" fmla="*/ 1377829 h 3833160"/>
              <a:gd name="connsiteX407" fmla="*/ 683187 w 1912672"/>
              <a:gd name="connsiteY407" fmla="*/ 1381750 h 3833160"/>
              <a:gd name="connsiteX408" fmla="*/ 652016 w 1912672"/>
              <a:gd name="connsiteY408" fmla="*/ 1388023 h 3833160"/>
              <a:gd name="connsiteX409" fmla="*/ 620845 w 1912672"/>
              <a:gd name="connsiteY409" fmla="*/ 1396649 h 3833160"/>
              <a:gd name="connsiteX410" fmla="*/ 589860 w 1912672"/>
              <a:gd name="connsiteY410" fmla="*/ 1403446 h 3833160"/>
              <a:gd name="connsiteX411" fmla="*/ 559436 w 1912672"/>
              <a:gd name="connsiteY411" fmla="*/ 1410503 h 3833160"/>
              <a:gd name="connsiteX412" fmla="*/ 531438 w 1912672"/>
              <a:gd name="connsiteY412" fmla="*/ 1414424 h 3833160"/>
              <a:gd name="connsiteX413" fmla="*/ 467602 w 1912672"/>
              <a:gd name="connsiteY413" fmla="*/ 1417561 h 3833160"/>
              <a:gd name="connsiteX414" fmla="*/ 405447 w 1912672"/>
              <a:gd name="connsiteY414" fmla="*/ 1414424 h 3833160"/>
              <a:gd name="connsiteX415" fmla="*/ 347958 w 1912672"/>
              <a:gd name="connsiteY415" fmla="*/ 1407367 h 3833160"/>
              <a:gd name="connsiteX416" fmla="*/ 292708 w 1912672"/>
              <a:gd name="connsiteY416" fmla="*/ 1397433 h 3833160"/>
              <a:gd name="connsiteX417" fmla="*/ 238952 w 1912672"/>
              <a:gd name="connsiteY417" fmla="*/ 1384886 h 3833160"/>
              <a:gd name="connsiteX418" fmla="*/ 187622 w 1912672"/>
              <a:gd name="connsiteY418" fmla="*/ 1372339 h 3833160"/>
              <a:gd name="connsiteX419" fmla="*/ 139466 w 1912672"/>
              <a:gd name="connsiteY419" fmla="*/ 1358485 h 3833160"/>
              <a:gd name="connsiteX420" fmla="*/ 142639 w 1912672"/>
              <a:gd name="connsiteY420" fmla="*/ 1342801 h 3833160"/>
              <a:gd name="connsiteX421" fmla="*/ 208714 w 1912672"/>
              <a:gd name="connsiteY421" fmla="*/ 1352212 h 3833160"/>
              <a:gd name="connsiteX422" fmla="*/ 274043 w 1912672"/>
              <a:gd name="connsiteY422" fmla="*/ 1358485 h 3833160"/>
              <a:gd name="connsiteX423" fmla="*/ 337878 w 1912672"/>
              <a:gd name="connsiteY423" fmla="*/ 1360838 h 3833160"/>
              <a:gd name="connsiteX424" fmla="*/ 400034 w 1912672"/>
              <a:gd name="connsiteY424" fmla="*/ 1358485 h 3833160"/>
              <a:gd name="connsiteX425" fmla="*/ 460696 w 1912672"/>
              <a:gd name="connsiteY425" fmla="*/ 1349859 h 3833160"/>
              <a:gd name="connsiteX426" fmla="*/ 519865 w 1912672"/>
              <a:gd name="connsiteY426" fmla="*/ 1336528 h 3833160"/>
              <a:gd name="connsiteX427" fmla="*/ 576608 w 1912672"/>
              <a:gd name="connsiteY427" fmla="*/ 1318753 h 3833160"/>
              <a:gd name="connsiteX428" fmla="*/ 630177 w 1912672"/>
              <a:gd name="connsiteY428" fmla="*/ 1292874 h 3833160"/>
              <a:gd name="connsiteX429" fmla="*/ 699426 w 1912672"/>
              <a:gd name="connsiteY429" fmla="*/ 1258631 h 3833160"/>
              <a:gd name="connsiteX430" fmla="*/ 572688 w 1912672"/>
              <a:gd name="connsiteY430" fmla="*/ 1147276 h 3833160"/>
              <a:gd name="connsiteX431" fmla="*/ 459203 w 1912672"/>
              <a:gd name="connsiteY431" fmla="*/ 1022589 h 3833160"/>
              <a:gd name="connsiteX432" fmla="*/ 396861 w 1912672"/>
              <a:gd name="connsiteY432" fmla="*/ 1029647 h 3833160"/>
              <a:gd name="connsiteX433" fmla="*/ 336198 w 1912672"/>
              <a:gd name="connsiteY433" fmla="*/ 1029647 h 3833160"/>
              <a:gd name="connsiteX434" fmla="*/ 280949 w 1912672"/>
              <a:gd name="connsiteY434" fmla="*/ 1022589 h 3833160"/>
              <a:gd name="connsiteX435" fmla="*/ 228873 w 1912672"/>
              <a:gd name="connsiteY435" fmla="*/ 1007951 h 3833160"/>
              <a:gd name="connsiteX436" fmla="*/ 180716 w 1912672"/>
              <a:gd name="connsiteY436" fmla="*/ 986777 h 3833160"/>
              <a:gd name="connsiteX437" fmla="*/ 138719 w 1912672"/>
              <a:gd name="connsiteY437" fmla="*/ 960376 h 3833160"/>
              <a:gd name="connsiteX438" fmla="*/ 101389 w 1912672"/>
              <a:gd name="connsiteY438" fmla="*/ 927701 h 3833160"/>
              <a:gd name="connsiteX439" fmla="*/ 70218 w 1912672"/>
              <a:gd name="connsiteY439" fmla="*/ 889537 h 3833160"/>
              <a:gd name="connsiteX440" fmla="*/ 46139 w 1912672"/>
              <a:gd name="connsiteY440" fmla="*/ 848236 h 3833160"/>
              <a:gd name="connsiteX441" fmla="*/ 49312 w 1912672"/>
              <a:gd name="connsiteY441" fmla="*/ 841179 h 3833160"/>
              <a:gd name="connsiteX442" fmla="*/ 59392 w 1912672"/>
              <a:gd name="connsiteY442" fmla="*/ 848236 h 3833160"/>
              <a:gd name="connsiteX443" fmla="*/ 71897 w 1912672"/>
              <a:gd name="connsiteY443" fmla="*/ 875422 h 3833160"/>
              <a:gd name="connsiteX444" fmla="*/ 92056 w 1912672"/>
              <a:gd name="connsiteY444" fmla="*/ 898948 h 3833160"/>
              <a:gd name="connsiteX445" fmla="*/ 116881 w 1912672"/>
              <a:gd name="connsiteY445" fmla="*/ 922212 h 3833160"/>
              <a:gd name="connsiteX446" fmla="*/ 146559 w 1912672"/>
              <a:gd name="connsiteY446" fmla="*/ 940248 h 3833160"/>
              <a:gd name="connsiteX447" fmla="*/ 180716 w 1912672"/>
              <a:gd name="connsiteY447" fmla="*/ 955671 h 3833160"/>
              <a:gd name="connsiteX448" fmla="*/ 216554 w 1912672"/>
              <a:gd name="connsiteY448" fmla="*/ 967434 h 3833160"/>
              <a:gd name="connsiteX449" fmla="*/ 254631 w 1912672"/>
              <a:gd name="connsiteY449" fmla="*/ 974492 h 3833160"/>
              <a:gd name="connsiteX450" fmla="*/ 294201 w 1912672"/>
              <a:gd name="connsiteY450" fmla="*/ 976844 h 3833160"/>
              <a:gd name="connsiteX451" fmla="*/ 332279 w 1912672"/>
              <a:gd name="connsiteY451" fmla="*/ 976060 h 3833160"/>
              <a:gd name="connsiteX452" fmla="*/ 353371 w 1912672"/>
              <a:gd name="connsiteY452" fmla="*/ 972923 h 3833160"/>
              <a:gd name="connsiteX453" fmla="*/ 372036 w 1912672"/>
              <a:gd name="connsiteY453" fmla="*/ 972923 h 3833160"/>
              <a:gd name="connsiteX454" fmla="*/ 388275 w 1912672"/>
              <a:gd name="connsiteY454" fmla="*/ 969786 h 3833160"/>
              <a:gd name="connsiteX455" fmla="*/ 403954 w 1912672"/>
              <a:gd name="connsiteY455" fmla="*/ 965865 h 3833160"/>
              <a:gd name="connsiteX456" fmla="*/ 417206 w 1912672"/>
              <a:gd name="connsiteY456" fmla="*/ 957239 h 3833160"/>
              <a:gd name="connsiteX457" fmla="*/ 379875 w 1912672"/>
              <a:gd name="connsiteY457" fmla="*/ 886400 h 3833160"/>
              <a:gd name="connsiteX458" fmla="*/ 347958 w 1912672"/>
              <a:gd name="connsiteY458" fmla="*/ 817130 h 3833160"/>
              <a:gd name="connsiteX459" fmla="*/ 317533 w 1912672"/>
              <a:gd name="connsiteY459" fmla="*/ 744723 h 3833160"/>
              <a:gd name="connsiteX460" fmla="*/ 291215 w 1912672"/>
              <a:gd name="connsiteY460" fmla="*/ 669963 h 3833160"/>
              <a:gd name="connsiteX461" fmla="*/ 265457 w 1912672"/>
              <a:gd name="connsiteY461" fmla="*/ 588930 h 3833160"/>
              <a:gd name="connsiteX462" fmla="*/ 241379 w 1912672"/>
              <a:gd name="connsiteY462" fmla="*/ 501623 h 3833160"/>
              <a:gd name="connsiteX463" fmla="*/ 238952 w 1912672"/>
              <a:gd name="connsiteY463" fmla="*/ 485939 h 3833160"/>
              <a:gd name="connsiteX464" fmla="*/ 232793 w 1912672"/>
              <a:gd name="connsiteY464" fmla="*/ 464243 h 3833160"/>
              <a:gd name="connsiteX465" fmla="*/ 228873 w 1912672"/>
              <a:gd name="connsiteY465" fmla="*/ 440194 h 3833160"/>
              <a:gd name="connsiteX466" fmla="*/ 223460 w 1912672"/>
              <a:gd name="connsiteY466" fmla="*/ 415884 h 3833160"/>
              <a:gd name="connsiteX467" fmla="*/ 218794 w 1912672"/>
              <a:gd name="connsiteY467" fmla="*/ 389483 h 3833160"/>
              <a:gd name="connsiteX468" fmla="*/ 217300 w 1912672"/>
              <a:gd name="connsiteY468" fmla="*/ 365173 h 3833160"/>
              <a:gd name="connsiteX469" fmla="*/ 217300 w 1912672"/>
              <a:gd name="connsiteY469" fmla="*/ 342693 h 3833160"/>
              <a:gd name="connsiteX470" fmla="*/ 220287 w 1912672"/>
              <a:gd name="connsiteY470" fmla="*/ 322565 h 3833160"/>
              <a:gd name="connsiteX471" fmla="*/ 225886 w 1912672"/>
              <a:gd name="connsiteY471" fmla="*/ 308450 h 3833160"/>
              <a:gd name="connsiteX472" fmla="*/ 232793 w 1912672"/>
              <a:gd name="connsiteY472" fmla="*/ 311586 h 3833160"/>
              <a:gd name="connsiteX473" fmla="*/ 238952 w 1912672"/>
              <a:gd name="connsiteY473" fmla="*/ 391051 h 3833160"/>
              <a:gd name="connsiteX474" fmla="*/ 252951 w 1912672"/>
              <a:gd name="connsiteY474" fmla="*/ 470516 h 3833160"/>
              <a:gd name="connsiteX475" fmla="*/ 274043 w 1912672"/>
              <a:gd name="connsiteY475" fmla="*/ 548413 h 3833160"/>
              <a:gd name="connsiteX476" fmla="*/ 299614 w 1912672"/>
              <a:gd name="connsiteY476" fmla="*/ 620036 h 3833160"/>
              <a:gd name="connsiteX477" fmla="*/ 327612 w 1912672"/>
              <a:gd name="connsiteY477" fmla="*/ 686954 h 3833160"/>
              <a:gd name="connsiteX478" fmla="*/ 353371 w 1912672"/>
              <a:gd name="connsiteY478" fmla="*/ 730607 h 3833160"/>
              <a:gd name="connsiteX479" fmla="*/ 350197 w 1912672"/>
              <a:gd name="connsiteY479" fmla="*/ 732176 h 3833160"/>
              <a:gd name="connsiteX480" fmla="*/ 350197 w 1912672"/>
              <a:gd name="connsiteY480" fmla="*/ 733744 h 3833160"/>
              <a:gd name="connsiteX481" fmla="*/ 351877 w 1912672"/>
              <a:gd name="connsiteY481" fmla="*/ 735313 h 3833160"/>
              <a:gd name="connsiteX482" fmla="*/ 353371 w 1912672"/>
              <a:gd name="connsiteY482" fmla="*/ 736097 h 3833160"/>
              <a:gd name="connsiteX483" fmla="*/ 356544 w 1912672"/>
              <a:gd name="connsiteY483" fmla="*/ 737665 h 3833160"/>
              <a:gd name="connsiteX484" fmla="*/ 357290 w 1912672"/>
              <a:gd name="connsiteY484" fmla="*/ 740802 h 3833160"/>
              <a:gd name="connsiteX485" fmla="*/ 358784 w 1912672"/>
              <a:gd name="connsiteY485" fmla="*/ 742370 h 3833160"/>
              <a:gd name="connsiteX486" fmla="*/ 360277 w 1912672"/>
              <a:gd name="connsiteY486" fmla="*/ 744723 h 3833160"/>
              <a:gd name="connsiteX487" fmla="*/ 360277 w 1912672"/>
              <a:gd name="connsiteY487" fmla="*/ 743154 h 3833160"/>
              <a:gd name="connsiteX488" fmla="*/ 358784 w 1912672"/>
              <a:gd name="connsiteY488" fmla="*/ 742370 h 3833160"/>
              <a:gd name="connsiteX489" fmla="*/ 353371 w 1912672"/>
              <a:gd name="connsiteY489" fmla="*/ 730607 h 3833160"/>
              <a:gd name="connsiteX490" fmla="*/ 372036 w 1912672"/>
              <a:gd name="connsiteY490" fmla="*/ 716492 h 3833160"/>
              <a:gd name="connsiteX491" fmla="*/ 389955 w 1912672"/>
              <a:gd name="connsiteY491" fmla="*/ 692443 h 3833160"/>
              <a:gd name="connsiteX492" fmla="*/ 406940 w 1912672"/>
              <a:gd name="connsiteY492" fmla="*/ 664474 h 3833160"/>
              <a:gd name="connsiteX493" fmla="*/ 422619 w 1912672"/>
              <a:gd name="connsiteY493" fmla="*/ 630231 h 3833160"/>
              <a:gd name="connsiteX494" fmla="*/ 436618 w 1912672"/>
              <a:gd name="connsiteY494" fmla="*/ 592066 h 3833160"/>
              <a:gd name="connsiteX495" fmla="*/ 449870 w 1912672"/>
              <a:gd name="connsiteY495" fmla="*/ 552334 h 3833160"/>
              <a:gd name="connsiteX496" fmla="*/ 460696 w 1912672"/>
              <a:gd name="connsiteY496" fmla="*/ 511033 h 3833160"/>
              <a:gd name="connsiteX497" fmla="*/ 470776 w 1912672"/>
              <a:gd name="connsiteY497" fmla="*/ 471301 h 3833160"/>
              <a:gd name="connsiteX498" fmla="*/ 479362 w 1912672"/>
              <a:gd name="connsiteY498" fmla="*/ 433136 h 3833160"/>
              <a:gd name="connsiteX499" fmla="*/ 480855 w 1912672"/>
              <a:gd name="connsiteY499" fmla="*/ 484370 h 3833160"/>
              <a:gd name="connsiteX500" fmla="*/ 479362 w 1912672"/>
              <a:gd name="connsiteY500" fmla="*/ 531161 h 3833160"/>
              <a:gd name="connsiteX501" fmla="*/ 472269 w 1912672"/>
              <a:gd name="connsiteY501" fmla="*/ 574814 h 3833160"/>
              <a:gd name="connsiteX502" fmla="*/ 462189 w 1912672"/>
              <a:gd name="connsiteY502" fmla="*/ 618468 h 3833160"/>
              <a:gd name="connsiteX503" fmla="*/ 448190 w 1912672"/>
              <a:gd name="connsiteY503" fmla="*/ 659769 h 3833160"/>
              <a:gd name="connsiteX504" fmla="*/ 428032 w 1912672"/>
              <a:gd name="connsiteY504" fmla="*/ 701069 h 3833160"/>
              <a:gd name="connsiteX505" fmla="*/ 381369 w 1912672"/>
              <a:gd name="connsiteY505" fmla="*/ 791252 h 3833160"/>
              <a:gd name="connsiteX506" fmla="*/ 429525 w 1912672"/>
              <a:gd name="connsiteY506" fmla="*/ 863920 h 3833160"/>
              <a:gd name="connsiteX507" fmla="*/ 481601 w 1912672"/>
              <a:gd name="connsiteY507" fmla="*/ 931622 h 3833160"/>
              <a:gd name="connsiteX508" fmla="*/ 538531 w 1912672"/>
              <a:gd name="connsiteY508" fmla="*/ 995403 h 3833160"/>
              <a:gd name="connsiteX509" fmla="*/ 599193 w 1912672"/>
              <a:gd name="connsiteY509" fmla="*/ 1053957 h 3833160"/>
              <a:gd name="connsiteX510" fmla="*/ 816831 w 1912672"/>
              <a:gd name="connsiteY510" fmla="*/ 1205045 h 3833160"/>
              <a:gd name="connsiteX511" fmla="*/ 823924 w 1912672"/>
              <a:gd name="connsiteY511" fmla="*/ 1199555 h 3833160"/>
              <a:gd name="connsiteX512" fmla="*/ 806005 w 1912672"/>
              <a:gd name="connsiteY512" fmla="*/ 1132637 h 3833160"/>
              <a:gd name="connsiteX513" fmla="*/ 792006 w 1912672"/>
              <a:gd name="connsiteY513" fmla="*/ 1060753 h 3833160"/>
              <a:gd name="connsiteX514" fmla="*/ 780247 w 1912672"/>
              <a:gd name="connsiteY514" fmla="*/ 982856 h 3833160"/>
              <a:gd name="connsiteX515" fmla="*/ 774834 w 1912672"/>
              <a:gd name="connsiteY515" fmla="*/ 903391 h 3833160"/>
              <a:gd name="connsiteX516" fmla="*/ 770167 w 1912672"/>
              <a:gd name="connsiteY516" fmla="*/ 820267 h 3833160"/>
              <a:gd name="connsiteX517" fmla="*/ 770167 w 1912672"/>
              <a:gd name="connsiteY517" fmla="*/ 735313 h 3833160"/>
              <a:gd name="connsiteX518" fmla="*/ 773340 w 1912672"/>
              <a:gd name="connsiteY518" fmla="*/ 649574 h 3833160"/>
              <a:gd name="connsiteX519" fmla="*/ 780247 w 1912672"/>
              <a:gd name="connsiteY519" fmla="*/ 564620 h 3833160"/>
              <a:gd name="connsiteX520" fmla="*/ 790513 w 1912672"/>
              <a:gd name="connsiteY520" fmla="*/ 479927 h 3833160"/>
              <a:gd name="connsiteX521" fmla="*/ 801338 w 1912672"/>
              <a:gd name="connsiteY521" fmla="*/ 398109 h 3833160"/>
              <a:gd name="connsiteX522" fmla="*/ 816831 w 1912672"/>
              <a:gd name="connsiteY522" fmla="*/ 318644 h 3833160"/>
              <a:gd name="connsiteX523" fmla="*/ 835496 w 1912672"/>
              <a:gd name="connsiteY523" fmla="*/ 243884 h 3833160"/>
              <a:gd name="connsiteX524" fmla="*/ 854908 w 1912672"/>
              <a:gd name="connsiteY524" fmla="*/ 173046 h 3833160"/>
              <a:gd name="connsiteX525" fmla="*/ 877493 w 1912672"/>
              <a:gd name="connsiteY525" fmla="*/ 109003 h 3833160"/>
              <a:gd name="connsiteX526" fmla="*/ 901571 w 1912672"/>
              <a:gd name="connsiteY526" fmla="*/ 50711 h 3833160"/>
              <a:gd name="connsiteX527" fmla="*/ 930503 w 1912672"/>
              <a:gd name="connsiteY527"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55550 w 1912672"/>
              <a:gd name="connsiteY218" fmla="*/ 3272471 h 3833160"/>
              <a:gd name="connsiteX219" fmla="*/ 1106379 w 1912672"/>
              <a:gd name="connsiteY219" fmla="*/ 3308927 h 3833160"/>
              <a:gd name="connsiteX220" fmla="*/ 1151347 w 1912672"/>
              <a:gd name="connsiteY220" fmla="*/ 3348334 h 3833160"/>
              <a:gd name="connsiteX221" fmla="*/ 1187691 w 1912672"/>
              <a:gd name="connsiteY221" fmla="*/ 3388268 h 3833160"/>
              <a:gd name="connsiteX222" fmla="*/ 1216725 w 1912672"/>
              <a:gd name="connsiteY222" fmla="*/ 3430484 h 3833160"/>
              <a:gd name="connsiteX223" fmla="*/ 1238582 w 1912672"/>
              <a:gd name="connsiteY223" fmla="*/ 3473897 h 3833160"/>
              <a:gd name="connsiteX224" fmla="*/ 1252456 w 1912672"/>
              <a:gd name="connsiteY224" fmla="*/ 3516304 h 3833160"/>
              <a:gd name="connsiteX225" fmla="*/ 1258768 w 1912672"/>
              <a:gd name="connsiteY225" fmla="*/ 3559273 h 3833160"/>
              <a:gd name="connsiteX226" fmla="*/ 1256926 w 1912672"/>
              <a:gd name="connsiteY226" fmla="*/ 3601386 h 3833160"/>
              <a:gd name="connsiteX227" fmla="*/ 1247774 w 1912672"/>
              <a:gd name="connsiteY227" fmla="*/ 3640689 h 3833160"/>
              <a:gd name="connsiteX228" fmla="*/ 1240808 w 1912672"/>
              <a:gd name="connsiteY228" fmla="*/ 3642671 h 3833160"/>
              <a:gd name="connsiteX229" fmla="*/ 1237950 w 1912672"/>
              <a:gd name="connsiteY229" fmla="*/ 3632080 h 3833160"/>
              <a:gd name="connsiteX230" fmla="*/ 1246452 w 1912672"/>
              <a:gd name="connsiteY230" fmla="*/ 3608381 h 3833160"/>
              <a:gd name="connsiteX231" fmla="*/ 1246889 w 1912672"/>
              <a:gd name="connsiteY231" fmla="*/ 3581808 h 3833160"/>
              <a:gd name="connsiteX232" fmla="*/ 1243694 w 1912672"/>
              <a:gd name="connsiteY232" fmla="*/ 3552354 h 3833160"/>
              <a:gd name="connsiteX233" fmla="*/ 1233485 w 1912672"/>
              <a:gd name="connsiteY233" fmla="*/ 3522742 h 3833160"/>
              <a:gd name="connsiteX234" fmla="*/ 1218246 w 1912672"/>
              <a:gd name="connsiteY234" fmla="*/ 3491717 h 3833160"/>
              <a:gd name="connsiteX235" fmla="*/ 1199371 w 1912672"/>
              <a:gd name="connsiteY235" fmla="*/ 3461697 h 3833160"/>
              <a:gd name="connsiteX236" fmla="*/ 1175758 w 1912672"/>
              <a:gd name="connsiteY236" fmla="*/ 3432919 h 3833160"/>
              <a:gd name="connsiteX237" fmla="*/ 1147962 w 1912672"/>
              <a:gd name="connsiteY237" fmla="*/ 3405866 h 3833160"/>
              <a:gd name="connsiteX238" fmla="*/ 1119222 w 1912672"/>
              <a:gd name="connsiteY238" fmla="*/ 3381579 h 3833160"/>
              <a:gd name="connsiteX239" fmla="*/ 1101535 w 1912672"/>
              <a:gd name="connsiteY239" fmla="*/ 3369675 h 3833160"/>
              <a:gd name="connsiteX240" fmla="*/ 1087698 w 1912672"/>
              <a:gd name="connsiteY240" fmla="*/ 3357550 h 3833160"/>
              <a:gd name="connsiteX241" fmla="*/ 1073608 w 1912672"/>
              <a:gd name="connsiteY241" fmla="*/ 3348798 h 3833160"/>
              <a:gd name="connsiteX242" fmla="*/ 1059423 w 1912672"/>
              <a:gd name="connsiteY242" fmla="*/ 3340859 h 3833160"/>
              <a:gd name="connsiteX243" fmla="*/ 1043960 w 1912672"/>
              <a:gd name="connsiteY243" fmla="*/ 3337192 h 3833160"/>
              <a:gd name="connsiteX244" fmla="*/ 1025322 w 1912672"/>
              <a:gd name="connsiteY244" fmla="*/ 3402025 h 3833160"/>
              <a:gd name="connsiteX245" fmla="*/ 1003697 w 1912672"/>
              <a:gd name="connsiteY245" fmla="*/ 3462443 h 3833160"/>
              <a:gd name="connsiteX246" fmla="*/ 978914 w 1912672"/>
              <a:gd name="connsiteY246" fmla="*/ 3523689 h 3833160"/>
              <a:gd name="connsiteX247" fmla="*/ 949550 w 1912672"/>
              <a:gd name="connsiteY247" fmla="*/ 3583615 h 3833160"/>
              <a:gd name="connsiteX248" fmla="*/ 915669 w 1912672"/>
              <a:gd name="connsiteY248" fmla="*/ 3646771 h 3833160"/>
              <a:gd name="connsiteX249" fmla="*/ 876441 w 1912672"/>
              <a:gd name="connsiteY249" fmla="*/ 3712430 h 3833160"/>
              <a:gd name="connsiteX250" fmla="*/ 867986 w 1912672"/>
              <a:gd name="connsiteY250" fmla="*/ 3722991 h 3833160"/>
              <a:gd name="connsiteX251" fmla="*/ 858368 w 1912672"/>
              <a:gd name="connsiteY251" fmla="*/ 3739422 h 3833160"/>
              <a:gd name="connsiteX252" fmla="*/ 845551 w 1912672"/>
              <a:gd name="connsiteY252" fmla="*/ 3755745 h 3833160"/>
              <a:gd name="connsiteX253" fmla="*/ 833671 w 1912672"/>
              <a:gd name="connsiteY253" fmla="*/ 3773189 h 3833160"/>
              <a:gd name="connsiteX254" fmla="*/ 819871 w 1912672"/>
              <a:gd name="connsiteY254" fmla="*/ 3791345 h 3833160"/>
              <a:gd name="connsiteX255" fmla="*/ 805085 w 1912672"/>
              <a:gd name="connsiteY255" fmla="*/ 3806242 h 3833160"/>
              <a:gd name="connsiteX256" fmla="*/ 790388 w 1912672"/>
              <a:gd name="connsiteY256" fmla="*/ 3819121 h 3833160"/>
              <a:gd name="connsiteX257" fmla="*/ 775016 w 1912672"/>
              <a:gd name="connsiteY257" fmla="*/ 3828711 h 3833160"/>
              <a:gd name="connsiteX258" fmla="*/ 761637 w 1912672"/>
              <a:gd name="connsiteY258" fmla="*/ 3833160 h 3833160"/>
              <a:gd name="connsiteX259" fmla="*/ 758567 w 1912672"/>
              <a:gd name="connsiteY259" fmla="*/ 3826878 h 3833160"/>
              <a:gd name="connsiteX260" fmla="*/ 805952 w 1912672"/>
              <a:gd name="connsiteY260" fmla="*/ 3777351 h 3833160"/>
              <a:gd name="connsiteX261" fmla="*/ 847525 w 1912672"/>
              <a:gd name="connsiteY261" fmla="*/ 3722733 h 3833160"/>
              <a:gd name="connsiteX262" fmla="*/ 882815 w 1912672"/>
              <a:gd name="connsiteY262" fmla="*/ 3664405 h 3833160"/>
              <a:gd name="connsiteX263" fmla="*/ 910683 w 1912672"/>
              <a:gd name="connsiteY263" fmla="*/ 3606761 h 3833160"/>
              <a:gd name="connsiteX264" fmla="*/ 933675 w 1912672"/>
              <a:gd name="connsiteY264" fmla="*/ 3550236 h 3833160"/>
              <a:gd name="connsiteX265" fmla="*/ 943120 w 1912672"/>
              <a:gd name="connsiteY265" fmla="*/ 3508495 h 3833160"/>
              <a:gd name="connsiteX266" fmla="*/ 946497 w 1912672"/>
              <a:gd name="connsiteY266" fmla="*/ 3509658 h 3833160"/>
              <a:gd name="connsiteX267" fmla="*/ 947522 w 1912672"/>
              <a:gd name="connsiteY267" fmla="*/ 3508759 h 3833160"/>
              <a:gd name="connsiteX268" fmla="*/ 947302 w 1912672"/>
              <a:gd name="connsiteY268" fmla="*/ 3506770 h 3833160"/>
              <a:gd name="connsiteX269" fmla="*/ 946709 w 1912672"/>
              <a:gd name="connsiteY269" fmla="*/ 3505350 h 3833160"/>
              <a:gd name="connsiteX270" fmla="*/ 945381 w 1912672"/>
              <a:gd name="connsiteY270" fmla="*/ 3502390 h 3833160"/>
              <a:gd name="connsiteX271" fmla="*/ 946879 w 1912672"/>
              <a:gd name="connsiteY271" fmla="*/ 3500109 h 3833160"/>
              <a:gd name="connsiteX272" fmla="*/ 946796 w 1912672"/>
              <a:gd name="connsiteY272" fmla="*/ 3498240 h 3833160"/>
              <a:gd name="connsiteX273" fmla="*/ 947228 w 1912672"/>
              <a:gd name="connsiteY273" fmla="*/ 3495922 h 3833160"/>
              <a:gd name="connsiteX274" fmla="*/ 946202 w 1912672"/>
              <a:gd name="connsiteY274" fmla="*/ 3496821 h 3833160"/>
              <a:gd name="connsiteX275" fmla="*/ 946796 w 1912672"/>
              <a:gd name="connsiteY275" fmla="*/ 3498240 h 3833160"/>
              <a:gd name="connsiteX276" fmla="*/ 943120 w 1912672"/>
              <a:gd name="connsiteY276" fmla="*/ 3508495 h 3833160"/>
              <a:gd name="connsiteX277" fmla="*/ 920055 w 1912672"/>
              <a:gd name="connsiteY277" fmla="*/ 3504456 h 3833160"/>
              <a:gd name="connsiteX278" fmla="*/ 891050 w 1912672"/>
              <a:gd name="connsiteY278" fmla="*/ 3506594 h 3833160"/>
              <a:gd name="connsiteX279" fmla="*/ 860172 w 1912672"/>
              <a:gd name="connsiteY279" fmla="*/ 3511582 h 3833160"/>
              <a:gd name="connsiteX280" fmla="*/ 826163 w 1912672"/>
              <a:gd name="connsiteY280" fmla="*/ 3521016 h 3833160"/>
              <a:gd name="connsiteX281" fmla="*/ 790835 w 1912672"/>
              <a:gd name="connsiteY281" fmla="*/ 3533785 h 3833160"/>
              <a:gd name="connsiteX282" fmla="*/ 755037 w 1912672"/>
              <a:gd name="connsiteY282" fmla="*/ 3547939 h 3833160"/>
              <a:gd name="connsiteX283" fmla="*/ 720010 w 1912672"/>
              <a:gd name="connsiteY283" fmla="*/ 3564567 h 3833160"/>
              <a:gd name="connsiteX284" fmla="*/ 686563 w 1912672"/>
              <a:gd name="connsiteY284" fmla="*/ 3580781 h 3833160"/>
              <a:gd name="connsiteX285" fmla="*/ 655247 w 1912672"/>
              <a:gd name="connsiteY285" fmla="*/ 3597068 h 3833160"/>
              <a:gd name="connsiteX286" fmla="*/ 687635 w 1912672"/>
              <a:gd name="connsiteY286" fmla="*/ 3566747 h 3833160"/>
              <a:gd name="connsiteX287" fmla="*/ 719332 w 1912672"/>
              <a:gd name="connsiteY287" fmla="*/ 3540910 h 3833160"/>
              <a:gd name="connsiteX288" fmla="*/ 753129 w 1912672"/>
              <a:gd name="connsiteY288" fmla="*/ 3520510 h 3833160"/>
              <a:gd name="connsiteX289" fmla="*/ 789139 w 1912672"/>
              <a:gd name="connsiteY289" fmla="*/ 3502048 h 3833160"/>
              <a:gd name="connsiteX290" fmla="*/ 826517 w 1912672"/>
              <a:gd name="connsiteY290" fmla="*/ 3487482 h 3833160"/>
              <a:gd name="connsiteX291" fmla="*/ 868462 w 1912672"/>
              <a:gd name="connsiteY291" fmla="*/ 3476916 h 3833160"/>
              <a:gd name="connsiteX292" fmla="*/ 962011 w 1912672"/>
              <a:gd name="connsiteY292" fmla="*/ 3455565 h 3833160"/>
              <a:gd name="connsiteX293" fmla="*/ 973820 w 1912672"/>
              <a:gd name="connsiteY293" fmla="*/ 3382651 h 3833160"/>
              <a:gd name="connsiteX294" fmla="*/ 979476 w 1912672"/>
              <a:gd name="connsiteY294" fmla="*/ 3310035 h 3833160"/>
              <a:gd name="connsiteX295" fmla="*/ 978970 w 1912672"/>
              <a:gd name="connsiteY295" fmla="*/ 3236513 h 3833160"/>
              <a:gd name="connsiteX296" fmla="*/ 972281 w 1912672"/>
              <a:gd name="connsiteY296" fmla="*/ 3163562 h 3833160"/>
              <a:gd name="connsiteX297" fmla="*/ 909718 w 1912672"/>
              <a:gd name="connsiteY297" fmla="*/ 2935624 h 3833160"/>
              <a:gd name="connsiteX298" fmla="*/ 900871 w 1912672"/>
              <a:gd name="connsiteY298" fmla="*/ 2934162 h 3833160"/>
              <a:gd name="connsiteX299" fmla="*/ 870406 w 1912672"/>
              <a:gd name="connsiteY299" fmla="*/ 2984139 h 3833160"/>
              <a:gd name="connsiteX300" fmla="*/ 833789 w 1912672"/>
              <a:gd name="connsiteY300" fmla="*/ 3034414 h 3833160"/>
              <a:gd name="connsiteX301" fmla="*/ 791581 w 1912672"/>
              <a:gd name="connsiteY301" fmla="*/ 3086679 h 3833160"/>
              <a:gd name="connsiteX302" fmla="*/ 743642 w 1912672"/>
              <a:gd name="connsiteY302" fmla="*/ 3135720 h 3833160"/>
              <a:gd name="connsiteX303" fmla="*/ 692759 w 1912672"/>
              <a:gd name="connsiteY303" fmla="*/ 3186373 h 3833160"/>
              <a:gd name="connsiteX304" fmla="*/ 637219 w 1912672"/>
              <a:gd name="connsiteY304" fmla="*/ 3235043 h 3833160"/>
              <a:gd name="connsiteX305" fmla="*/ 578815 w 1912672"/>
              <a:gd name="connsiteY305" fmla="*/ 3282100 h 3833160"/>
              <a:gd name="connsiteX306" fmla="*/ 518156 w 1912672"/>
              <a:gd name="connsiteY306" fmla="*/ 3326282 h 3833160"/>
              <a:gd name="connsiteX307" fmla="*/ 455177 w 1912672"/>
              <a:gd name="connsiteY307" fmla="*/ 3368134 h 3833160"/>
              <a:gd name="connsiteX308" fmla="*/ 393663 w 1912672"/>
              <a:gd name="connsiteY308" fmla="*/ 3407974 h 3833160"/>
              <a:gd name="connsiteX309" fmla="*/ 330228 w 1912672"/>
              <a:gd name="connsiteY309" fmla="*/ 3443435 h 3833160"/>
              <a:gd name="connsiteX310" fmla="*/ 267517 w 1912672"/>
              <a:gd name="connsiteY310" fmla="*/ 3474139 h 3833160"/>
              <a:gd name="connsiteX311" fmla="*/ 206814 w 1912672"/>
              <a:gd name="connsiteY311" fmla="*/ 3502111 h 3833160"/>
              <a:gd name="connsiteX312" fmla="*/ 148203 w 1912672"/>
              <a:gd name="connsiteY312" fmla="*/ 3524128 h 3833160"/>
              <a:gd name="connsiteX313" fmla="*/ 92246 w 1912672"/>
              <a:gd name="connsiteY313" fmla="*/ 3541882 h 3833160"/>
              <a:gd name="connsiteX314" fmla="*/ 37645 w 1912672"/>
              <a:gd name="connsiteY314" fmla="*/ 3552139 h 3833160"/>
              <a:gd name="connsiteX315" fmla="*/ 48200 w 1912672"/>
              <a:gd name="connsiteY315" fmla="*/ 3547012 h 3833160"/>
              <a:gd name="connsiteX316" fmla="*/ 54777 w 1912672"/>
              <a:gd name="connsiteY316" fmla="*/ 3543191 h 3833160"/>
              <a:gd name="connsiteX317" fmla="*/ 59610 w 1912672"/>
              <a:gd name="connsiteY317" fmla="*/ 3541137 h 3833160"/>
              <a:gd name="connsiteX318" fmla="*/ 61660 w 1912672"/>
              <a:gd name="connsiteY318" fmla="*/ 3539340 h 3833160"/>
              <a:gd name="connsiteX319" fmla="*/ 61441 w 1912672"/>
              <a:gd name="connsiteY319" fmla="*/ 3537351 h 3833160"/>
              <a:gd name="connsiteX320" fmla="*/ 62467 w 1912672"/>
              <a:gd name="connsiteY320" fmla="*/ 3536452 h 3833160"/>
              <a:gd name="connsiteX321" fmla="*/ 61359 w 1912672"/>
              <a:gd name="connsiteY321" fmla="*/ 3535481 h 3833160"/>
              <a:gd name="connsiteX322" fmla="*/ 62897 w 1912672"/>
              <a:gd name="connsiteY322" fmla="*/ 3534134 h 3833160"/>
              <a:gd name="connsiteX323" fmla="*/ 67081 w 1912672"/>
              <a:gd name="connsiteY323" fmla="*/ 3532408 h 3833160"/>
              <a:gd name="connsiteX324" fmla="*/ 72939 w 1912672"/>
              <a:gd name="connsiteY324" fmla="*/ 3529456 h 3833160"/>
              <a:gd name="connsiteX325" fmla="*/ 81778 w 1912672"/>
              <a:gd name="connsiteY325" fmla="*/ 3524622 h 3833160"/>
              <a:gd name="connsiteX326" fmla="*/ 95320 w 1912672"/>
              <a:gd name="connsiteY326" fmla="*/ 3518818 h 3833160"/>
              <a:gd name="connsiteX327" fmla="*/ 114932 w 1912672"/>
              <a:gd name="connsiteY327" fmla="*/ 3510846 h 3833160"/>
              <a:gd name="connsiteX328" fmla="*/ 137312 w 1912672"/>
              <a:gd name="connsiteY328" fmla="*/ 3500207 h 3833160"/>
              <a:gd name="connsiteX329" fmla="*/ 167862 w 1912672"/>
              <a:gd name="connsiteY329" fmla="*/ 3487744 h 3833160"/>
              <a:gd name="connsiteX330" fmla="*/ 204549 w 1912672"/>
              <a:gd name="connsiteY330" fmla="*/ 3472571 h 3833160"/>
              <a:gd name="connsiteX331" fmla="*/ 258382 w 1912672"/>
              <a:gd name="connsiteY331" fmla="*/ 3445767 h 3833160"/>
              <a:gd name="connsiteX332" fmla="*/ 311693 w 1912672"/>
              <a:gd name="connsiteY332" fmla="*/ 3413115 h 3833160"/>
              <a:gd name="connsiteX333" fmla="*/ 364540 w 1912672"/>
              <a:gd name="connsiteY333" fmla="*/ 3377961 h 3833160"/>
              <a:gd name="connsiteX334" fmla="*/ 422506 w 1912672"/>
              <a:gd name="connsiteY334" fmla="*/ 3342200 h 3833160"/>
              <a:gd name="connsiteX335" fmla="*/ 434347 w 1912672"/>
              <a:gd name="connsiteY335" fmla="*/ 3334006 h 3833160"/>
              <a:gd name="connsiteX336" fmla="*/ 451900 w 1912672"/>
              <a:gd name="connsiteY336" fmla="*/ 3321534 h 3833160"/>
              <a:gd name="connsiteX337" fmla="*/ 469893 w 1912672"/>
              <a:gd name="connsiteY337" fmla="*/ 3307950 h 3833160"/>
              <a:gd name="connsiteX338" fmla="*/ 489284 w 1912672"/>
              <a:gd name="connsiteY338" fmla="*/ 3292897 h 3833160"/>
              <a:gd name="connsiteX339" fmla="*/ 508083 w 1912672"/>
              <a:gd name="connsiteY339" fmla="*/ 3276424 h 3833160"/>
              <a:gd name="connsiteX340" fmla="*/ 522649 w 1912672"/>
              <a:gd name="connsiteY340" fmla="*/ 3259537 h 3833160"/>
              <a:gd name="connsiteX341" fmla="*/ 534440 w 1912672"/>
              <a:gd name="connsiteY341" fmla="*/ 3244112 h 3833160"/>
              <a:gd name="connsiteX342" fmla="*/ 539574 w 1912672"/>
              <a:gd name="connsiteY342" fmla="*/ 3230640 h 3833160"/>
              <a:gd name="connsiteX343" fmla="*/ 509849 w 1912672"/>
              <a:gd name="connsiteY343" fmla="*/ 3208187 h 3833160"/>
              <a:gd name="connsiteX344" fmla="*/ 474526 w 1912672"/>
              <a:gd name="connsiteY344" fmla="*/ 3191609 h 3833160"/>
              <a:gd name="connsiteX345" fmla="*/ 435493 w 1912672"/>
              <a:gd name="connsiteY345" fmla="*/ 3180466 h 3833160"/>
              <a:gd name="connsiteX346" fmla="*/ 390471 w 1912672"/>
              <a:gd name="connsiteY346" fmla="*/ 3173359 h 3833160"/>
              <a:gd name="connsiteX347" fmla="*/ 344894 w 1912672"/>
              <a:gd name="connsiteY347" fmla="*/ 3170859 h 3833160"/>
              <a:gd name="connsiteX348" fmla="*/ 295258 w 1912672"/>
              <a:gd name="connsiteY348" fmla="*/ 3172887 h 3833160"/>
              <a:gd name="connsiteX349" fmla="*/ 245329 w 1912672"/>
              <a:gd name="connsiteY349" fmla="*/ 3177354 h 3833160"/>
              <a:gd name="connsiteX350" fmla="*/ 195694 w 1912672"/>
              <a:gd name="connsiteY350" fmla="*/ 3184474 h 3833160"/>
              <a:gd name="connsiteX351" fmla="*/ 144902 w 1912672"/>
              <a:gd name="connsiteY351" fmla="*/ 3193577 h 3833160"/>
              <a:gd name="connsiteX352" fmla="*/ 95992 w 1912672"/>
              <a:gd name="connsiteY352" fmla="*/ 3206125 h 3833160"/>
              <a:gd name="connsiteX353" fmla="*/ 49213 w 1912672"/>
              <a:gd name="connsiteY353" fmla="*/ 3218744 h 3833160"/>
              <a:gd name="connsiteX354" fmla="*/ 6365 w 1912672"/>
              <a:gd name="connsiteY354" fmla="*/ 3233010 h 3833160"/>
              <a:gd name="connsiteX355" fmla="*/ 0 w 1912672"/>
              <a:gd name="connsiteY355" fmla="*/ 3227433 h 3833160"/>
              <a:gd name="connsiteX356" fmla="*/ 3076 w 1912672"/>
              <a:gd name="connsiteY356" fmla="*/ 3224737 h 3833160"/>
              <a:gd name="connsiteX357" fmla="*/ 43018 w 1912672"/>
              <a:gd name="connsiteY357" fmla="*/ 3207924 h 3833160"/>
              <a:gd name="connsiteX358" fmla="*/ 85231 w 1912672"/>
              <a:gd name="connsiteY358" fmla="*/ 3191304 h 3833160"/>
              <a:gd name="connsiteX359" fmla="*/ 127386 w 1912672"/>
              <a:gd name="connsiteY359" fmla="*/ 3176431 h 3833160"/>
              <a:gd name="connsiteX360" fmla="*/ 168655 w 1912672"/>
              <a:gd name="connsiteY360" fmla="*/ 3162578 h 3833160"/>
              <a:gd name="connsiteX361" fmla="*/ 209793 w 1912672"/>
              <a:gd name="connsiteY361" fmla="*/ 3149808 h 3833160"/>
              <a:gd name="connsiteX362" fmla="*/ 250713 w 1912672"/>
              <a:gd name="connsiteY362" fmla="*/ 3140141 h 3833160"/>
              <a:gd name="connsiteX363" fmla="*/ 291298 w 1912672"/>
              <a:gd name="connsiteY363" fmla="*/ 3131978 h 3833160"/>
              <a:gd name="connsiteX364" fmla="*/ 333154 w 1912672"/>
              <a:gd name="connsiteY364" fmla="*/ 3128523 h 3833160"/>
              <a:gd name="connsiteX365" fmla="*/ 375359 w 1912672"/>
              <a:gd name="connsiteY365" fmla="*/ 3125974 h 3833160"/>
              <a:gd name="connsiteX366" fmla="*/ 416751 w 1912672"/>
              <a:gd name="connsiteY366" fmla="*/ 3130200 h 3833160"/>
              <a:gd name="connsiteX367" fmla="*/ 459928 w 1912672"/>
              <a:gd name="connsiteY367" fmla="*/ 3138683 h 3833160"/>
              <a:gd name="connsiteX368" fmla="*/ 504268 w 1912672"/>
              <a:gd name="connsiteY368" fmla="*/ 3151481 h 3833160"/>
              <a:gd name="connsiteX369" fmla="*/ 546509 w 1912672"/>
              <a:gd name="connsiteY369" fmla="*/ 3169029 h 3833160"/>
              <a:gd name="connsiteX370" fmla="*/ 591005 w 1912672"/>
              <a:gd name="connsiteY370" fmla="*/ 3194544 h 3833160"/>
              <a:gd name="connsiteX371" fmla="*/ 643386 w 1912672"/>
              <a:gd name="connsiteY371" fmla="*/ 3146702 h 3833160"/>
              <a:gd name="connsiteX372" fmla="*/ 689192 w 1912672"/>
              <a:gd name="connsiteY372" fmla="*/ 3097589 h 3833160"/>
              <a:gd name="connsiteX373" fmla="*/ 728837 w 1912672"/>
              <a:gd name="connsiteY373" fmla="*/ 3047570 h 3833160"/>
              <a:gd name="connsiteX374" fmla="*/ 763151 w 1912672"/>
              <a:gd name="connsiteY374" fmla="*/ 2997373 h 3833160"/>
              <a:gd name="connsiteX375" fmla="*/ 792509 w 1912672"/>
              <a:gd name="connsiteY375" fmla="*/ 2946426 h 3833160"/>
              <a:gd name="connsiteX376" fmla="*/ 818742 w 1912672"/>
              <a:gd name="connsiteY376" fmla="*/ 2896035 h 3833160"/>
              <a:gd name="connsiteX377" fmla="*/ 840539 w 1912672"/>
              <a:gd name="connsiteY377" fmla="*/ 2845651 h 3833160"/>
              <a:gd name="connsiteX378" fmla="*/ 868659 w 1912672"/>
              <a:gd name="connsiteY378" fmla="*/ 2777611 h 3833160"/>
              <a:gd name="connsiteX379" fmla="*/ 886079 w 1912672"/>
              <a:gd name="connsiteY379" fmla="*/ 2678806 h 3833160"/>
              <a:gd name="connsiteX380" fmla="*/ 894665 w 1912672"/>
              <a:gd name="connsiteY380" fmla="*/ 2574247 h 3833160"/>
              <a:gd name="connsiteX381" fmla="*/ 910157 w 1912672"/>
              <a:gd name="connsiteY381" fmla="*/ 2532162 h 3833160"/>
              <a:gd name="connsiteX382" fmla="*/ 923410 w 1912672"/>
              <a:gd name="connsiteY382" fmla="*/ 2485372 h 3833160"/>
              <a:gd name="connsiteX383" fmla="*/ 935916 w 1912672"/>
              <a:gd name="connsiteY383" fmla="*/ 2433353 h 3833160"/>
              <a:gd name="connsiteX384" fmla="*/ 947488 w 1912672"/>
              <a:gd name="connsiteY384" fmla="*/ 2377937 h 3833160"/>
              <a:gd name="connsiteX385" fmla="*/ 956821 w 1912672"/>
              <a:gd name="connsiteY385" fmla="*/ 2318077 h 3833160"/>
              <a:gd name="connsiteX386" fmla="*/ 963914 w 1912672"/>
              <a:gd name="connsiteY386" fmla="*/ 2257171 h 3833160"/>
              <a:gd name="connsiteX387" fmla="*/ 970820 w 1912672"/>
              <a:gd name="connsiteY387" fmla="*/ 2193390 h 3833160"/>
              <a:gd name="connsiteX388" fmla="*/ 975486 w 1912672"/>
              <a:gd name="connsiteY388" fmla="*/ 2128825 h 3833160"/>
              <a:gd name="connsiteX389" fmla="*/ 979406 w 1912672"/>
              <a:gd name="connsiteY389" fmla="*/ 2061646 h 3833160"/>
              <a:gd name="connsiteX390" fmla="*/ 979406 w 1912672"/>
              <a:gd name="connsiteY390" fmla="*/ 1995512 h 3833160"/>
              <a:gd name="connsiteX391" fmla="*/ 979406 w 1912672"/>
              <a:gd name="connsiteY391" fmla="*/ 1930162 h 3833160"/>
              <a:gd name="connsiteX392" fmla="*/ 975486 w 1912672"/>
              <a:gd name="connsiteY392" fmla="*/ 1864552 h 3833160"/>
              <a:gd name="connsiteX393" fmla="*/ 970073 w 1912672"/>
              <a:gd name="connsiteY393" fmla="*/ 1801555 h 3833160"/>
              <a:gd name="connsiteX394" fmla="*/ 963167 w 1912672"/>
              <a:gd name="connsiteY394" fmla="*/ 1740126 h 3833160"/>
              <a:gd name="connsiteX395" fmla="*/ 952901 w 1912672"/>
              <a:gd name="connsiteY395" fmla="*/ 1680789 h 3833160"/>
              <a:gd name="connsiteX396" fmla="*/ 938902 w 1912672"/>
              <a:gd name="connsiteY396" fmla="*/ 1625634 h 3833160"/>
              <a:gd name="connsiteX397" fmla="*/ 923410 w 1912672"/>
              <a:gd name="connsiteY397" fmla="*/ 1573354 h 3833160"/>
              <a:gd name="connsiteX398" fmla="*/ 904744 w 1912672"/>
              <a:gd name="connsiteY398" fmla="*/ 1526564 h 3833160"/>
              <a:gd name="connsiteX399" fmla="*/ 883839 w 1912672"/>
              <a:gd name="connsiteY399" fmla="*/ 1485263 h 3833160"/>
              <a:gd name="connsiteX400" fmla="*/ 859574 w 1912672"/>
              <a:gd name="connsiteY400" fmla="*/ 1448667 h 3833160"/>
              <a:gd name="connsiteX401" fmla="*/ 832510 w 1912672"/>
              <a:gd name="connsiteY401" fmla="*/ 1419129 h 3833160"/>
              <a:gd name="connsiteX402" fmla="*/ 801338 w 1912672"/>
              <a:gd name="connsiteY402" fmla="*/ 1396649 h 3833160"/>
              <a:gd name="connsiteX403" fmla="*/ 774834 w 1912672"/>
              <a:gd name="connsiteY403" fmla="*/ 1383318 h 3833160"/>
              <a:gd name="connsiteX404" fmla="*/ 745342 w 1912672"/>
              <a:gd name="connsiteY404" fmla="*/ 1377829 h 3833160"/>
              <a:gd name="connsiteX405" fmla="*/ 714918 w 1912672"/>
              <a:gd name="connsiteY405" fmla="*/ 1377829 h 3833160"/>
              <a:gd name="connsiteX406" fmla="*/ 683187 w 1912672"/>
              <a:gd name="connsiteY406" fmla="*/ 1381750 h 3833160"/>
              <a:gd name="connsiteX407" fmla="*/ 652016 w 1912672"/>
              <a:gd name="connsiteY407" fmla="*/ 1388023 h 3833160"/>
              <a:gd name="connsiteX408" fmla="*/ 620845 w 1912672"/>
              <a:gd name="connsiteY408" fmla="*/ 1396649 h 3833160"/>
              <a:gd name="connsiteX409" fmla="*/ 589860 w 1912672"/>
              <a:gd name="connsiteY409" fmla="*/ 1403446 h 3833160"/>
              <a:gd name="connsiteX410" fmla="*/ 559436 w 1912672"/>
              <a:gd name="connsiteY410" fmla="*/ 1410503 h 3833160"/>
              <a:gd name="connsiteX411" fmla="*/ 531438 w 1912672"/>
              <a:gd name="connsiteY411" fmla="*/ 1414424 h 3833160"/>
              <a:gd name="connsiteX412" fmla="*/ 467602 w 1912672"/>
              <a:gd name="connsiteY412" fmla="*/ 1417561 h 3833160"/>
              <a:gd name="connsiteX413" fmla="*/ 405447 w 1912672"/>
              <a:gd name="connsiteY413" fmla="*/ 1414424 h 3833160"/>
              <a:gd name="connsiteX414" fmla="*/ 347958 w 1912672"/>
              <a:gd name="connsiteY414" fmla="*/ 1407367 h 3833160"/>
              <a:gd name="connsiteX415" fmla="*/ 292708 w 1912672"/>
              <a:gd name="connsiteY415" fmla="*/ 1397433 h 3833160"/>
              <a:gd name="connsiteX416" fmla="*/ 238952 w 1912672"/>
              <a:gd name="connsiteY416" fmla="*/ 1384886 h 3833160"/>
              <a:gd name="connsiteX417" fmla="*/ 187622 w 1912672"/>
              <a:gd name="connsiteY417" fmla="*/ 1372339 h 3833160"/>
              <a:gd name="connsiteX418" fmla="*/ 139466 w 1912672"/>
              <a:gd name="connsiteY418" fmla="*/ 1358485 h 3833160"/>
              <a:gd name="connsiteX419" fmla="*/ 142639 w 1912672"/>
              <a:gd name="connsiteY419" fmla="*/ 1342801 h 3833160"/>
              <a:gd name="connsiteX420" fmla="*/ 208714 w 1912672"/>
              <a:gd name="connsiteY420" fmla="*/ 1352212 h 3833160"/>
              <a:gd name="connsiteX421" fmla="*/ 274043 w 1912672"/>
              <a:gd name="connsiteY421" fmla="*/ 1358485 h 3833160"/>
              <a:gd name="connsiteX422" fmla="*/ 337878 w 1912672"/>
              <a:gd name="connsiteY422" fmla="*/ 1360838 h 3833160"/>
              <a:gd name="connsiteX423" fmla="*/ 400034 w 1912672"/>
              <a:gd name="connsiteY423" fmla="*/ 1358485 h 3833160"/>
              <a:gd name="connsiteX424" fmla="*/ 460696 w 1912672"/>
              <a:gd name="connsiteY424" fmla="*/ 1349859 h 3833160"/>
              <a:gd name="connsiteX425" fmla="*/ 519865 w 1912672"/>
              <a:gd name="connsiteY425" fmla="*/ 1336528 h 3833160"/>
              <a:gd name="connsiteX426" fmla="*/ 576608 w 1912672"/>
              <a:gd name="connsiteY426" fmla="*/ 1318753 h 3833160"/>
              <a:gd name="connsiteX427" fmla="*/ 630177 w 1912672"/>
              <a:gd name="connsiteY427" fmla="*/ 1292874 h 3833160"/>
              <a:gd name="connsiteX428" fmla="*/ 699426 w 1912672"/>
              <a:gd name="connsiteY428" fmla="*/ 1258631 h 3833160"/>
              <a:gd name="connsiteX429" fmla="*/ 572688 w 1912672"/>
              <a:gd name="connsiteY429" fmla="*/ 1147276 h 3833160"/>
              <a:gd name="connsiteX430" fmla="*/ 459203 w 1912672"/>
              <a:gd name="connsiteY430" fmla="*/ 1022589 h 3833160"/>
              <a:gd name="connsiteX431" fmla="*/ 396861 w 1912672"/>
              <a:gd name="connsiteY431" fmla="*/ 1029647 h 3833160"/>
              <a:gd name="connsiteX432" fmla="*/ 336198 w 1912672"/>
              <a:gd name="connsiteY432" fmla="*/ 1029647 h 3833160"/>
              <a:gd name="connsiteX433" fmla="*/ 280949 w 1912672"/>
              <a:gd name="connsiteY433" fmla="*/ 1022589 h 3833160"/>
              <a:gd name="connsiteX434" fmla="*/ 228873 w 1912672"/>
              <a:gd name="connsiteY434" fmla="*/ 1007951 h 3833160"/>
              <a:gd name="connsiteX435" fmla="*/ 180716 w 1912672"/>
              <a:gd name="connsiteY435" fmla="*/ 986777 h 3833160"/>
              <a:gd name="connsiteX436" fmla="*/ 138719 w 1912672"/>
              <a:gd name="connsiteY436" fmla="*/ 960376 h 3833160"/>
              <a:gd name="connsiteX437" fmla="*/ 101389 w 1912672"/>
              <a:gd name="connsiteY437" fmla="*/ 927701 h 3833160"/>
              <a:gd name="connsiteX438" fmla="*/ 70218 w 1912672"/>
              <a:gd name="connsiteY438" fmla="*/ 889537 h 3833160"/>
              <a:gd name="connsiteX439" fmla="*/ 46139 w 1912672"/>
              <a:gd name="connsiteY439" fmla="*/ 848236 h 3833160"/>
              <a:gd name="connsiteX440" fmla="*/ 49312 w 1912672"/>
              <a:gd name="connsiteY440" fmla="*/ 841179 h 3833160"/>
              <a:gd name="connsiteX441" fmla="*/ 59392 w 1912672"/>
              <a:gd name="connsiteY441" fmla="*/ 848236 h 3833160"/>
              <a:gd name="connsiteX442" fmla="*/ 71897 w 1912672"/>
              <a:gd name="connsiteY442" fmla="*/ 875422 h 3833160"/>
              <a:gd name="connsiteX443" fmla="*/ 92056 w 1912672"/>
              <a:gd name="connsiteY443" fmla="*/ 898948 h 3833160"/>
              <a:gd name="connsiteX444" fmla="*/ 116881 w 1912672"/>
              <a:gd name="connsiteY444" fmla="*/ 922212 h 3833160"/>
              <a:gd name="connsiteX445" fmla="*/ 146559 w 1912672"/>
              <a:gd name="connsiteY445" fmla="*/ 940248 h 3833160"/>
              <a:gd name="connsiteX446" fmla="*/ 180716 w 1912672"/>
              <a:gd name="connsiteY446" fmla="*/ 955671 h 3833160"/>
              <a:gd name="connsiteX447" fmla="*/ 216554 w 1912672"/>
              <a:gd name="connsiteY447" fmla="*/ 967434 h 3833160"/>
              <a:gd name="connsiteX448" fmla="*/ 254631 w 1912672"/>
              <a:gd name="connsiteY448" fmla="*/ 974492 h 3833160"/>
              <a:gd name="connsiteX449" fmla="*/ 294201 w 1912672"/>
              <a:gd name="connsiteY449" fmla="*/ 976844 h 3833160"/>
              <a:gd name="connsiteX450" fmla="*/ 332279 w 1912672"/>
              <a:gd name="connsiteY450" fmla="*/ 976060 h 3833160"/>
              <a:gd name="connsiteX451" fmla="*/ 353371 w 1912672"/>
              <a:gd name="connsiteY451" fmla="*/ 972923 h 3833160"/>
              <a:gd name="connsiteX452" fmla="*/ 372036 w 1912672"/>
              <a:gd name="connsiteY452" fmla="*/ 972923 h 3833160"/>
              <a:gd name="connsiteX453" fmla="*/ 388275 w 1912672"/>
              <a:gd name="connsiteY453" fmla="*/ 969786 h 3833160"/>
              <a:gd name="connsiteX454" fmla="*/ 403954 w 1912672"/>
              <a:gd name="connsiteY454" fmla="*/ 965865 h 3833160"/>
              <a:gd name="connsiteX455" fmla="*/ 417206 w 1912672"/>
              <a:gd name="connsiteY455" fmla="*/ 957239 h 3833160"/>
              <a:gd name="connsiteX456" fmla="*/ 379875 w 1912672"/>
              <a:gd name="connsiteY456" fmla="*/ 886400 h 3833160"/>
              <a:gd name="connsiteX457" fmla="*/ 347958 w 1912672"/>
              <a:gd name="connsiteY457" fmla="*/ 817130 h 3833160"/>
              <a:gd name="connsiteX458" fmla="*/ 317533 w 1912672"/>
              <a:gd name="connsiteY458" fmla="*/ 744723 h 3833160"/>
              <a:gd name="connsiteX459" fmla="*/ 291215 w 1912672"/>
              <a:gd name="connsiteY459" fmla="*/ 669963 h 3833160"/>
              <a:gd name="connsiteX460" fmla="*/ 265457 w 1912672"/>
              <a:gd name="connsiteY460" fmla="*/ 588930 h 3833160"/>
              <a:gd name="connsiteX461" fmla="*/ 241379 w 1912672"/>
              <a:gd name="connsiteY461" fmla="*/ 501623 h 3833160"/>
              <a:gd name="connsiteX462" fmla="*/ 238952 w 1912672"/>
              <a:gd name="connsiteY462" fmla="*/ 485939 h 3833160"/>
              <a:gd name="connsiteX463" fmla="*/ 232793 w 1912672"/>
              <a:gd name="connsiteY463" fmla="*/ 464243 h 3833160"/>
              <a:gd name="connsiteX464" fmla="*/ 228873 w 1912672"/>
              <a:gd name="connsiteY464" fmla="*/ 440194 h 3833160"/>
              <a:gd name="connsiteX465" fmla="*/ 223460 w 1912672"/>
              <a:gd name="connsiteY465" fmla="*/ 415884 h 3833160"/>
              <a:gd name="connsiteX466" fmla="*/ 218794 w 1912672"/>
              <a:gd name="connsiteY466" fmla="*/ 389483 h 3833160"/>
              <a:gd name="connsiteX467" fmla="*/ 217300 w 1912672"/>
              <a:gd name="connsiteY467" fmla="*/ 365173 h 3833160"/>
              <a:gd name="connsiteX468" fmla="*/ 217300 w 1912672"/>
              <a:gd name="connsiteY468" fmla="*/ 342693 h 3833160"/>
              <a:gd name="connsiteX469" fmla="*/ 220287 w 1912672"/>
              <a:gd name="connsiteY469" fmla="*/ 322565 h 3833160"/>
              <a:gd name="connsiteX470" fmla="*/ 225886 w 1912672"/>
              <a:gd name="connsiteY470" fmla="*/ 308450 h 3833160"/>
              <a:gd name="connsiteX471" fmla="*/ 232793 w 1912672"/>
              <a:gd name="connsiteY471" fmla="*/ 311586 h 3833160"/>
              <a:gd name="connsiteX472" fmla="*/ 238952 w 1912672"/>
              <a:gd name="connsiteY472" fmla="*/ 391051 h 3833160"/>
              <a:gd name="connsiteX473" fmla="*/ 252951 w 1912672"/>
              <a:gd name="connsiteY473" fmla="*/ 470516 h 3833160"/>
              <a:gd name="connsiteX474" fmla="*/ 274043 w 1912672"/>
              <a:gd name="connsiteY474" fmla="*/ 548413 h 3833160"/>
              <a:gd name="connsiteX475" fmla="*/ 299614 w 1912672"/>
              <a:gd name="connsiteY475" fmla="*/ 620036 h 3833160"/>
              <a:gd name="connsiteX476" fmla="*/ 327612 w 1912672"/>
              <a:gd name="connsiteY476" fmla="*/ 686954 h 3833160"/>
              <a:gd name="connsiteX477" fmla="*/ 353371 w 1912672"/>
              <a:gd name="connsiteY477" fmla="*/ 730607 h 3833160"/>
              <a:gd name="connsiteX478" fmla="*/ 350197 w 1912672"/>
              <a:gd name="connsiteY478" fmla="*/ 732176 h 3833160"/>
              <a:gd name="connsiteX479" fmla="*/ 350197 w 1912672"/>
              <a:gd name="connsiteY479" fmla="*/ 733744 h 3833160"/>
              <a:gd name="connsiteX480" fmla="*/ 351877 w 1912672"/>
              <a:gd name="connsiteY480" fmla="*/ 735313 h 3833160"/>
              <a:gd name="connsiteX481" fmla="*/ 353371 w 1912672"/>
              <a:gd name="connsiteY481" fmla="*/ 736097 h 3833160"/>
              <a:gd name="connsiteX482" fmla="*/ 356544 w 1912672"/>
              <a:gd name="connsiteY482" fmla="*/ 737665 h 3833160"/>
              <a:gd name="connsiteX483" fmla="*/ 357290 w 1912672"/>
              <a:gd name="connsiteY483" fmla="*/ 740802 h 3833160"/>
              <a:gd name="connsiteX484" fmla="*/ 358784 w 1912672"/>
              <a:gd name="connsiteY484" fmla="*/ 742370 h 3833160"/>
              <a:gd name="connsiteX485" fmla="*/ 360277 w 1912672"/>
              <a:gd name="connsiteY485" fmla="*/ 744723 h 3833160"/>
              <a:gd name="connsiteX486" fmla="*/ 360277 w 1912672"/>
              <a:gd name="connsiteY486" fmla="*/ 743154 h 3833160"/>
              <a:gd name="connsiteX487" fmla="*/ 358784 w 1912672"/>
              <a:gd name="connsiteY487" fmla="*/ 742370 h 3833160"/>
              <a:gd name="connsiteX488" fmla="*/ 353371 w 1912672"/>
              <a:gd name="connsiteY488" fmla="*/ 730607 h 3833160"/>
              <a:gd name="connsiteX489" fmla="*/ 372036 w 1912672"/>
              <a:gd name="connsiteY489" fmla="*/ 716492 h 3833160"/>
              <a:gd name="connsiteX490" fmla="*/ 389955 w 1912672"/>
              <a:gd name="connsiteY490" fmla="*/ 692443 h 3833160"/>
              <a:gd name="connsiteX491" fmla="*/ 406940 w 1912672"/>
              <a:gd name="connsiteY491" fmla="*/ 664474 h 3833160"/>
              <a:gd name="connsiteX492" fmla="*/ 422619 w 1912672"/>
              <a:gd name="connsiteY492" fmla="*/ 630231 h 3833160"/>
              <a:gd name="connsiteX493" fmla="*/ 436618 w 1912672"/>
              <a:gd name="connsiteY493" fmla="*/ 592066 h 3833160"/>
              <a:gd name="connsiteX494" fmla="*/ 449870 w 1912672"/>
              <a:gd name="connsiteY494" fmla="*/ 552334 h 3833160"/>
              <a:gd name="connsiteX495" fmla="*/ 460696 w 1912672"/>
              <a:gd name="connsiteY495" fmla="*/ 511033 h 3833160"/>
              <a:gd name="connsiteX496" fmla="*/ 470776 w 1912672"/>
              <a:gd name="connsiteY496" fmla="*/ 471301 h 3833160"/>
              <a:gd name="connsiteX497" fmla="*/ 479362 w 1912672"/>
              <a:gd name="connsiteY497" fmla="*/ 433136 h 3833160"/>
              <a:gd name="connsiteX498" fmla="*/ 480855 w 1912672"/>
              <a:gd name="connsiteY498" fmla="*/ 484370 h 3833160"/>
              <a:gd name="connsiteX499" fmla="*/ 479362 w 1912672"/>
              <a:gd name="connsiteY499" fmla="*/ 531161 h 3833160"/>
              <a:gd name="connsiteX500" fmla="*/ 472269 w 1912672"/>
              <a:gd name="connsiteY500" fmla="*/ 574814 h 3833160"/>
              <a:gd name="connsiteX501" fmla="*/ 462189 w 1912672"/>
              <a:gd name="connsiteY501" fmla="*/ 618468 h 3833160"/>
              <a:gd name="connsiteX502" fmla="*/ 448190 w 1912672"/>
              <a:gd name="connsiteY502" fmla="*/ 659769 h 3833160"/>
              <a:gd name="connsiteX503" fmla="*/ 428032 w 1912672"/>
              <a:gd name="connsiteY503" fmla="*/ 701069 h 3833160"/>
              <a:gd name="connsiteX504" fmla="*/ 381369 w 1912672"/>
              <a:gd name="connsiteY504" fmla="*/ 791252 h 3833160"/>
              <a:gd name="connsiteX505" fmla="*/ 429525 w 1912672"/>
              <a:gd name="connsiteY505" fmla="*/ 863920 h 3833160"/>
              <a:gd name="connsiteX506" fmla="*/ 481601 w 1912672"/>
              <a:gd name="connsiteY506" fmla="*/ 931622 h 3833160"/>
              <a:gd name="connsiteX507" fmla="*/ 538531 w 1912672"/>
              <a:gd name="connsiteY507" fmla="*/ 995403 h 3833160"/>
              <a:gd name="connsiteX508" fmla="*/ 599193 w 1912672"/>
              <a:gd name="connsiteY508" fmla="*/ 1053957 h 3833160"/>
              <a:gd name="connsiteX509" fmla="*/ 816831 w 1912672"/>
              <a:gd name="connsiteY509" fmla="*/ 1205045 h 3833160"/>
              <a:gd name="connsiteX510" fmla="*/ 823924 w 1912672"/>
              <a:gd name="connsiteY510" fmla="*/ 1199555 h 3833160"/>
              <a:gd name="connsiteX511" fmla="*/ 806005 w 1912672"/>
              <a:gd name="connsiteY511" fmla="*/ 1132637 h 3833160"/>
              <a:gd name="connsiteX512" fmla="*/ 792006 w 1912672"/>
              <a:gd name="connsiteY512" fmla="*/ 1060753 h 3833160"/>
              <a:gd name="connsiteX513" fmla="*/ 780247 w 1912672"/>
              <a:gd name="connsiteY513" fmla="*/ 982856 h 3833160"/>
              <a:gd name="connsiteX514" fmla="*/ 774834 w 1912672"/>
              <a:gd name="connsiteY514" fmla="*/ 903391 h 3833160"/>
              <a:gd name="connsiteX515" fmla="*/ 770167 w 1912672"/>
              <a:gd name="connsiteY515" fmla="*/ 820267 h 3833160"/>
              <a:gd name="connsiteX516" fmla="*/ 770167 w 1912672"/>
              <a:gd name="connsiteY516" fmla="*/ 735313 h 3833160"/>
              <a:gd name="connsiteX517" fmla="*/ 773340 w 1912672"/>
              <a:gd name="connsiteY517" fmla="*/ 649574 h 3833160"/>
              <a:gd name="connsiteX518" fmla="*/ 780247 w 1912672"/>
              <a:gd name="connsiteY518" fmla="*/ 564620 h 3833160"/>
              <a:gd name="connsiteX519" fmla="*/ 790513 w 1912672"/>
              <a:gd name="connsiteY519" fmla="*/ 479927 h 3833160"/>
              <a:gd name="connsiteX520" fmla="*/ 801338 w 1912672"/>
              <a:gd name="connsiteY520" fmla="*/ 398109 h 3833160"/>
              <a:gd name="connsiteX521" fmla="*/ 816831 w 1912672"/>
              <a:gd name="connsiteY521" fmla="*/ 318644 h 3833160"/>
              <a:gd name="connsiteX522" fmla="*/ 835496 w 1912672"/>
              <a:gd name="connsiteY522" fmla="*/ 243884 h 3833160"/>
              <a:gd name="connsiteX523" fmla="*/ 854908 w 1912672"/>
              <a:gd name="connsiteY523" fmla="*/ 173046 h 3833160"/>
              <a:gd name="connsiteX524" fmla="*/ 877493 w 1912672"/>
              <a:gd name="connsiteY524" fmla="*/ 109003 h 3833160"/>
              <a:gd name="connsiteX525" fmla="*/ 901571 w 1912672"/>
              <a:gd name="connsiteY525" fmla="*/ 50711 h 3833160"/>
              <a:gd name="connsiteX526" fmla="*/ 930503 w 1912672"/>
              <a:gd name="connsiteY526" fmla="*/ 0 h 383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Lst>
            <a:rect l="l" t="t" r="r" b="b"/>
            <a:pathLst>
              <a:path w="1912672" h="3833160">
                <a:moveTo>
                  <a:pt x="930503" y="0"/>
                </a:moveTo>
                <a:cubicBezTo>
                  <a:pt x="929383" y="4182"/>
                  <a:pt x="928449" y="8365"/>
                  <a:pt x="927329" y="12547"/>
                </a:cubicBezTo>
                <a:cubicBezTo>
                  <a:pt x="926770" y="15423"/>
                  <a:pt x="926396" y="18037"/>
                  <a:pt x="925836" y="20912"/>
                </a:cubicBezTo>
                <a:lnTo>
                  <a:pt x="924156" y="26401"/>
                </a:lnTo>
                <a:lnTo>
                  <a:pt x="924156" y="29538"/>
                </a:lnTo>
                <a:lnTo>
                  <a:pt x="925836" y="31106"/>
                </a:lnTo>
                <a:lnTo>
                  <a:pt x="925836" y="32675"/>
                </a:lnTo>
                <a:lnTo>
                  <a:pt x="927329" y="32675"/>
                </a:lnTo>
                <a:lnTo>
                  <a:pt x="927329" y="35027"/>
                </a:lnTo>
                <a:cubicBezTo>
                  <a:pt x="926770" y="36596"/>
                  <a:pt x="926396" y="38164"/>
                  <a:pt x="925836" y="39733"/>
                </a:cubicBezTo>
                <a:lnTo>
                  <a:pt x="924156" y="46790"/>
                </a:lnTo>
                <a:lnTo>
                  <a:pt x="921917" y="57769"/>
                </a:lnTo>
                <a:cubicBezTo>
                  <a:pt x="920423" y="62997"/>
                  <a:pt x="918743" y="67964"/>
                  <a:pt x="917250" y="73192"/>
                </a:cubicBezTo>
                <a:cubicBezTo>
                  <a:pt x="914824" y="80511"/>
                  <a:pt x="912584" y="87830"/>
                  <a:pt x="910157" y="95149"/>
                </a:cubicBezTo>
                <a:cubicBezTo>
                  <a:pt x="907918" y="104037"/>
                  <a:pt x="905491" y="112663"/>
                  <a:pt x="903251" y="121550"/>
                </a:cubicBezTo>
                <a:cubicBezTo>
                  <a:pt x="899518" y="133052"/>
                  <a:pt x="895972" y="144292"/>
                  <a:pt x="892239" y="155793"/>
                </a:cubicBezTo>
                <a:cubicBezTo>
                  <a:pt x="887946" y="169647"/>
                  <a:pt x="883466" y="183240"/>
                  <a:pt x="879173" y="197094"/>
                </a:cubicBezTo>
                <a:cubicBezTo>
                  <a:pt x="873947" y="218529"/>
                  <a:pt x="868720" y="240225"/>
                  <a:pt x="863494" y="261659"/>
                </a:cubicBezTo>
                <a:cubicBezTo>
                  <a:pt x="859948" y="284662"/>
                  <a:pt x="856215" y="307927"/>
                  <a:pt x="852668" y="330930"/>
                </a:cubicBezTo>
                <a:cubicBezTo>
                  <a:pt x="849868" y="354717"/>
                  <a:pt x="846882" y="378243"/>
                  <a:pt x="844082" y="402030"/>
                </a:cubicBezTo>
                <a:cubicBezTo>
                  <a:pt x="840162" y="427124"/>
                  <a:pt x="836429" y="452480"/>
                  <a:pt x="832510" y="477574"/>
                </a:cubicBezTo>
                <a:cubicBezTo>
                  <a:pt x="831950" y="483063"/>
                  <a:pt x="831390" y="488291"/>
                  <a:pt x="830830" y="493781"/>
                </a:cubicBezTo>
                <a:lnTo>
                  <a:pt x="828590" y="518091"/>
                </a:lnTo>
                <a:cubicBezTo>
                  <a:pt x="828030" y="526717"/>
                  <a:pt x="827470" y="535082"/>
                  <a:pt x="826910" y="543708"/>
                </a:cubicBezTo>
                <a:cubicBezTo>
                  <a:pt x="826350" y="553118"/>
                  <a:pt x="825977" y="562267"/>
                  <a:pt x="825417" y="571677"/>
                </a:cubicBezTo>
                <a:lnTo>
                  <a:pt x="825417" y="600431"/>
                </a:lnTo>
                <a:cubicBezTo>
                  <a:pt x="826537" y="609057"/>
                  <a:pt x="827470" y="617683"/>
                  <a:pt x="828590" y="626310"/>
                </a:cubicBezTo>
                <a:cubicBezTo>
                  <a:pt x="829896" y="633890"/>
                  <a:pt x="831203" y="641209"/>
                  <a:pt x="832510" y="648790"/>
                </a:cubicBezTo>
                <a:cubicBezTo>
                  <a:pt x="834749" y="654018"/>
                  <a:pt x="837176" y="659246"/>
                  <a:pt x="839416" y="664474"/>
                </a:cubicBezTo>
                <a:lnTo>
                  <a:pt x="876746" y="661337"/>
                </a:lnTo>
                <a:lnTo>
                  <a:pt x="913330" y="648790"/>
                </a:lnTo>
                <a:lnTo>
                  <a:pt x="948235" y="628662"/>
                </a:lnTo>
                <a:lnTo>
                  <a:pt x="984072" y="600431"/>
                </a:lnTo>
                <a:lnTo>
                  <a:pt x="1016736" y="567756"/>
                </a:lnTo>
                <a:lnTo>
                  <a:pt x="1048654" y="528024"/>
                </a:lnTo>
                <a:lnTo>
                  <a:pt x="1078892" y="485939"/>
                </a:lnTo>
                <a:lnTo>
                  <a:pt x="1106890" y="441763"/>
                </a:lnTo>
                <a:lnTo>
                  <a:pt x="1134141" y="394972"/>
                </a:lnTo>
                <a:lnTo>
                  <a:pt x="1157473" y="346614"/>
                </a:lnTo>
                <a:lnTo>
                  <a:pt x="1179311" y="299824"/>
                </a:lnTo>
                <a:cubicBezTo>
                  <a:pt x="1185284" y="284662"/>
                  <a:pt x="1191257" y="269763"/>
                  <a:pt x="1197230" y="254602"/>
                </a:cubicBezTo>
                <a:lnTo>
                  <a:pt x="1205816" y="254602"/>
                </a:lnTo>
                <a:lnTo>
                  <a:pt x="1205816" y="259307"/>
                </a:lnTo>
                <a:cubicBezTo>
                  <a:pt x="1201150" y="274468"/>
                  <a:pt x="1196484" y="289368"/>
                  <a:pt x="1191817" y="304529"/>
                </a:cubicBezTo>
                <a:cubicBezTo>
                  <a:pt x="1186591" y="320213"/>
                  <a:pt x="1181365" y="335635"/>
                  <a:pt x="1176138" y="351319"/>
                </a:cubicBezTo>
                <a:cubicBezTo>
                  <a:pt x="1170539" y="366480"/>
                  <a:pt x="1164752" y="381380"/>
                  <a:pt x="1159153" y="396541"/>
                </a:cubicBezTo>
                <a:lnTo>
                  <a:pt x="1141981" y="440194"/>
                </a:lnTo>
                <a:cubicBezTo>
                  <a:pt x="1136008" y="454310"/>
                  <a:pt x="1130035" y="468687"/>
                  <a:pt x="1124062" y="482802"/>
                </a:cubicBezTo>
                <a:lnTo>
                  <a:pt x="1103903" y="522535"/>
                </a:lnTo>
                <a:lnTo>
                  <a:pt x="1082812" y="560699"/>
                </a:lnTo>
                <a:lnTo>
                  <a:pt x="1057240" y="595726"/>
                </a:lnTo>
                <a:lnTo>
                  <a:pt x="1030735" y="630231"/>
                </a:lnTo>
                <a:lnTo>
                  <a:pt x="999564" y="658200"/>
                </a:lnTo>
                <a:lnTo>
                  <a:pt x="963914" y="683817"/>
                </a:lnTo>
                <a:lnTo>
                  <a:pt x="924156" y="706559"/>
                </a:lnTo>
                <a:lnTo>
                  <a:pt x="882159" y="723550"/>
                </a:lnTo>
                <a:lnTo>
                  <a:pt x="832510" y="735313"/>
                </a:lnTo>
                <a:cubicBezTo>
                  <a:pt x="833070" y="762498"/>
                  <a:pt x="833443" y="789945"/>
                  <a:pt x="834003" y="817130"/>
                </a:cubicBezTo>
                <a:cubicBezTo>
                  <a:pt x="836243" y="843008"/>
                  <a:pt x="838669" y="869148"/>
                  <a:pt x="840909" y="895027"/>
                </a:cubicBezTo>
                <a:cubicBezTo>
                  <a:pt x="844829" y="919598"/>
                  <a:pt x="848748" y="944431"/>
                  <a:pt x="852668" y="969002"/>
                </a:cubicBezTo>
                <a:cubicBezTo>
                  <a:pt x="857894" y="992267"/>
                  <a:pt x="862934" y="1015792"/>
                  <a:pt x="868160" y="1039057"/>
                </a:cubicBezTo>
                <a:cubicBezTo>
                  <a:pt x="874693" y="1061276"/>
                  <a:pt x="881039" y="1083756"/>
                  <a:pt x="887572" y="1105975"/>
                </a:cubicBezTo>
                <a:cubicBezTo>
                  <a:pt x="894665" y="1127409"/>
                  <a:pt x="901571" y="1148583"/>
                  <a:pt x="908664" y="1170017"/>
                </a:cubicBezTo>
                <a:lnTo>
                  <a:pt x="932742" y="1230662"/>
                </a:lnTo>
                <a:lnTo>
                  <a:pt x="956821" y="1289738"/>
                </a:lnTo>
                <a:cubicBezTo>
                  <a:pt x="959247" y="1294443"/>
                  <a:pt x="961487" y="1299148"/>
                  <a:pt x="963914" y="1303853"/>
                </a:cubicBezTo>
                <a:lnTo>
                  <a:pt x="970073" y="1321105"/>
                </a:lnTo>
                <a:cubicBezTo>
                  <a:pt x="972873" y="1327379"/>
                  <a:pt x="975859" y="1333391"/>
                  <a:pt x="978659" y="1339665"/>
                </a:cubicBezTo>
                <a:lnTo>
                  <a:pt x="986499" y="1359269"/>
                </a:lnTo>
                <a:cubicBezTo>
                  <a:pt x="989858" y="1365543"/>
                  <a:pt x="993218" y="1371555"/>
                  <a:pt x="996578" y="1377829"/>
                </a:cubicBezTo>
                <a:cubicBezTo>
                  <a:pt x="1000498" y="1383057"/>
                  <a:pt x="1004231" y="1388285"/>
                  <a:pt x="1008150" y="1393512"/>
                </a:cubicBezTo>
                <a:cubicBezTo>
                  <a:pt x="1012817" y="1398218"/>
                  <a:pt x="1017483" y="1402661"/>
                  <a:pt x="1022149" y="1407367"/>
                </a:cubicBezTo>
                <a:lnTo>
                  <a:pt x="1037828" y="1417561"/>
                </a:lnTo>
                <a:lnTo>
                  <a:pt x="1056494" y="1421482"/>
                </a:lnTo>
                <a:lnTo>
                  <a:pt x="1075906" y="1420698"/>
                </a:lnTo>
                <a:lnTo>
                  <a:pt x="1110810" y="1408935"/>
                </a:lnTo>
                <a:lnTo>
                  <a:pt x="1141981" y="1389592"/>
                </a:lnTo>
                <a:lnTo>
                  <a:pt x="1172219" y="1365282"/>
                </a:lnTo>
                <a:lnTo>
                  <a:pt x="1197230" y="1336528"/>
                </a:lnTo>
                <a:lnTo>
                  <a:pt x="1221308" y="1305421"/>
                </a:lnTo>
                <a:cubicBezTo>
                  <a:pt x="1228775" y="1294443"/>
                  <a:pt x="1236427" y="1283725"/>
                  <a:pt x="1243893" y="1272747"/>
                </a:cubicBezTo>
                <a:lnTo>
                  <a:pt x="1264052" y="1241640"/>
                </a:lnTo>
                <a:cubicBezTo>
                  <a:pt x="1269838" y="1231707"/>
                  <a:pt x="1275438" y="1221774"/>
                  <a:pt x="1281224" y="1211841"/>
                </a:cubicBezTo>
                <a:lnTo>
                  <a:pt x="1319301" y="1144139"/>
                </a:lnTo>
                <a:lnTo>
                  <a:pt x="1355885" y="1067811"/>
                </a:lnTo>
                <a:lnTo>
                  <a:pt x="1392469" y="984425"/>
                </a:lnTo>
                <a:lnTo>
                  <a:pt x="1426627" y="893458"/>
                </a:lnTo>
                <a:cubicBezTo>
                  <a:pt x="1437080" y="861568"/>
                  <a:pt x="1447346" y="829416"/>
                  <a:pt x="1457798" y="797525"/>
                </a:cubicBezTo>
                <a:lnTo>
                  <a:pt x="1485796" y="695580"/>
                </a:lnTo>
                <a:cubicBezTo>
                  <a:pt x="1494382" y="660030"/>
                  <a:pt x="1502782" y="624480"/>
                  <a:pt x="1511368" y="588930"/>
                </a:cubicBezTo>
                <a:cubicBezTo>
                  <a:pt x="1517527" y="552073"/>
                  <a:pt x="1523873" y="515215"/>
                  <a:pt x="1530033" y="478358"/>
                </a:cubicBezTo>
                <a:cubicBezTo>
                  <a:pt x="1534699" y="440717"/>
                  <a:pt x="1539366" y="402814"/>
                  <a:pt x="1544032" y="365173"/>
                </a:cubicBezTo>
                <a:cubicBezTo>
                  <a:pt x="1546832" y="326486"/>
                  <a:pt x="1549818" y="288061"/>
                  <a:pt x="1552618" y="249374"/>
                </a:cubicBezTo>
                <a:cubicBezTo>
                  <a:pt x="1554858" y="251204"/>
                  <a:pt x="1557284" y="252772"/>
                  <a:pt x="1559524" y="254602"/>
                </a:cubicBezTo>
                <a:lnTo>
                  <a:pt x="1565124" y="267933"/>
                </a:lnTo>
                <a:cubicBezTo>
                  <a:pt x="1566617" y="274468"/>
                  <a:pt x="1568297" y="281003"/>
                  <a:pt x="1569790" y="287538"/>
                </a:cubicBezTo>
                <a:cubicBezTo>
                  <a:pt x="1570537" y="296164"/>
                  <a:pt x="1571283" y="304529"/>
                  <a:pt x="1572030" y="313155"/>
                </a:cubicBezTo>
                <a:cubicBezTo>
                  <a:pt x="1572590" y="323088"/>
                  <a:pt x="1572963" y="332760"/>
                  <a:pt x="1573523" y="342693"/>
                </a:cubicBezTo>
                <a:lnTo>
                  <a:pt x="1573523" y="376936"/>
                </a:lnTo>
                <a:lnTo>
                  <a:pt x="1573523" y="413532"/>
                </a:lnTo>
                <a:cubicBezTo>
                  <a:pt x="1572963" y="426863"/>
                  <a:pt x="1572590" y="439933"/>
                  <a:pt x="1572030" y="453264"/>
                </a:cubicBezTo>
                <a:cubicBezTo>
                  <a:pt x="1571283" y="466857"/>
                  <a:pt x="1570537" y="480188"/>
                  <a:pt x="1569790" y="493781"/>
                </a:cubicBezTo>
                <a:cubicBezTo>
                  <a:pt x="1568670" y="507635"/>
                  <a:pt x="1567737" y="521228"/>
                  <a:pt x="1566617" y="535082"/>
                </a:cubicBezTo>
                <a:cubicBezTo>
                  <a:pt x="1565124" y="548936"/>
                  <a:pt x="1563444" y="562528"/>
                  <a:pt x="1561951" y="576383"/>
                </a:cubicBezTo>
                <a:cubicBezTo>
                  <a:pt x="1561204" y="589714"/>
                  <a:pt x="1560271" y="602784"/>
                  <a:pt x="1559524" y="616115"/>
                </a:cubicBezTo>
                <a:cubicBezTo>
                  <a:pt x="1558031" y="628401"/>
                  <a:pt x="1556351" y="640425"/>
                  <a:pt x="1554858" y="652711"/>
                </a:cubicBezTo>
                <a:cubicBezTo>
                  <a:pt x="1553551" y="664212"/>
                  <a:pt x="1552431" y="675452"/>
                  <a:pt x="1551125" y="686954"/>
                </a:cubicBezTo>
                <a:cubicBezTo>
                  <a:pt x="1549632" y="696887"/>
                  <a:pt x="1547952" y="706559"/>
                  <a:pt x="1546458" y="716492"/>
                </a:cubicBezTo>
                <a:lnTo>
                  <a:pt x="1542539" y="740802"/>
                </a:lnTo>
                <a:cubicBezTo>
                  <a:pt x="1541419" y="747337"/>
                  <a:pt x="1540486" y="753610"/>
                  <a:pt x="1539366" y="760145"/>
                </a:cubicBezTo>
                <a:lnTo>
                  <a:pt x="1483370" y="981288"/>
                </a:lnTo>
                <a:lnTo>
                  <a:pt x="1528540" y="976844"/>
                </a:lnTo>
                <a:lnTo>
                  <a:pt x="1570537" y="965865"/>
                </a:lnTo>
                <a:lnTo>
                  <a:pt x="1610107" y="950182"/>
                </a:lnTo>
                <a:lnTo>
                  <a:pt x="1648185" y="930054"/>
                </a:lnTo>
                <a:lnTo>
                  <a:pt x="1682529" y="907312"/>
                </a:lnTo>
                <a:lnTo>
                  <a:pt x="1713513" y="882480"/>
                </a:lnTo>
                <a:lnTo>
                  <a:pt x="1743191" y="856863"/>
                </a:lnTo>
                <a:lnTo>
                  <a:pt x="1770442" y="832553"/>
                </a:lnTo>
                <a:lnTo>
                  <a:pt x="1772682" y="844315"/>
                </a:lnTo>
                <a:cubicBezTo>
                  <a:pt x="1764470" y="857124"/>
                  <a:pt x="1756070" y="869671"/>
                  <a:pt x="1747857" y="882480"/>
                </a:cubicBezTo>
                <a:cubicBezTo>
                  <a:pt x="1737778" y="894765"/>
                  <a:pt x="1727512" y="906790"/>
                  <a:pt x="1717433" y="919075"/>
                </a:cubicBezTo>
                <a:lnTo>
                  <a:pt x="1680849" y="951750"/>
                </a:lnTo>
                <a:lnTo>
                  <a:pt x="1639785" y="981288"/>
                </a:lnTo>
                <a:lnTo>
                  <a:pt x="1596108" y="1007951"/>
                </a:lnTo>
                <a:lnTo>
                  <a:pt x="1549445" y="1031215"/>
                </a:lnTo>
                <a:lnTo>
                  <a:pt x="1501288" y="1049251"/>
                </a:lnTo>
                <a:lnTo>
                  <a:pt x="1452199" y="1062321"/>
                </a:lnTo>
                <a:lnTo>
                  <a:pt x="1442119" y="1093689"/>
                </a:lnTo>
                <a:cubicBezTo>
                  <a:pt x="1437453" y="1105975"/>
                  <a:pt x="1432787" y="1117999"/>
                  <a:pt x="1428120" y="1130285"/>
                </a:cubicBezTo>
                <a:lnTo>
                  <a:pt x="1412628" y="1168449"/>
                </a:lnTo>
                <a:lnTo>
                  <a:pt x="1392469" y="1209750"/>
                </a:lnTo>
                <a:cubicBezTo>
                  <a:pt x="1385377" y="1224127"/>
                  <a:pt x="1378470" y="1238765"/>
                  <a:pt x="1371378" y="1253142"/>
                </a:cubicBezTo>
                <a:cubicBezTo>
                  <a:pt x="1363912" y="1267519"/>
                  <a:pt x="1356259" y="1281634"/>
                  <a:pt x="1348793" y="1296011"/>
                </a:cubicBezTo>
                <a:lnTo>
                  <a:pt x="1324714" y="1336528"/>
                </a:lnTo>
                <a:lnTo>
                  <a:pt x="1300636" y="1376260"/>
                </a:lnTo>
                <a:cubicBezTo>
                  <a:pt x="1293170" y="1388546"/>
                  <a:pt x="1285517" y="1400570"/>
                  <a:pt x="1278051" y="1412856"/>
                </a:cubicBezTo>
                <a:lnTo>
                  <a:pt x="1253973" y="1445531"/>
                </a:lnTo>
                <a:lnTo>
                  <a:pt x="1232881" y="1474546"/>
                </a:lnTo>
                <a:lnTo>
                  <a:pt x="1212722" y="1495458"/>
                </a:lnTo>
                <a:cubicBezTo>
                  <a:pt x="1213842" y="1500686"/>
                  <a:pt x="1214776" y="1505914"/>
                  <a:pt x="1215895" y="1511142"/>
                </a:cubicBezTo>
                <a:cubicBezTo>
                  <a:pt x="1217762" y="1512187"/>
                  <a:pt x="1219442" y="1513233"/>
                  <a:pt x="1221308" y="1514278"/>
                </a:cubicBezTo>
                <a:lnTo>
                  <a:pt x="1255466" y="1504084"/>
                </a:lnTo>
                <a:lnTo>
                  <a:pt x="1289810" y="1499379"/>
                </a:lnTo>
                <a:lnTo>
                  <a:pt x="1326208" y="1499379"/>
                </a:lnTo>
                <a:lnTo>
                  <a:pt x="1361298" y="1500947"/>
                </a:lnTo>
                <a:lnTo>
                  <a:pt x="1398629" y="1502515"/>
                </a:lnTo>
                <a:lnTo>
                  <a:pt x="1432040" y="1502515"/>
                </a:lnTo>
                <a:lnTo>
                  <a:pt x="1464704" y="1498594"/>
                </a:lnTo>
                <a:lnTo>
                  <a:pt x="1530033" y="1482911"/>
                </a:lnTo>
                <a:lnTo>
                  <a:pt x="1590695" y="1462783"/>
                </a:lnTo>
                <a:lnTo>
                  <a:pt x="1647438" y="1438734"/>
                </a:lnTo>
                <a:lnTo>
                  <a:pt x="1699514" y="1408935"/>
                </a:lnTo>
                <a:lnTo>
                  <a:pt x="1747857" y="1376260"/>
                </a:lnTo>
                <a:lnTo>
                  <a:pt x="1791348" y="1338096"/>
                </a:lnTo>
                <a:lnTo>
                  <a:pt x="1831105" y="1298364"/>
                </a:lnTo>
                <a:lnTo>
                  <a:pt x="1867502" y="1253142"/>
                </a:lnTo>
                <a:lnTo>
                  <a:pt x="1900166" y="1205045"/>
                </a:lnTo>
                <a:cubicBezTo>
                  <a:pt x="1904273" y="1208443"/>
                  <a:pt x="1908566" y="1211580"/>
                  <a:pt x="1912672" y="1214978"/>
                </a:cubicBezTo>
                <a:lnTo>
                  <a:pt x="1912672" y="1218114"/>
                </a:lnTo>
                <a:cubicBezTo>
                  <a:pt x="1906699" y="1232753"/>
                  <a:pt x="1900726" y="1247130"/>
                  <a:pt x="1894754" y="1261768"/>
                </a:cubicBezTo>
                <a:lnTo>
                  <a:pt x="1869182" y="1306990"/>
                </a:lnTo>
                <a:lnTo>
                  <a:pt x="1838011" y="1352212"/>
                </a:lnTo>
                <a:lnTo>
                  <a:pt x="1801427" y="1396649"/>
                </a:lnTo>
                <a:lnTo>
                  <a:pt x="1760176" y="1438734"/>
                </a:lnTo>
                <a:lnTo>
                  <a:pt x="1716686" y="1480035"/>
                </a:lnTo>
                <a:lnTo>
                  <a:pt x="1670770" y="1516631"/>
                </a:lnTo>
                <a:lnTo>
                  <a:pt x="1625786" y="1549306"/>
                </a:lnTo>
                <a:lnTo>
                  <a:pt x="1582109" y="1574923"/>
                </a:lnTo>
                <a:lnTo>
                  <a:pt x="1539366" y="1595834"/>
                </a:lnTo>
                <a:lnTo>
                  <a:pt x="1516781" y="1602892"/>
                </a:lnTo>
                <a:lnTo>
                  <a:pt x="1488783" y="1608382"/>
                </a:lnTo>
                <a:lnTo>
                  <a:pt x="1457798" y="1614655"/>
                </a:lnTo>
                <a:lnTo>
                  <a:pt x="1425134" y="1620144"/>
                </a:lnTo>
                <a:lnTo>
                  <a:pt x="1390790" y="1625634"/>
                </a:lnTo>
                <a:lnTo>
                  <a:pt x="1355885" y="1631123"/>
                </a:lnTo>
                <a:lnTo>
                  <a:pt x="1323221" y="1637135"/>
                </a:lnTo>
                <a:lnTo>
                  <a:pt x="1292050" y="1644193"/>
                </a:lnTo>
                <a:lnTo>
                  <a:pt x="1262559" y="1654388"/>
                </a:lnTo>
                <a:lnTo>
                  <a:pt x="1238481" y="1663798"/>
                </a:lnTo>
                <a:cubicBezTo>
                  <a:pt x="1232321" y="1668242"/>
                  <a:pt x="1225975" y="1672424"/>
                  <a:pt x="1219815" y="1676868"/>
                </a:cubicBezTo>
                <a:lnTo>
                  <a:pt x="1205816" y="1692552"/>
                </a:lnTo>
                <a:cubicBezTo>
                  <a:pt x="1198350" y="1707713"/>
                  <a:pt x="1190697" y="1722612"/>
                  <a:pt x="1183231" y="1737774"/>
                </a:cubicBezTo>
                <a:cubicBezTo>
                  <a:pt x="1178005" y="1754242"/>
                  <a:pt x="1172779" y="1770448"/>
                  <a:pt x="1167552" y="1786916"/>
                </a:cubicBezTo>
                <a:cubicBezTo>
                  <a:pt x="1163446" y="1803907"/>
                  <a:pt x="1159339" y="1821159"/>
                  <a:pt x="1155233" y="1838150"/>
                </a:cubicBezTo>
                <a:cubicBezTo>
                  <a:pt x="1152807" y="1855664"/>
                  <a:pt x="1150567" y="1872916"/>
                  <a:pt x="1148140" y="1890430"/>
                </a:cubicBezTo>
                <a:cubicBezTo>
                  <a:pt x="1147207" y="1908728"/>
                  <a:pt x="1146087" y="1927287"/>
                  <a:pt x="1145154" y="1945585"/>
                </a:cubicBezTo>
                <a:cubicBezTo>
                  <a:pt x="1144594" y="1964144"/>
                  <a:pt x="1144034" y="1982442"/>
                  <a:pt x="1143474" y="2001001"/>
                </a:cubicBezTo>
                <a:cubicBezTo>
                  <a:pt x="1144034" y="2019561"/>
                  <a:pt x="1144594" y="2037858"/>
                  <a:pt x="1145154" y="2056418"/>
                </a:cubicBezTo>
                <a:cubicBezTo>
                  <a:pt x="1146087" y="2075238"/>
                  <a:pt x="1147207" y="2094320"/>
                  <a:pt x="1148140" y="2113141"/>
                </a:cubicBezTo>
                <a:cubicBezTo>
                  <a:pt x="1149447" y="2131962"/>
                  <a:pt x="1150753" y="2150521"/>
                  <a:pt x="1152060" y="2169341"/>
                </a:cubicBezTo>
                <a:cubicBezTo>
                  <a:pt x="1153553" y="2187639"/>
                  <a:pt x="1155233" y="2206199"/>
                  <a:pt x="1156726" y="2224496"/>
                </a:cubicBezTo>
                <a:cubicBezTo>
                  <a:pt x="1156913" y="2251420"/>
                  <a:pt x="1157286" y="2278606"/>
                  <a:pt x="1157473" y="2305530"/>
                </a:cubicBezTo>
                <a:cubicBezTo>
                  <a:pt x="1156166" y="2332454"/>
                  <a:pt x="1154860" y="2359639"/>
                  <a:pt x="1153553" y="2386563"/>
                </a:cubicBezTo>
                <a:cubicBezTo>
                  <a:pt x="1151313" y="2412442"/>
                  <a:pt x="1148887" y="2438581"/>
                  <a:pt x="1146647" y="2464460"/>
                </a:cubicBezTo>
                <a:cubicBezTo>
                  <a:pt x="1143847" y="2489815"/>
                  <a:pt x="1140861" y="2515432"/>
                  <a:pt x="1138061" y="2540788"/>
                </a:cubicBezTo>
                <a:lnTo>
                  <a:pt x="1133570" y="2649282"/>
                </a:lnTo>
                <a:lnTo>
                  <a:pt x="1135587" y="2649282"/>
                </a:lnTo>
                <a:cubicBezTo>
                  <a:pt x="1150480" y="2750578"/>
                  <a:pt x="1105996" y="2851875"/>
                  <a:pt x="1180266" y="2953171"/>
                </a:cubicBezTo>
                <a:lnTo>
                  <a:pt x="1207679" y="2969405"/>
                </a:lnTo>
                <a:lnTo>
                  <a:pt x="1234848" y="2985127"/>
                </a:lnTo>
                <a:lnTo>
                  <a:pt x="1258166" y="3001068"/>
                </a:lnTo>
                <a:lnTo>
                  <a:pt x="1307538" y="3040740"/>
                </a:lnTo>
                <a:lnTo>
                  <a:pt x="1351565" y="3082914"/>
                </a:lnTo>
                <a:lnTo>
                  <a:pt x="1389568" y="3124303"/>
                </a:lnTo>
                <a:lnTo>
                  <a:pt x="1424031" y="3165885"/>
                </a:lnTo>
                <a:lnTo>
                  <a:pt x="1455679" y="3207993"/>
                </a:lnTo>
                <a:lnTo>
                  <a:pt x="1485527" y="3248526"/>
                </a:lnTo>
                <a:lnTo>
                  <a:pt x="1512168" y="3287746"/>
                </a:lnTo>
                <a:cubicBezTo>
                  <a:pt x="1507921" y="3290013"/>
                  <a:pt x="1503811" y="3292402"/>
                  <a:pt x="1499563" y="3294670"/>
                </a:cubicBezTo>
                <a:lnTo>
                  <a:pt x="1456733" y="3246355"/>
                </a:lnTo>
                <a:lnTo>
                  <a:pt x="1412405" y="3200323"/>
                </a:lnTo>
                <a:lnTo>
                  <a:pt x="1366622" y="3157506"/>
                </a:lnTo>
                <a:lnTo>
                  <a:pt x="1319006" y="3118477"/>
                </a:lnTo>
                <a:lnTo>
                  <a:pt x="1268398" y="3084012"/>
                </a:lnTo>
                <a:lnTo>
                  <a:pt x="1215820" y="3053212"/>
                </a:lnTo>
                <a:lnTo>
                  <a:pt x="1162136" y="3026534"/>
                </a:lnTo>
                <a:lnTo>
                  <a:pt x="1105505" y="3006561"/>
                </a:lnTo>
                <a:lnTo>
                  <a:pt x="1055550" y="3272471"/>
                </a:lnTo>
                <a:lnTo>
                  <a:pt x="1106379" y="3308927"/>
                </a:lnTo>
                <a:lnTo>
                  <a:pt x="1151347" y="3348334"/>
                </a:lnTo>
                <a:lnTo>
                  <a:pt x="1187691" y="3388268"/>
                </a:lnTo>
                <a:lnTo>
                  <a:pt x="1216725" y="3430484"/>
                </a:lnTo>
                <a:lnTo>
                  <a:pt x="1238582" y="3473897"/>
                </a:lnTo>
                <a:lnTo>
                  <a:pt x="1252456" y="3516304"/>
                </a:lnTo>
                <a:lnTo>
                  <a:pt x="1258768" y="3559273"/>
                </a:lnTo>
                <a:lnTo>
                  <a:pt x="1256926" y="3601386"/>
                </a:lnTo>
                <a:lnTo>
                  <a:pt x="1247774" y="3640689"/>
                </a:lnTo>
                <a:cubicBezTo>
                  <a:pt x="1245406" y="3641309"/>
                  <a:pt x="1243176" y="3642051"/>
                  <a:pt x="1240808" y="3642671"/>
                </a:cubicBezTo>
                <a:lnTo>
                  <a:pt x="1237950" y="3632080"/>
                </a:lnTo>
                <a:cubicBezTo>
                  <a:pt x="1240887" y="3624171"/>
                  <a:pt x="1243515" y="3616290"/>
                  <a:pt x="1246452" y="3608381"/>
                </a:cubicBezTo>
                <a:cubicBezTo>
                  <a:pt x="1246598" y="3599523"/>
                  <a:pt x="1246743" y="3590666"/>
                  <a:pt x="1246889" y="3581808"/>
                </a:cubicBezTo>
                <a:cubicBezTo>
                  <a:pt x="1245926" y="3571981"/>
                  <a:pt x="1244656" y="3562182"/>
                  <a:pt x="1243694" y="3552354"/>
                </a:cubicBezTo>
                <a:lnTo>
                  <a:pt x="1233485" y="3522742"/>
                </a:lnTo>
                <a:lnTo>
                  <a:pt x="1218246" y="3491717"/>
                </a:lnTo>
                <a:lnTo>
                  <a:pt x="1199371" y="3461697"/>
                </a:lnTo>
                <a:lnTo>
                  <a:pt x="1175758" y="3432919"/>
                </a:lnTo>
                <a:lnTo>
                  <a:pt x="1147962" y="3405866"/>
                </a:lnTo>
                <a:lnTo>
                  <a:pt x="1119222" y="3381579"/>
                </a:lnTo>
                <a:lnTo>
                  <a:pt x="1101535" y="3369675"/>
                </a:lnTo>
                <a:lnTo>
                  <a:pt x="1087698" y="3357550"/>
                </a:lnTo>
                <a:lnTo>
                  <a:pt x="1073608" y="3348798"/>
                </a:lnTo>
                <a:lnTo>
                  <a:pt x="1059423" y="3340859"/>
                </a:lnTo>
                <a:lnTo>
                  <a:pt x="1043960" y="3337192"/>
                </a:lnTo>
                <a:cubicBezTo>
                  <a:pt x="1037850" y="3358793"/>
                  <a:pt x="1031431" y="3380423"/>
                  <a:pt x="1025322" y="3402025"/>
                </a:cubicBezTo>
                <a:lnTo>
                  <a:pt x="1003697" y="3462443"/>
                </a:lnTo>
                <a:lnTo>
                  <a:pt x="978914" y="3523689"/>
                </a:lnTo>
                <a:lnTo>
                  <a:pt x="949550" y="3583615"/>
                </a:lnTo>
                <a:lnTo>
                  <a:pt x="915669" y="3646771"/>
                </a:lnTo>
                <a:lnTo>
                  <a:pt x="876441" y="3712430"/>
                </a:lnTo>
                <a:cubicBezTo>
                  <a:pt x="873575" y="3715909"/>
                  <a:pt x="870850" y="3719511"/>
                  <a:pt x="867986" y="3722991"/>
                </a:cubicBezTo>
                <a:cubicBezTo>
                  <a:pt x="864722" y="3728518"/>
                  <a:pt x="861631" y="3733895"/>
                  <a:pt x="858368" y="3739422"/>
                </a:cubicBezTo>
                <a:lnTo>
                  <a:pt x="845551" y="3755745"/>
                </a:lnTo>
                <a:cubicBezTo>
                  <a:pt x="841638" y="3761600"/>
                  <a:pt x="837586" y="3767334"/>
                  <a:pt x="833671" y="3773189"/>
                </a:cubicBezTo>
                <a:cubicBezTo>
                  <a:pt x="828969" y="3779250"/>
                  <a:pt x="824574" y="3785283"/>
                  <a:pt x="819871" y="3791345"/>
                </a:cubicBezTo>
                <a:cubicBezTo>
                  <a:pt x="814988" y="3796351"/>
                  <a:pt x="809967" y="3801236"/>
                  <a:pt x="805085" y="3806242"/>
                </a:cubicBezTo>
                <a:lnTo>
                  <a:pt x="790388" y="3819121"/>
                </a:lnTo>
                <a:cubicBezTo>
                  <a:pt x="785253" y="3822408"/>
                  <a:pt x="780151" y="3825425"/>
                  <a:pt x="775016" y="3828711"/>
                </a:cubicBezTo>
                <a:lnTo>
                  <a:pt x="761637" y="3833160"/>
                </a:lnTo>
                <a:lnTo>
                  <a:pt x="758567" y="3826878"/>
                </a:lnTo>
                <a:lnTo>
                  <a:pt x="805952" y="3777351"/>
                </a:lnTo>
                <a:lnTo>
                  <a:pt x="847525" y="3722733"/>
                </a:lnTo>
                <a:cubicBezTo>
                  <a:pt x="859186" y="3703299"/>
                  <a:pt x="871156" y="3683838"/>
                  <a:pt x="882815" y="3664405"/>
                </a:cubicBezTo>
                <a:cubicBezTo>
                  <a:pt x="892002" y="3645200"/>
                  <a:pt x="901497" y="3625966"/>
                  <a:pt x="910683" y="3606761"/>
                </a:cubicBezTo>
                <a:lnTo>
                  <a:pt x="933675" y="3550236"/>
                </a:lnTo>
                <a:lnTo>
                  <a:pt x="943120" y="3508495"/>
                </a:lnTo>
                <a:cubicBezTo>
                  <a:pt x="944292" y="3508923"/>
                  <a:pt x="945325" y="3509230"/>
                  <a:pt x="946497" y="3509658"/>
                </a:cubicBezTo>
                <a:lnTo>
                  <a:pt x="947522" y="3508759"/>
                </a:lnTo>
                <a:cubicBezTo>
                  <a:pt x="947449" y="3508096"/>
                  <a:pt x="947375" y="3507433"/>
                  <a:pt x="947302" y="3506770"/>
                </a:cubicBezTo>
                <a:cubicBezTo>
                  <a:pt x="947058" y="3506256"/>
                  <a:pt x="946952" y="3505864"/>
                  <a:pt x="946709" y="3505350"/>
                </a:cubicBezTo>
                <a:cubicBezTo>
                  <a:pt x="946219" y="3504323"/>
                  <a:pt x="945870" y="3503418"/>
                  <a:pt x="945381" y="3502390"/>
                </a:cubicBezTo>
                <a:cubicBezTo>
                  <a:pt x="945927" y="3501670"/>
                  <a:pt x="946333" y="3500829"/>
                  <a:pt x="946879" y="3500109"/>
                </a:cubicBezTo>
                <a:cubicBezTo>
                  <a:pt x="946851" y="3499486"/>
                  <a:pt x="946824" y="3498863"/>
                  <a:pt x="946796" y="3498240"/>
                </a:cubicBezTo>
                <a:cubicBezTo>
                  <a:pt x="946893" y="3497427"/>
                  <a:pt x="947131" y="3496735"/>
                  <a:pt x="947228" y="3495922"/>
                </a:cubicBezTo>
                <a:lnTo>
                  <a:pt x="946202" y="3496821"/>
                </a:lnTo>
                <a:lnTo>
                  <a:pt x="946796" y="3498240"/>
                </a:lnTo>
                <a:cubicBezTo>
                  <a:pt x="945618" y="3501699"/>
                  <a:pt x="944300" y="3505037"/>
                  <a:pt x="943120" y="3508495"/>
                </a:cubicBezTo>
                <a:lnTo>
                  <a:pt x="920055" y="3504456"/>
                </a:lnTo>
                <a:lnTo>
                  <a:pt x="891050" y="3506594"/>
                </a:lnTo>
                <a:lnTo>
                  <a:pt x="860172" y="3511582"/>
                </a:lnTo>
                <a:lnTo>
                  <a:pt x="826163" y="3521016"/>
                </a:lnTo>
                <a:lnTo>
                  <a:pt x="790835" y="3533785"/>
                </a:lnTo>
                <a:lnTo>
                  <a:pt x="755037" y="3547939"/>
                </a:lnTo>
                <a:lnTo>
                  <a:pt x="720010" y="3564567"/>
                </a:lnTo>
                <a:lnTo>
                  <a:pt x="686563" y="3580781"/>
                </a:lnTo>
                <a:lnTo>
                  <a:pt x="655247" y="3597068"/>
                </a:lnTo>
                <a:lnTo>
                  <a:pt x="687635" y="3566747"/>
                </a:lnTo>
                <a:lnTo>
                  <a:pt x="719332" y="3540910"/>
                </a:lnTo>
                <a:lnTo>
                  <a:pt x="753129" y="3520510"/>
                </a:lnTo>
                <a:lnTo>
                  <a:pt x="789139" y="3502048"/>
                </a:lnTo>
                <a:lnTo>
                  <a:pt x="826517" y="3487482"/>
                </a:lnTo>
                <a:lnTo>
                  <a:pt x="868462" y="3476916"/>
                </a:lnTo>
                <a:lnTo>
                  <a:pt x="962011" y="3455565"/>
                </a:lnTo>
                <a:lnTo>
                  <a:pt x="973820" y="3382651"/>
                </a:lnTo>
                <a:lnTo>
                  <a:pt x="979476" y="3310035"/>
                </a:lnTo>
                <a:cubicBezTo>
                  <a:pt x="979307" y="3285528"/>
                  <a:pt x="979139" y="3261020"/>
                  <a:pt x="978970" y="3236513"/>
                </a:cubicBezTo>
                <a:lnTo>
                  <a:pt x="972281" y="3163562"/>
                </a:lnTo>
                <a:lnTo>
                  <a:pt x="909718" y="2935624"/>
                </a:lnTo>
                <a:cubicBezTo>
                  <a:pt x="906722" y="2935096"/>
                  <a:pt x="903866" y="2934690"/>
                  <a:pt x="900871" y="2934162"/>
                </a:cubicBezTo>
                <a:lnTo>
                  <a:pt x="870406" y="2984139"/>
                </a:lnTo>
                <a:lnTo>
                  <a:pt x="833789" y="3034414"/>
                </a:lnTo>
                <a:lnTo>
                  <a:pt x="791581" y="3086679"/>
                </a:lnTo>
                <a:lnTo>
                  <a:pt x="743642" y="3135720"/>
                </a:lnTo>
                <a:lnTo>
                  <a:pt x="692759" y="3186373"/>
                </a:lnTo>
                <a:lnTo>
                  <a:pt x="637219" y="3235043"/>
                </a:lnTo>
                <a:lnTo>
                  <a:pt x="578815" y="3282100"/>
                </a:lnTo>
                <a:lnTo>
                  <a:pt x="518156" y="3326282"/>
                </a:lnTo>
                <a:lnTo>
                  <a:pt x="455177" y="3368134"/>
                </a:lnTo>
                <a:lnTo>
                  <a:pt x="393663" y="3407974"/>
                </a:lnTo>
                <a:lnTo>
                  <a:pt x="330228" y="3443435"/>
                </a:lnTo>
                <a:lnTo>
                  <a:pt x="267517" y="3474139"/>
                </a:lnTo>
                <a:lnTo>
                  <a:pt x="206814" y="3502111"/>
                </a:lnTo>
                <a:lnTo>
                  <a:pt x="148203" y="3524128"/>
                </a:lnTo>
                <a:lnTo>
                  <a:pt x="92246" y="3541882"/>
                </a:lnTo>
                <a:lnTo>
                  <a:pt x="37645" y="3552139"/>
                </a:lnTo>
                <a:cubicBezTo>
                  <a:pt x="41209" y="3550471"/>
                  <a:pt x="44636" y="3548681"/>
                  <a:pt x="48200" y="3547012"/>
                </a:cubicBezTo>
                <a:cubicBezTo>
                  <a:pt x="50496" y="3545729"/>
                  <a:pt x="52482" y="3544474"/>
                  <a:pt x="54777" y="3543191"/>
                </a:cubicBezTo>
                <a:lnTo>
                  <a:pt x="59610" y="3541137"/>
                </a:lnTo>
                <a:lnTo>
                  <a:pt x="61660" y="3539340"/>
                </a:lnTo>
                <a:lnTo>
                  <a:pt x="61441" y="3537351"/>
                </a:lnTo>
                <a:lnTo>
                  <a:pt x="62467" y="3536452"/>
                </a:lnTo>
                <a:lnTo>
                  <a:pt x="61359" y="3535481"/>
                </a:lnTo>
                <a:lnTo>
                  <a:pt x="62897" y="3534134"/>
                </a:lnTo>
                <a:cubicBezTo>
                  <a:pt x="64337" y="3533599"/>
                  <a:pt x="65641" y="3532943"/>
                  <a:pt x="67081" y="3532408"/>
                </a:cubicBezTo>
                <a:lnTo>
                  <a:pt x="72939" y="3529456"/>
                </a:lnTo>
                <a:lnTo>
                  <a:pt x="81778" y="3524622"/>
                </a:lnTo>
                <a:cubicBezTo>
                  <a:pt x="86302" y="3522596"/>
                  <a:pt x="90795" y="3520842"/>
                  <a:pt x="95320" y="3518818"/>
                </a:cubicBezTo>
                <a:lnTo>
                  <a:pt x="114932" y="3510846"/>
                </a:lnTo>
                <a:cubicBezTo>
                  <a:pt x="122403" y="3507210"/>
                  <a:pt x="129842" y="3503844"/>
                  <a:pt x="137312" y="3500207"/>
                </a:cubicBezTo>
                <a:lnTo>
                  <a:pt x="167862" y="3487744"/>
                </a:lnTo>
                <a:lnTo>
                  <a:pt x="204549" y="3472571"/>
                </a:lnTo>
                <a:lnTo>
                  <a:pt x="258382" y="3445767"/>
                </a:lnTo>
                <a:lnTo>
                  <a:pt x="311693" y="3413115"/>
                </a:lnTo>
                <a:lnTo>
                  <a:pt x="364540" y="3377961"/>
                </a:lnTo>
                <a:lnTo>
                  <a:pt x="422506" y="3342200"/>
                </a:lnTo>
                <a:lnTo>
                  <a:pt x="434347" y="3334006"/>
                </a:lnTo>
                <a:lnTo>
                  <a:pt x="451900" y="3321534"/>
                </a:lnTo>
                <a:lnTo>
                  <a:pt x="469893" y="3307950"/>
                </a:lnTo>
                <a:cubicBezTo>
                  <a:pt x="476460" y="3302923"/>
                  <a:pt x="482718" y="3297924"/>
                  <a:pt x="489284" y="3292897"/>
                </a:cubicBezTo>
                <a:lnTo>
                  <a:pt x="508083" y="3276424"/>
                </a:lnTo>
                <a:cubicBezTo>
                  <a:pt x="512893" y="3270755"/>
                  <a:pt x="517839" y="3265207"/>
                  <a:pt x="522649" y="3259537"/>
                </a:cubicBezTo>
                <a:lnTo>
                  <a:pt x="534440" y="3244112"/>
                </a:lnTo>
                <a:cubicBezTo>
                  <a:pt x="536197" y="3239662"/>
                  <a:pt x="537817" y="3235090"/>
                  <a:pt x="539574" y="3230640"/>
                </a:cubicBezTo>
                <a:lnTo>
                  <a:pt x="509849" y="3208187"/>
                </a:lnTo>
                <a:lnTo>
                  <a:pt x="474526" y="3191609"/>
                </a:lnTo>
                <a:lnTo>
                  <a:pt x="435493" y="3180466"/>
                </a:lnTo>
                <a:lnTo>
                  <a:pt x="390471" y="3173359"/>
                </a:lnTo>
                <a:lnTo>
                  <a:pt x="344894" y="3170859"/>
                </a:lnTo>
                <a:lnTo>
                  <a:pt x="295258" y="3172887"/>
                </a:lnTo>
                <a:lnTo>
                  <a:pt x="245329" y="3177354"/>
                </a:lnTo>
                <a:lnTo>
                  <a:pt x="195694" y="3184474"/>
                </a:lnTo>
                <a:lnTo>
                  <a:pt x="144902" y="3193577"/>
                </a:lnTo>
                <a:lnTo>
                  <a:pt x="95992" y="3206125"/>
                </a:lnTo>
                <a:lnTo>
                  <a:pt x="49213" y="3218744"/>
                </a:lnTo>
                <a:lnTo>
                  <a:pt x="6365" y="3233010"/>
                </a:lnTo>
                <a:lnTo>
                  <a:pt x="0" y="3227433"/>
                </a:lnTo>
                <a:lnTo>
                  <a:pt x="3076" y="3224737"/>
                </a:lnTo>
                <a:lnTo>
                  <a:pt x="43018" y="3207924"/>
                </a:lnTo>
                <a:lnTo>
                  <a:pt x="85231" y="3191304"/>
                </a:lnTo>
                <a:lnTo>
                  <a:pt x="127386" y="3176431"/>
                </a:lnTo>
                <a:lnTo>
                  <a:pt x="168655" y="3162578"/>
                </a:lnTo>
                <a:lnTo>
                  <a:pt x="209793" y="3149808"/>
                </a:lnTo>
                <a:lnTo>
                  <a:pt x="250713" y="3140141"/>
                </a:lnTo>
                <a:lnTo>
                  <a:pt x="291298" y="3131978"/>
                </a:lnTo>
                <a:lnTo>
                  <a:pt x="333154" y="3128523"/>
                </a:lnTo>
                <a:lnTo>
                  <a:pt x="375359" y="3125974"/>
                </a:lnTo>
                <a:lnTo>
                  <a:pt x="416751" y="3130200"/>
                </a:lnTo>
                <a:lnTo>
                  <a:pt x="459928" y="3138683"/>
                </a:lnTo>
                <a:lnTo>
                  <a:pt x="504268" y="3151481"/>
                </a:lnTo>
                <a:lnTo>
                  <a:pt x="546509" y="3169029"/>
                </a:lnTo>
                <a:lnTo>
                  <a:pt x="591005" y="3194544"/>
                </a:lnTo>
                <a:lnTo>
                  <a:pt x="643386" y="3146702"/>
                </a:lnTo>
                <a:lnTo>
                  <a:pt x="689192" y="3097589"/>
                </a:lnTo>
                <a:lnTo>
                  <a:pt x="728837" y="3047570"/>
                </a:lnTo>
                <a:cubicBezTo>
                  <a:pt x="740172" y="3030847"/>
                  <a:pt x="751816" y="3014096"/>
                  <a:pt x="763151" y="2997373"/>
                </a:cubicBezTo>
                <a:cubicBezTo>
                  <a:pt x="772834" y="2980400"/>
                  <a:pt x="782826" y="2963399"/>
                  <a:pt x="792509" y="2946426"/>
                </a:cubicBezTo>
                <a:lnTo>
                  <a:pt x="818742" y="2896035"/>
                </a:lnTo>
                <a:lnTo>
                  <a:pt x="840539" y="2845651"/>
                </a:lnTo>
                <a:lnTo>
                  <a:pt x="868659" y="2777611"/>
                </a:lnTo>
                <a:cubicBezTo>
                  <a:pt x="870144" y="2745788"/>
                  <a:pt x="891015" y="2708017"/>
                  <a:pt x="886079" y="2678806"/>
                </a:cubicBezTo>
                <a:cubicBezTo>
                  <a:pt x="888879" y="2644040"/>
                  <a:pt x="891865" y="2609013"/>
                  <a:pt x="894665" y="2574247"/>
                </a:cubicBezTo>
                <a:cubicBezTo>
                  <a:pt x="899891" y="2560131"/>
                  <a:pt x="904931" y="2546277"/>
                  <a:pt x="910157" y="2532162"/>
                </a:cubicBezTo>
                <a:cubicBezTo>
                  <a:pt x="914637" y="2516478"/>
                  <a:pt x="918930" y="2501055"/>
                  <a:pt x="923410" y="2485372"/>
                </a:cubicBezTo>
                <a:cubicBezTo>
                  <a:pt x="927516" y="2468119"/>
                  <a:pt x="931809" y="2450606"/>
                  <a:pt x="935916" y="2433353"/>
                </a:cubicBezTo>
                <a:cubicBezTo>
                  <a:pt x="939835" y="2414794"/>
                  <a:pt x="943568" y="2396496"/>
                  <a:pt x="947488" y="2377937"/>
                </a:cubicBezTo>
                <a:cubicBezTo>
                  <a:pt x="950661" y="2358071"/>
                  <a:pt x="953648" y="2337943"/>
                  <a:pt x="956821" y="2318077"/>
                </a:cubicBezTo>
                <a:cubicBezTo>
                  <a:pt x="959247" y="2297688"/>
                  <a:pt x="961487" y="2277560"/>
                  <a:pt x="963914" y="2257171"/>
                </a:cubicBezTo>
                <a:cubicBezTo>
                  <a:pt x="966153" y="2235998"/>
                  <a:pt x="968580" y="2214563"/>
                  <a:pt x="970820" y="2193390"/>
                </a:cubicBezTo>
                <a:cubicBezTo>
                  <a:pt x="972313" y="2171955"/>
                  <a:pt x="973993" y="2150259"/>
                  <a:pt x="975486" y="2128825"/>
                </a:cubicBezTo>
                <a:cubicBezTo>
                  <a:pt x="976793" y="2106345"/>
                  <a:pt x="978099" y="2084126"/>
                  <a:pt x="979406" y="2061646"/>
                </a:cubicBezTo>
                <a:lnTo>
                  <a:pt x="979406" y="1995512"/>
                </a:lnTo>
                <a:lnTo>
                  <a:pt x="979406" y="1930162"/>
                </a:lnTo>
                <a:cubicBezTo>
                  <a:pt x="978099" y="1908205"/>
                  <a:pt x="976793" y="1886509"/>
                  <a:pt x="975486" y="1864552"/>
                </a:cubicBezTo>
                <a:cubicBezTo>
                  <a:pt x="973619" y="1843640"/>
                  <a:pt x="971940" y="1822466"/>
                  <a:pt x="970073" y="1801555"/>
                </a:cubicBezTo>
                <a:cubicBezTo>
                  <a:pt x="967833" y="1781166"/>
                  <a:pt x="965407" y="1760515"/>
                  <a:pt x="963167" y="1740126"/>
                </a:cubicBezTo>
                <a:cubicBezTo>
                  <a:pt x="959807" y="1720260"/>
                  <a:pt x="956261" y="1700655"/>
                  <a:pt x="952901" y="1680789"/>
                </a:cubicBezTo>
                <a:cubicBezTo>
                  <a:pt x="948235" y="1662491"/>
                  <a:pt x="943568" y="1643932"/>
                  <a:pt x="938902" y="1625634"/>
                </a:cubicBezTo>
                <a:cubicBezTo>
                  <a:pt x="933676" y="1608120"/>
                  <a:pt x="928636" y="1590868"/>
                  <a:pt x="923410" y="1573354"/>
                </a:cubicBezTo>
                <a:cubicBezTo>
                  <a:pt x="917250" y="1557670"/>
                  <a:pt x="910904" y="1542248"/>
                  <a:pt x="904744" y="1526564"/>
                </a:cubicBezTo>
                <a:cubicBezTo>
                  <a:pt x="897838" y="1512710"/>
                  <a:pt x="890745" y="1499117"/>
                  <a:pt x="883839" y="1485263"/>
                </a:cubicBezTo>
                <a:cubicBezTo>
                  <a:pt x="875813" y="1472977"/>
                  <a:pt x="867600" y="1460953"/>
                  <a:pt x="859574" y="1448667"/>
                </a:cubicBezTo>
                <a:cubicBezTo>
                  <a:pt x="850615" y="1438734"/>
                  <a:pt x="841469" y="1429063"/>
                  <a:pt x="832510" y="1419129"/>
                </a:cubicBezTo>
                <a:lnTo>
                  <a:pt x="801338" y="1396649"/>
                </a:lnTo>
                <a:lnTo>
                  <a:pt x="774834" y="1383318"/>
                </a:lnTo>
                <a:lnTo>
                  <a:pt x="745342" y="1377829"/>
                </a:lnTo>
                <a:lnTo>
                  <a:pt x="714918" y="1377829"/>
                </a:lnTo>
                <a:lnTo>
                  <a:pt x="683187" y="1381750"/>
                </a:lnTo>
                <a:lnTo>
                  <a:pt x="652016" y="1388023"/>
                </a:lnTo>
                <a:lnTo>
                  <a:pt x="620845" y="1396649"/>
                </a:lnTo>
                <a:lnTo>
                  <a:pt x="589860" y="1403446"/>
                </a:lnTo>
                <a:lnTo>
                  <a:pt x="559436" y="1410503"/>
                </a:lnTo>
                <a:lnTo>
                  <a:pt x="531438" y="1414424"/>
                </a:lnTo>
                <a:lnTo>
                  <a:pt x="467602" y="1417561"/>
                </a:lnTo>
                <a:lnTo>
                  <a:pt x="405447" y="1414424"/>
                </a:lnTo>
                <a:lnTo>
                  <a:pt x="347958" y="1407367"/>
                </a:lnTo>
                <a:lnTo>
                  <a:pt x="292708" y="1397433"/>
                </a:lnTo>
                <a:lnTo>
                  <a:pt x="238952" y="1384886"/>
                </a:lnTo>
                <a:lnTo>
                  <a:pt x="187622" y="1372339"/>
                </a:lnTo>
                <a:lnTo>
                  <a:pt x="139466" y="1358485"/>
                </a:lnTo>
                <a:cubicBezTo>
                  <a:pt x="140586" y="1353257"/>
                  <a:pt x="141519" y="1348029"/>
                  <a:pt x="142639" y="1342801"/>
                </a:cubicBezTo>
                <a:lnTo>
                  <a:pt x="208714" y="1352212"/>
                </a:lnTo>
                <a:lnTo>
                  <a:pt x="274043" y="1358485"/>
                </a:lnTo>
                <a:lnTo>
                  <a:pt x="337878" y="1360838"/>
                </a:lnTo>
                <a:lnTo>
                  <a:pt x="400034" y="1358485"/>
                </a:lnTo>
                <a:lnTo>
                  <a:pt x="460696" y="1349859"/>
                </a:lnTo>
                <a:lnTo>
                  <a:pt x="519865" y="1336528"/>
                </a:lnTo>
                <a:lnTo>
                  <a:pt x="576608" y="1318753"/>
                </a:lnTo>
                <a:lnTo>
                  <a:pt x="630177" y="1292874"/>
                </a:lnTo>
                <a:lnTo>
                  <a:pt x="699426" y="1258631"/>
                </a:lnTo>
                <a:lnTo>
                  <a:pt x="572688" y="1147276"/>
                </a:lnTo>
                <a:lnTo>
                  <a:pt x="459203" y="1022589"/>
                </a:lnTo>
                <a:lnTo>
                  <a:pt x="396861" y="1029647"/>
                </a:lnTo>
                <a:lnTo>
                  <a:pt x="336198" y="1029647"/>
                </a:lnTo>
                <a:lnTo>
                  <a:pt x="280949" y="1022589"/>
                </a:lnTo>
                <a:lnTo>
                  <a:pt x="228873" y="1007951"/>
                </a:lnTo>
                <a:lnTo>
                  <a:pt x="180716" y="986777"/>
                </a:lnTo>
                <a:lnTo>
                  <a:pt x="138719" y="960376"/>
                </a:lnTo>
                <a:lnTo>
                  <a:pt x="101389" y="927701"/>
                </a:lnTo>
                <a:lnTo>
                  <a:pt x="70218" y="889537"/>
                </a:lnTo>
                <a:lnTo>
                  <a:pt x="46139" y="848236"/>
                </a:lnTo>
                <a:cubicBezTo>
                  <a:pt x="47259" y="845884"/>
                  <a:pt x="48192" y="843531"/>
                  <a:pt x="49312" y="841179"/>
                </a:cubicBezTo>
                <a:lnTo>
                  <a:pt x="59392" y="848236"/>
                </a:lnTo>
                <a:cubicBezTo>
                  <a:pt x="63498" y="857385"/>
                  <a:pt x="67791" y="866273"/>
                  <a:pt x="71897" y="875422"/>
                </a:cubicBezTo>
                <a:lnTo>
                  <a:pt x="92056" y="898948"/>
                </a:lnTo>
                <a:cubicBezTo>
                  <a:pt x="100269" y="906790"/>
                  <a:pt x="108668" y="914370"/>
                  <a:pt x="116881" y="922212"/>
                </a:cubicBezTo>
                <a:lnTo>
                  <a:pt x="146559" y="940248"/>
                </a:lnTo>
                <a:lnTo>
                  <a:pt x="180716" y="955671"/>
                </a:lnTo>
                <a:lnTo>
                  <a:pt x="216554" y="967434"/>
                </a:lnTo>
                <a:lnTo>
                  <a:pt x="254631" y="974492"/>
                </a:lnTo>
                <a:lnTo>
                  <a:pt x="294201" y="976844"/>
                </a:lnTo>
                <a:lnTo>
                  <a:pt x="332279" y="976060"/>
                </a:lnTo>
                <a:lnTo>
                  <a:pt x="353371" y="972923"/>
                </a:lnTo>
                <a:lnTo>
                  <a:pt x="372036" y="972923"/>
                </a:lnTo>
                <a:lnTo>
                  <a:pt x="388275" y="969786"/>
                </a:lnTo>
                <a:lnTo>
                  <a:pt x="403954" y="965865"/>
                </a:lnTo>
                <a:lnTo>
                  <a:pt x="417206" y="957239"/>
                </a:lnTo>
                <a:cubicBezTo>
                  <a:pt x="404700" y="933714"/>
                  <a:pt x="392381" y="909926"/>
                  <a:pt x="379875" y="886400"/>
                </a:cubicBezTo>
                <a:lnTo>
                  <a:pt x="347958" y="817130"/>
                </a:lnTo>
                <a:lnTo>
                  <a:pt x="317533" y="744723"/>
                </a:lnTo>
                <a:lnTo>
                  <a:pt x="291215" y="669963"/>
                </a:lnTo>
                <a:lnTo>
                  <a:pt x="265457" y="588930"/>
                </a:lnTo>
                <a:lnTo>
                  <a:pt x="241379" y="501623"/>
                </a:lnTo>
                <a:cubicBezTo>
                  <a:pt x="240632" y="496395"/>
                  <a:pt x="239699" y="491167"/>
                  <a:pt x="238952" y="485939"/>
                </a:cubicBezTo>
                <a:cubicBezTo>
                  <a:pt x="236899" y="478620"/>
                  <a:pt x="234846" y="471562"/>
                  <a:pt x="232793" y="464243"/>
                </a:cubicBezTo>
                <a:cubicBezTo>
                  <a:pt x="231486" y="456140"/>
                  <a:pt x="230179" y="448298"/>
                  <a:pt x="228873" y="440194"/>
                </a:cubicBezTo>
                <a:cubicBezTo>
                  <a:pt x="227006" y="432091"/>
                  <a:pt x="225326" y="423988"/>
                  <a:pt x="223460" y="415884"/>
                </a:cubicBezTo>
                <a:cubicBezTo>
                  <a:pt x="221967" y="406997"/>
                  <a:pt x="220287" y="398371"/>
                  <a:pt x="218794" y="389483"/>
                </a:cubicBezTo>
                <a:cubicBezTo>
                  <a:pt x="218234" y="381380"/>
                  <a:pt x="217860" y="373276"/>
                  <a:pt x="217300" y="365173"/>
                </a:cubicBezTo>
                <a:lnTo>
                  <a:pt x="217300" y="342693"/>
                </a:lnTo>
                <a:cubicBezTo>
                  <a:pt x="218234" y="335896"/>
                  <a:pt x="219354" y="329362"/>
                  <a:pt x="220287" y="322565"/>
                </a:cubicBezTo>
                <a:lnTo>
                  <a:pt x="225886" y="308450"/>
                </a:lnTo>
                <a:lnTo>
                  <a:pt x="232793" y="311586"/>
                </a:lnTo>
                <a:cubicBezTo>
                  <a:pt x="234846" y="337988"/>
                  <a:pt x="236899" y="364650"/>
                  <a:pt x="238952" y="391051"/>
                </a:cubicBezTo>
                <a:cubicBezTo>
                  <a:pt x="243618" y="417453"/>
                  <a:pt x="248285" y="444115"/>
                  <a:pt x="252951" y="470516"/>
                </a:cubicBezTo>
                <a:cubicBezTo>
                  <a:pt x="260044" y="496395"/>
                  <a:pt x="266950" y="522535"/>
                  <a:pt x="274043" y="548413"/>
                </a:cubicBezTo>
                <a:cubicBezTo>
                  <a:pt x="282629" y="572200"/>
                  <a:pt x="291028" y="596249"/>
                  <a:pt x="299614" y="620036"/>
                </a:cubicBezTo>
                <a:lnTo>
                  <a:pt x="327612" y="686954"/>
                </a:lnTo>
                <a:lnTo>
                  <a:pt x="353371" y="730607"/>
                </a:lnTo>
                <a:cubicBezTo>
                  <a:pt x="352251" y="731130"/>
                  <a:pt x="351317" y="731653"/>
                  <a:pt x="350197" y="732176"/>
                </a:cubicBezTo>
                <a:lnTo>
                  <a:pt x="350197" y="733744"/>
                </a:lnTo>
                <a:lnTo>
                  <a:pt x="351877" y="735313"/>
                </a:lnTo>
                <a:cubicBezTo>
                  <a:pt x="352437" y="735574"/>
                  <a:pt x="352811" y="735835"/>
                  <a:pt x="353371" y="736097"/>
                </a:cubicBezTo>
                <a:cubicBezTo>
                  <a:pt x="354490" y="736619"/>
                  <a:pt x="355424" y="737142"/>
                  <a:pt x="356544" y="737665"/>
                </a:cubicBezTo>
                <a:cubicBezTo>
                  <a:pt x="356730" y="738711"/>
                  <a:pt x="357104" y="739756"/>
                  <a:pt x="357290" y="740802"/>
                </a:cubicBezTo>
                <a:lnTo>
                  <a:pt x="358784" y="742370"/>
                </a:lnTo>
                <a:cubicBezTo>
                  <a:pt x="359343" y="743154"/>
                  <a:pt x="359717" y="743939"/>
                  <a:pt x="360277" y="744723"/>
                </a:cubicBezTo>
                <a:lnTo>
                  <a:pt x="360277" y="743154"/>
                </a:lnTo>
                <a:cubicBezTo>
                  <a:pt x="359717" y="742893"/>
                  <a:pt x="359343" y="742632"/>
                  <a:pt x="358784" y="742370"/>
                </a:cubicBezTo>
                <a:cubicBezTo>
                  <a:pt x="356917" y="738449"/>
                  <a:pt x="355237" y="734528"/>
                  <a:pt x="353371" y="730607"/>
                </a:cubicBezTo>
                <a:lnTo>
                  <a:pt x="372036" y="716492"/>
                </a:lnTo>
                <a:cubicBezTo>
                  <a:pt x="378009" y="708389"/>
                  <a:pt x="383982" y="700547"/>
                  <a:pt x="389955" y="692443"/>
                </a:cubicBezTo>
                <a:cubicBezTo>
                  <a:pt x="395554" y="683033"/>
                  <a:pt x="401340" y="673884"/>
                  <a:pt x="406940" y="664474"/>
                </a:cubicBezTo>
                <a:cubicBezTo>
                  <a:pt x="412166" y="652972"/>
                  <a:pt x="417393" y="641732"/>
                  <a:pt x="422619" y="630231"/>
                </a:cubicBezTo>
                <a:cubicBezTo>
                  <a:pt x="427285" y="617422"/>
                  <a:pt x="431952" y="604875"/>
                  <a:pt x="436618" y="592066"/>
                </a:cubicBezTo>
                <a:cubicBezTo>
                  <a:pt x="441098" y="578735"/>
                  <a:pt x="445391" y="565665"/>
                  <a:pt x="449870" y="552334"/>
                </a:cubicBezTo>
                <a:cubicBezTo>
                  <a:pt x="453417" y="538480"/>
                  <a:pt x="457150" y="524887"/>
                  <a:pt x="460696" y="511033"/>
                </a:cubicBezTo>
                <a:cubicBezTo>
                  <a:pt x="464056" y="497702"/>
                  <a:pt x="467416" y="484632"/>
                  <a:pt x="470776" y="471301"/>
                </a:cubicBezTo>
                <a:cubicBezTo>
                  <a:pt x="473575" y="458492"/>
                  <a:pt x="476562" y="445945"/>
                  <a:pt x="479362" y="433136"/>
                </a:cubicBezTo>
                <a:cubicBezTo>
                  <a:pt x="479922" y="450127"/>
                  <a:pt x="480295" y="467380"/>
                  <a:pt x="480855" y="484370"/>
                </a:cubicBezTo>
                <a:cubicBezTo>
                  <a:pt x="480295" y="500054"/>
                  <a:pt x="479922" y="515477"/>
                  <a:pt x="479362" y="531161"/>
                </a:cubicBezTo>
                <a:cubicBezTo>
                  <a:pt x="476935" y="545799"/>
                  <a:pt x="474695" y="560176"/>
                  <a:pt x="472269" y="574814"/>
                </a:cubicBezTo>
                <a:cubicBezTo>
                  <a:pt x="468909" y="589452"/>
                  <a:pt x="465549" y="603829"/>
                  <a:pt x="462189" y="618468"/>
                </a:cubicBezTo>
                <a:cubicBezTo>
                  <a:pt x="457523" y="632322"/>
                  <a:pt x="452857" y="645914"/>
                  <a:pt x="448190" y="659769"/>
                </a:cubicBezTo>
                <a:lnTo>
                  <a:pt x="428032" y="701069"/>
                </a:lnTo>
                <a:lnTo>
                  <a:pt x="381369" y="791252"/>
                </a:lnTo>
                <a:lnTo>
                  <a:pt x="429525" y="863920"/>
                </a:lnTo>
                <a:lnTo>
                  <a:pt x="481601" y="931622"/>
                </a:lnTo>
                <a:lnTo>
                  <a:pt x="538531" y="995403"/>
                </a:lnTo>
                <a:lnTo>
                  <a:pt x="599193" y="1053957"/>
                </a:lnTo>
                <a:lnTo>
                  <a:pt x="816831" y="1205045"/>
                </a:lnTo>
                <a:cubicBezTo>
                  <a:pt x="819257" y="1203215"/>
                  <a:pt x="821497" y="1201385"/>
                  <a:pt x="823924" y="1199555"/>
                </a:cubicBezTo>
                <a:cubicBezTo>
                  <a:pt x="817951" y="1177336"/>
                  <a:pt x="811978" y="1154856"/>
                  <a:pt x="806005" y="1132637"/>
                </a:cubicBezTo>
                <a:cubicBezTo>
                  <a:pt x="801338" y="1108589"/>
                  <a:pt x="796672" y="1084802"/>
                  <a:pt x="792006" y="1060753"/>
                </a:cubicBezTo>
                <a:cubicBezTo>
                  <a:pt x="788086" y="1034875"/>
                  <a:pt x="784166" y="1008735"/>
                  <a:pt x="780247" y="982856"/>
                </a:cubicBezTo>
                <a:cubicBezTo>
                  <a:pt x="778380" y="956455"/>
                  <a:pt x="776700" y="929793"/>
                  <a:pt x="774834" y="903391"/>
                </a:cubicBezTo>
                <a:cubicBezTo>
                  <a:pt x="773340" y="875683"/>
                  <a:pt x="771661" y="847975"/>
                  <a:pt x="770167" y="820267"/>
                </a:cubicBezTo>
                <a:lnTo>
                  <a:pt x="770167" y="735313"/>
                </a:lnTo>
                <a:cubicBezTo>
                  <a:pt x="771287" y="706820"/>
                  <a:pt x="772221" y="678066"/>
                  <a:pt x="773340" y="649574"/>
                </a:cubicBezTo>
                <a:cubicBezTo>
                  <a:pt x="775580" y="621343"/>
                  <a:pt x="778007" y="592851"/>
                  <a:pt x="780247" y="564620"/>
                </a:cubicBezTo>
                <a:cubicBezTo>
                  <a:pt x="783606" y="536389"/>
                  <a:pt x="787153" y="508158"/>
                  <a:pt x="790513" y="479927"/>
                </a:cubicBezTo>
                <a:cubicBezTo>
                  <a:pt x="794059" y="452741"/>
                  <a:pt x="797792" y="425295"/>
                  <a:pt x="801338" y="398109"/>
                </a:cubicBezTo>
                <a:cubicBezTo>
                  <a:pt x="806565" y="371708"/>
                  <a:pt x="811604" y="345045"/>
                  <a:pt x="816831" y="318644"/>
                </a:cubicBezTo>
                <a:cubicBezTo>
                  <a:pt x="822990" y="293811"/>
                  <a:pt x="829336" y="268717"/>
                  <a:pt x="835496" y="243884"/>
                </a:cubicBezTo>
                <a:cubicBezTo>
                  <a:pt x="842029" y="220359"/>
                  <a:pt x="848375" y="196571"/>
                  <a:pt x="854908" y="173046"/>
                </a:cubicBezTo>
                <a:cubicBezTo>
                  <a:pt x="862374" y="151611"/>
                  <a:pt x="870027" y="130438"/>
                  <a:pt x="877493" y="109003"/>
                </a:cubicBezTo>
                <a:lnTo>
                  <a:pt x="901571" y="50711"/>
                </a:lnTo>
                <a:lnTo>
                  <a:pt x="930503"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5" name="Group 4">
            <a:extLst>
              <a:ext uri="{FF2B5EF4-FFF2-40B4-BE49-F238E27FC236}">
                <a16:creationId xmlns="" xmlns:a16="http://schemas.microsoft.com/office/drawing/2014/main" id="{E057CCD0-78B1-4921-9C3F-B990119D8FA5}"/>
              </a:ext>
            </a:extLst>
          </p:cNvPr>
          <p:cNvGrpSpPr/>
          <p:nvPr/>
        </p:nvGrpSpPr>
        <p:grpSpPr>
          <a:xfrm>
            <a:off x="10676870" y="5093207"/>
            <a:ext cx="1354569" cy="943967"/>
            <a:chOff x="6642118" y="1586415"/>
            <a:chExt cx="2588618" cy="2088892"/>
          </a:xfrm>
          <a:solidFill>
            <a:srgbClr val="92D050"/>
          </a:solidFill>
        </p:grpSpPr>
        <p:sp>
          <p:nvSpPr>
            <p:cNvPr id="6" name="Freeform 10">
              <a:extLst>
                <a:ext uri="{FF2B5EF4-FFF2-40B4-BE49-F238E27FC236}">
                  <a16:creationId xmlns="" xmlns:a16="http://schemas.microsoft.com/office/drawing/2014/main" id="{08C63CAF-11AF-40CA-B9BC-746550233974}"/>
                </a:ext>
              </a:extLst>
            </p:cNvPr>
            <p:cNvSpPr/>
            <p:nvPr/>
          </p:nvSpPr>
          <p:spPr>
            <a:xfrm>
              <a:off x="8483374" y="2810128"/>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 name="Freeform 37">
              <a:extLst>
                <a:ext uri="{FF2B5EF4-FFF2-40B4-BE49-F238E27FC236}">
                  <a16:creationId xmlns="" xmlns:a16="http://schemas.microsoft.com/office/drawing/2014/main" id="{57637CBB-9AF1-4991-A795-19E156F034DD}"/>
                </a:ext>
              </a:extLst>
            </p:cNvPr>
            <p:cNvSpPr/>
            <p:nvPr/>
          </p:nvSpPr>
          <p:spPr>
            <a:xfrm>
              <a:off x="8393318" y="2447832"/>
              <a:ext cx="428691" cy="250877"/>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 name="Freeform 38">
              <a:extLst>
                <a:ext uri="{FF2B5EF4-FFF2-40B4-BE49-F238E27FC236}">
                  <a16:creationId xmlns="" xmlns:a16="http://schemas.microsoft.com/office/drawing/2014/main" id="{C8F76D90-A553-4E2E-A1EB-7022F32F58FC}"/>
                </a:ext>
              </a:extLst>
            </p:cNvPr>
            <p:cNvSpPr/>
            <p:nvPr/>
          </p:nvSpPr>
          <p:spPr>
            <a:xfrm flipH="1">
              <a:off x="7984364" y="1586415"/>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 name="Freeform 39">
              <a:extLst>
                <a:ext uri="{FF2B5EF4-FFF2-40B4-BE49-F238E27FC236}">
                  <a16:creationId xmlns="" xmlns:a16="http://schemas.microsoft.com/office/drawing/2014/main" id="{ED76BA36-514C-48D7-BD75-3780A383412F}"/>
                </a:ext>
              </a:extLst>
            </p:cNvPr>
            <p:cNvSpPr/>
            <p:nvPr/>
          </p:nvSpPr>
          <p:spPr>
            <a:xfrm rot="20158478" flipH="1">
              <a:off x="7230574" y="1902759"/>
              <a:ext cx="403731" cy="236270"/>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 name="Freeform 40">
              <a:extLst>
                <a:ext uri="{FF2B5EF4-FFF2-40B4-BE49-F238E27FC236}">
                  <a16:creationId xmlns="" xmlns:a16="http://schemas.microsoft.com/office/drawing/2014/main" id="{7F17CE12-C5CF-4AC8-95BD-8C6249A4A562}"/>
                </a:ext>
              </a:extLst>
            </p:cNvPr>
            <p:cNvSpPr/>
            <p:nvPr/>
          </p:nvSpPr>
          <p:spPr>
            <a:xfrm flipH="1">
              <a:off x="7150209" y="246877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 name="Freeform 41">
              <a:extLst>
                <a:ext uri="{FF2B5EF4-FFF2-40B4-BE49-F238E27FC236}">
                  <a16:creationId xmlns="" xmlns:a16="http://schemas.microsoft.com/office/drawing/2014/main" id="{89A5A82B-4712-45C5-AE94-B6A48495ABDC}"/>
                </a:ext>
              </a:extLst>
            </p:cNvPr>
            <p:cNvSpPr/>
            <p:nvPr/>
          </p:nvSpPr>
          <p:spPr>
            <a:xfrm rot="19608555" flipH="1">
              <a:off x="7440273" y="2826279"/>
              <a:ext cx="414738" cy="24271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 name="Freeform 42">
              <a:extLst>
                <a:ext uri="{FF2B5EF4-FFF2-40B4-BE49-F238E27FC236}">
                  <a16:creationId xmlns="" xmlns:a16="http://schemas.microsoft.com/office/drawing/2014/main" id="{71D48EA7-04EA-4D69-A9C5-081756EAA180}"/>
                </a:ext>
              </a:extLst>
            </p:cNvPr>
            <p:cNvSpPr/>
            <p:nvPr/>
          </p:nvSpPr>
          <p:spPr>
            <a:xfrm rot="4168950" flipH="1">
              <a:off x="8396960" y="309762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3" name="Freeform 43">
              <a:extLst>
                <a:ext uri="{FF2B5EF4-FFF2-40B4-BE49-F238E27FC236}">
                  <a16:creationId xmlns="" xmlns:a16="http://schemas.microsoft.com/office/drawing/2014/main" id="{585FFAD2-5969-4D96-BFC0-1E3DB489B5B4}"/>
                </a:ext>
              </a:extLst>
            </p:cNvPr>
            <p:cNvSpPr/>
            <p:nvPr/>
          </p:nvSpPr>
          <p:spPr>
            <a:xfrm rot="4168950" flipH="1">
              <a:off x="7198941" y="3171162"/>
              <a:ext cx="337427" cy="197468"/>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4" name="Freeform 44">
              <a:extLst>
                <a:ext uri="{FF2B5EF4-FFF2-40B4-BE49-F238E27FC236}">
                  <a16:creationId xmlns="" xmlns:a16="http://schemas.microsoft.com/office/drawing/2014/main" id="{678B05FD-91AD-4AF3-A432-BA00A2FEF16A}"/>
                </a:ext>
              </a:extLst>
            </p:cNvPr>
            <p:cNvSpPr/>
            <p:nvPr/>
          </p:nvSpPr>
          <p:spPr>
            <a:xfrm rot="3290765" flipH="1">
              <a:off x="7552694" y="2300529"/>
              <a:ext cx="382544" cy="22387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5" name="Freeform 45">
              <a:extLst>
                <a:ext uri="{FF2B5EF4-FFF2-40B4-BE49-F238E27FC236}">
                  <a16:creationId xmlns="" xmlns:a16="http://schemas.microsoft.com/office/drawing/2014/main" id="{F1910B0E-441C-4BFE-8402-F708EECF3468}"/>
                </a:ext>
              </a:extLst>
            </p:cNvPr>
            <p:cNvSpPr/>
            <p:nvPr/>
          </p:nvSpPr>
          <p:spPr>
            <a:xfrm rot="20700000" flipH="1">
              <a:off x="8197783" y="179234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6" name="Freeform 48">
              <a:extLst>
                <a:ext uri="{FF2B5EF4-FFF2-40B4-BE49-F238E27FC236}">
                  <a16:creationId xmlns="" xmlns:a16="http://schemas.microsoft.com/office/drawing/2014/main" id="{37BBCC78-05E8-4AFF-81A5-458B261B43C5}"/>
                </a:ext>
              </a:extLst>
            </p:cNvPr>
            <p:cNvSpPr/>
            <p:nvPr/>
          </p:nvSpPr>
          <p:spPr>
            <a:xfrm rot="20438041">
              <a:off x="7518032" y="1667868"/>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7" name="Freeform 49">
              <a:extLst>
                <a:ext uri="{FF2B5EF4-FFF2-40B4-BE49-F238E27FC236}">
                  <a16:creationId xmlns="" xmlns:a16="http://schemas.microsoft.com/office/drawing/2014/main" id="{5998F438-52CA-44E5-9191-8E95ECA78284}"/>
                </a:ext>
              </a:extLst>
            </p:cNvPr>
            <p:cNvSpPr/>
            <p:nvPr/>
          </p:nvSpPr>
          <p:spPr>
            <a:xfrm rot="20438041">
              <a:off x="6642118" y="2502772"/>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8" name="Freeform 50">
              <a:extLst>
                <a:ext uri="{FF2B5EF4-FFF2-40B4-BE49-F238E27FC236}">
                  <a16:creationId xmlns="" xmlns:a16="http://schemas.microsoft.com/office/drawing/2014/main" id="{ECFF23EB-C804-4318-A5BA-988EDC16FE26}"/>
                </a:ext>
              </a:extLst>
            </p:cNvPr>
            <p:cNvSpPr/>
            <p:nvPr/>
          </p:nvSpPr>
          <p:spPr>
            <a:xfrm rot="20438041">
              <a:off x="6722073" y="2950374"/>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9" name="Freeform 51">
              <a:extLst>
                <a:ext uri="{FF2B5EF4-FFF2-40B4-BE49-F238E27FC236}">
                  <a16:creationId xmlns="" xmlns:a16="http://schemas.microsoft.com/office/drawing/2014/main" id="{9060B942-FEAA-4B48-96CA-8E73EE28775B}"/>
                </a:ext>
              </a:extLst>
            </p:cNvPr>
            <p:cNvSpPr/>
            <p:nvPr/>
          </p:nvSpPr>
          <p:spPr>
            <a:xfrm rot="20438041">
              <a:off x="6874631" y="2028765"/>
              <a:ext cx="403731" cy="236270"/>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0" name="Freeform 52">
              <a:extLst>
                <a:ext uri="{FF2B5EF4-FFF2-40B4-BE49-F238E27FC236}">
                  <a16:creationId xmlns="" xmlns:a16="http://schemas.microsoft.com/office/drawing/2014/main" id="{C6528717-C81E-453E-9E8F-BE879AAF97EB}"/>
                </a:ext>
              </a:extLst>
            </p:cNvPr>
            <p:cNvSpPr/>
            <p:nvPr/>
          </p:nvSpPr>
          <p:spPr>
            <a:xfrm rot="853396">
              <a:off x="7752655" y="1975320"/>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1" name="Freeform 53">
              <a:extLst>
                <a:ext uri="{FF2B5EF4-FFF2-40B4-BE49-F238E27FC236}">
                  <a16:creationId xmlns="" xmlns:a16="http://schemas.microsoft.com/office/drawing/2014/main" id="{C23FFD69-EA67-4B91-85F5-43FE8FEA0F1B}"/>
                </a:ext>
              </a:extLst>
            </p:cNvPr>
            <p:cNvSpPr/>
            <p:nvPr/>
          </p:nvSpPr>
          <p:spPr>
            <a:xfrm rot="853396">
              <a:off x="7502774" y="206301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2" name="Freeform 54">
              <a:extLst>
                <a:ext uri="{FF2B5EF4-FFF2-40B4-BE49-F238E27FC236}">
                  <a16:creationId xmlns="" xmlns:a16="http://schemas.microsoft.com/office/drawing/2014/main" id="{7E5170A6-BE98-4200-AEB3-B4E9E7A13D9C}"/>
                </a:ext>
              </a:extLst>
            </p:cNvPr>
            <p:cNvSpPr/>
            <p:nvPr/>
          </p:nvSpPr>
          <p:spPr>
            <a:xfrm rot="853396">
              <a:off x="8061064" y="245506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3" name="Freeform 55">
              <a:extLst>
                <a:ext uri="{FF2B5EF4-FFF2-40B4-BE49-F238E27FC236}">
                  <a16:creationId xmlns="" xmlns:a16="http://schemas.microsoft.com/office/drawing/2014/main" id="{DF20A5E4-94C2-4550-B71A-E7CB3B6B33E3}"/>
                </a:ext>
              </a:extLst>
            </p:cNvPr>
            <p:cNvSpPr/>
            <p:nvPr/>
          </p:nvSpPr>
          <p:spPr>
            <a:xfrm rot="15630449">
              <a:off x="6958835" y="3216138"/>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4" name="Freeform 56">
              <a:extLst>
                <a:ext uri="{FF2B5EF4-FFF2-40B4-BE49-F238E27FC236}">
                  <a16:creationId xmlns="" xmlns:a16="http://schemas.microsoft.com/office/drawing/2014/main" id="{56CB68B1-4043-4012-A408-5C529F50F0D6}"/>
                </a:ext>
              </a:extLst>
            </p:cNvPr>
            <p:cNvSpPr/>
            <p:nvPr/>
          </p:nvSpPr>
          <p:spPr>
            <a:xfrm rot="13038809">
              <a:off x="8340851" y="3480646"/>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5" name="Freeform 57">
              <a:extLst>
                <a:ext uri="{FF2B5EF4-FFF2-40B4-BE49-F238E27FC236}">
                  <a16:creationId xmlns="" xmlns:a16="http://schemas.microsoft.com/office/drawing/2014/main" id="{77F474C3-384F-4A98-B2C9-8511F675B262}"/>
                </a:ext>
              </a:extLst>
            </p:cNvPr>
            <p:cNvSpPr/>
            <p:nvPr/>
          </p:nvSpPr>
          <p:spPr>
            <a:xfrm rot="3510183">
              <a:off x="6930961" y="2359214"/>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6" name="Freeform 58">
              <a:extLst>
                <a:ext uri="{FF2B5EF4-FFF2-40B4-BE49-F238E27FC236}">
                  <a16:creationId xmlns="" xmlns:a16="http://schemas.microsoft.com/office/drawing/2014/main" id="{351C6404-B8F9-4AA6-8FD5-F07125E2E00D}"/>
                </a:ext>
              </a:extLst>
            </p:cNvPr>
            <p:cNvSpPr/>
            <p:nvPr/>
          </p:nvSpPr>
          <p:spPr>
            <a:xfrm rot="3510183">
              <a:off x="7042260" y="2855596"/>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7" name="Freeform 59">
              <a:extLst>
                <a:ext uri="{FF2B5EF4-FFF2-40B4-BE49-F238E27FC236}">
                  <a16:creationId xmlns="" xmlns:a16="http://schemas.microsoft.com/office/drawing/2014/main" id="{CC4E270F-8D2C-4269-9993-A26071893244}"/>
                </a:ext>
              </a:extLst>
            </p:cNvPr>
            <p:cNvSpPr/>
            <p:nvPr/>
          </p:nvSpPr>
          <p:spPr>
            <a:xfrm rot="20243303">
              <a:off x="8272468" y="2191084"/>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8" name="Freeform 60">
              <a:extLst>
                <a:ext uri="{FF2B5EF4-FFF2-40B4-BE49-F238E27FC236}">
                  <a16:creationId xmlns="" xmlns:a16="http://schemas.microsoft.com/office/drawing/2014/main" id="{31C3EFBA-EB0E-4410-A010-DD36366BA63B}"/>
                </a:ext>
              </a:extLst>
            </p:cNvPr>
            <p:cNvSpPr/>
            <p:nvPr/>
          </p:nvSpPr>
          <p:spPr>
            <a:xfrm rot="20954868">
              <a:off x="8079293" y="269641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9" name="Freeform 61">
              <a:extLst>
                <a:ext uri="{FF2B5EF4-FFF2-40B4-BE49-F238E27FC236}">
                  <a16:creationId xmlns="" xmlns:a16="http://schemas.microsoft.com/office/drawing/2014/main" id="{7CF2A7BD-6A15-4BDF-8E90-0ADD17C8F5D6}"/>
                </a:ext>
              </a:extLst>
            </p:cNvPr>
            <p:cNvSpPr/>
            <p:nvPr/>
          </p:nvSpPr>
          <p:spPr>
            <a:xfrm rot="1785835">
              <a:off x="7612614" y="3257615"/>
              <a:ext cx="332631" cy="28620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0" name="Freeform 62">
              <a:extLst>
                <a:ext uri="{FF2B5EF4-FFF2-40B4-BE49-F238E27FC236}">
                  <a16:creationId xmlns="" xmlns:a16="http://schemas.microsoft.com/office/drawing/2014/main" id="{32A27F13-8729-409C-9A83-5E5E5221E0F8}"/>
                </a:ext>
              </a:extLst>
            </p:cNvPr>
            <p:cNvSpPr/>
            <p:nvPr/>
          </p:nvSpPr>
          <p:spPr>
            <a:xfrm rot="1785835">
              <a:off x="7998331" y="2859830"/>
              <a:ext cx="332631" cy="28620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1" name="Freeform 57">
              <a:extLst>
                <a:ext uri="{FF2B5EF4-FFF2-40B4-BE49-F238E27FC236}">
                  <a16:creationId xmlns="" xmlns:a16="http://schemas.microsoft.com/office/drawing/2014/main" id="{49723F26-780D-4200-9845-7A12535AE762}"/>
                </a:ext>
              </a:extLst>
            </p:cNvPr>
            <p:cNvSpPr/>
            <p:nvPr/>
          </p:nvSpPr>
          <p:spPr>
            <a:xfrm rot="20304885" flipH="1">
              <a:off x="8561973" y="1907185"/>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2" name="Freeform 43">
              <a:extLst>
                <a:ext uri="{FF2B5EF4-FFF2-40B4-BE49-F238E27FC236}">
                  <a16:creationId xmlns="" xmlns:a16="http://schemas.microsoft.com/office/drawing/2014/main" id="{EAF88CD8-4494-45E6-A2D0-8BB53C6A3F5B}"/>
                </a:ext>
              </a:extLst>
            </p:cNvPr>
            <p:cNvSpPr/>
            <p:nvPr/>
          </p:nvSpPr>
          <p:spPr>
            <a:xfrm rot="740837" flipH="1">
              <a:off x="8629293" y="2152165"/>
              <a:ext cx="337427" cy="197468"/>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3" name="Freeform 56">
              <a:extLst>
                <a:ext uri="{FF2B5EF4-FFF2-40B4-BE49-F238E27FC236}">
                  <a16:creationId xmlns="" xmlns:a16="http://schemas.microsoft.com/office/drawing/2014/main" id="{7F3D2C84-8A9E-4715-BB66-0235DADC1FDE}"/>
                </a:ext>
              </a:extLst>
            </p:cNvPr>
            <p:cNvSpPr/>
            <p:nvPr/>
          </p:nvSpPr>
          <p:spPr>
            <a:xfrm rot="10475025">
              <a:off x="8898105" y="3148643"/>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4" name="Freeform 56">
              <a:extLst>
                <a:ext uri="{FF2B5EF4-FFF2-40B4-BE49-F238E27FC236}">
                  <a16:creationId xmlns="" xmlns:a16="http://schemas.microsoft.com/office/drawing/2014/main" id="{39A6539A-E0FB-4A5A-B05B-00B7A16C39FA}"/>
                </a:ext>
              </a:extLst>
            </p:cNvPr>
            <p:cNvSpPr/>
            <p:nvPr/>
          </p:nvSpPr>
          <p:spPr>
            <a:xfrm rot="6257908">
              <a:off x="8937474" y="2809527"/>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Freeform 56">
              <a:extLst>
                <a:ext uri="{FF2B5EF4-FFF2-40B4-BE49-F238E27FC236}">
                  <a16:creationId xmlns="" xmlns:a16="http://schemas.microsoft.com/office/drawing/2014/main" id="{EDED42D9-B993-4206-B3AC-CD4EFD48C87A}"/>
                </a:ext>
              </a:extLst>
            </p:cNvPr>
            <p:cNvSpPr/>
            <p:nvPr/>
          </p:nvSpPr>
          <p:spPr>
            <a:xfrm rot="6257908">
              <a:off x="8820117" y="2424021"/>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36" name="Freeform 18">
            <a:extLst>
              <a:ext uri="{FF2B5EF4-FFF2-40B4-BE49-F238E27FC236}">
                <a16:creationId xmlns="" xmlns:a16="http://schemas.microsoft.com/office/drawing/2014/main" id="{B35506FD-6622-4617-8D76-081F98DB6CAA}"/>
              </a:ext>
            </a:extLst>
          </p:cNvPr>
          <p:cNvSpPr>
            <a:spLocks/>
          </p:cNvSpPr>
          <p:nvPr/>
        </p:nvSpPr>
        <p:spPr bwMode="auto">
          <a:xfrm>
            <a:off x="5859249" y="5887837"/>
            <a:ext cx="779904" cy="827844"/>
          </a:xfrm>
          <a:custGeom>
            <a:avLst/>
            <a:gdLst>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33700 w 998239"/>
              <a:gd name="connsiteY141" fmla="*/ 1024852 h 2601565"/>
              <a:gd name="connsiteX142" fmla="*/ 609304 w 998239"/>
              <a:gd name="connsiteY142" fmla="*/ 1157153 h 2601565"/>
              <a:gd name="connsiteX143" fmla="*/ 598179 w 998239"/>
              <a:gd name="connsiteY143" fmla="*/ 1179427 h 2601565"/>
              <a:gd name="connsiteX144" fmla="*/ 587538 w 998239"/>
              <a:gd name="connsiteY144" fmla="*/ 1212780 h 2601565"/>
              <a:gd name="connsiteX145" fmla="*/ 579177 w 998239"/>
              <a:gd name="connsiteY145" fmla="*/ 1247552 h 2601565"/>
              <a:gd name="connsiteX146" fmla="*/ 574363 w 998239"/>
              <a:gd name="connsiteY146" fmla="*/ 1283035 h 2601565"/>
              <a:gd name="connsiteX147" fmla="*/ 572336 w 998239"/>
              <a:gd name="connsiteY147" fmla="*/ 1320468 h 2601565"/>
              <a:gd name="connsiteX148" fmla="*/ 571196 w 998239"/>
              <a:gd name="connsiteY148" fmla="*/ 1358079 h 2601565"/>
              <a:gd name="connsiteX149" fmla="*/ 572336 w 998239"/>
              <a:gd name="connsiteY149" fmla="*/ 1395691 h 2601565"/>
              <a:gd name="connsiteX150" fmla="*/ 574363 w 998239"/>
              <a:gd name="connsiteY150" fmla="*/ 1434189 h 2601565"/>
              <a:gd name="connsiteX151" fmla="*/ 577023 w 998239"/>
              <a:gd name="connsiteY151" fmla="*/ 1472331 h 2601565"/>
              <a:gd name="connsiteX152" fmla="*/ 580190 w 998239"/>
              <a:gd name="connsiteY152" fmla="*/ 1509765 h 2601565"/>
              <a:gd name="connsiteX153" fmla="*/ 580697 w 998239"/>
              <a:gd name="connsiteY153" fmla="*/ 1564763 h 2601565"/>
              <a:gd name="connsiteX154" fmla="*/ 578037 w 998239"/>
              <a:gd name="connsiteY154" fmla="*/ 1619760 h 2601565"/>
              <a:gd name="connsiteX155" fmla="*/ 573350 w 998239"/>
              <a:gd name="connsiteY155" fmla="*/ 1672629 h 2601565"/>
              <a:gd name="connsiteX156" fmla="*/ 567522 w 998239"/>
              <a:gd name="connsiteY156" fmla="*/ 1724432 h 2601565"/>
              <a:gd name="connsiteX157" fmla="*/ 564474 w 998239"/>
              <a:gd name="connsiteY157" fmla="*/ 1798067 h 2601565"/>
              <a:gd name="connsiteX158" fmla="*/ 565843 w 998239"/>
              <a:gd name="connsiteY158" fmla="*/ 1798067 h 2601565"/>
              <a:gd name="connsiteX159" fmla="*/ 596167 w 998239"/>
              <a:gd name="connsiteY159" fmla="*/ 2004317 h 2601565"/>
              <a:gd name="connsiteX160" fmla="*/ 614772 w 998239"/>
              <a:gd name="connsiteY160" fmla="*/ 2015335 h 2601565"/>
              <a:gd name="connsiteX161" fmla="*/ 633212 w 998239"/>
              <a:gd name="connsiteY161" fmla="*/ 2026005 h 2601565"/>
              <a:gd name="connsiteX162" fmla="*/ 649037 w 998239"/>
              <a:gd name="connsiteY162" fmla="*/ 2036824 h 2601565"/>
              <a:gd name="connsiteX163" fmla="*/ 682546 w 998239"/>
              <a:gd name="connsiteY163" fmla="*/ 2063750 h 2601565"/>
              <a:gd name="connsiteX164" fmla="*/ 712427 w 998239"/>
              <a:gd name="connsiteY164" fmla="*/ 2092373 h 2601565"/>
              <a:gd name="connsiteX165" fmla="*/ 738220 w 998239"/>
              <a:gd name="connsiteY165" fmla="*/ 2120464 h 2601565"/>
              <a:gd name="connsiteX166" fmla="*/ 761610 w 998239"/>
              <a:gd name="connsiteY166" fmla="*/ 2148686 h 2601565"/>
              <a:gd name="connsiteX167" fmla="*/ 783089 w 998239"/>
              <a:gd name="connsiteY167" fmla="*/ 2177264 h 2601565"/>
              <a:gd name="connsiteX168" fmla="*/ 803347 w 998239"/>
              <a:gd name="connsiteY168" fmla="*/ 2204774 h 2601565"/>
              <a:gd name="connsiteX169" fmla="*/ 821429 w 998239"/>
              <a:gd name="connsiteY169" fmla="*/ 2231393 h 2601565"/>
              <a:gd name="connsiteX170" fmla="*/ 812873 w 998239"/>
              <a:gd name="connsiteY170" fmla="*/ 2236092 h 2601565"/>
              <a:gd name="connsiteX171" fmla="*/ 783805 w 998239"/>
              <a:gd name="connsiteY171" fmla="*/ 2203301 h 2601565"/>
              <a:gd name="connsiteX172" fmla="*/ 753719 w 998239"/>
              <a:gd name="connsiteY172" fmla="*/ 2172059 h 2601565"/>
              <a:gd name="connsiteX173" fmla="*/ 722647 w 998239"/>
              <a:gd name="connsiteY173" fmla="*/ 2142999 h 2601565"/>
              <a:gd name="connsiteX174" fmla="*/ 690330 w 998239"/>
              <a:gd name="connsiteY174" fmla="*/ 2116510 h 2601565"/>
              <a:gd name="connsiteX175" fmla="*/ 655982 w 998239"/>
              <a:gd name="connsiteY175" fmla="*/ 2093118 h 2601565"/>
              <a:gd name="connsiteX176" fmla="*/ 620297 w 998239"/>
              <a:gd name="connsiteY176" fmla="*/ 2072215 h 2601565"/>
              <a:gd name="connsiteX177" fmla="*/ 583862 w 998239"/>
              <a:gd name="connsiteY177" fmla="*/ 2054108 h 2601565"/>
              <a:gd name="connsiteX178" fmla="*/ 545427 w 998239"/>
              <a:gd name="connsiteY178" fmla="*/ 2040553 h 2601565"/>
              <a:gd name="connsiteX179" fmla="*/ 511522 w 998239"/>
              <a:gd name="connsiteY179" fmla="*/ 2221026 h 2601565"/>
              <a:gd name="connsiteX180" fmla="*/ 546020 w 998239"/>
              <a:gd name="connsiteY180" fmla="*/ 2245768 h 2601565"/>
              <a:gd name="connsiteX181" fmla="*/ 576539 w 998239"/>
              <a:gd name="connsiteY181" fmla="*/ 2272514 h 2601565"/>
              <a:gd name="connsiteX182" fmla="*/ 601206 w 998239"/>
              <a:gd name="connsiteY182" fmla="*/ 2299617 h 2601565"/>
              <a:gd name="connsiteX183" fmla="*/ 620912 w 998239"/>
              <a:gd name="connsiteY183" fmla="*/ 2328269 h 2601565"/>
              <a:gd name="connsiteX184" fmla="*/ 635746 w 998239"/>
              <a:gd name="connsiteY184" fmla="*/ 2357733 h 2601565"/>
              <a:gd name="connsiteX185" fmla="*/ 645162 w 998239"/>
              <a:gd name="connsiteY185" fmla="*/ 2386515 h 2601565"/>
              <a:gd name="connsiteX186" fmla="*/ 649446 w 998239"/>
              <a:gd name="connsiteY186" fmla="*/ 2415678 h 2601565"/>
              <a:gd name="connsiteX187" fmla="*/ 648196 w 998239"/>
              <a:gd name="connsiteY187" fmla="*/ 2444260 h 2601565"/>
              <a:gd name="connsiteX188" fmla="*/ 641984 w 998239"/>
              <a:gd name="connsiteY188" fmla="*/ 2470935 h 2601565"/>
              <a:gd name="connsiteX189" fmla="*/ 637257 w 998239"/>
              <a:gd name="connsiteY189" fmla="*/ 2472280 h 2601565"/>
              <a:gd name="connsiteX190" fmla="*/ 635317 w 998239"/>
              <a:gd name="connsiteY190" fmla="*/ 2465092 h 2601565"/>
              <a:gd name="connsiteX191" fmla="*/ 641087 w 998239"/>
              <a:gd name="connsiteY191" fmla="*/ 2449008 h 2601565"/>
              <a:gd name="connsiteX192" fmla="*/ 641384 w 998239"/>
              <a:gd name="connsiteY192" fmla="*/ 2430972 h 2601565"/>
              <a:gd name="connsiteX193" fmla="*/ 639215 w 998239"/>
              <a:gd name="connsiteY193" fmla="*/ 2410982 h 2601565"/>
              <a:gd name="connsiteX194" fmla="*/ 632287 w 998239"/>
              <a:gd name="connsiteY194" fmla="*/ 2390884 h 2601565"/>
              <a:gd name="connsiteX195" fmla="*/ 621944 w 998239"/>
              <a:gd name="connsiteY195" fmla="*/ 2369828 h 2601565"/>
              <a:gd name="connsiteX196" fmla="*/ 609133 w 998239"/>
              <a:gd name="connsiteY196" fmla="*/ 2349453 h 2601565"/>
              <a:gd name="connsiteX197" fmla="*/ 593107 w 998239"/>
              <a:gd name="connsiteY197" fmla="*/ 2329922 h 2601565"/>
              <a:gd name="connsiteX198" fmla="*/ 574242 w 998239"/>
              <a:gd name="connsiteY198" fmla="*/ 2311561 h 2601565"/>
              <a:gd name="connsiteX199" fmla="*/ 554736 w 998239"/>
              <a:gd name="connsiteY199" fmla="*/ 2295077 h 2601565"/>
              <a:gd name="connsiteX200" fmla="*/ 542732 w 998239"/>
              <a:gd name="connsiteY200" fmla="*/ 2286998 h 2601565"/>
              <a:gd name="connsiteX201" fmla="*/ 533341 w 998239"/>
              <a:gd name="connsiteY201" fmla="*/ 2278769 h 2601565"/>
              <a:gd name="connsiteX202" fmla="*/ 523778 w 998239"/>
              <a:gd name="connsiteY202" fmla="*/ 2272829 h 2601565"/>
              <a:gd name="connsiteX203" fmla="*/ 514151 w 998239"/>
              <a:gd name="connsiteY203" fmla="*/ 2267440 h 2601565"/>
              <a:gd name="connsiteX204" fmla="*/ 503656 w 998239"/>
              <a:gd name="connsiteY204" fmla="*/ 2264952 h 2601565"/>
              <a:gd name="connsiteX205" fmla="*/ 491006 w 998239"/>
              <a:gd name="connsiteY205" fmla="*/ 2308954 h 2601565"/>
              <a:gd name="connsiteX206" fmla="*/ 476330 w 998239"/>
              <a:gd name="connsiteY206" fmla="*/ 2349959 h 2601565"/>
              <a:gd name="connsiteX207" fmla="*/ 459509 w 998239"/>
              <a:gd name="connsiteY207" fmla="*/ 2391527 h 2601565"/>
              <a:gd name="connsiteX208" fmla="*/ 439580 w 998239"/>
              <a:gd name="connsiteY208" fmla="*/ 2432199 h 2601565"/>
              <a:gd name="connsiteX209" fmla="*/ 416585 w 998239"/>
              <a:gd name="connsiteY209" fmla="*/ 2475063 h 2601565"/>
              <a:gd name="connsiteX210" fmla="*/ 389961 w 998239"/>
              <a:gd name="connsiteY210" fmla="*/ 2519626 h 2601565"/>
              <a:gd name="connsiteX211" fmla="*/ 384223 w 998239"/>
              <a:gd name="connsiteY211" fmla="*/ 2526793 h 2601565"/>
              <a:gd name="connsiteX212" fmla="*/ 377695 w 998239"/>
              <a:gd name="connsiteY212" fmla="*/ 2537945 h 2601565"/>
              <a:gd name="connsiteX213" fmla="*/ 368996 w 998239"/>
              <a:gd name="connsiteY213" fmla="*/ 2549023 h 2601565"/>
              <a:gd name="connsiteX214" fmla="*/ 360933 w 998239"/>
              <a:gd name="connsiteY214" fmla="*/ 2560863 h 2601565"/>
              <a:gd name="connsiteX215" fmla="*/ 351567 w 998239"/>
              <a:gd name="connsiteY215" fmla="*/ 2573185 h 2601565"/>
              <a:gd name="connsiteX216" fmla="*/ 341532 w 998239"/>
              <a:gd name="connsiteY216" fmla="*/ 2583296 h 2601565"/>
              <a:gd name="connsiteX217" fmla="*/ 331557 w 998239"/>
              <a:gd name="connsiteY217" fmla="*/ 2592037 h 2601565"/>
              <a:gd name="connsiteX218" fmla="*/ 321124 w 998239"/>
              <a:gd name="connsiteY218" fmla="*/ 2598545 h 2601565"/>
              <a:gd name="connsiteX219" fmla="*/ 312044 w 998239"/>
              <a:gd name="connsiteY219" fmla="*/ 2601565 h 2601565"/>
              <a:gd name="connsiteX220" fmla="*/ 309960 w 998239"/>
              <a:gd name="connsiteY220" fmla="*/ 2597301 h 2601565"/>
              <a:gd name="connsiteX221" fmla="*/ 342120 w 998239"/>
              <a:gd name="connsiteY221" fmla="*/ 2563687 h 2601565"/>
              <a:gd name="connsiteX222" fmla="*/ 370336 w 998239"/>
              <a:gd name="connsiteY222" fmla="*/ 2526618 h 2601565"/>
              <a:gd name="connsiteX223" fmla="*/ 394287 w 998239"/>
              <a:gd name="connsiteY223" fmla="*/ 2487031 h 2601565"/>
              <a:gd name="connsiteX224" fmla="*/ 413201 w 998239"/>
              <a:gd name="connsiteY224" fmla="*/ 2447908 h 2601565"/>
              <a:gd name="connsiteX225" fmla="*/ 428806 w 998239"/>
              <a:gd name="connsiteY225" fmla="*/ 2409545 h 2601565"/>
              <a:gd name="connsiteX226" fmla="*/ 435216 w 998239"/>
              <a:gd name="connsiteY226" fmla="*/ 2381215 h 2601565"/>
              <a:gd name="connsiteX227" fmla="*/ 437508 w 998239"/>
              <a:gd name="connsiteY227" fmla="*/ 2382004 h 2601565"/>
              <a:gd name="connsiteX228" fmla="*/ 438204 w 998239"/>
              <a:gd name="connsiteY228" fmla="*/ 2381394 h 2601565"/>
              <a:gd name="connsiteX229" fmla="*/ 438054 w 998239"/>
              <a:gd name="connsiteY229" fmla="*/ 2380044 h 2601565"/>
              <a:gd name="connsiteX230" fmla="*/ 437652 w 998239"/>
              <a:gd name="connsiteY230" fmla="*/ 2379080 h 2601565"/>
              <a:gd name="connsiteX231" fmla="*/ 436750 w 998239"/>
              <a:gd name="connsiteY231" fmla="*/ 2377071 h 2601565"/>
              <a:gd name="connsiteX232" fmla="*/ 437767 w 998239"/>
              <a:gd name="connsiteY232" fmla="*/ 2375523 h 2601565"/>
              <a:gd name="connsiteX233" fmla="*/ 437711 w 998239"/>
              <a:gd name="connsiteY233" fmla="*/ 2374255 h 2601565"/>
              <a:gd name="connsiteX234" fmla="*/ 438004 w 998239"/>
              <a:gd name="connsiteY234" fmla="*/ 2372682 h 2601565"/>
              <a:gd name="connsiteX235" fmla="*/ 437308 w 998239"/>
              <a:gd name="connsiteY235" fmla="*/ 2373292 h 2601565"/>
              <a:gd name="connsiteX236" fmla="*/ 437711 w 998239"/>
              <a:gd name="connsiteY236" fmla="*/ 2374255 h 2601565"/>
              <a:gd name="connsiteX237" fmla="*/ 435216 w 998239"/>
              <a:gd name="connsiteY237" fmla="*/ 2381215 h 2601565"/>
              <a:gd name="connsiteX238" fmla="*/ 419562 w 998239"/>
              <a:gd name="connsiteY238" fmla="*/ 2378474 h 2601565"/>
              <a:gd name="connsiteX239" fmla="*/ 399876 w 998239"/>
              <a:gd name="connsiteY239" fmla="*/ 2379925 h 2601565"/>
              <a:gd name="connsiteX240" fmla="*/ 378919 w 998239"/>
              <a:gd name="connsiteY240" fmla="*/ 2383310 h 2601565"/>
              <a:gd name="connsiteX241" fmla="*/ 355837 w 998239"/>
              <a:gd name="connsiteY241" fmla="*/ 2389713 h 2601565"/>
              <a:gd name="connsiteX242" fmla="*/ 331860 w 998239"/>
              <a:gd name="connsiteY242" fmla="*/ 2398379 h 2601565"/>
              <a:gd name="connsiteX243" fmla="*/ 307564 w 998239"/>
              <a:gd name="connsiteY243" fmla="*/ 2407986 h 2601565"/>
              <a:gd name="connsiteX244" fmla="*/ 283791 w 998239"/>
              <a:gd name="connsiteY244" fmla="*/ 2419271 h 2601565"/>
              <a:gd name="connsiteX245" fmla="*/ 261091 w 998239"/>
              <a:gd name="connsiteY245" fmla="*/ 2430275 h 2601565"/>
              <a:gd name="connsiteX246" fmla="*/ 258707 w 998239"/>
              <a:gd name="connsiteY246" fmla="*/ 2431515 h 2601565"/>
              <a:gd name="connsiteX247" fmla="*/ 264907 w 998239"/>
              <a:gd name="connsiteY247" fmla="*/ 2418233 h 2601565"/>
              <a:gd name="connsiteX248" fmla="*/ 283331 w 998239"/>
              <a:gd name="connsiteY248" fmla="*/ 2403215 h 2601565"/>
              <a:gd name="connsiteX249" fmla="*/ 306269 w 998239"/>
              <a:gd name="connsiteY249" fmla="*/ 2389370 h 2601565"/>
              <a:gd name="connsiteX250" fmla="*/ 330709 w 998239"/>
              <a:gd name="connsiteY250" fmla="*/ 2376839 h 2601565"/>
              <a:gd name="connsiteX251" fmla="*/ 356078 w 998239"/>
              <a:gd name="connsiteY251" fmla="*/ 2366953 h 2601565"/>
              <a:gd name="connsiteX252" fmla="*/ 384546 w 998239"/>
              <a:gd name="connsiteY252" fmla="*/ 2359782 h 2601565"/>
              <a:gd name="connsiteX253" fmla="*/ 448037 w 998239"/>
              <a:gd name="connsiteY253" fmla="*/ 2345291 h 2601565"/>
              <a:gd name="connsiteX254" fmla="*/ 456052 w 998239"/>
              <a:gd name="connsiteY254" fmla="*/ 2295805 h 2601565"/>
              <a:gd name="connsiteX255" fmla="*/ 459891 w 998239"/>
              <a:gd name="connsiteY255" fmla="*/ 2246520 h 2601565"/>
              <a:gd name="connsiteX256" fmla="*/ 459547 w 998239"/>
              <a:gd name="connsiteY256" fmla="*/ 2196621 h 2601565"/>
              <a:gd name="connsiteX257" fmla="*/ 455007 w 998239"/>
              <a:gd name="connsiteY257" fmla="*/ 2147109 h 2601565"/>
              <a:gd name="connsiteX258" fmla="*/ 414605 w 998239"/>
              <a:gd name="connsiteY258" fmla="*/ 1999908 h 2601565"/>
              <a:gd name="connsiteX259" fmla="*/ 392039 w 998239"/>
              <a:gd name="connsiteY259" fmla="*/ 2033339 h 2601565"/>
              <a:gd name="connsiteX260" fmla="*/ 351498 w 998239"/>
              <a:gd name="connsiteY260" fmla="*/ 2087417 h 2601565"/>
              <a:gd name="connsiteX261" fmla="*/ 308424 w 998239"/>
              <a:gd name="connsiteY261" fmla="*/ 2139893 h 2601565"/>
              <a:gd name="connsiteX262" fmla="*/ 266098 w 998239"/>
              <a:gd name="connsiteY262" fmla="*/ 2190203 h 2601565"/>
              <a:gd name="connsiteX263" fmla="*/ 221074 w 998239"/>
              <a:gd name="connsiteY263" fmla="*/ 2236952 h 2601565"/>
              <a:gd name="connsiteX264" fmla="*/ 175500 w 998239"/>
              <a:gd name="connsiteY264" fmla="*/ 2279195 h 2601565"/>
              <a:gd name="connsiteX265" fmla="*/ 130958 w 998239"/>
              <a:gd name="connsiteY265" fmla="*/ 2318489 h 2601565"/>
              <a:gd name="connsiteX266" fmla="*/ 86731 w 998239"/>
              <a:gd name="connsiteY266" fmla="*/ 2351876 h 2601565"/>
              <a:gd name="connsiteX267" fmla="*/ 43708 w 998239"/>
              <a:gd name="connsiteY267" fmla="*/ 2380769 h 2601565"/>
              <a:gd name="connsiteX268" fmla="*/ 0 w 998239"/>
              <a:gd name="connsiteY268" fmla="*/ 2402513 h 2601565"/>
              <a:gd name="connsiteX269" fmla="*/ 7680 w 998239"/>
              <a:gd name="connsiteY269" fmla="*/ 2395440 h 2601565"/>
              <a:gd name="connsiteX270" fmla="*/ 12312 w 998239"/>
              <a:gd name="connsiteY270" fmla="*/ 2390461 h 2601565"/>
              <a:gd name="connsiteX271" fmla="*/ 15901 w 998239"/>
              <a:gd name="connsiteY271" fmla="*/ 2387490 h 2601565"/>
              <a:gd name="connsiteX272" fmla="*/ 17197 w 998239"/>
              <a:gd name="connsiteY272" fmla="*/ 2385386 h 2601565"/>
              <a:gd name="connsiteX273" fmla="*/ 16525 w 998239"/>
              <a:gd name="connsiteY273" fmla="*/ 2383620 h 2601565"/>
              <a:gd name="connsiteX274" fmla="*/ 17174 w 998239"/>
              <a:gd name="connsiteY274" fmla="*/ 2382567 h 2601565"/>
              <a:gd name="connsiteX275" fmla="*/ 15999 w 998239"/>
              <a:gd name="connsiteY275" fmla="*/ 2381933 h 2601565"/>
              <a:gd name="connsiteX276" fmla="*/ 16971 w 998239"/>
              <a:gd name="connsiteY276" fmla="*/ 2380354 h 2601565"/>
              <a:gd name="connsiteX277" fmla="*/ 20090 w 998239"/>
              <a:gd name="connsiteY277" fmla="*/ 2377830 h 2601565"/>
              <a:gd name="connsiteX278" fmla="*/ 24327 w 998239"/>
              <a:gd name="connsiteY278" fmla="*/ 2373807 h 2601565"/>
              <a:gd name="connsiteX279" fmla="*/ 30627 w 998239"/>
              <a:gd name="connsiteY279" fmla="*/ 2367391 h 2601565"/>
              <a:gd name="connsiteX280" fmla="*/ 40670 w 998239"/>
              <a:gd name="connsiteY280" fmla="*/ 2359024 h 2601565"/>
              <a:gd name="connsiteX281" fmla="*/ 55321 w 998239"/>
              <a:gd name="connsiteY281" fmla="*/ 2347300 h 2601565"/>
              <a:gd name="connsiteX282" fmla="*/ 71663 w 998239"/>
              <a:gd name="connsiteY282" fmla="*/ 2332515 h 2601565"/>
              <a:gd name="connsiteX283" fmla="*/ 94475 w 998239"/>
              <a:gd name="connsiteY283" fmla="*/ 2314213 h 2601565"/>
              <a:gd name="connsiteX284" fmla="*/ 121818 w 998239"/>
              <a:gd name="connsiteY284" fmla="*/ 2292046 h 2601565"/>
              <a:gd name="connsiteX285" fmla="*/ 160830 w 998239"/>
              <a:gd name="connsiteY285" fmla="*/ 2255375 h 2601565"/>
              <a:gd name="connsiteX286" fmla="*/ 197971 w 998239"/>
              <a:gd name="connsiteY286" fmla="*/ 2213486 h 2601565"/>
              <a:gd name="connsiteX287" fmla="*/ 234107 w 998239"/>
              <a:gd name="connsiteY287" fmla="*/ 2169419 h 2601565"/>
              <a:gd name="connsiteX288" fmla="*/ 274428 w 998239"/>
              <a:gd name="connsiteY288" fmla="*/ 2123636 h 2601565"/>
              <a:gd name="connsiteX289" fmla="*/ 282447 w 998239"/>
              <a:gd name="connsiteY289" fmla="*/ 2113474 h 2601565"/>
              <a:gd name="connsiteX290" fmla="*/ 294255 w 998239"/>
              <a:gd name="connsiteY290" fmla="*/ 2098111 h 2601565"/>
              <a:gd name="connsiteX291" fmla="*/ 304716 w 998239"/>
              <a:gd name="connsiteY291" fmla="*/ 2083635 h 2601565"/>
              <a:gd name="connsiteX292" fmla="*/ 328894 w 998239"/>
              <a:gd name="connsiteY292" fmla="*/ 2047263 h 2601565"/>
              <a:gd name="connsiteX293" fmla="*/ 330780 w 998239"/>
              <a:gd name="connsiteY293" fmla="*/ 2044202 h 2601565"/>
              <a:gd name="connsiteX294" fmla="*/ 331717 w 998239"/>
              <a:gd name="connsiteY294" fmla="*/ 2042063 h 2601565"/>
              <a:gd name="connsiteX295" fmla="*/ 372877 w 998239"/>
              <a:gd name="connsiteY295" fmla="*/ 1948246 h 2601565"/>
              <a:gd name="connsiteX296" fmla="*/ 391204 w 998239"/>
              <a:gd name="connsiteY296" fmla="*/ 1933218 h 2601565"/>
              <a:gd name="connsiteX297" fmla="*/ 390156 w 998239"/>
              <a:gd name="connsiteY297" fmla="*/ 1860349 h 2601565"/>
              <a:gd name="connsiteX298" fmla="*/ 396502 w 998239"/>
              <a:gd name="connsiteY298" fmla="*/ 1818105 h 2601565"/>
              <a:gd name="connsiteX299" fmla="*/ 402330 w 998239"/>
              <a:gd name="connsiteY299" fmla="*/ 1747141 h 2601565"/>
              <a:gd name="connsiteX300" fmla="*/ 412844 w 998239"/>
              <a:gd name="connsiteY300" fmla="*/ 1718578 h 2601565"/>
              <a:gd name="connsiteX301" fmla="*/ 421839 w 998239"/>
              <a:gd name="connsiteY301" fmla="*/ 1686822 h 2601565"/>
              <a:gd name="connsiteX302" fmla="*/ 430327 w 998239"/>
              <a:gd name="connsiteY302" fmla="*/ 1651516 h 2601565"/>
              <a:gd name="connsiteX303" fmla="*/ 438181 w 998239"/>
              <a:gd name="connsiteY303" fmla="*/ 1613906 h 2601565"/>
              <a:gd name="connsiteX304" fmla="*/ 444515 w 998239"/>
              <a:gd name="connsiteY304" fmla="*/ 1573279 h 2601565"/>
              <a:gd name="connsiteX305" fmla="*/ 449329 w 998239"/>
              <a:gd name="connsiteY305" fmla="*/ 1531942 h 2601565"/>
              <a:gd name="connsiteX306" fmla="*/ 454016 w 998239"/>
              <a:gd name="connsiteY306" fmla="*/ 1488654 h 2601565"/>
              <a:gd name="connsiteX307" fmla="*/ 457183 w 998239"/>
              <a:gd name="connsiteY307" fmla="*/ 1444833 h 2601565"/>
              <a:gd name="connsiteX308" fmla="*/ 459843 w 998239"/>
              <a:gd name="connsiteY308" fmla="*/ 1399239 h 2601565"/>
              <a:gd name="connsiteX309" fmla="*/ 459843 w 998239"/>
              <a:gd name="connsiteY309" fmla="*/ 1354354 h 2601565"/>
              <a:gd name="connsiteX310" fmla="*/ 459843 w 998239"/>
              <a:gd name="connsiteY310" fmla="*/ 1310001 h 2601565"/>
              <a:gd name="connsiteX311" fmla="*/ 457183 w 998239"/>
              <a:gd name="connsiteY311" fmla="*/ 1265471 h 2601565"/>
              <a:gd name="connsiteX312" fmla="*/ 453509 w 998239"/>
              <a:gd name="connsiteY312" fmla="*/ 1222715 h 2601565"/>
              <a:gd name="connsiteX313" fmla="*/ 448822 w 998239"/>
              <a:gd name="connsiteY313" fmla="*/ 1181023 h 2601565"/>
              <a:gd name="connsiteX314" fmla="*/ 441854 w 998239"/>
              <a:gd name="connsiteY314" fmla="*/ 1140751 h 2601565"/>
              <a:gd name="connsiteX315" fmla="*/ 432353 w 998239"/>
              <a:gd name="connsiteY315" fmla="*/ 1103318 h 2601565"/>
              <a:gd name="connsiteX316" fmla="*/ 421839 w 998239"/>
              <a:gd name="connsiteY316" fmla="*/ 1067835 h 2601565"/>
              <a:gd name="connsiteX317" fmla="*/ 409170 w 998239"/>
              <a:gd name="connsiteY317" fmla="*/ 1036079 h 2601565"/>
              <a:gd name="connsiteX318" fmla="*/ 405274 w 998239"/>
              <a:gd name="connsiteY318" fmla="*/ 1028382 h 2601565"/>
              <a:gd name="connsiteX319" fmla="*/ 325111 w 998239"/>
              <a:gd name="connsiteY319" fmla="*/ 669960 h 2601565"/>
              <a:gd name="connsiteX320" fmla="*/ 324674 w 998239"/>
              <a:gd name="connsiteY320" fmla="*/ 667064 h 2601565"/>
              <a:gd name="connsiteX321" fmla="*/ 321000 w 998239"/>
              <a:gd name="connsiteY321" fmla="*/ 613131 h 2601565"/>
              <a:gd name="connsiteX322" fmla="*/ 317833 w 998239"/>
              <a:gd name="connsiteY322" fmla="*/ 556715 h 2601565"/>
              <a:gd name="connsiteX323" fmla="*/ 317833 w 998239"/>
              <a:gd name="connsiteY323" fmla="*/ 499057 h 2601565"/>
              <a:gd name="connsiteX324" fmla="*/ 319986 w 998239"/>
              <a:gd name="connsiteY324" fmla="*/ 440866 h 2601565"/>
              <a:gd name="connsiteX325" fmla="*/ 324674 w 998239"/>
              <a:gd name="connsiteY325" fmla="*/ 383208 h 2601565"/>
              <a:gd name="connsiteX326" fmla="*/ 331642 w 998239"/>
              <a:gd name="connsiteY326" fmla="*/ 325726 h 2601565"/>
              <a:gd name="connsiteX327" fmla="*/ 338989 w 998239"/>
              <a:gd name="connsiteY327" fmla="*/ 270197 h 2601565"/>
              <a:gd name="connsiteX328" fmla="*/ 349504 w 998239"/>
              <a:gd name="connsiteY328" fmla="*/ 216264 h 2601565"/>
              <a:gd name="connsiteX329" fmla="*/ 362172 w 998239"/>
              <a:gd name="connsiteY329" fmla="*/ 165524 h 2601565"/>
              <a:gd name="connsiteX330" fmla="*/ 375347 w 998239"/>
              <a:gd name="connsiteY330" fmla="*/ 117446 h 2601565"/>
              <a:gd name="connsiteX331" fmla="*/ 390675 w 998239"/>
              <a:gd name="connsiteY331" fmla="*/ 73980 h 2601565"/>
              <a:gd name="connsiteX332" fmla="*/ 407017 w 998239"/>
              <a:gd name="connsiteY332" fmla="*/ 34418 h 2601565"/>
              <a:gd name="connsiteX333" fmla="*/ 426653 w 998239"/>
              <a:gd name="connsiteY333" fmla="*/ 0 h 2601565"/>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33700 w 998239"/>
              <a:gd name="connsiteY141" fmla="*/ 1024852 h 2601565"/>
              <a:gd name="connsiteX142" fmla="*/ 609304 w 998239"/>
              <a:gd name="connsiteY142" fmla="*/ 1157153 h 2601565"/>
              <a:gd name="connsiteX143" fmla="*/ 598179 w 998239"/>
              <a:gd name="connsiteY143" fmla="*/ 1179427 h 2601565"/>
              <a:gd name="connsiteX144" fmla="*/ 587538 w 998239"/>
              <a:gd name="connsiteY144" fmla="*/ 1212780 h 2601565"/>
              <a:gd name="connsiteX145" fmla="*/ 579177 w 998239"/>
              <a:gd name="connsiteY145" fmla="*/ 1247552 h 2601565"/>
              <a:gd name="connsiteX146" fmla="*/ 574363 w 998239"/>
              <a:gd name="connsiteY146" fmla="*/ 1283035 h 2601565"/>
              <a:gd name="connsiteX147" fmla="*/ 572336 w 998239"/>
              <a:gd name="connsiteY147" fmla="*/ 1320468 h 2601565"/>
              <a:gd name="connsiteX148" fmla="*/ 571196 w 998239"/>
              <a:gd name="connsiteY148" fmla="*/ 1358079 h 2601565"/>
              <a:gd name="connsiteX149" fmla="*/ 572336 w 998239"/>
              <a:gd name="connsiteY149" fmla="*/ 1395691 h 2601565"/>
              <a:gd name="connsiteX150" fmla="*/ 574363 w 998239"/>
              <a:gd name="connsiteY150" fmla="*/ 1434189 h 2601565"/>
              <a:gd name="connsiteX151" fmla="*/ 577023 w 998239"/>
              <a:gd name="connsiteY151" fmla="*/ 1472331 h 2601565"/>
              <a:gd name="connsiteX152" fmla="*/ 580190 w 998239"/>
              <a:gd name="connsiteY152" fmla="*/ 1509765 h 2601565"/>
              <a:gd name="connsiteX153" fmla="*/ 580697 w 998239"/>
              <a:gd name="connsiteY153" fmla="*/ 1564763 h 2601565"/>
              <a:gd name="connsiteX154" fmla="*/ 578037 w 998239"/>
              <a:gd name="connsiteY154" fmla="*/ 1619760 h 2601565"/>
              <a:gd name="connsiteX155" fmla="*/ 573350 w 998239"/>
              <a:gd name="connsiteY155" fmla="*/ 1672629 h 2601565"/>
              <a:gd name="connsiteX156" fmla="*/ 567522 w 998239"/>
              <a:gd name="connsiteY156" fmla="*/ 1724432 h 2601565"/>
              <a:gd name="connsiteX157" fmla="*/ 564474 w 998239"/>
              <a:gd name="connsiteY157" fmla="*/ 1798067 h 2601565"/>
              <a:gd name="connsiteX158" fmla="*/ 565843 w 998239"/>
              <a:gd name="connsiteY158" fmla="*/ 1798067 h 2601565"/>
              <a:gd name="connsiteX159" fmla="*/ 596167 w 998239"/>
              <a:gd name="connsiteY159" fmla="*/ 2004317 h 2601565"/>
              <a:gd name="connsiteX160" fmla="*/ 614772 w 998239"/>
              <a:gd name="connsiteY160" fmla="*/ 2015335 h 2601565"/>
              <a:gd name="connsiteX161" fmla="*/ 633212 w 998239"/>
              <a:gd name="connsiteY161" fmla="*/ 2026005 h 2601565"/>
              <a:gd name="connsiteX162" fmla="*/ 649037 w 998239"/>
              <a:gd name="connsiteY162" fmla="*/ 2036824 h 2601565"/>
              <a:gd name="connsiteX163" fmla="*/ 682546 w 998239"/>
              <a:gd name="connsiteY163" fmla="*/ 2063750 h 2601565"/>
              <a:gd name="connsiteX164" fmla="*/ 712427 w 998239"/>
              <a:gd name="connsiteY164" fmla="*/ 2092373 h 2601565"/>
              <a:gd name="connsiteX165" fmla="*/ 738220 w 998239"/>
              <a:gd name="connsiteY165" fmla="*/ 2120464 h 2601565"/>
              <a:gd name="connsiteX166" fmla="*/ 761610 w 998239"/>
              <a:gd name="connsiteY166" fmla="*/ 2148686 h 2601565"/>
              <a:gd name="connsiteX167" fmla="*/ 783089 w 998239"/>
              <a:gd name="connsiteY167" fmla="*/ 2177264 h 2601565"/>
              <a:gd name="connsiteX168" fmla="*/ 803347 w 998239"/>
              <a:gd name="connsiteY168" fmla="*/ 2204774 h 2601565"/>
              <a:gd name="connsiteX169" fmla="*/ 821429 w 998239"/>
              <a:gd name="connsiteY169" fmla="*/ 2231393 h 2601565"/>
              <a:gd name="connsiteX170" fmla="*/ 812873 w 998239"/>
              <a:gd name="connsiteY170" fmla="*/ 2236092 h 2601565"/>
              <a:gd name="connsiteX171" fmla="*/ 783805 w 998239"/>
              <a:gd name="connsiteY171" fmla="*/ 2203301 h 2601565"/>
              <a:gd name="connsiteX172" fmla="*/ 753719 w 998239"/>
              <a:gd name="connsiteY172" fmla="*/ 2172059 h 2601565"/>
              <a:gd name="connsiteX173" fmla="*/ 722647 w 998239"/>
              <a:gd name="connsiteY173" fmla="*/ 2142999 h 2601565"/>
              <a:gd name="connsiteX174" fmla="*/ 690330 w 998239"/>
              <a:gd name="connsiteY174" fmla="*/ 2116510 h 2601565"/>
              <a:gd name="connsiteX175" fmla="*/ 655982 w 998239"/>
              <a:gd name="connsiteY175" fmla="*/ 2093118 h 2601565"/>
              <a:gd name="connsiteX176" fmla="*/ 620297 w 998239"/>
              <a:gd name="connsiteY176" fmla="*/ 2072215 h 2601565"/>
              <a:gd name="connsiteX177" fmla="*/ 583862 w 998239"/>
              <a:gd name="connsiteY177" fmla="*/ 2054108 h 2601565"/>
              <a:gd name="connsiteX178" fmla="*/ 545427 w 998239"/>
              <a:gd name="connsiteY178" fmla="*/ 2040553 h 2601565"/>
              <a:gd name="connsiteX179" fmla="*/ 511522 w 998239"/>
              <a:gd name="connsiteY179" fmla="*/ 2221026 h 2601565"/>
              <a:gd name="connsiteX180" fmla="*/ 546020 w 998239"/>
              <a:gd name="connsiteY180" fmla="*/ 2245768 h 2601565"/>
              <a:gd name="connsiteX181" fmla="*/ 576539 w 998239"/>
              <a:gd name="connsiteY181" fmla="*/ 2272514 h 2601565"/>
              <a:gd name="connsiteX182" fmla="*/ 601206 w 998239"/>
              <a:gd name="connsiteY182" fmla="*/ 2299617 h 2601565"/>
              <a:gd name="connsiteX183" fmla="*/ 620912 w 998239"/>
              <a:gd name="connsiteY183" fmla="*/ 2328269 h 2601565"/>
              <a:gd name="connsiteX184" fmla="*/ 635746 w 998239"/>
              <a:gd name="connsiteY184" fmla="*/ 2357733 h 2601565"/>
              <a:gd name="connsiteX185" fmla="*/ 645162 w 998239"/>
              <a:gd name="connsiteY185" fmla="*/ 2386515 h 2601565"/>
              <a:gd name="connsiteX186" fmla="*/ 649446 w 998239"/>
              <a:gd name="connsiteY186" fmla="*/ 2415678 h 2601565"/>
              <a:gd name="connsiteX187" fmla="*/ 648196 w 998239"/>
              <a:gd name="connsiteY187" fmla="*/ 2444260 h 2601565"/>
              <a:gd name="connsiteX188" fmla="*/ 641984 w 998239"/>
              <a:gd name="connsiteY188" fmla="*/ 2470935 h 2601565"/>
              <a:gd name="connsiteX189" fmla="*/ 637257 w 998239"/>
              <a:gd name="connsiteY189" fmla="*/ 2472280 h 2601565"/>
              <a:gd name="connsiteX190" fmla="*/ 635317 w 998239"/>
              <a:gd name="connsiteY190" fmla="*/ 2465092 h 2601565"/>
              <a:gd name="connsiteX191" fmla="*/ 641087 w 998239"/>
              <a:gd name="connsiteY191" fmla="*/ 2449008 h 2601565"/>
              <a:gd name="connsiteX192" fmla="*/ 641384 w 998239"/>
              <a:gd name="connsiteY192" fmla="*/ 2430972 h 2601565"/>
              <a:gd name="connsiteX193" fmla="*/ 639215 w 998239"/>
              <a:gd name="connsiteY193" fmla="*/ 2410982 h 2601565"/>
              <a:gd name="connsiteX194" fmla="*/ 632287 w 998239"/>
              <a:gd name="connsiteY194" fmla="*/ 2390884 h 2601565"/>
              <a:gd name="connsiteX195" fmla="*/ 621944 w 998239"/>
              <a:gd name="connsiteY195" fmla="*/ 2369828 h 2601565"/>
              <a:gd name="connsiteX196" fmla="*/ 609133 w 998239"/>
              <a:gd name="connsiteY196" fmla="*/ 2349453 h 2601565"/>
              <a:gd name="connsiteX197" fmla="*/ 593107 w 998239"/>
              <a:gd name="connsiteY197" fmla="*/ 2329922 h 2601565"/>
              <a:gd name="connsiteX198" fmla="*/ 574242 w 998239"/>
              <a:gd name="connsiteY198" fmla="*/ 2311561 h 2601565"/>
              <a:gd name="connsiteX199" fmla="*/ 554736 w 998239"/>
              <a:gd name="connsiteY199" fmla="*/ 2295077 h 2601565"/>
              <a:gd name="connsiteX200" fmla="*/ 542732 w 998239"/>
              <a:gd name="connsiteY200" fmla="*/ 2286998 h 2601565"/>
              <a:gd name="connsiteX201" fmla="*/ 533341 w 998239"/>
              <a:gd name="connsiteY201" fmla="*/ 2278769 h 2601565"/>
              <a:gd name="connsiteX202" fmla="*/ 523778 w 998239"/>
              <a:gd name="connsiteY202" fmla="*/ 2272829 h 2601565"/>
              <a:gd name="connsiteX203" fmla="*/ 514151 w 998239"/>
              <a:gd name="connsiteY203" fmla="*/ 2267440 h 2601565"/>
              <a:gd name="connsiteX204" fmla="*/ 503656 w 998239"/>
              <a:gd name="connsiteY204" fmla="*/ 2264952 h 2601565"/>
              <a:gd name="connsiteX205" fmla="*/ 491006 w 998239"/>
              <a:gd name="connsiteY205" fmla="*/ 2308954 h 2601565"/>
              <a:gd name="connsiteX206" fmla="*/ 476330 w 998239"/>
              <a:gd name="connsiteY206" fmla="*/ 2349959 h 2601565"/>
              <a:gd name="connsiteX207" fmla="*/ 459509 w 998239"/>
              <a:gd name="connsiteY207" fmla="*/ 2391527 h 2601565"/>
              <a:gd name="connsiteX208" fmla="*/ 439580 w 998239"/>
              <a:gd name="connsiteY208" fmla="*/ 2432199 h 2601565"/>
              <a:gd name="connsiteX209" fmla="*/ 416585 w 998239"/>
              <a:gd name="connsiteY209" fmla="*/ 2475063 h 2601565"/>
              <a:gd name="connsiteX210" fmla="*/ 389961 w 998239"/>
              <a:gd name="connsiteY210" fmla="*/ 2519626 h 2601565"/>
              <a:gd name="connsiteX211" fmla="*/ 384223 w 998239"/>
              <a:gd name="connsiteY211" fmla="*/ 2526793 h 2601565"/>
              <a:gd name="connsiteX212" fmla="*/ 377695 w 998239"/>
              <a:gd name="connsiteY212" fmla="*/ 2537945 h 2601565"/>
              <a:gd name="connsiteX213" fmla="*/ 368996 w 998239"/>
              <a:gd name="connsiteY213" fmla="*/ 2549023 h 2601565"/>
              <a:gd name="connsiteX214" fmla="*/ 360933 w 998239"/>
              <a:gd name="connsiteY214" fmla="*/ 2560863 h 2601565"/>
              <a:gd name="connsiteX215" fmla="*/ 351567 w 998239"/>
              <a:gd name="connsiteY215" fmla="*/ 2573185 h 2601565"/>
              <a:gd name="connsiteX216" fmla="*/ 341532 w 998239"/>
              <a:gd name="connsiteY216" fmla="*/ 2583296 h 2601565"/>
              <a:gd name="connsiteX217" fmla="*/ 331557 w 998239"/>
              <a:gd name="connsiteY217" fmla="*/ 2592037 h 2601565"/>
              <a:gd name="connsiteX218" fmla="*/ 321124 w 998239"/>
              <a:gd name="connsiteY218" fmla="*/ 2598545 h 2601565"/>
              <a:gd name="connsiteX219" fmla="*/ 312044 w 998239"/>
              <a:gd name="connsiteY219" fmla="*/ 2601565 h 2601565"/>
              <a:gd name="connsiteX220" fmla="*/ 309960 w 998239"/>
              <a:gd name="connsiteY220" fmla="*/ 2597301 h 2601565"/>
              <a:gd name="connsiteX221" fmla="*/ 342120 w 998239"/>
              <a:gd name="connsiteY221" fmla="*/ 2563687 h 2601565"/>
              <a:gd name="connsiteX222" fmla="*/ 370336 w 998239"/>
              <a:gd name="connsiteY222" fmla="*/ 2526618 h 2601565"/>
              <a:gd name="connsiteX223" fmla="*/ 394287 w 998239"/>
              <a:gd name="connsiteY223" fmla="*/ 2487031 h 2601565"/>
              <a:gd name="connsiteX224" fmla="*/ 413201 w 998239"/>
              <a:gd name="connsiteY224" fmla="*/ 2447908 h 2601565"/>
              <a:gd name="connsiteX225" fmla="*/ 428806 w 998239"/>
              <a:gd name="connsiteY225" fmla="*/ 2409545 h 2601565"/>
              <a:gd name="connsiteX226" fmla="*/ 435216 w 998239"/>
              <a:gd name="connsiteY226" fmla="*/ 2381215 h 2601565"/>
              <a:gd name="connsiteX227" fmla="*/ 437508 w 998239"/>
              <a:gd name="connsiteY227" fmla="*/ 2382004 h 2601565"/>
              <a:gd name="connsiteX228" fmla="*/ 438204 w 998239"/>
              <a:gd name="connsiteY228" fmla="*/ 2381394 h 2601565"/>
              <a:gd name="connsiteX229" fmla="*/ 438054 w 998239"/>
              <a:gd name="connsiteY229" fmla="*/ 2380044 h 2601565"/>
              <a:gd name="connsiteX230" fmla="*/ 437652 w 998239"/>
              <a:gd name="connsiteY230" fmla="*/ 2379080 h 2601565"/>
              <a:gd name="connsiteX231" fmla="*/ 436750 w 998239"/>
              <a:gd name="connsiteY231" fmla="*/ 2377071 h 2601565"/>
              <a:gd name="connsiteX232" fmla="*/ 437767 w 998239"/>
              <a:gd name="connsiteY232" fmla="*/ 2375523 h 2601565"/>
              <a:gd name="connsiteX233" fmla="*/ 437711 w 998239"/>
              <a:gd name="connsiteY233" fmla="*/ 2374255 h 2601565"/>
              <a:gd name="connsiteX234" fmla="*/ 438004 w 998239"/>
              <a:gd name="connsiteY234" fmla="*/ 2372682 h 2601565"/>
              <a:gd name="connsiteX235" fmla="*/ 437308 w 998239"/>
              <a:gd name="connsiteY235" fmla="*/ 2373292 h 2601565"/>
              <a:gd name="connsiteX236" fmla="*/ 437711 w 998239"/>
              <a:gd name="connsiteY236" fmla="*/ 2374255 h 2601565"/>
              <a:gd name="connsiteX237" fmla="*/ 435216 w 998239"/>
              <a:gd name="connsiteY237" fmla="*/ 2381215 h 2601565"/>
              <a:gd name="connsiteX238" fmla="*/ 419562 w 998239"/>
              <a:gd name="connsiteY238" fmla="*/ 2378474 h 2601565"/>
              <a:gd name="connsiteX239" fmla="*/ 399876 w 998239"/>
              <a:gd name="connsiteY239" fmla="*/ 2379925 h 2601565"/>
              <a:gd name="connsiteX240" fmla="*/ 378919 w 998239"/>
              <a:gd name="connsiteY240" fmla="*/ 2383310 h 2601565"/>
              <a:gd name="connsiteX241" fmla="*/ 355837 w 998239"/>
              <a:gd name="connsiteY241" fmla="*/ 2389713 h 2601565"/>
              <a:gd name="connsiteX242" fmla="*/ 331860 w 998239"/>
              <a:gd name="connsiteY242" fmla="*/ 2398379 h 2601565"/>
              <a:gd name="connsiteX243" fmla="*/ 307564 w 998239"/>
              <a:gd name="connsiteY243" fmla="*/ 2407986 h 2601565"/>
              <a:gd name="connsiteX244" fmla="*/ 283791 w 998239"/>
              <a:gd name="connsiteY244" fmla="*/ 2419271 h 2601565"/>
              <a:gd name="connsiteX245" fmla="*/ 261091 w 998239"/>
              <a:gd name="connsiteY245" fmla="*/ 2430275 h 2601565"/>
              <a:gd name="connsiteX246" fmla="*/ 258707 w 998239"/>
              <a:gd name="connsiteY246" fmla="*/ 2431515 h 2601565"/>
              <a:gd name="connsiteX247" fmla="*/ 264907 w 998239"/>
              <a:gd name="connsiteY247" fmla="*/ 2418233 h 2601565"/>
              <a:gd name="connsiteX248" fmla="*/ 283331 w 998239"/>
              <a:gd name="connsiteY248" fmla="*/ 2403215 h 2601565"/>
              <a:gd name="connsiteX249" fmla="*/ 306269 w 998239"/>
              <a:gd name="connsiteY249" fmla="*/ 2389370 h 2601565"/>
              <a:gd name="connsiteX250" fmla="*/ 330709 w 998239"/>
              <a:gd name="connsiteY250" fmla="*/ 2376839 h 2601565"/>
              <a:gd name="connsiteX251" fmla="*/ 356078 w 998239"/>
              <a:gd name="connsiteY251" fmla="*/ 2366953 h 2601565"/>
              <a:gd name="connsiteX252" fmla="*/ 384546 w 998239"/>
              <a:gd name="connsiteY252" fmla="*/ 2359782 h 2601565"/>
              <a:gd name="connsiteX253" fmla="*/ 448037 w 998239"/>
              <a:gd name="connsiteY253" fmla="*/ 2345291 h 2601565"/>
              <a:gd name="connsiteX254" fmla="*/ 456052 w 998239"/>
              <a:gd name="connsiteY254" fmla="*/ 2295805 h 2601565"/>
              <a:gd name="connsiteX255" fmla="*/ 459891 w 998239"/>
              <a:gd name="connsiteY255" fmla="*/ 2246520 h 2601565"/>
              <a:gd name="connsiteX256" fmla="*/ 459547 w 998239"/>
              <a:gd name="connsiteY256" fmla="*/ 2196621 h 2601565"/>
              <a:gd name="connsiteX257" fmla="*/ 455007 w 998239"/>
              <a:gd name="connsiteY257" fmla="*/ 2147109 h 2601565"/>
              <a:gd name="connsiteX258" fmla="*/ 414605 w 998239"/>
              <a:gd name="connsiteY258" fmla="*/ 1999908 h 2601565"/>
              <a:gd name="connsiteX259" fmla="*/ 392039 w 998239"/>
              <a:gd name="connsiteY259" fmla="*/ 2033339 h 2601565"/>
              <a:gd name="connsiteX260" fmla="*/ 351498 w 998239"/>
              <a:gd name="connsiteY260" fmla="*/ 2087417 h 2601565"/>
              <a:gd name="connsiteX261" fmla="*/ 308424 w 998239"/>
              <a:gd name="connsiteY261" fmla="*/ 2139893 h 2601565"/>
              <a:gd name="connsiteX262" fmla="*/ 266098 w 998239"/>
              <a:gd name="connsiteY262" fmla="*/ 2190203 h 2601565"/>
              <a:gd name="connsiteX263" fmla="*/ 221074 w 998239"/>
              <a:gd name="connsiteY263" fmla="*/ 2236952 h 2601565"/>
              <a:gd name="connsiteX264" fmla="*/ 175500 w 998239"/>
              <a:gd name="connsiteY264" fmla="*/ 2279195 h 2601565"/>
              <a:gd name="connsiteX265" fmla="*/ 130958 w 998239"/>
              <a:gd name="connsiteY265" fmla="*/ 2318489 h 2601565"/>
              <a:gd name="connsiteX266" fmla="*/ 86731 w 998239"/>
              <a:gd name="connsiteY266" fmla="*/ 2351876 h 2601565"/>
              <a:gd name="connsiteX267" fmla="*/ 43708 w 998239"/>
              <a:gd name="connsiteY267" fmla="*/ 2380769 h 2601565"/>
              <a:gd name="connsiteX268" fmla="*/ 0 w 998239"/>
              <a:gd name="connsiteY268" fmla="*/ 2402513 h 2601565"/>
              <a:gd name="connsiteX269" fmla="*/ 7680 w 998239"/>
              <a:gd name="connsiteY269" fmla="*/ 2395440 h 2601565"/>
              <a:gd name="connsiteX270" fmla="*/ 12312 w 998239"/>
              <a:gd name="connsiteY270" fmla="*/ 2390461 h 2601565"/>
              <a:gd name="connsiteX271" fmla="*/ 15901 w 998239"/>
              <a:gd name="connsiteY271" fmla="*/ 2387490 h 2601565"/>
              <a:gd name="connsiteX272" fmla="*/ 17197 w 998239"/>
              <a:gd name="connsiteY272" fmla="*/ 2385386 h 2601565"/>
              <a:gd name="connsiteX273" fmla="*/ 16525 w 998239"/>
              <a:gd name="connsiteY273" fmla="*/ 2383620 h 2601565"/>
              <a:gd name="connsiteX274" fmla="*/ 17174 w 998239"/>
              <a:gd name="connsiteY274" fmla="*/ 2382567 h 2601565"/>
              <a:gd name="connsiteX275" fmla="*/ 15999 w 998239"/>
              <a:gd name="connsiteY275" fmla="*/ 2381933 h 2601565"/>
              <a:gd name="connsiteX276" fmla="*/ 16971 w 998239"/>
              <a:gd name="connsiteY276" fmla="*/ 2380354 h 2601565"/>
              <a:gd name="connsiteX277" fmla="*/ 20090 w 998239"/>
              <a:gd name="connsiteY277" fmla="*/ 2377830 h 2601565"/>
              <a:gd name="connsiteX278" fmla="*/ 24327 w 998239"/>
              <a:gd name="connsiteY278" fmla="*/ 2373807 h 2601565"/>
              <a:gd name="connsiteX279" fmla="*/ 30627 w 998239"/>
              <a:gd name="connsiteY279" fmla="*/ 2367391 h 2601565"/>
              <a:gd name="connsiteX280" fmla="*/ 40670 w 998239"/>
              <a:gd name="connsiteY280" fmla="*/ 2359024 h 2601565"/>
              <a:gd name="connsiteX281" fmla="*/ 55321 w 998239"/>
              <a:gd name="connsiteY281" fmla="*/ 2347300 h 2601565"/>
              <a:gd name="connsiteX282" fmla="*/ 71663 w 998239"/>
              <a:gd name="connsiteY282" fmla="*/ 2332515 h 2601565"/>
              <a:gd name="connsiteX283" fmla="*/ 94475 w 998239"/>
              <a:gd name="connsiteY283" fmla="*/ 2314213 h 2601565"/>
              <a:gd name="connsiteX284" fmla="*/ 121818 w 998239"/>
              <a:gd name="connsiteY284" fmla="*/ 2292046 h 2601565"/>
              <a:gd name="connsiteX285" fmla="*/ 160830 w 998239"/>
              <a:gd name="connsiteY285" fmla="*/ 2255375 h 2601565"/>
              <a:gd name="connsiteX286" fmla="*/ 197971 w 998239"/>
              <a:gd name="connsiteY286" fmla="*/ 2213486 h 2601565"/>
              <a:gd name="connsiteX287" fmla="*/ 234107 w 998239"/>
              <a:gd name="connsiteY287" fmla="*/ 2169419 h 2601565"/>
              <a:gd name="connsiteX288" fmla="*/ 274428 w 998239"/>
              <a:gd name="connsiteY288" fmla="*/ 2123636 h 2601565"/>
              <a:gd name="connsiteX289" fmla="*/ 282447 w 998239"/>
              <a:gd name="connsiteY289" fmla="*/ 2113474 h 2601565"/>
              <a:gd name="connsiteX290" fmla="*/ 294255 w 998239"/>
              <a:gd name="connsiteY290" fmla="*/ 2098111 h 2601565"/>
              <a:gd name="connsiteX291" fmla="*/ 304716 w 998239"/>
              <a:gd name="connsiteY291" fmla="*/ 2083635 h 2601565"/>
              <a:gd name="connsiteX292" fmla="*/ 328894 w 998239"/>
              <a:gd name="connsiteY292" fmla="*/ 2047263 h 2601565"/>
              <a:gd name="connsiteX293" fmla="*/ 330780 w 998239"/>
              <a:gd name="connsiteY293" fmla="*/ 2044202 h 2601565"/>
              <a:gd name="connsiteX294" fmla="*/ 331717 w 998239"/>
              <a:gd name="connsiteY294" fmla="*/ 2042063 h 2601565"/>
              <a:gd name="connsiteX295" fmla="*/ 391204 w 998239"/>
              <a:gd name="connsiteY295" fmla="*/ 1933218 h 2601565"/>
              <a:gd name="connsiteX296" fmla="*/ 390156 w 998239"/>
              <a:gd name="connsiteY296" fmla="*/ 1860349 h 2601565"/>
              <a:gd name="connsiteX297" fmla="*/ 396502 w 998239"/>
              <a:gd name="connsiteY297" fmla="*/ 1818105 h 2601565"/>
              <a:gd name="connsiteX298" fmla="*/ 402330 w 998239"/>
              <a:gd name="connsiteY298" fmla="*/ 1747141 h 2601565"/>
              <a:gd name="connsiteX299" fmla="*/ 412844 w 998239"/>
              <a:gd name="connsiteY299" fmla="*/ 1718578 h 2601565"/>
              <a:gd name="connsiteX300" fmla="*/ 421839 w 998239"/>
              <a:gd name="connsiteY300" fmla="*/ 1686822 h 2601565"/>
              <a:gd name="connsiteX301" fmla="*/ 430327 w 998239"/>
              <a:gd name="connsiteY301" fmla="*/ 1651516 h 2601565"/>
              <a:gd name="connsiteX302" fmla="*/ 438181 w 998239"/>
              <a:gd name="connsiteY302" fmla="*/ 1613906 h 2601565"/>
              <a:gd name="connsiteX303" fmla="*/ 444515 w 998239"/>
              <a:gd name="connsiteY303" fmla="*/ 1573279 h 2601565"/>
              <a:gd name="connsiteX304" fmla="*/ 449329 w 998239"/>
              <a:gd name="connsiteY304" fmla="*/ 1531942 h 2601565"/>
              <a:gd name="connsiteX305" fmla="*/ 454016 w 998239"/>
              <a:gd name="connsiteY305" fmla="*/ 1488654 h 2601565"/>
              <a:gd name="connsiteX306" fmla="*/ 457183 w 998239"/>
              <a:gd name="connsiteY306" fmla="*/ 1444833 h 2601565"/>
              <a:gd name="connsiteX307" fmla="*/ 459843 w 998239"/>
              <a:gd name="connsiteY307" fmla="*/ 1399239 h 2601565"/>
              <a:gd name="connsiteX308" fmla="*/ 459843 w 998239"/>
              <a:gd name="connsiteY308" fmla="*/ 1354354 h 2601565"/>
              <a:gd name="connsiteX309" fmla="*/ 459843 w 998239"/>
              <a:gd name="connsiteY309" fmla="*/ 1310001 h 2601565"/>
              <a:gd name="connsiteX310" fmla="*/ 457183 w 998239"/>
              <a:gd name="connsiteY310" fmla="*/ 1265471 h 2601565"/>
              <a:gd name="connsiteX311" fmla="*/ 453509 w 998239"/>
              <a:gd name="connsiteY311" fmla="*/ 1222715 h 2601565"/>
              <a:gd name="connsiteX312" fmla="*/ 448822 w 998239"/>
              <a:gd name="connsiteY312" fmla="*/ 1181023 h 2601565"/>
              <a:gd name="connsiteX313" fmla="*/ 441854 w 998239"/>
              <a:gd name="connsiteY313" fmla="*/ 1140751 h 2601565"/>
              <a:gd name="connsiteX314" fmla="*/ 432353 w 998239"/>
              <a:gd name="connsiteY314" fmla="*/ 1103318 h 2601565"/>
              <a:gd name="connsiteX315" fmla="*/ 421839 w 998239"/>
              <a:gd name="connsiteY315" fmla="*/ 1067835 h 2601565"/>
              <a:gd name="connsiteX316" fmla="*/ 409170 w 998239"/>
              <a:gd name="connsiteY316" fmla="*/ 1036079 h 2601565"/>
              <a:gd name="connsiteX317" fmla="*/ 405274 w 998239"/>
              <a:gd name="connsiteY317" fmla="*/ 1028382 h 2601565"/>
              <a:gd name="connsiteX318" fmla="*/ 325111 w 998239"/>
              <a:gd name="connsiteY318" fmla="*/ 669960 h 2601565"/>
              <a:gd name="connsiteX319" fmla="*/ 324674 w 998239"/>
              <a:gd name="connsiteY319" fmla="*/ 667064 h 2601565"/>
              <a:gd name="connsiteX320" fmla="*/ 321000 w 998239"/>
              <a:gd name="connsiteY320" fmla="*/ 613131 h 2601565"/>
              <a:gd name="connsiteX321" fmla="*/ 317833 w 998239"/>
              <a:gd name="connsiteY321" fmla="*/ 556715 h 2601565"/>
              <a:gd name="connsiteX322" fmla="*/ 317833 w 998239"/>
              <a:gd name="connsiteY322" fmla="*/ 499057 h 2601565"/>
              <a:gd name="connsiteX323" fmla="*/ 319986 w 998239"/>
              <a:gd name="connsiteY323" fmla="*/ 440866 h 2601565"/>
              <a:gd name="connsiteX324" fmla="*/ 324674 w 998239"/>
              <a:gd name="connsiteY324" fmla="*/ 383208 h 2601565"/>
              <a:gd name="connsiteX325" fmla="*/ 331642 w 998239"/>
              <a:gd name="connsiteY325" fmla="*/ 325726 h 2601565"/>
              <a:gd name="connsiteX326" fmla="*/ 338989 w 998239"/>
              <a:gd name="connsiteY326" fmla="*/ 270197 h 2601565"/>
              <a:gd name="connsiteX327" fmla="*/ 349504 w 998239"/>
              <a:gd name="connsiteY327" fmla="*/ 216264 h 2601565"/>
              <a:gd name="connsiteX328" fmla="*/ 362172 w 998239"/>
              <a:gd name="connsiteY328" fmla="*/ 165524 h 2601565"/>
              <a:gd name="connsiteX329" fmla="*/ 375347 w 998239"/>
              <a:gd name="connsiteY329" fmla="*/ 117446 h 2601565"/>
              <a:gd name="connsiteX330" fmla="*/ 390675 w 998239"/>
              <a:gd name="connsiteY330" fmla="*/ 73980 h 2601565"/>
              <a:gd name="connsiteX331" fmla="*/ 407017 w 998239"/>
              <a:gd name="connsiteY331" fmla="*/ 34418 h 2601565"/>
              <a:gd name="connsiteX332" fmla="*/ 426653 w 998239"/>
              <a:gd name="connsiteY332" fmla="*/ 0 h 2601565"/>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09304 w 998239"/>
              <a:gd name="connsiteY141" fmla="*/ 1157153 h 2601565"/>
              <a:gd name="connsiteX142" fmla="*/ 598179 w 998239"/>
              <a:gd name="connsiteY142" fmla="*/ 1179427 h 2601565"/>
              <a:gd name="connsiteX143" fmla="*/ 587538 w 998239"/>
              <a:gd name="connsiteY143" fmla="*/ 1212780 h 2601565"/>
              <a:gd name="connsiteX144" fmla="*/ 579177 w 998239"/>
              <a:gd name="connsiteY144" fmla="*/ 1247552 h 2601565"/>
              <a:gd name="connsiteX145" fmla="*/ 574363 w 998239"/>
              <a:gd name="connsiteY145" fmla="*/ 1283035 h 2601565"/>
              <a:gd name="connsiteX146" fmla="*/ 572336 w 998239"/>
              <a:gd name="connsiteY146" fmla="*/ 1320468 h 2601565"/>
              <a:gd name="connsiteX147" fmla="*/ 571196 w 998239"/>
              <a:gd name="connsiteY147" fmla="*/ 1358079 h 2601565"/>
              <a:gd name="connsiteX148" fmla="*/ 572336 w 998239"/>
              <a:gd name="connsiteY148" fmla="*/ 1395691 h 2601565"/>
              <a:gd name="connsiteX149" fmla="*/ 574363 w 998239"/>
              <a:gd name="connsiteY149" fmla="*/ 1434189 h 2601565"/>
              <a:gd name="connsiteX150" fmla="*/ 577023 w 998239"/>
              <a:gd name="connsiteY150" fmla="*/ 1472331 h 2601565"/>
              <a:gd name="connsiteX151" fmla="*/ 580190 w 998239"/>
              <a:gd name="connsiteY151" fmla="*/ 1509765 h 2601565"/>
              <a:gd name="connsiteX152" fmla="*/ 580697 w 998239"/>
              <a:gd name="connsiteY152" fmla="*/ 1564763 h 2601565"/>
              <a:gd name="connsiteX153" fmla="*/ 578037 w 998239"/>
              <a:gd name="connsiteY153" fmla="*/ 1619760 h 2601565"/>
              <a:gd name="connsiteX154" fmla="*/ 573350 w 998239"/>
              <a:gd name="connsiteY154" fmla="*/ 1672629 h 2601565"/>
              <a:gd name="connsiteX155" fmla="*/ 567522 w 998239"/>
              <a:gd name="connsiteY155" fmla="*/ 1724432 h 2601565"/>
              <a:gd name="connsiteX156" fmla="*/ 564474 w 998239"/>
              <a:gd name="connsiteY156" fmla="*/ 1798067 h 2601565"/>
              <a:gd name="connsiteX157" fmla="*/ 565843 w 998239"/>
              <a:gd name="connsiteY157" fmla="*/ 1798067 h 2601565"/>
              <a:gd name="connsiteX158" fmla="*/ 596167 w 998239"/>
              <a:gd name="connsiteY158" fmla="*/ 2004317 h 2601565"/>
              <a:gd name="connsiteX159" fmla="*/ 614772 w 998239"/>
              <a:gd name="connsiteY159" fmla="*/ 2015335 h 2601565"/>
              <a:gd name="connsiteX160" fmla="*/ 633212 w 998239"/>
              <a:gd name="connsiteY160" fmla="*/ 2026005 h 2601565"/>
              <a:gd name="connsiteX161" fmla="*/ 649037 w 998239"/>
              <a:gd name="connsiteY161" fmla="*/ 2036824 h 2601565"/>
              <a:gd name="connsiteX162" fmla="*/ 682546 w 998239"/>
              <a:gd name="connsiteY162" fmla="*/ 2063750 h 2601565"/>
              <a:gd name="connsiteX163" fmla="*/ 712427 w 998239"/>
              <a:gd name="connsiteY163" fmla="*/ 2092373 h 2601565"/>
              <a:gd name="connsiteX164" fmla="*/ 738220 w 998239"/>
              <a:gd name="connsiteY164" fmla="*/ 2120464 h 2601565"/>
              <a:gd name="connsiteX165" fmla="*/ 761610 w 998239"/>
              <a:gd name="connsiteY165" fmla="*/ 2148686 h 2601565"/>
              <a:gd name="connsiteX166" fmla="*/ 783089 w 998239"/>
              <a:gd name="connsiteY166" fmla="*/ 2177264 h 2601565"/>
              <a:gd name="connsiteX167" fmla="*/ 803347 w 998239"/>
              <a:gd name="connsiteY167" fmla="*/ 2204774 h 2601565"/>
              <a:gd name="connsiteX168" fmla="*/ 821429 w 998239"/>
              <a:gd name="connsiteY168" fmla="*/ 2231393 h 2601565"/>
              <a:gd name="connsiteX169" fmla="*/ 812873 w 998239"/>
              <a:gd name="connsiteY169" fmla="*/ 2236092 h 2601565"/>
              <a:gd name="connsiteX170" fmla="*/ 783805 w 998239"/>
              <a:gd name="connsiteY170" fmla="*/ 2203301 h 2601565"/>
              <a:gd name="connsiteX171" fmla="*/ 753719 w 998239"/>
              <a:gd name="connsiteY171" fmla="*/ 2172059 h 2601565"/>
              <a:gd name="connsiteX172" fmla="*/ 722647 w 998239"/>
              <a:gd name="connsiteY172" fmla="*/ 2142999 h 2601565"/>
              <a:gd name="connsiteX173" fmla="*/ 690330 w 998239"/>
              <a:gd name="connsiteY173" fmla="*/ 2116510 h 2601565"/>
              <a:gd name="connsiteX174" fmla="*/ 655982 w 998239"/>
              <a:gd name="connsiteY174" fmla="*/ 2093118 h 2601565"/>
              <a:gd name="connsiteX175" fmla="*/ 620297 w 998239"/>
              <a:gd name="connsiteY175" fmla="*/ 2072215 h 2601565"/>
              <a:gd name="connsiteX176" fmla="*/ 583862 w 998239"/>
              <a:gd name="connsiteY176" fmla="*/ 2054108 h 2601565"/>
              <a:gd name="connsiteX177" fmla="*/ 545427 w 998239"/>
              <a:gd name="connsiteY177" fmla="*/ 2040553 h 2601565"/>
              <a:gd name="connsiteX178" fmla="*/ 511522 w 998239"/>
              <a:gd name="connsiteY178" fmla="*/ 2221026 h 2601565"/>
              <a:gd name="connsiteX179" fmla="*/ 546020 w 998239"/>
              <a:gd name="connsiteY179" fmla="*/ 2245768 h 2601565"/>
              <a:gd name="connsiteX180" fmla="*/ 576539 w 998239"/>
              <a:gd name="connsiteY180" fmla="*/ 2272514 h 2601565"/>
              <a:gd name="connsiteX181" fmla="*/ 601206 w 998239"/>
              <a:gd name="connsiteY181" fmla="*/ 2299617 h 2601565"/>
              <a:gd name="connsiteX182" fmla="*/ 620912 w 998239"/>
              <a:gd name="connsiteY182" fmla="*/ 2328269 h 2601565"/>
              <a:gd name="connsiteX183" fmla="*/ 635746 w 998239"/>
              <a:gd name="connsiteY183" fmla="*/ 2357733 h 2601565"/>
              <a:gd name="connsiteX184" fmla="*/ 645162 w 998239"/>
              <a:gd name="connsiteY184" fmla="*/ 2386515 h 2601565"/>
              <a:gd name="connsiteX185" fmla="*/ 649446 w 998239"/>
              <a:gd name="connsiteY185" fmla="*/ 2415678 h 2601565"/>
              <a:gd name="connsiteX186" fmla="*/ 648196 w 998239"/>
              <a:gd name="connsiteY186" fmla="*/ 2444260 h 2601565"/>
              <a:gd name="connsiteX187" fmla="*/ 641984 w 998239"/>
              <a:gd name="connsiteY187" fmla="*/ 2470935 h 2601565"/>
              <a:gd name="connsiteX188" fmla="*/ 637257 w 998239"/>
              <a:gd name="connsiteY188" fmla="*/ 2472280 h 2601565"/>
              <a:gd name="connsiteX189" fmla="*/ 635317 w 998239"/>
              <a:gd name="connsiteY189" fmla="*/ 2465092 h 2601565"/>
              <a:gd name="connsiteX190" fmla="*/ 641087 w 998239"/>
              <a:gd name="connsiteY190" fmla="*/ 2449008 h 2601565"/>
              <a:gd name="connsiteX191" fmla="*/ 641384 w 998239"/>
              <a:gd name="connsiteY191" fmla="*/ 2430972 h 2601565"/>
              <a:gd name="connsiteX192" fmla="*/ 639215 w 998239"/>
              <a:gd name="connsiteY192" fmla="*/ 2410982 h 2601565"/>
              <a:gd name="connsiteX193" fmla="*/ 632287 w 998239"/>
              <a:gd name="connsiteY193" fmla="*/ 2390884 h 2601565"/>
              <a:gd name="connsiteX194" fmla="*/ 621944 w 998239"/>
              <a:gd name="connsiteY194" fmla="*/ 2369828 h 2601565"/>
              <a:gd name="connsiteX195" fmla="*/ 609133 w 998239"/>
              <a:gd name="connsiteY195" fmla="*/ 2349453 h 2601565"/>
              <a:gd name="connsiteX196" fmla="*/ 593107 w 998239"/>
              <a:gd name="connsiteY196" fmla="*/ 2329922 h 2601565"/>
              <a:gd name="connsiteX197" fmla="*/ 574242 w 998239"/>
              <a:gd name="connsiteY197" fmla="*/ 2311561 h 2601565"/>
              <a:gd name="connsiteX198" fmla="*/ 554736 w 998239"/>
              <a:gd name="connsiteY198" fmla="*/ 2295077 h 2601565"/>
              <a:gd name="connsiteX199" fmla="*/ 542732 w 998239"/>
              <a:gd name="connsiteY199" fmla="*/ 2286998 h 2601565"/>
              <a:gd name="connsiteX200" fmla="*/ 533341 w 998239"/>
              <a:gd name="connsiteY200" fmla="*/ 2278769 h 2601565"/>
              <a:gd name="connsiteX201" fmla="*/ 523778 w 998239"/>
              <a:gd name="connsiteY201" fmla="*/ 2272829 h 2601565"/>
              <a:gd name="connsiteX202" fmla="*/ 514151 w 998239"/>
              <a:gd name="connsiteY202" fmla="*/ 2267440 h 2601565"/>
              <a:gd name="connsiteX203" fmla="*/ 503656 w 998239"/>
              <a:gd name="connsiteY203" fmla="*/ 2264952 h 2601565"/>
              <a:gd name="connsiteX204" fmla="*/ 491006 w 998239"/>
              <a:gd name="connsiteY204" fmla="*/ 2308954 h 2601565"/>
              <a:gd name="connsiteX205" fmla="*/ 476330 w 998239"/>
              <a:gd name="connsiteY205" fmla="*/ 2349959 h 2601565"/>
              <a:gd name="connsiteX206" fmla="*/ 459509 w 998239"/>
              <a:gd name="connsiteY206" fmla="*/ 2391527 h 2601565"/>
              <a:gd name="connsiteX207" fmla="*/ 439580 w 998239"/>
              <a:gd name="connsiteY207" fmla="*/ 2432199 h 2601565"/>
              <a:gd name="connsiteX208" fmla="*/ 416585 w 998239"/>
              <a:gd name="connsiteY208" fmla="*/ 2475063 h 2601565"/>
              <a:gd name="connsiteX209" fmla="*/ 389961 w 998239"/>
              <a:gd name="connsiteY209" fmla="*/ 2519626 h 2601565"/>
              <a:gd name="connsiteX210" fmla="*/ 384223 w 998239"/>
              <a:gd name="connsiteY210" fmla="*/ 2526793 h 2601565"/>
              <a:gd name="connsiteX211" fmla="*/ 377695 w 998239"/>
              <a:gd name="connsiteY211" fmla="*/ 2537945 h 2601565"/>
              <a:gd name="connsiteX212" fmla="*/ 368996 w 998239"/>
              <a:gd name="connsiteY212" fmla="*/ 2549023 h 2601565"/>
              <a:gd name="connsiteX213" fmla="*/ 360933 w 998239"/>
              <a:gd name="connsiteY213" fmla="*/ 2560863 h 2601565"/>
              <a:gd name="connsiteX214" fmla="*/ 351567 w 998239"/>
              <a:gd name="connsiteY214" fmla="*/ 2573185 h 2601565"/>
              <a:gd name="connsiteX215" fmla="*/ 341532 w 998239"/>
              <a:gd name="connsiteY215" fmla="*/ 2583296 h 2601565"/>
              <a:gd name="connsiteX216" fmla="*/ 331557 w 998239"/>
              <a:gd name="connsiteY216" fmla="*/ 2592037 h 2601565"/>
              <a:gd name="connsiteX217" fmla="*/ 321124 w 998239"/>
              <a:gd name="connsiteY217" fmla="*/ 2598545 h 2601565"/>
              <a:gd name="connsiteX218" fmla="*/ 312044 w 998239"/>
              <a:gd name="connsiteY218" fmla="*/ 2601565 h 2601565"/>
              <a:gd name="connsiteX219" fmla="*/ 309960 w 998239"/>
              <a:gd name="connsiteY219" fmla="*/ 2597301 h 2601565"/>
              <a:gd name="connsiteX220" fmla="*/ 342120 w 998239"/>
              <a:gd name="connsiteY220" fmla="*/ 2563687 h 2601565"/>
              <a:gd name="connsiteX221" fmla="*/ 370336 w 998239"/>
              <a:gd name="connsiteY221" fmla="*/ 2526618 h 2601565"/>
              <a:gd name="connsiteX222" fmla="*/ 394287 w 998239"/>
              <a:gd name="connsiteY222" fmla="*/ 2487031 h 2601565"/>
              <a:gd name="connsiteX223" fmla="*/ 413201 w 998239"/>
              <a:gd name="connsiteY223" fmla="*/ 2447908 h 2601565"/>
              <a:gd name="connsiteX224" fmla="*/ 428806 w 998239"/>
              <a:gd name="connsiteY224" fmla="*/ 2409545 h 2601565"/>
              <a:gd name="connsiteX225" fmla="*/ 435216 w 998239"/>
              <a:gd name="connsiteY225" fmla="*/ 2381215 h 2601565"/>
              <a:gd name="connsiteX226" fmla="*/ 437508 w 998239"/>
              <a:gd name="connsiteY226" fmla="*/ 2382004 h 2601565"/>
              <a:gd name="connsiteX227" fmla="*/ 438204 w 998239"/>
              <a:gd name="connsiteY227" fmla="*/ 2381394 h 2601565"/>
              <a:gd name="connsiteX228" fmla="*/ 438054 w 998239"/>
              <a:gd name="connsiteY228" fmla="*/ 2380044 h 2601565"/>
              <a:gd name="connsiteX229" fmla="*/ 437652 w 998239"/>
              <a:gd name="connsiteY229" fmla="*/ 2379080 h 2601565"/>
              <a:gd name="connsiteX230" fmla="*/ 436750 w 998239"/>
              <a:gd name="connsiteY230" fmla="*/ 2377071 h 2601565"/>
              <a:gd name="connsiteX231" fmla="*/ 437767 w 998239"/>
              <a:gd name="connsiteY231" fmla="*/ 2375523 h 2601565"/>
              <a:gd name="connsiteX232" fmla="*/ 437711 w 998239"/>
              <a:gd name="connsiteY232" fmla="*/ 2374255 h 2601565"/>
              <a:gd name="connsiteX233" fmla="*/ 438004 w 998239"/>
              <a:gd name="connsiteY233" fmla="*/ 2372682 h 2601565"/>
              <a:gd name="connsiteX234" fmla="*/ 437308 w 998239"/>
              <a:gd name="connsiteY234" fmla="*/ 2373292 h 2601565"/>
              <a:gd name="connsiteX235" fmla="*/ 437711 w 998239"/>
              <a:gd name="connsiteY235" fmla="*/ 2374255 h 2601565"/>
              <a:gd name="connsiteX236" fmla="*/ 435216 w 998239"/>
              <a:gd name="connsiteY236" fmla="*/ 2381215 h 2601565"/>
              <a:gd name="connsiteX237" fmla="*/ 419562 w 998239"/>
              <a:gd name="connsiteY237" fmla="*/ 2378474 h 2601565"/>
              <a:gd name="connsiteX238" fmla="*/ 399876 w 998239"/>
              <a:gd name="connsiteY238" fmla="*/ 2379925 h 2601565"/>
              <a:gd name="connsiteX239" fmla="*/ 378919 w 998239"/>
              <a:gd name="connsiteY239" fmla="*/ 2383310 h 2601565"/>
              <a:gd name="connsiteX240" fmla="*/ 355837 w 998239"/>
              <a:gd name="connsiteY240" fmla="*/ 2389713 h 2601565"/>
              <a:gd name="connsiteX241" fmla="*/ 331860 w 998239"/>
              <a:gd name="connsiteY241" fmla="*/ 2398379 h 2601565"/>
              <a:gd name="connsiteX242" fmla="*/ 307564 w 998239"/>
              <a:gd name="connsiteY242" fmla="*/ 2407986 h 2601565"/>
              <a:gd name="connsiteX243" fmla="*/ 283791 w 998239"/>
              <a:gd name="connsiteY243" fmla="*/ 2419271 h 2601565"/>
              <a:gd name="connsiteX244" fmla="*/ 261091 w 998239"/>
              <a:gd name="connsiteY244" fmla="*/ 2430275 h 2601565"/>
              <a:gd name="connsiteX245" fmla="*/ 258707 w 998239"/>
              <a:gd name="connsiteY245" fmla="*/ 2431515 h 2601565"/>
              <a:gd name="connsiteX246" fmla="*/ 264907 w 998239"/>
              <a:gd name="connsiteY246" fmla="*/ 2418233 h 2601565"/>
              <a:gd name="connsiteX247" fmla="*/ 283331 w 998239"/>
              <a:gd name="connsiteY247" fmla="*/ 2403215 h 2601565"/>
              <a:gd name="connsiteX248" fmla="*/ 306269 w 998239"/>
              <a:gd name="connsiteY248" fmla="*/ 2389370 h 2601565"/>
              <a:gd name="connsiteX249" fmla="*/ 330709 w 998239"/>
              <a:gd name="connsiteY249" fmla="*/ 2376839 h 2601565"/>
              <a:gd name="connsiteX250" fmla="*/ 356078 w 998239"/>
              <a:gd name="connsiteY250" fmla="*/ 2366953 h 2601565"/>
              <a:gd name="connsiteX251" fmla="*/ 384546 w 998239"/>
              <a:gd name="connsiteY251" fmla="*/ 2359782 h 2601565"/>
              <a:gd name="connsiteX252" fmla="*/ 448037 w 998239"/>
              <a:gd name="connsiteY252" fmla="*/ 2345291 h 2601565"/>
              <a:gd name="connsiteX253" fmla="*/ 456052 w 998239"/>
              <a:gd name="connsiteY253" fmla="*/ 2295805 h 2601565"/>
              <a:gd name="connsiteX254" fmla="*/ 459891 w 998239"/>
              <a:gd name="connsiteY254" fmla="*/ 2246520 h 2601565"/>
              <a:gd name="connsiteX255" fmla="*/ 459547 w 998239"/>
              <a:gd name="connsiteY255" fmla="*/ 2196621 h 2601565"/>
              <a:gd name="connsiteX256" fmla="*/ 455007 w 998239"/>
              <a:gd name="connsiteY256" fmla="*/ 2147109 h 2601565"/>
              <a:gd name="connsiteX257" fmla="*/ 414605 w 998239"/>
              <a:gd name="connsiteY257" fmla="*/ 1999908 h 2601565"/>
              <a:gd name="connsiteX258" fmla="*/ 392039 w 998239"/>
              <a:gd name="connsiteY258" fmla="*/ 2033339 h 2601565"/>
              <a:gd name="connsiteX259" fmla="*/ 351498 w 998239"/>
              <a:gd name="connsiteY259" fmla="*/ 2087417 h 2601565"/>
              <a:gd name="connsiteX260" fmla="*/ 308424 w 998239"/>
              <a:gd name="connsiteY260" fmla="*/ 2139893 h 2601565"/>
              <a:gd name="connsiteX261" fmla="*/ 266098 w 998239"/>
              <a:gd name="connsiteY261" fmla="*/ 2190203 h 2601565"/>
              <a:gd name="connsiteX262" fmla="*/ 221074 w 998239"/>
              <a:gd name="connsiteY262" fmla="*/ 2236952 h 2601565"/>
              <a:gd name="connsiteX263" fmla="*/ 175500 w 998239"/>
              <a:gd name="connsiteY263" fmla="*/ 2279195 h 2601565"/>
              <a:gd name="connsiteX264" fmla="*/ 130958 w 998239"/>
              <a:gd name="connsiteY264" fmla="*/ 2318489 h 2601565"/>
              <a:gd name="connsiteX265" fmla="*/ 86731 w 998239"/>
              <a:gd name="connsiteY265" fmla="*/ 2351876 h 2601565"/>
              <a:gd name="connsiteX266" fmla="*/ 43708 w 998239"/>
              <a:gd name="connsiteY266" fmla="*/ 2380769 h 2601565"/>
              <a:gd name="connsiteX267" fmla="*/ 0 w 998239"/>
              <a:gd name="connsiteY267" fmla="*/ 2402513 h 2601565"/>
              <a:gd name="connsiteX268" fmla="*/ 7680 w 998239"/>
              <a:gd name="connsiteY268" fmla="*/ 2395440 h 2601565"/>
              <a:gd name="connsiteX269" fmla="*/ 12312 w 998239"/>
              <a:gd name="connsiteY269" fmla="*/ 2390461 h 2601565"/>
              <a:gd name="connsiteX270" fmla="*/ 15901 w 998239"/>
              <a:gd name="connsiteY270" fmla="*/ 2387490 h 2601565"/>
              <a:gd name="connsiteX271" fmla="*/ 17197 w 998239"/>
              <a:gd name="connsiteY271" fmla="*/ 2385386 h 2601565"/>
              <a:gd name="connsiteX272" fmla="*/ 16525 w 998239"/>
              <a:gd name="connsiteY272" fmla="*/ 2383620 h 2601565"/>
              <a:gd name="connsiteX273" fmla="*/ 17174 w 998239"/>
              <a:gd name="connsiteY273" fmla="*/ 2382567 h 2601565"/>
              <a:gd name="connsiteX274" fmla="*/ 15999 w 998239"/>
              <a:gd name="connsiteY274" fmla="*/ 2381933 h 2601565"/>
              <a:gd name="connsiteX275" fmla="*/ 16971 w 998239"/>
              <a:gd name="connsiteY275" fmla="*/ 2380354 h 2601565"/>
              <a:gd name="connsiteX276" fmla="*/ 20090 w 998239"/>
              <a:gd name="connsiteY276" fmla="*/ 2377830 h 2601565"/>
              <a:gd name="connsiteX277" fmla="*/ 24327 w 998239"/>
              <a:gd name="connsiteY277" fmla="*/ 2373807 h 2601565"/>
              <a:gd name="connsiteX278" fmla="*/ 30627 w 998239"/>
              <a:gd name="connsiteY278" fmla="*/ 2367391 h 2601565"/>
              <a:gd name="connsiteX279" fmla="*/ 40670 w 998239"/>
              <a:gd name="connsiteY279" fmla="*/ 2359024 h 2601565"/>
              <a:gd name="connsiteX280" fmla="*/ 55321 w 998239"/>
              <a:gd name="connsiteY280" fmla="*/ 2347300 h 2601565"/>
              <a:gd name="connsiteX281" fmla="*/ 71663 w 998239"/>
              <a:gd name="connsiteY281" fmla="*/ 2332515 h 2601565"/>
              <a:gd name="connsiteX282" fmla="*/ 94475 w 998239"/>
              <a:gd name="connsiteY282" fmla="*/ 2314213 h 2601565"/>
              <a:gd name="connsiteX283" fmla="*/ 121818 w 998239"/>
              <a:gd name="connsiteY283" fmla="*/ 2292046 h 2601565"/>
              <a:gd name="connsiteX284" fmla="*/ 160830 w 998239"/>
              <a:gd name="connsiteY284" fmla="*/ 2255375 h 2601565"/>
              <a:gd name="connsiteX285" fmla="*/ 197971 w 998239"/>
              <a:gd name="connsiteY285" fmla="*/ 2213486 h 2601565"/>
              <a:gd name="connsiteX286" fmla="*/ 234107 w 998239"/>
              <a:gd name="connsiteY286" fmla="*/ 2169419 h 2601565"/>
              <a:gd name="connsiteX287" fmla="*/ 274428 w 998239"/>
              <a:gd name="connsiteY287" fmla="*/ 2123636 h 2601565"/>
              <a:gd name="connsiteX288" fmla="*/ 282447 w 998239"/>
              <a:gd name="connsiteY288" fmla="*/ 2113474 h 2601565"/>
              <a:gd name="connsiteX289" fmla="*/ 294255 w 998239"/>
              <a:gd name="connsiteY289" fmla="*/ 2098111 h 2601565"/>
              <a:gd name="connsiteX290" fmla="*/ 304716 w 998239"/>
              <a:gd name="connsiteY290" fmla="*/ 2083635 h 2601565"/>
              <a:gd name="connsiteX291" fmla="*/ 328894 w 998239"/>
              <a:gd name="connsiteY291" fmla="*/ 2047263 h 2601565"/>
              <a:gd name="connsiteX292" fmla="*/ 330780 w 998239"/>
              <a:gd name="connsiteY292" fmla="*/ 2044202 h 2601565"/>
              <a:gd name="connsiteX293" fmla="*/ 331717 w 998239"/>
              <a:gd name="connsiteY293" fmla="*/ 2042063 h 2601565"/>
              <a:gd name="connsiteX294" fmla="*/ 391204 w 998239"/>
              <a:gd name="connsiteY294" fmla="*/ 1933218 h 2601565"/>
              <a:gd name="connsiteX295" fmla="*/ 390156 w 998239"/>
              <a:gd name="connsiteY295" fmla="*/ 1860349 h 2601565"/>
              <a:gd name="connsiteX296" fmla="*/ 396502 w 998239"/>
              <a:gd name="connsiteY296" fmla="*/ 1818105 h 2601565"/>
              <a:gd name="connsiteX297" fmla="*/ 402330 w 998239"/>
              <a:gd name="connsiteY297" fmla="*/ 1747141 h 2601565"/>
              <a:gd name="connsiteX298" fmla="*/ 412844 w 998239"/>
              <a:gd name="connsiteY298" fmla="*/ 1718578 h 2601565"/>
              <a:gd name="connsiteX299" fmla="*/ 421839 w 998239"/>
              <a:gd name="connsiteY299" fmla="*/ 1686822 h 2601565"/>
              <a:gd name="connsiteX300" fmla="*/ 430327 w 998239"/>
              <a:gd name="connsiteY300" fmla="*/ 1651516 h 2601565"/>
              <a:gd name="connsiteX301" fmla="*/ 438181 w 998239"/>
              <a:gd name="connsiteY301" fmla="*/ 1613906 h 2601565"/>
              <a:gd name="connsiteX302" fmla="*/ 444515 w 998239"/>
              <a:gd name="connsiteY302" fmla="*/ 1573279 h 2601565"/>
              <a:gd name="connsiteX303" fmla="*/ 449329 w 998239"/>
              <a:gd name="connsiteY303" fmla="*/ 1531942 h 2601565"/>
              <a:gd name="connsiteX304" fmla="*/ 454016 w 998239"/>
              <a:gd name="connsiteY304" fmla="*/ 1488654 h 2601565"/>
              <a:gd name="connsiteX305" fmla="*/ 457183 w 998239"/>
              <a:gd name="connsiteY305" fmla="*/ 1444833 h 2601565"/>
              <a:gd name="connsiteX306" fmla="*/ 459843 w 998239"/>
              <a:gd name="connsiteY306" fmla="*/ 1399239 h 2601565"/>
              <a:gd name="connsiteX307" fmla="*/ 459843 w 998239"/>
              <a:gd name="connsiteY307" fmla="*/ 1354354 h 2601565"/>
              <a:gd name="connsiteX308" fmla="*/ 459843 w 998239"/>
              <a:gd name="connsiteY308" fmla="*/ 1310001 h 2601565"/>
              <a:gd name="connsiteX309" fmla="*/ 457183 w 998239"/>
              <a:gd name="connsiteY309" fmla="*/ 1265471 h 2601565"/>
              <a:gd name="connsiteX310" fmla="*/ 453509 w 998239"/>
              <a:gd name="connsiteY310" fmla="*/ 1222715 h 2601565"/>
              <a:gd name="connsiteX311" fmla="*/ 448822 w 998239"/>
              <a:gd name="connsiteY311" fmla="*/ 1181023 h 2601565"/>
              <a:gd name="connsiteX312" fmla="*/ 441854 w 998239"/>
              <a:gd name="connsiteY312" fmla="*/ 1140751 h 2601565"/>
              <a:gd name="connsiteX313" fmla="*/ 432353 w 998239"/>
              <a:gd name="connsiteY313" fmla="*/ 1103318 h 2601565"/>
              <a:gd name="connsiteX314" fmla="*/ 421839 w 998239"/>
              <a:gd name="connsiteY314" fmla="*/ 1067835 h 2601565"/>
              <a:gd name="connsiteX315" fmla="*/ 409170 w 998239"/>
              <a:gd name="connsiteY315" fmla="*/ 1036079 h 2601565"/>
              <a:gd name="connsiteX316" fmla="*/ 405274 w 998239"/>
              <a:gd name="connsiteY316" fmla="*/ 1028382 h 2601565"/>
              <a:gd name="connsiteX317" fmla="*/ 325111 w 998239"/>
              <a:gd name="connsiteY317" fmla="*/ 669960 h 2601565"/>
              <a:gd name="connsiteX318" fmla="*/ 324674 w 998239"/>
              <a:gd name="connsiteY318" fmla="*/ 667064 h 2601565"/>
              <a:gd name="connsiteX319" fmla="*/ 321000 w 998239"/>
              <a:gd name="connsiteY319" fmla="*/ 613131 h 2601565"/>
              <a:gd name="connsiteX320" fmla="*/ 317833 w 998239"/>
              <a:gd name="connsiteY320" fmla="*/ 556715 h 2601565"/>
              <a:gd name="connsiteX321" fmla="*/ 317833 w 998239"/>
              <a:gd name="connsiteY321" fmla="*/ 499057 h 2601565"/>
              <a:gd name="connsiteX322" fmla="*/ 319986 w 998239"/>
              <a:gd name="connsiteY322" fmla="*/ 440866 h 2601565"/>
              <a:gd name="connsiteX323" fmla="*/ 324674 w 998239"/>
              <a:gd name="connsiteY323" fmla="*/ 383208 h 2601565"/>
              <a:gd name="connsiteX324" fmla="*/ 331642 w 998239"/>
              <a:gd name="connsiteY324" fmla="*/ 325726 h 2601565"/>
              <a:gd name="connsiteX325" fmla="*/ 338989 w 998239"/>
              <a:gd name="connsiteY325" fmla="*/ 270197 h 2601565"/>
              <a:gd name="connsiteX326" fmla="*/ 349504 w 998239"/>
              <a:gd name="connsiteY326" fmla="*/ 216264 h 2601565"/>
              <a:gd name="connsiteX327" fmla="*/ 362172 w 998239"/>
              <a:gd name="connsiteY327" fmla="*/ 165524 h 2601565"/>
              <a:gd name="connsiteX328" fmla="*/ 375347 w 998239"/>
              <a:gd name="connsiteY328" fmla="*/ 117446 h 2601565"/>
              <a:gd name="connsiteX329" fmla="*/ 390675 w 998239"/>
              <a:gd name="connsiteY329" fmla="*/ 73980 h 2601565"/>
              <a:gd name="connsiteX330" fmla="*/ 407017 w 998239"/>
              <a:gd name="connsiteY330" fmla="*/ 34418 h 2601565"/>
              <a:gd name="connsiteX331" fmla="*/ 426653 w 998239"/>
              <a:gd name="connsiteY331" fmla="*/ 0 h 2601565"/>
              <a:gd name="connsiteX0" fmla="*/ 609304 w 998239"/>
              <a:gd name="connsiteY0" fmla="*/ 1157153 h 2601565"/>
              <a:gd name="connsiteX1" fmla="*/ 598179 w 998239"/>
              <a:gd name="connsiteY1" fmla="*/ 1179427 h 2601565"/>
              <a:gd name="connsiteX2" fmla="*/ 587538 w 998239"/>
              <a:gd name="connsiteY2" fmla="*/ 1212780 h 2601565"/>
              <a:gd name="connsiteX3" fmla="*/ 579177 w 998239"/>
              <a:gd name="connsiteY3" fmla="*/ 1247552 h 2601565"/>
              <a:gd name="connsiteX4" fmla="*/ 574363 w 998239"/>
              <a:gd name="connsiteY4" fmla="*/ 1283035 h 2601565"/>
              <a:gd name="connsiteX5" fmla="*/ 572336 w 998239"/>
              <a:gd name="connsiteY5" fmla="*/ 1320468 h 2601565"/>
              <a:gd name="connsiteX6" fmla="*/ 571196 w 998239"/>
              <a:gd name="connsiteY6" fmla="*/ 1358079 h 2601565"/>
              <a:gd name="connsiteX7" fmla="*/ 572336 w 998239"/>
              <a:gd name="connsiteY7" fmla="*/ 1395691 h 2601565"/>
              <a:gd name="connsiteX8" fmla="*/ 574363 w 998239"/>
              <a:gd name="connsiteY8" fmla="*/ 1434189 h 2601565"/>
              <a:gd name="connsiteX9" fmla="*/ 577023 w 998239"/>
              <a:gd name="connsiteY9" fmla="*/ 1472331 h 2601565"/>
              <a:gd name="connsiteX10" fmla="*/ 580190 w 998239"/>
              <a:gd name="connsiteY10" fmla="*/ 1509765 h 2601565"/>
              <a:gd name="connsiteX11" fmla="*/ 580697 w 998239"/>
              <a:gd name="connsiteY11" fmla="*/ 1564763 h 2601565"/>
              <a:gd name="connsiteX12" fmla="*/ 578037 w 998239"/>
              <a:gd name="connsiteY12" fmla="*/ 1619760 h 2601565"/>
              <a:gd name="connsiteX13" fmla="*/ 573350 w 998239"/>
              <a:gd name="connsiteY13" fmla="*/ 1672629 h 2601565"/>
              <a:gd name="connsiteX14" fmla="*/ 567522 w 998239"/>
              <a:gd name="connsiteY14" fmla="*/ 1724432 h 2601565"/>
              <a:gd name="connsiteX15" fmla="*/ 564474 w 998239"/>
              <a:gd name="connsiteY15" fmla="*/ 1798067 h 2601565"/>
              <a:gd name="connsiteX16" fmla="*/ 565843 w 998239"/>
              <a:gd name="connsiteY16" fmla="*/ 1798067 h 2601565"/>
              <a:gd name="connsiteX17" fmla="*/ 596167 w 998239"/>
              <a:gd name="connsiteY17" fmla="*/ 2004317 h 2601565"/>
              <a:gd name="connsiteX18" fmla="*/ 614772 w 998239"/>
              <a:gd name="connsiteY18" fmla="*/ 2015335 h 2601565"/>
              <a:gd name="connsiteX19" fmla="*/ 633212 w 998239"/>
              <a:gd name="connsiteY19" fmla="*/ 2026005 h 2601565"/>
              <a:gd name="connsiteX20" fmla="*/ 649037 w 998239"/>
              <a:gd name="connsiteY20" fmla="*/ 2036824 h 2601565"/>
              <a:gd name="connsiteX21" fmla="*/ 682546 w 998239"/>
              <a:gd name="connsiteY21" fmla="*/ 2063750 h 2601565"/>
              <a:gd name="connsiteX22" fmla="*/ 712427 w 998239"/>
              <a:gd name="connsiteY22" fmla="*/ 2092373 h 2601565"/>
              <a:gd name="connsiteX23" fmla="*/ 738220 w 998239"/>
              <a:gd name="connsiteY23" fmla="*/ 2120464 h 2601565"/>
              <a:gd name="connsiteX24" fmla="*/ 761610 w 998239"/>
              <a:gd name="connsiteY24" fmla="*/ 2148686 h 2601565"/>
              <a:gd name="connsiteX25" fmla="*/ 783089 w 998239"/>
              <a:gd name="connsiteY25" fmla="*/ 2177264 h 2601565"/>
              <a:gd name="connsiteX26" fmla="*/ 803347 w 998239"/>
              <a:gd name="connsiteY26" fmla="*/ 2204774 h 2601565"/>
              <a:gd name="connsiteX27" fmla="*/ 821429 w 998239"/>
              <a:gd name="connsiteY27" fmla="*/ 2231393 h 2601565"/>
              <a:gd name="connsiteX28" fmla="*/ 812873 w 998239"/>
              <a:gd name="connsiteY28" fmla="*/ 2236092 h 2601565"/>
              <a:gd name="connsiteX29" fmla="*/ 783805 w 998239"/>
              <a:gd name="connsiteY29" fmla="*/ 2203301 h 2601565"/>
              <a:gd name="connsiteX30" fmla="*/ 753719 w 998239"/>
              <a:gd name="connsiteY30" fmla="*/ 2172059 h 2601565"/>
              <a:gd name="connsiteX31" fmla="*/ 722647 w 998239"/>
              <a:gd name="connsiteY31" fmla="*/ 2142999 h 2601565"/>
              <a:gd name="connsiteX32" fmla="*/ 690330 w 998239"/>
              <a:gd name="connsiteY32" fmla="*/ 2116510 h 2601565"/>
              <a:gd name="connsiteX33" fmla="*/ 655982 w 998239"/>
              <a:gd name="connsiteY33" fmla="*/ 2093118 h 2601565"/>
              <a:gd name="connsiteX34" fmla="*/ 620297 w 998239"/>
              <a:gd name="connsiteY34" fmla="*/ 2072215 h 2601565"/>
              <a:gd name="connsiteX35" fmla="*/ 583862 w 998239"/>
              <a:gd name="connsiteY35" fmla="*/ 2054108 h 2601565"/>
              <a:gd name="connsiteX36" fmla="*/ 545427 w 998239"/>
              <a:gd name="connsiteY36" fmla="*/ 2040553 h 2601565"/>
              <a:gd name="connsiteX37" fmla="*/ 511522 w 998239"/>
              <a:gd name="connsiteY37" fmla="*/ 2221026 h 2601565"/>
              <a:gd name="connsiteX38" fmla="*/ 546020 w 998239"/>
              <a:gd name="connsiteY38" fmla="*/ 2245768 h 2601565"/>
              <a:gd name="connsiteX39" fmla="*/ 576539 w 998239"/>
              <a:gd name="connsiteY39" fmla="*/ 2272514 h 2601565"/>
              <a:gd name="connsiteX40" fmla="*/ 601206 w 998239"/>
              <a:gd name="connsiteY40" fmla="*/ 2299617 h 2601565"/>
              <a:gd name="connsiteX41" fmla="*/ 620912 w 998239"/>
              <a:gd name="connsiteY41" fmla="*/ 2328269 h 2601565"/>
              <a:gd name="connsiteX42" fmla="*/ 635746 w 998239"/>
              <a:gd name="connsiteY42" fmla="*/ 2357733 h 2601565"/>
              <a:gd name="connsiteX43" fmla="*/ 645162 w 998239"/>
              <a:gd name="connsiteY43" fmla="*/ 2386515 h 2601565"/>
              <a:gd name="connsiteX44" fmla="*/ 649446 w 998239"/>
              <a:gd name="connsiteY44" fmla="*/ 2415678 h 2601565"/>
              <a:gd name="connsiteX45" fmla="*/ 648196 w 998239"/>
              <a:gd name="connsiteY45" fmla="*/ 2444260 h 2601565"/>
              <a:gd name="connsiteX46" fmla="*/ 641984 w 998239"/>
              <a:gd name="connsiteY46" fmla="*/ 2470935 h 2601565"/>
              <a:gd name="connsiteX47" fmla="*/ 637257 w 998239"/>
              <a:gd name="connsiteY47" fmla="*/ 2472280 h 2601565"/>
              <a:gd name="connsiteX48" fmla="*/ 635317 w 998239"/>
              <a:gd name="connsiteY48" fmla="*/ 2465092 h 2601565"/>
              <a:gd name="connsiteX49" fmla="*/ 641087 w 998239"/>
              <a:gd name="connsiteY49" fmla="*/ 2449008 h 2601565"/>
              <a:gd name="connsiteX50" fmla="*/ 641384 w 998239"/>
              <a:gd name="connsiteY50" fmla="*/ 2430972 h 2601565"/>
              <a:gd name="connsiteX51" fmla="*/ 639215 w 998239"/>
              <a:gd name="connsiteY51" fmla="*/ 2410982 h 2601565"/>
              <a:gd name="connsiteX52" fmla="*/ 632287 w 998239"/>
              <a:gd name="connsiteY52" fmla="*/ 2390884 h 2601565"/>
              <a:gd name="connsiteX53" fmla="*/ 621944 w 998239"/>
              <a:gd name="connsiteY53" fmla="*/ 2369828 h 2601565"/>
              <a:gd name="connsiteX54" fmla="*/ 609133 w 998239"/>
              <a:gd name="connsiteY54" fmla="*/ 2349453 h 2601565"/>
              <a:gd name="connsiteX55" fmla="*/ 593107 w 998239"/>
              <a:gd name="connsiteY55" fmla="*/ 2329922 h 2601565"/>
              <a:gd name="connsiteX56" fmla="*/ 574242 w 998239"/>
              <a:gd name="connsiteY56" fmla="*/ 2311561 h 2601565"/>
              <a:gd name="connsiteX57" fmla="*/ 554736 w 998239"/>
              <a:gd name="connsiteY57" fmla="*/ 2295077 h 2601565"/>
              <a:gd name="connsiteX58" fmla="*/ 542732 w 998239"/>
              <a:gd name="connsiteY58" fmla="*/ 2286998 h 2601565"/>
              <a:gd name="connsiteX59" fmla="*/ 533341 w 998239"/>
              <a:gd name="connsiteY59" fmla="*/ 2278769 h 2601565"/>
              <a:gd name="connsiteX60" fmla="*/ 523778 w 998239"/>
              <a:gd name="connsiteY60" fmla="*/ 2272829 h 2601565"/>
              <a:gd name="connsiteX61" fmla="*/ 514151 w 998239"/>
              <a:gd name="connsiteY61" fmla="*/ 2267440 h 2601565"/>
              <a:gd name="connsiteX62" fmla="*/ 503656 w 998239"/>
              <a:gd name="connsiteY62" fmla="*/ 2264952 h 2601565"/>
              <a:gd name="connsiteX63" fmla="*/ 491006 w 998239"/>
              <a:gd name="connsiteY63" fmla="*/ 2308954 h 2601565"/>
              <a:gd name="connsiteX64" fmla="*/ 476330 w 998239"/>
              <a:gd name="connsiteY64" fmla="*/ 2349959 h 2601565"/>
              <a:gd name="connsiteX65" fmla="*/ 459509 w 998239"/>
              <a:gd name="connsiteY65" fmla="*/ 2391527 h 2601565"/>
              <a:gd name="connsiteX66" fmla="*/ 439580 w 998239"/>
              <a:gd name="connsiteY66" fmla="*/ 2432199 h 2601565"/>
              <a:gd name="connsiteX67" fmla="*/ 416585 w 998239"/>
              <a:gd name="connsiteY67" fmla="*/ 2475063 h 2601565"/>
              <a:gd name="connsiteX68" fmla="*/ 389961 w 998239"/>
              <a:gd name="connsiteY68" fmla="*/ 2519626 h 2601565"/>
              <a:gd name="connsiteX69" fmla="*/ 384223 w 998239"/>
              <a:gd name="connsiteY69" fmla="*/ 2526793 h 2601565"/>
              <a:gd name="connsiteX70" fmla="*/ 377695 w 998239"/>
              <a:gd name="connsiteY70" fmla="*/ 2537945 h 2601565"/>
              <a:gd name="connsiteX71" fmla="*/ 368996 w 998239"/>
              <a:gd name="connsiteY71" fmla="*/ 2549023 h 2601565"/>
              <a:gd name="connsiteX72" fmla="*/ 360933 w 998239"/>
              <a:gd name="connsiteY72" fmla="*/ 2560863 h 2601565"/>
              <a:gd name="connsiteX73" fmla="*/ 351567 w 998239"/>
              <a:gd name="connsiteY73" fmla="*/ 2573185 h 2601565"/>
              <a:gd name="connsiteX74" fmla="*/ 341532 w 998239"/>
              <a:gd name="connsiteY74" fmla="*/ 2583296 h 2601565"/>
              <a:gd name="connsiteX75" fmla="*/ 331557 w 998239"/>
              <a:gd name="connsiteY75" fmla="*/ 2592037 h 2601565"/>
              <a:gd name="connsiteX76" fmla="*/ 321124 w 998239"/>
              <a:gd name="connsiteY76" fmla="*/ 2598545 h 2601565"/>
              <a:gd name="connsiteX77" fmla="*/ 312044 w 998239"/>
              <a:gd name="connsiteY77" fmla="*/ 2601565 h 2601565"/>
              <a:gd name="connsiteX78" fmla="*/ 309960 w 998239"/>
              <a:gd name="connsiteY78" fmla="*/ 2597301 h 2601565"/>
              <a:gd name="connsiteX79" fmla="*/ 342120 w 998239"/>
              <a:gd name="connsiteY79" fmla="*/ 2563687 h 2601565"/>
              <a:gd name="connsiteX80" fmla="*/ 370336 w 998239"/>
              <a:gd name="connsiteY80" fmla="*/ 2526618 h 2601565"/>
              <a:gd name="connsiteX81" fmla="*/ 394287 w 998239"/>
              <a:gd name="connsiteY81" fmla="*/ 2487031 h 2601565"/>
              <a:gd name="connsiteX82" fmla="*/ 413201 w 998239"/>
              <a:gd name="connsiteY82" fmla="*/ 2447908 h 2601565"/>
              <a:gd name="connsiteX83" fmla="*/ 428806 w 998239"/>
              <a:gd name="connsiteY83" fmla="*/ 2409545 h 2601565"/>
              <a:gd name="connsiteX84" fmla="*/ 435216 w 998239"/>
              <a:gd name="connsiteY84" fmla="*/ 2381215 h 2601565"/>
              <a:gd name="connsiteX85" fmla="*/ 437508 w 998239"/>
              <a:gd name="connsiteY85" fmla="*/ 2382004 h 2601565"/>
              <a:gd name="connsiteX86" fmla="*/ 438204 w 998239"/>
              <a:gd name="connsiteY86" fmla="*/ 2381394 h 2601565"/>
              <a:gd name="connsiteX87" fmla="*/ 438054 w 998239"/>
              <a:gd name="connsiteY87" fmla="*/ 2380044 h 2601565"/>
              <a:gd name="connsiteX88" fmla="*/ 437652 w 998239"/>
              <a:gd name="connsiteY88" fmla="*/ 2379080 h 2601565"/>
              <a:gd name="connsiteX89" fmla="*/ 436750 w 998239"/>
              <a:gd name="connsiteY89" fmla="*/ 2377071 h 2601565"/>
              <a:gd name="connsiteX90" fmla="*/ 437767 w 998239"/>
              <a:gd name="connsiteY90" fmla="*/ 2375523 h 2601565"/>
              <a:gd name="connsiteX91" fmla="*/ 437711 w 998239"/>
              <a:gd name="connsiteY91" fmla="*/ 2374255 h 2601565"/>
              <a:gd name="connsiteX92" fmla="*/ 438004 w 998239"/>
              <a:gd name="connsiteY92" fmla="*/ 2372682 h 2601565"/>
              <a:gd name="connsiteX93" fmla="*/ 437308 w 998239"/>
              <a:gd name="connsiteY93" fmla="*/ 2373292 h 2601565"/>
              <a:gd name="connsiteX94" fmla="*/ 437711 w 998239"/>
              <a:gd name="connsiteY94" fmla="*/ 2374255 h 2601565"/>
              <a:gd name="connsiteX95" fmla="*/ 435216 w 998239"/>
              <a:gd name="connsiteY95" fmla="*/ 2381215 h 2601565"/>
              <a:gd name="connsiteX96" fmla="*/ 419562 w 998239"/>
              <a:gd name="connsiteY96" fmla="*/ 2378474 h 2601565"/>
              <a:gd name="connsiteX97" fmla="*/ 399876 w 998239"/>
              <a:gd name="connsiteY97" fmla="*/ 2379925 h 2601565"/>
              <a:gd name="connsiteX98" fmla="*/ 378919 w 998239"/>
              <a:gd name="connsiteY98" fmla="*/ 2383310 h 2601565"/>
              <a:gd name="connsiteX99" fmla="*/ 355837 w 998239"/>
              <a:gd name="connsiteY99" fmla="*/ 2389713 h 2601565"/>
              <a:gd name="connsiteX100" fmla="*/ 331860 w 998239"/>
              <a:gd name="connsiteY100" fmla="*/ 2398379 h 2601565"/>
              <a:gd name="connsiteX101" fmla="*/ 307564 w 998239"/>
              <a:gd name="connsiteY101" fmla="*/ 2407986 h 2601565"/>
              <a:gd name="connsiteX102" fmla="*/ 283791 w 998239"/>
              <a:gd name="connsiteY102" fmla="*/ 2419271 h 2601565"/>
              <a:gd name="connsiteX103" fmla="*/ 261091 w 998239"/>
              <a:gd name="connsiteY103" fmla="*/ 2430275 h 2601565"/>
              <a:gd name="connsiteX104" fmla="*/ 258707 w 998239"/>
              <a:gd name="connsiteY104" fmla="*/ 2431515 h 2601565"/>
              <a:gd name="connsiteX105" fmla="*/ 264907 w 998239"/>
              <a:gd name="connsiteY105" fmla="*/ 2418233 h 2601565"/>
              <a:gd name="connsiteX106" fmla="*/ 283331 w 998239"/>
              <a:gd name="connsiteY106" fmla="*/ 2403215 h 2601565"/>
              <a:gd name="connsiteX107" fmla="*/ 306269 w 998239"/>
              <a:gd name="connsiteY107" fmla="*/ 2389370 h 2601565"/>
              <a:gd name="connsiteX108" fmla="*/ 330709 w 998239"/>
              <a:gd name="connsiteY108" fmla="*/ 2376839 h 2601565"/>
              <a:gd name="connsiteX109" fmla="*/ 356078 w 998239"/>
              <a:gd name="connsiteY109" fmla="*/ 2366953 h 2601565"/>
              <a:gd name="connsiteX110" fmla="*/ 384546 w 998239"/>
              <a:gd name="connsiteY110" fmla="*/ 2359782 h 2601565"/>
              <a:gd name="connsiteX111" fmla="*/ 448037 w 998239"/>
              <a:gd name="connsiteY111" fmla="*/ 2345291 h 2601565"/>
              <a:gd name="connsiteX112" fmla="*/ 456052 w 998239"/>
              <a:gd name="connsiteY112" fmla="*/ 2295805 h 2601565"/>
              <a:gd name="connsiteX113" fmla="*/ 459891 w 998239"/>
              <a:gd name="connsiteY113" fmla="*/ 2246520 h 2601565"/>
              <a:gd name="connsiteX114" fmla="*/ 459547 w 998239"/>
              <a:gd name="connsiteY114" fmla="*/ 2196621 h 2601565"/>
              <a:gd name="connsiteX115" fmla="*/ 455007 w 998239"/>
              <a:gd name="connsiteY115" fmla="*/ 2147109 h 2601565"/>
              <a:gd name="connsiteX116" fmla="*/ 414605 w 998239"/>
              <a:gd name="connsiteY116" fmla="*/ 1999908 h 2601565"/>
              <a:gd name="connsiteX117" fmla="*/ 392039 w 998239"/>
              <a:gd name="connsiteY117" fmla="*/ 2033339 h 2601565"/>
              <a:gd name="connsiteX118" fmla="*/ 351498 w 998239"/>
              <a:gd name="connsiteY118" fmla="*/ 2087417 h 2601565"/>
              <a:gd name="connsiteX119" fmla="*/ 308424 w 998239"/>
              <a:gd name="connsiteY119" fmla="*/ 2139893 h 2601565"/>
              <a:gd name="connsiteX120" fmla="*/ 266098 w 998239"/>
              <a:gd name="connsiteY120" fmla="*/ 2190203 h 2601565"/>
              <a:gd name="connsiteX121" fmla="*/ 221074 w 998239"/>
              <a:gd name="connsiteY121" fmla="*/ 2236952 h 2601565"/>
              <a:gd name="connsiteX122" fmla="*/ 175500 w 998239"/>
              <a:gd name="connsiteY122" fmla="*/ 2279195 h 2601565"/>
              <a:gd name="connsiteX123" fmla="*/ 130958 w 998239"/>
              <a:gd name="connsiteY123" fmla="*/ 2318489 h 2601565"/>
              <a:gd name="connsiteX124" fmla="*/ 86731 w 998239"/>
              <a:gd name="connsiteY124" fmla="*/ 2351876 h 2601565"/>
              <a:gd name="connsiteX125" fmla="*/ 43708 w 998239"/>
              <a:gd name="connsiteY125" fmla="*/ 2380769 h 2601565"/>
              <a:gd name="connsiteX126" fmla="*/ 0 w 998239"/>
              <a:gd name="connsiteY126" fmla="*/ 2402513 h 2601565"/>
              <a:gd name="connsiteX127" fmla="*/ 7680 w 998239"/>
              <a:gd name="connsiteY127" fmla="*/ 2395440 h 2601565"/>
              <a:gd name="connsiteX128" fmla="*/ 12312 w 998239"/>
              <a:gd name="connsiteY128" fmla="*/ 2390461 h 2601565"/>
              <a:gd name="connsiteX129" fmla="*/ 15901 w 998239"/>
              <a:gd name="connsiteY129" fmla="*/ 2387490 h 2601565"/>
              <a:gd name="connsiteX130" fmla="*/ 17197 w 998239"/>
              <a:gd name="connsiteY130" fmla="*/ 2385386 h 2601565"/>
              <a:gd name="connsiteX131" fmla="*/ 16525 w 998239"/>
              <a:gd name="connsiteY131" fmla="*/ 2383620 h 2601565"/>
              <a:gd name="connsiteX132" fmla="*/ 17174 w 998239"/>
              <a:gd name="connsiteY132" fmla="*/ 2382567 h 2601565"/>
              <a:gd name="connsiteX133" fmla="*/ 15999 w 998239"/>
              <a:gd name="connsiteY133" fmla="*/ 2381933 h 2601565"/>
              <a:gd name="connsiteX134" fmla="*/ 16971 w 998239"/>
              <a:gd name="connsiteY134" fmla="*/ 2380354 h 2601565"/>
              <a:gd name="connsiteX135" fmla="*/ 20090 w 998239"/>
              <a:gd name="connsiteY135" fmla="*/ 2377830 h 2601565"/>
              <a:gd name="connsiteX136" fmla="*/ 24327 w 998239"/>
              <a:gd name="connsiteY136" fmla="*/ 2373807 h 2601565"/>
              <a:gd name="connsiteX137" fmla="*/ 30627 w 998239"/>
              <a:gd name="connsiteY137" fmla="*/ 2367391 h 2601565"/>
              <a:gd name="connsiteX138" fmla="*/ 40670 w 998239"/>
              <a:gd name="connsiteY138" fmla="*/ 2359024 h 2601565"/>
              <a:gd name="connsiteX139" fmla="*/ 55321 w 998239"/>
              <a:gd name="connsiteY139" fmla="*/ 2347300 h 2601565"/>
              <a:gd name="connsiteX140" fmla="*/ 71663 w 998239"/>
              <a:gd name="connsiteY140" fmla="*/ 2332515 h 2601565"/>
              <a:gd name="connsiteX141" fmla="*/ 94475 w 998239"/>
              <a:gd name="connsiteY141" fmla="*/ 2314213 h 2601565"/>
              <a:gd name="connsiteX142" fmla="*/ 121818 w 998239"/>
              <a:gd name="connsiteY142" fmla="*/ 2292046 h 2601565"/>
              <a:gd name="connsiteX143" fmla="*/ 160830 w 998239"/>
              <a:gd name="connsiteY143" fmla="*/ 2255375 h 2601565"/>
              <a:gd name="connsiteX144" fmla="*/ 197971 w 998239"/>
              <a:gd name="connsiteY144" fmla="*/ 2213486 h 2601565"/>
              <a:gd name="connsiteX145" fmla="*/ 234107 w 998239"/>
              <a:gd name="connsiteY145" fmla="*/ 2169419 h 2601565"/>
              <a:gd name="connsiteX146" fmla="*/ 274428 w 998239"/>
              <a:gd name="connsiteY146" fmla="*/ 2123636 h 2601565"/>
              <a:gd name="connsiteX147" fmla="*/ 282447 w 998239"/>
              <a:gd name="connsiteY147" fmla="*/ 2113474 h 2601565"/>
              <a:gd name="connsiteX148" fmla="*/ 294255 w 998239"/>
              <a:gd name="connsiteY148" fmla="*/ 2098111 h 2601565"/>
              <a:gd name="connsiteX149" fmla="*/ 304716 w 998239"/>
              <a:gd name="connsiteY149" fmla="*/ 2083635 h 2601565"/>
              <a:gd name="connsiteX150" fmla="*/ 328894 w 998239"/>
              <a:gd name="connsiteY150" fmla="*/ 2047263 h 2601565"/>
              <a:gd name="connsiteX151" fmla="*/ 330780 w 998239"/>
              <a:gd name="connsiteY151" fmla="*/ 2044202 h 2601565"/>
              <a:gd name="connsiteX152" fmla="*/ 331717 w 998239"/>
              <a:gd name="connsiteY152" fmla="*/ 2042063 h 2601565"/>
              <a:gd name="connsiteX153" fmla="*/ 391204 w 998239"/>
              <a:gd name="connsiteY153" fmla="*/ 1933218 h 2601565"/>
              <a:gd name="connsiteX154" fmla="*/ 390156 w 998239"/>
              <a:gd name="connsiteY154" fmla="*/ 1860349 h 2601565"/>
              <a:gd name="connsiteX155" fmla="*/ 396502 w 998239"/>
              <a:gd name="connsiteY155" fmla="*/ 1818105 h 2601565"/>
              <a:gd name="connsiteX156" fmla="*/ 402330 w 998239"/>
              <a:gd name="connsiteY156" fmla="*/ 1747141 h 2601565"/>
              <a:gd name="connsiteX157" fmla="*/ 412844 w 998239"/>
              <a:gd name="connsiteY157" fmla="*/ 1718578 h 2601565"/>
              <a:gd name="connsiteX158" fmla="*/ 421839 w 998239"/>
              <a:gd name="connsiteY158" fmla="*/ 1686822 h 2601565"/>
              <a:gd name="connsiteX159" fmla="*/ 430327 w 998239"/>
              <a:gd name="connsiteY159" fmla="*/ 1651516 h 2601565"/>
              <a:gd name="connsiteX160" fmla="*/ 438181 w 998239"/>
              <a:gd name="connsiteY160" fmla="*/ 1613906 h 2601565"/>
              <a:gd name="connsiteX161" fmla="*/ 444515 w 998239"/>
              <a:gd name="connsiteY161" fmla="*/ 1573279 h 2601565"/>
              <a:gd name="connsiteX162" fmla="*/ 449329 w 998239"/>
              <a:gd name="connsiteY162" fmla="*/ 1531942 h 2601565"/>
              <a:gd name="connsiteX163" fmla="*/ 454016 w 998239"/>
              <a:gd name="connsiteY163" fmla="*/ 1488654 h 2601565"/>
              <a:gd name="connsiteX164" fmla="*/ 457183 w 998239"/>
              <a:gd name="connsiteY164" fmla="*/ 1444833 h 2601565"/>
              <a:gd name="connsiteX165" fmla="*/ 459843 w 998239"/>
              <a:gd name="connsiteY165" fmla="*/ 1399239 h 2601565"/>
              <a:gd name="connsiteX166" fmla="*/ 459843 w 998239"/>
              <a:gd name="connsiteY166" fmla="*/ 1354354 h 2601565"/>
              <a:gd name="connsiteX167" fmla="*/ 459843 w 998239"/>
              <a:gd name="connsiteY167" fmla="*/ 1310001 h 2601565"/>
              <a:gd name="connsiteX168" fmla="*/ 457183 w 998239"/>
              <a:gd name="connsiteY168" fmla="*/ 1265471 h 2601565"/>
              <a:gd name="connsiteX169" fmla="*/ 453509 w 998239"/>
              <a:gd name="connsiteY169" fmla="*/ 1222715 h 2601565"/>
              <a:gd name="connsiteX170" fmla="*/ 448822 w 998239"/>
              <a:gd name="connsiteY170" fmla="*/ 1181023 h 2601565"/>
              <a:gd name="connsiteX171" fmla="*/ 441854 w 998239"/>
              <a:gd name="connsiteY171" fmla="*/ 1140751 h 2601565"/>
              <a:gd name="connsiteX172" fmla="*/ 432353 w 998239"/>
              <a:gd name="connsiteY172" fmla="*/ 1103318 h 2601565"/>
              <a:gd name="connsiteX173" fmla="*/ 421839 w 998239"/>
              <a:gd name="connsiteY173" fmla="*/ 1067835 h 2601565"/>
              <a:gd name="connsiteX174" fmla="*/ 409170 w 998239"/>
              <a:gd name="connsiteY174" fmla="*/ 1036079 h 2601565"/>
              <a:gd name="connsiteX175" fmla="*/ 405274 w 998239"/>
              <a:gd name="connsiteY175" fmla="*/ 1028382 h 2601565"/>
              <a:gd name="connsiteX176" fmla="*/ 325111 w 998239"/>
              <a:gd name="connsiteY176" fmla="*/ 669960 h 2601565"/>
              <a:gd name="connsiteX177" fmla="*/ 324674 w 998239"/>
              <a:gd name="connsiteY177" fmla="*/ 667064 h 2601565"/>
              <a:gd name="connsiteX178" fmla="*/ 321000 w 998239"/>
              <a:gd name="connsiteY178" fmla="*/ 613131 h 2601565"/>
              <a:gd name="connsiteX179" fmla="*/ 317833 w 998239"/>
              <a:gd name="connsiteY179" fmla="*/ 556715 h 2601565"/>
              <a:gd name="connsiteX180" fmla="*/ 317833 w 998239"/>
              <a:gd name="connsiteY180" fmla="*/ 499057 h 2601565"/>
              <a:gd name="connsiteX181" fmla="*/ 319986 w 998239"/>
              <a:gd name="connsiteY181" fmla="*/ 440866 h 2601565"/>
              <a:gd name="connsiteX182" fmla="*/ 324674 w 998239"/>
              <a:gd name="connsiteY182" fmla="*/ 383208 h 2601565"/>
              <a:gd name="connsiteX183" fmla="*/ 331642 w 998239"/>
              <a:gd name="connsiteY183" fmla="*/ 325726 h 2601565"/>
              <a:gd name="connsiteX184" fmla="*/ 338989 w 998239"/>
              <a:gd name="connsiteY184" fmla="*/ 270197 h 2601565"/>
              <a:gd name="connsiteX185" fmla="*/ 349504 w 998239"/>
              <a:gd name="connsiteY185" fmla="*/ 216264 h 2601565"/>
              <a:gd name="connsiteX186" fmla="*/ 362172 w 998239"/>
              <a:gd name="connsiteY186" fmla="*/ 165524 h 2601565"/>
              <a:gd name="connsiteX187" fmla="*/ 375347 w 998239"/>
              <a:gd name="connsiteY187" fmla="*/ 117446 h 2601565"/>
              <a:gd name="connsiteX188" fmla="*/ 390675 w 998239"/>
              <a:gd name="connsiteY188" fmla="*/ 73980 h 2601565"/>
              <a:gd name="connsiteX189" fmla="*/ 407017 w 998239"/>
              <a:gd name="connsiteY189" fmla="*/ 34418 h 2601565"/>
              <a:gd name="connsiteX190" fmla="*/ 426653 w 998239"/>
              <a:gd name="connsiteY190" fmla="*/ 0 h 2601565"/>
              <a:gd name="connsiteX191" fmla="*/ 424499 w 998239"/>
              <a:gd name="connsiteY191" fmla="*/ 8516 h 2601565"/>
              <a:gd name="connsiteX192" fmla="*/ 423485 w 998239"/>
              <a:gd name="connsiteY192" fmla="*/ 14193 h 2601565"/>
              <a:gd name="connsiteX193" fmla="*/ 422345 w 998239"/>
              <a:gd name="connsiteY193" fmla="*/ 17918 h 2601565"/>
              <a:gd name="connsiteX194" fmla="*/ 422345 w 998239"/>
              <a:gd name="connsiteY194" fmla="*/ 20048 h 2601565"/>
              <a:gd name="connsiteX195" fmla="*/ 423485 w 998239"/>
              <a:gd name="connsiteY195" fmla="*/ 21112 h 2601565"/>
              <a:gd name="connsiteX196" fmla="*/ 423485 w 998239"/>
              <a:gd name="connsiteY196" fmla="*/ 22177 h 2601565"/>
              <a:gd name="connsiteX197" fmla="*/ 424499 w 998239"/>
              <a:gd name="connsiteY197" fmla="*/ 22177 h 2601565"/>
              <a:gd name="connsiteX198" fmla="*/ 424499 w 998239"/>
              <a:gd name="connsiteY198" fmla="*/ 23773 h 2601565"/>
              <a:gd name="connsiteX199" fmla="*/ 423485 w 998239"/>
              <a:gd name="connsiteY199" fmla="*/ 26967 h 2601565"/>
              <a:gd name="connsiteX200" fmla="*/ 422345 w 998239"/>
              <a:gd name="connsiteY200" fmla="*/ 31756 h 2601565"/>
              <a:gd name="connsiteX201" fmla="*/ 420825 w 998239"/>
              <a:gd name="connsiteY201" fmla="*/ 39208 h 2601565"/>
              <a:gd name="connsiteX202" fmla="*/ 417658 w 998239"/>
              <a:gd name="connsiteY202" fmla="*/ 49676 h 2601565"/>
              <a:gd name="connsiteX203" fmla="*/ 412844 w 998239"/>
              <a:gd name="connsiteY203" fmla="*/ 64578 h 2601565"/>
              <a:gd name="connsiteX204" fmla="*/ 408157 w 998239"/>
              <a:gd name="connsiteY204" fmla="*/ 82496 h 2601565"/>
              <a:gd name="connsiteX205" fmla="*/ 400683 w 998239"/>
              <a:gd name="connsiteY205" fmla="*/ 105737 h 2601565"/>
              <a:gd name="connsiteX206" fmla="*/ 391815 w 998239"/>
              <a:gd name="connsiteY206" fmla="*/ 133768 h 2601565"/>
              <a:gd name="connsiteX207" fmla="*/ 381174 w 998239"/>
              <a:gd name="connsiteY207" fmla="*/ 177588 h 2601565"/>
              <a:gd name="connsiteX208" fmla="*/ 373826 w 998239"/>
              <a:gd name="connsiteY208" fmla="*/ 224602 h 2601565"/>
              <a:gd name="connsiteX209" fmla="*/ 367999 w 998239"/>
              <a:gd name="connsiteY209" fmla="*/ 272858 h 2601565"/>
              <a:gd name="connsiteX210" fmla="*/ 360145 w 998239"/>
              <a:gd name="connsiteY210" fmla="*/ 324130 h 2601565"/>
              <a:gd name="connsiteX211" fmla="*/ 359005 w 998239"/>
              <a:gd name="connsiteY211" fmla="*/ 335129 h 2601565"/>
              <a:gd name="connsiteX212" fmla="*/ 357484 w 998239"/>
              <a:gd name="connsiteY212" fmla="*/ 351628 h 2601565"/>
              <a:gd name="connsiteX213" fmla="*/ 356344 w 998239"/>
              <a:gd name="connsiteY213" fmla="*/ 369015 h 2601565"/>
              <a:gd name="connsiteX214" fmla="*/ 355331 w 998239"/>
              <a:gd name="connsiteY214" fmla="*/ 387997 h 2601565"/>
              <a:gd name="connsiteX215" fmla="*/ 355331 w 998239"/>
              <a:gd name="connsiteY215" fmla="*/ 407513 h 2601565"/>
              <a:gd name="connsiteX216" fmla="*/ 357484 w 998239"/>
              <a:gd name="connsiteY216" fmla="*/ 425077 h 2601565"/>
              <a:gd name="connsiteX217" fmla="*/ 360145 w 998239"/>
              <a:gd name="connsiteY217" fmla="*/ 440334 h 2601565"/>
              <a:gd name="connsiteX218" fmla="*/ 364832 w 998239"/>
              <a:gd name="connsiteY218" fmla="*/ 450979 h 2601565"/>
              <a:gd name="connsiteX219" fmla="*/ 390168 w 998239"/>
              <a:gd name="connsiteY219" fmla="*/ 448849 h 2601565"/>
              <a:gd name="connsiteX220" fmla="*/ 414997 w 998239"/>
              <a:gd name="connsiteY220" fmla="*/ 440334 h 2601565"/>
              <a:gd name="connsiteX221" fmla="*/ 438687 w 998239"/>
              <a:gd name="connsiteY221" fmla="*/ 426673 h 2601565"/>
              <a:gd name="connsiteX222" fmla="*/ 463010 w 998239"/>
              <a:gd name="connsiteY222" fmla="*/ 407513 h 2601565"/>
              <a:gd name="connsiteX223" fmla="*/ 485179 w 998239"/>
              <a:gd name="connsiteY223" fmla="*/ 385336 h 2601565"/>
              <a:gd name="connsiteX224" fmla="*/ 506842 w 998239"/>
              <a:gd name="connsiteY224" fmla="*/ 358370 h 2601565"/>
              <a:gd name="connsiteX225" fmla="*/ 527364 w 998239"/>
              <a:gd name="connsiteY225" fmla="*/ 329807 h 2601565"/>
              <a:gd name="connsiteX226" fmla="*/ 546367 w 998239"/>
              <a:gd name="connsiteY226" fmla="*/ 299825 h 2601565"/>
              <a:gd name="connsiteX227" fmla="*/ 564862 w 998239"/>
              <a:gd name="connsiteY227" fmla="*/ 268068 h 2601565"/>
              <a:gd name="connsiteX228" fmla="*/ 580697 w 998239"/>
              <a:gd name="connsiteY228" fmla="*/ 235247 h 2601565"/>
              <a:gd name="connsiteX229" fmla="*/ 595519 w 998239"/>
              <a:gd name="connsiteY229" fmla="*/ 203491 h 2601565"/>
              <a:gd name="connsiteX230" fmla="*/ 607680 w 998239"/>
              <a:gd name="connsiteY230" fmla="*/ 172798 h 2601565"/>
              <a:gd name="connsiteX231" fmla="*/ 613508 w 998239"/>
              <a:gd name="connsiteY231" fmla="*/ 172798 h 2601565"/>
              <a:gd name="connsiteX232" fmla="*/ 613508 w 998239"/>
              <a:gd name="connsiteY232" fmla="*/ 175992 h 2601565"/>
              <a:gd name="connsiteX233" fmla="*/ 604006 w 998239"/>
              <a:gd name="connsiteY233" fmla="*/ 206684 h 2601565"/>
              <a:gd name="connsiteX234" fmla="*/ 593365 w 998239"/>
              <a:gd name="connsiteY234" fmla="*/ 238440 h 2601565"/>
              <a:gd name="connsiteX235" fmla="*/ 581837 w 998239"/>
              <a:gd name="connsiteY235" fmla="*/ 269132 h 2601565"/>
              <a:gd name="connsiteX236" fmla="*/ 570183 w 998239"/>
              <a:gd name="connsiteY236" fmla="*/ 298760 h 2601565"/>
              <a:gd name="connsiteX237" fmla="*/ 558021 w 998239"/>
              <a:gd name="connsiteY237" fmla="*/ 327678 h 2601565"/>
              <a:gd name="connsiteX238" fmla="*/ 544339 w 998239"/>
              <a:gd name="connsiteY238" fmla="*/ 354645 h 2601565"/>
              <a:gd name="connsiteX239" fmla="*/ 530025 w 998239"/>
              <a:gd name="connsiteY239" fmla="*/ 380546 h 2601565"/>
              <a:gd name="connsiteX240" fmla="*/ 512669 w 998239"/>
              <a:gd name="connsiteY240" fmla="*/ 404319 h 2601565"/>
              <a:gd name="connsiteX241" fmla="*/ 494680 w 998239"/>
              <a:gd name="connsiteY241" fmla="*/ 427738 h 2601565"/>
              <a:gd name="connsiteX242" fmla="*/ 473524 w 998239"/>
              <a:gd name="connsiteY242" fmla="*/ 446720 h 2601565"/>
              <a:gd name="connsiteX243" fmla="*/ 449329 w 998239"/>
              <a:gd name="connsiteY243" fmla="*/ 464107 h 2601565"/>
              <a:gd name="connsiteX244" fmla="*/ 422345 w 998239"/>
              <a:gd name="connsiteY244" fmla="*/ 479542 h 2601565"/>
              <a:gd name="connsiteX245" fmla="*/ 393842 w 998239"/>
              <a:gd name="connsiteY245" fmla="*/ 491073 h 2601565"/>
              <a:gd name="connsiteX246" fmla="*/ 360145 w 998239"/>
              <a:gd name="connsiteY246" fmla="*/ 499057 h 2601565"/>
              <a:gd name="connsiteX247" fmla="*/ 361158 w 998239"/>
              <a:gd name="connsiteY247" fmla="*/ 554586 h 2601565"/>
              <a:gd name="connsiteX248" fmla="*/ 365845 w 998239"/>
              <a:gd name="connsiteY248" fmla="*/ 607455 h 2601565"/>
              <a:gd name="connsiteX249" fmla="*/ 373826 w 998239"/>
              <a:gd name="connsiteY249" fmla="*/ 657662 h 2601565"/>
              <a:gd name="connsiteX250" fmla="*/ 384341 w 998239"/>
              <a:gd name="connsiteY250" fmla="*/ 705208 h 2601565"/>
              <a:gd name="connsiteX251" fmla="*/ 397516 w 998239"/>
              <a:gd name="connsiteY251" fmla="*/ 750625 h 2601565"/>
              <a:gd name="connsiteX252" fmla="*/ 411831 w 998239"/>
              <a:gd name="connsiteY252" fmla="*/ 794090 h 2601565"/>
              <a:gd name="connsiteX253" fmla="*/ 428172 w 998239"/>
              <a:gd name="connsiteY253" fmla="*/ 835250 h 2601565"/>
              <a:gd name="connsiteX254" fmla="*/ 444515 w 998239"/>
              <a:gd name="connsiteY254" fmla="*/ 875345 h 2601565"/>
              <a:gd name="connsiteX255" fmla="*/ 449329 w 998239"/>
              <a:gd name="connsiteY255" fmla="*/ 884925 h 2601565"/>
              <a:gd name="connsiteX256" fmla="*/ 453509 w 998239"/>
              <a:gd name="connsiteY256" fmla="*/ 896634 h 2601565"/>
              <a:gd name="connsiteX257" fmla="*/ 459336 w 998239"/>
              <a:gd name="connsiteY257" fmla="*/ 909231 h 2601565"/>
              <a:gd name="connsiteX258" fmla="*/ 464657 w 998239"/>
              <a:gd name="connsiteY258" fmla="*/ 922536 h 2601565"/>
              <a:gd name="connsiteX259" fmla="*/ 471498 w 998239"/>
              <a:gd name="connsiteY259" fmla="*/ 935132 h 2601565"/>
              <a:gd name="connsiteX260" fmla="*/ 479352 w 998239"/>
              <a:gd name="connsiteY260" fmla="*/ 945776 h 2601565"/>
              <a:gd name="connsiteX261" fmla="*/ 488853 w 998239"/>
              <a:gd name="connsiteY261" fmla="*/ 955180 h 2601565"/>
              <a:gd name="connsiteX262" fmla="*/ 499494 w 998239"/>
              <a:gd name="connsiteY262" fmla="*/ 962099 h 2601565"/>
              <a:gd name="connsiteX263" fmla="*/ 512163 w 998239"/>
              <a:gd name="connsiteY263" fmla="*/ 964760 h 2601565"/>
              <a:gd name="connsiteX264" fmla="*/ 525338 w 998239"/>
              <a:gd name="connsiteY264" fmla="*/ 964228 h 2601565"/>
              <a:gd name="connsiteX265" fmla="*/ 549027 w 998239"/>
              <a:gd name="connsiteY265" fmla="*/ 956244 h 2601565"/>
              <a:gd name="connsiteX266" fmla="*/ 570183 w 998239"/>
              <a:gd name="connsiteY266" fmla="*/ 943116 h 2601565"/>
              <a:gd name="connsiteX267" fmla="*/ 590705 w 998239"/>
              <a:gd name="connsiteY267" fmla="*/ 926617 h 2601565"/>
              <a:gd name="connsiteX268" fmla="*/ 607680 w 998239"/>
              <a:gd name="connsiteY268" fmla="*/ 907101 h 2601565"/>
              <a:gd name="connsiteX269" fmla="*/ 624022 w 998239"/>
              <a:gd name="connsiteY269" fmla="*/ 885989 h 2601565"/>
              <a:gd name="connsiteX270" fmla="*/ 639350 w 998239"/>
              <a:gd name="connsiteY270" fmla="*/ 863813 h 2601565"/>
              <a:gd name="connsiteX271" fmla="*/ 653032 w 998239"/>
              <a:gd name="connsiteY271" fmla="*/ 842701 h 2601565"/>
              <a:gd name="connsiteX272" fmla="*/ 664687 w 998239"/>
              <a:gd name="connsiteY272" fmla="*/ 822476 h 2601565"/>
              <a:gd name="connsiteX273" fmla="*/ 690530 w 998239"/>
              <a:gd name="connsiteY273" fmla="*/ 776527 h 2601565"/>
              <a:gd name="connsiteX274" fmla="*/ 715359 w 998239"/>
              <a:gd name="connsiteY274" fmla="*/ 724723 h 2601565"/>
              <a:gd name="connsiteX275" fmla="*/ 740189 w 998239"/>
              <a:gd name="connsiteY275" fmla="*/ 668129 h 2601565"/>
              <a:gd name="connsiteX276" fmla="*/ 763372 w 998239"/>
              <a:gd name="connsiteY276" fmla="*/ 606390 h 2601565"/>
              <a:gd name="connsiteX277" fmla="*/ 784528 w 998239"/>
              <a:gd name="connsiteY277" fmla="*/ 541280 h 2601565"/>
              <a:gd name="connsiteX278" fmla="*/ 803530 w 998239"/>
              <a:gd name="connsiteY278" fmla="*/ 472090 h 2601565"/>
              <a:gd name="connsiteX279" fmla="*/ 820886 w 998239"/>
              <a:gd name="connsiteY279" fmla="*/ 399707 h 2601565"/>
              <a:gd name="connsiteX280" fmla="*/ 833553 w 998239"/>
              <a:gd name="connsiteY280" fmla="*/ 324662 h 2601565"/>
              <a:gd name="connsiteX281" fmla="*/ 843055 w 998239"/>
              <a:gd name="connsiteY281" fmla="*/ 247843 h 2601565"/>
              <a:gd name="connsiteX282" fmla="*/ 848882 w 998239"/>
              <a:gd name="connsiteY282" fmla="*/ 169250 h 2601565"/>
              <a:gd name="connsiteX283" fmla="*/ 853569 w 998239"/>
              <a:gd name="connsiteY283" fmla="*/ 172798 h 2601565"/>
              <a:gd name="connsiteX284" fmla="*/ 857370 w 998239"/>
              <a:gd name="connsiteY284" fmla="*/ 181846 h 2601565"/>
              <a:gd name="connsiteX285" fmla="*/ 860537 w 998239"/>
              <a:gd name="connsiteY285" fmla="*/ 195152 h 2601565"/>
              <a:gd name="connsiteX286" fmla="*/ 862057 w 998239"/>
              <a:gd name="connsiteY286" fmla="*/ 212538 h 2601565"/>
              <a:gd name="connsiteX287" fmla="*/ 863070 w 998239"/>
              <a:gd name="connsiteY287" fmla="*/ 232586 h 2601565"/>
              <a:gd name="connsiteX288" fmla="*/ 863070 w 998239"/>
              <a:gd name="connsiteY288" fmla="*/ 255827 h 2601565"/>
              <a:gd name="connsiteX289" fmla="*/ 863070 w 998239"/>
              <a:gd name="connsiteY289" fmla="*/ 280664 h 2601565"/>
              <a:gd name="connsiteX290" fmla="*/ 862057 w 998239"/>
              <a:gd name="connsiteY290" fmla="*/ 307630 h 2601565"/>
              <a:gd name="connsiteX291" fmla="*/ 860537 w 998239"/>
              <a:gd name="connsiteY291" fmla="*/ 335129 h 2601565"/>
              <a:gd name="connsiteX292" fmla="*/ 858383 w 998239"/>
              <a:gd name="connsiteY292" fmla="*/ 363160 h 2601565"/>
              <a:gd name="connsiteX293" fmla="*/ 855216 w 998239"/>
              <a:gd name="connsiteY293" fmla="*/ 391191 h 2601565"/>
              <a:gd name="connsiteX294" fmla="*/ 853569 w 998239"/>
              <a:gd name="connsiteY294" fmla="*/ 418157 h 2601565"/>
              <a:gd name="connsiteX295" fmla="*/ 850402 w 998239"/>
              <a:gd name="connsiteY295" fmla="*/ 442995 h 2601565"/>
              <a:gd name="connsiteX296" fmla="*/ 847869 w 998239"/>
              <a:gd name="connsiteY296" fmla="*/ 466236 h 2601565"/>
              <a:gd name="connsiteX297" fmla="*/ 844701 w 998239"/>
              <a:gd name="connsiteY297" fmla="*/ 486283 h 2601565"/>
              <a:gd name="connsiteX298" fmla="*/ 842041 w 998239"/>
              <a:gd name="connsiteY298" fmla="*/ 502782 h 2601565"/>
              <a:gd name="connsiteX299" fmla="*/ 839888 w 998239"/>
              <a:gd name="connsiteY299" fmla="*/ 515910 h 2601565"/>
              <a:gd name="connsiteX300" fmla="*/ 801883 w 998239"/>
              <a:gd name="connsiteY300" fmla="*/ 666000 h 2601565"/>
              <a:gd name="connsiteX301" fmla="*/ 832540 w 998239"/>
              <a:gd name="connsiteY301" fmla="*/ 662984 h 2601565"/>
              <a:gd name="connsiteX302" fmla="*/ 861044 w 998239"/>
              <a:gd name="connsiteY302" fmla="*/ 655533 h 2601565"/>
              <a:gd name="connsiteX303" fmla="*/ 887900 w 998239"/>
              <a:gd name="connsiteY303" fmla="*/ 644888 h 2601565"/>
              <a:gd name="connsiteX304" fmla="*/ 913743 w 998239"/>
              <a:gd name="connsiteY304" fmla="*/ 631228 h 2601565"/>
              <a:gd name="connsiteX305" fmla="*/ 937052 w 998239"/>
              <a:gd name="connsiteY305" fmla="*/ 615793 h 2601565"/>
              <a:gd name="connsiteX306" fmla="*/ 958081 w 998239"/>
              <a:gd name="connsiteY306" fmla="*/ 598939 h 2601565"/>
              <a:gd name="connsiteX307" fmla="*/ 978224 w 998239"/>
              <a:gd name="connsiteY307" fmla="*/ 581553 h 2601565"/>
              <a:gd name="connsiteX308" fmla="*/ 996719 w 998239"/>
              <a:gd name="connsiteY308" fmla="*/ 565054 h 2601565"/>
              <a:gd name="connsiteX309" fmla="*/ 998239 w 998239"/>
              <a:gd name="connsiteY309" fmla="*/ 573037 h 2601565"/>
              <a:gd name="connsiteX310" fmla="*/ 981391 w 998239"/>
              <a:gd name="connsiteY310" fmla="*/ 598939 h 2601565"/>
              <a:gd name="connsiteX311" fmla="*/ 960742 w 998239"/>
              <a:gd name="connsiteY311" fmla="*/ 623776 h 2601565"/>
              <a:gd name="connsiteX312" fmla="*/ 935912 w 998239"/>
              <a:gd name="connsiteY312" fmla="*/ 645953 h 2601565"/>
              <a:gd name="connsiteX313" fmla="*/ 908042 w 998239"/>
              <a:gd name="connsiteY313" fmla="*/ 666000 h 2601565"/>
              <a:gd name="connsiteX314" fmla="*/ 878399 w 998239"/>
              <a:gd name="connsiteY314" fmla="*/ 684096 h 2601565"/>
              <a:gd name="connsiteX315" fmla="*/ 846728 w 998239"/>
              <a:gd name="connsiteY315" fmla="*/ 699886 h 2601565"/>
              <a:gd name="connsiteX316" fmla="*/ 814044 w 998239"/>
              <a:gd name="connsiteY316" fmla="*/ 712127 h 2601565"/>
              <a:gd name="connsiteX317" fmla="*/ 780728 w 998239"/>
              <a:gd name="connsiteY317" fmla="*/ 720997 h 2601565"/>
              <a:gd name="connsiteX318" fmla="*/ 773886 w 998239"/>
              <a:gd name="connsiteY318" fmla="*/ 742287 h 2601565"/>
              <a:gd name="connsiteX319" fmla="*/ 764385 w 998239"/>
              <a:gd name="connsiteY319" fmla="*/ 767124 h 2601565"/>
              <a:gd name="connsiteX320" fmla="*/ 753871 w 998239"/>
              <a:gd name="connsiteY320" fmla="*/ 793026 h 2601565"/>
              <a:gd name="connsiteX321" fmla="*/ 740189 w 998239"/>
              <a:gd name="connsiteY321" fmla="*/ 821057 h 2601565"/>
              <a:gd name="connsiteX322" fmla="*/ 725874 w 998239"/>
              <a:gd name="connsiteY322" fmla="*/ 850507 h 2601565"/>
              <a:gd name="connsiteX323" fmla="*/ 710546 w 998239"/>
              <a:gd name="connsiteY323" fmla="*/ 879603 h 2601565"/>
              <a:gd name="connsiteX324" fmla="*/ 705253 w 998239"/>
              <a:gd name="connsiteY324" fmla="*/ 888509 h 2601565"/>
              <a:gd name="connsiteX325" fmla="*/ 657504 w 998239"/>
              <a:gd name="connsiteY325" fmla="*/ 965731 h 2601565"/>
              <a:gd name="connsiteX326" fmla="*/ 646192 w 998239"/>
              <a:gd name="connsiteY326" fmla="*/ 981082 h 2601565"/>
              <a:gd name="connsiteX327" fmla="*/ 631877 w 998239"/>
              <a:gd name="connsiteY327" fmla="*/ 1000774 h 2601565"/>
              <a:gd name="connsiteX328" fmla="*/ 618195 w 998239"/>
              <a:gd name="connsiteY328" fmla="*/ 1014967 h 2601565"/>
              <a:gd name="connsiteX329" fmla="*/ 620348 w 998239"/>
              <a:gd name="connsiteY329" fmla="*/ 1025612 h 2601565"/>
              <a:gd name="connsiteX330" fmla="*/ 715462 w 998239"/>
              <a:gd name="connsiteY330" fmla="*/ 1119180 h 2601565"/>
              <a:gd name="connsiteX0" fmla="*/ 609304 w 998239"/>
              <a:gd name="connsiteY0" fmla="*/ 1157153 h 2601565"/>
              <a:gd name="connsiteX1" fmla="*/ 598179 w 998239"/>
              <a:gd name="connsiteY1" fmla="*/ 1179427 h 2601565"/>
              <a:gd name="connsiteX2" fmla="*/ 587538 w 998239"/>
              <a:gd name="connsiteY2" fmla="*/ 1212780 h 2601565"/>
              <a:gd name="connsiteX3" fmla="*/ 579177 w 998239"/>
              <a:gd name="connsiteY3" fmla="*/ 1247552 h 2601565"/>
              <a:gd name="connsiteX4" fmla="*/ 574363 w 998239"/>
              <a:gd name="connsiteY4" fmla="*/ 1283035 h 2601565"/>
              <a:gd name="connsiteX5" fmla="*/ 572336 w 998239"/>
              <a:gd name="connsiteY5" fmla="*/ 1320468 h 2601565"/>
              <a:gd name="connsiteX6" fmla="*/ 571196 w 998239"/>
              <a:gd name="connsiteY6" fmla="*/ 1358079 h 2601565"/>
              <a:gd name="connsiteX7" fmla="*/ 572336 w 998239"/>
              <a:gd name="connsiteY7" fmla="*/ 1395691 h 2601565"/>
              <a:gd name="connsiteX8" fmla="*/ 574363 w 998239"/>
              <a:gd name="connsiteY8" fmla="*/ 1434189 h 2601565"/>
              <a:gd name="connsiteX9" fmla="*/ 577023 w 998239"/>
              <a:gd name="connsiteY9" fmla="*/ 1472331 h 2601565"/>
              <a:gd name="connsiteX10" fmla="*/ 580190 w 998239"/>
              <a:gd name="connsiteY10" fmla="*/ 1509765 h 2601565"/>
              <a:gd name="connsiteX11" fmla="*/ 580697 w 998239"/>
              <a:gd name="connsiteY11" fmla="*/ 1564763 h 2601565"/>
              <a:gd name="connsiteX12" fmla="*/ 578037 w 998239"/>
              <a:gd name="connsiteY12" fmla="*/ 1619760 h 2601565"/>
              <a:gd name="connsiteX13" fmla="*/ 573350 w 998239"/>
              <a:gd name="connsiteY13" fmla="*/ 1672629 h 2601565"/>
              <a:gd name="connsiteX14" fmla="*/ 567522 w 998239"/>
              <a:gd name="connsiteY14" fmla="*/ 1724432 h 2601565"/>
              <a:gd name="connsiteX15" fmla="*/ 564474 w 998239"/>
              <a:gd name="connsiteY15" fmla="*/ 1798067 h 2601565"/>
              <a:gd name="connsiteX16" fmla="*/ 565843 w 998239"/>
              <a:gd name="connsiteY16" fmla="*/ 1798067 h 2601565"/>
              <a:gd name="connsiteX17" fmla="*/ 596167 w 998239"/>
              <a:gd name="connsiteY17" fmla="*/ 2004317 h 2601565"/>
              <a:gd name="connsiteX18" fmla="*/ 614772 w 998239"/>
              <a:gd name="connsiteY18" fmla="*/ 2015335 h 2601565"/>
              <a:gd name="connsiteX19" fmla="*/ 633212 w 998239"/>
              <a:gd name="connsiteY19" fmla="*/ 2026005 h 2601565"/>
              <a:gd name="connsiteX20" fmla="*/ 649037 w 998239"/>
              <a:gd name="connsiteY20" fmla="*/ 2036824 h 2601565"/>
              <a:gd name="connsiteX21" fmla="*/ 682546 w 998239"/>
              <a:gd name="connsiteY21" fmla="*/ 2063750 h 2601565"/>
              <a:gd name="connsiteX22" fmla="*/ 712427 w 998239"/>
              <a:gd name="connsiteY22" fmla="*/ 2092373 h 2601565"/>
              <a:gd name="connsiteX23" fmla="*/ 738220 w 998239"/>
              <a:gd name="connsiteY23" fmla="*/ 2120464 h 2601565"/>
              <a:gd name="connsiteX24" fmla="*/ 761610 w 998239"/>
              <a:gd name="connsiteY24" fmla="*/ 2148686 h 2601565"/>
              <a:gd name="connsiteX25" fmla="*/ 783089 w 998239"/>
              <a:gd name="connsiteY25" fmla="*/ 2177264 h 2601565"/>
              <a:gd name="connsiteX26" fmla="*/ 803347 w 998239"/>
              <a:gd name="connsiteY26" fmla="*/ 2204774 h 2601565"/>
              <a:gd name="connsiteX27" fmla="*/ 821429 w 998239"/>
              <a:gd name="connsiteY27" fmla="*/ 2231393 h 2601565"/>
              <a:gd name="connsiteX28" fmla="*/ 812873 w 998239"/>
              <a:gd name="connsiteY28" fmla="*/ 2236092 h 2601565"/>
              <a:gd name="connsiteX29" fmla="*/ 783805 w 998239"/>
              <a:gd name="connsiteY29" fmla="*/ 2203301 h 2601565"/>
              <a:gd name="connsiteX30" fmla="*/ 753719 w 998239"/>
              <a:gd name="connsiteY30" fmla="*/ 2172059 h 2601565"/>
              <a:gd name="connsiteX31" fmla="*/ 722647 w 998239"/>
              <a:gd name="connsiteY31" fmla="*/ 2142999 h 2601565"/>
              <a:gd name="connsiteX32" fmla="*/ 690330 w 998239"/>
              <a:gd name="connsiteY32" fmla="*/ 2116510 h 2601565"/>
              <a:gd name="connsiteX33" fmla="*/ 655982 w 998239"/>
              <a:gd name="connsiteY33" fmla="*/ 2093118 h 2601565"/>
              <a:gd name="connsiteX34" fmla="*/ 620297 w 998239"/>
              <a:gd name="connsiteY34" fmla="*/ 2072215 h 2601565"/>
              <a:gd name="connsiteX35" fmla="*/ 583862 w 998239"/>
              <a:gd name="connsiteY35" fmla="*/ 2054108 h 2601565"/>
              <a:gd name="connsiteX36" fmla="*/ 545427 w 998239"/>
              <a:gd name="connsiteY36" fmla="*/ 2040553 h 2601565"/>
              <a:gd name="connsiteX37" fmla="*/ 511522 w 998239"/>
              <a:gd name="connsiteY37" fmla="*/ 2221026 h 2601565"/>
              <a:gd name="connsiteX38" fmla="*/ 546020 w 998239"/>
              <a:gd name="connsiteY38" fmla="*/ 2245768 h 2601565"/>
              <a:gd name="connsiteX39" fmla="*/ 576539 w 998239"/>
              <a:gd name="connsiteY39" fmla="*/ 2272514 h 2601565"/>
              <a:gd name="connsiteX40" fmla="*/ 601206 w 998239"/>
              <a:gd name="connsiteY40" fmla="*/ 2299617 h 2601565"/>
              <a:gd name="connsiteX41" fmla="*/ 620912 w 998239"/>
              <a:gd name="connsiteY41" fmla="*/ 2328269 h 2601565"/>
              <a:gd name="connsiteX42" fmla="*/ 635746 w 998239"/>
              <a:gd name="connsiteY42" fmla="*/ 2357733 h 2601565"/>
              <a:gd name="connsiteX43" fmla="*/ 645162 w 998239"/>
              <a:gd name="connsiteY43" fmla="*/ 2386515 h 2601565"/>
              <a:gd name="connsiteX44" fmla="*/ 649446 w 998239"/>
              <a:gd name="connsiteY44" fmla="*/ 2415678 h 2601565"/>
              <a:gd name="connsiteX45" fmla="*/ 648196 w 998239"/>
              <a:gd name="connsiteY45" fmla="*/ 2444260 h 2601565"/>
              <a:gd name="connsiteX46" fmla="*/ 641984 w 998239"/>
              <a:gd name="connsiteY46" fmla="*/ 2470935 h 2601565"/>
              <a:gd name="connsiteX47" fmla="*/ 637257 w 998239"/>
              <a:gd name="connsiteY47" fmla="*/ 2472280 h 2601565"/>
              <a:gd name="connsiteX48" fmla="*/ 635317 w 998239"/>
              <a:gd name="connsiteY48" fmla="*/ 2465092 h 2601565"/>
              <a:gd name="connsiteX49" fmla="*/ 641087 w 998239"/>
              <a:gd name="connsiteY49" fmla="*/ 2449008 h 2601565"/>
              <a:gd name="connsiteX50" fmla="*/ 641384 w 998239"/>
              <a:gd name="connsiteY50" fmla="*/ 2430972 h 2601565"/>
              <a:gd name="connsiteX51" fmla="*/ 639215 w 998239"/>
              <a:gd name="connsiteY51" fmla="*/ 2410982 h 2601565"/>
              <a:gd name="connsiteX52" fmla="*/ 632287 w 998239"/>
              <a:gd name="connsiteY52" fmla="*/ 2390884 h 2601565"/>
              <a:gd name="connsiteX53" fmla="*/ 621944 w 998239"/>
              <a:gd name="connsiteY53" fmla="*/ 2369828 h 2601565"/>
              <a:gd name="connsiteX54" fmla="*/ 609133 w 998239"/>
              <a:gd name="connsiteY54" fmla="*/ 2349453 h 2601565"/>
              <a:gd name="connsiteX55" fmla="*/ 593107 w 998239"/>
              <a:gd name="connsiteY55" fmla="*/ 2329922 h 2601565"/>
              <a:gd name="connsiteX56" fmla="*/ 574242 w 998239"/>
              <a:gd name="connsiteY56" fmla="*/ 2311561 h 2601565"/>
              <a:gd name="connsiteX57" fmla="*/ 554736 w 998239"/>
              <a:gd name="connsiteY57" fmla="*/ 2295077 h 2601565"/>
              <a:gd name="connsiteX58" fmla="*/ 542732 w 998239"/>
              <a:gd name="connsiteY58" fmla="*/ 2286998 h 2601565"/>
              <a:gd name="connsiteX59" fmla="*/ 533341 w 998239"/>
              <a:gd name="connsiteY59" fmla="*/ 2278769 h 2601565"/>
              <a:gd name="connsiteX60" fmla="*/ 523778 w 998239"/>
              <a:gd name="connsiteY60" fmla="*/ 2272829 h 2601565"/>
              <a:gd name="connsiteX61" fmla="*/ 514151 w 998239"/>
              <a:gd name="connsiteY61" fmla="*/ 2267440 h 2601565"/>
              <a:gd name="connsiteX62" fmla="*/ 503656 w 998239"/>
              <a:gd name="connsiteY62" fmla="*/ 2264952 h 2601565"/>
              <a:gd name="connsiteX63" fmla="*/ 491006 w 998239"/>
              <a:gd name="connsiteY63" fmla="*/ 2308954 h 2601565"/>
              <a:gd name="connsiteX64" fmla="*/ 476330 w 998239"/>
              <a:gd name="connsiteY64" fmla="*/ 2349959 h 2601565"/>
              <a:gd name="connsiteX65" fmla="*/ 459509 w 998239"/>
              <a:gd name="connsiteY65" fmla="*/ 2391527 h 2601565"/>
              <a:gd name="connsiteX66" fmla="*/ 439580 w 998239"/>
              <a:gd name="connsiteY66" fmla="*/ 2432199 h 2601565"/>
              <a:gd name="connsiteX67" fmla="*/ 416585 w 998239"/>
              <a:gd name="connsiteY67" fmla="*/ 2475063 h 2601565"/>
              <a:gd name="connsiteX68" fmla="*/ 389961 w 998239"/>
              <a:gd name="connsiteY68" fmla="*/ 2519626 h 2601565"/>
              <a:gd name="connsiteX69" fmla="*/ 384223 w 998239"/>
              <a:gd name="connsiteY69" fmla="*/ 2526793 h 2601565"/>
              <a:gd name="connsiteX70" fmla="*/ 377695 w 998239"/>
              <a:gd name="connsiteY70" fmla="*/ 2537945 h 2601565"/>
              <a:gd name="connsiteX71" fmla="*/ 368996 w 998239"/>
              <a:gd name="connsiteY71" fmla="*/ 2549023 h 2601565"/>
              <a:gd name="connsiteX72" fmla="*/ 360933 w 998239"/>
              <a:gd name="connsiteY72" fmla="*/ 2560863 h 2601565"/>
              <a:gd name="connsiteX73" fmla="*/ 351567 w 998239"/>
              <a:gd name="connsiteY73" fmla="*/ 2573185 h 2601565"/>
              <a:gd name="connsiteX74" fmla="*/ 341532 w 998239"/>
              <a:gd name="connsiteY74" fmla="*/ 2583296 h 2601565"/>
              <a:gd name="connsiteX75" fmla="*/ 331557 w 998239"/>
              <a:gd name="connsiteY75" fmla="*/ 2592037 h 2601565"/>
              <a:gd name="connsiteX76" fmla="*/ 321124 w 998239"/>
              <a:gd name="connsiteY76" fmla="*/ 2598545 h 2601565"/>
              <a:gd name="connsiteX77" fmla="*/ 312044 w 998239"/>
              <a:gd name="connsiteY77" fmla="*/ 2601565 h 2601565"/>
              <a:gd name="connsiteX78" fmla="*/ 309960 w 998239"/>
              <a:gd name="connsiteY78" fmla="*/ 2597301 h 2601565"/>
              <a:gd name="connsiteX79" fmla="*/ 342120 w 998239"/>
              <a:gd name="connsiteY79" fmla="*/ 2563687 h 2601565"/>
              <a:gd name="connsiteX80" fmla="*/ 370336 w 998239"/>
              <a:gd name="connsiteY80" fmla="*/ 2526618 h 2601565"/>
              <a:gd name="connsiteX81" fmla="*/ 394287 w 998239"/>
              <a:gd name="connsiteY81" fmla="*/ 2487031 h 2601565"/>
              <a:gd name="connsiteX82" fmla="*/ 413201 w 998239"/>
              <a:gd name="connsiteY82" fmla="*/ 2447908 h 2601565"/>
              <a:gd name="connsiteX83" fmla="*/ 428806 w 998239"/>
              <a:gd name="connsiteY83" fmla="*/ 2409545 h 2601565"/>
              <a:gd name="connsiteX84" fmla="*/ 435216 w 998239"/>
              <a:gd name="connsiteY84" fmla="*/ 2381215 h 2601565"/>
              <a:gd name="connsiteX85" fmla="*/ 437508 w 998239"/>
              <a:gd name="connsiteY85" fmla="*/ 2382004 h 2601565"/>
              <a:gd name="connsiteX86" fmla="*/ 438204 w 998239"/>
              <a:gd name="connsiteY86" fmla="*/ 2381394 h 2601565"/>
              <a:gd name="connsiteX87" fmla="*/ 438054 w 998239"/>
              <a:gd name="connsiteY87" fmla="*/ 2380044 h 2601565"/>
              <a:gd name="connsiteX88" fmla="*/ 437652 w 998239"/>
              <a:gd name="connsiteY88" fmla="*/ 2379080 h 2601565"/>
              <a:gd name="connsiteX89" fmla="*/ 436750 w 998239"/>
              <a:gd name="connsiteY89" fmla="*/ 2377071 h 2601565"/>
              <a:gd name="connsiteX90" fmla="*/ 437767 w 998239"/>
              <a:gd name="connsiteY90" fmla="*/ 2375523 h 2601565"/>
              <a:gd name="connsiteX91" fmla="*/ 437711 w 998239"/>
              <a:gd name="connsiteY91" fmla="*/ 2374255 h 2601565"/>
              <a:gd name="connsiteX92" fmla="*/ 438004 w 998239"/>
              <a:gd name="connsiteY92" fmla="*/ 2372682 h 2601565"/>
              <a:gd name="connsiteX93" fmla="*/ 437308 w 998239"/>
              <a:gd name="connsiteY93" fmla="*/ 2373292 h 2601565"/>
              <a:gd name="connsiteX94" fmla="*/ 437711 w 998239"/>
              <a:gd name="connsiteY94" fmla="*/ 2374255 h 2601565"/>
              <a:gd name="connsiteX95" fmla="*/ 435216 w 998239"/>
              <a:gd name="connsiteY95" fmla="*/ 2381215 h 2601565"/>
              <a:gd name="connsiteX96" fmla="*/ 419562 w 998239"/>
              <a:gd name="connsiteY96" fmla="*/ 2378474 h 2601565"/>
              <a:gd name="connsiteX97" fmla="*/ 399876 w 998239"/>
              <a:gd name="connsiteY97" fmla="*/ 2379925 h 2601565"/>
              <a:gd name="connsiteX98" fmla="*/ 378919 w 998239"/>
              <a:gd name="connsiteY98" fmla="*/ 2383310 h 2601565"/>
              <a:gd name="connsiteX99" fmla="*/ 355837 w 998239"/>
              <a:gd name="connsiteY99" fmla="*/ 2389713 h 2601565"/>
              <a:gd name="connsiteX100" fmla="*/ 331860 w 998239"/>
              <a:gd name="connsiteY100" fmla="*/ 2398379 h 2601565"/>
              <a:gd name="connsiteX101" fmla="*/ 307564 w 998239"/>
              <a:gd name="connsiteY101" fmla="*/ 2407986 h 2601565"/>
              <a:gd name="connsiteX102" fmla="*/ 283791 w 998239"/>
              <a:gd name="connsiteY102" fmla="*/ 2419271 h 2601565"/>
              <a:gd name="connsiteX103" fmla="*/ 261091 w 998239"/>
              <a:gd name="connsiteY103" fmla="*/ 2430275 h 2601565"/>
              <a:gd name="connsiteX104" fmla="*/ 258707 w 998239"/>
              <a:gd name="connsiteY104" fmla="*/ 2431515 h 2601565"/>
              <a:gd name="connsiteX105" fmla="*/ 264907 w 998239"/>
              <a:gd name="connsiteY105" fmla="*/ 2418233 h 2601565"/>
              <a:gd name="connsiteX106" fmla="*/ 283331 w 998239"/>
              <a:gd name="connsiteY106" fmla="*/ 2403215 h 2601565"/>
              <a:gd name="connsiteX107" fmla="*/ 306269 w 998239"/>
              <a:gd name="connsiteY107" fmla="*/ 2389370 h 2601565"/>
              <a:gd name="connsiteX108" fmla="*/ 330709 w 998239"/>
              <a:gd name="connsiteY108" fmla="*/ 2376839 h 2601565"/>
              <a:gd name="connsiteX109" fmla="*/ 356078 w 998239"/>
              <a:gd name="connsiteY109" fmla="*/ 2366953 h 2601565"/>
              <a:gd name="connsiteX110" fmla="*/ 384546 w 998239"/>
              <a:gd name="connsiteY110" fmla="*/ 2359782 h 2601565"/>
              <a:gd name="connsiteX111" fmla="*/ 448037 w 998239"/>
              <a:gd name="connsiteY111" fmla="*/ 2345291 h 2601565"/>
              <a:gd name="connsiteX112" fmla="*/ 456052 w 998239"/>
              <a:gd name="connsiteY112" fmla="*/ 2295805 h 2601565"/>
              <a:gd name="connsiteX113" fmla="*/ 459891 w 998239"/>
              <a:gd name="connsiteY113" fmla="*/ 2246520 h 2601565"/>
              <a:gd name="connsiteX114" fmla="*/ 459547 w 998239"/>
              <a:gd name="connsiteY114" fmla="*/ 2196621 h 2601565"/>
              <a:gd name="connsiteX115" fmla="*/ 455007 w 998239"/>
              <a:gd name="connsiteY115" fmla="*/ 2147109 h 2601565"/>
              <a:gd name="connsiteX116" fmla="*/ 414605 w 998239"/>
              <a:gd name="connsiteY116" fmla="*/ 1999908 h 2601565"/>
              <a:gd name="connsiteX117" fmla="*/ 392039 w 998239"/>
              <a:gd name="connsiteY117" fmla="*/ 2033339 h 2601565"/>
              <a:gd name="connsiteX118" fmla="*/ 351498 w 998239"/>
              <a:gd name="connsiteY118" fmla="*/ 2087417 h 2601565"/>
              <a:gd name="connsiteX119" fmla="*/ 308424 w 998239"/>
              <a:gd name="connsiteY119" fmla="*/ 2139893 h 2601565"/>
              <a:gd name="connsiteX120" fmla="*/ 266098 w 998239"/>
              <a:gd name="connsiteY120" fmla="*/ 2190203 h 2601565"/>
              <a:gd name="connsiteX121" fmla="*/ 221074 w 998239"/>
              <a:gd name="connsiteY121" fmla="*/ 2236952 h 2601565"/>
              <a:gd name="connsiteX122" fmla="*/ 175500 w 998239"/>
              <a:gd name="connsiteY122" fmla="*/ 2279195 h 2601565"/>
              <a:gd name="connsiteX123" fmla="*/ 130958 w 998239"/>
              <a:gd name="connsiteY123" fmla="*/ 2318489 h 2601565"/>
              <a:gd name="connsiteX124" fmla="*/ 86731 w 998239"/>
              <a:gd name="connsiteY124" fmla="*/ 2351876 h 2601565"/>
              <a:gd name="connsiteX125" fmla="*/ 43708 w 998239"/>
              <a:gd name="connsiteY125" fmla="*/ 2380769 h 2601565"/>
              <a:gd name="connsiteX126" fmla="*/ 0 w 998239"/>
              <a:gd name="connsiteY126" fmla="*/ 2402513 h 2601565"/>
              <a:gd name="connsiteX127" fmla="*/ 7680 w 998239"/>
              <a:gd name="connsiteY127" fmla="*/ 2395440 h 2601565"/>
              <a:gd name="connsiteX128" fmla="*/ 12312 w 998239"/>
              <a:gd name="connsiteY128" fmla="*/ 2390461 h 2601565"/>
              <a:gd name="connsiteX129" fmla="*/ 15901 w 998239"/>
              <a:gd name="connsiteY129" fmla="*/ 2387490 h 2601565"/>
              <a:gd name="connsiteX130" fmla="*/ 17197 w 998239"/>
              <a:gd name="connsiteY130" fmla="*/ 2385386 h 2601565"/>
              <a:gd name="connsiteX131" fmla="*/ 16525 w 998239"/>
              <a:gd name="connsiteY131" fmla="*/ 2383620 h 2601565"/>
              <a:gd name="connsiteX132" fmla="*/ 17174 w 998239"/>
              <a:gd name="connsiteY132" fmla="*/ 2382567 h 2601565"/>
              <a:gd name="connsiteX133" fmla="*/ 15999 w 998239"/>
              <a:gd name="connsiteY133" fmla="*/ 2381933 h 2601565"/>
              <a:gd name="connsiteX134" fmla="*/ 16971 w 998239"/>
              <a:gd name="connsiteY134" fmla="*/ 2380354 h 2601565"/>
              <a:gd name="connsiteX135" fmla="*/ 20090 w 998239"/>
              <a:gd name="connsiteY135" fmla="*/ 2377830 h 2601565"/>
              <a:gd name="connsiteX136" fmla="*/ 24327 w 998239"/>
              <a:gd name="connsiteY136" fmla="*/ 2373807 h 2601565"/>
              <a:gd name="connsiteX137" fmla="*/ 30627 w 998239"/>
              <a:gd name="connsiteY137" fmla="*/ 2367391 h 2601565"/>
              <a:gd name="connsiteX138" fmla="*/ 40670 w 998239"/>
              <a:gd name="connsiteY138" fmla="*/ 2359024 h 2601565"/>
              <a:gd name="connsiteX139" fmla="*/ 55321 w 998239"/>
              <a:gd name="connsiteY139" fmla="*/ 2347300 h 2601565"/>
              <a:gd name="connsiteX140" fmla="*/ 71663 w 998239"/>
              <a:gd name="connsiteY140" fmla="*/ 2332515 h 2601565"/>
              <a:gd name="connsiteX141" fmla="*/ 94475 w 998239"/>
              <a:gd name="connsiteY141" fmla="*/ 2314213 h 2601565"/>
              <a:gd name="connsiteX142" fmla="*/ 121818 w 998239"/>
              <a:gd name="connsiteY142" fmla="*/ 2292046 h 2601565"/>
              <a:gd name="connsiteX143" fmla="*/ 160830 w 998239"/>
              <a:gd name="connsiteY143" fmla="*/ 2255375 h 2601565"/>
              <a:gd name="connsiteX144" fmla="*/ 197971 w 998239"/>
              <a:gd name="connsiteY144" fmla="*/ 2213486 h 2601565"/>
              <a:gd name="connsiteX145" fmla="*/ 234107 w 998239"/>
              <a:gd name="connsiteY145" fmla="*/ 2169419 h 2601565"/>
              <a:gd name="connsiteX146" fmla="*/ 274428 w 998239"/>
              <a:gd name="connsiteY146" fmla="*/ 2123636 h 2601565"/>
              <a:gd name="connsiteX147" fmla="*/ 282447 w 998239"/>
              <a:gd name="connsiteY147" fmla="*/ 2113474 h 2601565"/>
              <a:gd name="connsiteX148" fmla="*/ 294255 w 998239"/>
              <a:gd name="connsiteY148" fmla="*/ 2098111 h 2601565"/>
              <a:gd name="connsiteX149" fmla="*/ 304716 w 998239"/>
              <a:gd name="connsiteY149" fmla="*/ 2083635 h 2601565"/>
              <a:gd name="connsiteX150" fmla="*/ 328894 w 998239"/>
              <a:gd name="connsiteY150" fmla="*/ 2047263 h 2601565"/>
              <a:gd name="connsiteX151" fmla="*/ 330780 w 998239"/>
              <a:gd name="connsiteY151" fmla="*/ 2044202 h 2601565"/>
              <a:gd name="connsiteX152" fmla="*/ 331717 w 998239"/>
              <a:gd name="connsiteY152" fmla="*/ 2042063 h 2601565"/>
              <a:gd name="connsiteX153" fmla="*/ 391204 w 998239"/>
              <a:gd name="connsiteY153" fmla="*/ 1933218 h 2601565"/>
              <a:gd name="connsiteX154" fmla="*/ 390156 w 998239"/>
              <a:gd name="connsiteY154" fmla="*/ 1860349 h 2601565"/>
              <a:gd name="connsiteX155" fmla="*/ 396502 w 998239"/>
              <a:gd name="connsiteY155" fmla="*/ 1818105 h 2601565"/>
              <a:gd name="connsiteX156" fmla="*/ 402330 w 998239"/>
              <a:gd name="connsiteY156" fmla="*/ 1747141 h 2601565"/>
              <a:gd name="connsiteX157" fmla="*/ 412844 w 998239"/>
              <a:gd name="connsiteY157" fmla="*/ 1718578 h 2601565"/>
              <a:gd name="connsiteX158" fmla="*/ 421839 w 998239"/>
              <a:gd name="connsiteY158" fmla="*/ 1686822 h 2601565"/>
              <a:gd name="connsiteX159" fmla="*/ 430327 w 998239"/>
              <a:gd name="connsiteY159" fmla="*/ 1651516 h 2601565"/>
              <a:gd name="connsiteX160" fmla="*/ 438181 w 998239"/>
              <a:gd name="connsiteY160" fmla="*/ 1613906 h 2601565"/>
              <a:gd name="connsiteX161" fmla="*/ 444515 w 998239"/>
              <a:gd name="connsiteY161" fmla="*/ 1573279 h 2601565"/>
              <a:gd name="connsiteX162" fmla="*/ 449329 w 998239"/>
              <a:gd name="connsiteY162" fmla="*/ 1531942 h 2601565"/>
              <a:gd name="connsiteX163" fmla="*/ 454016 w 998239"/>
              <a:gd name="connsiteY163" fmla="*/ 1488654 h 2601565"/>
              <a:gd name="connsiteX164" fmla="*/ 457183 w 998239"/>
              <a:gd name="connsiteY164" fmla="*/ 1444833 h 2601565"/>
              <a:gd name="connsiteX165" fmla="*/ 459843 w 998239"/>
              <a:gd name="connsiteY165" fmla="*/ 1399239 h 2601565"/>
              <a:gd name="connsiteX166" fmla="*/ 459843 w 998239"/>
              <a:gd name="connsiteY166" fmla="*/ 1354354 h 2601565"/>
              <a:gd name="connsiteX167" fmla="*/ 459843 w 998239"/>
              <a:gd name="connsiteY167" fmla="*/ 1310001 h 2601565"/>
              <a:gd name="connsiteX168" fmla="*/ 457183 w 998239"/>
              <a:gd name="connsiteY168" fmla="*/ 1265471 h 2601565"/>
              <a:gd name="connsiteX169" fmla="*/ 453509 w 998239"/>
              <a:gd name="connsiteY169" fmla="*/ 1222715 h 2601565"/>
              <a:gd name="connsiteX170" fmla="*/ 448822 w 998239"/>
              <a:gd name="connsiteY170" fmla="*/ 1181023 h 2601565"/>
              <a:gd name="connsiteX171" fmla="*/ 441854 w 998239"/>
              <a:gd name="connsiteY171" fmla="*/ 1140751 h 2601565"/>
              <a:gd name="connsiteX172" fmla="*/ 432353 w 998239"/>
              <a:gd name="connsiteY172" fmla="*/ 1103318 h 2601565"/>
              <a:gd name="connsiteX173" fmla="*/ 421839 w 998239"/>
              <a:gd name="connsiteY173" fmla="*/ 1067835 h 2601565"/>
              <a:gd name="connsiteX174" fmla="*/ 409170 w 998239"/>
              <a:gd name="connsiteY174" fmla="*/ 1036079 h 2601565"/>
              <a:gd name="connsiteX175" fmla="*/ 405274 w 998239"/>
              <a:gd name="connsiteY175" fmla="*/ 1028382 h 2601565"/>
              <a:gd name="connsiteX176" fmla="*/ 325111 w 998239"/>
              <a:gd name="connsiteY176" fmla="*/ 669960 h 2601565"/>
              <a:gd name="connsiteX177" fmla="*/ 324674 w 998239"/>
              <a:gd name="connsiteY177" fmla="*/ 667064 h 2601565"/>
              <a:gd name="connsiteX178" fmla="*/ 321000 w 998239"/>
              <a:gd name="connsiteY178" fmla="*/ 613131 h 2601565"/>
              <a:gd name="connsiteX179" fmla="*/ 317833 w 998239"/>
              <a:gd name="connsiteY179" fmla="*/ 556715 h 2601565"/>
              <a:gd name="connsiteX180" fmla="*/ 317833 w 998239"/>
              <a:gd name="connsiteY180" fmla="*/ 499057 h 2601565"/>
              <a:gd name="connsiteX181" fmla="*/ 319986 w 998239"/>
              <a:gd name="connsiteY181" fmla="*/ 440866 h 2601565"/>
              <a:gd name="connsiteX182" fmla="*/ 324674 w 998239"/>
              <a:gd name="connsiteY182" fmla="*/ 383208 h 2601565"/>
              <a:gd name="connsiteX183" fmla="*/ 331642 w 998239"/>
              <a:gd name="connsiteY183" fmla="*/ 325726 h 2601565"/>
              <a:gd name="connsiteX184" fmla="*/ 338989 w 998239"/>
              <a:gd name="connsiteY184" fmla="*/ 270197 h 2601565"/>
              <a:gd name="connsiteX185" fmla="*/ 349504 w 998239"/>
              <a:gd name="connsiteY185" fmla="*/ 216264 h 2601565"/>
              <a:gd name="connsiteX186" fmla="*/ 362172 w 998239"/>
              <a:gd name="connsiteY186" fmla="*/ 165524 h 2601565"/>
              <a:gd name="connsiteX187" fmla="*/ 375347 w 998239"/>
              <a:gd name="connsiteY187" fmla="*/ 117446 h 2601565"/>
              <a:gd name="connsiteX188" fmla="*/ 390675 w 998239"/>
              <a:gd name="connsiteY188" fmla="*/ 73980 h 2601565"/>
              <a:gd name="connsiteX189" fmla="*/ 407017 w 998239"/>
              <a:gd name="connsiteY189" fmla="*/ 34418 h 2601565"/>
              <a:gd name="connsiteX190" fmla="*/ 426653 w 998239"/>
              <a:gd name="connsiteY190" fmla="*/ 0 h 2601565"/>
              <a:gd name="connsiteX191" fmla="*/ 424499 w 998239"/>
              <a:gd name="connsiteY191" fmla="*/ 8516 h 2601565"/>
              <a:gd name="connsiteX192" fmla="*/ 423485 w 998239"/>
              <a:gd name="connsiteY192" fmla="*/ 14193 h 2601565"/>
              <a:gd name="connsiteX193" fmla="*/ 422345 w 998239"/>
              <a:gd name="connsiteY193" fmla="*/ 17918 h 2601565"/>
              <a:gd name="connsiteX194" fmla="*/ 422345 w 998239"/>
              <a:gd name="connsiteY194" fmla="*/ 20048 h 2601565"/>
              <a:gd name="connsiteX195" fmla="*/ 423485 w 998239"/>
              <a:gd name="connsiteY195" fmla="*/ 21112 h 2601565"/>
              <a:gd name="connsiteX196" fmla="*/ 423485 w 998239"/>
              <a:gd name="connsiteY196" fmla="*/ 22177 h 2601565"/>
              <a:gd name="connsiteX197" fmla="*/ 424499 w 998239"/>
              <a:gd name="connsiteY197" fmla="*/ 22177 h 2601565"/>
              <a:gd name="connsiteX198" fmla="*/ 424499 w 998239"/>
              <a:gd name="connsiteY198" fmla="*/ 23773 h 2601565"/>
              <a:gd name="connsiteX199" fmla="*/ 423485 w 998239"/>
              <a:gd name="connsiteY199" fmla="*/ 26967 h 2601565"/>
              <a:gd name="connsiteX200" fmla="*/ 422345 w 998239"/>
              <a:gd name="connsiteY200" fmla="*/ 31756 h 2601565"/>
              <a:gd name="connsiteX201" fmla="*/ 420825 w 998239"/>
              <a:gd name="connsiteY201" fmla="*/ 39208 h 2601565"/>
              <a:gd name="connsiteX202" fmla="*/ 417658 w 998239"/>
              <a:gd name="connsiteY202" fmla="*/ 49676 h 2601565"/>
              <a:gd name="connsiteX203" fmla="*/ 412844 w 998239"/>
              <a:gd name="connsiteY203" fmla="*/ 64578 h 2601565"/>
              <a:gd name="connsiteX204" fmla="*/ 408157 w 998239"/>
              <a:gd name="connsiteY204" fmla="*/ 82496 h 2601565"/>
              <a:gd name="connsiteX205" fmla="*/ 400683 w 998239"/>
              <a:gd name="connsiteY205" fmla="*/ 105737 h 2601565"/>
              <a:gd name="connsiteX206" fmla="*/ 391815 w 998239"/>
              <a:gd name="connsiteY206" fmla="*/ 133768 h 2601565"/>
              <a:gd name="connsiteX207" fmla="*/ 381174 w 998239"/>
              <a:gd name="connsiteY207" fmla="*/ 177588 h 2601565"/>
              <a:gd name="connsiteX208" fmla="*/ 373826 w 998239"/>
              <a:gd name="connsiteY208" fmla="*/ 224602 h 2601565"/>
              <a:gd name="connsiteX209" fmla="*/ 367999 w 998239"/>
              <a:gd name="connsiteY209" fmla="*/ 272858 h 2601565"/>
              <a:gd name="connsiteX210" fmla="*/ 360145 w 998239"/>
              <a:gd name="connsiteY210" fmla="*/ 324130 h 2601565"/>
              <a:gd name="connsiteX211" fmla="*/ 359005 w 998239"/>
              <a:gd name="connsiteY211" fmla="*/ 335129 h 2601565"/>
              <a:gd name="connsiteX212" fmla="*/ 357484 w 998239"/>
              <a:gd name="connsiteY212" fmla="*/ 351628 h 2601565"/>
              <a:gd name="connsiteX213" fmla="*/ 356344 w 998239"/>
              <a:gd name="connsiteY213" fmla="*/ 369015 h 2601565"/>
              <a:gd name="connsiteX214" fmla="*/ 355331 w 998239"/>
              <a:gd name="connsiteY214" fmla="*/ 387997 h 2601565"/>
              <a:gd name="connsiteX215" fmla="*/ 355331 w 998239"/>
              <a:gd name="connsiteY215" fmla="*/ 407513 h 2601565"/>
              <a:gd name="connsiteX216" fmla="*/ 357484 w 998239"/>
              <a:gd name="connsiteY216" fmla="*/ 425077 h 2601565"/>
              <a:gd name="connsiteX217" fmla="*/ 360145 w 998239"/>
              <a:gd name="connsiteY217" fmla="*/ 440334 h 2601565"/>
              <a:gd name="connsiteX218" fmla="*/ 364832 w 998239"/>
              <a:gd name="connsiteY218" fmla="*/ 450979 h 2601565"/>
              <a:gd name="connsiteX219" fmla="*/ 390168 w 998239"/>
              <a:gd name="connsiteY219" fmla="*/ 448849 h 2601565"/>
              <a:gd name="connsiteX220" fmla="*/ 414997 w 998239"/>
              <a:gd name="connsiteY220" fmla="*/ 440334 h 2601565"/>
              <a:gd name="connsiteX221" fmla="*/ 438687 w 998239"/>
              <a:gd name="connsiteY221" fmla="*/ 426673 h 2601565"/>
              <a:gd name="connsiteX222" fmla="*/ 463010 w 998239"/>
              <a:gd name="connsiteY222" fmla="*/ 407513 h 2601565"/>
              <a:gd name="connsiteX223" fmla="*/ 485179 w 998239"/>
              <a:gd name="connsiteY223" fmla="*/ 385336 h 2601565"/>
              <a:gd name="connsiteX224" fmla="*/ 506842 w 998239"/>
              <a:gd name="connsiteY224" fmla="*/ 358370 h 2601565"/>
              <a:gd name="connsiteX225" fmla="*/ 527364 w 998239"/>
              <a:gd name="connsiteY225" fmla="*/ 329807 h 2601565"/>
              <a:gd name="connsiteX226" fmla="*/ 546367 w 998239"/>
              <a:gd name="connsiteY226" fmla="*/ 299825 h 2601565"/>
              <a:gd name="connsiteX227" fmla="*/ 564862 w 998239"/>
              <a:gd name="connsiteY227" fmla="*/ 268068 h 2601565"/>
              <a:gd name="connsiteX228" fmla="*/ 580697 w 998239"/>
              <a:gd name="connsiteY228" fmla="*/ 235247 h 2601565"/>
              <a:gd name="connsiteX229" fmla="*/ 595519 w 998239"/>
              <a:gd name="connsiteY229" fmla="*/ 203491 h 2601565"/>
              <a:gd name="connsiteX230" fmla="*/ 607680 w 998239"/>
              <a:gd name="connsiteY230" fmla="*/ 172798 h 2601565"/>
              <a:gd name="connsiteX231" fmla="*/ 613508 w 998239"/>
              <a:gd name="connsiteY231" fmla="*/ 172798 h 2601565"/>
              <a:gd name="connsiteX232" fmla="*/ 613508 w 998239"/>
              <a:gd name="connsiteY232" fmla="*/ 175992 h 2601565"/>
              <a:gd name="connsiteX233" fmla="*/ 604006 w 998239"/>
              <a:gd name="connsiteY233" fmla="*/ 206684 h 2601565"/>
              <a:gd name="connsiteX234" fmla="*/ 593365 w 998239"/>
              <a:gd name="connsiteY234" fmla="*/ 238440 h 2601565"/>
              <a:gd name="connsiteX235" fmla="*/ 581837 w 998239"/>
              <a:gd name="connsiteY235" fmla="*/ 269132 h 2601565"/>
              <a:gd name="connsiteX236" fmla="*/ 570183 w 998239"/>
              <a:gd name="connsiteY236" fmla="*/ 298760 h 2601565"/>
              <a:gd name="connsiteX237" fmla="*/ 558021 w 998239"/>
              <a:gd name="connsiteY237" fmla="*/ 327678 h 2601565"/>
              <a:gd name="connsiteX238" fmla="*/ 544339 w 998239"/>
              <a:gd name="connsiteY238" fmla="*/ 354645 h 2601565"/>
              <a:gd name="connsiteX239" fmla="*/ 530025 w 998239"/>
              <a:gd name="connsiteY239" fmla="*/ 380546 h 2601565"/>
              <a:gd name="connsiteX240" fmla="*/ 512669 w 998239"/>
              <a:gd name="connsiteY240" fmla="*/ 404319 h 2601565"/>
              <a:gd name="connsiteX241" fmla="*/ 494680 w 998239"/>
              <a:gd name="connsiteY241" fmla="*/ 427738 h 2601565"/>
              <a:gd name="connsiteX242" fmla="*/ 473524 w 998239"/>
              <a:gd name="connsiteY242" fmla="*/ 446720 h 2601565"/>
              <a:gd name="connsiteX243" fmla="*/ 449329 w 998239"/>
              <a:gd name="connsiteY243" fmla="*/ 464107 h 2601565"/>
              <a:gd name="connsiteX244" fmla="*/ 422345 w 998239"/>
              <a:gd name="connsiteY244" fmla="*/ 479542 h 2601565"/>
              <a:gd name="connsiteX245" fmla="*/ 393842 w 998239"/>
              <a:gd name="connsiteY245" fmla="*/ 491073 h 2601565"/>
              <a:gd name="connsiteX246" fmla="*/ 360145 w 998239"/>
              <a:gd name="connsiteY246" fmla="*/ 499057 h 2601565"/>
              <a:gd name="connsiteX247" fmla="*/ 361158 w 998239"/>
              <a:gd name="connsiteY247" fmla="*/ 554586 h 2601565"/>
              <a:gd name="connsiteX248" fmla="*/ 365845 w 998239"/>
              <a:gd name="connsiteY248" fmla="*/ 607455 h 2601565"/>
              <a:gd name="connsiteX249" fmla="*/ 373826 w 998239"/>
              <a:gd name="connsiteY249" fmla="*/ 657662 h 2601565"/>
              <a:gd name="connsiteX250" fmla="*/ 384341 w 998239"/>
              <a:gd name="connsiteY250" fmla="*/ 705208 h 2601565"/>
              <a:gd name="connsiteX251" fmla="*/ 397516 w 998239"/>
              <a:gd name="connsiteY251" fmla="*/ 750625 h 2601565"/>
              <a:gd name="connsiteX252" fmla="*/ 411831 w 998239"/>
              <a:gd name="connsiteY252" fmla="*/ 794090 h 2601565"/>
              <a:gd name="connsiteX253" fmla="*/ 428172 w 998239"/>
              <a:gd name="connsiteY253" fmla="*/ 835250 h 2601565"/>
              <a:gd name="connsiteX254" fmla="*/ 444515 w 998239"/>
              <a:gd name="connsiteY254" fmla="*/ 875345 h 2601565"/>
              <a:gd name="connsiteX255" fmla="*/ 449329 w 998239"/>
              <a:gd name="connsiteY255" fmla="*/ 884925 h 2601565"/>
              <a:gd name="connsiteX256" fmla="*/ 453509 w 998239"/>
              <a:gd name="connsiteY256" fmla="*/ 896634 h 2601565"/>
              <a:gd name="connsiteX257" fmla="*/ 459336 w 998239"/>
              <a:gd name="connsiteY257" fmla="*/ 909231 h 2601565"/>
              <a:gd name="connsiteX258" fmla="*/ 464657 w 998239"/>
              <a:gd name="connsiteY258" fmla="*/ 922536 h 2601565"/>
              <a:gd name="connsiteX259" fmla="*/ 471498 w 998239"/>
              <a:gd name="connsiteY259" fmla="*/ 935132 h 2601565"/>
              <a:gd name="connsiteX260" fmla="*/ 479352 w 998239"/>
              <a:gd name="connsiteY260" fmla="*/ 945776 h 2601565"/>
              <a:gd name="connsiteX261" fmla="*/ 488853 w 998239"/>
              <a:gd name="connsiteY261" fmla="*/ 955180 h 2601565"/>
              <a:gd name="connsiteX262" fmla="*/ 499494 w 998239"/>
              <a:gd name="connsiteY262" fmla="*/ 962099 h 2601565"/>
              <a:gd name="connsiteX263" fmla="*/ 512163 w 998239"/>
              <a:gd name="connsiteY263" fmla="*/ 964760 h 2601565"/>
              <a:gd name="connsiteX264" fmla="*/ 525338 w 998239"/>
              <a:gd name="connsiteY264" fmla="*/ 964228 h 2601565"/>
              <a:gd name="connsiteX265" fmla="*/ 549027 w 998239"/>
              <a:gd name="connsiteY265" fmla="*/ 956244 h 2601565"/>
              <a:gd name="connsiteX266" fmla="*/ 570183 w 998239"/>
              <a:gd name="connsiteY266" fmla="*/ 943116 h 2601565"/>
              <a:gd name="connsiteX267" fmla="*/ 590705 w 998239"/>
              <a:gd name="connsiteY267" fmla="*/ 926617 h 2601565"/>
              <a:gd name="connsiteX268" fmla="*/ 607680 w 998239"/>
              <a:gd name="connsiteY268" fmla="*/ 907101 h 2601565"/>
              <a:gd name="connsiteX269" fmla="*/ 624022 w 998239"/>
              <a:gd name="connsiteY269" fmla="*/ 885989 h 2601565"/>
              <a:gd name="connsiteX270" fmla="*/ 639350 w 998239"/>
              <a:gd name="connsiteY270" fmla="*/ 863813 h 2601565"/>
              <a:gd name="connsiteX271" fmla="*/ 653032 w 998239"/>
              <a:gd name="connsiteY271" fmla="*/ 842701 h 2601565"/>
              <a:gd name="connsiteX272" fmla="*/ 664687 w 998239"/>
              <a:gd name="connsiteY272" fmla="*/ 822476 h 2601565"/>
              <a:gd name="connsiteX273" fmla="*/ 690530 w 998239"/>
              <a:gd name="connsiteY273" fmla="*/ 776527 h 2601565"/>
              <a:gd name="connsiteX274" fmla="*/ 715359 w 998239"/>
              <a:gd name="connsiteY274" fmla="*/ 724723 h 2601565"/>
              <a:gd name="connsiteX275" fmla="*/ 740189 w 998239"/>
              <a:gd name="connsiteY275" fmla="*/ 668129 h 2601565"/>
              <a:gd name="connsiteX276" fmla="*/ 763372 w 998239"/>
              <a:gd name="connsiteY276" fmla="*/ 606390 h 2601565"/>
              <a:gd name="connsiteX277" fmla="*/ 784528 w 998239"/>
              <a:gd name="connsiteY277" fmla="*/ 541280 h 2601565"/>
              <a:gd name="connsiteX278" fmla="*/ 803530 w 998239"/>
              <a:gd name="connsiteY278" fmla="*/ 472090 h 2601565"/>
              <a:gd name="connsiteX279" fmla="*/ 820886 w 998239"/>
              <a:gd name="connsiteY279" fmla="*/ 399707 h 2601565"/>
              <a:gd name="connsiteX280" fmla="*/ 833553 w 998239"/>
              <a:gd name="connsiteY280" fmla="*/ 324662 h 2601565"/>
              <a:gd name="connsiteX281" fmla="*/ 843055 w 998239"/>
              <a:gd name="connsiteY281" fmla="*/ 247843 h 2601565"/>
              <a:gd name="connsiteX282" fmla="*/ 848882 w 998239"/>
              <a:gd name="connsiteY282" fmla="*/ 169250 h 2601565"/>
              <a:gd name="connsiteX283" fmla="*/ 853569 w 998239"/>
              <a:gd name="connsiteY283" fmla="*/ 172798 h 2601565"/>
              <a:gd name="connsiteX284" fmla="*/ 857370 w 998239"/>
              <a:gd name="connsiteY284" fmla="*/ 181846 h 2601565"/>
              <a:gd name="connsiteX285" fmla="*/ 860537 w 998239"/>
              <a:gd name="connsiteY285" fmla="*/ 195152 h 2601565"/>
              <a:gd name="connsiteX286" fmla="*/ 862057 w 998239"/>
              <a:gd name="connsiteY286" fmla="*/ 212538 h 2601565"/>
              <a:gd name="connsiteX287" fmla="*/ 863070 w 998239"/>
              <a:gd name="connsiteY287" fmla="*/ 232586 h 2601565"/>
              <a:gd name="connsiteX288" fmla="*/ 863070 w 998239"/>
              <a:gd name="connsiteY288" fmla="*/ 255827 h 2601565"/>
              <a:gd name="connsiteX289" fmla="*/ 863070 w 998239"/>
              <a:gd name="connsiteY289" fmla="*/ 280664 h 2601565"/>
              <a:gd name="connsiteX290" fmla="*/ 862057 w 998239"/>
              <a:gd name="connsiteY290" fmla="*/ 307630 h 2601565"/>
              <a:gd name="connsiteX291" fmla="*/ 860537 w 998239"/>
              <a:gd name="connsiteY291" fmla="*/ 335129 h 2601565"/>
              <a:gd name="connsiteX292" fmla="*/ 858383 w 998239"/>
              <a:gd name="connsiteY292" fmla="*/ 363160 h 2601565"/>
              <a:gd name="connsiteX293" fmla="*/ 855216 w 998239"/>
              <a:gd name="connsiteY293" fmla="*/ 391191 h 2601565"/>
              <a:gd name="connsiteX294" fmla="*/ 853569 w 998239"/>
              <a:gd name="connsiteY294" fmla="*/ 418157 h 2601565"/>
              <a:gd name="connsiteX295" fmla="*/ 850402 w 998239"/>
              <a:gd name="connsiteY295" fmla="*/ 442995 h 2601565"/>
              <a:gd name="connsiteX296" fmla="*/ 847869 w 998239"/>
              <a:gd name="connsiteY296" fmla="*/ 466236 h 2601565"/>
              <a:gd name="connsiteX297" fmla="*/ 844701 w 998239"/>
              <a:gd name="connsiteY297" fmla="*/ 486283 h 2601565"/>
              <a:gd name="connsiteX298" fmla="*/ 842041 w 998239"/>
              <a:gd name="connsiteY298" fmla="*/ 502782 h 2601565"/>
              <a:gd name="connsiteX299" fmla="*/ 839888 w 998239"/>
              <a:gd name="connsiteY299" fmla="*/ 515910 h 2601565"/>
              <a:gd name="connsiteX300" fmla="*/ 801883 w 998239"/>
              <a:gd name="connsiteY300" fmla="*/ 666000 h 2601565"/>
              <a:gd name="connsiteX301" fmla="*/ 832540 w 998239"/>
              <a:gd name="connsiteY301" fmla="*/ 662984 h 2601565"/>
              <a:gd name="connsiteX302" fmla="*/ 861044 w 998239"/>
              <a:gd name="connsiteY302" fmla="*/ 655533 h 2601565"/>
              <a:gd name="connsiteX303" fmla="*/ 887900 w 998239"/>
              <a:gd name="connsiteY303" fmla="*/ 644888 h 2601565"/>
              <a:gd name="connsiteX304" fmla="*/ 913743 w 998239"/>
              <a:gd name="connsiteY304" fmla="*/ 631228 h 2601565"/>
              <a:gd name="connsiteX305" fmla="*/ 937052 w 998239"/>
              <a:gd name="connsiteY305" fmla="*/ 615793 h 2601565"/>
              <a:gd name="connsiteX306" fmla="*/ 958081 w 998239"/>
              <a:gd name="connsiteY306" fmla="*/ 598939 h 2601565"/>
              <a:gd name="connsiteX307" fmla="*/ 978224 w 998239"/>
              <a:gd name="connsiteY307" fmla="*/ 581553 h 2601565"/>
              <a:gd name="connsiteX308" fmla="*/ 996719 w 998239"/>
              <a:gd name="connsiteY308" fmla="*/ 565054 h 2601565"/>
              <a:gd name="connsiteX309" fmla="*/ 998239 w 998239"/>
              <a:gd name="connsiteY309" fmla="*/ 573037 h 2601565"/>
              <a:gd name="connsiteX310" fmla="*/ 981391 w 998239"/>
              <a:gd name="connsiteY310" fmla="*/ 598939 h 2601565"/>
              <a:gd name="connsiteX311" fmla="*/ 960742 w 998239"/>
              <a:gd name="connsiteY311" fmla="*/ 623776 h 2601565"/>
              <a:gd name="connsiteX312" fmla="*/ 935912 w 998239"/>
              <a:gd name="connsiteY312" fmla="*/ 645953 h 2601565"/>
              <a:gd name="connsiteX313" fmla="*/ 908042 w 998239"/>
              <a:gd name="connsiteY313" fmla="*/ 666000 h 2601565"/>
              <a:gd name="connsiteX314" fmla="*/ 878399 w 998239"/>
              <a:gd name="connsiteY314" fmla="*/ 684096 h 2601565"/>
              <a:gd name="connsiteX315" fmla="*/ 846728 w 998239"/>
              <a:gd name="connsiteY315" fmla="*/ 699886 h 2601565"/>
              <a:gd name="connsiteX316" fmla="*/ 814044 w 998239"/>
              <a:gd name="connsiteY316" fmla="*/ 712127 h 2601565"/>
              <a:gd name="connsiteX317" fmla="*/ 780728 w 998239"/>
              <a:gd name="connsiteY317" fmla="*/ 720997 h 2601565"/>
              <a:gd name="connsiteX318" fmla="*/ 773886 w 998239"/>
              <a:gd name="connsiteY318" fmla="*/ 742287 h 2601565"/>
              <a:gd name="connsiteX319" fmla="*/ 764385 w 998239"/>
              <a:gd name="connsiteY319" fmla="*/ 767124 h 2601565"/>
              <a:gd name="connsiteX320" fmla="*/ 753871 w 998239"/>
              <a:gd name="connsiteY320" fmla="*/ 793026 h 2601565"/>
              <a:gd name="connsiteX321" fmla="*/ 740189 w 998239"/>
              <a:gd name="connsiteY321" fmla="*/ 821057 h 2601565"/>
              <a:gd name="connsiteX322" fmla="*/ 725874 w 998239"/>
              <a:gd name="connsiteY322" fmla="*/ 850507 h 2601565"/>
              <a:gd name="connsiteX323" fmla="*/ 710546 w 998239"/>
              <a:gd name="connsiteY323" fmla="*/ 879603 h 2601565"/>
              <a:gd name="connsiteX324" fmla="*/ 705253 w 998239"/>
              <a:gd name="connsiteY324" fmla="*/ 888509 h 2601565"/>
              <a:gd name="connsiteX325" fmla="*/ 657504 w 998239"/>
              <a:gd name="connsiteY325" fmla="*/ 965731 h 2601565"/>
              <a:gd name="connsiteX326" fmla="*/ 646192 w 998239"/>
              <a:gd name="connsiteY326" fmla="*/ 981082 h 2601565"/>
              <a:gd name="connsiteX327" fmla="*/ 631877 w 998239"/>
              <a:gd name="connsiteY327" fmla="*/ 1000774 h 2601565"/>
              <a:gd name="connsiteX328" fmla="*/ 618195 w 998239"/>
              <a:gd name="connsiteY328" fmla="*/ 1014967 h 2601565"/>
              <a:gd name="connsiteX329" fmla="*/ 620348 w 998239"/>
              <a:gd name="connsiteY329" fmla="*/ 1025612 h 2601565"/>
              <a:gd name="connsiteX0" fmla="*/ 598179 w 998239"/>
              <a:gd name="connsiteY0" fmla="*/ 1179427 h 2601565"/>
              <a:gd name="connsiteX1" fmla="*/ 587538 w 998239"/>
              <a:gd name="connsiteY1" fmla="*/ 1212780 h 2601565"/>
              <a:gd name="connsiteX2" fmla="*/ 579177 w 998239"/>
              <a:gd name="connsiteY2" fmla="*/ 1247552 h 2601565"/>
              <a:gd name="connsiteX3" fmla="*/ 574363 w 998239"/>
              <a:gd name="connsiteY3" fmla="*/ 1283035 h 2601565"/>
              <a:gd name="connsiteX4" fmla="*/ 572336 w 998239"/>
              <a:gd name="connsiteY4" fmla="*/ 1320468 h 2601565"/>
              <a:gd name="connsiteX5" fmla="*/ 571196 w 998239"/>
              <a:gd name="connsiteY5" fmla="*/ 1358079 h 2601565"/>
              <a:gd name="connsiteX6" fmla="*/ 572336 w 998239"/>
              <a:gd name="connsiteY6" fmla="*/ 1395691 h 2601565"/>
              <a:gd name="connsiteX7" fmla="*/ 574363 w 998239"/>
              <a:gd name="connsiteY7" fmla="*/ 1434189 h 2601565"/>
              <a:gd name="connsiteX8" fmla="*/ 577023 w 998239"/>
              <a:gd name="connsiteY8" fmla="*/ 1472331 h 2601565"/>
              <a:gd name="connsiteX9" fmla="*/ 580190 w 998239"/>
              <a:gd name="connsiteY9" fmla="*/ 1509765 h 2601565"/>
              <a:gd name="connsiteX10" fmla="*/ 580697 w 998239"/>
              <a:gd name="connsiteY10" fmla="*/ 1564763 h 2601565"/>
              <a:gd name="connsiteX11" fmla="*/ 578037 w 998239"/>
              <a:gd name="connsiteY11" fmla="*/ 1619760 h 2601565"/>
              <a:gd name="connsiteX12" fmla="*/ 573350 w 998239"/>
              <a:gd name="connsiteY12" fmla="*/ 1672629 h 2601565"/>
              <a:gd name="connsiteX13" fmla="*/ 567522 w 998239"/>
              <a:gd name="connsiteY13" fmla="*/ 1724432 h 2601565"/>
              <a:gd name="connsiteX14" fmla="*/ 564474 w 998239"/>
              <a:gd name="connsiteY14" fmla="*/ 1798067 h 2601565"/>
              <a:gd name="connsiteX15" fmla="*/ 565843 w 998239"/>
              <a:gd name="connsiteY15" fmla="*/ 1798067 h 2601565"/>
              <a:gd name="connsiteX16" fmla="*/ 596167 w 998239"/>
              <a:gd name="connsiteY16" fmla="*/ 2004317 h 2601565"/>
              <a:gd name="connsiteX17" fmla="*/ 614772 w 998239"/>
              <a:gd name="connsiteY17" fmla="*/ 2015335 h 2601565"/>
              <a:gd name="connsiteX18" fmla="*/ 633212 w 998239"/>
              <a:gd name="connsiteY18" fmla="*/ 2026005 h 2601565"/>
              <a:gd name="connsiteX19" fmla="*/ 649037 w 998239"/>
              <a:gd name="connsiteY19" fmla="*/ 2036824 h 2601565"/>
              <a:gd name="connsiteX20" fmla="*/ 682546 w 998239"/>
              <a:gd name="connsiteY20" fmla="*/ 2063750 h 2601565"/>
              <a:gd name="connsiteX21" fmla="*/ 712427 w 998239"/>
              <a:gd name="connsiteY21" fmla="*/ 2092373 h 2601565"/>
              <a:gd name="connsiteX22" fmla="*/ 738220 w 998239"/>
              <a:gd name="connsiteY22" fmla="*/ 2120464 h 2601565"/>
              <a:gd name="connsiteX23" fmla="*/ 761610 w 998239"/>
              <a:gd name="connsiteY23" fmla="*/ 2148686 h 2601565"/>
              <a:gd name="connsiteX24" fmla="*/ 783089 w 998239"/>
              <a:gd name="connsiteY24" fmla="*/ 2177264 h 2601565"/>
              <a:gd name="connsiteX25" fmla="*/ 803347 w 998239"/>
              <a:gd name="connsiteY25" fmla="*/ 2204774 h 2601565"/>
              <a:gd name="connsiteX26" fmla="*/ 821429 w 998239"/>
              <a:gd name="connsiteY26" fmla="*/ 2231393 h 2601565"/>
              <a:gd name="connsiteX27" fmla="*/ 812873 w 998239"/>
              <a:gd name="connsiteY27" fmla="*/ 2236092 h 2601565"/>
              <a:gd name="connsiteX28" fmla="*/ 783805 w 998239"/>
              <a:gd name="connsiteY28" fmla="*/ 2203301 h 2601565"/>
              <a:gd name="connsiteX29" fmla="*/ 753719 w 998239"/>
              <a:gd name="connsiteY29" fmla="*/ 2172059 h 2601565"/>
              <a:gd name="connsiteX30" fmla="*/ 722647 w 998239"/>
              <a:gd name="connsiteY30" fmla="*/ 2142999 h 2601565"/>
              <a:gd name="connsiteX31" fmla="*/ 690330 w 998239"/>
              <a:gd name="connsiteY31" fmla="*/ 2116510 h 2601565"/>
              <a:gd name="connsiteX32" fmla="*/ 655982 w 998239"/>
              <a:gd name="connsiteY32" fmla="*/ 2093118 h 2601565"/>
              <a:gd name="connsiteX33" fmla="*/ 620297 w 998239"/>
              <a:gd name="connsiteY33" fmla="*/ 2072215 h 2601565"/>
              <a:gd name="connsiteX34" fmla="*/ 583862 w 998239"/>
              <a:gd name="connsiteY34" fmla="*/ 2054108 h 2601565"/>
              <a:gd name="connsiteX35" fmla="*/ 545427 w 998239"/>
              <a:gd name="connsiteY35" fmla="*/ 2040553 h 2601565"/>
              <a:gd name="connsiteX36" fmla="*/ 511522 w 998239"/>
              <a:gd name="connsiteY36" fmla="*/ 2221026 h 2601565"/>
              <a:gd name="connsiteX37" fmla="*/ 546020 w 998239"/>
              <a:gd name="connsiteY37" fmla="*/ 2245768 h 2601565"/>
              <a:gd name="connsiteX38" fmla="*/ 576539 w 998239"/>
              <a:gd name="connsiteY38" fmla="*/ 2272514 h 2601565"/>
              <a:gd name="connsiteX39" fmla="*/ 601206 w 998239"/>
              <a:gd name="connsiteY39" fmla="*/ 2299617 h 2601565"/>
              <a:gd name="connsiteX40" fmla="*/ 620912 w 998239"/>
              <a:gd name="connsiteY40" fmla="*/ 2328269 h 2601565"/>
              <a:gd name="connsiteX41" fmla="*/ 635746 w 998239"/>
              <a:gd name="connsiteY41" fmla="*/ 2357733 h 2601565"/>
              <a:gd name="connsiteX42" fmla="*/ 645162 w 998239"/>
              <a:gd name="connsiteY42" fmla="*/ 2386515 h 2601565"/>
              <a:gd name="connsiteX43" fmla="*/ 649446 w 998239"/>
              <a:gd name="connsiteY43" fmla="*/ 2415678 h 2601565"/>
              <a:gd name="connsiteX44" fmla="*/ 648196 w 998239"/>
              <a:gd name="connsiteY44" fmla="*/ 2444260 h 2601565"/>
              <a:gd name="connsiteX45" fmla="*/ 641984 w 998239"/>
              <a:gd name="connsiteY45" fmla="*/ 2470935 h 2601565"/>
              <a:gd name="connsiteX46" fmla="*/ 637257 w 998239"/>
              <a:gd name="connsiteY46" fmla="*/ 2472280 h 2601565"/>
              <a:gd name="connsiteX47" fmla="*/ 635317 w 998239"/>
              <a:gd name="connsiteY47" fmla="*/ 2465092 h 2601565"/>
              <a:gd name="connsiteX48" fmla="*/ 641087 w 998239"/>
              <a:gd name="connsiteY48" fmla="*/ 2449008 h 2601565"/>
              <a:gd name="connsiteX49" fmla="*/ 641384 w 998239"/>
              <a:gd name="connsiteY49" fmla="*/ 2430972 h 2601565"/>
              <a:gd name="connsiteX50" fmla="*/ 639215 w 998239"/>
              <a:gd name="connsiteY50" fmla="*/ 2410982 h 2601565"/>
              <a:gd name="connsiteX51" fmla="*/ 632287 w 998239"/>
              <a:gd name="connsiteY51" fmla="*/ 2390884 h 2601565"/>
              <a:gd name="connsiteX52" fmla="*/ 621944 w 998239"/>
              <a:gd name="connsiteY52" fmla="*/ 2369828 h 2601565"/>
              <a:gd name="connsiteX53" fmla="*/ 609133 w 998239"/>
              <a:gd name="connsiteY53" fmla="*/ 2349453 h 2601565"/>
              <a:gd name="connsiteX54" fmla="*/ 593107 w 998239"/>
              <a:gd name="connsiteY54" fmla="*/ 2329922 h 2601565"/>
              <a:gd name="connsiteX55" fmla="*/ 574242 w 998239"/>
              <a:gd name="connsiteY55" fmla="*/ 2311561 h 2601565"/>
              <a:gd name="connsiteX56" fmla="*/ 554736 w 998239"/>
              <a:gd name="connsiteY56" fmla="*/ 2295077 h 2601565"/>
              <a:gd name="connsiteX57" fmla="*/ 542732 w 998239"/>
              <a:gd name="connsiteY57" fmla="*/ 2286998 h 2601565"/>
              <a:gd name="connsiteX58" fmla="*/ 533341 w 998239"/>
              <a:gd name="connsiteY58" fmla="*/ 2278769 h 2601565"/>
              <a:gd name="connsiteX59" fmla="*/ 523778 w 998239"/>
              <a:gd name="connsiteY59" fmla="*/ 2272829 h 2601565"/>
              <a:gd name="connsiteX60" fmla="*/ 514151 w 998239"/>
              <a:gd name="connsiteY60" fmla="*/ 2267440 h 2601565"/>
              <a:gd name="connsiteX61" fmla="*/ 503656 w 998239"/>
              <a:gd name="connsiteY61" fmla="*/ 2264952 h 2601565"/>
              <a:gd name="connsiteX62" fmla="*/ 491006 w 998239"/>
              <a:gd name="connsiteY62" fmla="*/ 2308954 h 2601565"/>
              <a:gd name="connsiteX63" fmla="*/ 476330 w 998239"/>
              <a:gd name="connsiteY63" fmla="*/ 2349959 h 2601565"/>
              <a:gd name="connsiteX64" fmla="*/ 459509 w 998239"/>
              <a:gd name="connsiteY64" fmla="*/ 2391527 h 2601565"/>
              <a:gd name="connsiteX65" fmla="*/ 439580 w 998239"/>
              <a:gd name="connsiteY65" fmla="*/ 2432199 h 2601565"/>
              <a:gd name="connsiteX66" fmla="*/ 416585 w 998239"/>
              <a:gd name="connsiteY66" fmla="*/ 2475063 h 2601565"/>
              <a:gd name="connsiteX67" fmla="*/ 389961 w 998239"/>
              <a:gd name="connsiteY67" fmla="*/ 2519626 h 2601565"/>
              <a:gd name="connsiteX68" fmla="*/ 384223 w 998239"/>
              <a:gd name="connsiteY68" fmla="*/ 2526793 h 2601565"/>
              <a:gd name="connsiteX69" fmla="*/ 377695 w 998239"/>
              <a:gd name="connsiteY69" fmla="*/ 2537945 h 2601565"/>
              <a:gd name="connsiteX70" fmla="*/ 368996 w 998239"/>
              <a:gd name="connsiteY70" fmla="*/ 2549023 h 2601565"/>
              <a:gd name="connsiteX71" fmla="*/ 360933 w 998239"/>
              <a:gd name="connsiteY71" fmla="*/ 2560863 h 2601565"/>
              <a:gd name="connsiteX72" fmla="*/ 351567 w 998239"/>
              <a:gd name="connsiteY72" fmla="*/ 2573185 h 2601565"/>
              <a:gd name="connsiteX73" fmla="*/ 341532 w 998239"/>
              <a:gd name="connsiteY73" fmla="*/ 2583296 h 2601565"/>
              <a:gd name="connsiteX74" fmla="*/ 331557 w 998239"/>
              <a:gd name="connsiteY74" fmla="*/ 2592037 h 2601565"/>
              <a:gd name="connsiteX75" fmla="*/ 321124 w 998239"/>
              <a:gd name="connsiteY75" fmla="*/ 2598545 h 2601565"/>
              <a:gd name="connsiteX76" fmla="*/ 312044 w 998239"/>
              <a:gd name="connsiteY76" fmla="*/ 2601565 h 2601565"/>
              <a:gd name="connsiteX77" fmla="*/ 309960 w 998239"/>
              <a:gd name="connsiteY77" fmla="*/ 2597301 h 2601565"/>
              <a:gd name="connsiteX78" fmla="*/ 342120 w 998239"/>
              <a:gd name="connsiteY78" fmla="*/ 2563687 h 2601565"/>
              <a:gd name="connsiteX79" fmla="*/ 370336 w 998239"/>
              <a:gd name="connsiteY79" fmla="*/ 2526618 h 2601565"/>
              <a:gd name="connsiteX80" fmla="*/ 394287 w 998239"/>
              <a:gd name="connsiteY80" fmla="*/ 2487031 h 2601565"/>
              <a:gd name="connsiteX81" fmla="*/ 413201 w 998239"/>
              <a:gd name="connsiteY81" fmla="*/ 2447908 h 2601565"/>
              <a:gd name="connsiteX82" fmla="*/ 428806 w 998239"/>
              <a:gd name="connsiteY82" fmla="*/ 2409545 h 2601565"/>
              <a:gd name="connsiteX83" fmla="*/ 435216 w 998239"/>
              <a:gd name="connsiteY83" fmla="*/ 2381215 h 2601565"/>
              <a:gd name="connsiteX84" fmla="*/ 437508 w 998239"/>
              <a:gd name="connsiteY84" fmla="*/ 2382004 h 2601565"/>
              <a:gd name="connsiteX85" fmla="*/ 438204 w 998239"/>
              <a:gd name="connsiteY85" fmla="*/ 2381394 h 2601565"/>
              <a:gd name="connsiteX86" fmla="*/ 438054 w 998239"/>
              <a:gd name="connsiteY86" fmla="*/ 2380044 h 2601565"/>
              <a:gd name="connsiteX87" fmla="*/ 437652 w 998239"/>
              <a:gd name="connsiteY87" fmla="*/ 2379080 h 2601565"/>
              <a:gd name="connsiteX88" fmla="*/ 436750 w 998239"/>
              <a:gd name="connsiteY88" fmla="*/ 2377071 h 2601565"/>
              <a:gd name="connsiteX89" fmla="*/ 437767 w 998239"/>
              <a:gd name="connsiteY89" fmla="*/ 2375523 h 2601565"/>
              <a:gd name="connsiteX90" fmla="*/ 437711 w 998239"/>
              <a:gd name="connsiteY90" fmla="*/ 2374255 h 2601565"/>
              <a:gd name="connsiteX91" fmla="*/ 438004 w 998239"/>
              <a:gd name="connsiteY91" fmla="*/ 2372682 h 2601565"/>
              <a:gd name="connsiteX92" fmla="*/ 437308 w 998239"/>
              <a:gd name="connsiteY92" fmla="*/ 2373292 h 2601565"/>
              <a:gd name="connsiteX93" fmla="*/ 437711 w 998239"/>
              <a:gd name="connsiteY93" fmla="*/ 2374255 h 2601565"/>
              <a:gd name="connsiteX94" fmla="*/ 435216 w 998239"/>
              <a:gd name="connsiteY94" fmla="*/ 2381215 h 2601565"/>
              <a:gd name="connsiteX95" fmla="*/ 419562 w 998239"/>
              <a:gd name="connsiteY95" fmla="*/ 2378474 h 2601565"/>
              <a:gd name="connsiteX96" fmla="*/ 399876 w 998239"/>
              <a:gd name="connsiteY96" fmla="*/ 2379925 h 2601565"/>
              <a:gd name="connsiteX97" fmla="*/ 378919 w 998239"/>
              <a:gd name="connsiteY97" fmla="*/ 2383310 h 2601565"/>
              <a:gd name="connsiteX98" fmla="*/ 355837 w 998239"/>
              <a:gd name="connsiteY98" fmla="*/ 2389713 h 2601565"/>
              <a:gd name="connsiteX99" fmla="*/ 331860 w 998239"/>
              <a:gd name="connsiteY99" fmla="*/ 2398379 h 2601565"/>
              <a:gd name="connsiteX100" fmla="*/ 307564 w 998239"/>
              <a:gd name="connsiteY100" fmla="*/ 2407986 h 2601565"/>
              <a:gd name="connsiteX101" fmla="*/ 283791 w 998239"/>
              <a:gd name="connsiteY101" fmla="*/ 2419271 h 2601565"/>
              <a:gd name="connsiteX102" fmla="*/ 261091 w 998239"/>
              <a:gd name="connsiteY102" fmla="*/ 2430275 h 2601565"/>
              <a:gd name="connsiteX103" fmla="*/ 258707 w 998239"/>
              <a:gd name="connsiteY103" fmla="*/ 2431515 h 2601565"/>
              <a:gd name="connsiteX104" fmla="*/ 264907 w 998239"/>
              <a:gd name="connsiteY104" fmla="*/ 2418233 h 2601565"/>
              <a:gd name="connsiteX105" fmla="*/ 283331 w 998239"/>
              <a:gd name="connsiteY105" fmla="*/ 2403215 h 2601565"/>
              <a:gd name="connsiteX106" fmla="*/ 306269 w 998239"/>
              <a:gd name="connsiteY106" fmla="*/ 2389370 h 2601565"/>
              <a:gd name="connsiteX107" fmla="*/ 330709 w 998239"/>
              <a:gd name="connsiteY107" fmla="*/ 2376839 h 2601565"/>
              <a:gd name="connsiteX108" fmla="*/ 356078 w 998239"/>
              <a:gd name="connsiteY108" fmla="*/ 2366953 h 2601565"/>
              <a:gd name="connsiteX109" fmla="*/ 384546 w 998239"/>
              <a:gd name="connsiteY109" fmla="*/ 2359782 h 2601565"/>
              <a:gd name="connsiteX110" fmla="*/ 448037 w 998239"/>
              <a:gd name="connsiteY110" fmla="*/ 2345291 h 2601565"/>
              <a:gd name="connsiteX111" fmla="*/ 456052 w 998239"/>
              <a:gd name="connsiteY111" fmla="*/ 2295805 h 2601565"/>
              <a:gd name="connsiteX112" fmla="*/ 459891 w 998239"/>
              <a:gd name="connsiteY112" fmla="*/ 2246520 h 2601565"/>
              <a:gd name="connsiteX113" fmla="*/ 459547 w 998239"/>
              <a:gd name="connsiteY113" fmla="*/ 2196621 h 2601565"/>
              <a:gd name="connsiteX114" fmla="*/ 455007 w 998239"/>
              <a:gd name="connsiteY114" fmla="*/ 2147109 h 2601565"/>
              <a:gd name="connsiteX115" fmla="*/ 414605 w 998239"/>
              <a:gd name="connsiteY115" fmla="*/ 1999908 h 2601565"/>
              <a:gd name="connsiteX116" fmla="*/ 392039 w 998239"/>
              <a:gd name="connsiteY116" fmla="*/ 2033339 h 2601565"/>
              <a:gd name="connsiteX117" fmla="*/ 351498 w 998239"/>
              <a:gd name="connsiteY117" fmla="*/ 2087417 h 2601565"/>
              <a:gd name="connsiteX118" fmla="*/ 308424 w 998239"/>
              <a:gd name="connsiteY118" fmla="*/ 2139893 h 2601565"/>
              <a:gd name="connsiteX119" fmla="*/ 266098 w 998239"/>
              <a:gd name="connsiteY119" fmla="*/ 2190203 h 2601565"/>
              <a:gd name="connsiteX120" fmla="*/ 221074 w 998239"/>
              <a:gd name="connsiteY120" fmla="*/ 2236952 h 2601565"/>
              <a:gd name="connsiteX121" fmla="*/ 175500 w 998239"/>
              <a:gd name="connsiteY121" fmla="*/ 2279195 h 2601565"/>
              <a:gd name="connsiteX122" fmla="*/ 130958 w 998239"/>
              <a:gd name="connsiteY122" fmla="*/ 2318489 h 2601565"/>
              <a:gd name="connsiteX123" fmla="*/ 86731 w 998239"/>
              <a:gd name="connsiteY123" fmla="*/ 2351876 h 2601565"/>
              <a:gd name="connsiteX124" fmla="*/ 43708 w 998239"/>
              <a:gd name="connsiteY124" fmla="*/ 2380769 h 2601565"/>
              <a:gd name="connsiteX125" fmla="*/ 0 w 998239"/>
              <a:gd name="connsiteY125" fmla="*/ 2402513 h 2601565"/>
              <a:gd name="connsiteX126" fmla="*/ 7680 w 998239"/>
              <a:gd name="connsiteY126" fmla="*/ 2395440 h 2601565"/>
              <a:gd name="connsiteX127" fmla="*/ 12312 w 998239"/>
              <a:gd name="connsiteY127" fmla="*/ 2390461 h 2601565"/>
              <a:gd name="connsiteX128" fmla="*/ 15901 w 998239"/>
              <a:gd name="connsiteY128" fmla="*/ 2387490 h 2601565"/>
              <a:gd name="connsiteX129" fmla="*/ 17197 w 998239"/>
              <a:gd name="connsiteY129" fmla="*/ 2385386 h 2601565"/>
              <a:gd name="connsiteX130" fmla="*/ 16525 w 998239"/>
              <a:gd name="connsiteY130" fmla="*/ 2383620 h 2601565"/>
              <a:gd name="connsiteX131" fmla="*/ 17174 w 998239"/>
              <a:gd name="connsiteY131" fmla="*/ 2382567 h 2601565"/>
              <a:gd name="connsiteX132" fmla="*/ 15999 w 998239"/>
              <a:gd name="connsiteY132" fmla="*/ 2381933 h 2601565"/>
              <a:gd name="connsiteX133" fmla="*/ 16971 w 998239"/>
              <a:gd name="connsiteY133" fmla="*/ 2380354 h 2601565"/>
              <a:gd name="connsiteX134" fmla="*/ 20090 w 998239"/>
              <a:gd name="connsiteY134" fmla="*/ 2377830 h 2601565"/>
              <a:gd name="connsiteX135" fmla="*/ 24327 w 998239"/>
              <a:gd name="connsiteY135" fmla="*/ 2373807 h 2601565"/>
              <a:gd name="connsiteX136" fmla="*/ 30627 w 998239"/>
              <a:gd name="connsiteY136" fmla="*/ 2367391 h 2601565"/>
              <a:gd name="connsiteX137" fmla="*/ 40670 w 998239"/>
              <a:gd name="connsiteY137" fmla="*/ 2359024 h 2601565"/>
              <a:gd name="connsiteX138" fmla="*/ 55321 w 998239"/>
              <a:gd name="connsiteY138" fmla="*/ 2347300 h 2601565"/>
              <a:gd name="connsiteX139" fmla="*/ 71663 w 998239"/>
              <a:gd name="connsiteY139" fmla="*/ 2332515 h 2601565"/>
              <a:gd name="connsiteX140" fmla="*/ 94475 w 998239"/>
              <a:gd name="connsiteY140" fmla="*/ 2314213 h 2601565"/>
              <a:gd name="connsiteX141" fmla="*/ 121818 w 998239"/>
              <a:gd name="connsiteY141" fmla="*/ 2292046 h 2601565"/>
              <a:gd name="connsiteX142" fmla="*/ 160830 w 998239"/>
              <a:gd name="connsiteY142" fmla="*/ 2255375 h 2601565"/>
              <a:gd name="connsiteX143" fmla="*/ 197971 w 998239"/>
              <a:gd name="connsiteY143" fmla="*/ 2213486 h 2601565"/>
              <a:gd name="connsiteX144" fmla="*/ 234107 w 998239"/>
              <a:gd name="connsiteY144" fmla="*/ 2169419 h 2601565"/>
              <a:gd name="connsiteX145" fmla="*/ 274428 w 998239"/>
              <a:gd name="connsiteY145" fmla="*/ 2123636 h 2601565"/>
              <a:gd name="connsiteX146" fmla="*/ 282447 w 998239"/>
              <a:gd name="connsiteY146" fmla="*/ 2113474 h 2601565"/>
              <a:gd name="connsiteX147" fmla="*/ 294255 w 998239"/>
              <a:gd name="connsiteY147" fmla="*/ 2098111 h 2601565"/>
              <a:gd name="connsiteX148" fmla="*/ 304716 w 998239"/>
              <a:gd name="connsiteY148" fmla="*/ 2083635 h 2601565"/>
              <a:gd name="connsiteX149" fmla="*/ 328894 w 998239"/>
              <a:gd name="connsiteY149" fmla="*/ 2047263 h 2601565"/>
              <a:gd name="connsiteX150" fmla="*/ 330780 w 998239"/>
              <a:gd name="connsiteY150" fmla="*/ 2044202 h 2601565"/>
              <a:gd name="connsiteX151" fmla="*/ 331717 w 998239"/>
              <a:gd name="connsiteY151" fmla="*/ 2042063 h 2601565"/>
              <a:gd name="connsiteX152" fmla="*/ 391204 w 998239"/>
              <a:gd name="connsiteY152" fmla="*/ 1933218 h 2601565"/>
              <a:gd name="connsiteX153" fmla="*/ 390156 w 998239"/>
              <a:gd name="connsiteY153" fmla="*/ 1860349 h 2601565"/>
              <a:gd name="connsiteX154" fmla="*/ 396502 w 998239"/>
              <a:gd name="connsiteY154" fmla="*/ 1818105 h 2601565"/>
              <a:gd name="connsiteX155" fmla="*/ 402330 w 998239"/>
              <a:gd name="connsiteY155" fmla="*/ 1747141 h 2601565"/>
              <a:gd name="connsiteX156" fmla="*/ 412844 w 998239"/>
              <a:gd name="connsiteY156" fmla="*/ 1718578 h 2601565"/>
              <a:gd name="connsiteX157" fmla="*/ 421839 w 998239"/>
              <a:gd name="connsiteY157" fmla="*/ 1686822 h 2601565"/>
              <a:gd name="connsiteX158" fmla="*/ 430327 w 998239"/>
              <a:gd name="connsiteY158" fmla="*/ 1651516 h 2601565"/>
              <a:gd name="connsiteX159" fmla="*/ 438181 w 998239"/>
              <a:gd name="connsiteY159" fmla="*/ 1613906 h 2601565"/>
              <a:gd name="connsiteX160" fmla="*/ 444515 w 998239"/>
              <a:gd name="connsiteY160" fmla="*/ 1573279 h 2601565"/>
              <a:gd name="connsiteX161" fmla="*/ 449329 w 998239"/>
              <a:gd name="connsiteY161" fmla="*/ 1531942 h 2601565"/>
              <a:gd name="connsiteX162" fmla="*/ 454016 w 998239"/>
              <a:gd name="connsiteY162" fmla="*/ 1488654 h 2601565"/>
              <a:gd name="connsiteX163" fmla="*/ 457183 w 998239"/>
              <a:gd name="connsiteY163" fmla="*/ 1444833 h 2601565"/>
              <a:gd name="connsiteX164" fmla="*/ 459843 w 998239"/>
              <a:gd name="connsiteY164" fmla="*/ 1399239 h 2601565"/>
              <a:gd name="connsiteX165" fmla="*/ 459843 w 998239"/>
              <a:gd name="connsiteY165" fmla="*/ 1354354 h 2601565"/>
              <a:gd name="connsiteX166" fmla="*/ 459843 w 998239"/>
              <a:gd name="connsiteY166" fmla="*/ 1310001 h 2601565"/>
              <a:gd name="connsiteX167" fmla="*/ 457183 w 998239"/>
              <a:gd name="connsiteY167" fmla="*/ 1265471 h 2601565"/>
              <a:gd name="connsiteX168" fmla="*/ 453509 w 998239"/>
              <a:gd name="connsiteY168" fmla="*/ 1222715 h 2601565"/>
              <a:gd name="connsiteX169" fmla="*/ 448822 w 998239"/>
              <a:gd name="connsiteY169" fmla="*/ 1181023 h 2601565"/>
              <a:gd name="connsiteX170" fmla="*/ 441854 w 998239"/>
              <a:gd name="connsiteY170" fmla="*/ 1140751 h 2601565"/>
              <a:gd name="connsiteX171" fmla="*/ 432353 w 998239"/>
              <a:gd name="connsiteY171" fmla="*/ 1103318 h 2601565"/>
              <a:gd name="connsiteX172" fmla="*/ 421839 w 998239"/>
              <a:gd name="connsiteY172" fmla="*/ 1067835 h 2601565"/>
              <a:gd name="connsiteX173" fmla="*/ 409170 w 998239"/>
              <a:gd name="connsiteY173" fmla="*/ 1036079 h 2601565"/>
              <a:gd name="connsiteX174" fmla="*/ 405274 w 998239"/>
              <a:gd name="connsiteY174" fmla="*/ 1028382 h 2601565"/>
              <a:gd name="connsiteX175" fmla="*/ 325111 w 998239"/>
              <a:gd name="connsiteY175" fmla="*/ 669960 h 2601565"/>
              <a:gd name="connsiteX176" fmla="*/ 324674 w 998239"/>
              <a:gd name="connsiteY176" fmla="*/ 667064 h 2601565"/>
              <a:gd name="connsiteX177" fmla="*/ 321000 w 998239"/>
              <a:gd name="connsiteY177" fmla="*/ 613131 h 2601565"/>
              <a:gd name="connsiteX178" fmla="*/ 317833 w 998239"/>
              <a:gd name="connsiteY178" fmla="*/ 556715 h 2601565"/>
              <a:gd name="connsiteX179" fmla="*/ 317833 w 998239"/>
              <a:gd name="connsiteY179" fmla="*/ 499057 h 2601565"/>
              <a:gd name="connsiteX180" fmla="*/ 319986 w 998239"/>
              <a:gd name="connsiteY180" fmla="*/ 440866 h 2601565"/>
              <a:gd name="connsiteX181" fmla="*/ 324674 w 998239"/>
              <a:gd name="connsiteY181" fmla="*/ 383208 h 2601565"/>
              <a:gd name="connsiteX182" fmla="*/ 331642 w 998239"/>
              <a:gd name="connsiteY182" fmla="*/ 325726 h 2601565"/>
              <a:gd name="connsiteX183" fmla="*/ 338989 w 998239"/>
              <a:gd name="connsiteY183" fmla="*/ 270197 h 2601565"/>
              <a:gd name="connsiteX184" fmla="*/ 349504 w 998239"/>
              <a:gd name="connsiteY184" fmla="*/ 216264 h 2601565"/>
              <a:gd name="connsiteX185" fmla="*/ 362172 w 998239"/>
              <a:gd name="connsiteY185" fmla="*/ 165524 h 2601565"/>
              <a:gd name="connsiteX186" fmla="*/ 375347 w 998239"/>
              <a:gd name="connsiteY186" fmla="*/ 117446 h 2601565"/>
              <a:gd name="connsiteX187" fmla="*/ 390675 w 998239"/>
              <a:gd name="connsiteY187" fmla="*/ 73980 h 2601565"/>
              <a:gd name="connsiteX188" fmla="*/ 407017 w 998239"/>
              <a:gd name="connsiteY188" fmla="*/ 34418 h 2601565"/>
              <a:gd name="connsiteX189" fmla="*/ 426653 w 998239"/>
              <a:gd name="connsiteY189" fmla="*/ 0 h 2601565"/>
              <a:gd name="connsiteX190" fmla="*/ 424499 w 998239"/>
              <a:gd name="connsiteY190" fmla="*/ 8516 h 2601565"/>
              <a:gd name="connsiteX191" fmla="*/ 423485 w 998239"/>
              <a:gd name="connsiteY191" fmla="*/ 14193 h 2601565"/>
              <a:gd name="connsiteX192" fmla="*/ 422345 w 998239"/>
              <a:gd name="connsiteY192" fmla="*/ 17918 h 2601565"/>
              <a:gd name="connsiteX193" fmla="*/ 422345 w 998239"/>
              <a:gd name="connsiteY193" fmla="*/ 20048 h 2601565"/>
              <a:gd name="connsiteX194" fmla="*/ 423485 w 998239"/>
              <a:gd name="connsiteY194" fmla="*/ 21112 h 2601565"/>
              <a:gd name="connsiteX195" fmla="*/ 423485 w 998239"/>
              <a:gd name="connsiteY195" fmla="*/ 22177 h 2601565"/>
              <a:gd name="connsiteX196" fmla="*/ 424499 w 998239"/>
              <a:gd name="connsiteY196" fmla="*/ 22177 h 2601565"/>
              <a:gd name="connsiteX197" fmla="*/ 424499 w 998239"/>
              <a:gd name="connsiteY197" fmla="*/ 23773 h 2601565"/>
              <a:gd name="connsiteX198" fmla="*/ 423485 w 998239"/>
              <a:gd name="connsiteY198" fmla="*/ 26967 h 2601565"/>
              <a:gd name="connsiteX199" fmla="*/ 422345 w 998239"/>
              <a:gd name="connsiteY199" fmla="*/ 31756 h 2601565"/>
              <a:gd name="connsiteX200" fmla="*/ 420825 w 998239"/>
              <a:gd name="connsiteY200" fmla="*/ 39208 h 2601565"/>
              <a:gd name="connsiteX201" fmla="*/ 417658 w 998239"/>
              <a:gd name="connsiteY201" fmla="*/ 49676 h 2601565"/>
              <a:gd name="connsiteX202" fmla="*/ 412844 w 998239"/>
              <a:gd name="connsiteY202" fmla="*/ 64578 h 2601565"/>
              <a:gd name="connsiteX203" fmla="*/ 408157 w 998239"/>
              <a:gd name="connsiteY203" fmla="*/ 82496 h 2601565"/>
              <a:gd name="connsiteX204" fmla="*/ 400683 w 998239"/>
              <a:gd name="connsiteY204" fmla="*/ 105737 h 2601565"/>
              <a:gd name="connsiteX205" fmla="*/ 391815 w 998239"/>
              <a:gd name="connsiteY205" fmla="*/ 133768 h 2601565"/>
              <a:gd name="connsiteX206" fmla="*/ 381174 w 998239"/>
              <a:gd name="connsiteY206" fmla="*/ 177588 h 2601565"/>
              <a:gd name="connsiteX207" fmla="*/ 373826 w 998239"/>
              <a:gd name="connsiteY207" fmla="*/ 224602 h 2601565"/>
              <a:gd name="connsiteX208" fmla="*/ 367999 w 998239"/>
              <a:gd name="connsiteY208" fmla="*/ 272858 h 2601565"/>
              <a:gd name="connsiteX209" fmla="*/ 360145 w 998239"/>
              <a:gd name="connsiteY209" fmla="*/ 324130 h 2601565"/>
              <a:gd name="connsiteX210" fmla="*/ 359005 w 998239"/>
              <a:gd name="connsiteY210" fmla="*/ 335129 h 2601565"/>
              <a:gd name="connsiteX211" fmla="*/ 357484 w 998239"/>
              <a:gd name="connsiteY211" fmla="*/ 351628 h 2601565"/>
              <a:gd name="connsiteX212" fmla="*/ 356344 w 998239"/>
              <a:gd name="connsiteY212" fmla="*/ 369015 h 2601565"/>
              <a:gd name="connsiteX213" fmla="*/ 355331 w 998239"/>
              <a:gd name="connsiteY213" fmla="*/ 387997 h 2601565"/>
              <a:gd name="connsiteX214" fmla="*/ 355331 w 998239"/>
              <a:gd name="connsiteY214" fmla="*/ 407513 h 2601565"/>
              <a:gd name="connsiteX215" fmla="*/ 357484 w 998239"/>
              <a:gd name="connsiteY215" fmla="*/ 425077 h 2601565"/>
              <a:gd name="connsiteX216" fmla="*/ 360145 w 998239"/>
              <a:gd name="connsiteY216" fmla="*/ 440334 h 2601565"/>
              <a:gd name="connsiteX217" fmla="*/ 364832 w 998239"/>
              <a:gd name="connsiteY217" fmla="*/ 450979 h 2601565"/>
              <a:gd name="connsiteX218" fmla="*/ 390168 w 998239"/>
              <a:gd name="connsiteY218" fmla="*/ 448849 h 2601565"/>
              <a:gd name="connsiteX219" fmla="*/ 414997 w 998239"/>
              <a:gd name="connsiteY219" fmla="*/ 440334 h 2601565"/>
              <a:gd name="connsiteX220" fmla="*/ 438687 w 998239"/>
              <a:gd name="connsiteY220" fmla="*/ 426673 h 2601565"/>
              <a:gd name="connsiteX221" fmla="*/ 463010 w 998239"/>
              <a:gd name="connsiteY221" fmla="*/ 407513 h 2601565"/>
              <a:gd name="connsiteX222" fmla="*/ 485179 w 998239"/>
              <a:gd name="connsiteY222" fmla="*/ 385336 h 2601565"/>
              <a:gd name="connsiteX223" fmla="*/ 506842 w 998239"/>
              <a:gd name="connsiteY223" fmla="*/ 358370 h 2601565"/>
              <a:gd name="connsiteX224" fmla="*/ 527364 w 998239"/>
              <a:gd name="connsiteY224" fmla="*/ 329807 h 2601565"/>
              <a:gd name="connsiteX225" fmla="*/ 546367 w 998239"/>
              <a:gd name="connsiteY225" fmla="*/ 299825 h 2601565"/>
              <a:gd name="connsiteX226" fmla="*/ 564862 w 998239"/>
              <a:gd name="connsiteY226" fmla="*/ 268068 h 2601565"/>
              <a:gd name="connsiteX227" fmla="*/ 580697 w 998239"/>
              <a:gd name="connsiteY227" fmla="*/ 235247 h 2601565"/>
              <a:gd name="connsiteX228" fmla="*/ 595519 w 998239"/>
              <a:gd name="connsiteY228" fmla="*/ 203491 h 2601565"/>
              <a:gd name="connsiteX229" fmla="*/ 607680 w 998239"/>
              <a:gd name="connsiteY229" fmla="*/ 172798 h 2601565"/>
              <a:gd name="connsiteX230" fmla="*/ 613508 w 998239"/>
              <a:gd name="connsiteY230" fmla="*/ 172798 h 2601565"/>
              <a:gd name="connsiteX231" fmla="*/ 613508 w 998239"/>
              <a:gd name="connsiteY231" fmla="*/ 175992 h 2601565"/>
              <a:gd name="connsiteX232" fmla="*/ 604006 w 998239"/>
              <a:gd name="connsiteY232" fmla="*/ 206684 h 2601565"/>
              <a:gd name="connsiteX233" fmla="*/ 593365 w 998239"/>
              <a:gd name="connsiteY233" fmla="*/ 238440 h 2601565"/>
              <a:gd name="connsiteX234" fmla="*/ 581837 w 998239"/>
              <a:gd name="connsiteY234" fmla="*/ 269132 h 2601565"/>
              <a:gd name="connsiteX235" fmla="*/ 570183 w 998239"/>
              <a:gd name="connsiteY235" fmla="*/ 298760 h 2601565"/>
              <a:gd name="connsiteX236" fmla="*/ 558021 w 998239"/>
              <a:gd name="connsiteY236" fmla="*/ 327678 h 2601565"/>
              <a:gd name="connsiteX237" fmla="*/ 544339 w 998239"/>
              <a:gd name="connsiteY237" fmla="*/ 354645 h 2601565"/>
              <a:gd name="connsiteX238" fmla="*/ 530025 w 998239"/>
              <a:gd name="connsiteY238" fmla="*/ 380546 h 2601565"/>
              <a:gd name="connsiteX239" fmla="*/ 512669 w 998239"/>
              <a:gd name="connsiteY239" fmla="*/ 404319 h 2601565"/>
              <a:gd name="connsiteX240" fmla="*/ 494680 w 998239"/>
              <a:gd name="connsiteY240" fmla="*/ 427738 h 2601565"/>
              <a:gd name="connsiteX241" fmla="*/ 473524 w 998239"/>
              <a:gd name="connsiteY241" fmla="*/ 446720 h 2601565"/>
              <a:gd name="connsiteX242" fmla="*/ 449329 w 998239"/>
              <a:gd name="connsiteY242" fmla="*/ 464107 h 2601565"/>
              <a:gd name="connsiteX243" fmla="*/ 422345 w 998239"/>
              <a:gd name="connsiteY243" fmla="*/ 479542 h 2601565"/>
              <a:gd name="connsiteX244" fmla="*/ 393842 w 998239"/>
              <a:gd name="connsiteY244" fmla="*/ 491073 h 2601565"/>
              <a:gd name="connsiteX245" fmla="*/ 360145 w 998239"/>
              <a:gd name="connsiteY245" fmla="*/ 499057 h 2601565"/>
              <a:gd name="connsiteX246" fmla="*/ 361158 w 998239"/>
              <a:gd name="connsiteY246" fmla="*/ 554586 h 2601565"/>
              <a:gd name="connsiteX247" fmla="*/ 365845 w 998239"/>
              <a:gd name="connsiteY247" fmla="*/ 607455 h 2601565"/>
              <a:gd name="connsiteX248" fmla="*/ 373826 w 998239"/>
              <a:gd name="connsiteY248" fmla="*/ 657662 h 2601565"/>
              <a:gd name="connsiteX249" fmla="*/ 384341 w 998239"/>
              <a:gd name="connsiteY249" fmla="*/ 705208 h 2601565"/>
              <a:gd name="connsiteX250" fmla="*/ 397516 w 998239"/>
              <a:gd name="connsiteY250" fmla="*/ 750625 h 2601565"/>
              <a:gd name="connsiteX251" fmla="*/ 411831 w 998239"/>
              <a:gd name="connsiteY251" fmla="*/ 794090 h 2601565"/>
              <a:gd name="connsiteX252" fmla="*/ 428172 w 998239"/>
              <a:gd name="connsiteY252" fmla="*/ 835250 h 2601565"/>
              <a:gd name="connsiteX253" fmla="*/ 444515 w 998239"/>
              <a:gd name="connsiteY253" fmla="*/ 875345 h 2601565"/>
              <a:gd name="connsiteX254" fmla="*/ 449329 w 998239"/>
              <a:gd name="connsiteY254" fmla="*/ 884925 h 2601565"/>
              <a:gd name="connsiteX255" fmla="*/ 453509 w 998239"/>
              <a:gd name="connsiteY255" fmla="*/ 896634 h 2601565"/>
              <a:gd name="connsiteX256" fmla="*/ 459336 w 998239"/>
              <a:gd name="connsiteY256" fmla="*/ 909231 h 2601565"/>
              <a:gd name="connsiteX257" fmla="*/ 464657 w 998239"/>
              <a:gd name="connsiteY257" fmla="*/ 922536 h 2601565"/>
              <a:gd name="connsiteX258" fmla="*/ 471498 w 998239"/>
              <a:gd name="connsiteY258" fmla="*/ 935132 h 2601565"/>
              <a:gd name="connsiteX259" fmla="*/ 479352 w 998239"/>
              <a:gd name="connsiteY259" fmla="*/ 945776 h 2601565"/>
              <a:gd name="connsiteX260" fmla="*/ 488853 w 998239"/>
              <a:gd name="connsiteY260" fmla="*/ 955180 h 2601565"/>
              <a:gd name="connsiteX261" fmla="*/ 499494 w 998239"/>
              <a:gd name="connsiteY261" fmla="*/ 962099 h 2601565"/>
              <a:gd name="connsiteX262" fmla="*/ 512163 w 998239"/>
              <a:gd name="connsiteY262" fmla="*/ 964760 h 2601565"/>
              <a:gd name="connsiteX263" fmla="*/ 525338 w 998239"/>
              <a:gd name="connsiteY263" fmla="*/ 964228 h 2601565"/>
              <a:gd name="connsiteX264" fmla="*/ 549027 w 998239"/>
              <a:gd name="connsiteY264" fmla="*/ 956244 h 2601565"/>
              <a:gd name="connsiteX265" fmla="*/ 570183 w 998239"/>
              <a:gd name="connsiteY265" fmla="*/ 943116 h 2601565"/>
              <a:gd name="connsiteX266" fmla="*/ 590705 w 998239"/>
              <a:gd name="connsiteY266" fmla="*/ 926617 h 2601565"/>
              <a:gd name="connsiteX267" fmla="*/ 607680 w 998239"/>
              <a:gd name="connsiteY267" fmla="*/ 907101 h 2601565"/>
              <a:gd name="connsiteX268" fmla="*/ 624022 w 998239"/>
              <a:gd name="connsiteY268" fmla="*/ 885989 h 2601565"/>
              <a:gd name="connsiteX269" fmla="*/ 639350 w 998239"/>
              <a:gd name="connsiteY269" fmla="*/ 863813 h 2601565"/>
              <a:gd name="connsiteX270" fmla="*/ 653032 w 998239"/>
              <a:gd name="connsiteY270" fmla="*/ 842701 h 2601565"/>
              <a:gd name="connsiteX271" fmla="*/ 664687 w 998239"/>
              <a:gd name="connsiteY271" fmla="*/ 822476 h 2601565"/>
              <a:gd name="connsiteX272" fmla="*/ 690530 w 998239"/>
              <a:gd name="connsiteY272" fmla="*/ 776527 h 2601565"/>
              <a:gd name="connsiteX273" fmla="*/ 715359 w 998239"/>
              <a:gd name="connsiteY273" fmla="*/ 724723 h 2601565"/>
              <a:gd name="connsiteX274" fmla="*/ 740189 w 998239"/>
              <a:gd name="connsiteY274" fmla="*/ 668129 h 2601565"/>
              <a:gd name="connsiteX275" fmla="*/ 763372 w 998239"/>
              <a:gd name="connsiteY275" fmla="*/ 606390 h 2601565"/>
              <a:gd name="connsiteX276" fmla="*/ 784528 w 998239"/>
              <a:gd name="connsiteY276" fmla="*/ 541280 h 2601565"/>
              <a:gd name="connsiteX277" fmla="*/ 803530 w 998239"/>
              <a:gd name="connsiteY277" fmla="*/ 472090 h 2601565"/>
              <a:gd name="connsiteX278" fmla="*/ 820886 w 998239"/>
              <a:gd name="connsiteY278" fmla="*/ 399707 h 2601565"/>
              <a:gd name="connsiteX279" fmla="*/ 833553 w 998239"/>
              <a:gd name="connsiteY279" fmla="*/ 324662 h 2601565"/>
              <a:gd name="connsiteX280" fmla="*/ 843055 w 998239"/>
              <a:gd name="connsiteY280" fmla="*/ 247843 h 2601565"/>
              <a:gd name="connsiteX281" fmla="*/ 848882 w 998239"/>
              <a:gd name="connsiteY281" fmla="*/ 169250 h 2601565"/>
              <a:gd name="connsiteX282" fmla="*/ 853569 w 998239"/>
              <a:gd name="connsiteY282" fmla="*/ 172798 h 2601565"/>
              <a:gd name="connsiteX283" fmla="*/ 857370 w 998239"/>
              <a:gd name="connsiteY283" fmla="*/ 181846 h 2601565"/>
              <a:gd name="connsiteX284" fmla="*/ 860537 w 998239"/>
              <a:gd name="connsiteY284" fmla="*/ 195152 h 2601565"/>
              <a:gd name="connsiteX285" fmla="*/ 862057 w 998239"/>
              <a:gd name="connsiteY285" fmla="*/ 212538 h 2601565"/>
              <a:gd name="connsiteX286" fmla="*/ 863070 w 998239"/>
              <a:gd name="connsiteY286" fmla="*/ 232586 h 2601565"/>
              <a:gd name="connsiteX287" fmla="*/ 863070 w 998239"/>
              <a:gd name="connsiteY287" fmla="*/ 255827 h 2601565"/>
              <a:gd name="connsiteX288" fmla="*/ 863070 w 998239"/>
              <a:gd name="connsiteY288" fmla="*/ 280664 h 2601565"/>
              <a:gd name="connsiteX289" fmla="*/ 862057 w 998239"/>
              <a:gd name="connsiteY289" fmla="*/ 307630 h 2601565"/>
              <a:gd name="connsiteX290" fmla="*/ 860537 w 998239"/>
              <a:gd name="connsiteY290" fmla="*/ 335129 h 2601565"/>
              <a:gd name="connsiteX291" fmla="*/ 858383 w 998239"/>
              <a:gd name="connsiteY291" fmla="*/ 363160 h 2601565"/>
              <a:gd name="connsiteX292" fmla="*/ 855216 w 998239"/>
              <a:gd name="connsiteY292" fmla="*/ 391191 h 2601565"/>
              <a:gd name="connsiteX293" fmla="*/ 853569 w 998239"/>
              <a:gd name="connsiteY293" fmla="*/ 418157 h 2601565"/>
              <a:gd name="connsiteX294" fmla="*/ 850402 w 998239"/>
              <a:gd name="connsiteY294" fmla="*/ 442995 h 2601565"/>
              <a:gd name="connsiteX295" fmla="*/ 847869 w 998239"/>
              <a:gd name="connsiteY295" fmla="*/ 466236 h 2601565"/>
              <a:gd name="connsiteX296" fmla="*/ 844701 w 998239"/>
              <a:gd name="connsiteY296" fmla="*/ 486283 h 2601565"/>
              <a:gd name="connsiteX297" fmla="*/ 842041 w 998239"/>
              <a:gd name="connsiteY297" fmla="*/ 502782 h 2601565"/>
              <a:gd name="connsiteX298" fmla="*/ 839888 w 998239"/>
              <a:gd name="connsiteY298" fmla="*/ 515910 h 2601565"/>
              <a:gd name="connsiteX299" fmla="*/ 801883 w 998239"/>
              <a:gd name="connsiteY299" fmla="*/ 666000 h 2601565"/>
              <a:gd name="connsiteX300" fmla="*/ 832540 w 998239"/>
              <a:gd name="connsiteY300" fmla="*/ 662984 h 2601565"/>
              <a:gd name="connsiteX301" fmla="*/ 861044 w 998239"/>
              <a:gd name="connsiteY301" fmla="*/ 655533 h 2601565"/>
              <a:gd name="connsiteX302" fmla="*/ 887900 w 998239"/>
              <a:gd name="connsiteY302" fmla="*/ 644888 h 2601565"/>
              <a:gd name="connsiteX303" fmla="*/ 913743 w 998239"/>
              <a:gd name="connsiteY303" fmla="*/ 631228 h 2601565"/>
              <a:gd name="connsiteX304" fmla="*/ 937052 w 998239"/>
              <a:gd name="connsiteY304" fmla="*/ 615793 h 2601565"/>
              <a:gd name="connsiteX305" fmla="*/ 958081 w 998239"/>
              <a:gd name="connsiteY305" fmla="*/ 598939 h 2601565"/>
              <a:gd name="connsiteX306" fmla="*/ 978224 w 998239"/>
              <a:gd name="connsiteY306" fmla="*/ 581553 h 2601565"/>
              <a:gd name="connsiteX307" fmla="*/ 996719 w 998239"/>
              <a:gd name="connsiteY307" fmla="*/ 565054 h 2601565"/>
              <a:gd name="connsiteX308" fmla="*/ 998239 w 998239"/>
              <a:gd name="connsiteY308" fmla="*/ 573037 h 2601565"/>
              <a:gd name="connsiteX309" fmla="*/ 981391 w 998239"/>
              <a:gd name="connsiteY309" fmla="*/ 598939 h 2601565"/>
              <a:gd name="connsiteX310" fmla="*/ 960742 w 998239"/>
              <a:gd name="connsiteY310" fmla="*/ 623776 h 2601565"/>
              <a:gd name="connsiteX311" fmla="*/ 935912 w 998239"/>
              <a:gd name="connsiteY311" fmla="*/ 645953 h 2601565"/>
              <a:gd name="connsiteX312" fmla="*/ 908042 w 998239"/>
              <a:gd name="connsiteY312" fmla="*/ 666000 h 2601565"/>
              <a:gd name="connsiteX313" fmla="*/ 878399 w 998239"/>
              <a:gd name="connsiteY313" fmla="*/ 684096 h 2601565"/>
              <a:gd name="connsiteX314" fmla="*/ 846728 w 998239"/>
              <a:gd name="connsiteY314" fmla="*/ 699886 h 2601565"/>
              <a:gd name="connsiteX315" fmla="*/ 814044 w 998239"/>
              <a:gd name="connsiteY315" fmla="*/ 712127 h 2601565"/>
              <a:gd name="connsiteX316" fmla="*/ 780728 w 998239"/>
              <a:gd name="connsiteY316" fmla="*/ 720997 h 2601565"/>
              <a:gd name="connsiteX317" fmla="*/ 773886 w 998239"/>
              <a:gd name="connsiteY317" fmla="*/ 742287 h 2601565"/>
              <a:gd name="connsiteX318" fmla="*/ 764385 w 998239"/>
              <a:gd name="connsiteY318" fmla="*/ 767124 h 2601565"/>
              <a:gd name="connsiteX319" fmla="*/ 753871 w 998239"/>
              <a:gd name="connsiteY319" fmla="*/ 793026 h 2601565"/>
              <a:gd name="connsiteX320" fmla="*/ 740189 w 998239"/>
              <a:gd name="connsiteY320" fmla="*/ 821057 h 2601565"/>
              <a:gd name="connsiteX321" fmla="*/ 725874 w 998239"/>
              <a:gd name="connsiteY321" fmla="*/ 850507 h 2601565"/>
              <a:gd name="connsiteX322" fmla="*/ 710546 w 998239"/>
              <a:gd name="connsiteY322" fmla="*/ 879603 h 2601565"/>
              <a:gd name="connsiteX323" fmla="*/ 705253 w 998239"/>
              <a:gd name="connsiteY323" fmla="*/ 888509 h 2601565"/>
              <a:gd name="connsiteX324" fmla="*/ 657504 w 998239"/>
              <a:gd name="connsiteY324" fmla="*/ 965731 h 2601565"/>
              <a:gd name="connsiteX325" fmla="*/ 646192 w 998239"/>
              <a:gd name="connsiteY325" fmla="*/ 981082 h 2601565"/>
              <a:gd name="connsiteX326" fmla="*/ 631877 w 998239"/>
              <a:gd name="connsiteY326" fmla="*/ 1000774 h 2601565"/>
              <a:gd name="connsiteX327" fmla="*/ 618195 w 998239"/>
              <a:gd name="connsiteY327" fmla="*/ 1014967 h 2601565"/>
              <a:gd name="connsiteX328" fmla="*/ 620348 w 998239"/>
              <a:gd name="connsiteY328"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409170 w 998239"/>
              <a:gd name="connsiteY172" fmla="*/ 1036079 h 2601565"/>
              <a:gd name="connsiteX173" fmla="*/ 405274 w 998239"/>
              <a:gd name="connsiteY173" fmla="*/ 1028382 h 2601565"/>
              <a:gd name="connsiteX174" fmla="*/ 325111 w 998239"/>
              <a:gd name="connsiteY174" fmla="*/ 669960 h 2601565"/>
              <a:gd name="connsiteX175" fmla="*/ 324674 w 998239"/>
              <a:gd name="connsiteY175" fmla="*/ 667064 h 2601565"/>
              <a:gd name="connsiteX176" fmla="*/ 321000 w 998239"/>
              <a:gd name="connsiteY176" fmla="*/ 613131 h 2601565"/>
              <a:gd name="connsiteX177" fmla="*/ 317833 w 998239"/>
              <a:gd name="connsiteY177" fmla="*/ 556715 h 2601565"/>
              <a:gd name="connsiteX178" fmla="*/ 317833 w 998239"/>
              <a:gd name="connsiteY178" fmla="*/ 499057 h 2601565"/>
              <a:gd name="connsiteX179" fmla="*/ 319986 w 998239"/>
              <a:gd name="connsiteY179" fmla="*/ 440866 h 2601565"/>
              <a:gd name="connsiteX180" fmla="*/ 324674 w 998239"/>
              <a:gd name="connsiteY180" fmla="*/ 383208 h 2601565"/>
              <a:gd name="connsiteX181" fmla="*/ 331642 w 998239"/>
              <a:gd name="connsiteY181" fmla="*/ 325726 h 2601565"/>
              <a:gd name="connsiteX182" fmla="*/ 338989 w 998239"/>
              <a:gd name="connsiteY182" fmla="*/ 270197 h 2601565"/>
              <a:gd name="connsiteX183" fmla="*/ 349504 w 998239"/>
              <a:gd name="connsiteY183" fmla="*/ 216264 h 2601565"/>
              <a:gd name="connsiteX184" fmla="*/ 362172 w 998239"/>
              <a:gd name="connsiteY184" fmla="*/ 165524 h 2601565"/>
              <a:gd name="connsiteX185" fmla="*/ 375347 w 998239"/>
              <a:gd name="connsiteY185" fmla="*/ 117446 h 2601565"/>
              <a:gd name="connsiteX186" fmla="*/ 390675 w 998239"/>
              <a:gd name="connsiteY186" fmla="*/ 73980 h 2601565"/>
              <a:gd name="connsiteX187" fmla="*/ 407017 w 998239"/>
              <a:gd name="connsiteY187" fmla="*/ 34418 h 2601565"/>
              <a:gd name="connsiteX188" fmla="*/ 426653 w 998239"/>
              <a:gd name="connsiteY188" fmla="*/ 0 h 2601565"/>
              <a:gd name="connsiteX189" fmla="*/ 424499 w 998239"/>
              <a:gd name="connsiteY189" fmla="*/ 8516 h 2601565"/>
              <a:gd name="connsiteX190" fmla="*/ 423485 w 998239"/>
              <a:gd name="connsiteY190" fmla="*/ 14193 h 2601565"/>
              <a:gd name="connsiteX191" fmla="*/ 422345 w 998239"/>
              <a:gd name="connsiteY191" fmla="*/ 17918 h 2601565"/>
              <a:gd name="connsiteX192" fmla="*/ 422345 w 998239"/>
              <a:gd name="connsiteY192" fmla="*/ 20048 h 2601565"/>
              <a:gd name="connsiteX193" fmla="*/ 423485 w 998239"/>
              <a:gd name="connsiteY193" fmla="*/ 21112 h 2601565"/>
              <a:gd name="connsiteX194" fmla="*/ 423485 w 998239"/>
              <a:gd name="connsiteY194" fmla="*/ 22177 h 2601565"/>
              <a:gd name="connsiteX195" fmla="*/ 424499 w 998239"/>
              <a:gd name="connsiteY195" fmla="*/ 22177 h 2601565"/>
              <a:gd name="connsiteX196" fmla="*/ 424499 w 998239"/>
              <a:gd name="connsiteY196" fmla="*/ 23773 h 2601565"/>
              <a:gd name="connsiteX197" fmla="*/ 423485 w 998239"/>
              <a:gd name="connsiteY197" fmla="*/ 26967 h 2601565"/>
              <a:gd name="connsiteX198" fmla="*/ 422345 w 998239"/>
              <a:gd name="connsiteY198" fmla="*/ 31756 h 2601565"/>
              <a:gd name="connsiteX199" fmla="*/ 420825 w 998239"/>
              <a:gd name="connsiteY199" fmla="*/ 39208 h 2601565"/>
              <a:gd name="connsiteX200" fmla="*/ 417658 w 998239"/>
              <a:gd name="connsiteY200" fmla="*/ 49676 h 2601565"/>
              <a:gd name="connsiteX201" fmla="*/ 412844 w 998239"/>
              <a:gd name="connsiteY201" fmla="*/ 64578 h 2601565"/>
              <a:gd name="connsiteX202" fmla="*/ 408157 w 998239"/>
              <a:gd name="connsiteY202" fmla="*/ 82496 h 2601565"/>
              <a:gd name="connsiteX203" fmla="*/ 400683 w 998239"/>
              <a:gd name="connsiteY203" fmla="*/ 105737 h 2601565"/>
              <a:gd name="connsiteX204" fmla="*/ 391815 w 998239"/>
              <a:gd name="connsiteY204" fmla="*/ 133768 h 2601565"/>
              <a:gd name="connsiteX205" fmla="*/ 381174 w 998239"/>
              <a:gd name="connsiteY205" fmla="*/ 177588 h 2601565"/>
              <a:gd name="connsiteX206" fmla="*/ 373826 w 998239"/>
              <a:gd name="connsiteY206" fmla="*/ 224602 h 2601565"/>
              <a:gd name="connsiteX207" fmla="*/ 367999 w 998239"/>
              <a:gd name="connsiteY207" fmla="*/ 272858 h 2601565"/>
              <a:gd name="connsiteX208" fmla="*/ 360145 w 998239"/>
              <a:gd name="connsiteY208" fmla="*/ 324130 h 2601565"/>
              <a:gd name="connsiteX209" fmla="*/ 359005 w 998239"/>
              <a:gd name="connsiteY209" fmla="*/ 335129 h 2601565"/>
              <a:gd name="connsiteX210" fmla="*/ 357484 w 998239"/>
              <a:gd name="connsiteY210" fmla="*/ 351628 h 2601565"/>
              <a:gd name="connsiteX211" fmla="*/ 356344 w 998239"/>
              <a:gd name="connsiteY211" fmla="*/ 369015 h 2601565"/>
              <a:gd name="connsiteX212" fmla="*/ 355331 w 998239"/>
              <a:gd name="connsiteY212" fmla="*/ 387997 h 2601565"/>
              <a:gd name="connsiteX213" fmla="*/ 355331 w 998239"/>
              <a:gd name="connsiteY213" fmla="*/ 407513 h 2601565"/>
              <a:gd name="connsiteX214" fmla="*/ 357484 w 998239"/>
              <a:gd name="connsiteY214" fmla="*/ 425077 h 2601565"/>
              <a:gd name="connsiteX215" fmla="*/ 360145 w 998239"/>
              <a:gd name="connsiteY215" fmla="*/ 440334 h 2601565"/>
              <a:gd name="connsiteX216" fmla="*/ 364832 w 998239"/>
              <a:gd name="connsiteY216" fmla="*/ 450979 h 2601565"/>
              <a:gd name="connsiteX217" fmla="*/ 390168 w 998239"/>
              <a:gd name="connsiteY217" fmla="*/ 448849 h 2601565"/>
              <a:gd name="connsiteX218" fmla="*/ 414997 w 998239"/>
              <a:gd name="connsiteY218" fmla="*/ 440334 h 2601565"/>
              <a:gd name="connsiteX219" fmla="*/ 438687 w 998239"/>
              <a:gd name="connsiteY219" fmla="*/ 426673 h 2601565"/>
              <a:gd name="connsiteX220" fmla="*/ 463010 w 998239"/>
              <a:gd name="connsiteY220" fmla="*/ 407513 h 2601565"/>
              <a:gd name="connsiteX221" fmla="*/ 485179 w 998239"/>
              <a:gd name="connsiteY221" fmla="*/ 385336 h 2601565"/>
              <a:gd name="connsiteX222" fmla="*/ 506842 w 998239"/>
              <a:gd name="connsiteY222" fmla="*/ 358370 h 2601565"/>
              <a:gd name="connsiteX223" fmla="*/ 527364 w 998239"/>
              <a:gd name="connsiteY223" fmla="*/ 329807 h 2601565"/>
              <a:gd name="connsiteX224" fmla="*/ 546367 w 998239"/>
              <a:gd name="connsiteY224" fmla="*/ 299825 h 2601565"/>
              <a:gd name="connsiteX225" fmla="*/ 564862 w 998239"/>
              <a:gd name="connsiteY225" fmla="*/ 268068 h 2601565"/>
              <a:gd name="connsiteX226" fmla="*/ 580697 w 998239"/>
              <a:gd name="connsiteY226" fmla="*/ 235247 h 2601565"/>
              <a:gd name="connsiteX227" fmla="*/ 595519 w 998239"/>
              <a:gd name="connsiteY227" fmla="*/ 203491 h 2601565"/>
              <a:gd name="connsiteX228" fmla="*/ 607680 w 998239"/>
              <a:gd name="connsiteY228" fmla="*/ 172798 h 2601565"/>
              <a:gd name="connsiteX229" fmla="*/ 613508 w 998239"/>
              <a:gd name="connsiteY229" fmla="*/ 172798 h 2601565"/>
              <a:gd name="connsiteX230" fmla="*/ 613508 w 998239"/>
              <a:gd name="connsiteY230" fmla="*/ 175992 h 2601565"/>
              <a:gd name="connsiteX231" fmla="*/ 604006 w 998239"/>
              <a:gd name="connsiteY231" fmla="*/ 206684 h 2601565"/>
              <a:gd name="connsiteX232" fmla="*/ 593365 w 998239"/>
              <a:gd name="connsiteY232" fmla="*/ 238440 h 2601565"/>
              <a:gd name="connsiteX233" fmla="*/ 581837 w 998239"/>
              <a:gd name="connsiteY233" fmla="*/ 269132 h 2601565"/>
              <a:gd name="connsiteX234" fmla="*/ 570183 w 998239"/>
              <a:gd name="connsiteY234" fmla="*/ 298760 h 2601565"/>
              <a:gd name="connsiteX235" fmla="*/ 558021 w 998239"/>
              <a:gd name="connsiteY235" fmla="*/ 327678 h 2601565"/>
              <a:gd name="connsiteX236" fmla="*/ 544339 w 998239"/>
              <a:gd name="connsiteY236" fmla="*/ 354645 h 2601565"/>
              <a:gd name="connsiteX237" fmla="*/ 530025 w 998239"/>
              <a:gd name="connsiteY237" fmla="*/ 380546 h 2601565"/>
              <a:gd name="connsiteX238" fmla="*/ 512669 w 998239"/>
              <a:gd name="connsiteY238" fmla="*/ 404319 h 2601565"/>
              <a:gd name="connsiteX239" fmla="*/ 494680 w 998239"/>
              <a:gd name="connsiteY239" fmla="*/ 427738 h 2601565"/>
              <a:gd name="connsiteX240" fmla="*/ 473524 w 998239"/>
              <a:gd name="connsiteY240" fmla="*/ 446720 h 2601565"/>
              <a:gd name="connsiteX241" fmla="*/ 449329 w 998239"/>
              <a:gd name="connsiteY241" fmla="*/ 464107 h 2601565"/>
              <a:gd name="connsiteX242" fmla="*/ 422345 w 998239"/>
              <a:gd name="connsiteY242" fmla="*/ 479542 h 2601565"/>
              <a:gd name="connsiteX243" fmla="*/ 393842 w 998239"/>
              <a:gd name="connsiteY243" fmla="*/ 491073 h 2601565"/>
              <a:gd name="connsiteX244" fmla="*/ 360145 w 998239"/>
              <a:gd name="connsiteY244" fmla="*/ 499057 h 2601565"/>
              <a:gd name="connsiteX245" fmla="*/ 361158 w 998239"/>
              <a:gd name="connsiteY245" fmla="*/ 554586 h 2601565"/>
              <a:gd name="connsiteX246" fmla="*/ 365845 w 998239"/>
              <a:gd name="connsiteY246" fmla="*/ 607455 h 2601565"/>
              <a:gd name="connsiteX247" fmla="*/ 373826 w 998239"/>
              <a:gd name="connsiteY247" fmla="*/ 657662 h 2601565"/>
              <a:gd name="connsiteX248" fmla="*/ 384341 w 998239"/>
              <a:gd name="connsiteY248" fmla="*/ 705208 h 2601565"/>
              <a:gd name="connsiteX249" fmla="*/ 397516 w 998239"/>
              <a:gd name="connsiteY249" fmla="*/ 750625 h 2601565"/>
              <a:gd name="connsiteX250" fmla="*/ 411831 w 998239"/>
              <a:gd name="connsiteY250" fmla="*/ 794090 h 2601565"/>
              <a:gd name="connsiteX251" fmla="*/ 428172 w 998239"/>
              <a:gd name="connsiteY251" fmla="*/ 835250 h 2601565"/>
              <a:gd name="connsiteX252" fmla="*/ 444515 w 998239"/>
              <a:gd name="connsiteY252" fmla="*/ 875345 h 2601565"/>
              <a:gd name="connsiteX253" fmla="*/ 449329 w 998239"/>
              <a:gd name="connsiteY253" fmla="*/ 884925 h 2601565"/>
              <a:gd name="connsiteX254" fmla="*/ 453509 w 998239"/>
              <a:gd name="connsiteY254" fmla="*/ 896634 h 2601565"/>
              <a:gd name="connsiteX255" fmla="*/ 459336 w 998239"/>
              <a:gd name="connsiteY255" fmla="*/ 909231 h 2601565"/>
              <a:gd name="connsiteX256" fmla="*/ 464657 w 998239"/>
              <a:gd name="connsiteY256" fmla="*/ 922536 h 2601565"/>
              <a:gd name="connsiteX257" fmla="*/ 471498 w 998239"/>
              <a:gd name="connsiteY257" fmla="*/ 935132 h 2601565"/>
              <a:gd name="connsiteX258" fmla="*/ 479352 w 998239"/>
              <a:gd name="connsiteY258" fmla="*/ 945776 h 2601565"/>
              <a:gd name="connsiteX259" fmla="*/ 488853 w 998239"/>
              <a:gd name="connsiteY259" fmla="*/ 955180 h 2601565"/>
              <a:gd name="connsiteX260" fmla="*/ 499494 w 998239"/>
              <a:gd name="connsiteY260" fmla="*/ 962099 h 2601565"/>
              <a:gd name="connsiteX261" fmla="*/ 512163 w 998239"/>
              <a:gd name="connsiteY261" fmla="*/ 964760 h 2601565"/>
              <a:gd name="connsiteX262" fmla="*/ 525338 w 998239"/>
              <a:gd name="connsiteY262" fmla="*/ 964228 h 2601565"/>
              <a:gd name="connsiteX263" fmla="*/ 549027 w 998239"/>
              <a:gd name="connsiteY263" fmla="*/ 956244 h 2601565"/>
              <a:gd name="connsiteX264" fmla="*/ 570183 w 998239"/>
              <a:gd name="connsiteY264" fmla="*/ 943116 h 2601565"/>
              <a:gd name="connsiteX265" fmla="*/ 590705 w 998239"/>
              <a:gd name="connsiteY265" fmla="*/ 926617 h 2601565"/>
              <a:gd name="connsiteX266" fmla="*/ 607680 w 998239"/>
              <a:gd name="connsiteY266" fmla="*/ 907101 h 2601565"/>
              <a:gd name="connsiteX267" fmla="*/ 624022 w 998239"/>
              <a:gd name="connsiteY267" fmla="*/ 885989 h 2601565"/>
              <a:gd name="connsiteX268" fmla="*/ 639350 w 998239"/>
              <a:gd name="connsiteY268" fmla="*/ 863813 h 2601565"/>
              <a:gd name="connsiteX269" fmla="*/ 653032 w 998239"/>
              <a:gd name="connsiteY269" fmla="*/ 842701 h 2601565"/>
              <a:gd name="connsiteX270" fmla="*/ 664687 w 998239"/>
              <a:gd name="connsiteY270" fmla="*/ 822476 h 2601565"/>
              <a:gd name="connsiteX271" fmla="*/ 690530 w 998239"/>
              <a:gd name="connsiteY271" fmla="*/ 776527 h 2601565"/>
              <a:gd name="connsiteX272" fmla="*/ 715359 w 998239"/>
              <a:gd name="connsiteY272" fmla="*/ 724723 h 2601565"/>
              <a:gd name="connsiteX273" fmla="*/ 740189 w 998239"/>
              <a:gd name="connsiteY273" fmla="*/ 668129 h 2601565"/>
              <a:gd name="connsiteX274" fmla="*/ 763372 w 998239"/>
              <a:gd name="connsiteY274" fmla="*/ 606390 h 2601565"/>
              <a:gd name="connsiteX275" fmla="*/ 784528 w 998239"/>
              <a:gd name="connsiteY275" fmla="*/ 541280 h 2601565"/>
              <a:gd name="connsiteX276" fmla="*/ 803530 w 998239"/>
              <a:gd name="connsiteY276" fmla="*/ 472090 h 2601565"/>
              <a:gd name="connsiteX277" fmla="*/ 820886 w 998239"/>
              <a:gd name="connsiteY277" fmla="*/ 399707 h 2601565"/>
              <a:gd name="connsiteX278" fmla="*/ 833553 w 998239"/>
              <a:gd name="connsiteY278" fmla="*/ 324662 h 2601565"/>
              <a:gd name="connsiteX279" fmla="*/ 843055 w 998239"/>
              <a:gd name="connsiteY279" fmla="*/ 247843 h 2601565"/>
              <a:gd name="connsiteX280" fmla="*/ 848882 w 998239"/>
              <a:gd name="connsiteY280" fmla="*/ 169250 h 2601565"/>
              <a:gd name="connsiteX281" fmla="*/ 853569 w 998239"/>
              <a:gd name="connsiteY281" fmla="*/ 172798 h 2601565"/>
              <a:gd name="connsiteX282" fmla="*/ 857370 w 998239"/>
              <a:gd name="connsiteY282" fmla="*/ 181846 h 2601565"/>
              <a:gd name="connsiteX283" fmla="*/ 860537 w 998239"/>
              <a:gd name="connsiteY283" fmla="*/ 195152 h 2601565"/>
              <a:gd name="connsiteX284" fmla="*/ 862057 w 998239"/>
              <a:gd name="connsiteY284" fmla="*/ 212538 h 2601565"/>
              <a:gd name="connsiteX285" fmla="*/ 863070 w 998239"/>
              <a:gd name="connsiteY285" fmla="*/ 232586 h 2601565"/>
              <a:gd name="connsiteX286" fmla="*/ 863070 w 998239"/>
              <a:gd name="connsiteY286" fmla="*/ 255827 h 2601565"/>
              <a:gd name="connsiteX287" fmla="*/ 863070 w 998239"/>
              <a:gd name="connsiteY287" fmla="*/ 280664 h 2601565"/>
              <a:gd name="connsiteX288" fmla="*/ 862057 w 998239"/>
              <a:gd name="connsiteY288" fmla="*/ 307630 h 2601565"/>
              <a:gd name="connsiteX289" fmla="*/ 860537 w 998239"/>
              <a:gd name="connsiteY289" fmla="*/ 335129 h 2601565"/>
              <a:gd name="connsiteX290" fmla="*/ 858383 w 998239"/>
              <a:gd name="connsiteY290" fmla="*/ 363160 h 2601565"/>
              <a:gd name="connsiteX291" fmla="*/ 855216 w 998239"/>
              <a:gd name="connsiteY291" fmla="*/ 391191 h 2601565"/>
              <a:gd name="connsiteX292" fmla="*/ 853569 w 998239"/>
              <a:gd name="connsiteY292" fmla="*/ 418157 h 2601565"/>
              <a:gd name="connsiteX293" fmla="*/ 850402 w 998239"/>
              <a:gd name="connsiteY293" fmla="*/ 442995 h 2601565"/>
              <a:gd name="connsiteX294" fmla="*/ 847869 w 998239"/>
              <a:gd name="connsiteY294" fmla="*/ 466236 h 2601565"/>
              <a:gd name="connsiteX295" fmla="*/ 844701 w 998239"/>
              <a:gd name="connsiteY295" fmla="*/ 486283 h 2601565"/>
              <a:gd name="connsiteX296" fmla="*/ 842041 w 998239"/>
              <a:gd name="connsiteY296" fmla="*/ 502782 h 2601565"/>
              <a:gd name="connsiteX297" fmla="*/ 839888 w 998239"/>
              <a:gd name="connsiteY297" fmla="*/ 515910 h 2601565"/>
              <a:gd name="connsiteX298" fmla="*/ 801883 w 998239"/>
              <a:gd name="connsiteY298" fmla="*/ 666000 h 2601565"/>
              <a:gd name="connsiteX299" fmla="*/ 832540 w 998239"/>
              <a:gd name="connsiteY299" fmla="*/ 662984 h 2601565"/>
              <a:gd name="connsiteX300" fmla="*/ 861044 w 998239"/>
              <a:gd name="connsiteY300" fmla="*/ 655533 h 2601565"/>
              <a:gd name="connsiteX301" fmla="*/ 887900 w 998239"/>
              <a:gd name="connsiteY301" fmla="*/ 644888 h 2601565"/>
              <a:gd name="connsiteX302" fmla="*/ 913743 w 998239"/>
              <a:gd name="connsiteY302" fmla="*/ 631228 h 2601565"/>
              <a:gd name="connsiteX303" fmla="*/ 937052 w 998239"/>
              <a:gd name="connsiteY303" fmla="*/ 615793 h 2601565"/>
              <a:gd name="connsiteX304" fmla="*/ 958081 w 998239"/>
              <a:gd name="connsiteY304" fmla="*/ 598939 h 2601565"/>
              <a:gd name="connsiteX305" fmla="*/ 978224 w 998239"/>
              <a:gd name="connsiteY305" fmla="*/ 581553 h 2601565"/>
              <a:gd name="connsiteX306" fmla="*/ 996719 w 998239"/>
              <a:gd name="connsiteY306" fmla="*/ 565054 h 2601565"/>
              <a:gd name="connsiteX307" fmla="*/ 998239 w 998239"/>
              <a:gd name="connsiteY307" fmla="*/ 573037 h 2601565"/>
              <a:gd name="connsiteX308" fmla="*/ 981391 w 998239"/>
              <a:gd name="connsiteY308" fmla="*/ 598939 h 2601565"/>
              <a:gd name="connsiteX309" fmla="*/ 960742 w 998239"/>
              <a:gd name="connsiteY309" fmla="*/ 623776 h 2601565"/>
              <a:gd name="connsiteX310" fmla="*/ 935912 w 998239"/>
              <a:gd name="connsiteY310" fmla="*/ 645953 h 2601565"/>
              <a:gd name="connsiteX311" fmla="*/ 908042 w 998239"/>
              <a:gd name="connsiteY311" fmla="*/ 666000 h 2601565"/>
              <a:gd name="connsiteX312" fmla="*/ 878399 w 998239"/>
              <a:gd name="connsiteY312" fmla="*/ 684096 h 2601565"/>
              <a:gd name="connsiteX313" fmla="*/ 846728 w 998239"/>
              <a:gd name="connsiteY313" fmla="*/ 699886 h 2601565"/>
              <a:gd name="connsiteX314" fmla="*/ 814044 w 998239"/>
              <a:gd name="connsiteY314" fmla="*/ 712127 h 2601565"/>
              <a:gd name="connsiteX315" fmla="*/ 780728 w 998239"/>
              <a:gd name="connsiteY315" fmla="*/ 720997 h 2601565"/>
              <a:gd name="connsiteX316" fmla="*/ 773886 w 998239"/>
              <a:gd name="connsiteY316" fmla="*/ 742287 h 2601565"/>
              <a:gd name="connsiteX317" fmla="*/ 764385 w 998239"/>
              <a:gd name="connsiteY317" fmla="*/ 767124 h 2601565"/>
              <a:gd name="connsiteX318" fmla="*/ 753871 w 998239"/>
              <a:gd name="connsiteY318" fmla="*/ 793026 h 2601565"/>
              <a:gd name="connsiteX319" fmla="*/ 740189 w 998239"/>
              <a:gd name="connsiteY319" fmla="*/ 821057 h 2601565"/>
              <a:gd name="connsiteX320" fmla="*/ 725874 w 998239"/>
              <a:gd name="connsiteY320" fmla="*/ 850507 h 2601565"/>
              <a:gd name="connsiteX321" fmla="*/ 710546 w 998239"/>
              <a:gd name="connsiteY321" fmla="*/ 879603 h 2601565"/>
              <a:gd name="connsiteX322" fmla="*/ 705253 w 998239"/>
              <a:gd name="connsiteY322" fmla="*/ 888509 h 2601565"/>
              <a:gd name="connsiteX323" fmla="*/ 657504 w 998239"/>
              <a:gd name="connsiteY323" fmla="*/ 965731 h 2601565"/>
              <a:gd name="connsiteX324" fmla="*/ 646192 w 998239"/>
              <a:gd name="connsiteY324" fmla="*/ 981082 h 2601565"/>
              <a:gd name="connsiteX325" fmla="*/ 631877 w 998239"/>
              <a:gd name="connsiteY325" fmla="*/ 1000774 h 2601565"/>
              <a:gd name="connsiteX326" fmla="*/ 618195 w 998239"/>
              <a:gd name="connsiteY326" fmla="*/ 1014967 h 2601565"/>
              <a:gd name="connsiteX327" fmla="*/ 620348 w 998239"/>
              <a:gd name="connsiteY327"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405274 w 998239"/>
              <a:gd name="connsiteY172" fmla="*/ 1028382 h 2601565"/>
              <a:gd name="connsiteX173" fmla="*/ 325111 w 998239"/>
              <a:gd name="connsiteY173" fmla="*/ 669960 h 2601565"/>
              <a:gd name="connsiteX174" fmla="*/ 324674 w 998239"/>
              <a:gd name="connsiteY174" fmla="*/ 667064 h 2601565"/>
              <a:gd name="connsiteX175" fmla="*/ 321000 w 998239"/>
              <a:gd name="connsiteY175" fmla="*/ 613131 h 2601565"/>
              <a:gd name="connsiteX176" fmla="*/ 317833 w 998239"/>
              <a:gd name="connsiteY176" fmla="*/ 556715 h 2601565"/>
              <a:gd name="connsiteX177" fmla="*/ 317833 w 998239"/>
              <a:gd name="connsiteY177" fmla="*/ 499057 h 2601565"/>
              <a:gd name="connsiteX178" fmla="*/ 319986 w 998239"/>
              <a:gd name="connsiteY178" fmla="*/ 440866 h 2601565"/>
              <a:gd name="connsiteX179" fmla="*/ 324674 w 998239"/>
              <a:gd name="connsiteY179" fmla="*/ 383208 h 2601565"/>
              <a:gd name="connsiteX180" fmla="*/ 331642 w 998239"/>
              <a:gd name="connsiteY180" fmla="*/ 325726 h 2601565"/>
              <a:gd name="connsiteX181" fmla="*/ 338989 w 998239"/>
              <a:gd name="connsiteY181" fmla="*/ 270197 h 2601565"/>
              <a:gd name="connsiteX182" fmla="*/ 349504 w 998239"/>
              <a:gd name="connsiteY182" fmla="*/ 216264 h 2601565"/>
              <a:gd name="connsiteX183" fmla="*/ 362172 w 998239"/>
              <a:gd name="connsiteY183" fmla="*/ 165524 h 2601565"/>
              <a:gd name="connsiteX184" fmla="*/ 375347 w 998239"/>
              <a:gd name="connsiteY184" fmla="*/ 117446 h 2601565"/>
              <a:gd name="connsiteX185" fmla="*/ 390675 w 998239"/>
              <a:gd name="connsiteY185" fmla="*/ 73980 h 2601565"/>
              <a:gd name="connsiteX186" fmla="*/ 407017 w 998239"/>
              <a:gd name="connsiteY186" fmla="*/ 34418 h 2601565"/>
              <a:gd name="connsiteX187" fmla="*/ 426653 w 998239"/>
              <a:gd name="connsiteY187" fmla="*/ 0 h 2601565"/>
              <a:gd name="connsiteX188" fmla="*/ 424499 w 998239"/>
              <a:gd name="connsiteY188" fmla="*/ 8516 h 2601565"/>
              <a:gd name="connsiteX189" fmla="*/ 423485 w 998239"/>
              <a:gd name="connsiteY189" fmla="*/ 14193 h 2601565"/>
              <a:gd name="connsiteX190" fmla="*/ 422345 w 998239"/>
              <a:gd name="connsiteY190" fmla="*/ 17918 h 2601565"/>
              <a:gd name="connsiteX191" fmla="*/ 422345 w 998239"/>
              <a:gd name="connsiteY191" fmla="*/ 20048 h 2601565"/>
              <a:gd name="connsiteX192" fmla="*/ 423485 w 998239"/>
              <a:gd name="connsiteY192" fmla="*/ 21112 h 2601565"/>
              <a:gd name="connsiteX193" fmla="*/ 423485 w 998239"/>
              <a:gd name="connsiteY193" fmla="*/ 22177 h 2601565"/>
              <a:gd name="connsiteX194" fmla="*/ 424499 w 998239"/>
              <a:gd name="connsiteY194" fmla="*/ 22177 h 2601565"/>
              <a:gd name="connsiteX195" fmla="*/ 424499 w 998239"/>
              <a:gd name="connsiteY195" fmla="*/ 23773 h 2601565"/>
              <a:gd name="connsiteX196" fmla="*/ 423485 w 998239"/>
              <a:gd name="connsiteY196" fmla="*/ 26967 h 2601565"/>
              <a:gd name="connsiteX197" fmla="*/ 422345 w 998239"/>
              <a:gd name="connsiteY197" fmla="*/ 31756 h 2601565"/>
              <a:gd name="connsiteX198" fmla="*/ 420825 w 998239"/>
              <a:gd name="connsiteY198" fmla="*/ 39208 h 2601565"/>
              <a:gd name="connsiteX199" fmla="*/ 417658 w 998239"/>
              <a:gd name="connsiteY199" fmla="*/ 49676 h 2601565"/>
              <a:gd name="connsiteX200" fmla="*/ 412844 w 998239"/>
              <a:gd name="connsiteY200" fmla="*/ 64578 h 2601565"/>
              <a:gd name="connsiteX201" fmla="*/ 408157 w 998239"/>
              <a:gd name="connsiteY201" fmla="*/ 82496 h 2601565"/>
              <a:gd name="connsiteX202" fmla="*/ 400683 w 998239"/>
              <a:gd name="connsiteY202" fmla="*/ 105737 h 2601565"/>
              <a:gd name="connsiteX203" fmla="*/ 391815 w 998239"/>
              <a:gd name="connsiteY203" fmla="*/ 133768 h 2601565"/>
              <a:gd name="connsiteX204" fmla="*/ 381174 w 998239"/>
              <a:gd name="connsiteY204" fmla="*/ 177588 h 2601565"/>
              <a:gd name="connsiteX205" fmla="*/ 373826 w 998239"/>
              <a:gd name="connsiteY205" fmla="*/ 224602 h 2601565"/>
              <a:gd name="connsiteX206" fmla="*/ 367999 w 998239"/>
              <a:gd name="connsiteY206" fmla="*/ 272858 h 2601565"/>
              <a:gd name="connsiteX207" fmla="*/ 360145 w 998239"/>
              <a:gd name="connsiteY207" fmla="*/ 324130 h 2601565"/>
              <a:gd name="connsiteX208" fmla="*/ 359005 w 998239"/>
              <a:gd name="connsiteY208" fmla="*/ 335129 h 2601565"/>
              <a:gd name="connsiteX209" fmla="*/ 357484 w 998239"/>
              <a:gd name="connsiteY209" fmla="*/ 351628 h 2601565"/>
              <a:gd name="connsiteX210" fmla="*/ 356344 w 998239"/>
              <a:gd name="connsiteY210" fmla="*/ 369015 h 2601565"/>
              <a:gd name="connsiteX211" fmla="*/ 355331 w 998239"/>
              <a:gd name="connsiteY211" fmla="*/ 387997 h 2601565"/>
              <a:gd name="connsiteX212" fmla="*/ 355331 w 998239"/>
              <a:gd name="connsiteY212" fmla="*/ 407513 h 2601565"/>
              <a:gd name="connsiteX213" fmla="*/ 357484 w 998239"/>
              <a:gd name="connsiteY213" fmla="*/ 425077 h 2601565"/>
              <a:gd name="connsiteX214" fmla="*/ 360145 w 998239"/>
              <a:gd name="connsiteY214" fmla="*/ 440334 h 2601565"/>
              <a:gd name="connsiteX215" fmla="*/ 364832 w 998239"/>
              <a:gd name="connsiteY215" fmla="*/ 450979 h 2601565"/>
              <a:gd name="connsiteX216" fmla="*/ 390168 w 998239"/>
              <a:gd name="connsiteY216" fmla="*/ 448849 h 2601565"/>
              <a:gd name="connsiteX217" fmla="*/ 414997 w 998239"/>
              <a:gd name="connsiteY217" fmla="*/ 440334 h 2601565"/>
              <a:gd name="connsiteX218" fmla="*/ 438687 w 998239"/>
              <a:gd name="connsiteY218" fmla="*/ 426673 h 2601565"/>
              <a:gd name="connsiteX219" fmla="*/ 463010 w 998239"/>
              <a:gd name="connsiteY219" fmla="*/ 407513 h 2601565"/>
              <a:gd name="connsiteX220" fmla="*/ 485179 w 998239"/>
              <a:gd name="connsiteY220" fmla="*/ 385336 h 2601565"/>
              <a:gd name="connsiteX221" fmla="*/ 506842 w 998239"/>
              <a:gd name="connsiteY221" fmla="*/ 358370 h 2601565"/>
              <a:gd name="connsiteX222" fmla="*/ 527364 w 998239"/>
              <a:gd name="connsiteY222" fmla="*/ 329807 h 2601565"/>
              <a:gd name="connsiteX223" fmla="*/ 546367 w 998239"/>
              <a:gd name="connsiteY223" fmla="*/ 299825 h 2601565"/>
              <a:gd name="connsiteX224" fmla="*/ 564862 w 998239"/>
              <a:gd name="connsiteY224" fmla="*/ 268068 h 2601565"/>
              <a:gd name="connsiteX225" fmla="*/ 580697 w 998239"/>
              <a:gd name="connsiteY225" fmla="*/ 235247 h 2601565"/>
              <a:gd name="connsiteX226" fmla="*/ 595519 w 998239"/>
              <a:gd name="connsiteY226" fmla="*/ 203491 h 2601565"/>
              <a:gd name="connsiteX227" fmla="*/ 607680 w 998239"/>
              <a:gd name="connsiteY227" fmla="*/ 172798 h 2601565"/>
              <a:gd name="connsiteX228" fmla="*/ 613508 w 998239"/>
              <a:gd name="connsiteY228" fmla="*/ 172798 h 2601565"/>
              <a:gd name="connsiteX229" fmla="*/ 613508 w 998239"/>
              <a:gd name="connsiteY229" fmla="*/ 175992 h 2601565"/>
              <a:gd name="connsiteX230" fmla="*/ 604006 w 998239"/>
              <a:gd name="connsiteY230" fmla="*/ 206684 h 2601565"/>
              <a:gd name="connsiteX231" fmla="*/ 593365 w 998239"/>
              <a:gd name="connsiteY231" fmla="*/ 238440 h 2601565"/>
              <a:gd name="connsiteX232" fmla="*/ 581837 w 998239"/>
              <a:gd name="connsiteY232" fmla="*/ 269132 h 2601565"/>
              <a:gd name="connsiteX233" fmla="*/ 570183 w 998239"/>
              <a:gd name="connsiteY233" fmla="*/ 298760 h 2601565"/>
              <a:gd name="connsiteX234" fmla="*/ 558021 w 998239"/>
              <a:gd name="connsiteY234" fmla="*/ 327678 h 2601565"/>
              <a:gd name="connsiteX235" fmla="*/ 544339 w 998239"/>
              <a:gd name="connsiteY235" fmla="*/ 354645 h 2601565"/>
              <a:gd name="connsiteX236" fmla="*/ 530025 w 998239"/>
              <a:gd name="connsiteY236" fmla="*/ 380546 h 2601565"/>
              <a:gd name="connsiteX237" fmla="*/ 512669 w 998239"/>
              <a:gd name="connsiteY237" fmla="*/ 404319 h 2601565"/>
              <a:gd name="connsiteX238" fmla="*/ 494680 w 998239"/>
              <a:gd name="connsiteY238" fmla="*/ 427738 h 2601565"/>
              <a:gd name="connsiteX239" fmla="*/ 473524 w 998239"/>
              <a:gd name="connsiteY239" fmla="*/ 446720 h 2601565"/>
              <a:gd name="connsiteX240" fmla="*/ 449329 w 998239"/>
              <a:gd name="connsiteY240" fmla="*/ 464107 h 2601565"/>
              <a:gd name="connsiteX241" fmla="*/ 422345 w 998239"/>
              <a:gd name="connsiteY241" fmla="*/ 479542 h 2601565"/>
              <a:gd name="connsiteX242" fmla="*/ 393842 w 998239"/>
              <a:gd name="connsiteY242" fmla="*/ 491073 h 2601565"/>
              <a:gd name="connsiteX243" fmla="*/ 360145 w 998239"/>
              <a:gd name="connsiteY243" fmla="*/ 499057 h 2601565"/>
              <a:gd name="connsiteX244" fmla="*/ 361158 w 998239"/>
              <a:gd name="connsiteY244" fmla="*/ 554586 h 2601565"/>
              <a:gd name="connsiteX245" fmla="*/ 365845 w 998239"/>
              <a:gd name="connsiteY245" fmla="*/ 607455 h 2601565"/>
              <a:gd name="connsiteX246" fmla="*/ 373826 w 998239"/>
              <a:gd name="connsiteY246" fmla="*/ 657662 h 2601565"/>
              <a:gd name="connsiteX247" fmla="*/ 384341 w 998239"/>
              <a:gd name="connsiteY247" fmla="*/ 705208 h 2601565"/>
              <a:gd name="connsiteX248" fmla="*/ 397516 w 998239"/>
              <a:gd name="connsiteY248" fmla="*/ 750625 h 2601565"/>
              <a:gd name="connsiteX249" fmla="*/ 411831 w 998239"/>
              <a:gd name="connsiteY249" fmla="*/ 794090 h 2601565"/>
              <a:gd name="connsiteX250" fmla="*/ 428172 w 998239"/>
              <a:gd name="connsiteY250" fmla="*/ 835250 h 2601565"/>
              <a:gd name="connsiteX251" fmla="*/ 444515 w 998239"/>
              <a:gd name="connsiteY251" fmla="*/ 875345 h 2601565"/>
              <a:gd name="connsiteX252" fmla="*/ 449329 w 998239"/>
              <a:gd name="connsiteY252" fmla="*/ 884925 h 2601565"/>
              <a:gd name="connsiteX253" fmla="*/ 453509 w 998239"/>
              <a:gd name="connsiteY253" fmla="*/ 896634 h 2601565"/>
              <a:gd name="connsiteX254" fmla="*/ 459336 w 998239"/>
              <a:gd name="connsiteY254" fmla="*/ 909231 h 2601565"/>
              <a:gd name="connsiteX255" fmla="*/ 464657 w 998239"/>
              <a:gd name="connsiteY255" fmla="*/ 922536 h 2601565"/>
              <a:gd name="connsiteX256" fmla="*/ 471498 w 998239"/>
              <a:gd name="connsiteY256" fmla="*/ 935132 h 2601565"/>
              <a:gd name="connsiteX257" fmla="*/ 479352 w 998239"/>
              <a:gd name="connsiteY257" fmla="*/ 945776 h 2601565"/>
              <a:gd name="connsiteX258" fmla="*/ 488853 w 998239"/>
              <a:gd name="connsiteY258" fmla="*/ 955180 h 2601565"/>
              <a:gd name="connsiteX259" fmla="*/ 499494 w 998239"/>
              <a:gd name="connsiteY259" fmla="*/ 962099 h 2601565"/>
              <a:gd name="connsiteX260" fmla="*/ 512163 w 998239"/>
              <a:gd name="connsiteY260" fmla="*/ 964760 h 2601565"/>
              <a:gd name="connsiteX261" fmla="*/ 525338 w 998239"/>
              <a:gd name="connsiteY261" fmla="*/ 964228 h 2601565"/>
              <a:gd name="connsiteX262" fmla="*/ 549027 w 998239"/>
              <a:gd name="connsiteY262" fmla="*/ 956244 h 2601565"/>
              <a:gd name="connsiteX263" fmla="*/ 570183 w 998239"/>
              <a:gd name="connsiteY263" fmla="*/ 943116 h 2601565"/>
              <a:gd name="connsiteX264" fmla="*/ 590705 w 998239"/>
              <a:gd name="connsiteY264" fmla="*/ 926617 h 2601565"/>
              <a:gd name="connsiteX265" fmla="*/ 607680 w 998239"/>
              <a:gd name="connsiteY265" fmla="*/ 907101 h 2601565"/>
              <a:gd name="connsiteX266" fmla="*/ 624022 w 998239"/>
              <a:gd name="connsiteY266" fmla="*/ 885989 h 2601565"/>
              <a:gd name="connsiteX267" fmla="*/ 639350 w 998239"/>
              <a:gd name="connsiteY267" fmla="*/ 863813 h 2601565"/>
              <a:gd name="connsiteX268" fmla="*/ 653032 w 998239"/>
              <a:gd name="connsiteY268" fmla="*/ 842701 h 2601565"/>
              <a:gd name="connsiteX269" fmla="*/ 664687 w 998239"/>
              <a:gd name="connsiteY269" fmla="*/ 822476 h 2601565"/>
              <a:gd name="connsiteX270" fmla="*/ 690530 w 998239"/>
              <a:gd name="connsiteY270" fmla="*/ 776527 h 2601565"/>
              <a:gd name="connsiteX271" fmla="*/ 715359 w 998239"/>
              <a:gd name="connsiteY271" fmla="*/ 724723 h 2601565"/>
              <a:gd name="connsiteX272" fmla="*/ 740189 w 998239"/>
              <a:gd name="connsiteY272" fmla="*/ 668129 h 2601565"/>
              <a:gd name="connsiteX273" fmla="*/ 763372 w 998239"/>
              <a:gd name="connsiteY273" fmla="*/ 606390 h 2601565"/>
              <a:gd name="connsiteX274" fmla="*/ 784528 w 998239"/>
              <a:gd name="connsiteY274" fmla="*/ 541280 h 2601565"/>
              <a:gd name="connsiteX275" fmla="*/ 803530 w 998239"/>
              <a:gd name="connsiteY275" fmla="*/ 472090 h 2601565"/>
              <a:gd name="connsiteX276" fmla="*/ 820886 w 998239"/>
              <a:gd name="connsiteY276" fmla="*/ 399707 h 2601565"/>
              <a:gd name="connsiteX277" fmla="*/ 833553 w 998239"/>
              <a:gd name="connsiteY277" fmla="*/ 324662 h 2601565"/>
              <a:gd name="connsiteX278" fmla="*/ 843055 w 998239"/>
              <a:gd name="connsiteY278" fmla="*/ 247843 h 2601565"/>
              <a:gd name="connsiteX279" fmla="*/ 848882 w 998239"/>
              <a:gd name="connsiteY279" fmla="*/ 169250 h 2601565"/>
              <a:gd name="connsiteX280" fmla="*/ 853569 w 998239"/>
              <a:gd name="connsiteY280" fmla="*/ 172798 h 2601565"/>
              <a:gd name="connsiteX281" fmla="*/ 857370 w 998239"/>
              <a:gd name="connsiteY281" fmla="*/ 181846 h 2601565"/>
              <a:gd name="connsiteX282" fmla="*/ 860537 w 998239"/>
              <a:gd name="connsiteY282" fmla="*/ 195152 h 2601565"/>
              <a:gd name="connsiteX283" fmla="*/ 862057 w 998239"/>
              <a:gd name="connsiteY283" fmla="*/ 212538 h 2601565"/>
              <a:gd name="connsiteX284" fmla="*/ 863070 w 998239"/>
              <a:gd name="connsiteY284" fmla="*/ 232586 h 2601565"/>
              <a:gd name="connsiteX285" fmla="*/ 863070 w 998239"/>
              <a:gd name="connsiteY285" fmla="*/ 255827 h 2601565"/>
              <a:gd name="connsiteX286" fmla="*/ 863070 w 998239"/>
              <a:gd name="connsiteY286" fmla="*/ 280664 h 2601565"/>
              <a:gd name="connsiteX287" fmla="*/ 862057 w 998239"/>
              <a:gd name="connsiteY287" fmla="*/ 307630 h 2601565"/>
              <a:gd name="connsiteX288" fmla="*/ 860537 w 998239"/>
              <a:gd name="connsiteY288" fmla="*/ 335129 h 2601565"/>
              <a:gd name="connsiteX289" fmla="*/ 858383 w 998239"/>
              <a:gd name="connsiteY289" fmla="*/ 363160 h 2601565"/>
              <a:gd name="connsiteX290" fmla="*/ 855216 w 998239"/>
              <a:gd name="connsiteY290" fmla="*/ 391191 h 2601565"/>
              <a:gd name="connsiteX291" fmla="*/ 853569 w 998239"/>
              <a:gd name="connsiteY291" fmla="*/ 418157 h 2601565"/>
              <a:gd name="connsiteX292" fmla="*/ 850402 w 998239"/>
              <a:gd name="connsiteY292" fmla="*/ 442995 h 2601565"/>
              <a:gd name="connsiteX293" fmla="*/ 847869 w 998239"/>
              <a:gd name="connsiteY293" fmla="*/ 466236 h 2601565"/>
              <a:gd name="connsiteX294" fmla="*/ 844701 w 998239"/>
              <a:gd name="connsiteY294" fmla="*/ 486283 h 2601565"/>
              <a:gd name="connsiteX295" fmla="*/ 842041 w 998239"/>
              <a:gd name="connsiteY295" fmla="*/ 502782 h 2601565"/>
              <a:gd name="connsiteX296" fmla="*/ 839888 w 998239"/>
              <a:gd name="connsiteY296" fmla="*/ 515910 h 2601565"/>
              <a:gd name="connsiteX297" fmla="*/ 801883 w 998239"/>
              <a:gd name="connsiteY297" fmla="*/ 666000 h 2601565"/>
              <a:gd name="connsiteX298" fmla="*/ 832540 w 998239"/>
              <a:gd name="connsiteY298" fmla="*/ 662984 h 2601565"/>
              <a:gd name="connsiteX299" fmla="*/ 861044 w 998239"/>
              <a:gd name="connsiteY299" fmla="*/ 655533 h 2601565"/>
              <a:gd name="connsiteX300" fmla="*/ 887900 w 998239"/>
              <a:gd name="connsiteY300" fmla="*/ 644888 h 2601565"/>
              <a:gd name="connsiteX301" fmla="*/ 913743 w 998239"/>
              <a:gd name="connsiteY301" fmla="*/ 631228 h 2601565"/>
              <a:gd name="connsiteX302" fmla="*/ 937052 w 998239"/>
              <a:gd name="connsiteY302" fmla="*/ 615793 h 2601565"/>
              <a:gd name="connsiteX303" fmla="*/ 958081 w 998239"/>
              <a:gd name="connsiteY303" fmla="*/ 598939 h 2601565"/>
              <a:gd name="connsiteX304" fmla="*/ 978224 w 998239"/>
              <a:gd name="connsiteY304" fmla="*/ 581553 h 2601565"/>
              <a:gd name="connsiteX305" fmla="*/ 996719 w 998239"/>
              <a:gd name="connsiteY305" fmla="*/ 565054 h 2601565"/>
              <a:gd name="connsiteX306" fmla="*/ 998239 w 998239"/>
              <a:gd name="connsiteY306" fmla="*/ 573037 h 2601565"/>
              <a:gd name="connsiteX307" fmla="*/ 981391 w 998239"/>
              <a:gd name="connsiteY307" fmla="*/ 598939 h 2601565"/>
              <a:gd name="connsiteX308" fmla="*/ 960742 w 998239"/>
              <a:gd name="connsiteY308" fmla="*/ 623776 h 2601565"/>
              <a:gd name="connsiteX309" fmla="*/ 935912 w 998239"/>
              <a:gd name="connsiteY309" fmla="*/ 645953 h 2601565"/>
              <a:gd name="connsiteX310" fmla="*/ 908042 w 998239"/>
              <a:gd name="connsiteY310" fmla="*/ 666000 h 2601565"/>
              <a:gd name="connsiteX311" fmla="*/ 878399 w 998239"/>
              <a:gd name="connsiteY311" fmla="*/ 684096 h 2601565"/>
              <a:gd name="connsiteX312" fmla="*/ 846728 w 998239"/>
              <a:gd name="connsiteY312" fmla="*/ 699886 h 2601565"/>
              <a:gd name="connsiteX313" fmla="*/ 814044 w 998239"/>
              <a:gd name="connsiteY313" fmla="*/ 712127 h 2601565"/>
              <a:gd name="connsiteX314" fmla="*/ 780728 w 998239"/>
              <a:gd name="connsiteY314" fmla="*/ 720997 h 2601565"/>
              <a:gd name="connsiteX315" fmla="*/ 773886 w 998239"/>
              <a:gd name="connsiteY315" fmla="*/ 742287 h 2601565"/>
              <a:gd name="connsiteX316" fmla="*/ 764385 w 998239"/>
              <a:gd name="connsiteY316" fmla="*/ 767124 h 2601565"/>
              <a:gd name="connsiteX317" fmla="*/ 753871 w 998239"/>
              <a:gd name="connsiteY317" fmla="*/ 793026 h 2601565"/>
              <a:gd name="connsiteX318" fmla="*/ 740189 w 998239"/>
              <a:gd name="connsiteY318" fmla="*/ 821057 h 2601565"/>
              <a:gd name="connsiteX319" fmla="*/ 725874 w 998239"/>
              <a:gd name="connsiteY319" fmla="*/ 850507 h 2601565"/>
              <a:gd name="connsiteX320" fmla="*/ 710546 w 998239"/>
              <a:gd name="connsiteY320" fmla="*/ 879603 h 2601565"/>
              <a:gd name="connsiteX321" fmla="*/ 705253 w 998239"/>
              <a:gd name="connsiteY321" fmla="*/ 888509 h 2601565"/>
              <a:gd name="connsiteX322" fmla="*/ 657504 w 998239"/>
              <a:gd name="connsiteY322" fmla="*/ 965731 h 2601565"/>
              <a:gd name="connsiteX323" fmla="*/ 646192 w 998239"/>
              <a:gd name="connsiteY323" fmla="*/ 981082 h 2601565"/>
              <a:gd name="connsiteX324" fmla="*/ 631877 w 998239"/>
              <a:gd name="connsiteY324" fmla="*/ 1000774 h 2601565"/>
              <a:gd name="connsiteX325" fmla="*/ 618195 w 998239"/>
              <a:gd name="connsiteY325" fmla="*/ 1014967 h 2601565"/>
              <a:gd name="connsiteX326" fmla="*/ 620348 w 998239"/>
              <a:gd name="connsiteY326"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325111 w 998239"/>
              <a:gd name="connsiteY172" fmla="*/ 669960 h 2601565"/>
              <a:gd name="connsiteX173" fmla="*/ 324674 w 998239"/>
              <a:gd name="connsiteY173" fmla="*/ 667064 h 2601565"/>
              <a:gd name="connsiteX174" fmla="*/ 321000 w 998239"/>
              <a:gd name="connsiteY174" fmla="*/ 613131 h 2601565"/>
              <a:gd name="connsiteX175" fmla="*/ 317833 w 998239"/>
              <a:gd name="connsiteY175" fmla="*/ 556715 h 2601565"/>
              <a:gd name="connsiteX176" fmla="*/ 317833 w 998239"/>
              <a:gd name="connsiteY176" fmla="*/ 499057 h 2601565"/>
              <a:gd name="connsiteX177" fmla="*/ 319986 w 998239"/>
              <a:gd name="connsiteY177" fmla="*/ 440866 h 2601565"/>
              <a:gd name="connsiteX178" fmla="*/ 324674 w 998239"/>
              <a:gd name="connsiteY178" fmla="*/ 383208 h 2601565"/>
              <a:gd name="connsiteX179" fmla="*/ 331642 w 998239"/>
              <a:gd name="connsiteY179" fmla="*/ 325726 h 2601565"/>
              <a:gd name="connsiteX180" fmla="*/ 338989 w 998239"/>
              <a:gd name="connsiteY180" fmla="*/ 270197 h 2601565"/>
              <a:gd name="connsiteX181" fmla="*/ 349504 w 998239"/>
              <a:gd name="connsiteY181" fmla="*/ 216264 h 2601565"/>
              <a:gd name="connsiteX182" fmla="*/ 362172 w 998239"/>
              <a:gd name="connsiteY182" fmla="*/ 165524 h 2601565"/>
              <a:gd name="connsiteX183" fmla="*/ 375347 w 998239"/>
              <a:gd name="connsiteY183" fmla="*/ 117446 h 2601565"/>
              <a:gd name="connsiteX184" fmla="*/ 390675 w 998239"/>
              <a:gd name="connsiteY184" fmla="*/ 73980 h 2601565"/>
              <a:gd name="connsiteX185" fmla="*/ 407017 w 998239"/>
              <a:gd name="connsiteY185" fmla="*/ 34418 h 2601565"/>
              <a:gd name="connsiteX186" fmla="*/ 426653 w 998239"/>
              <a:gd name="connsiteY186" fmla="*/ 0 h 2601565"/>
              <a:gd name="connsiteX187" fmla="*/ 424499 w 998239"/>
              <a:gd name="connsiteY187" fmla="*/ 8516 h 2601565"/>
              <a:gd name="connsiteX188" fmla="*/ 423485 w 998239"/>
              <a:gd name="connsiteY188" fmla="*/ 14193 h 2601565"/>
              <a:gd name="connsiteX189" fmla="*/ 422345 w 998239"/>
              <a:gd name="connsiteY189" fmla="*/ 17918 h 2601565"/>
              <a:gd name="connsiteX190" fmla="*/ 422345 w 998239"/>
              <a:gd name="connsiteY190" fmla="*/ 20048 h 2601565"/>
              <a:gd name="connsiteX191" fmla="*/ 423485 w 998239"/>
              <a:gd name="connsiteY191" fmla="*/ 21112 h 2601565"/>
              <a:gd name="connsiteX192" fmla="*/ 423485 w 998239"/>
              <a:gd name="connsiteY192" fmla="*/ 22177 h 2601565"/>
              <a:gd name="connsiteX193" fmla="*/ 424499 w 998239"/>
              <a:gd name="connsiteY193" fmla="*/ 22177 h 2601565"/>
              <a:gd name="connsiteX194" fmla="*/ 424499 w 998239"/>
              <a:gd name="connsiteY194" fmla="*/ 23773 h 2601565"/>
              <a:gd name="connsiteX195" fmla="*/ 423485 w 998239"/>
              <a:gd name="connsiteY195" fmla="*/ 26967 h 2601565"/>
              <a:gd name="connsiteX196" fmla="*/ 422345 w 998239"/>
              <a:gd name="connsiteY196" fmla="*/ 31756 h 2601565"/>
              <a:gd name="connsiteX197" fmla="*/ 420825 w 998239"/>
              <a:gd name="connsiteY197" fmla="*/ 39208 h 2601565"/>
              <a:gd name="connsiteX198" fmla="*/ 417658 w 998239"/>
              <a:gd name="connsiteY198" fmla="*/ 49676 h 2601565"/>
              <a:gd name="connsiteX199" fmla="*/ 412844 w 998239"/>
              <a:gd name="connsiteY199" fmla="*/ 64578 h 2601565"/>
              <a:gd name="connsiteX200" fmla="*/ 408157 w 998239"/>
              <a:gd name="connsiteY200" fmla="*/ 82496 h 2601565"/>
              <a:gd name="connsiteX201" fmla="*/ 400683 w 998239"/>
              <a:gd name="connsiteY201" fmla="*/ 105737 h 2601565"/>
              <a:gd name="connsiteX202" fmla="*/ 391815 w 998239"/>
              <a:gd name="connsiteY202" fmla="*/ 133768 h 2601565"/>
              <a:gd name="connsiteX203" fmla="*/ 381174 w 998239"/>
              <a:gd name="connsiteY203" fmla="*/ 177588 h 2601565"/>
              <a:gd name="connsiteX204" fmla="*/ 373826 w 998239"/>
              <a:gd name="connsiteY204" fmla="*/ 224602 h 2601565"/>
              <a:gd name="connsiteX205" fmla="*/ 367999 w 998239"/>
              <a:gd name="connsiteY205" fmla="*/ 272858 h 2601565"/>
              <a:gd name="connsiteX206" fmla="*/ 360145 w 998239"/>
              <a:gd name="connsiteY206" fmla="*/ 324130 h 2601565"/>
              <a:gd name="connsiteX207" fmla="*/ 359005 w 998239"/>
              <a:gd name="connsiteY207" fmla="*/ 335129 h 2601565"/>
              <a:gd name="connsiteX208" fmla="*/ 357484 w 998239"/>
              <a:gd name="connsiteY208" fmla="*/ 351628 h 2601565"/>
              <a:gd name="connsiteX209" fmla="*/ 356344 w 998239"/>
              <a:gd name="connsiteY209" fmla="*/ 369015 h 2601565"/>
              <a:gd name="connsiteX210" fmla="*/ 355331 w 998239"/>
              <a:gd name="connsiteY210" fmla="*/ 387997 h 2601565"/>
              <a:gd name="connsiteX211" fmla="*/ 355331 w 998239"/>
              <a:gd name="connsiteY211" fmla="*/ 407513 h 2601565"/>
              <a:gd name="connsiteX212" fmla="*/ 357484 w 998239"/>
              <a:gd name="connsiteY212" fmla="*/ 425077 h 2601565"/>
              <a:gd name="connsiteX213" fmla="*/ 360145 w 998239"/>
              <a:gd name="connsiteY213" fmla="*/ 440334 h 2601565"/>
              <a:gd name="connsiteX214" fmla="*/ 364832 w 998239"/>
              <a:gd name="connsiteY214" fmla="*/ 450979 h 2601565"/>
              <a:gd name="connsiteX215" fmla="*/ 390168 w 998239"/>
              <a:gd name="connsiteY215" fmla="*/ 448849 h 2601565"/>
              <a:gd name="connsiteX216" fmla="*/ 414997 w 998239"/>
              <a:gd name="connsiteY216" fmla="*/ 440334 h 2601565"/>
              <a:gd name="connsiteX217" fmla="*/ 438687 w 998239"/>
              <a:gd name="connsiteY217" fmla="*/ 426673 h 2601565"/>
              <a:gd name="connsiteX218" fmla="*/ 463010 w 998239"/>
              <a:gd name="connsiteY218" fmla="*/ 407513 h 2601565"/>
              <a:gd name="connsiteX219" fmla="*/ 485179 w 998239"/>
              <a:gd name="connsiteY219" fmla="*/ 385336 h 2601565"/>
              <a:gd name="connsiteX220" fmla="*/ 506842 w 998239"/>
              <a:gd name="connsiteY220" fmla="*/ 358370 h 2601565"/>
              <a:gd name="connsiteX221" fmla="*/ 527364 w 998239"/>
              <a:gd name="connsiteY221" fmla="*/ 329807 h 2601565"/>
              <a:gd name="connsiteX222" fmla="*/ 546367 w 998239"/>
              <a:gd name="connsiteY222" fmla="*/ 299825 h 2601565"/>
              <a:gd name="connsiteX223" fmla="*/ 564862 w 998239"/>
              <a:gd name="connsiteY223" fmla="*/ 268068 h 2601565"/>
              <a:gd name="connsiteX224" fmla="*/ 580697 w 998239"/>
              <a:gd name="connsiteY224" fmla="*/ 235247 h 2601565"/>
              <a:gd name="connsiteX225" fmla="*/ 595519 w 998239"/>
              <a:gd name="connsiteY225" fmla="*/ 203491 h 2601565"/>
              <a:gd name="connsiteX226" fmla="*/ 607680 w 998239"/>
              <a:gd name="connsiteY226" fmla="*/ 172798 h 2601565"/>
              <a:gd name="connsiteX227" fmla="*/ 613508 w 998239"/>
              <a:gd name="connsiteY227" fmla="*/ 172798 h 2601565"/>
              <a:gd name="connsiteX228" fmla="*/ 613508 w 998239"/>
              <a:gd name="connsiteY228" fmla="*/ 175992 h 2601565"/>
              <a:gd name="connsiteX229" fmla="*/ 604006 w 998239"/>
              <a:gd name="connsiteY229" fmla="*/ 206684 h 2601565"/>
              <a:gd name="connsiteX230" fmla="*/ 593365 w 998239"/>
              <a:gd name="connsiteY230" fmla="*/ 238440 h 2601565"/>
              <a:gd name="connsiteX231" fmla="*/ 581837 w 998239"/>
              <a:gd name="connsiteY231" fmla="*/ 269132 h 2601565"/>
              <a:gd name="connsiteX232" fmla="*/ 570183 w 998239"/>
              <a:gd name="connsiteY232" fmla="*/ 298760 h 2601565"/>
              <a:gd name="connsiteX233" fmla="*/ 558021 w 998239"/>
              <a:gd name="connsiteY233" fmla="*/ 327678 h 2601565"/>
              <a:gd name="connsiteX234" fmla="*/ 544339 w 998239"/>
              <a:gd name="connsiteY234" fmla="*/ 354645 h 2601565"/>
              <a:gd name="connsiteX235" fmla="*/ 530025 w 998239"/>
              <a:gd name="connsiteY235" fmla="*/ 380546 h 2601565"/>
              <a:gd name="connsiteX236" fmla="*/ 512669 w 998239"/>
              <a:gd name="connsiteY236" fmla="*/ 404319 h 2601565"/>
              <a:gd name="connsiteX237" fmla="*/ 494680 w 998239"/>
              <a:gd name="connsiteY237" fmla="*/ 427738 h 2601565"/>
              <a:gd name="connsiteX238" fmla="*/ 473524 w 998239"/>
              <a:gd name="connsiteY238" fmla="*/ 446720 h 2601565"/>
              <a:gd name="connsiteX239" fmla="*/ 449329 w 998239"/>
              <a:gd name="connsiteY239" fmla="*/ 464107 h 2601565"/>
              <a:gd name="connsiteX240" fmla="*/ 422345 w 998239"/>
              <a:gd name="connsiteY240" fmla="*/ 479542 h 2601565"/>
              <a:gd name="connsiteX241" fmla="*/ 393842 w 998239"/>
              <a:gd name="connsiteY241" fmla="*/ 491073 h 2601565"/>
              <a:gd name="connsiteX242" fmla="*/ 360145 w 998239"/>
              <a:gd name="connsiteY242" fmla="*/ 499057 h 2601565"/>
              <a:gd name="connsiteX243" fmla="*/ 361158 w 998239"/>
              <a:gd name="connsiteY243" fmla="*/ 554586 h 2601565"/>
              <a:gd name="connsiteX244" fmla="*/ 365845 w 998239"/>
              <a:gd name="connsiteY244" fmla="*/ 607455 h 2601565"/>
              <a:gd name="connsiteX245" fmla="*/ 373826 w 998239"/>
              <a:gd name="connsiteY245" fmla="*/ 657662 h 2601565"/>
              <a:gd name="connsiteX246" fmla="*/ 384341 w 998239"/>
              <a:gd name="connsiteY246" fmla="*/ 705208 h 2601565"/>
              <a:gd name="connsiteX247" fmla="*/ 397516 w 998239"/>
              <a:gd name="connsiteY247" fmla="*/ 750625 h 2601565"/>
              <a:gd name="connsiteX248" fmla="*/ 411831 w 998239"/>
              <a:gd name="connsiteY248" fmla="*/ 794090 h 2601565"/>
              <a:gd name="connsiteX249" fmla="*/ 428172 w 998239"/>
              <a:gd name="connsiteY249" fmla="*/ 835250 h 2601565"/>
              <a:gd name="connsiteX250" fmla="*/ 444515 w 998239"/>
              <a:gd name="connsiteY250" fmla="*/ 875345 h 2601565"/>
              <a:gd name="connsiteX251" fmla="*/ 449329 w 998239"/>
              <a:gd name="connsiteY251" fmla="*/ 884925 h 2601565"/>
              <a:gd name="connsiteX252" fmla="*/ 453509 w 998239"/>
              <a:gd name="connsiteY252" fmla="*/ 896634 h 2601565"/>
              <a:gd name="connsiteX253" fmla="*/ 459336 w 998239"/>
              <a:gd name="connsiteY253" fmla="*/ 909231 h 2601565"/>
              <a:gd name="connsiteX254" fmla="*/ 464657 w 998239"/>
              <a:gd name="connsiteY254" fmla="*/ 922536 h 2601565"/>
              <a:gd name="connsiteX255" fmla="*/ 471498 w 998239"/>
              <a:gd name="connsiteY255" fmla="*/ 935132 h 2601565"/>
              <a:gd name="connsiteX256" fmla="*/ 479352 w 998239"/>
              <a:gd name="connsiteY256" fmla="*/ 945776 h 2601565"/>
              <a:gd name="connsiteX257" fmla="*/ 488853 w 998239"/>
              <a:gd name="connsiteY257" fmla="*/ 955180 h 2601565"/>
              <a:gd name="connsiteX258" fmla="*/ 499494 w 998239"/>
              <a:gd name="connsiteY258" fmla="*/ 962099 h 2601565"/>
              <a:gd name="connsiteX259" fmla="*/ 512163 w 998239"/>
              <a:gd name="connsiteY259" fmla="*/ 964760 h 2601565"/>
              <a:gd name="connsiteX260" fmla="*/ 525338 w 998239"/>
              <a:gd name="connsiteY260" fmla="*/ 964228 h 2601565"/>
              <a:gd name="connsiteX261" fmla="*/ 549027 w 998239"/>
              <a:gd name="connsiteY261" fmla="*/ 956244 h 2601565"/>
              <a:gd name="connsiteX262" fmla="*/ 570183 w 998239"/>
              <a:gd name="connsiteY262" fmla="*/ 943116 h 2601565"/>
              <a:gd name="connsiteX263" fmla="*/ 590705 w 998239"/>
              <a:gd name="connsiteY263" fmla="*/ 926617 h 2601565"/>
              <a:gd name="connsiteX264" fmla="*/ 607680 w 998239"/>
              <a:gd name="connsiteY264" fmla="*/ 907101 h 2601565"/>
              <a:gd name="connsiteX265" fmla="*/ 624022 w 998239"/>
              <a:gd name="connsiteY265" fmla="*/ 885989 h 2601565"/>
              <a:gd name="connsiteX266" fmla="*/ 639350 w 998239"/>
              <a:gd name="connsiteY266" fmla="*/ 863813 h 2601565"/>
              <a:gd name="connsiteX267" fmla="*/ 653032 w 998239"/>
              <a:gd name="connsiteY267" fmla="*/ 842701 h 2601565"/>
              <a:gd name="connsiteX268" fmla="*/ 664687 w 998239"/>
              <a:gd name="connsiteY268" fmla="*/ 822476 h 2601565"/>
              <a:gd name="connsiteX269" fmla="*/ 690530 w 998239"/>
              <a:gd name="connsiteY269" fmla="*/ 776527 h 2601565"/>
              <a:gd name="connsiteX270" fmla="*/ 715359 w 998239"/>
              <a:gd name="connsiteY270" fmla="*/ 724723 h 2601565"/>
              <a:gd name="connsiteX271" fmla="*/ 740189 w 998239"/>
              <a:gd name="connsiteY271" fmla="*/ 668129 h 2601565"/>
              <a:gd name="connsiteX272" fmla="*/ 763372 w 998239"/>
              <a:gd name="connsiteY272" fmla="*/ 606390 h 2601565"/>
              <a:gd name="connsiteX273" fmla="*/ 784528 w 998239"/>
              <a:gd name="connsiteY273" fmla="*/ 541280 h 2601565"/>
              <a:gd name="connsiteX274" fmla="*/ 803530 w 998239"/>
              <a:gd name="connsiteY274" fmla="*/ 472090 h 2601565"/>
              <a:gd name="connsiteX275" fmla="*/ 820886 w 998239"/>
              <a:gd name="connsiteY275" fmla="*/ 399707 h 2601565"/>
              <a:gd name="connsiteX276" fmla="*/ 833553 w 998239"/>
              <a:gd name="connsiteY276" fmla="*/ 324662 h 2601565"/>
              <a:gd name="connsiteX277" fmla="*/ 843055 w 998239"/>
              <a:gd name="connsiteY277" fmla="*/ 247843 h 2601565"/>
              <a:gd name="connsiteX278" fmla="*/ 848882 w 998239"/>
              <a:gd name="connsiteY278" fmla="*/ 169250 h 2601565"/>
              <a:gd name="connsiteX279" fmla="*/ 853569 w 998239"/>
              <a:gd name="connsiteY279" fmla="*/ 172798 h 2601565"/>
              <a:gd name="connsiteX280" fmla="*/ 857370 w 998239"/>
              <a:gd name="connsiteY280" fmla="*/ 181846 h 2601565"/>
              <a:gd name="connsiteX281" fmla="*/ 860537 w 998239"/>
              <a:gd name="connsiteY281" fmla="*/ 195152 h 2601565"/>
              <a:gd name="connsiteX282" fmla="*/ 862057 w 998239"/>
              <a:gd name="connsiteY282" fmla="*/ 212538 h 2601565"/>
              <a:gd name="connsiteX283" fmla="*/ 863070 w 998239"/>
              <a:gd name="connsiteY283" fmla="*/ 232586 h 2601565"/>
              <a:gd name="connsiteX284" fmla="*/ 863070 w 998239"/>
              <a:gd name="connsiteY284" fmla="*/ 255827 h 2601565"/>
              <a:gd name="connsiteX285" fmla="*/ 863070 w 998239"/>
              <a:gd name="connsiteY285" fmla="*/ 280664 h 2601565"/>
              <a:gd name="connsiteX286" fmla="*/ 862057 w 998239"/>
              <a:gd name="connsiteY286" fmla="*/ 307630 h 2601565"/>
              <a:gd name="connsiteX287" fmla="*/ 860537 w 998239"/>
              <a:gd name="connsiteY287" fmla="*/ 335129 h 2601565"/>
              <a:gd name="connsiteX288" fmla="*/ 858383 w 998239"/>
              <a:gd name="connsiteY288" fmla="*/ 363160 h 2601565"/>
              <a:gd name="connsiteX289" fmla="*/ 855216 w 998239"/>
              <a:gd name="connsiteY289" fmla="*/ 391191 h 2601565"/>
              <a:gd name="connsiteX290" fmla="*/ 853569 w 998239"/>
              <a:gd name="connsiteY290" fmla="*/ 418157 h 2601565"/>
              <a:gd name="connsiteX291" fmla="*/ 850402 w 998239"/>
              <a:gd name="connsiteY291" fmla="*/ 442995 h 2601565"/>
              <a:gd name="connsiteX292" fmla="*/ 847869 w 998239"/>
              <a:gd name="connsiteY292" fmla="*/ 466236 h 2601565"/>
              <a:gd name="connsiteX293" fmla="*/ 844701 w 998239"/>
              <a:gd name="connsiteY293" fmla="*/ 486283 h 2601565"/>
              <a:gd name="connsiteX294" fmla="*/ 842041 w 998239"/>
              <a:gd name="connsiteY294" fmla="*/ 502782 h 2601565"/>
              <a:gd name="connsiteX295" fmla="*/ 839888 w 998239"/>
              <a:gd name="connsiteY295" fmla="*/ 515910 h 2601565"/>
              <a:gd name="connsiteX296" fmla="*/ 801883 w 998239"/>
              <a:gd name="connsiteY296" fmla="*/ 666000 h 2601565"/>
              <a:gd name="connsiteX297" fmla="*/ 832540 w 998239"/>
              <a:gd name="connsiteY297" fmla="*/ 662984 h 2601565"/>
              <a:gd name="connsiteX298" fmla="*/ 861044 w 998239"/>
              <a:gd name="connsiteY298" fmla="*/ 655533 h 2601565"/>
              <a:gd name="connsiteX299" fmla="*/ 887900 w 998239"/>
              <a:gd name="connsiteY299" fmla="*/ 644888 h 2601565"/>
              <a:gd name="connsiteX300" fmla="*/ 913743 w 998239"/>
              <a:gd name="connsiteY300" fmla="*/ 631228 h 2601565"/>
              <a:gd name="connsiteX301" fmla="*/ 937052 w 998239"/>
              <a:gd name="connsiteY301" fmla="*/ 615793 h 2601565"/>
              <a:gd name="connsiteX302" fmla="*/ 958081 w 998239"/>
              <a:gd name="connsiteY302" fmla="*/ 598939 h 2601565"/>
              <a:gd name="connsiteX303" fmla="*/ 978224 w 998239"/>
              <a:gd name="connsiteY303" fmla="*/ 581553 h 2601565"/>
              <a:gd name="connsiteX304" fmla="*/ 996719 w 998239"/>
              <a:gd name="connsiteY304" fmla="*/ 565054 h 2601565"/>
              <a:gd name="connsiteX305" fmla="*/ 998239 w 998239"/>
              <a:gd name="connsiteY305" fmla="*/ 573037 h 2601565"/>
              <a:gd name="connsiteX306" fmla="*/ 981391 w 998239"/>
              <a:gd name="connsiteY306" fmla="*/ 598939 h 2601565"/>
              <a:gd name="connsiteX307" fmla="*/ 960742 w 998239"/>
              <a:gd name="connsiteY307" fmla="*/ 623776 h 2601565"/>
              <a:gd name="connsiteX308" fmla="*/ 935912 w 998239"/>
              <a:gd name="connsiteY308" fmla="*/ 645953 h 2601565"/>
              <a:gd name="connsiteX309" fmla="*/ 908042 w 998239"/>
              <a:gd name="connsiteY309" fmla="*/ 666000 h 2601565"/>
              <a:gd name="connsiteX310" fmla="*/ 878399 w 998239"/>
              <a:gd name="connsiteY310" fmla="*/ 684096 h 2601565"/>
              <a:gd name="connsiteX311" fmla="*/ 846728 w 998239"/>
              <a:gd name="connsiteY311" fmla="*/ 699886 h 2601565"/>
              <a:gd name="connsiteX312" fmla="*/ 814044 w 998239"/>
              <a:gd name="connsiteY312" fmla="*/ 712127 h 2601565"/>
              <a:gd name="connsiteX313" fmla="*/ 780728 w 998239"/>
              <a:gd name="connsiteY313" fmla="*/ 720997 h 2601565"/>
              <a:gd name="connsiteX314" fmla="*/ 773886 w 998239"/>
              <a:gd name="connsiteY314" fmla="*/ 742287 h 2601565"/>
              <a:gd name="connsiteX315" fmla="*/ 764385 w 998239"/>
              <a:gd name="connsiteY315" fmla="*/ 767124 h 2601565"/>
              <a:gd name="connsiteX316" fmla="*/ 753871 w 998239"/>
              <a:gd name="connsiteY316" fmla="*/ 793026 h 2601565"/>
              <a:gd name="connsiteX317" fmla="*/ 740189 w 998239"/>
              <a:gd name="connsiteY317" fmla="*/ 821057 h 2601565"/>
              <a:gd name="connsiteX318" fmla="*/ 725874 w 998239"/>
              <a:gd name="connsiteY318" fmla="*/ 850507 h 2601565"/>
              <a:gd name="connsiteX319" fmla="*/ 710546 w 998239"/>
              <a:gd name="connsiteY319" fmla="*/ 879603 h 2601565"/>
              <a:gd name="connsiteX320" fmla="*/ 705253 w 998239"/>
              <a:gd name="connsiteY320" fmla="*/ 888509 h 2601565"/>
              <a:gd name="connsiteX321" fmla="*/ 657504 w 998239"/>
              <a:gd name="connsiteY321" fmla="*/ 965731 h 2601565"/>
              <a:gd name="connsiteX322" fmla="*/ 646192 w 998239"/>
              <a:gd name="connsiteY322" fmla="*/ 981082 h 2601565"/>
              <a:gd name="connsiteX323" fmla="*/ 631877 w 998239"/>
              <a:gd name="connsiteY323" fmla="*/ 1000774 h 2601565"/>
              <a:gd name="connsiteX324" fmla="*/ 618195 w 998239"/>
              <a:gd name="connsiteY324" fmla="*/ 1014967 h 2601565"/>
              <a:gd name="connsiteX325" fmla="*/ 620348 w 998239"/>
              <a:gd name="connsiteY325" fmla="*/ 1025612 h 260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998239" h="2601565">
                <a:moveTo>
                  <a:pt x="587538" y="1212780"/>
                </a:moveTo>
                <a:cubicBezTo>
                  <a:pt x="584751" y="1224311"/>
                  <a:pt x="581964" y="1236020"/>
                  <a:pt x="579177" y="1247552"/>
                </a:cubicBezTo>
                <a:cubicBezTo>
                  <a:pt x="577530" y="1259439"/>
                  <a:pt x="576010" y="1271148"/>
                  <a:pt x="574363" y="1283035"/>
                </a:cubicBezTo>
                <a:cubicBezTo>
                  <a:pt x="573730" y="1295453"/>
                  <a:pt x="572970" y="1308049"/>
                  <a:pt x="572336" y="1320468"/>
                </a:cubicBezTo>
                <a:cubicBezTo>
                  <a:pt x="571956" y="1333064"/>
                  <a:pt x="571576" y="1345483"/>
                  <a:pt x="571196" y="1358079"/>
                </a:cubicBezTo>
                <a:cubicBezTo>
                  <a:pt x="571576" y="1370676"/>
                  <a:pt x="571956" y="1383094"/>
                  <a:pt x="572336" y="1395691"/>
                </a:cubicBezTo>
                <a:cubicBezTo>
                  <a:pt x="572970" y="1408464"/>
                  <a:pt x="573730" y="1421415"/>
                  <a:pt x="574363" y="1434189"/>
                </a:cubicBezTo>
                <a:cubicBezTo>
                  <a:pt x="575250" y="1446962"/>
                  <a:pt x="576136" y="1459558"/>
                  <a:pt x="577023" y="1472331"/>
                </a:cubicBezTo>
                <a:cubicBezTo>
                  <a:pt x="578037" y="1484750"/>
                  <a:pt x="579177" y="1497347"/>
                  <a:pt x="580190" y="1509765"/>
                </a:cubicBezTo>
                <a:cubicBezTo>
                  <a:pt x="580317" y="1528038"/>
                  <a:pt x="580570" y="1546490"/>
                  <a:pt x="580697" y="1564763"/>
                </a:cubicBezTo>
                <a:cubicBezTo>
                  <a:pt x="579810" y="1583036"/>
                  <a:pt x="578924" y="1601487"/>
                  <a:pt x="578037" y="1619760"/>
                </a:cubicBezTo>
                <a:cubicBezTo>
                  <a:pt x="576516" y="1637324"/>
                  <a:pt x="574870" y="1655065"/>
                  <a:pt x="573350" y="1672629"/>
                </a:cubicBezTo>
                <a:cubicBezTo>
                  <a:pt x="571449" y="1689837"/>
                  <a:pt x="569423" y="1707223"/>
                  <a:pt x="567522" y="1724432"/>
                </a:cubicBezTo>
                <a:lnTo>
                  <a:pt x="564474" y="1798067"/>
                </a:lnTo>
                <a:lnTo>
                  <a:pt x="565843" y="1798067"/>
                </a:lnTo>
                <a:cubicBezTo>
                  <a:pt x="575951" y="1866817"/>
                  <a:pt x="545760" y="1935567"/>
                  <a:pt x="596167" y="2004317"/>
                </a:cubicBezTo>
                <a:lnTo>
                  <a:pt x="614772" y="2015335"/>
                </a:lnTo>
                <a:lnTo>
                  <a:pt x="633212" y="2026005"/>
                </a:lnTo>
                <a:lnTo>
                  <a:pt x="649037" y="2036824"/>
                </a:lnTo>
                <a:lnTo>
                  <a:pt x="682546" y="2063750"/>
                </a:lnTo>
                <a:lnTo>
                  <a:pt x="712427" y="2092373"/>
                </a:lnTo>
                <a:lnTo>
                  <a:pt x="738220" y="2120464"/>
                </a:lnTo>
                <a:lnTo>
                  <a:pt x="761610" y="2148686"/>
                </a:lnTo>
                <a:lnTo>
                  <a:pt x="783089" y="2177264"/>
                </a:lnTo>
                <a:lnTo>
                  <a:pt x="803347" y="2204774"/>
                </a:lnTo>
                <a:lnTo>
                  <a:pt x="821429" y="2231393"/>
                </a:lnTo>
                <a:cubicBezTo>
                  <a:pt x="818546" y="2232931"/>
                  <a:pt x="815757" y="2234553"/>
                  <a:pt x="812873" y="2236092"/>
                </a:cubicBezTo>
                <a:lnTo>
                  <a:pt x="783805" y="2203301"/>
                </a:lnTo>
                <a:lnTo>
                  <a:pt x="753719" y="2172059"/>
                </a:lnTo>
                <a:lnTo>
                  <a:pt x="722647" y="2142999"/>
                </a:lnTo>
                <a:lnTo>
                  <a:pt x="690330" y="2116510"/>
                </a:lnTo>
                <a:lnTo>
                  <a:pt x="655982" y="2093118"/>
                </a:lnTo>
                <a:lnTo>
                  <a:pt x="620297" y="2072215"/>
                </a:lnTo>
                <a:lnTo>
                  <a:pt x="583862" y="2054108"/>
                </a:lnTo>
                <a:lnTo>
                  <a:pt x="545427" y="2040553"/>
                </a:lnTo>
                <a:lnTo>
                  <a:pt x="511522" y="2221026"/>
                </a:lnTo>
                <a:lnTo>
                  <a:pt x="546020" y="2245768"/>
                </a:lnTo>
                <a:lnTo>
                  <a:pt x="576539" y="2272514"/>
                </a:lnTo>
                <a:lnTo>
                  <a:pt x="601206" y="2299617"/>
                </a:lnTo>
                <a:lnTo>
                  <a:pt x="620912" y="2328269"/>
                </a:lnTo>
                <a:lnTo>
                  <a:pt x="635746" y="2357733"/>
                </a:lnTo>
                <a:lnTo>
                  <a:pt x="645162" y="2386515"/>
                </a:lnTo>
                <a:lnTo>
                  <a:pt x="649446" y="2415678"/>
                </a:lnTo>
                <a:cubicBezTo>
                  <a:pt x="649029" y="2425205"/>
                  <a:pt x="648613" y="2434733"/>
                  <a:pt x="648196" y="2444260"/>
                </a:cubicBezTo>
                <a:lnTo>
                  <a:pt x="641984" y="2470935"/>
                </a:lnTo>
                <a:cubicBezTo>
                  <a:pt x="640377" y="2471356"/>
                  <a:pt x="638864" y="2471859"/>
                  <a:pt x="637257" y="2472280"/>
                </a:cubicBezTo>
                <a:lnTo>
                  <a:pt x="635317" y="2465092"/>
                </a:lnTo>
                <a:cubicBezTo>
                  <a:pt x="637310" y="2459724"/>
                  <a:pt x="639094" y="2454375"/>
                  <a:pt x="641087" y="2449008"/>
                </a:cubicBezTo>
                <a:lnTo>
                  <a:pt x="641384" y="2430972"/>
                </a:lnTo>
                <a:cubicBezTo>
                  <a:pt x="640730" y="2424303"/>
                  <a:pt x="639868" y="2417652"/>
                  <a:pt x="639215" y="2410982"/>
                </a:cubicBezTo>
                <a:lnTo>
                  <a:pt x="632287" y="2390884"/>
                </a:lnTo>
                <a:lnTo>
                  <a:pt x="621944" y="2369828"/>
                </a:lnTo>
                <a:lnTo>
                  <a:pt x="609133" y="2349453"/>
                </a:lnTo>
                <a:lnTo>
                  <a:pt x="593107" y="2329922"/>
                </a:lnTo>
                <a:lnTo>
                  <a:pt x="574242" y="2311561"/>
                </a:lnTo>
                <a:lnTo>
                  <a:pt x="554736" y="2295077"/>
                </a:lnTo>
                <a:lnTo>
                  <a:pt x="542732" y="2286998"/>
                </a:lnTo>
                <a:lnTo>
                  <a:pt x="533341" y="2278769"/>
                </a:lnTo>
                <a:lnTo>
                  <a:pt x="523778" y="2272829"/>
                </a:lnTo>
                <a:lnTo>
                  <a:pt x="514151" y="2267440"/>
                </a:lnTo>
                <a:lnTo>
                  <a:pt x="503656" y="2264952"/>
                </a:lnTo>
                <a:cubicBezTo>
                  <a:pt x="499509" y="2279612"/>
                  <a:pt x="495153" y="2294293"/>
                  <a:pt x="491006" y="2308954"/>
                </a:cubicBezTo>
                <a:lnTo>
                  <a:pt x="476330" y="2349959"/>
                </a:lnTo>
                <a:lnTo>
                  <a:pt x="459509" y="2391527"/>
                </a:lnTo>
                <a:lnTo>
                  <a:pt x="439580" y="2432199"/>
                </a:lnTo>
                <a:lnTo>
                  <a:pt x="416585" y="2475063"/>
                </a:lnTo>
                <a:lnTo>
                  <a:pt x="389961" y="2519626"/>
                </a:lnTo>
                <a:cubicBezTo>
                  <a:pt x="388016" y="2521987"/>
                  <a:pt x="386166" y="2524431"/>
                  <a:pt x="384223" y="2526793"/>
                </a:cubicBezTo>
                <a:cubicBezTo>
                  <a:pt x="382007" y="2530545"/>
                  <a:pt x="379909" y="2534194"/>
                  <a:pt x="377695" y="2537945"/>
                </a:cubicBezTo>
                <a:lnTo>
                  <a:pt x="368996" y="2549023"/>
                </a:lnTo>
                <a:cubicBezTo>
                  <a:pt x="366340" y="2552997"/>
                  <a:pt x="363590" y="2556889"/>
                  <a:pt x="360933" y="2560863"/>
                </a:cubicBezTo>
                <a:cubicBezTo>
                  <a:pt x="357742" y="2564976"/>
                  <a:pt x="354759" y="2569071"/>
                  <a:pt x="351567" y="2573185"/>
                </a:cubicBezTo>
                <a:cubicBezTo>
                  <a:pt x="348253" y="2576583"/>
                  <a:pt x="344845" y="2579898"/>
                  <a:pt x="341532" y="2583296"/>
                </a:cubicBezTo>
                <a:lnTo>
                  <a:pt x="331557" y="2592037"/>
                </a:lnTo>
                <a:cubicBezTo>
                  <a:pt x="328072" y="2594268"/>
                  <a:pt x="324609" y="2596315"/>
                  <a:pt x="321124" y="2598545"/>
                </a:cubicBezTo>
                <a:lnTo>
                  <a:pt x="312044" y="2601565"/>
                </a:lnTo>
                <a:lnTo>
                  <a:pt x="309960" y="2597301"/>
                </a:lnTo>
                <a:lnTo>
                  <a:pt x="342120" y="2563687"/>
                </a:lnTo>
                <a:lnTo>
                  <a:pt x="370336" y="2526618"/>
                </a:lnTo>
                <a:cubicBezTo>
                  <a:pt x="378250" y="2513428"/>
                  <a:pt x="386374" y="2500220"/>
                  <a:pt x="394287" y="2487031"/>
                </a:cubicBezTo>
                <a:cubicBezTo>
                  <a:pt x="400522" y="2473997"/>
                  <a:pt x="406966" y="2460942"/>
                  <a:pt x="413201" y="2447908"/>
                </a:cubicBezTo>
                <a:lnTo>
                  <a:pt x="428806" y="2409545"/>
                </a:lnTo>
                <a:lnTo>
                  <a:pt x="435216" y="2381215"/>
                </a:lnTo>
                <a:cubicBezTo>
                  <a:pt x="436011" y="2381505"/>
                  <a:pt x="436712" y="2381714"/>
                  <a:pt x="437508" y="2382004"/>
                </a:cubicBezTo>
                <a:lnTo>
                  <a:pt x="438204" y="2381394"/>
                </a:lnTo>
                <a:lnTo>
                  <a:pt x="438054" y="2380044"/>
                </a:lnTo>
                <a:cubicBezTo>
                  <a:pt x="437889" y="2379695"/>
                  <a:pt x="437817" y="2379429"/>
                  <a:pt x="437652" y="2379080"/>
                </a:cubicBezTo>
                <a:cubicBezTo>
                  <a:pt x="437319" y="2378383"/>
                  <a:pt x="437082" y="2377769"/>
                  <a:pt x="436750" y="2377071"/>
                </a:cubicBezTo>
                <a:cubicBezTo>
                  <a:pt x="437121" y="2376583"/>
                  <a:pt x="437397" y="2376012"/>
                  <a:pt x="437767" y="2375523"/>
                </a:cubicBezTo>
                <a:cubicBezTo>
                  <a:pt x="437748" y="2375101"/>
                  <a:pt x="437730" y="2374678"/>
                  <a:pt x="437711" y="2374255"/>
                </a:cubicBezTo>
                <a:cubicBezTo>
                  <a:pt x="437777" y="2373703"/>
                  <a:pt x="437938" y="2373233"/>
                  <a:pt x="438004" y="2372682"/>
                </a:cubicBezTo>
                <a:lnTo>
                  <a:pt x="437308" y="2373292"/>
                </a:lnTo>
                <a:lnTo>
                  <a:pt x="437711" y="2374255"/>
                </a:lnTo>
                <a:cubicBezTo>
                  <a:pt x="436911" y="2376603"/>
                  <a:pt x="436017" y="2378868"/>
                  <a:pt x="435216" y="2381215"/>
                </a:cubicBezTo>
                <a:lnTo>
                  <a:pt x="419562" y="2378474"/>
                </a:lnTo>
                <a:lnTo>
                  <a:pt x="399876" y="2379925"/>
                </a:lnTo>
                <a:lnTo>
                  <a:pt x="378919" y="2383310"/>
                </a:lnTo>
                <a:lnTo>
                  <a:pt x="355837" y="2389713"/>
                </a:lnTo>
                <a:lnTo>
                  <a:pt x="331860" y="2398379"/>
                </a:lnTo>
                <a:lnTo>
                  <a:pt x="307564" y="2407986"/>
                </a:lnTo>
                <a:lnTo>
                  <a:pt x="283791" y="2419271"/>
                </a:lnTo>
                <a:lnTo>
                  <a:pt x="261091" y="2430275"/>
                </a:lnTo>
                <a:lnTo>
                  <a:pt x="258707" y="2431515"/>
                </a:lnTo>
                <a:lnTo>
                  <a:pt x="264907" y="2418233"/>
                </a:lnTo>
                <a:lnTo>
                  <a:pt x="283331" y="2403215"/>
                </a:lnTo>
                <a:lnTo>
                  <a:pt x="306269" y="2389370"/>
                </a:lnTo>
                <a:lnTo>
                  <a:pt x="330709" y="2376839"/>
                </a:lnTo>
                <a:lnTo>
                  <a:pt x="356078" y="2366953"/>
                </a:lnTo>
                <a:lnTo>
                  <a:pt x="384546" y="2359782"/>
                </a:lnTo>
                <a:lnTo>
                  <a:pt x="448037" y="2345291"/>
                </a:lnTo>
                <a:lnTo>
                  <a:pt x="456052" y="2295805"/>
                </a:lnTo>
                <a:lnTo>
                  <a:pt x="459891" y="2246520"/>
                </a:lnTo>
                <a:cubicBezTo>
                  <a:pt x="459776" y="2229887"/>
                  <a:pt x="459662" y="2213254"/>
                  <a:pt x="459547" y="2196621"/>
                </a:cubicBezTo>
                <a:lnTo>
                  <a:pt x="455007" y="2147109"/>
                </a:lnTo>
                <a:lnTo>
                  <a:pt x="414605" y="1999908"/>
                </a:lnTo>
                <a:lnTo>
                  <a:pt x="392039" y="2033339"/>
                </a:lnTo>
                <a:lnTo>
                  <a:pt x="351498" y="2087417"/>
                </a:lnTo>
                <a:lnTo>
                  <a:pt x="308424" y="2139893"/>
                </a:lnTo>
                <a:lnTo>
                  <a:pt x="266098" y="2190203"/>
                </a:lnTo>
                <a:lnTo>
                  <a:pt x="221074" y="2236952"/>
                </a:lnTo>
                <a:lnTo>
                  <a:pt x="175500" y="2279195"/>
                </a:lnTo>
                <a:lnTo>
                  <a:pt x="130958" y="2318489"/>
                </a:lnTo>
                <a:lnTo>
                  <a:pt x="86731" y="2351876"/>
                </a:lnTo>
                <a:lnTo>
                  <a:pt x="43708" y="2380769"/>
                </a:lnTo>
                <a:lnTo>
                  <a:pt x="0" y="2402513"/>
                </a:lnTo>
                <a:cubicBezTo>
                  <a:pt x="2609" y="2400182"/>
                  <a:pt x="5072" y="2397772"/>
                  <a:pt x="7680" y="2395440"/>
                </a:cubicBezTo>
                <a:cubicBezTo>
                  <a:pt x="9310" y="2393749"/>
                  <a:pt x="10684" y="2392153"/>
                  <a:pt x="12312" y="2390461"/>
                </a:cubicBezTo>
                <a:lnTo>
                  <a:pt x="15901" y="2387490"/>
                </a:lnTo>
                <a:lnTo>
                  <a:pt x="17197" y="2385386"/>
                </a:lnTo>
                <a:lnTo>
                  <a:pt x="16525" y="2383620"/>
                </a:lnTo>
                <a:lnTo>
                  <a:pt x="17174" y="2382567"/>
                </a:lnTo>
                <a:lnTo>
                  <a:pt x="15999" y="2381933"/>
                </a:lnTo>
                <a:lnTo>
                  <a:pt x="16971" y="2380354"/>
                </a:lnTo>
                <a:cubicBezTo>
                  <a:pt x="18060" y="2379540"/>
                  <a:pt x="19002" y="2378645"/>
                  <a:pt x="20090" y="2377830"/>
                </a:cubicBezTo>
                <a:lnTo>
                  <a:pt x="24327" y="2373807"/>
                </a:lnTo>
                <a:lnTo>
                  <a:pt x="30627" y="2367391"/>
                </a:lnTo>
                <a:cubicBezTo>
                  <a:pt x="33961" y="2364516"/>
                  <a:pt x="37335" y="2361897"/>
                  <a:pt x="40670" y="2359024"/>
                </a:cubicBezTo>
                <a:cubicBezTo>
                  <a:pt x="45602" y="2355142"/>
                  <a:pt x="50389" y="2351182"/>
                  <a:pt x="55321" y="2347300"/>
                </a:cubicBezTo>
                <a:cubicBezTo>
                  <a:pt x="60756" y="2342288"/>
                  <a:pt x="66230" y="2337529"/>
                  <a:pt x="71663" y="2332515"/>
                </a:cubicBezTo>
                <a:lnTo>
                  <a:pt x="94475" y="2314213"/>
                </a:lnTo>
                <a:lnTo>
                  <a:pt x="121818" y="2292046"/>
                </a:lnTo>
                <a:lnTo>
                  <a:pt x="160830" y="2255375"/>
                </a:lnTo>
                <a:lnTo>
                  <a:pt x="197971" y="2213486"/>
                </a:lnTo>
                <a:lnTo>
                  <a:pt x="234107" y="2169419"/>
                </a:lnTo>
                <a:lnTo>
                  <a:pt x="274428" y="2123636"/>
                </a:lnTo>
                <a:lnTo>
                  <a:pt x="282447" y="2113474"/>
                </a:lnTo>
                <a:lnTo>
                  <a:pt x="294255" y="2098111"/>
                </a:lnTo>
                <a:lnTo>
                  <a:pt x="304716" y="2083635"/>
                </a:lnTo>
                <a:cubicBezTo>
                  <a:pt x="314614" y="2072812"/>
                  <a:pt x="322763" y="2060666"/>
                  <a:pt x="328894" y="2047263"/>
                </a:cubicBezTo>
                <a:lnTo>
                  <a:pt x="330780" y="2044202"/>
                </a:lnTo>
                <a:lnTo>
                  <a:pt x="331717" y="2042063"/>
                </a:lnTo>
                <a:cubicBezTo>
                  <a:pt x="341788" y="2023566"/>
                  <a:pt x="381464" y="1963504"/>
                  <a:pt x="391204" y="1933218"/>
                </a:cubicBezTo>
                <a:cubicBezTo>
                  <a:pt x="392220" y="1908331"/>
                  <a:pt x="391720" y="1884000"/>
                  <a:pt x="390156" y="1860349"/>
                </a:cubicBezTo>
                <a:cubicBezTo>
                  <a:pt x="393736" y="1845501"/>
                  <a:pt x="398620" y="1830642"/>
                  <a:pt x="396502" y="1818105"/>
                </a:cubicBezTo>
                <a:cubicBezTo>
                  <a:pt x="398403" y="1794510"/>
                  <a:pt x="400429" y="1770737"/>
                  <a:pt x="402330" y="1747141"/>
                </a:cubicBezTo>
                <a:cubicBezTo>
                  <a:pt x="405876" y="1737561"/>
                  <a:pt x="409297" y="1728158"/>
                  <a:pt x="412844" y="1718578"/>
                </a:cubicBezTo>
                <a:cubicBezTo>
                  <a:pt x="415885" y="1707933"/>
                  <a:pt x="418798" y="1697466"/>
                  <a:pt x="421839" y="1686822"/>
                </a:cubicBezTo>
                <a:cubicBezTo>
                  <a:pt x="424626" y="1675112"/>
                  <a:pt x="427539" y="1663226"/>
                  <a:pt x="430327" y="1651516"/>
                </a:cubicBezTo>
                <a:cubicBezTo>
                  <a:pt x="432986" y="1638920"/>
                  <a:pt x="435520" y="1626502"/>
                  <a:pt x="438181" y="1613906"/>
                </a:cubicBezTo>
                <a:cubicBezTo>
                  <a:pt x="440334" y="1600422"/>
                  <a:pt x="442361" y="1586762"/>
                  <a:pt x="444515" y="1573279"/>
                </a:cubicBezTo>
                <a:cubicBezTo>
                  <a:pt x="446161" y="1559441"/>
                  <a:pt x="447682" y="1545780"/>
                  <a:pt x="449329" y="1531942"/>
                </a:cubicBezTo>
                <a:cubicBezTo>
                  <a:pt x="450848" y="1517572"/>
                  <a:pt x="452496" y="1503024"/>
                  <a:pt x="454016" y="1488654"/>
                </a:cubicBezTo>
                <a:cubicBezTo>
                  <a:pt x="455029" y="1474106"/>
                  <a:pt x="456169" y="1459381"/>
                  <a:pt x="457183" y="1444833"/>
                </a:cubicBezTo>
                <a:cubicBezTo>
                  <a:pt x="458070" y="1429576"/>
                  <a:pt x="458956" y="1414496"/>
                  <a:pt x="459843" y="1399239"/>
                </a:cubicBezTo>
                <a:lnTo>
                  <a:pt x="459843" y="1354354"/>
                </a:lnTo>
                <a:lnTo>
                  <a:pt x="459843" y="1310001"/>
                </a:lnTo>
                <a:cubicBezTo>
                  <a:pt x="458956" y="1295099"/>
                  <a:pt x="458070" y="1280373"/>
                  <a:pt x="457183" y="1265471"/>
                </a:cubicBezTo>
                <a:cubicBezTo>
                  <a:pt x="455916" y="1251278"/>
                  <a:pt x="454776" y="1236907"/>
                  <a:pt x="453509" y="1222715"/>
                </a:cubicBezTo>
                <a:cubicBezTo>
                  <a:pt x="451989" y="1208877"/>
                  <a:pt x="450342" y="1194861"/>
                  <a:pt x="448822" y="1181023"/>
                </a:cubicBezTo>
                <a:cubicBezTo>
                  <a:pt x="446541" y="1167540"/>
                  <a:pt x="444135" y="1154234"/>
                  <a:pt x="441854" y="1140751"/>
                </a:cubicBezTo>
                <a:cubicBezTo>
                  <a:pt x="438687" y="1128332"/>
                  <a:pt x="435520" y="1115736"/>
                  <a:pt x="432353" y="1103318"/>
                </a:cubicBezTo>
                <a:cubicBezTo>
                  <a:pt x="428806" y="1091431"/>
                  <a:pt x="425386" y="1079722"/>
                  <a:pt x="421839" y="1067835"/>
                </a:cubicBezTo>
                <a:cubicBezTo>
                  <a:pt x="403965" y="995609"/>
                  <a:pt x="341305" y="736755"/>
                  <a:pt x="325111" y="669960"/>
                </a:cubicBezTo>
                <a:cubicBezTo>
                  <a:pt x="324967" y="668995"/>
                  <a:pt x="324820" y="668029"/>
                  <a:pt x="324674" y="667064"/>
                </a:cubicBezTo>
                <a:cubicBezTo>
                  <a:pt x="323407" y="649146"/>
                  <a:pt x="322267" y="631050"/>
                  <a:pt x="321000" y="613131"/>
                </a:cubicBezTo>
                <a:cubicBezTo>
                  <a:pt x="319986" y="594326"/>
                  <a:pt x="318847" y="575521"/>
                  <a:pt x="317833" y="556715"/>
                </a:cubicBezTo>
                <a:lnTo>
                  <a:pt x="317833" y="499057"/>
                </a:lnTo>
                <a:cubicBezTo>
                  <a:pt x="318593" y="479719"/>
                  <a:pt x="319227" y="460203"/>
                  <a:pt x="319986" y="440866"/>
                </a:cubicBezTo>
                <a:cubicBezTo>
                  <a:pt x="321507" y="421706"/>
                  <a:pt x="323154" y="402368"/>
                  <a:pt x="324674" y="383208"/>
                </a:cubicBezTo>
                <a:cubicBezTo>
                  <a:pt x="326954" y="364047"/>
                  <a:pt x="329361" y="344887"/>
                  <a:pt x="331642" y="325726"/>
                </a:cubicBezTo>
                <a:cubicBezTo>
                  <a:pt x="334048" y="307275"/>
                  <a:pt x="336582" y="288648"/>
                  <a:pt x="338989" y="270197"/>
                </a:cubicBezTo>
                <a:cubicBezTo>
                  <a:pt x="342536" y="252278"/>
                  <a:pt x="345956" y="234182"/>
                  <a:pt x="349504" y="216264"/>
                </a:cubicBezTo>
                <a:cubicBezTo>
                  <a:pt x="353684" y="199410"/>
                  <a:pt x="357991" y="182378"/>
                  <a:pt x="362172" y="165524"/>
                </a:cubicBezTo>
                <a:cubicBezTo>
                  <a:pt x="366606" y="149558"/>
                  <a:pt x="370913" y="133413"/>
                  <a:pt x="375347" y="117446"/>
                </a:cubicBezTo>
                <a:cubicBezTo>
                  <a:pt x="380414" y="102898"/>
                  <a:pt x="385608" y="88528"/>
                  <a:pt x="390675" y="73980"/>
                </a:cubicBezTo>
                <a:lnTo>
                  <a:pt x="407017" y="34418"/>
                </a:lnTo>
                <a:lnTo>
                  <a:pt x="426653" y="0"/>
                </a:lnTo>
                <a:cubicBezTo>
                  <a:pt x="425893" y="2838"/>
                  <a:pt x="425259" y="5677"/>
                  <a:pt x="424499" y="8516"/>
                </a:cubicBezTo>
                <a:cubicBezTo>
                  <a:pt x="424119" y="10468"/>
                  <a:pt x="423865" y="12242"/>
                  <a:pt x="423485" y="14193"/>
                </a:cubicBezTo>
                <a:lnTo>
                  <a:pt x="422345" y="17918"/>
                </a:lnTo>
                <a:lnTo>
                  <a:pt x="422345" y="20048"/>
                </a:lnTo>
                <a:lnTo>
                  <a:pt x="423485" y="21112"/>
                </a:lnTo>
                <a:lnTo>
                  <a:pt x="423485" y="22177"/>
                </a:lnTo>
                <a:lnTo>
                  <a:pt x="424499" y="22177"/>
                </a:lnTo>
                <a:lnTo>
                  <a:pt x="424499" y="23773"/>
                </a:lnTo>
                <a:cubicBezTo>
                  <a:pt x="424119" y="24838"/>
                  <a:pt x="423865" y="25902"/>
                  <a:pt x="423485" y="26967"/>
                </a:cubicBezTo>
                <a:lnTo>
                  <a:pt x="422345" y="31756"/>
                </a:lnTo>
                <a:lnTo>
                  <a:pt x="420825" y="39208"/>
                </a:lnTo>
                <a:cubicBezTo>
                  <a:pt x="419811" y="42756"/>
                  <a:pt x="418671" y="46127"/>
                  <a:pt x="417658" y="49676"/>
                </a:cubicBezTo>
                <a:cubicBezTo>
                  <a:pt x="416011" y="54643"/>
                  <a:pt x="414491" y="59610"/>
                  <a:pt x="412844" y="64578"/>
                </a:cubicBezTo>
                <a:cubicBezTo>
                  <a:pt x="411324" y="70610"/>
                  <a:pt x="409677" y="76464"/>
                  <a:pt x="408157" y="82496"/>
                </a:cubicBezTo>
                <a:cubicBezTo>
                  <a:pt x="405623" y="90302"/>
                  <a:pt x="403217" y="97931"/>
                  <a:pt x="400683" y="105737"/>
                </a:cubicBezTo>
                <a:cubicBezTo>
                  <a:pt x="397769" y="115140"/>
                  <a:pt x="394729" y="124365"/>
                  <a:pt x="391815" y="133768"/>
                </a:cubicBezTo>
                <a:cubicBezTo>
                  <a:pt x="388268" y="148316"/>
                  <a:pt x="384721" y="163041"/>
                  <a:pt x="381174" y="177588"/>
                </a:cubicBezTo>
                <a:cubicBezTo>
                  <a:pt x="378767" y="193200"/>
                  <a:pt x="376234" y="208990"/>
                  <a:pt x="373826" y="224602"/>
                </a:cubicBezTo>
                <a:cubicBezTo>
                  <a:pt x="371926" y="240746"/>
                  <a:pt x="369899" y="256714"/>
                  <a:pt x="367999" y="272858"/>
                </a:cubicBezTo>
                <a:cubicBezTo>
                  <a:pt x="365338" y="289889"/>
                  <a:pt x="362805" y="307098"/>
                  <a:pt x="360145" y="324130"/>
                </a:cubicBezTo>
                <a:cubicBezTo>
                  <a:pt x="359765" y="327855"/>
                  <a:pt x="359385" y="331403"/>
                  <a:pt x="359005" y="335129"/>
                </a:cubicBezTo>
                <a:lnTo>
                  <a:pt x="357484" y="351628"/>
                </a:lnTo>
                <a:cubicBezTo>
                  <a:pt x="357104" y="357483"/>
                  <a:pt x="356724" y="363160"/>
                  <a:pt x="356344" y="369015"/>
                </a:cubicBezTo>
                <a:cubicBezTo>
                  <a:pt x="355964" y="375401"/>
                  <a:pt x="355711" y="381611"/>
                  <a:pt x="355331" y="387997"/>
                </a:cubicBezTo>
                <a:lnTo>
                  <a:pt x="355331" y="407513"/>
                </a:lnTo>
                <a:cubicBezTo>
                  <a:pt x="356091" y="413367"/>
                  <a:pt x="356724" y="419221"/>
                  <a:pt x="357484" y="425077"/>
                </a:cubicBezTo>
                <a:cubicBezTo>
                  <a:pt x="358371" y="430221"/>
                  <a:pt x="359258" y="435189"/>
                  <a:pt x="360145" y="440334"/>
                </a:cubicBezTo>
                <a:cubicBezTo>
                  <a:pt x="361665" y="443882"/>
                  <a:pt x="363312" y="447430"/>
                  <a:pt x="364832" y="450979"/>
                </a:cubicBezTo>
                <a:lnTo>
                  <a:pt x="390168" y="448849"/>
                </a:lnTo>
                <a:lnTo>
                  <a:pt x="414997" y="440334"/>
                </a:lnTo>
                <a:lnTo>
                  <a:pt x="438687" y="426673"/>
                </a:lnTo>
                <a:lnTo>
                  <a:pt x="463010" y="407513"/>
                </a:lnTo>
                <a:lnTo>
                  <a:pt x="485179" y="385336"/>
                </a:lnTo>
                <a:lnTo>
                  <a:pt x="506842" y="358370"/>
                </a:lnTo>
                <a:lnTo>
                  <a:pt x="527364" y="329807"/>
                </a:lnTo>
                <a:lnTo>
                  <a:pt x="546367" y="299825"/>
                </a:lnTo>
                <a:lnTo>
                  <a:pt x="564862" y="268068"/>
                </a:lnTo>
                <a:lnTo>
                  <a:pt x="580697" y="235247"/>
                </a:lnTo>
                <a:lnTo>
                  <a:pt x="595519" y="203491"/>
                </a:lnTo>
                <a:cubicBezTo>
                  <a:pt x="599573" y="193200"/>
                  <a:pt x="603626" y="183088"/>
                  <a:pt x="607680" y="172798"/>
                </a:cubicBezTo>
                <a:lnTo>
                  <a:pt x="613508" y="172798"/>
                </a:lnTo>
                <a:lnTo>
                  <a:pt x="613508" y="175992"/>
                </a:lnTo>
                <a:cubicBezTo>
                  <a:pt x="610341" y="186282"/>
                  <a:pt x="607174" y="196394"/>
                  <a:pt x="604006" y="206684"/>
                </a:cubicBezTo>
                <a:cubicBezTo>
                  <a:pt x="600460" y="217329"/>
                  <a:pt x="596913" y="227796"/>
                  <a:pt x="593365" y="238440"/>
                </a:cubicBezTo>
                <a:cubicBezTo>
                  <a:pt x="589565" y="248730"/>
                  <a:pt x="585637" y="258843"/>
                  <a:pt x="581837" y="269132"/>
                </a:cubicBezTo>
                <a:lnTo>
                  <a:pt x="570183" y="298760"/>
                </a:lnTo>
                <a:cubicBezTo>
                  <a:pt x="566129" y="308340"/>
                  <a:pt x="562075" y="318098"/>
                  <a:pt x="558021" y="327678"/>
                </a:cubicBezTo>
                <a:lnTo>
                  <a:pt x="544339" y="354645"/>
                </a:lnTo>
                <a:lnTo>
                  <a:pt x="530025" y="380546"/>
                </a:lnTo>
                <a:lnTo>
                  <a:pt x="512669" y="404319"/>
                </a:lnTo>
                <a:lnTo>
                  <a:pt x="494680" y="427738"/>
                </a:lnTo>
                <a:lnTo>
                  <a:pt x="473524" y="446720"/>
                </a:lnTo>
                <a:lnTo>
                  <a:pt x="449329" y="464107"/>
                </a:lnTo>
                <a:lnTo>
                  <a:pt x="422345" y="479542"/>
                </a:lnTo>
                <a:lnTo>
                  <a:pt x="393842" y="491073"/>
                </a:lnTo>
                <a:lnTo>
                  <a:pt x="360145" y="499057"/>
                </a:lnTo>
                <a:cubicBezTo>
                  <a:pt x="360525" y="517507"/>
                  <a:pt x="360778" y="536136"/>
                  <a:pt x="361158" y="554586"/>
                </a:cubicBezTo>
                <a:cubicBezTo>
                  <a:pt x="362679" y="572150"/>
                  <a:pt x="364325" y="589891"/>
                  <a:pt x="365845" y="607455"/>
                </a:cubicBezTo>
                <a:cubicBezTo>
                  <a:pt x="368506" y="624131"/>
                  <a:pt x="371166" y="640985"/>
                  <a:pt x="373826" y="657662"/>
                </a:cubicBezTo>
                <a:cubicBezTo>
                  <a:pt x="377373" y="673452"/>
                  <a:pt x="380794" y="689418"/>
                  <a:pt x="384341" y="705208"/>
                </a:cubicBezTo>
                <a:cubicBezTo>
                  <a:pt x="388775" y="720288"/>
                  <a:pt x="393082" y="735545"/>
                  <a:pt x="397516" y="750625"/>
                </a:cubicBezTo>
                <a:cubicBezTo>
                  <a:pt x="402330" y="765172"/>
                  <a:pt x="407017" y="779543"/>
                  <a:pt x="411831" y="794090"/>
                </a:cubicBezTo>
                <a:lnTo>
                  <a:pt x="428172" y="835250"/>
                </a:lnTo>
                <a:lnTo>
                  <a:pt x="444515" y="875345"/>
                </a:lnTo>
                <a:cubicBezTo>
                  <a:pt x="446161" y="878538"/>
                  <a:pt x="447682" y="881732"/>
                  <a:pt x="449329" y="884925"/>
                </a:cubicBezTo>
                <a:lnTo>
                  <a:pt x="453509" y="896634"/>
                </a:lnTo>
                <a:cubicBezTo>
                  <a:pt x="455409" y="900892"/>
                  <a:pt x="457436" y="904972"/>
                  <a:pt x="459336" y="909231"/>
                </a:cubicBezTo>
                <a:lnTo>
                  <a:pt x="464657" y="922536"/>
                </a:lnTo>
                <a:cubicBezTo>
                  <a:pt x="466937" y="926794"/>
                  <a:pt x="469217" y="930874"/>
                  <a:pt x="471498" y="935132"/>
                </a:cubicBezTo>
                <a:cubicBezTo>
                  <a:pt x="474158" y="938681"/>
                  <a:pt x="476692" y="942229"/>
                  <a:pt x="479352" y="945776"/>
                </a:cubicBezTo>
                <a:cubicBezTo>
                  <a:pt x="482519" y="948970"/>
                  <a:pt x="485686" y="951986"/>
                  <a:pt x="488853" y="955180"/>
                </a:cubicBezTo>
                <a:lnTo>
                  <a:pt x="499494" y="962099"/>
                </a:lnTo>
                <a:lnTo>
                  <a:pt x="512163" y="964760"/>
                </a:lnTo>
                <a:lnTo>
                  <a:pt x="525338" y="964228"/>
                </a:lnTo>
                <a:lnTo>
                  <a:pt x="549027" y="956244"/>
                </a:lnTo>
                <a:lnTo>
                  <a:pt x="570183" y="943116"/>
                </a:lnTo>
                <a:lnTo>
                  <a:pt x="590705" y="926617"/>
                </a:lnTo>
                <a:lnTo>
                  <a:pt x="607680" y="907101"/>
                </a:lnTo>
                <a:lnTo>
                  <a:pt x="624022" y="885989"/>
                </a:lnTo>
                <a:cubicBezTo>
                  <a:pt x="629090" y="878538"/>
                  <a:pt x="634283" y="871264"/>
                  <a:pt x="639350" y="863813"/>
                </a:cubicBezTo>
                <a:lnTo>
                  <a:pt x="653032" y="842701"/>
                </a:lnTo>
                <a:cubicBezTo>
                  <a:pt x="656959" y="835959"/>
                  <a:pt x="660760" y="829218"/>
                  <a:pt x="664687" y="822476"/>
                </a:cubicBezTo>
                <a:lnTo>
                  <a:pt x="690530" y="776527"/>
                </a:lnTo>
                <a:lnTo>
                  <a:pt x="715359" y="724723"/>
                </a:lnTo>
                <a:lnTo>
                  <a:pt x="740189" y="668129"/>
                </a:lnTo>
                <a:lnTo>
                  <a:pt x="763372" y="606390"/>
                </a:lnTo>
                <a:cubicBezTo>
                  <a:pt x="770466" y="584746"/>
                  <a:pt x="777434" y="562925"/>
                  <a:pt x="784528" y="541280"/>
                </a:cubicBezTo>
                <a:lnTo>
                  <a:pt x="803530" y="472090"/>
                </a:lnTo>
                <a:cubicBezTo>
                  <a:pt x="809357" y="447962"/>
                  <a:pt x="815058" y="423835"/>
                  <a:pt x="820886" y="399707"/>
                </a:cubicBezTo>
                <a:cubicBezTo>
                  <a:pt x="825066" y="374692"/>
                  <a:pt x="829373" y="349676"/>
                  <a:pt x="833553" y="324662"/>
                </a:cubicBezTo>
                <a:cubicBezTo>
                  <a:pt x="836720" y="299115"/>
                  <a:pt x="839888" y="273390"/>
                  <a:pt x="843055" y="247843"/>
                </a:cubicBezTo>
                <a:cubicBezTo>
                  <a:pt x="844955" y="221586"/>
                  <a:pt x="846982" y="195507"/>
                  <a:pt x="848882" y="169250"/>
                </a:cubicBezTo>
                <a:cubicBezTo>
                  <a:pt x="850402" y="170492"/>
                  <a:pt x="852049" y="171556"/>
                  <a:pt x="853569" y="172798"/>
                </a:cubicBezTo>
                <a:lnTo>
                  <a:pt x="857370" y="181846"/>
                </a:lnTo>
                <a:cubicBezTo>
                  <a:pt x="858383" y="186282"/>
                  <a:pt x="859523" y="190717"/>
                  <a:pt x="860537" y="195152"/>
                </a:cubicBezTo>
                <a:cubicBezTo>
                  <a:pt x="861044" y="201007"/>
                  <a:pt x="861550" y="206684"/>
                  <a:pt x="862057" y="212538"/>
                </a:cubicBezTo>
                <a:cubicBezTo>
                  <a:pt x="862437" y="219280"/>
                  <a:pt x="862690" y="225844"/>
                  <a:pt x="863070" y="232586"/>
                </a:cubicBezTo>
                <a:lnTo>
                  <a:pt x="863070" y="255827"/>
                </a:lnTo>
                <a:lnTo>
                  <a:pt x="863070" y="280664"/>
                </a:lnTo>
                <a:cubicBezTo>
                  <a:pt x="862690" y="289712"/>
                  <a:pt x="862437" y="298583"/>
                  <a:pt x="862057" y="307630"/>
                </a:cubicBezTo>
                <a:cubicBezTo>
                  <a:pt x="861550" y="316856"/>
                  <a:pt x="861044" y="325904"/>
                  <a:pt x="860537" y="335129"/>
                </a:cubicBezTo>
                <a:cubicBezTo>
                  <a:pt x="859776" y="344532"/>
                  <a:pt x="859143" y="353757"/>
                  <a:pt x="858383" y="363160"/>
                </a:cubicBezTo>
                <a:cubicBezTo>
                  <a:pt x="857370" y="372563"/>
                  <a:pt x="856230" y="381788"/>
                  <a:pt x="855216" y="391191"/>
                </a:cubicBezTo>
                <a:cubicBezTo>
                  <a:pt x="854709" y="400239"/>
                  <a:pt x="854076" y="409110"/>
                  <a:pt x="853569" y="418157"/>
                </a:cubicBezTo>
                <a:cubicBezTo>
                  <a:pt x="852556" y="426496"/>
                  <a:pt x="851415" y="434656"/>
                  <a:pt x="850402" y="442995"/>
                </a:cubicBezTo>
                <a:cubicBezTo>
                  <a:pt x="849515" y="450801"/>
                  <a:pt x="848755" y="458429"/>
                  <a:pt x="847869" y="466236"/>
                </a:cubicBezTo>
                <a:cubicBezTo>
                  <a:pt x="846855" y="472977"/>
                  <a:pt x="845715" y="479542"/>
                  <a:pt x="844701" y="486283"/>
                </a:cubicBezTo>
                <a:lnTo>
                  <a:pt x="842041" y="502782"/>
                </a:lnTo>
                <a:cubicBezTo>
                  <a:pt x="841281" y="507218"/>
                  <a:pt x="840648" y="511475"/>
                  <a:pt x="839888" y="515910"/>
                </a:cubicBezTo>
                <a:lnTo>
                  <a:pt x="801883" y="666000"/>
                </a:lnTo>
                <a:lnTo>
                  <a:pt x="832540" y="662984"/>
                </a:lnTo>
                <a:lnTo>
                  <a:pt x="861044" y="655533"/>
                </a:lnTo>
                <a:lnTo>
                  <a:pt x="887900" y="644888"/>
                </a:lnTo>
                <a:lnTo>
                  <a:pt x="913743" y="631228"/>
                </a:lnTo>
                <a:lnTo>
                  <a:pt x="937052" y="615793"/>
                </a:lnTo>
                <a:lnTo>
                  <a:pt x="958081" y="598939"/>
                </a:lnTo>
                <a:lnTo>
                  <a:pt x="978224" y="581553"/>
                </a:lnTo>
                <a:lnTo>
                  <a:pt x="996719" y="565054"/>
                </a:lnTo>
                <a:lnTo>
                  <a:pt x="998239" y="573037"/>
                </a:lnTo>
                <a:cubicBezTo>
                  <a:pt x="992666" y="581730"/>
                  <a:pt x="986965" y="590246"/>
                  <a:pt x="981391" y="598939"/>
                </a:cubicBezTo>
                <a:cubicBezTo>
                  <a:pt x="974550" y="607277"/>
                  <a:pt x="967582" y="615438"/>
                  <a:pt x="960742" y="623776"/>
                </a:cubicBezTo>
                <a:lnTo>
                  <a:pt x="935912" y="645953"/>
                </a:lnTo>
                <a:lnTo>
                  <a:pt x="908042" y="666000"/>
                </a:lnTo>
                <a:lnTo>
                  <a:pt x="878399" y="684096"/>
                </a:lnTo>
                <a:lnTo>
                  <a:pt x="846728" y="699886"/>
                </a:lnTo>
                <a:lnTo>
                  <a:pt x="814044" y="712127"/>
                </a:lnTo>
                <a:lnTo>
                  <a:pt x="780728" y="720997"/>
                </a:lnTo>
                <a:lnTo>
                  <a:pt x="773886" y="742287"/>
                </a:lnTo>
                <a:cubicBezTo>
                  <a:pt x="770719" y="750625"/>
                  <a:pt x="767553" y="758786"/>
                  <a:pt x="764385" y="767124"/>
                </a:cubicBezTo>
                <a:lnTo>
                  <a:pt x="753871" y="793026"/>
                </a:lnTo>
                <a:lnTo>
                  <a:pt x="740189" y="821057"/>
                </a:lnTo>
                <a:cubicBezTo>
                  <a:pt x="735376" y="830815"/>
                  <a:pt x="730688" y="840750"/>
                  <a:pt x="725874" y="850507"/>
                </a:cubicBezTo>
                <a:cubicBezTo>
                  <a:pt x="720807" y="860265"/>
                  <a:pt x="715613" y="869845"/>
                  <a:pt x="710546" y="879603"/>
                </a:cubicBezTo>
                <a:lnTo>
                  <a:pt x="705253" y="888509"/>
                </a:lnTo>
                <a:cubicBezTo>
                  <a:pt x="685452" y="911533"/>
                  <a:pt x="669359" y="937475"/>
                  <a:pt x="657504" y="965731"/>
                </a:cubicBezTo>
                <a:lnTo>
                  <a:pt x="646192" y="981082"/>
                </a:lnTo>
                <a:lnTo>
                  <a:pt x="631877" y="1000774"/>
                </a:lnTo>
                <a:lnTo>
                  <a:pt x="618195" y="1014967"/>
                </a:lnTo>
                <a:cubicBezTo>
                  <a:pt x="618955" y="1018515"/>
                  <a:pt x="619589" y="1022064"/>
                  <a:pt x="620348" y="1025612"/>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37" name="Group 36">
            <a:extLst>
              <a:ext uri="{FF2B5EF4-FFF2-40B4-BE49-F238E27FC236}">
                <a16:creationId xmlns="" xmlns:a16="http://schemas.microsoft.com/office/drawing/2014/main" id="{388B7D9B-19C2-41F5-B3E8-5F575289B3A0}"/>
              </a:ext>
            </a:extLst>
          </p:cNvPr>
          <p:cNvGrpSpPr/>
          <p:nvPr/>
        </p:nvGrpSpPr>
        <p:grpSpPr>
          <a:xfrm>
            <a:off x="5998261" y="5437618"/>
            <a:ext cx="659453" cy="744559"/>
            <a:chOff x="4874928" y="2450899"/>
            <a:chExt cx="1340386" cy="1030505"/>
          </a:xfrm>
          <a:solidFill>
            <a:srgbClr val="92D050"/>
          </a:solidFill>
        </p:grpSpPr>
        <p:sp>
          <p:nvSpPr>
            <p:cNvPr id="38" name="Freeform 79">
              <a:extLst>
                <a:ext uri="{FF2B5EF4-FFF2-40B4-BE49-F238E27FC236}">
                  <a16:creationId xmlns="" xmlns:a16="http://schemas.microsoft.com/office/drawing/2014/main" id="{3B1BDCE5-2059-4673-A69B-FF92A04E4B65}"/>
                </a:ext>
              </a:extLst>
            </p:cNvPr>
            <p:cNvSpPr/>
            <p:nvPr/>
          </p:nvSpPr>
          <p:spPr>
            <a:xfrm rot="20438041">
              <a:off x="4931486" y="327841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9" name="Freeform 82">
              <a:extLst>
                <a:ext uri="{FF2B5EF4-FFF2-40B4-BE49-F238E27FC236}">
                  <a16:creationId xmlns="" xmlns:a16="http://schemas.microsoft.com/office/drawing/2014/main" id="{E89CFE59-68D5-4E49-835E-6BC6732F7927}"/>
                </a:ext>
              </a:extLst>
            </p:cNvPr>
            <p:cNvSpPr/>
            <p:nvPr/>
          </p:nvSpPr>
          <p:spPr>
            <a:xfrm rot="20438041">
              <a:off x="4874928" y="2834257"/>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0" name="Freeform 83">
              <a:extLst>
                <a:ext uri="{FF2B5EF4-FFF2-40B4-BE49-F238E27FC236}">
                  <a16:creationId xmlns="" xmlns:a16="http://schemas.microsoft.com/office/drawing/2014/main" id="{C5739F71-ADA5-454D-ADDF-1F6A72A33154}"/>
                </a:ext>
              </a:extLst>
            </p:cNvPr>
            <p:cNvSpPr/>
            <p:nvPr/>
          </p:nvSpPr>
          <p:spPr>
            <a:xfrm rot="856188">
              <a:off x="5009538" y="245089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1" name="Freeform 86">
              <a:extLst>
                <a:ext uri="{FF2B5EF4-FFF2-40B4-BE49-F238E27FC236}">
                  <a16:creationId xmlns="" xmlns:a16="http://schemas.microsoft.com/office/drawing/2014/main" id="{687E7661-FC10-4285-861E-5F069238A822}"/>
                </a:ext>
              </a:extLst>
            </p:cNvPr>
            <p:cNvSpPr/>
            <p:nvPr/>
          </p:nvSpPr>
          <p:spPr>
            <a:xfrm rot="3604755">
              <a:off x="5335311" y="2554514"/>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2" name="Freeform 87">
              <a:extLst>
                <a:ext uri="{FF2B5EF4-FFF2-40B4-BE49-F238E27FC236}">
                  <a16:creationId xmlns="" xmlns:a16="http://schemas.microsoft.com/office/drawing/2014/main" id="{75E624E1-A48A-427D-BA96-6020E8ECE2BF}"/>
                </a:ext>
              </a:extLst>
            </p:cNvPr>
            <p:cNvSpPr/>
            <p:nvPr/>
          </p:nvSpPr>
          <p:spPr>
            <a:xfrm rot="7538626">
              <a:off x="5896608" y="3063103"/>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3" name="Freeform 88">
              <a:extLst>
                <a:ext uri="{FF2B5EF4-FFF2-40B4-BE49-F238E27FC236}">
                  <a16:creationId xmlns="" xmlns:a16="http://schemas.microsoft.com/office/drawing/2014/main" id="{5ADE5FA0-98B3-4D48-86CB-4A051B0AEBCA}"/>
                </a:ext>
              </a:extLst>
            </p:cNvPr>
            <p:cNvSpPr/>
            <p:nvPr/>
          </p:nvSpPr>
          <p:spPr>
            <a:xfrm rot="7538626">
              <a:off x="5793898" y="2666198"/>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4" name="Freeform 89">
              <a:extLst>
                <a:ext uri="{FF2B5EF4-FFF2-40B4-BE49-F238E27FC236}">
                  <a16:creationId xmlns="" xmlns:a16="http://schemas.microsoft.com/office/drawing/2014/main" id="{A54B935F-30B3-4870-B959-ABAF404155CD}"/>
                </a:ext>
              </a:extLst>
            </p:cNvPr>
            <p:cNvSpPr/>
            <p:nvPr/>
          </p:nvSpPr>
          <p:spPr>
            <a:xfrm rot="20700000">
              <a:off x="5379593" y="2974390"/>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45" name="Freeform 78">
            <a:extLst>
              <a:ext uri="{FF2B5EF4-FFF2-40B4-BE49-F238E27FC236}">
                <a16:creationId xmlns="" xmlns:a16="http://schemas.microsoft.com/office/drawing/2014/main" id="{2534C0B0-9377-456E-9C6A-C5C9AB52C7BB}"/>
              </a:ext>
            </a:extLst>
          </p:cNvPr>
          <p:cNvSpPr/>
          <p:nvPr/>
        </p:nvSpPr>
        <p:spPr>
          <a:xfrm rot="20394931">
            <a:off x="2696430" y="5915097"/>
            <a:ext cx="603356" cy="855919"/>
          </a:xfrm>
          <a:custGeom>
            <a:avLst/>
            <a:gdLst>
              <a:gd name="connsiteX0" fmla="*/ 3750066 w 3750066"/>
              <a:gd name="connsiteY0" fmla="*/ 996721 h 6505980"/>
              <a:gd name="connsiteX1" fmla="*/ 3721758 w 3750066"/>
              <a:gd name="connsiteY1" fmla="*/ 1011844 h 6505980"/>
              <a:gd name="connsiteX2" fmla="*/ 3712094 w 3750066"/>
              <a:gd name="connsiteY2" fmla="*/ 1005124 h 6505980"/>
              <a:gd name="connsiteX3" fmla="*/ 3750066 w 3750066"/>
              <a:gd name="connsiteY3" fmla="*/ 996721 h 6505980"/>
              <a:gd name="connsiteX4" fmla="*/ 3587603 w 3750066"/>
              <a:gd name="connsiteY4" fmla="*/ 0 h 6505980"/>
              <a:gd name="connsiteX5" fmla="*/ 3592826 w 3750066"/>
              <a:gd name="connsiteY5" fmla="*/ 26762 h 6505980"/>
              <a:gd name="connsiteX6" fmla="*/ 3364346 w 3750066"/>
              <a:gd name="connsiteY6" fmla="*/ 165500 h 6505980"/>
              <a:gd name="connsiteX7" fmla="*/ 3152616 w 3750066"/>
              <a:gd name="connsiteY7" fmla="*/ 329280 h 6505980"/>
              <a:gd name="connsiteX8" fmla="*/ 2960808 w 3750066"/>
              <a:gd name="connsiteY8" fmla="*/ 513375 h 6505980"/>
              <a:gd name="connsiteX9" fmla="*/ 2797650 w 3750066"/>
              <a:gd name="connsiteY9" fmla="*/ 702384 h 6505980"/>
              <a:gd name="connsiteX10" fmla="*/ 2653992 w 3750066"/>
              <a:gd name="connsiteY10" fmla="*/ 892103 h 6505980"/>
              <a:gd name="connsiteX11" fmla="*/ 2576278 w 3750066"/>
              <a:gd name="connsiteY11" fmla="*/ 1039803 h 6505980"/>
              <a:gd name="connsiteX12" fmla="*/ 2564733 w 3750066"/>
              <a:gd name="connsiteY12" fmla="*/ 1032015 h 6505980"/>
              <a:gd name="connsiteX13" fmla="*/ 2559963 w 3750066"/>
              <a:gd name="connsiteY13" fmla="*/ 1034366 h 6505980"/>
              <a:gd name="connsiteX14" fmla="*/ 2558785 w 3750066"/>
              <a:gd name="connsiteY14" fmla="*/ 1042079 h 6505980"/>
              <a:gd name="connsiteX15" fmla="*/ 2559585 w 3750066"/>
              <a:gd name="connsiteY15" fmla="*/ 1048028 h 6505980"/>
              <a:gd name="connsiteX16" fmla="*/ 2561604 w 3750066"/>
              <a:gd name="connsiteY16" fmla="*/ 1060520 h 6505980"/>
              <a:gd name="connsiteX17" fmla="*/ 2553655 w 3750066"/>
              <a:gd name="connsiteY17" fmla="*/ 1067597 h 6505980"/>
              <a:gd name="connsiteX18" fmla="*/ 2552081 w 3750066"/>
              <a:gd name="connsiteY18" fmla="*/ 1074723 h 6505980"/>
              <a:gd name="connsiteX19" fmla="*/ 2548116 w 3750066"/>
              <a:gd name="connsiteY19" fmla="*/ 1083019 h 6505980"/>
              <a:gd name="connsiteX20" fmla="*/ 2552886 w 3750066"/>
              <a:gd name="connsiteY20" fmla="*/ 1080667 h 6505980"/>
              <a:gd name="connsiteX21" fmla="*/ 2552081 w 3750066"/>
              <a:gd name="connsiteY21" fmla="*/ 1074723 h 6505980"/>
              <a:gd name="connsiteX22" fmla="*/ 2576278 w 3750066"/>
              <a:gd name="connsiteY22" fmla="*/ 1039803 h 6505980"/>
              <a:gd name="connsiteX23" fmla="*/ 2659086 w 3750066"/>
              <a:gd name="connsiteY23" fmla="*/ 1078297 h 6505980"/>
              <a:gd name="connsiteX24" fmla="*/ 2559721 w 3750066"/>
              <a:gd name="connsiteY24" fmla="*/ 1224163 h 6505980"/>
              <a:gd name="connsiteX25" fmla="*/ 2451696 w 3750066"/>
              <a:gd name="connsiteY25" fmla="*/ 1220120 h 6505980"/>
              <a:gd name="connsiteX26" fmla="*/ 2333617 w 3750066"/>
              <a:gd name="connsiteY26" fmla="*/ 1482858 h 6505980"/>
              <a:gd name="connsiteX27" fmla="*/ 2239019 w 3750066"/>
              <a:gd name="connsiteY27" fmla="*/ 1750687 h 6505980"/>
              <a:gd name="connsiteX28" fmla="*/ 2166716 w 3750066"/>
              <a:gd name="connsiteY28" fmla="*/ 2028149 h 6505980"/>
              <a:gd name="connsiteX29" fmla="*/ 2138696 w 3750066"/>
              <a:gd name="connsiteY29" fmla="*/ 2191021 h 6505980"/>
              <a:gd name="connsiteX30" fmla="*/ 1708453 w 3750066"/>
              <a:gd name="connsiteY30" fmla="*/ 2932299 h 6505980"/>
              <a:gd name="connsiteX31" fmla="*/ 1722817 w 3750066"/>
              <a:gd name="connsiteY31" fmla="*/ 3822513 h 6505980"/>
              <a:gd name="connsiteX32" fmla="*/ 1536952 w 3750066"/>
              <a:gd name="connsiteY32" fmla="*/ 3772714 h 6505980"/>
              <a:gd name="connsiteX33" fmla="*/ 1541206 w 3750066"/>
              <a:gd name="connsiteY33" fmla="*/ 4042551 h 6505980"/>
              <a:gd name="connsiteX34" fmla="*/ 1736905 w 3750066"/>
              <a:gd name="connsiteY34" fmla="*/ 4202721 h 6505980"/>
              <a:gd name="connsiteX35" fmla="*/ 1910038 w 3750066"/>
              <a:gd name="connsiteY35" fmla="*/ 4375859 h 6505980"/>
              <a:gd name="connsiteX36" fmla="*/ 2049967 w 3750066"/>
              <a:gd name="connsiteY36" fmla="*/ 4551312 h 6505980"/>
              <a:gd name="connsiteX37" fmla="*/ 2161751 w 3750066"/>
              <a:gd name="connsiteY37" fmla="*/ 4736795 h 6505980"/>
              <a:gd name="connsiteX38" fmla="*/ 2245901 w 3750066"/>
              <a:gd name="connsiteY38" fmla="*/ 4927533 h 6505980"/>
              <a:gd name="connsiteX39" fmla="*/ 2299319 w 3750066"/>
              <a:gd name="connsiteY39" fmla="*/ 5113852 h 6505980"/>
              <a:gd name="connsiteX40" fmla="*/ 2323619 w 3750066"/>
              <a:gd name="connsiteY40" fmla="*/ 5302637 h 6505980"/>
              <a:gd name="connsiteX41" fmla="*/ 2316528 w 3750066"/>
              <a:gd name="connsiteY41" fmla="*/ 5487662 h 6505980"/>
              <a:gd name="connsiteX42" fmla="*/ 2281292 w 3750066"/>
              <a:gd name="connsiteY42" fmla="*/ 5660347 h 6505980"/>
              <a:gd name="connsiteX43" fmla="*/ 2254472 w 3750066"/>
              <a:gd name="connsiteY43" fmla="*/ 5669051 h 6505980"/>
              <a:gd name="connsiteX44" fmla="*/ 2243469 w 3750066"/>
              <a:gd name="connsiteY44" fmla="*/ 5622519 h 6505980"/>
              <a:gd name="connsiteX45" fmla="*/ 2276202 w 3750066"/>
              <a:gd name="connsiteY45" fmla="*/ 5518399 h 6505980"/>
              <a:gd name="connsiteX46" fmla="*/ 2277887 w 3750066"/>
              <a:gd name="connsiteY46" fmla="*/ 5401645 h 6505980"/>
              <a:gd name="connsiteX47" fmla="*/ 2265586 w 3750066"/>
              <a:gd name="connsiteY47" fmla="*/ 5272239 h 6505980"/>
              <a:gd name="connsiteX48" fmla="*/ 2226278 w 3750066"/>
              <a:gd name="connsiteY48" fmla="*/ 5142134 h 6505980"/>
              <a:gd name="connsiteX49" fmla="*/ 2167610 w 3750066"/>
              <a:gd name="connsiteY49" fmla="*/ 5005824 h 6505980"/>
              <a:gd name="connsiteX50" fmla="*/ 2094934 w 3750066"/>
              <a:gd name="connsiteY50" fmla="*/ 4873928 h 6505980"/>
              <a:gd name="connsiteX51" fmla="*/ 2004022 w 3750066"/>
              <a:gd name="connsiteY51" fmla="*/ 4747491 h 6505980"/>
              <a:gd name="connsiteX52" fmla="*/ 1897003 w 3750066"/>
              <a:gd name="connsiteY52" fmla="*/ 4628630 h 6505980"/>
              <a:gd name="connsiteX53" fmla="*/ 1786353 w 3750066"/>
              <a:gd name="connsiteY53" fmla="*/ 4521927 h 6505980"/>
              <a:gd name="connsiteX54" fmla="*/ 1718256 w 3750066"/>
              <a:gd name="connsiteY54" fmla="*/ 4469625 h 6505980"/>
              <a:gd name="connsiteX55" fmla="*/ 1664984 w 3750066"/>
              <a:gd name="connsiteY55" fmla="*/ 4416354 h 6505980"/>
              <a:gd name="connsiteX56" fmla="*/ 1610735 w 3750066"/>
              <a:gd name="connsiteY56" fmla="*/ 4377899 h 6505980"/>
              <a:gd name="connsiteX57" fmla="*/ 1556121 w 3750066"/>
              <a:gd name="connsiteY57" fmla="*/ 4343019 h 6505980"/>
              <a:gd name="connsiteX58" fmla="*/ 1496586 w 3750066"/>
              <a:gd name="connsiteY58" fmla="*/ 4326909 h 6505980"/>
              <a:gd name="connsiteX59" fmla="*/ 1424825 w 3750066"/>
              <a:gd name="connsiteY59" fmla="*/ 4611755 h 6505980"/>
              <a:gd name="connsiteX60" fmla="*/ 1341569 w 3750066"/>
              <a:gd name="connsiteY60" fmla="*/ 4877209 h 6505980"/>
              <a:gd name="connsiteX61" fmla="*/ 1246153 w 3750066"/>
              <a:gd name="connsiteY61" fmla="*/ 5146295 h 6505980"/>
              <a:gd name="connsiteX62" fmla="*/ 1133098 w 3750066"/>
              <a:gd name="connsiteY62" fmla="*/ 5409585 h 6505980"/>
              <a:gd name="connsiteX63" fmla="*/ 1002651 w 3750066"/>
              <a:gd name="connsiteY63" fmla="*/ 5687069 h 6505980"/>
              <a:gd name="connsiteX64" fmla="*/ 851621 w 3750066"/>
              <a:gd name="connsiteY64" fmla="*/ 5975542 h 6505980"/>
              <a:gd name="connsiteX65" fmla="*/ 819067 w 3750066"/>
              <a:gd name="connsiteY65" fmla="*/ 6021945 h 6505980"/>
              <a:gd name="connsiteX66" fmla="*/ 782039 w 3750066"/>
              <a:gd name="connsiteY66" fmla="*/ 6094137 h 6505980"/>
              <a:gd name="connsiteX67" fmla="*/ 732689 w 3750066"/>
              <a:gd name="connsiteY67" fmla="*/ 6165853 h 6505980"/>
              <a:gd name="connsiteX68" fmla="*/ 686953 w 3750066"/>
              <a:gd name="connsiteY68" fmla="*/ 6242495 h 6505980"/>
              <a:gd name="connsiteX69" fmla="*/ 633819 w 3750066"/>
              <a:gd name="connsiteY69" fmla="*/ 6322262 h 6505980"/>
              <a:gd name="connsiteX70" fmla="*/ 576894 w 3750066"/>
              <a:gd name="connsiteY70" fmla="*/ 6387714 h 6505980"/>
              <a:gd name="connsiteX71" fmla="*/ 520310 w 3750066"/>
              <a:gd name="connsiteY71" fmla="*/ 6444298 h 6505980"/>
              <a:gd name="connsiteX72" fmla="*/ 461122 w 3750066"/>
              <a:gd name="connsiteY72" fmla="*/ 6486433 h 6505980"/>
              <a:gd name="connsiteX73" fmla="*/ 409611 w 3750066"/>
              <a:gd name="connsiteY73" fmla="*/ 6505980 h 6505980"/>
              <a:gd name="connsiteX74" fmla="*/ 397795 w 3750066"/>
              <a:gd name="connsiteY74" fmla="*/ 6478382 h 6505980"/>
              <a:gd name="connsiteX75" fmla="*/ 580228 w 3750066"/>
              <a:gd name="connsiteY75" fmla="*/ 6260780 h 6505980"/>
              <a:gd name="connsiteX76" fmla="*/ 740291 w 3750066"/>
              <a:gd name="connsiteY76" fmla="*/ 6020812 h 6505980"/>
              <a:gd name="connsiteX77" fmla="*/ 876161 w 3750066"/>
              <a:gd name="connsiteY77" fmla="*/ 5764542 h 6505980"/>
              <a:gd name="connsiteX78" fmla="*/ 983460 w 3750066"/>
              <a:gd name="connsiteY78" fmla="*/ 5511282 h 6505980"/>
              <a:gd name="connsiteX79" fmla="*/ 1071980 w 3750066"/>
              <a:gd name="connsiteY79" fmla="*/ 5262934 h 6505980"/>
              <a:gd name="connsiteX80" fmla="*/ 1108340 w 3750066"/>
              <a:gd name="connsiteY80" fmla="*/ 5079541 h 6505980"/>
              <a:gd name="connsiteX81" fmla="*/ 1121344 w 3750066"/>
              <a:gd name="connsiteY81" fmla="*/ 5084649 h 6505980"/>
              <a:gd name="connsiteX82" fmla="*/ 1125291 w 3750066"/>
              <a:gd name="connsiteY82" fmla="*/ 5080701 h 6505980"/>
              <a:gd name="connsiteX83" fmla="*/ 1124442 w 3750066"/>
              <a:gd name="connsiteY83" fmla="*/ 5071961 h 6505980"/>
              <a:gd name="connsiteX84" fmla="*/ 1122157 w 3750066"/>
              <a:gd name="connsiteY84" fmla="*/ 5065724 h 6505980"/>
              <a:gd name="connsiteX85" fmla="*/ 1117049 w 3750066"/>
              <a:gd name="connsiteY85" fmla="*/ 5052716 h 6505980"/>
              <a:gd name="connsiteX86" fmla="*/ 1122811 w 3750066"/>
              <a:gd name="connsiteY86" fmla="*/ 5042696 h 6505980"/>
              <a:gd name="connsiteX87" fmla="*/ 1122495 w 3750066"/>
              <a:gd name="connsiteY87" fmla="*/ 5034485 h 6505980"/>
              <a:gd name="connsiteX88" fmla="*/ 1124158 w 3750066"/>
              <a:gd name="connsiteY88" fmla="*/ 5024300 h 6505980"/>
              <a:gd name="connsiteX89" fmla="*/ 1120205 w 3750066"/>
              <a:gd name="connsiteY89" fmla="*/ 5028252 h 6505980"/>
              <a:gd name="connsiteX90" fmla="*/ 1122495 w 3750066"/>
              <a:gd name="connsiteY90" fmla="*/ 5034485 h 6505980"/>
              <a:gd name="connsiteX91" fmla="*/ 1108340 w 3750066"/>
              <a:gd name="connsiteY91" fmla="*/ 5079541 h 6505980"/>
              <a:gd name="connsiteX92" fmla="*/ 1019535 w 3750066"/>
              <a:gd name="connsiteY92" fmla="*/ 5061794 h 6505980"/>
              <a:gd name="connsiteX93" fmla="*/ 907867 w 3750066"/>
              <a:gd name="connsiteY93" fmla="*/ 5071187 h 6505980"/>
              <a:gd name="connsiteX94" fmla="*/ 788983 w 3750066"/>
              <a:gd name="connsiteY94" fmla="*/ 5093104 h 6505980"/>
              <a:gd name="connsiteX95" fmla="*/ 658043 w 3750066"/>
              <a:gd name="connsiteY95" fmla="*/ 5134555 h 6505980"/>
              <a:gd name="connsiteX96" fmla="*/ 522026 w 3750066"/>
              <a:gd name="connsiteY96" fmla="*/ 5190653 h 6505980"/>
              <a:gd name="connsiteX97" fmla="*/ 384200 w 3750066"/>
              <a:gd name="connsiteY97" fmla="*/ 5252843 h 6505980"/>
              <a:gd name="connsiteX98" fmla="*/ 249344 w 3750066"/>
              <a:gd name="connsiteY98" fmla="*/ 5325897 h 6505980"/>
              <a:gd name="connsiteX99" fmla="*/ 120569 w 3750066"/>
              <a:gd name="connsiteY99" fmla="*/ 5397133 h 6505980"/>
              <a:gd name="connsiteX100" fmla="*/ 0 w 3750066"/>
              <a:gd name="connsiteY100" fmla="*/ 5468693 h 6505980"/>
              <a:gd name="connsiteX101" fmla="*/ 124698 w 3750066"/>
              <a:gd name="connsiteY101" fmla="*/ 5335477 h 6505980"/>
              <a:gd name="connsiteX102" fmla="*/ 246734 w 3750066"/>
              <a:gd name="connsiteY102" fmla="*/ 5221959 h 6505980"/>
              <a:gd name="connsiteX103" fmla="*/ 376856 w 3750066"/>
              <a:gd name="connsiteY103" fmla="*/ 5132327 h 6505980"/>
              <a:gd name="connsiteX104" fmla="*/ 515500 w 3750066"/>
              <a:gd name="connsiteY104" fmla="*/ 5051213 h 6505980"/>
              <a:gd name="connsiteX105" fmla="*/ 659408 w 3750066"/>
              <a:gd name="connsiteY105" fmla="*/ 4987219 h 6505980"/>
              <a:gd name="connsiteX106" fmla="*/ 820898 w 3750066"/>
              <a:gd name="connsiteY106" fmla="*/ 4940794 h 6505980"/>
              <a:gd name="connsiteX107" fmla="*/ 1181074 w 3750066"/>
              <a:gd name="connsiteY107" fmla="*/ 4846988 h 6505980"/>
              <a:gd name="connsiteX108" fmla="*/ 1226539 w 3750066"/>
              <a:gd name="connsiteY108" fmla="*/ 4526635 h 6505980"/>
              <a:gd name="connsiteX109" fmla="*/ 1248314 w 3750066"/>
              <a:gd name="connsiteY109" fmla="*/ 4207589 h 6505980"/>
              <a:gd name="connsiteX110" fmla="*/ 1246367 w 3750066"/>
              <a:gd name="connsiteY110" fmla="*/ 3884569 h 6505980"/>
              <a:gd name="connsiteX111" fmla="*/ 1230789 w 3750066"/>
              <a:gd name="connsiteY111" fmla="*/ 3690675 h 6505980"/>
              <a:gd name="connsiteX112" fmla="*/ 1162613 w 3750066"/>
              <a:gd name="connsiteY112" fmla="*/ 3672408 h 6505980"/>
              <a:gd name="connsiteX113" fmla="*/ 1267627 w 3750066"/>
              <a:gd name="connsiteY113" fmla="*/ 3672408 h 6505980"/>
              <a:gd name="connsiteX114" fmla="*/ 1267627 w 3750066"/>
              <a:gd name="connsiteY114" fmla="*/ 2636174 h 6505980"/>
              <a:gd name="connsiteX115" fmla="*/ 1457972 w 3750066"/>
              <a:gd name="connsiteY115" fmla="*/ 2766635 h 6505980"/>
              <a:gd name="connsiteX116" fmla="*/ 1914541 w 3750066"/>
              <a:gd name="connsiteY116" fmla="*/ 1815401 h 6505980"/>
              <a:gd name="connsiteX117" fmla="*/ 1759871 w 3750066"/>
              <a:gd name="connsiteY117" fmla="*/ 1626771 h 6505980"/>
              <a:gd name="connsiteX118" fmla="*/ 1630255 w 3750066"/>
              <a:gd name="connsiteY118" fmla="*/ 1432944 h 6505980"/>
              <a:gd name="connsiteX119" fmla="*/ 1533657 w 3750066"/>
              <a:gd name="connsiteY119" fmla="*/ 1245834 h 6505980"/>
              <a:gd name="connsiteX120" fmla="*/ 1466898 w 3750066"/>
              <a:gd name="connsiteY120" fmla="*/ 1057506 h 6505980"/>
              <a:gd name="connsiteX121" fmla="*/ 1428386 w 3750066"/>
              <a:gd name="connsiteY121" fmla="*/ 871911 h 6505980"/>
              <a:gd name="connsiteX122" fmla="*/ 1418926 w 3750066"/>
              <a:gd name="connsiteY122" fmla="*/ 698165 h 6505980"/>
              <a:gd name="connsiteX123" fmla="*/ 1438518 w 3750066"/>
              <a:gd name="connsiteY123" fmla="*/ 529931 h 6505980"/>
              <a:gd name="connsiteX124" fmla="*/ 1487966 w 3750066"/>
              <a:gd name="connsiteY124" fmla="*/ 373157 h 6505980"/>
              <a:gd name="connsiteX125" fmla="*/ 1562109 w 3750066"/>
              <a:gd name="connsiteY125" fmla="*/ 234344 h 6505980"/>
              <a:gd name="connsiteX126" fmla="*/ 1590347 w 3750066"/>
              <a:gd name="connsiteY126" fmla="*/ 233909 h 6505980"/>
              <a:gd name="connsiteX127" fmla="*/ 1590423 w 3750066"/>
              <a:gd name="connsiteY127" fmla="*/ 276688 h 6505980"/>
              <a:gd name="connsiteX128" fmla="*/ 1534480 w 3750066"/>
              <a:gd name="connsiteY128" fmla="*/ 357380 h 6505980"/>
              <a:gd name="connsiteX129" fmla="*/ 1506010 w 3750066"/>
              <a:gd name="connsiteY129" fmla="*/ 457037 h 6505980"/>
              <a:gd name="connsiteX130" fmla="*/ 1488317 w 3750066"/>
              <a:gd name="connsiteY130" fmla="*/ 571212 h 6505980"/>
              <a:gd name="connsiteX131" fmla="*/ 1496884 w 3750066"/>
              <a:gd name="connsiteY131" fmla="*/ 693061 h 6505980"/>
              <a:gd name="connsiteX132" fmla="*/ 1522975 w 3750066"/>
              <a:gd name="connsiteY132" fmla="*/ 825308 h 6505980"/>
              <a:gd name="connsiteX133" fmla="*/ 1563776 w 3750066"/>
              <a:gd name="connsiteY133" fmla="*/ 957444 h 6505980"/>
              <a:gd name="connsiteX134" fmla="*/ 1623676 w 3750066"/>
              <a:gd name="connsiteY134" fmla="*/ 1089683 h 6505980"/>
              <a:gd name="connsiteX135" fmla="*/ 1701073 w 3750066"/>
              <a:gd name="connsiteY135" fmla="*/ 1219640 h 6505980"/>
              <a:gd name="connsiteX136" fmla="*/ 1784824 w 3750066"/>
              <a:gd name="connsiteY136" fmla="*/ 1340138 h 6505980"/>
              <a:gd name="connsiteX137" fmla="*/ 1839433 w 3750066"/>
              <a:gd name="connsiteY137" fmla="*/ 1402829 h 6505980"/>
              <a:gd name="connsiteX138" fmla="*/ 1879314 w 3750066"/>
              <a:gd name="connsiteY138" fmla="*/ 1462471 h 6505980"/>
              <a:gd name="connsiteX139" fmla="*/ 1923557 w 3750066"/>
              <a:gd name="connsiteY139" fmla="*/ 1509661 h 6505980"/>
              <a:gd name="connsiteX140" fmla="*/ 1968977 w 3750066"/>
              <a:gd name="connsiteY140" fmla="*/ 1553881 h 6505980"/>
              <a:gd name="connsiteX141" fmla="*/ 2023524 w 3750066"/>
              <a:gd name="connsiteY141" fmla="*/ 1583302 h 6505980"/>
              <a:gd name="connsiteX142" fmla="*/ 2159168 w 3750066"/>
              <a:gd name="connsiteY142" fmla="*/ 1357898 h 6505980"/>
              <a:gd name="connsiteX143" fmla="*/ 2301613 w 3750066"/>
              <a:gd name="connsiteY143" fmla="*/ 1152134 h 6505980"/>
              <a:gd name="connsiteX144" fmla="*/ 2456786 w 3750066"/>
              <a:gd name="connsiteY144" fmla="*/ 946442 h 6505980"/>
              <a:gd name="connsiteX145" fmla="*/ 2627883 w 3750066"/>
              <a:gd name="connsiteY145" fmla="*/ 750343 h 6505980"/>
              <a:gd name="connsiteX146" fmla="*/ 2819251 w 3750066"/>
              <a:gd name="connsiteY146" fmla="*/ 546637 h 6505980"/>
              <a:gd name="connsiteX147" fmla="*/ 3033293 w 3750066"/>
              <a:gd name="connsiteY147" fmla="*/ 338904 h 6505980"/>
              <a:gd name="connsiteX148" fmla="*/ 3075801 w 3750066"/>
              <a:gd name="connsiteY148" fmla="*/ 307656 h 6505980"/>
              <a:gd name="connsiteX149" fmla="*/ 3128615 w 3750066"/>
              <a:gd name="connsiteY149" fmla="*/ 255470 h 6505980"/>
              <a:gd name="connsiteX150" fmla="*/ 3193373 w 3750066"/>
              <a:gd name="connsiteY150" fmla="*/ 206920 h 6505980"/>
              <a:gd name="connsiteX151" fmla="*/ 3255727 w 3750066"/>
              <a:gd name="connsiteY151" fmla="*/ 153199 h 6505980"/>
              <a:gd name="connsiteX152" fmla="*/ 3326038 w 3750066"/>
              <a:gd name="connsiteY152" fmla="*/ 98736 h 6505980"/>
              <a:gd name="connsiteX153" fmla="*/ 3396772 w 3750066"/>
              <a:gd name="connsiteY153" fmla="*/ 57544 h 6505980"/>
              <a:gd name="connsiteX154" fmla="*/ 3465132 w 3750066"/>
              <a:gd name="connsiteY154" fmla="*/ 23864 h 6505980"/>
              <a:gd name="connsiteX155" fmla="*/ 3532718 w 3750066"/>
              <a:gd name="connsiteY155" fmla="*/ 3259 h 6505980"/>
              <a:gd name="connsiteX156" fmla="*/ 3587603 w 3750066"/>
              <a:gd name="connsiteY156" fmla="*/ 0 h 6505980"/>
              <a:gd name="connsiteX0" fmla="*/ 3712094 w 3721757"/>
              <a:gd name="connsiteY0" fmla="*/ 1005124 h 6505980"/>
              <a:gd name="connsiteX1" fmla="*/ 3721758 w 3721757"/>
              <a:gd name="connsiteY1" fmla="*/ 1011844 h 6505980"/>
              <a:gd name="connsiteX2" fmla="*/ 3712094 w 3721757"/>
              <a:gd name="connsiteY2" fmla="*/ 1005124 h 6505980"/>
              <a:gd name="connsiteX3" fmla="*/ 3587603 w 3721757"/>
              <a:gd name="connsiteY3" fmla="*/ 0 h 6505980"/>
              <a:gd name="connsiteX4" fmla="*/ 3592826 w 3721757"/>
              <a:gd name="connsiteY4" fmla="*/ 26762 h 6505980"/>
              <a:gd name="connsiteX5" fmla="*/ 3364346 w 3721757"/>
              <a:gd name="connsiteY5" fmla="*/ 165500 h 6505980"/>
              <a:gd name="connsiteX6" fmla="*/ 3152616 w 3721757"/>
              <a:gd name="connsiteY6" fmla="*/ 329280 h 6505980"/>
              <a:gd name="connsiteX7" fmla="*/ 2960808 w 3721757"/>
              <a:gd name="connsiteY7" fmla="*/ 513375 h 6505980"/>
              <a:gd name="connsiteX8" fmla="*/ 2797650 w 3721757"/>
              <a:gd name="connsiteY8" fmla="*/ 702384 h 6505980"/>
              <a:gd name="connsiteX9" fmla="*/ 2653992 w 3721757"/>
              <a:gd name="connsiteY9" fmla="*/ 892103 h 6505980"/>
              <a:gd name="connsiteX10" fmla="*/ 2576278 w 3721757"/>
              <a:gd name="connsiteY10" fmla="*/ 1039803 h 6505980"/>
              <a:gd name="connsiteX11" fmla="*/ 2564733 w 3721757"/>
              <a:gd name="connsiteY11" fmla="*/ 1032015 h 6505980"/>
              <a:gd name="connsiteX12" fmla="*/ 2559963 w 3721757"/>
              <a:gd name="connsiteY12" fmla="*/ 1034366 h 6505980"/>
              <a:gd name="connsiteX13" fmla="*/ 2558785 w 3721757"/>
              <a:gd name="connsiteY13" fmla="*/ 1042079 h 6505980"/>
              <a:gd name="connsiteX14" fmla="*/ 2559585 w 3721757"/>
              <a:gd name="connsiteY14" fmla="*/ 1048028 h 6505980"/>
              <a:gd name="connsiteX15" fmla="*/ 2561604 w 3721757"/>
              <a:gd name="connsiteY15" fmla="*/ 1060520 h 6505980"/>
              <a:gd name="connsiteX16" fmla="*/ 2553655 w 3721757"/>
              <a:gd name="connsiteY16" fmla="*/ 1067597 h 6505980"/>
              <a:gd name="connsiteX17" fmla="*/ 2552081 w 3721757"/>
              <a:gd name="connsiteY17" fmla="*/ 1074723 h 6505980"/>
              <a:gd name="connsiteX18" fmla="*/ 2548116 w 3721757"/>
              <a:gd name="connsiteY18" fmla="*/ 1083019 h 6505980"/>
              <a:gd name="connsiteX19" fmla="*/ 2552886 w 3721757"/>
              <a:gd name="connsiteY19" fmla="*/ 1080667 h 6505980"/>
              <a:gd name="connsiteX20" fmla="*/ 2552081 w 3721757"/>
              <a:gd name="connsiteY20" fmla="*/ 1074723 h 6505980"/>
              <a:gd name="connsiteX21" fmla="*/ 2576278 w 3721757"/>
              <a:gd name="connsiteY21" fmla="*/ 1039803 h 6505980"/>
              <a:gd name="connsiteX22" fmla="*/ 2659086 w 3721757"/>
              <a:gd name="connsiteY22" fmla="*/ 1078297 h 6505980"/>
              <a:gd name="connsiteX23" fmla="*/ 2559721 w 3721757"/>
              <a:gd name="connsiteY23" fmla="*/ 1224163 h 6505980"/>
              <a:gd name="connsiteX24" fmla="*/ 2451696 w 3721757"/>
              <a:gd name="connsiteY24" fmla="*/ 1220120 h 6505980"/>
              <a:gd name="connsiteX25" fmla="*/ 2333617 w 3721757"/>
              <a:gd name="connsiteY25" fmla="*/ 1482858 h 6505980"/>
              <a:gd name="connsiteX26" fmla="*/ 2239019 w 3721757"/>
              <a:gd name="connsiteY26" fmla="*/ 1750687 h 6505980"/>
              <a:gd name="connsiteX27" fmla="*/ 2166716 w 3721757"/>
              <a:gd name="connsiteY27" fmla="*/ 2028149 h 6505980"/>
              <a:gd name="connsiteX28" fmla="*/ 2138696 w 3721757"/>
              <a:gd name="connsiteY28" fmla="*/ 2191021 h 6505980"/>
              <a:gd name="connsiteX29" fmla="*/ 1708453 w 3721757"/>
              <a:gd name="connsiteY29" fmla="*/ 2932299 h 6505980"/>
              <a:gd name="connsiteX30" fmla="*/ 1722817 w 3721757"/>
              <a:gd name="connsiteY30" fmla="*/ 3822513 h 6505980"/>
              <a:gd name="connsiteX31" fmla="*/ 1536952 w 3721757"/>
              <a:gd name="connsiteY31" fmla="*/ 3772714 h 6505980"/>
              <a:gd name="connsiteX32" fmla="*/ 1541206 w 3721757"/>
              <a:gd name="connsiteY32" fmla="*/ 4042551 h 6505980"/>
              <a:gd name="connsiteX33" fmla="*/ 1736905 w 3721757"/>
              <a:gd name="connsiteY33" fmla="*/ 4202721 h 6505980"/>
              <a:gd name="connsiteX34" fmla="*/ 1910038 w 3721757"/>
              <a:gd name="connsiteY34" fmla="*/ 4375859 h 6505980"/>
              <a:gd name="connsiteX35" fmla="*/ 2049967 w 3721757"/>
              <a:gd name="connsiteY35" fmla="*/ 4551312 h 6505980"/>
              <a:gd name="connsiteX36" fmla="*/ 2161751 w 3721757"/>
              <a:gd name="connsiteY36" fmla="*/ 4736795 h 6505980"/>
              <a:gd name="connsiteX37" fmla="*/ 2245901 w 3721757"/>
              <a:gd name="connsiteY37" fmla="*/ 4927533 h 6505980"/>
              <a:gd name="connsiteX38" fmla="*/ 2299319 w 3721757"/>
              <a:gd name="connsiteY38" fmla="*/ 5113852 h 6505980"/>
              <a:gd name="connsiteX39" fmla="*/ 2323619 w 3721757"/>
              <a:gd name="connsiteY39" fmla="*/ 5302637 h 6505980"/>
              <a:gd name="connsiteX40" fmla="*/ 2316528 w 3721757"/>
              <a:gd name="connsiteY40" fmla="*/ 5487662 h 6505980"/>
              <a:gd name="connsiteX41" fmla="*/ 2281292 w 3721757"/>
              <a:gd name="connsiteY41" fmla="*/ 5660347 h 6505980"/>
              <a:gd name="connsiteX42" fmla="*/ 2254472 w 3721757"/>
              <a:gd name="connsiteY42" fmla="*/ 5669051 h 6505980"/>
              <a:gd name="connsiteX43" fmla="*/ 2243469 w 3721757"/>
              <a:gd name="connsiteY43" fmla="*/ 5622519 h 6505980"/>
              <a:gd name="connsiteX44" fmla="*/ 2276202 w 3721757"/>
              <a:gd name="connsiteY44" fmla="*/ 5518399 h 6505980"/>
              <a:gd name="connsiteX45" fmla="*/ 2277887 w 3721757"/>
              <a:gd name="connsiteY45" fmla="*/ 5401645 h 6505980"/>
              <a:gd name="connsiteX46" fmla="*/ 2265586 w 3721757"/>
              <a:gd name="connsiteY46" fmla="*/ 5272239 h 6505980"/>
              <a:gd name="connsiteX47" fmla="*/ 2226278 w 3721757"/>
              <a:gd name="connsiteY47" fmla="*/ 5142134 h 6505980"/>
              <a:gd name="connsiteX48" fmla="*/ 2167610 w 3721757"/>
              <a:gd name="connsiteY48" fmla="*/ 5005824 h 6505980"/>
              <a:gd name="connsiteX49" fmla="*/ 2094934 w 3721757"/>
              <a:gd name="connsiteY49" fmla="*/ 4873928 h 6505980"/>
              <a:gd name="connsiteX50" fmla="*/ 2004022 w 3721757"/>
              <a:gd name="connsiteY50" fmla="*/ 4747491 h 6505980"/>
              <a:gd name="connsiteX51" fmla="*/ 1897003 w 3721757"/>
              <a:gd name="connsiteY51" fmla="*/ 4628630 h 6505980"/>
              <a:gd name="connsiteX52" fmla="*/ 1786353 w 3721757"/>
              <a:gd name="connsiteY52" fmla="*/ 4521927 h 6505980"/>
              <a:gd name="connsiteX53" fmla="*/ 1718256 w 3721757"/>
              <a:gd name="connsiteY53" fmla="*/ 4469625 h 6505980"/>
              <a:gd name="connsiteX54" fmla="*/ 1664984 w 3721757"/>
              <a:gd name="connsiteY54" fmla="*/ 4416354 h 6505980"/>
              <a:gd name="connsiteX55" fmla="*/ 1610735 w 3721757"/>
              <a:gd name="connsiteY55" fmla="*/ 4377899 h 6505980"/>
              <a:gd name="connsiteX56" fmla="*/ 1556121 w 3721757"/>
              <a:gd name="connsiteY56" fmla="*/ 4343019 h 6505980"/>
              <a:gd name="connsiteX57" fmla="*/ 1496586 w 3721757"/>
              <a:gd name="connsiteY57" fmla="*/ 4326909 h 6505980"/>
              <a:gd name="connsiteX58" fmla="*/ 1424825 w 3721757"/>
              <a:gd name="connsiteY58" fmla="*/ 4611755 h 6505980"/>
              <a:gd name="connsiteX59" fmla="*/ 1341569 w 3721757"/>
              <a:gd name="connsiteY59" fmla="*/ 4877209 h 6505980"/>
              <a:gd name="connsiteX60" fmla="*/ 1246153 w 3721757"/>
              <a:gd name="connsiteY60" fmla="*/ 5146295 h 6505980"/>
              <a:gd name="connsiteX61" fmla="*/ 1133098 w 3721757"/>
              <a:gd name="connsiteY61" fmla="*/ 5409585 h 6505980"/>
              <a:gd name="connsiteX62" fmla="*/ 1002651 w 3721757"/>
              <a:gd name="connsiteY62" fmla="*/ 5687069 h 6505980"/>
              <a:gd name="connsiteX63" fmla="*/ 851621 w 3721757"/>
              <a:gd name="connsiteY63" fmla="*/ 5975542 h 6505980"/>
              <a:gd name="connsiteX64" fmla="*/ 819067 w 3721757"/>
              <a:gd name="connsiteY64" fmla="*/ 6021945 h 6505980"/>
              <a:gd name="connsiteX65" fmla="*/ 782039 w 3721757"/>
              <a:gd name="connsiteY65" fmla="*/ 6094137 h 6505980"/>
              <a:gd name="connsiteX66" fmla="*/ 732689 w 3721757"/>
              <a:gd name="connsiteY66" fmla="*/ 6165853 h 6505980"/>
              <a:gd name="connsiteX67" fmla="*/ 686953 w 3721757"/>
              <a:gd name="connsiteY67" fmla="*/ 6242495 h 6505980"/>
              <a:gd name="connsiteX68" fmla="*/ 633819 w 3721757"/>
              <a:gd name="connsiteY68" fmla="*/ 6322262 h 6505980"/>
              <a:gd name="connsiteX69" fmla="*/ 576894 w 3721757"/>
              <a:gd name="connsiteY69" fmla="*/ 6387714 h 6505980"/>
              <a:gd name="connsiteX70" fmla="*/ 520310 w 3721757"/>
              <a:gd name="connsiteY70" fmla="*/ 6444298 h 6505980"/>
              <a:gd name="connsiteX71" fmla="*/ 461122 w 3721757"/>
              <a:gd name="connsiteY71" fmla="*/ 6486433 h 6505980"/>
              <a:gd name="connsiteX72" fmla="*/ 409611 w 3721757"/>
              <a:gd name="connsiteY72" fmla="*/ 6505980 h 6505980"/>
              <a:gd name="connsiteX73" fmla="*/ 397795 w 3721757"/>
              <a:gd name="connsiteY73" fmla="*/ 6478382 h 6505980"/>
              <a:gd name="connsiteX74" fmla="*/ 580228 w 3721757"/>
              <a:gd name="connsiteY74" fmla="*/ 6260780 h 6505980"/>
              <a:gd name="connsiteX75" fmla="*/ 740291 w 3721757"/>
              <a:gd name="connsiteY75" fmla="*/ 6020812 h 6505980"/>
              <a:gd name="connsiteX76" fmla="*/ 876161 w 3721757"/>
              <a:gd name="connsiteY76" fmla="*/ 5764542 h 6505980"/>
              <a:gd name="connsiteX77" fmla="*/ 983460 w 3721757"/>
              <a:gd name="connsiteY77" fmla="*/ 5511282 h 6505980"/>
              <a:gd name="connsiteX78" fmla="*/ 1071980 w 3721757"/>
              <a:gd name="connsiteY78" fmla="*/ 5262934 h 6505980"/>
              <a:gd name="connsiteX79" fmla="*/ 1108340 w 3721757"/>
              <a:gd name="connsiteY79" fmla="*/ 5079541 h 6505980"/>
              <a:gd name="connsiteX80" fmla="*/ 1121344 w 3721757"/>
              <a:gd name="connsiteY80" fmla="*/ 5084649 h 6505980"/>
              <a:gd name="connsiteX81" fmla="*/ 1125291 w 3721757"/>
              <a:gd name="connsiteY81" fmla="*/ 5080701 h 6505980"/>
              <a:gd name="connsiteX82" fmla="*/ 1124442 w 3721757"/>
              <a:gd name="connsiteY82" fmla="*/ 5071961 h 6505980"/>
              <a:gd name="connsiteX83" fmla="*/ 1122157 w 3721757"/>
              <a:gd name="connsiteY83" fmla="*/ 5065724 h 6505980"/>
              <a:gd name="connsiteX84" fmla="*/ 1117049 w 3721757"/>
              <a:gd name="connsiteY84" fmla="*/ 5052716 h 6505980"/>
              <a:gd name="connsiteX85" fmla="*/ 1122811 w 3721757"/>
              <a:gd name="connsiteY85" fmla="*/ 5042696 h 6505980"/>
              <a:gd name="connsiteX86" fmla="*/ 1122495 w 3721757"/>
              <a:gd name="connsiteY86" fmla="*/ 5034485 h 6505980"/>
              <a:gd name="connsiteX87" fmla="*/ 1124158 w 3721757"/>
              <a:gd name="connsiteY87" fmla="*/ 5024300 h 6505980"/>
              <a:gd name="connsiteX88" fmla="*/ 1120205 w 3721757"/>
              <a:gd name="connsiteY88" fmla="*/ 5028252 h 6505980"/>
              <a:gd name="connsiteX89" fmla="*/ 1122495 w 3721757"/>
              <a:gd name="connsiteY89" fmla="*/ 5034485 h 6505980"/>
              <a:gd name="connsiteX90" fmla="*/ 1108340 w 3721757"/>
              <a:gd name="connsiteY90" fmla="*/ 5079541 h 6505980"/>
              <a:gd name="connsiteX91" fmla="*/ 1019535 w 3721757"/>
              <a:gd name="connsiteY91" fmla="*/ 5061794 h 6505980"/>
              <a:gd name="connsiteX92" fmla="*/ 907867 w 3721757"/>
              <a:gd name="connsiteY92" fmla="*/ 5071187 h 6505980"/>
              <a:gd name="connsiteX93" fmla="*/ 788983 w 3721757"/>
              <a:gd name="connsiteY93" fmla="*/ 5093104 h 6505980"/>
              <a:gd name="connsiteX94" fmla="*/ 658043 w 3721757"/>
              <a:gd name="connsiteY94" fmla="*/ 5134555 h 6505980"/>
              <a:gd name="connsiteX95" fmla="*/ 522026 w 3721757"/>
              <a:gd name="connsiteY95" fmla="*/ 5190653 h 6505980"/>
              <a:gd name="connsiteX96" fmla="*/ 384200 w 3721757"/>
              <a:gd name="connsiteY96" fmla="*/ 5252843 h 6505980"/>
              <a:gd name="connsiteX97" fmla="*/ 249344 w 3721757"/>
              <a:gd name="connsiteY97" fmla="*/ 5325897 h 6505980"/>
              <a:gd name="connsiteX98" fmla="*/ 120569 w 3721757"/>
              <a:gd name="connsiteY98" fmla="*/ 5397133 h 6505980"/>
              <a:gd name="connsiteX99" fmla="*/ 0 w 3721757"/>
              <a:gd name="connsiteY99" fmla="*/ 5468693 h 6505980"/>
              <a:gd name="connsiteX100" fmla="*/ 124698 w 3721757"/>
              <a:gd name="connsiteY100" fmla="*/ 5335477 h 6505980"/>
              <a:gd name="connsiteX101" fmla="*/ 246734 w 3721757"/>
              <a:gd name="connsiteY101" fmla="*/ 5221959 h 6505980"/>
              <a:gd name="connsiteX102" fmla="*/ 376856 w 3721757"/>
              <a:gd name="connsiteY102" fmla="*/ 5132327 h 6505980"/>
              <a:gd name="connsiteX103" fmla="*/ 515500 w 3721757"/>
              <a:gd name="connsiteY103" fmla="*/ 5051213 h 6505980"/>
              <a:gd name="connsiteX104" fmla="*/ 659408 w 3721757"/>
              <a:gd name="connsiteY104" fmla="*/ 4987219 h 6505980"/>
              <a:gd name="connsiteX105" fmla="*/ 820898 w 3721757"/>
              <a:gd name="connsiteY105" fmla="*/ 4940794 h 6505980"/>
              <a:gd name="connsiteX106" fmla="*/ 1181074 w 3721757"/>
              <a:gd name="connsiteY106" fmla="*/ 4846988 h 6505980"/>
              <a:gd name="connsiteX107" fmla="*/ 1226539 w 3721757"/>
              <a:gd name="connsiteY107" fmla="*/ 4526635 h 6505980"/>
              <a:gd name="connsiteX108" fmla="*/ 1248314 w 3721757"/>
              <a:gd name="connsiteY108" fmla="*/ 4207589 h 6505980"/>
              <a:gd name="connsiteX109" fmla="*/ 1246367 w 3721757"/>
              <a:gd name="connsiteY109" fmla="*/ 3884569 h 6505980"/>
              <a:gd name="connsiteX110" fmla="*/ 1230789 w 3721757"/>
              <a:gd name="connsiteY110" fmla="*/ 3690675 h 6505980"/>
              <a:gd name="connsiteX111" fmla="*/ 1162613 w 3721757"/>
              <a:gd name="connsiteY111" fmla="*/ 3672408 h 6505980"/>
              <a:gd name="connsiteX112" fmla="*/ 1267627 w 3721757"/>
              <a:gd name="connsiteY112" fmla="*/ 3672408 h 6505980"/>
              <a:gd name="connsiteX113" fmla="*/ 1267627 w 3721757"/>
              <a:gd name="connsiteY113" fmla="*/ 2636174 h 6505980"/>
              <a:gd name="connsiteX114" fmla="*/ 1457972 w 3721757"/>
              <a:gd name="connsiteY114" fmla="*/ 2766635 h 6505980"/>
              <a:gd name="connsiteX115" fmla="*/ 1914541 w 3721757"/>
              <a:gd name="connsiteY115" fmla="*/ 1815401 h 6505980"/>
              <a:gd name="connsiteX116" fmla="*/ 1759871 w 3721757"/>
              <a:gd name="connsiteY116" fmla="*/ 1626771 h 6505980"/>
              <a:gd name="connsiteX117" fmla="*/ 1630255 w 3721757"/>
              <a:gd name="connsiteY117" fmla="*/ 1432944 h 6505980"/>
              <a:gd name="connsiteX118" fmla="*/ 1533657 w 3721757"/>
              <a:gd name="connsiteY118" fmla="*/ 1245834 h 6505980"/>
              <a:gd name="connsiteX119" fmla="*/ 1466898 w 3721757"/>
              <a:gd name="connsiteY119" fmla="*/ 1057506 h 6505980"/>
              <a:gd name="connsiteX120" fmla="*/ 1428386 w 3721757"/>
              <a:gd name="connsiteY120" fmla="*/ 871911 h 6505980"/>
              <a:gd name="connsiteX121" fmla="*/ 1418926 w 3721757"/>
              <a:gd name="connsiteY121" fmla="*/ 698165 h 6505980"/>
              <a:gd name="connsiteX122" fmla="*/ 1438518 w 3721757"/>
              <a:gd name="connsiteY122" fmla="*/ 529931 h 6505980"/>
              <a:gd name="connsiteX123" fmla="*/ 1487966 w 3721757"/>
              <a:gd name="connsiteY123" fmla="*/ 373157 h 6505980"/>
              <a:gd name="connsiteX124" fmla="*/ 1562109 w 3721757"/>
              <a:gd name="connsiteY124" fmla="*/ 234344 h 6505980"/>
              <a:gd name="connsiteX125" fmla="*/ 1590347 w 3721757"/>
              <a:gd name="connsiteY125" fmla="*/ 233909 h 6505980"/>
              <a:gd name="connsiteX126" fmla="*/ 1590423 w 3721757"/>
              <a:gd name="connsiteY126" fmla="*/ 276688 h 6505980"/>
              <a:gd name="connsiteX127" fmla="*/ 1534480 w 3721757"/>
              <a:gd name="connsiteY127" fmla="*/ 357380 h 6505980"/>
              <a:gd name="connsiteX128" fmla="*/ 1506010 w 3721757"/>
              <a:gd name="connsiteY128" fmla="*/ 457037 h 6505980"/>
              <a:gd name="connsiteX129" fmla="*/ 1488317 w 3721757"/>
              <a:gd name="connsiteY129" fmla="*/ 571212 h 6505980"/>
              <a:gd name="connsiteX130" fmla="*/ 1496884 w 3721757"/>
              <a:gd name="connsiteY130" fmla="*/ 693061 h 6505980"/>
              <a:gd name="connsiteX131" fmla="*/ 1522975 w 3721757"/>
              <a:gd name="connsiteY131" fmla="*/ 825308 h 6505980"/>
              <a:gd name="connsiteX132" fmla="*/ 1563776 w 3721757"/>
              <a:gd name="connsiteY132" fmla="*/ 957444 h 6505980"/>
              <a:gd name="connsiteX133" fmla="*/ 1623676 w 3721757"/>
              <a:gd name="connsiteY133" fmla="*/ 1089683 h 6505980"/>
              <a:gd name="connsiteX134" fmla="*/ 1701073 w 3721757"/>
              <a:gd name="connsiteY134" fmla="*/ 1219640 h 6505980"/>
              <a:gd name="connsiteX135" fmla="*/ 1784824 w 3721757"/>
              <a:gd name="connsiteY135" fmla="*/ 1340138 h 6505980"/>
              <a:gd name="connsiteX136" fmla="*/ 1839433 w 3721757"/>
              <a:gd name="connsiteY136" fmla="*/ 1402829 h 6505980"/>
              <a:gd name="connsiteX137" fmla="*/ 1879314 w 3721757"/>
              <a:gd name="connsiteY137" fmla="*/ 1462471 h 6505980"/>
              <a:gd name="connsiteX138" fmla="*/ 1923557 w 3721757"/>
              <a:gd name="connsiteY138" fmla="*/ 1509661 h 6505980"/>
              <a:gd name="connsiteX139" fmla="*/ 1968977 w 3721757"/>
              <a:gd name="connsiteY139" fmla="*/ 1553881 h 6505980"/>
              <a:gd name="connsiteX140" fmla="*/ 2023524 w 3721757"/>
              <a:gd name="connsiteY140" fmla="*/ 1583302 h 6505980"/>
              <a:gd name="connsiteX141" fmla="*/ 2159168 w 3721757"/>
              <a:gd name="connsiteY141" fmla="*/ 1357898 h 6505980"/>
              <a:gd name="connsiteX142" fmla="*/ 2301613 w 3721757"/>
              <a:gd name="connsiteY142" fmla="*/ 1152134 h 6505980"/>
              <a:gd name="connsiteX143" fmla="*/ 2456786 w 3721757"/>
              <a:gd name="connsiteY143" fmla="*/ 946442 h 6505980"/>
              <a:gd name="connsiteX144" fmla="*/ 2627883 w 3721757"/>
              <a:gd name="connsiteY144" fmla="*/ 750343 h 6505980"/>
              <a:gd name="connsiteX145" fmla="*/ 2819251 w 3721757"/>
              <a:gd name="connsiteY145" fmla="*/ 546637 h 6505980"/>
              <a:gd name="connsiteX146" fmla="*/ 3033293 w 3721757"/>
              <a:gd name="connsiteY146" fmla="*/ 338904 h 6505980"/>
              <a:gd name="connsiteX147" fmla="*/ 3075801 w 3721757"/>
              <a:gd name="connsiteY147" fmla="*/ 307656 h 6505980"/>
              <a:gd name="connsiteX148" fmla="*/ 3128615 w 3721757"/>
              <a:gd name="connsiteY148" fmla="*/ 255470 h 6505980"/>
              <a:gd name="connsiteX149" fmla="*/ 3193373 w 3721757"/>
              <a:gd name="connsiteY149" fmla="*/ 206920 h 6505980"/>
              <a:gd name="connsiteX150" fmla="*/ 3255727 w 3721757"/>
              <a:gd name="connsiteY150" fmla="*/ 153199 h 6505980"/>
              <a:gd name="connsiteX151" fmla="*/ 3326038 w 3721757"/>
              <a:gd name="connsiteY151" fmla="*/ 98736 h 6505980"/>
              <a:gd name="connsiteX152" fmla="*/ 3396772 w 3721757"/>
              <a:gd name="connsiteY152" fmla="*/ 57544 h 6505980"/>
              <a:gd name="connsiteX153" fmla="*/ 3465132 w 3721757"/>
              <a:gd name="connsiteY153" fmla="*/ 23864 h 6505980"/>
              <a:gd name="connsiteX154" fmla="*/ 3532718 w 3721757"/>
              <a:gd name="connsiteY154" fmla="*/ 3259 h 6505980"/>
              <a:gd name="connsiteX155" fmla="*/ 3587603 w 3721757"/>
              <a:gd name="connsiteY155"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659086 w 3592824"/>
              <a:gd name="connsiteY19" fmla="*/ 1078297 h 6505980"/>
              <a:gd name="connsiteX20" fmla="*/ 2559721 w 3592824"/>
              <a:gd name="connsiteY20" fmla="*/ 1224163 h 6505980"/>
              <a:gd name="connsiteX21" fmla="*/ 2451696 w 3592824"/>
              <a:gd name="connsiteY21" fmla="*/ 1220120 h 6505980"/>
              <a:gd name="connsiteX22" fmla="*/ 2333617 w 3592824"/>
              <a:gd name="connsiteY22" fmla="*/ 1482858 h 6505980"/>
              <a:gd name="connsiteX23" fmla="*/ 2239019 w 3592824"/>
              <a:gd name="connsiteY23" fmla="*/ 1750687 h 6505980"/>
              <a:gd name="connsiteX24" fmla="*/ 2166716 w 3592824"/>
              <a:gd name="connsiteY24" fmla="*/ 2028149 h 6505980"/>
              <a:gd name="connsiteX25" fmla="*/ 2138696 w 3592824"/>
              <a:gd name="connsiteY25" fmla="*/ 2191021 h 6505980"/>
              <a:gd name="connsiteX26" fmla="*/ 1708453 w 3592824"/>
              <a:gd name="connsiteY26" fmla="*/ 2932299 h 6505980"/>
              <a:gd name="connsiteX27" fmla="*/ 1722817 w 3592824"/>
              <a:gd name="connsiteY27" fmla="*/ 3822513 h 6505980"/>
              <a:gd name="connsiteX28" fmla="*/ 1536952 w 3592824"/>
              <a:gd name="connsiteY28" fmla="*/ 3772714 h 6505980"/>
              <a:gd name="connsiteX29" fmla="*/ 1541206 w 3592824"/>
              <a:gd name="connsiteY29" fmla="*/ 4042551 h 6505980"/>
              <a:gd name="connsiteX30" fmla="*/ 1736905 w 3592824"/>
              <a:gd name="connsiteY30" fmla="*/ 4202721 h 6505980"/>
              <a:gd name="connsiteX31" fmla="*/ 1910038 w 3592824"/>
              <a:gd name="connsiteY31" fmla="*/ 4375859 h 6505980"/>
              <a:gd name="connsiteX32" fmla="*/ 2049967 w 3592824"/>
              <a:gd name="connsiteY32" fmla="*/ 4551312 h 6505980"/>
              <a:gd name="connsiteX33" fmla="*/ 2161751 w 3592824"/>
              <a:gd name="connsiteY33" fmla="*/ 4736795 h 6505980"/>
              <a:gd name="connsiteX34" fmla="*/ 2245901 w 3592824"/>
              <a:gd name="connsiteY34" fmla="*/ 4927533 h 6505980"/>
              <a:gd name="connsiteX35" fmla="*/ 2299319 w 3592824"/>
              <a:gd name="connsiteY35" fmla="*/ 5113852 h 6505980"/>
              <a:gd name="connsiteX36" fmla="*/ 2323619 w 3592824"/>
              <a:gd name="connsiteY36" fmla="*/ 5302637 h 6505980"/>
              <a:gd name="connsiteX37" fmla="*/ 2316528 w 3592824"/>
              <a:gd name="connsiteY37" fmla="*/ 5487662 h 6505980"/>
              <a:gd name="connsiteX38" fmla="*/ 2281292 w 3592824"/>
              <a:gd name="connsiteY38" fmla="*/ 5660347 h 6505980"/>
              <a:gd name="connsiteX39" fmla="*/ 2254472 w 3592824"/>
              <a:gd name="connsiteY39" fmla="*/ 5669051 h 6505980"/>
              <a:gd name="connsiteX40" fmla="*/ 2243469 w 3592824"/>
              <a:gd name="connsiteY40" fmla="*/ 5622519 h 6505980"/>
              <a:gd name="connsiteX41" fmla="*/ 2276202 w 3592824"/>
              <a:gd name="connsiteY41" fmla="*/ 5518399 h 6505980"/>
              <a:gd name="connsiteX42" fmla="*/ 2277887 w 3592824"/>
              <a:gd name="connsiteY42" fmla="*/ 5401645 h 6505980"/>
              <a:gd name="connsiteX43" fmla="*/ 2265586 w 3592824"/>
              <a:gd name="connsiteY43" fmla="*/ 5272239 h 6505980"/>
              <a:gd name="connsiteX44" fmla="*/ 2226278 w 3592824"/>
              <a:gd name="connsiteY44" fmla="*/ 5142134 h 6505980"/>
              <a:gd name="connsiteX45" fmla="*/ 2167610 w 3592824"/>
              <a:gd name="connsiteY45" fmla="*/ 5005824 h 6505980"/>
              <a:gd name="connsiteX46" fmla="*/ 2094934 w 3592824"/>
              <a:gd name="connsiteY46" fmla="*/ 4873928 h 6505980"/>
              <a:gd name="connsiteX47" fmla="*/ 2004022 w 3592824"/>
              <a:gd name="connsiteY47" fmla="*/ 4747491 h 6505980"/>
              <a:gd name="connsiteX48" fmla="*/ 1897003 w 3592824"/>
              <a:gd name="connsiteY48" fmla="*/ 4628630 h 6505980"/>
              <a:gd name="connsiteX49" fmla="*/ 1786353 w 3592824"/>
              <a:gd name="connsiteY49" fmla="*/ 4521927 h 6505980"/>
              <a:gd name="connsiteX50" fmla="*/ 1718256 w 3592824"/>
              <a:gd name="connsiteY50" fmla="*/ 4469625 h 6505980"/>
              <a:gd name="connsiteX51" fmla="*/ 1664984 w 3592824"/>
              <a:gd name="connsiteY51" fmla="*/ 4416354 h 6505980"/>
              <a:gd name="connsiteX52" fmla="*/ 1610735 w 3592824"/>
              <a:gd name="connsiteY52" fmla="*/ 4377899 h 6505980"/>
              <a:gd name="connsiteX53" fmla="*/ 1556121 w 3592824"/>
              <a:gd name="connsiteY53" fmla="*/ 4343019 h 6505980"/>
              <a:gd name="connsiteX54" fmla="*/ 1496586 w 3592824"/>
              <a:gd name="connsiteY54" fmla="*/ 4326909 h 6505980"/>
              <a:gd name="connsiteX55" fmla="*/ 1424825 w 3592824"/>
              <a:gd name="connsiteY55" fmla="*/ 4611755 h 6505980"/>
              <a:gd name="connsiteX56" fmla="*/ 1341569 w 3592824"/>
              <a:gd name="connsiteY56" fmla="*/ 4877209 h 6505980"/>
              <a:gd name="connsiteX57" fmla="*/ 1246153 w 3592824"/>
              <a:gd name="connsiteY57" fmla="*/ 5146295 h 6505980"/>
              <a:gd name="connsiteX58" fmla="*/ 1133098 w 3592824"/>
              <a:gd name="connsiteY58" fmla="*/ 5409585 h 6505980"/>
              <a:gd name="connsiteX59" fmla="*/ 1002651 w 3592824"/>
              <a:gd name="connsiteY59" fmla="*/ 5687069 h 6505980"/>
              <a:gd name="connsiteX60" fmla="*/ 851621 w 3592824"/>
              <a:gd name="connsiteY60" fmla="*/ 5975542 h 6505980"/>
              <a:gd name="connsiteX61" fmla="*/ 819067 w 3592824"/>
              <a:gd name="connsiteY61" fmla="*/ 6021945 h 6505980"/>
              <a:gd name="connsiteX62" fmla="*/ 782039 w 3592824"/>
              <a:gd name="connsiteY62" fmla="*/ 6094137 h 6505980"/>
              <a:gd name="connsiteX63" fmla="*/ 732689 w 3592824"/>
              <a:gd name="connsiteY63" fmla="*/ 6165853 h 6505980"/>
              <a:gd name="connsiteX64" fmla="*/ 686953 w 3592824"/>
              <a:gd name="connsiteY64" fmla="*/ 6242495 h 6505980"/>
              <a:gd name="connsiteX65" fmla="*/ 633819 w 3592824"/>
              <a:gd name="connsiteY65" fmla="*/ 6322262 h 6505980"/>
              <a:gd name="connsiteX66" fmla="*/ 576894 w 3592824"/>
              <a:gd name="connsiteY66" fmla="*/ 6387714 h 6505980"/>
              <a:gd name="connsiteX67" fmla="*/ 520310 w 3592824"/>
              <a:gd name="connsiteY67" fmla="*/ 6444298 h 6505980"/>
              <a:gd name="connsiteX68" fmla="*/ 461122 w 3592824"/>
              <a:gd name="connsiteY68" fmla="*/ 6486433 h 6505980"/>
              <a:gd name="connsiteX69" fmla="*/ 409611 w 3592824"/>
              <a:gd name="connsiteY69" fmla="*/ 6505980 h 6505980"/>
              <a:gd name="connsiteX70" fmla="*/ 397795 w 3592824"/>
              <a:gd name="connsiteY70" fmla="*/ 6478382 h 6505980"/>
              <a:gd name="connsiteX71" fmla="*/ 580228 w 3592824"/>
              <a:gd name="connsiteY71" fmla="*/ 6260780 h 6505980"/>
              <a:gd name="connsiteX72" fmla="*/ 740291 w 3592824"/>
              <a:gd name="connsiteY72" fmla="*/ 6020812 h 6505980"/>
              <a:gd name="connsiteX73" fmla="*/ 876161 w 3592824"/>
              <a:gd name="connsiteY73" fmla="*/ 5764542 h 6505980"/>
              <a:gd name="connsiteX74" fmla="*/ 983460 w 3592824"/>
              <a:gd name="connsiteY74" fmla="*/ 5511282 h 6505980"/>
              <a:gd name="connsiteX75" fmla="*/ 1071980 w 3592824"/>
              <a:gd name="connsiteY75" fmla="*/ 5262934 h 6505980"/>
              <a:gd name="connsiteX76" fmla="*/ 1108340 w 3592824"/>
              <a:gd name="connsiteY76" fmla="*/ 5079541 h 6505980"/>
              <a:gd name="connsiteX77" fmla="*/ 1121344 w 3592824"/>
              <a:gd name="connsiteY77" fmla="*/ 5084649 h 6505980"/>
              <a:gd name="connsiteX78" fmla="*/ 1125291 w 3592824"/>
              <a:gd name="connsiteY78" fmla="*/ 5080701 h 6505980"/>
              <a:gd name="connsiteX79" fmla="*/ 1124442 w 3592824"/>
              <a:gd name="connsiteY79" fmla="*/ 5071961 h 6505980"/>
              <a:gd name="connsiteX80" fmla="*/ 1122157 w 3592824"/>
              <a:gd name="connsiteY80" fmla="*/ 5065724 h 6505980"/>
              <a:gd name="connsiteX81" fmla="*/ 1117049 w 3592824"/>
              <a:gd name="connsiteY81" fmla="*/ 5052716 h 6505980"/>
              <a:gd name="connsiteX82" fmla="*/ 1122811 w 3592824"/>
              <a:gd name="connsiteY82" fmla="*/ 5042696 h 6505980"/>
              <a:gd name="connsiteX83" fmla="*/ 1122495 w 3592824"/>
              <a:gd name="connsiteY83" fmla="*/ 5034485 h 6505980"/>
              <a:gd name="connsiteX84" fmla="*/ 1124158 w 3592824"/>
              <a:gd name="connsiteY84" fmla="*/ 5024300 h 6505980"/>
              <a:gd name="connsiteX85" fmla="*/ 1120205 w 3592824"/>
              <a:gd name="connsiteY85" fmla="*/ 5028252 h 6505980"/>
              <a:gd name="connsiteX86" fmla="*/ 1122495 w 3592824"/>
              <a:gd name="connsiteY86" fmla="*/ 5034485 h 6505980"/>
              <a:gd name="connsiteX87" fmla="*/ 1108340 w 3592824"/>
              <a:gd name="connsiteY87" fmla="*/ 5079541 h 6505980"/>
              <a:gd name="connsiteX88" fmla="*/ 1019535 w 3592824"/>
              <a:gd name="connsiteY88" fmla="*/ 5061794 h 6505980"/>
              <a:gd name="connsiteX89" fmla="*/ 907867 w 3592824"/>
              <a:gd name="connsiteY89" fmla="*/ 5071187 h 6505980"/>
              <a:gd name="connsiteX90" fmla="*/ 788983 w 3592824"/>
              <a:gd name="connsiteY90" fmla="*/ 5093104 h 6505980"/>
              <a:gd name="connsiteX91" fmla="*/ 658043 w 3592824"/>
              <a:gd name="connsiteY91" fmla="*/ 5134555 h 6505980"/>
              <a:gd name="connsiteX92" fmla="*/ 522026 w 3592824"/>
              <a:gd name="connsiteY92" fmla="*/ 5190653 h 6505980"/>
              <a:gd name="connsiteX93" fmla="*/ 384200 w 3592824"/>
              <a:gd name="connsiteY93" fmla="*/ 5252843 h 6505980"/>
              <a:gd name="connsiteX94" fmla="*/ 249344 w 3592824"/>
              <a:gd name="connsiteY94" fmla="*/ 5325897 h 6505980"/>
              <a:gd name="connsiteX95" fmla="*/ 120569 w 3592824"/>
              <a:gd name="connsiteY95" fmla="*/ 5397133 h 6505980"/>
              <a:gd name="connsiteX96" fmla="*/ 0 w 3592824"/>
              <a:gd name="connsiteY96" fmla="*/ 5468693 h 6505980"/>
              <a:gd name="connsiteX97" fmla="*/ 124698 w 3592824"/>
              <a:gd name="connsiteY97" fmla="*/ 5335477 h 6505980"/>
              <a:gd name="connsiteX98" fmla="*/ 246734 w 3592824"/>
              <a:gd name="connsiteY98" fmla="*/ 5221959 h 6505980"/>
              <a:gd name="connsiteX99" fmla="*/ 376856 w 3592824"/>
              <a:gd name="connsiteY99" fmla="*/ 5132327 h 6505980"/>
              <a:gd name="connsiteX100" fmla="*/ 515500 w 3592824"/>
              <a:gd name="connsiteY100" fmla="*/ 5051213 h 6505980"/>
              <a:gd name="connsiteX101" fmla="*/ 659408 w 3592824"/>
              <a:gd name="connsiteY101" fmla="*/ 4987219 h 6505980"/>
              <a:gd name="connsiteX102" fmla="*/ 820898 w 3592824"/>
              <a:gd name="connsiteY102" fmla="*/ 4940794 h 6505980"/>
              <a:gd name="connsiteX103" fmla="*/ 1181074 w 3592824"/>
              <a:gd name="connsiteY103" fmla="*/ 4846988 h 6505980"/>
              <a:gd name="connsiteX104" fmla="*/ 1226539 w 3592824"/>
              <a:gd name="connsiteY104" fmla="*/ 4526635 h 6505980"/>
              <a:gd name="connsiteX105" fmla="*/ 1248314 w 3592824"/>
              <a:gd name="connsiteY105" fmla="*/ 4207589 h 6505980"/>
              <a:gd name="connsiteX106" fmla="*/ 1246367 w 3592824"/>
              <a:gd name="connsiteY106" fmla="*/ 3884569 h 6505980"/>
              <a:gd name="connsiteX107" fmla="*/ 1230789 w 3592824"/>
              <a:gd name="connsiteY107" fmla="*/ 3690675 h 6505980"/>
              <a:gd name="connsiteX108" fmla="*/ 1162613 w 3592824"/>
              <a:gd name="connsiteY108" fmla="*/ 3672408 h 6505980"/>
              <a:gd name="connsiteX109" fmla="*/ 1267627 w 3592824"/>
              <a:gd name="connsiteY109" fmla="*/ 3672408 h 6505980"/>
              <a:gd name="connsiteX110" fmla="*/ 1267627 w 3592824"/>
              <a:gd name="connsiteY110" fmla="*/ 2636174 h 6505980"/>
              <a:gd name="connsiteX111" fmla="*/ 1457972 w 3592824"/>
              <a:gd name="connsiteY111" fmla="*/ 2766635 h 6505980"/>
              <a:gd name="connsiteX112" fmla="*/ 1914541 w 3592824"/>
              <a:gd name="connsiteY112" fmla="*/ 1815401 h 6505980"/>
              <a:gd name="connsiteX113" fmla="*/ 1759871 w 3592824"/>
              <a:gd name="connsiteY113" fmla="*/ 1626771 h 6505980"/>
              <a:gd name="connsiteX114" fmla="*/ 1630255 w 3592824"/>
              <a:gd name="connsiteY114" fmla="*/ 1432944 h 6505980"/>
              <a:gd name="connsiteX115" fmla="*/ 1533657 w 3592824"/>
              <a:gd name="connsiteY115" fmla="*/ 1245834 h 6505980"/>
              <a:gd name="connsiteX116" fmla="*/ 1466898 w 3592824"/>
              <a:gd name="connsiteY116" fmla="*/ 1057506 h 6505980"/>
              <a:gd name="connsiteX117" fmla="*/ 1428386 w 3592824"/>
              <a:gd name="connsiteY117" fmla="*/ 871911 h 6505980"/>
              <a:gd name="connsiteX118" fmla="*/ 1418926 w 3592824"/>
              <a:gd name="connsiteY118" fmla="*/ 698165 h 6505980"/>
              <a:gd name="connsiteX119" fmla="*/ 1438518 w 3592824"/>
              <a:gd name="connsiteY119" fmla="*/ 529931 h 6505980"/>
              <a:gd name="connsiteX120" fmla="*/ 1487966 w 3592824"/>
              <a:gd name="connsiteY120" fmla="*/ 373157 h 6505980"/>
              <a:gd name="connsiteX121" fmla="*/ 1562109 w 3592824"/>
              <a:gd name="connsiteY121" fmla="*/ 234344 h 6505980"/>
              <a:gd name="connsiteX122" fmla="*/ 1590347 w 3592824"/>
              <a:gd name="connsiteY122" fmla="*/ 233909 h 6505980"/>
              <a:gd name="connsiteX123" fmla="*/ 1590423 w 3592824"/>
              <a:gd name="connsiteY123" fmla="*/ 276688 h 6505980"/>
              <a:gd name="connsiteX124" fmla="*/ 1534480 w 3592824"/>
              <a:gd name="connsiteY124" fmla="*/ 357380 h 6505980"/>
              <a:gd name="connsiteX125" fmla="*/ 1506010 w 3592824"/>
              <a:gd name="connsiteY125" fmla="*/ 457037 h 6505980"/>
              <a:gd name="connsiteX126" fmla="*/ 1488317 w 3592824"/>
              <a:gd name="connsiteY126" fmla="*/ 571212 h 6505980"/>
              <a:gd name="connsiteX127" fmla="*/ 1496884 w 3592824"/>
              <a:gd name="connsiteY127" fmla="*/ 693061 h 6505980"/>
              <a:gd name="connsiteX128" fmla="*/ 1522975 w 3592824"/>
              <a:gd name="connsiteY128" fmla="*/ 825308 h 6505980"/>
              <a:gd name="connsiteX129" fmla="*/ 1563776 w 3592824"/>
              <a:gd name="connsiteY129" fmla="*/ 957444 h 6505980"/>
              <a:gd name="connsiteX130" fmla="*/ 1623676 w 3592824"/>
              <a:gd name="connsiteY130" fmla="*/ 1089683 h 6505980"/>
              <a:gd name="connsiteX131" fmla="*/ 1701073 w 3592824"/>
              <a:gd name="connsiteY131" fmla="*/ 1219640 h 6505980"/>
              <a:gd name="connsiteX132" fmla="*/ 1784824 w 3592824"/>
              <a:gd name="connsiteY132" fmla="*/ 1340138 h 6505980"/>
              <a:gd name="connsiteX133" fmla="*/ 1839433 w 3592824"/>
              <a:gd name="connsiteY133" fmla="*/ 1402829 h 6505980"/>
              <a:gd name="connsiteX134" fmla="*/ 1879314 w 3592824"/>
              <a:gd name="connsiteY134" fmla="*/ 1462471 h 6505980"/>
              <a:gd name="connsiteX135" fmla="*/ 1923557 w 3592824"/>
              <a:gd name="connsiteY135" fmla="*/ 1509661 h 6505980"/>
              <a:gd name="connsiteX136" fmla="*/ 1968977 w 3592824"/>
              <a:gd name="connsiteY136" fmla="*/ 1553881 h 6505980"/>
              <a:gd name="connsiteX137" fmla="*/ 2023524 w 3592824"/>
              <a:gd name="connsiteY137" fmla="*/ 1583302 h 6505980"/>
              <a:gd name="connsiteX138" fmla="*/ 2159168 w 3592824"/>
              <a:gd name="connsiteY138" fmla="*/ 1357898 h 6505980"/>
              <a:gd name="connsiteX139" fmla="*/ 2301613 w 3592824"/>
              <a:gd name="connsiteY139" fmla="*/ 1152134 h 6505980"/>
              <a:gd name="connsiteX140" fmla="*/ 2456786 w 3592824"/>
              <a:gd name="connsiteY140" fmla="*/ 946442 h 6505980"/>
              <a:gd name="connsiteX141" fmla="*/ 2627883 w 3592824"/>
              <a:gd name="connsiteY141" fmla="*/ 750343 h 6505980"/>
              <a:gd name="connsiteX142" fmla="*/ 2819251 w 3592824"/>
              <a:gd name="connsiteY142" fmla="*/ 546637 h 6505980"/>
              <a:gd name="connsiteX143" fmla="*/ 3033293 w 3592824"/>
              <a:gd name="connsiteY143" fmla="*/ 338904 h 6505980"/>
              <a:gd name="connsiteX144" fmla="*/ 3075801 w 3592824"/>
              <a:gd name="connsiteY144" fmla="*/ 307656 h 6505980"/>
              <a:gd name="connsiteX145" fmla="*/ 3128615 w 3592824"/>
              <a:gd name="connsiteY145" fmla="*/ 255470 h 6505980"/>
              <a:gd name="connsiteX146" fmla="*/ 3193373 w 3592824"/>
              <a:gd name="connsiteY146" fmla="*/ 206920 h 6505980"/>
              <a:gd name="connsiteX147" fmla="*/ 3255727 w 3592824"/>
              <a:gd name="connsiteY147" fmla="*/ 153199 h 6505980"/>
              <a:gd name="connsiteX148" fmla="*/ 3326038 w 3592824"/>
              <a:gd name="connsiteY148" fmla="*/ 98736 h 6505980"/>
              <a:gd name="connsiteX149" fmla="*/ 3396772 w 3592824"/>
              <a:gd name="connsiteY149" fmla="*/ 57544 h 6505980"/>
              <a:gd name="connsiteX150" fmla="*/ 3465132 w 3592824"/>
              <a:gd name="connsiteY150" fmla="*/ 23864 h 6505980"/>
              <a:gd name="connsiteX151" fmla="*/ 3532718 w 3592824"/>
              <a:gd name="connsiteY151" fmla="*/ 3259 h 6505980"/>
              <a:gd name="connsiteX152" fmla="*/ 3587603 w 3592824"/>
              <a:gd name="connsiteY152"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559721 w 3592824"/>
              <a:gd name="connsiteY19" fmla="*/ 1224163 h 6505980"/>
              <a:gd name="connsiteX20" fmla="*/ 2451696 w 3592824"/>
              <a:gd name="connsiteY20" fmla="*/ 1220120 h 6505980"/>
              <a:gd name="connsiteX21" fmla="*/ 2333617 w 3592824"/>
              <a:gd name="connsiteY21" fmla="*/ 1482858 h 6505980"/>
              <a:gd name="connsiteX22" fmla="*/ 2239019 w 3592824"/>
              <a:gd name="connsiteY22" fmla="*/ 1750687 h 6505980"/>
              <a:gd name="connsiteX23" fmla="*/ 2166716 w 3592824"/>
              <a:gd name="connsiteY23" fmla="*/ 2028149 h 6505980"/>
              <a:gd name="connsiteX24" fmla="*/ 2138696 w 3592824"/>
              <a:gd name="connsiteY24" fmla="*/ 2191021 h 6505980"/>
              <a:gd name="connsiteX25" fmla="*/ 1708453 w 3592824"/>
              <a:gd name="connsiteY25" fmla="*/ 2932299 h 6505980"/>
              <a:gd name="connsiteX26" fmla="*/ 1722817 w 3592824"/>
              <a:gd name="connsiteY26" fmla="*/ 3822513 h 6505980"/>
              <a:gd name="connsiteX27" fmla="*/ 1536952 w 3592824"/>
              <a:gd name="connsiteY27" fmla="*/ 3772714 h 6505980"/>
              <a:gd name="connsiteX28" fmla="*/ 1541206 w 3592824"/>
              <a:gd name="connsiteY28" fmla="*/ 4042551 h 6505980"/>
              <a:gd name="connsiteX29" fmla="*/ 1736905 w 3592824"/>
              <a:gd name="connsiteY29" fmla="*/ 4202721 h 6505980"/>
              <a:gd name="connsiteX30" fmla="*/ 1910038 w 3592824"/>
              <a:gd name="connsiteY30" fmla="*/ 4375859 h 6505980"/>
              <a:gd name="connsiteX31" fmla="*/ 2049967 w 3592824"/>
              <a:gd name="connsiteY31" fmla="*/ 4551312 h 6505980"/>
              <a:gd name="connsiteX32" fmla="*/ 2161751 w 3592824"/>
              <a:gd name="connsiteY32" fmla="*/ 4736795 h 6505980"/>
              <a:gd name="connsiteX33" fmla="*/ 2245901 w 3592824"/>
              <a:gd name="connsiteY33" fmla="*/ 4927533 h 6505980"/>
              <a:gd name="connsiteX34" fmla="*/ 2299319 w 3592824"/>
              <a:gd name="connsiteY34" fmla="*/ 5113852 h 6505980"/>
              <a:gd name="connsiteX35" fmla="*/ 2323619 w 3592824"/>
              <a:gd name="connsiteY35" fmla="*/ 5302637 h 6505980"/>
              <a:gd name="connsiteX36" fmla="*/ 2316528 w 3592824"/>
              <a:gd name="connsiteY36" fmla="*/ 5487662 h 6505980"/>
              <a:gd name="connsiteX37" fmla="*/ 2281292 w 3592824"/>
              <a:gd name="connsiteY37" fmla="*/ 5660347 h 6505980"/>
              <a:gd name="connsiteX38" fmla="*/ 2254472 w 3592824"/>
              <a:gd name="connsiteY38" fmla="*/ 5669051 h 6505980"/>
              <a:gd name="connsiteX39" fmla="*/ 2243469 w 3592824"/>
              <a:gd name="connsiteY39" fmla="*/ 5622519 h 6505980"/>
              <a:gd name="connsiteX40" fmla="*/ 2276202 w 3592824"/>
              <a:gd name="connsiteY40" fmla="*/ 5518399 h 6505980"/>
              <a:gd name="connsiteX41" fmla="*/ 2277887 w 3592824"/>
              <a:gd name="connsiteY41" fmla="*/ 5401645 h 6505980"/>
              <a:gd name="connsiteX42" fmla="*/ 2265586 w 3592824"/>
              <a:gd name="connsiteY42" fmla="*/ 5272239 h 6505980"/>
              <a:gd name="connsiteX43" fmla="*/ 2226278 w 3592824"/>
              <a:gd name="connsiteY43" fmla="*/ 5142134 h 6505980"/>
              <a:gd name="connsiteX44" fmla="*/ 2167610 w 3592824"/>
              <a:gd name="connsiteY44" fmla="*/ 5005824 h 6505980"/>
              <a:gd name="connsiteX45" fmla="*/ 2094934 w 3592824"/>
              <a:gd name="connsiteY45" fmla="*/ 4873928 h 6505980"/>
              <a:gd name="connsiteX46" fmla="*/ 2004022 w 3592824"/>
              <a:gd name="connsiteY46" fmla="*/ 4747491 h 6505980"/>
              <a:gd name="connsiteX47" fmla="*/ 1897003 w 3592824"/>
              <a:gd name="connsiteY47" fmla="*/ 4628630 h 6505980"/>
              <a:gd name="connsiteX48" fmla="*/ 1786353 w 3592824"/>
              <a:gd name="connsiteY48" fmla="*/ 4521927 h 6505980"/>
              <a:gd name="connsiteX49" fmla="*/ 1718256 w 3592824"/>
              <a:gd name="connsiteY49" fmla="*/ 4469625 h 6505980"/>
              <a:gd name="connsiteX50" fmla="*/ 1664984 w 3592824"/>
              <a:gd name="connsiteY50" fmla="*/ 4416354 h 6505980"/>
              <a:gd name="connsiteX51" fmla="*/ 1610735 w 3592824"/>
              <a:gd name="connsiteY51" fmla="*/ 4377899 h 6505980"/>
              <a:gd name="connsiteX52" fmla="*/ 1556121 w 3592824"/>
              <a:gd name="connsiteY52" fmla="*/ 4343019 h 6505980"/>
              <a:gd name="connsiteX53" fmla="*/ 1496586 w 3592824"/>
              <a:gd name="connsiteY53" fmla="*/ 4326909 h 6505980"/>
              <a:gd name="connsiteX54" fmla="*/ 1424825 w 3592824"/>
              <a:gd name="connsiteY54" fmla="*/ 4611755 h 6505980"/>
              <a:gd name="connsiteX55" fmla="*/ 1341569 w 3592824"/>
              <a:gd name="connsiteY55" fmla="*/ 4877209 h 6505980"/>
              <a:gd name="connsiteX56" fmla="*/ 1246153 w 3592824"/>
              <a:gd name="connsiteY56" fmla="*/ 5146295 h 6505980"/>
              <a:gd name="connsiteX57" fmla="*/ 1133098 w 3592824"/>
              <a:gd name="connsiteY57" fmla="*/ 5409585 h 6505980"/>
              <a:gd name="connsiteX58" fmla="*/ 1002651 w 3592824"/>
              <a:gd name="connsiteY58" fmla="*/ 5687069 h 6505980"/>
              <a:gd name="connsiteX59" fmla="*/ 851621 w 3592824"/>
              <a:gd name="connsiteY59" fmla="*/ 5975542 h 6505980"/>
              <a:gd name="connsiteX60" fmla="*/ 819067 w 3592824"/>
              <a:gd name="connsiteY60" fmla="*/ 6021945 h 6505980"/>
              <a:gd name="connsiteX61" fmla="*/ 782039 w 3592824"/>
              <a:gd name="connsiteY61" fmla="*/ 6094137 h 6505980"/>
              <a:gd name="connsiteX62" fmla="*/ 732689 w 3592824"/>
              <a:gd name="connsiteY62" fmla="*/ 6165853 h 6505980"/>
              <a:gd name="connsiteX63" fmla="*/ 686953 w 3592824"/>
              <a:gd name="connsiteY63" fmla="*/ 6242495 h 6505980"/>
              <a:gd name="connsiteX64" fmla="*/ 633819 w 3592824"/>
              <a:gd name="connsiteY64" fmla="*/ 6322262 h 6505980"/>
              <a:gd name="connsiteX65" fmla="*/ 576894 w 3592824"/>
              <a:gd name="connsiteY65" fmla="*/ 6387714 h 6505980"/>
              <a:gd name="connsiteX66" fmla="*/ 520310 w 3592824"/>
              <a:gd name="connsiteY66" fmla="*/ 6444298 h 6505980"/>
              <a:gd name="connsiteX67" fmla="*/ 461122 w 3592824"/>
              <a:gd name="connsiteY67" fmla="*/ 6486433 h 6505980"/>
              <a:gd name="connsiteX68" fmla="*/ 409611 w 3592824"/>
              <a:gd name="connsiteY68" fmla="*/ 6505980 h 6505980"/>
              <a:gd name="connsiteX69" fmla="*/ 397795 w 3592824"/>
              <a:gd name="connsiteY69" fmla="*/ 6478382 h 6505980"/>
              <a:gd name="connsiteX70" fmla="*/ 580228 w 3592824"/>
              <a:gd name="connsiteY70" fmla="*/ 6260780 h 6505980"/>
              <a:gd name="connsiteX71" fmla="*/ 740291 w 3592824"/>
              <a:gd name="connsiteY71" fmla="*/ 6020812 h 6505980"/>
              <a:gd name="connsiteX72" fmla="*/ 876161 w 3592824"/>
              <a:gd name="connsiteY72" fmla="*/ 5764542 h 6505980"/>
              <a:gd name="connsiteX73" fmla="*/ 983460 w 3592824"/>
              <a:gd name="connsiteY73" fmla="*/ 5511282 h 6505980"/>
              <a:gd name="connsiteX74" fmla="*/ 1071980 w 3592824"/>
              <a:gd name="connsiteY74" fmla="*/ 5262934 h 6505980"/>
              <a:gd name="connsiteX75" fmla="*/ 1108340 w 3592824"/>
              <a:gd name="connsiteY75" fmla="*/ 5079541 h 6505980"/>
              <a:gd name="connsiteX76" fmla="*/ 1121344 w 3592824"/>
              <a:gd name="connsiteY76" fmla="*/ 5084649 h 6505980"/>
              <a:gd name="connsiteX77" fmla="*/ 1125291 w 3592824"/>
              <a:gd name="connsiteY77" fmla="*/ 5080701 h 6505980"/>
              <a:gd name="connsiteX78" fmla="*/ 1124442 w 3592824"/>
              <a:gd name="connsiteY78" fmla="*/ 5071961 h 6505980"/>
              <a:gd name="connsiteX79" fmla="*/ 1122157 w 3592824"/>
              <a:gd name="connsiteY79" fmla="*/ 5065724 h 6505980"/>
              <a:gd name="connsiteX80" fmla="*/ 1117049 w 3592824"/>
              <a:gd name="connsiteY80" fmla="*/ 5052716 h 6505980"/>
              <a:gd name="connsiteX81" fmla="*/ 1122811 w 3592824"/>
              <a:gd name="connsiteY81" fmla="*/ 5042696 h 6505980"/>
              <a:gd name="connsiteX82" fmla="*/ 1122495 w 3592824"/>
              <a:gd name="connsiteY82" fmla="*/ 5034485 h 6505980"/>
              <a:gd name="connsiteX83" fmla="*/ 1124158 w 3592824"/>
              <a:gd name="connsiteY83" fmla="*/ 5024300 h 6505980"/>
              <a:gd name="connsiteX84" fmla="*/ 1120205 w 3592824"/>
              <a:gd name="connsiteY84" fmla="*/ 5028252 h 6505980"/>
              <a:gd name="connsiteX85" fmla="*/ 1122495 w 3592824"/>
              <a:gd name="connsiteY85" fmla="*/ 5034485 h 6505980"/>
              <a:gd name="connsiteX86" fmla="*/ 1108340 w 3592824"/>
              <a:gd name="connsiteY86" fmla="*/ 5079541 h 6505980"/>
              <a:gd name="connsiteX87" fmla="*/ 1019535 w 3592824"/>
              <a:gd name="connsiteY87" fmla="*/ 5061794 h 6505980"/>
              <a:gd name="connsiteX88" fmla="*/ 907867 w 3592824"/>
              <a:gd name="connsiteY88" fmla="*/ 5071187 h 6505980"/>
              <a:gd name="connsiteX89" fmla="*/ 788983 w 3592824"/>
              <a:gd name="connsiteY89" fmla="*/ 5093104 h 6505980"/>
              <a:gd name="connsiteX90" fmla="*/ 658043 w 3592824"/>
              <a:gd name="connsiteY90" fmla="*/ 5134555 h 6505980"/>
              <a:gd name="connsiteX91" fmla="*/ 522026 w 3592824"/>
              <a:gd name="connsiteY91" fmla="*/ 5190653 h 6505980"/>
              <a:gd name="connsiteX92" fmla="*/ 384200 w 3592824"/>
              <a:gd name="connsiteY92" fmla="*/ 5252843 h 6505980"/>
              <a:gd name="connsiteX93" fmla="*/ 249344 w 3592824"/>
              <a:gd name="connsiteY93" fmla="*/ 5325897 h 6505980"/>
              <a:gd name="connsiteX94" fmla="*/ 120569 w 3592824"/>
              <a:gd name="connsiteY94" fmla="*/ 5397133 h 6505980"/>
              <a:gd name="connsiteX95" fmla="*/ 0 w 3592824"/>
              <a:gd name="connsiteY95" fmla="*/ 5468693 h 6505980"/>
              <a:gd name="connsiteX96" fmla="*/ 124698 w 3592824"/>
              <a:gd name="connsiteY96" fmla="*/ 5335477 h 6505980"/>
              <a:gd name="connsiteX97" fmla="*/ 246734 w 3592824"/>
              <a:gd name="connsiteY97" fmla="*/ 5221959 h 6505980"/>
              <a:gd name="connsiteX98" fmla="*/ 376856 w 3592824"/>
              <a:gd name="connsiteY98" fmla="*/ 5132327 h 6505980"/>
              <a:gd name="connsiteX99" fmla="*/ 515500 w 3592824"/>
              <a:gd name="connsiteY99" fmla="*/ 5051213 h 6505980"/>
              <a:gd name="connsiteX100" fmla="*/ 659408 w 3592824"/>
              <a:gd name="connsiteY100" fmla="*/ 4987219 h 6505980"/>
              <a:gd name="connsiteX101" fmla="*/ 820898 w 3592824"/>
              <a:gd name="connsiteY101" fmla="*/ 4940794 h 6505980"/>
              <a:gd name="connsiteX102" fmla="*/ 1181074 w 3592824"/>
              <a:gd name="connsiteY102" fmla="*/ 4846988 h 6505980"/>
              <a:gd name="connsiteX103" fmla="*/ 1226539 w 3592824"/>
              <a:gd name="connsiteY103" fmla="*/ 4526635 h 6505980"/>
              <a:gd name="connsiteX104" fmla="*/ 1248314 w 3592824"/>
              <a:gd name="connsiteY104" fmla="*/ 4207589 h 6505980"/>
              <a:gd name="connsiteX105" fmla="*/ 1246367 w 3592824"/>
              <a:gd name="connsiteY105" fmla="*/ 3884569 h 6505980"/>
              <a:gd name="connsiteX106" fmla="*/ 1230789 w 3592824"/>
              <a:gd name="connsiteY106" fmla="*/ 3690675 h 6505980"/>
              <a:gd name="connsiteX107" fmla="*/ 1162613 w 3592824"/>
              <a:gd name="connsiteY107" fmla="*/ 3672408 h 6505980"/>
              <a:gd name="connsiteX108" fmla="*/ 1267627 w 3592824"/>
              <a:gd name="connsiteY108" fmla="*/ 3672408 h 6505980"/>
              <a:gd name="connsiteX109" fmla="*/ 1267627 w 3592824"/>
              <a:gd name="connsiteY109" fmla="*/ 2636174 h 6505980"/>
              <a:gd name="connsiteX110" fmla="*/ 1457972 w 3592824"/>
              <a:gd name="connsiteY110" fmla="*/ 2766635 h 6505980"/>
              <a:gd name="connsiteX111" fmla="*/ 1914541 w 3592824"/>
              <a:gd name="connsiteY111" fmla="*/ 1815401 h 6505980"/>
              <a:gd name="connsiteX112" fmla="*/ 1759871 w 3592824"/>
              <a:gd name="connsiteY112" fmla="*/ 1626771 h 6505980"/>
              <a:gd name="connsiteX113" fmla="*/ 1630255 w 3592824"/>
              <a:gd name="connsiteY113" fmla="*/ 1432944 h 6505980"/>
              <a:gd name="connsiteX114" fmla="*/ 1533657 w 3592824"/>
              <a:gd name="connsiteY114" fmla="*/ 1245834 h 6505980"/>
              <a:gd name="connsiteX115" fmla="*/ 1466898 w 3592824"/>
              <a:gd name="connsiteY115" fmla="*/ 1057506 h 6505980"/>
              <a:gd name="connsiteX116" fmla="*/ 1428386 w 3592824"/>
              <a:gd name="connsiteY116" fmla="*/ 871911 h 6505980"/>
              <a:gd name="connsiteX117" fmla="*/ 1418926 w 3592824"/>
              <a:gd name="connsiteY117" fmla="*/ 698165 h 6505980"/>
              <a:gd name="connsiteX118" fmla="*/ 1438518 w 3592824"/>
              <a:gd name="connsiteY118" fmla="*/ 529931 h 6505980"/>
              <a:gd name="connsiteX119" fmla="*/ 1487966 w 3592824"/>
              <a:gd name="connsiteY119" fmla="*/ 373157 h 6505980"/>
              <a:gd name="connsiteX120" fmla="*/ 1562109 w 3592824"/>
              <a:gd name="connsiteY120" fmla="*/ 234344 h 6505980"/>
              <a:gd name="connsiteX121" fmla="*/ 1590347 w 3592824"/>
              <a:gd name="connsiteY121" fmla="*/ 233909 h 6505980"/>
              <a:gd name="connsiteX122" fmla="*/ 1590423 w 3592824"/>
              <a:gd name="connsiteY122" fmla="*/ 276688 h 6505980"/>
              <a:gd name="connsiteX123" fmla="*/ 1534480 w 3592824"/>
              <a:gd name="connsiteY123" fmla="*/ 357380 h 6505980"/>
              <a:gd name="connsiteX124" fmla="*/ 1506010 w 3592824"/>
              <a:gd name="connsiteY124" fmla="*/ 457037 h 6505980"/>
              <a:gd name="connsiteX125" fmla="*/ 1488317 w 3592824"/>
              <a:gd name="connsiteY125" fmla="*/ 571212 h 6505980"/>
              <a:gd name="connsiteX126" fmla="*/ 1496884 w 3592824"/>
              <a:gd name="connsiteY126" fmla="*/ 693061 h 6505980"/>
              <a:gd name="connsiteX127" fmla="*/ 1522975 w 3592824"/>
              <a:gd name="connsiteY127" fmla="*/ 825308 h 6505980"/>
              <a:gd name="connsiteX128" fmla="*/ 1563776 w 3592824"/>
              <a:gd name="connsiteY128" fmla="*/ 957444 h 6505980"/>
              <a:gd name="connsiteX129" fmla="*/ 1623676 w 3592824"/>
              <a:gd name="connsiteY129" fmla="*/ 1089683 h 6505980"/>
              <a:gd name="connsiteX130" fmla="*/ 1701073 w 3592824"/>
              <a:gd name="connsiteY130" fmla="*/ 1219640 h 6505980"/>
              <a:gd name="connsiteX131" fmla="*/ 1784824 w 3592824"/>
              <a:gd name="connsiteY131" fmla="*/ 1340138 h 6505980"/>
              <a:gd name="connsiteX132" fmla="*/ 1839433 w 3592824"/>
              <a:gd name="connsiteY132" fmla="*/ 1402829 h 6505980"/>
              <a:gd name="connsiteX133" fmla="*/ 1879314 w 3592824"/>
              <a:gd name="connsiteY133" fmla="*/ 1462471 h 6505980"/>
              <a:gd name="connsiteX134" fmla="*/ 1923557 w 3592824"/>
              <a:gd name="connsiteY134" fmla="*/ 1509661 h 6505980"/>
              <a:gd name="connsiteX135" fmla="*/ 1968977 w 3592824"/>
              <a:gd name="connsiteY135" fmla="*/ 1553881 h 6505980"/>
              <a:gd name="connsiteX136" fmla="*/ 2023524 w 3592824"/>
              <a:gd name="connsiteY136" fmla="*/ 1583302 h 6505980"/>
              <a:gd name="connsiteX137" fmla="*/ 2159168 w 3592824"/>
              <a:gd name="connsiteY137" fmla="*/ 1357898 h 6505980"/>
              <a:gd name="connsiteX138" fmla="*/ 2301613 w 3592824"/>
              <a:gd name="connsiteY138" fmla="*/ 1152134 h 6505980"/>
              <a:gd name="connsiteX139" fmla="*/ 2456786 w 3592824"/>
              <a:gd name="connsiteY139" fmla="*/ 946442 h 6505980"/>
              <a:gd name="connsiteX140" fmla="*/ 2627883 w 3592824"/>
              <a:gd name="connsiteY140" fmla="*/ 750343 h 6505980"/>
              <a:gd name="connsiteX141" fmla="*/ 2819251 w 3592824"/>
              <a:gd name="connsiteY141" fmla="*/ 546637 h 6505980"/>
              <a:gd name="connsiteX142" fmla="*/ 3033293 w 3592824"/>
              <a:gd name="connsiteY142" fmla="*/ 338904 h 6505980"/>
              <a:gd name="connsiteX143" fmla="*/ 3075801 w 3592824"/>
              <a:gd name="connsiteY143" fmla="*/ 307656 h 6505980"/>
              <a:gd name="connsiteX144" fmla="*/ 3128615 w 3592824"/>
              <a:gd name="connsiteY144" fmla="*/ 255470 h 6505980"/>
              <a:gd name="connsiteX145" fmla="*/ 3193373 w 3592824"/>
              <a:gd name="connsiteY145" fmla="*/ 206920 h 6505980"/>
              <a:gd name="connsiteX146" fmla="*/ 3255727 w 3592824"/>
              <a:gd name="connsiteY146" fmla="*/ 153199 h 6505980"/>
              <a:gd name="connsiteX147" fmla="*/ 3326038 w 3592824"/>
              <a:gd name="connsiteY147" fmla="*/ 98736 h 6505980"/>
              <a:gd name="connsiteX148" fmla="*/ 3396772 w 3592824"/>
              <a:gd name="connsiteY148" fmla="*/ 57544 h 6505980"/>
              <a:gd name="connsiteX149" fmla="*/ 3465132 w 3592824"/>
              <a:gd name="connsiteY149" fmla="*/ 23864 h 6505980"/>
              <a:gd name="connsiteX150" fmla="*/ 3532718 w 3592824"/>
              <a:gd name="connsiteY150" fmla="*/ 3259 h 6505980"/>
              <a:gd name="connsiteX151" fmla="*/ 3587603 w 3592824"/>
              <a:gd name="connsiteY151"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451696 w 3592824"/>
              <a:gd name="connsiteY19" fmla="*/ 1220120 h 6505980"/>
              <a:gd name="connsiteX20" fmla="*/ 2333617 w 3592824"/>
              <a:gd name="connsiteY20" fmla="*/ 1482858 h 6505980"/>
              <a:gd name="connsiteX21" fmla="*/ 2239019 w 3592824"/>
              <a:gd name="connsiteY21" fmla="*/ 1750687 h 6505980"/>
              <a:gd name="connsiteX22" fmla="*/ 2166716 w 3592824"/>
              <a:gd name="connsiteY22" fmla="*/ 2028149 h 6505980"/>
              <a:gd name="connsiteX23" fmla="*/ 2138696 w 3592824"/>
              <a:gd name="connsiteY23" fmla="*/ 2191021 h 6505980"/>
              <a:gd name="connsiteX24" fmla="*/ 1708453 w 3592824"/>
              <a:gd name="connsiteY24" fmla="*/ 2932299 h 6505980"/>
              <a:gd name="connsiteX25" fmla="*/ 1722817 w 3592824"/>
              <a:gd name="connsiteY25" fmla="*/ 3822513 h 6505980"/>
              <a:gd name="connsiteX26" fmla="*/ 1536952 w 3592824"/>
              <a:gd name="connsiteY26" fmla="*/ 3772714 h 6505980"/>
              <a:gd name="connsiteX27" fmla="*/ 1541206 w 3592824"/>
              <a:gd name="connsiteY27" fmla="*/ 4042551 h 6505980"/>
              <a:gd name="connsiteX28" fmla="*/ 1736905 w 3592824"/>
              <a:gd name="connsiteY28" fmla="*/ 4202721 h 6505980"/>
              <a:gd name="connsiteX29" fmla="*/ 1910038 w 3592824"/>
              <a:gd name="connsiteY29" fmla="*/ 4375859 h 6505980"/>
              <a:gd name="connsiteX30" fmla="*/ 2049967 w 3592824"/>
              <a:gd name="connsiteY30" fmla="*/ 4551312 h 6505980"/>
              <a:gd name="connsiteX31" fmla="*/ 2161751 w 3592824"/>
              <a:gd name="connsiteY31" fmla="*/ 4736795 h 6505980"/>
              <a:gd name="connsiteX32" fmla="*/ 2245901 w 3592824"/>
              <a:gd name="connsiteY32" fmla="*/ 4927533 h 6505980"/>
              <a:gd name="connsiteX33" fmla="*/ 2299319 w 3592824"/>
              <a:gd name="connsiteY33" fmla="*/ 5113852 h 6505980"/>
              <a:gd name="connsiteX34" fmla="*/ 2323619 w 3592824"/>
              <a:gd name="connsiteY34" fmla="*/ 5302637 h 6505980"/>
              <a:gd name="connsiteX35" fmla="*/ 2316528 w 3592824"/>
              <a:gd name="connsiteY35" fmla="*/ 5487662 h 6505980"/>
              <a:gd name="connsiteX36" fmla="*/ 2281292 w 3592824"/>
              <a:gd name="connsiteY36" fmla="*/ 5660347 h 6505980"/>
              <a:gd name="connsiteX37" fmla="*/ 2254472 w 3592824"/>
              <a:gd name="connsiteY37" fmla="*/ 5669051 h 6505980"/>
              <a:gd name="connsiteX38" fmla="*/ 2243469 w 3592824"/>
              <a:gd name="connsiteY38" fmla="*/ 5622519 h 6505980"/>
              <a:gd name="connsiteX39" fmla="*/ 2276202 w 3592824"/>
              <a:gd name="connsiteY39" fmla="*/ 5518399 h 6505980"/>
              <a:gd name="connsiteX40" fmla="*/ 2277887 w 3592824"/>
              <a:gd name="connsiteY40" fmla="*/ 5401645 h 6505980"/>
              <a:gd name="connsiteX41" fmla="*/ 2265586 w 3592824"/>
              <a:gd name="connsiteY41" fmla="*/ 5272239 h 6505980"/>
              <a:gd name="connsiteX42" fmla="*/ 2226278 w 3592824"/>
              <a:gd name="connsiteY42" fmla="*/ 5142134 h 6505980"/>
              <a:gd name="connsiteX43" fmla="*/ 2167610 w 3592824"/>
              <a:gd name="connsiteY43" fmla="*/ 5005824 h 6505980"/>
              <a:gd name="connsiteX44" fmla="*/ 2094934 w 3592824"/>
              <a:gd name="connsiteY44" fmla="*/ 4873928 h 6505980"/>
              <a:gd name="connsiteX45" fmla="*/ 2004022 w 3592824"/>
              <a:gd name="connsiteY45" fmla="*/ 4747491 h 6505980"/>
              <a:gd name="connsiteX46" fmla="*/ 1897003 w 3592824"/>
              <a:gd name="connsiteY46" fmla="*/ 4628630 h 6505980"/>
              <a:gd name="connsiteX47" fmla="*/ 1786353 w 3592824"/>
              <a:gd name="connsiteY47" fmla="*/ 4521927 h 6505980"/>
              <a:gd name="connsiteX48" fmla="*/ 1718256 w 3592824"/>
              <a:gd name="connsiteY48" fmla="*/ 4469625 h 6505980"/>
              <a:gd name="connsiteX49" fmla="*/ 1664984 w 3592824"/>
              <a:gd name="connsiteY49" fmla="*/ 4416354 h 6505980"/>
              <a:gd name="connsiteX50" fmla="*/ 1610735 w 3592824"/>
              <a:gd name="connsiteY50" fmla="*/ 4377899 h 6505980"/>
              <a:gd name="connsiteX51" fmla="*/ 1556121 w 3592824"/>
              <a:gd name="connsiteY51" fmla="*/ 4343019 h 6505980"/>
              <a:gd name="connsiteX52" fmla="*/ 1496586 w 3592824"/>
              <a:gd name="connsiteY52" fmla="*/ 4326909 h 6505980"/>
              <a:gd name="connsiteX53" fmla="*/ 1424825 w 3592824"/>
              <a:gd name="connsiteY53" fmla="*/ 4611755 h 6505980"/>
              <a:gd name="connsiteX54" fmla="*/ 1341569 w 3592824"/>
              <a:gd name="connsiteY54" fmla="*/ 4877209 h 6505980"/>
              <a:gd name="connsiteX55" fmla="*/ 1246153 w 3592824"/>
              <a:gd name="connsiteY55" fmla="*/ 5146295 h 6505980"/>
              <a:gd name="connsiteX56" fmla="*/ 1133098 w 3592824"/>
              <a:gd name="connsiteY56" fmla="*/ 5409585 h 6505980"/>
              <a:gd name="connsiteX57" fmla="*/ 1002651 w 3592824"/>
              <a:gd name="connsiteY57" fmla="*/ 5687069 h 6505980"/>
              <a:gd name="connsiteX58" fmla="*/ 851621 w 3592824"/>
              <a:gd name="connsiteY58" fmla="*/ 5975542 h 6505980"/>
              <a:gd name="connsiteX59" fmla="*/ 819067 w 3592824"/>
              <a:gd name="connsiteY59" fmla="*/ 6021945 h 6505980"/>
              <a:gd name="connsiteX60" fmla="*/ 782039 w 3592824"/>
              <a:gd name="connsiteY60" fmla="*/ 6094137 h 6505980"/>
              <a:gd name="connsiteX61" fmla="*/ 732689 w 3592824"/>
              <a:gd name="connsiteY61" fmla="*/ 6165853 h 6505980"/>
              <a:gd name="connsiteX62" fmla="*/ 686953 w 3592824"/>
              <a:gd name="connsiteY62" fmla="*/ 6242495 h 6505980"/>
              <a:gd name="connsiteX63" fmla="*/ 633819 w 3592824"/>
              <a:gd name="connsiteY63" fmla="*/ 6322262 h 6505980"/>
              <a:gd name="connsiteX64" fmla="*/ 576894 w 3592824"/>
              <a:gd name="connsiteY64" fmla="*/ 6387714 h 6505980"/>
              <a:gd name="connsiteX65" fmla="*/ 520310 w 3592824"/>
              <a:gd name="connsiteY65" fmla="*/ 6444298 h 6505980"/>
              <a:gd name="connsiteX66" fmla="*/ 461122 w 3592824"/>
              <a:gd name="connsiteY66" fmla="*/ 6486433 h 6505980"/>
              <a:gd name="connsiteX67" fmla="*/ 409611 w 3592824"/>
              <a:gd name="connsiteY67" fmla="*/ 6505980 h 6505980"/>
              <a:gd name="connsiteX68" fmla="*/ 397795 w 3592824"/>
              <a:gd name="connsiteY68" fmla="*/ 6478382 h 6505980"/>
              <a:gd name="connsiteX69" fmla="*/ 580228 w 3592824"/>
              <a:gd name="connsiteY69" fmla="*/ 6260780 h 6505980"/>
              <a:gd name="connsiteX70" fmla="*/ 740291 w 3592824"/>
              <a:gd name="connsiteY70" fmla="*/ 6020812 h 6505980"/>
              <a:gd name="connsiteX71" fmla="*/ 876161 w 3592824"/>
              <a:gd name="connsiteY71" fmla="*/ 5764542 h 6505980"/>
              <a:gd name="connsiteX72" fmla="*/ 983460 w 3592824"/>
              <a:gd name="connsiteY72" fmla="*/ 5511282 h 6505980"/>
              <a:gd name="connsiteX73" fmla="*/ 1071980 w 3592824"/>
              <a:gd name="connsiteY73" fmla="*/ 5262934 h 6505980"/>
              <a:gd name="connsiteX74" fmla="*/ 1108340 w 3592824"/>
              <a:gd name="connsiteY74" fmla="*/ 5079541 h 6505980"/>
              <a:gd name="connsiteX75" fmla="*/ 1121344 w 3592824"/>
              <a:gd name="connsiteY75" fmla="*/ 5084649 h 6505980"/>
              <a:gd name="connsiteX76" fmla="*/ 1125291 w 3592824"/>
              <a:gd name="connsiteY76" fmla="*/ 5080701 h 6505980"/>
              <a:gd name="connsiteX77" fmla="*/ 1124442 w 3592824"/>
              <a:gd name="connsiteY77" fmla="*/ 5071961 h 6505980"/>
              <a:gd name="connsiteX78" fmla="*/ 1122157 w 3592824"/>
              <a:gd name="connsiteY78" fmla="*/ 5065724 h 6505980"/>
              <a:gd name="connsiteX79" fmla="*/ 1117049 w 3592824"/>
              <a:gd name="connsiteY79" fmla="*/ 5052716 h 6505980"/>
              <a:gd name="connsiteX80" fmla="*/ 1122811 w 3592824"/>
              <a:gd name="connsiteY80" fmla="*/ 5042696 h 6505980"/>
              <a:gd name="connsiteX81" fmla="*/ 1122495 w 3592824"/>
              <a:gd name="connsiteY81" fmla="*/ 5034485 h 6505980"/>
              <a:gd name="connsiteX82" fmla="*/ 1124158 w 3592824"/>
              <a:gd name="connsiteY82" fmla="*/ 5024300 h 6505980"/>
              <a:gd name="connsiteX83" fmla="*/ 1120205 w 3592824"/>
              <a:gd name="connsiteY83" fmla="*/ 5028252 h 6505980"/>
              <a:gd name="connsiteX84" fmla="*/ 1122495 w 3592824"/>
              <a:gd name="connsiteY84" fmla="*/ 5034485 h 6505980"/>
              <a:gd name="connsiteX85" fmla="*/ 1108340 w 3592824"/>
              <a:gd name="connsiteY85" fmla="*/ 5079541 h 6505980"/>
              <a:gd name="connsiteX86" fmla="*/ 1019535 w 3592824"/>
              <a:gd name="connsiteY86" fmla="*/ 5061794 h 6505980"/>
              <a:gd name="connsiteX87" fmla="*/ 907867 w 3592824"/>
              <a:gd name="connsiteY87" fmla="*/ 5071187 h 6505980"/>
              <a:gd name="connsiteX88" fmla="*/ 788983 w 3592824"/>
              <a:gd name="connsiteY88" fmla="*/ 5093104 h 6505980"/>
              <a:gd name="connsiteX89" fmla="*/ 658043 w 3592824"/>
              <a:gd name="connsiteY89" fmla="*/ 5134555 h 6505980"/>
              <a:gd name="connsiteX90" fmla="*/ 522026 w 3592824"/>
              <a:gd name="connsiteY90" fmla="*/ 5190653 h 6505980"/>
              <a:gd name="connsiteX91" fmla="*/ 384200 w 3592824"/>
              <a:gd name="connsiteY91" fmla="*/ 5252843 h 6505980"/>
              <a:gd name="connsiteX92" fmla="*/ 249344 w 3592824"/>
              <a:gd name="connsiteY92" fmla="*/ 5325897 h 6505980"/>
              <a:gd name="connsiteX93" fmla="*/ 120569 w 3592824"/>
              <a:gd name="connsiteY93" fmla="*/ 5397133 h 6505980"/>
              <a:gd name="connsiteX94" fmla="*/ 0 w 3592824"/>
              <a:gd name="connsiteY94" fmla="*/ 5468693 h 6505980"/>
              <a:gd name="connsiteX95" fmla="*/ 124698 w 3592824"/>
              <a:gd name="connsiteY95" fmla="*/ 5335477 h 6505980"/>
              <a:gd name="connsiteX96" fmla="*/ 246734 w 3592824"/>
              <a:gd name="connsiteY96" fmla="*/ 5221959 h 6505980"/>
              <a:gd name="connsiteX97" fmla="*/ 376856 w 3592824"/>
              <a:gd name="connsiteY97" fmla="*/ 5132327 h 6505980"/>
              <a:gd name="connsiteX98" fmla="*/ 515500 w 3592824"/>
              <a:gd name="connsiteY98" fmla="*/ 5051213 h 6505980"/>
              <a:gd name="connsiteX99" fmla="*/ 659408 w 3592824"/>
              <a:gd name="connsiteY99" fmla="*/ 4987219 h 6505980"/>
              <a:gd name="connsiteX100" fmla="*/ 820898 w 3592824"/>
              <a:gd name="connsiteY100" fmla="*/ 4940794 h 6505980"/>
              <a:gd name="connsiteX101" fmla="*/ 1181074 w 3592824"/>
              <a:gd name="connsiteY101" fmla="*/ 4846988 h 6505980"/>
              <a:gd name="connsiteX102" fmla="*/ 1226539 w 3592824"/>
              <a:gd name="connsiteY102" fmla="*/ 4526635 h 6505980"/>
              <a:gd name="connsiteX103" fmla="*/ 1248314 w 3592824"/>
              <a:gd name="connsiteY103" fmla="*/ 4207589 h 6505980"/>
              <a:gd name="connsiteX104" fmla="*/ 1246367 w 3592824"/>
              <a:gd name="connsiteY104" fmla="*/ 3884569 h 6505980"/>
              <a:gd name="connsiteX105" fmla="*/ 1230789 w 3592824"/>
              <a:gd name="connsiteY105" fmla="*/ 3690675 h 6505980"/>
              <a:gd name="connsiteX106" fmla="*/ 1162613 w 3592824"/>
              <a:gd name="connsiteY106" fmla="*/ 3672408 h 6505980"/>
              <a:gd name="connsiteX107" fmla="*/ 1267627 w 3592824"/>
              <a:gd name="connsiteY107" fmla="*/ 3672408 h 6505980"/>
              <a:gd name="connsiteX108" fmla="*/ 1267627 w 3592824"/>
              <a:gd name="connsiteY108" fmla="*/ 2636174 h 6505980"/>
              <a:gd name="connsiteX109" fmla="*/ 1457972 w 3592824"/>
              <a:gd name="connsiteY109" fmla="*/ 2766635 h 6505980"/>
              <a:gd name="connsiteX110" fmla="*/ 1914541 w 3592824"/>
              <a:gd name="connsiteY110" fmla="*/ 1815401 h 6505980"/>
              <a:gd name="connsiteX111" fmla="*/ 1759871 w 3592824"/>
              <a:gd name="connsiteY111" fmla="*/ 1626771 h 6505980"/>
              <a:gd name="connsiteX112" fmla="*/ 1630255 w 3592824"/>
              <a:gd name="connsiteY112" fmla="*/ 1432944 h 6505980"/>
              <a:gd name="connsiteX113" fmla="*/ 1533657 w 3592824"/>
              <a:gd name="connsiteY113" fmla="*/ 1245834 h 6505980"/>
              <a:gd name="connsiteX114" fmla="*/ 1466898 w 3592824"/>
              <a:gd name="connsiteY114" fmla="*/ 1057506 h 6505980"/>
              <a:gd name="connsiteX115" fmla="*/ 1428386 w 3592824"/>
              <a:gd name="connsiteY115" fmla="*/ 871911 h 6505980"/>
              <a:gd name="connsiteX116" fmla="*/ 1418926 w 3592824"/>
              <a:gd name="connsiteY116" fmla="*/ 698165 h 6505980"/>
              <a:gd name="connsiteX117" fmla="*/ 1438518 w 3592824"/>
              <a:gd name="connsiteY117" fmla="*/ 529931 h 6505980"/>
              <a:gd name="connsiteX118" fmla="*/ 1487966 w 3592824"/>
              <a:gd name="connsiteY118" fmla="*/ 373157 h 6505980"/>
              <a:gd name="connsiteX119" fmla="*/ 1562109 w 3592824"/>
              <a:gd name="connsiteY119" fmla="*/ 234344 h 6505980"/>
              <a:gd name="connsiteX120" fmla="*/ 1590347 w 3592824"/>
              <a:gd name="connsiteY120" fmla="*/ 233909 h 6505980"/>
              <a:gd name="connsiteX121" fmla="*/ 1590423 w 3592824"/>
              <a:gd name="connsiteY121" fmla="*/ 276688 h 6505980"/>
              <a:gd name="connsiteX122" fmla="*/ 1534480 w 3592824"/>
              <a:gd name="connsiteY122" fmla="*/ 357380 h 6505980"/>
              <a:gd name="connsiteX123" fmla="*/ 1506010 w 3592824"/>
              <a:gd name="connsiteY123" fmla="*/ 457037 h 6505980"/>
              <a:gd name="connsiteX124" fmla="*/ 1488317 w 3592824"/>
              <a:gd name="connsiteY124" fmla="*/ 571212 h 6505980"/>
              <a:gd name="connsiteX125" fmla="*/ 1496884 w 3592824"/>
              <a:gd name="connsiteY125" fmla="*/ 693061 h 6505980"/>
              <a:gd name="connsiteX126" fmla="*/ 1522975 w 3592824"/>
              <a:gd name="connsiteY126" fmla="*/ 825308 h 6505980"/>
              <a:gd name="connsiteX127" fmla="*/ 1563776 w 3592824"/>
              <a:gd name="connsiteY127" fmla="*/ 957444 h 6505980"/>
              <a:gd name="connsiteX128" fmla="*/ 1623676 w 3592824"/>
              <a:gd name="connsiteY128" fmla="*/ 1089683 h 6505980"/>
              <a:gd name="connsiteX129" fmla="*/ 1701073 w 3592824"/>
              <a:gd name="connsiteY129" fmla="*/ 1219640 h 6505980"/>
              <a:gd name="connsiteX130" fmla="*/ 1784824 w 3592824"/>
              <a:gd name="connsiteY130" fmla="*/ 1340138 h 6505980"/>
              <a:gd name="connsiteX131" fmla="*/ 1839433 w 3592824"/>
              <a:gd name="connsiteY131" fmla="*/ 1402829 h 6505980"/>
              <a:gd name="connsiteX132" fmla="*/ 1879314 w 3592824"/>
              <a:gd name="connsiteY132" fmla="*/ 1462471 h 6505980"/>
              <a:gd name="connsiteX133" fmla="*/ 1923557 w 3592824"/>
              <a:gd name="connsiteY133" fmla="*/ 1509661 h 6505980"/>
              <a:gd name="connsiteX134" fmla="*/ 1968977 w 3592824"/>
              <a:gd name="connsiteY134" fmla="*/ 1553881 h 6505980"/>
              <a:gd name="connsiteX135" fmla="*/ 2023524 w 3592824"/>
              <a:gd name="connsiteY135" fmla="*/ 1583302 h 6505980"/>
              <a:gd name="connsiteX136" fmla="*/ 2159168 w 3592824"/>
              <a:gd name="connsiteY136" fmla="*/ 1357898 h 6505980"/>
              <a:gd name="connsiteX137" fmla="*/ 2301613 w 3592824"/>
              <a:gd name="connsiteY137" fmla="*/ 1152134 h 6505980"/>
              <a:gd name="connsiteX138" fmla="*/ 2456786 w 3592824"/>
              <a:gd name="connsiteY138" fmla="*/ 946442 h 6505980"/>
              <a:gd name="connsiteX139" fmla="*/ 2627883 w 3592824"/>
              <a:gd name="connsiteY139" fmla="*/ 750343 h 6505980"/>
              <a:gd name="connsiteX140" fmla="*/ 2819251 w 3592824"/>
              <a:gd name="connsiteY140" fmla="*/ 546637 h 6505980"/>
              <a:gd name="connsiteX141" fmla="*/ 3033293 w 3592824"/>
              <a:gd name="connsiteY141" fmla="*/ 338904 h 6505980"/>
              <a:gd name="connsiteX142" fmla="*/ 3075801 w 3592824"/>
              <a:gd name="connsiteY142" fmla="*/ 307656 h 6505980"/>
              <a:gd name="connsiteX143" fmla="*/ 3128615 w 3592824"/>
              <a:gd name="connsiteY143" fmla="*/ 255470 h 6505980"/>
              <a:gd name="connsiteX144" fmla="*/ 3193373 w 3592824"/>
              <a:gd name="connsiteY144" fmla="*/ 206920 h 6505980"/>
              <a:gd name="connsiteX145" fmla="*/ 3255727 w 3592824"/>
              <a:gd name="connsiteY145" fmla="*/ 153199 h 6505980"/>
              <a:gd name="connsiteX146" fmla="*/ 3326038 w 3592824"/>
              <a:gd name="connsiteY146" fmla="*/ 98736 h 6505980"/>
              <a:gd name="connsiteX147" fmla="*/ 3396772 w 3592824"/>
              <a:gd name="connsiteY147" fmla="*/ 57544 h 6505980"/>
              <a:gd name="connsiteX148" fmla="*/ 3465132 w 3592824"/>
              <a:gd name="connsiteY148" fmla="*/ 23864 h 6505980"/>
              <a:gd name="connsiteX149" fmla="*/ 3532718 w 3592824"/>
              <a:gd name="connsiteY149" fmla="*/ 3259 h 6505980"/>
              <a:gd name="connsiteX150" fmla="*/ 3587603 w 3592824"/>
              <a:gd name="connsiteY150"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76278 w 3592824"/>
              <a:gd name="connsiteY17" fmla="*/ 1039803 h 6505980"/>
              <a:gd name="connsiteX18" fmla="*/ 2451696 w 3592824"/>
              <a:gd name="connsiteY18" fmla="*/ 1220120 h 6505980"/>
              <a:gd name="connsiteX19" fmla="*/ 2333617 w 3592824"/>
              <a:gd name="connsiteY19" fmla="*/ 1482858 h 6505980"/>
              <a:gd name="connsiteX20" fmla="*/ 2239019 w 3592824"/>
              <a:gd name="connsiteY20" fmla="*/ 1750687 h 6505980"/>
              <a:gd name="connsiteX21" fmla="*/ 2166716 w 3592824"/>
              <a:gd name="connsiteY21" fmla="*/ 2028149 h 6505980"/>
              <a:gd name="connsiteX22" fmla="*/ 2138696 w 3592824"/>
              <a:gd name="connsiteY22" fmla="*/ 2191021 h 6505980"/>
              <a:gd name="connsiteX23" fmla="*/ 1708453 w 3592824"/>
              <a:gd name="connsiteY23" fmla="*/ 2932299 h 6505980"/>
              <a:gd name="connsiteX24" fmla="*/ 1722817 w 3592824"/>
              <a:gd name="connsiteY24" fmla="*/ 3822513 h 6505980"/>
              <a:gd name="connsiteX25" fmla="*/ 1536952 w 3592824"/>
              <a:gd name="connsiteY25" fmla="*/ 3772714 h 6505980"/>
              <a:gd name="connsiteX26" fmla="*/ 1541206 w 3592824"/>
              <a:gd name="connsiteY26" fmla="*/ 4042551 h 6505980"/>
              <a:gd name="connsiteX27" fmla="*/ 1736905 w 3592824"/>
              <a:gd name="connsiteY27" fmla="*/ 4202721 h 6505980"/>
              <a:gd name="connsiteX28" fmla="*/ 1910038 w 3592824"/>
              <a:gd name="connsiteY28" fmla="*/ 4375859 h 6505980"/>
              <a:gd name="connsiteX29" fmla="*/ 2049967 w 3592824"/>
              <a:gd name="connsiteY29" fmla="*/ 4551312 h 6505980"/>
              <a:gd name="connsiteX30" fmla="*/ 2161751 w 3592824"/>
              <a:gd name="connsiteY30" fmla="*/ 4736795 h 6505980"/>
              <a:gd name="connsiteX31" fmla="*/ 2245901 w 3592824"/>
              <a:gd name="connsiteY31" fmla="*/ 4927533 h 6505980"/>
              <a:gd name="connsiteX32" fmla="*/ 2299319 w 3592824"/>
              <a:gd name="connsiteY32" fmla="*/ 5113852 h 6505980"/>
              <a:gd name="connsiteX33" fmla="*/ 2323619 w 3592824"/>
              <a:gd name="connsiteY33" fmla="*/ 5302637 h 6505980"/>
              <a:gd name="connsiteX34" fmla="*/ 2316528 w 3592824"/>
              <a:gd name="connsiteY34" fmla="*/ 5487662 h 6505980"/>
              <a:gd name="connsiteX35" fmla="*/ 2281292 w 3592824"/>
              <a:gd name="connsiteY35" fmla="*/ 5660347 h 6505980"/>
              <a:gd name="connsiteX36" fmla="*/ 2254472 w 3592824"/>
              <a:gd name="connsiteY36" fmla="*/ 5669051 h 6505980"/>
              <a:gd name="connsiteX37" fmla="*/ 2243469 w 3592824"/>
              <a:gd name="connsiteY37" fmla="*/ 5622519 h 6505980"/>
              <a:gd name="connsiteX38" fmla="*/ 2276202 w 3592824"/>
              <a:gd name="connsiteY38" fmla="*/ 5518399 h 6505980"/>
              <a:gd name="connsiteX39" fmla="*/ 2277887 w 3592824"/>
              <a:gd name="connsiteY39" fmla="*/ 5401645 h 6505980"/>
              <a:gd name="connsiteX40" fmla="*/ 2265586 w 3592824"/>
              <a:gd name="connsiteY40" fmla="*/ 5272239 h 6505980"/>
              <a:gd name="connsiteX41" fmla="*/ 2226278 w 3592824"/>
              <a:gd name="connsiteY41" fmla="*/ 5142134 h 6505980"/>
              <a:gd name="connsiteX42" fmla="*/ 2167610 w 3592824"/>
              <a:gd name="connsiteY42" fmla="*/ 5005824 h 6505980"/>
              <a:gd name="connsiteX43" fmla="*/ 2094934 w 3592824"/>
              <a:gd name="connsiteY43" fmla="*/ 4873928 h 6505980"/>
              <a:gd name="connsiteX44" fmla="*/ 2004022 w 3592824"/>
              <a:gd name="connsiteY44" fmla="*/ 4747491 h 6505980"/>
              <a:gd name="connsiteX45" fmla="*/ 1897003 w 3592824"/>
              <a:gd name="connsiteY45" fmla="*/ 4628630 h 6505980"/>
              <a:gd name="connsiteX46" fmla="*/ 1786353 w 3592824"/>
              <a:gd name="connsiteY46" fmla="*/ 4521927 h 6505980"/>
              <a:gd name="connsiteX47" fmla="*/ 1718256 w 3592824"/>
              <a:gd name="connsiteY47" fmla="*/ 4469625 h 6505980"/>
              <a:gd name="connsiteX48" fmla="*/ 1664984 w 3592824"/>
              <a:gd name="connsiteY48" fmla="*/ 4416354 h 6505980"/>
              <a:gd name="connsiteX49" fmla="*/ 1610735 w 3592824"/>
              <a:gd name="connsiteY49" fmla="*/ 4377899 h 6505980"/>
              <a:gd name="connsiteX50" fmla="*/ 1556121 w 3592824"/>
              <a:gd name="connsiteY50" fmla="*/ 4343019 h 6505980"/>
              <a:gd name="connsiteX51" fmla="*/ 1496586 w 3592824"/>
              <a:gd name="connsiteY51" fmla="*/ 4326909 h 6505980"/>
              <a:gd name="connsiteX52" fmla="*/ 1424825 w 3592824"/>
              <a:gd name="connsiteY52" fmla="*/ 4611755 h 6505980"/>
              <a:gd name="connsiteX53" fmla="*/ 1341569 w 3592824"/>
              <a:gd name="connsiteY53" fmla="*/ 4877209 h 6505980"/>
              <a:gd name="connsiteX54" fmla="*/ 1246153 w 3592824"/>
              <a:gd name="connsiteY54" fmla="*/ 5146295 h 6505980"/>
              <a:gd name="connsiteX55" fmla="*/ 1133098 w 3592824"/>
              <a:gd name="connsiteY55" fmla="*/ 5409585 h 6505980"/>
              <a:gd name="connsiteX56" fmla="*/ 1002651 w 3592824"/>
              <a:gd name="connsiteY56" fmla="*/ 5687069 h 6505980"/>
              <a:gd name="connsiteX57" fmla="*/ 851621 w 3592824"/>
              <a:gd name="connsiteY57" fmla="*/ 5975542 h 6505980"/>
              <a:gd name="connsiteX58" fmla="*/ 819067 w 3592824"/>
              <a:gd name="connsiteY58" fmla="*/ 6021945 h 6505980"/>
              <a:gd name="connsiteX59" fmla="*/ 782039 w 3592824"/>
              <a:gd name="connsiteY59" fmla="*/ 6094137 h 6505980"/>
              <a:gd name="connsiteX60" fmla="*/ 732689 w 3592824"/>
              <a:gd name="connsiteY60" fmla="*/ 6165853 h 6505980"/>
              <a:gd name="connsiteX61" fmla="*/ 686953 w 3592824"/>
              <a:gd name="connsiteY61" fmla="*/ 6242495 h 6505980"/>
              <a:gd name="connsiteX62" fmla="*/ 633819 w 3592824"/>
              <a:gd name="connsiteY62" fmla="*/ 6322262 h 6505980"/>
              <a:gd name="connsiteX63" fmla="*/ 576894 w 3592824"/>
              <a:gd name="connsiteY63" fmla="*/ 6387714 h 6505980"/>
              <a:gd name="connsiteX64" fmla="*/ 520310 w 3592824"/>
              <a:gd name="connsiteY64" fmla="*/ 6444298 h 6505980"/>
              <a:gd name="connsiteX65" fmla="*/ 461122 w 3592824"/>
              <a:gd name="connsiteY65" fmla="*/ 6486433 h 6505980"/>
              <a:gd name="connsiteX66" fmla="*/ 409611 w 3592824"/>
              <a:gd name="connsiteY66" fmla="*/ 6505980 h 6505980"/>
              <a:gd name="connsiteX67" fmla="*/ 397795 w 3592824"/>
              <a:gd name="connsiteY67" fmla="*/ 6478382 h 6505980"/>
              <a:gd name="connsiteX68" fmla="*/ 580228 w 3592824"/>
              <a:gd name="connsiteY68" fmla="*/ 6260780 h 6505980"/>
              <a:gd name="connsiteX69" fmla="*/ 740291 w 3592824"/>
              <a:gd name="connsiteY69" fmla="*/ 6020812 h 6505980"/>
              <a:gd name="connsiteX70" fmla="*/ 876161 w 3592824"/>
              <a:gd name="connsiteY70" fmla="*/ 5764542 h 6505980"/>
              <a:gd name="connsiteX71" fmla="*/ 983460 w 3592824"/>
              <a:gd name="connsiteY71" fmla="*/ 5511282 h 6505980"/>
              <a:gd name="connsiteX72" fmla="*/ 1071980 w 3592824"/>
              <a:gd name="connsiteY72" fmla="*/ 5262934 h 6505980"/>
              <a:gd name="connsiteX73" fmla="*/ 1108340 w 3592824"/>
              <a:gd name="connsiteY73" fmla="*/ 5079541 h 6505980"/>
              <a:gd name="connsiteX74" fmla="*/ 1121344 w 3592824"/>
              <a:gd name="connsiteY74" fmla="*/ 5084649 h 6505980"/>
              <a:gd name="connsiteX75" fmla="*/ 1125291 w 3592824"/>
              <a:gd name="connsiteY75" fmla="*/ 5080701 h 6505980"/>
              <a:gd name="connsiteX76" fmla="*/ 1124442 w 3592824"/>
              <a:gd name="connsiteY76" fmla="*/ 5071961 h 6505980"/>
              <a:gd name="connsiteX77" fmla="*/ 1122157 w 3592824"/>
              <a:gd name="connsiteY77" fmla="*/ 5065724 h 6505980"/>
              <a:gd name="connsiteX78" fmla="*/ 1117049 w 3592824"/>
              <a:gd name="connsiteY78" fmla="*/ 5052716 h 6505980"/>
              <a:gd name="connsiteX79" fmla="*/ 1122811 w 3592824"/>
              <a:gd name="connsiteY79" fmla="*/ 5042696 h 6505980"/>
              <a:gd name="connsiteX80" fmla="*/ 1122495 w 3592824"/>
              <a:gd name="connsiteY80" fmla="*/ 5034485 h 6505980"/>
              <a:gd name="connsiteX81" fmla="*/ 1124158 w 3592824"/>
              <a:gd name="connsiteY81" fmla="*/ 5024300 h 6505980"/>
              <a:gd name="connsiteX82" fmla="*/ 1120205 w 3592824"/>
              <a:gd name="connsiteY82" fmla="*/ 5028252 h 6505980"/>
              <a:gd name="connsiteX83" fmla="*/ 1122495 w 3592824"/>
              <a:gd name="connsiteY83" fmla="*/ 5034485 h 6505980"/>
              <a:gd name="connsiteX84" fmla="*/ 1108340 w 3592824"/>
              <a:gd name="connsiteY84" fmla="*/ 5079541 h 6505980"/>
              <a:gd name="connsiteX85" fmla="*/ 1019535 w 3592824"/>
              <a:gd name="connsiteY85" fmla="*/ 5061794 h 6505980"/>
              <a:gd name="connsiteX86" fmla="*/ 907867 w 3592824"/>
              <a:gd name="connsiteY86" fmla="*/ 5071187 h 6505980"/>
              <a:gd name="connsiteX87" fmla="*/ 788983 w 3592824"/>
              <a:gd name="connsiteY87" fmla="*/ 5093104 h 6505980"/>
              <a:gd name="connsiteX88" fmla="*/ 658043 w 3592824"/>
              <a:gd name="connsiteY88" fmla="*/ 5134555 h 6505980"/>
              <a:gd name="connsiteX89" fmla="*/ 522026 w 3592824"/>
              <a:gd name="connsiteY89" fmla="*/ 5190653 h 6505980"/>
              <a:gd name="connsiteX90" fmla="*/ 384200 w 3592824"/>
              <a:gd name="connsiteY90" fmla="*/ 5252843 h 6505980"/>
              <a:gd name="connsiteX91" fmla="*/ 249344 w 3592824"/>
              <a:gd name="connsiteY91" fmla="*/ 5325897 h 6505980"/>
              <a:gd name="connsiteX92" fmla="*/ 120569 w 3592824"/>
              <a:gd name="connsiteY92" fmla="*/ 5397133 h 6505980"/>
              <a:gd name="connsiteX93" fmla="*/ 0 w 3592824"/>
              <a:gd name="connsiteY93" fmla="*/ 5468693 h 6505980"/>
              <a:gd name="connsiteX94" fmla="*/ 124698 w 3592824"/>
              <a:gd name="connsiteY94" fmla="*/ 5335477 h 6505980"/>
              <a:gd name="connsiteX95" fmla="*/ 246734 w 3592824"/>
              <a:gd name="connsiteY95" fmla="*/ 5221959 h 6505980"/>
              <a:gd name="connsiteX96" fmla="*/ 376856 w 3592824"/>
              <a:gd name="connsiteY96" fmla="*/ 5132327 h 6505980"/>
              <a:gd name="connsiteX97" fmla="*/ 515500 w 3592824"/>
              <a:gd name="connsiteY97" fmla="*/ 5051213 h 6505980"/>
              <a:gd name="connsiteX98" fmla="*/ 659408 w 3592824"/>
              <a:gd name="connsiteY98" fmla="*/ 4987219 h 6505980"/>
              <a:gd name="connsiteX99" fmla="*/ 820898 w 3592824"/>
              <a:gd name="connsiteY99" fmla="*/ 4940794 h 6505980"/>
              <a:gd name="connsiteX100" fmla="*/ 1181074 w 3592824"/>
              <a:gd name="connsiteY100" fmla="*/ 4846988 h 6505980"/>
              <a:gd name="connsiteX101" fmla="*/ 1226539 w 3592824"/>
              <a:gd name="connsiteY101" fmla="*/ 4526635 h 6505980"/>
              <a:gd name="connsiteX102" fmla="*/ 1248314 w 3592824"/>
              <a:gd name="connsiteY102" fmla="*/ 4207589 h 6505980"/>
              <a:gd name="connsiteX103" fmla="*/ 1246367 w 3592824"/>
              <a:gd name="connsiteY103" fmla="*/ 3884569 h 6505980"/>
              <a:gd name="connsiteX104" fmla="*/ 1230789 w 3592824"/>
              <a:gd name="connsiteY104" fmla="*/ 3690675 h 6505980"/>
              <a:gd name="connsiteX105" fmla="*/ 1162613 w 3592824"/>
              <a:gd name="connsiteY105" fmla="*/ 3672408 h 6505980"/>
              <a:gd name="connsiteX106" fmla="*/ 1267627 w 3592824"/>
              <a:gd name="connsiteY106" fmla="*/ 3672408 h 6505980"/>
              <a:gd name="connsiteX107" fmla="*/ 1267627 w 3592824"/>
              <a:gd name="connsiteY107" fmla="*/ 2636174 h 6505980"/>
              <a:gd name="connsiteX108" fmla="*/ 1457972 w 3592824"/>
              <a:gd name="connsiteY108" fmla="*/ 2766635 h 6505980"/>
              <a:gd name="connsiteX109" fmla="*/ 1914541 w 3592824"/>
              <a:gd name="connsiteY109" fmla="*/ 1815401 h 6505980"/>
              <a:gd name="connsiteX110" fmla="*/ 1759871 w 3592824"/>
              <a:gd name="connsiteY110" fmla="*/ 1626771 h 6505980"/>
              <a:gd name="connsiteX111" fmla="*/ 1630255 w 3592824"/>
              <a:gd name="connsiteY111" fmla="*/ 1432944 h 6505980"/>
              <a:gd name="connsiteX112" fmla="*/ 1533657 w 3592824"/>
              <a:gd name="connsiteY112" fmla="*/ 1245834 h 6505980"/>
              <a:gd name="connsiteX113" fmla="*/ 1466898 w 3592824"/>
              <a:gd name="connsiteY113" fmla="*/ 1057506 h 6505980"/>
              <a:gd name="connsiteX114" fmla="*/ 1428386 w 3592824"/>
              <a:gd name="connsiteY114" fmla="*/ 871911 h 6505980"/>
              <a:gd name="connsiteX115" fmla="*/ 1418926 w 3592824"/>
              <a:gd name="connsiteY115" fmla="*/ 698165 h 6505980"/>
              <a:gd name="connsiteX116" fmla="*/ 1438518 w 3592824"/>
              <a:gd name="connsiteY116" fmla="*/ 529931 h 6505980"/>
              <a:gd name="connsiteX117" fmla="*/ 1487966 w 3592824"/>
              <a:gd name="connsiteY117" fmla="*/ 373157 h 6505980"/>
              <a:gd name="connsiteX118" fmla="*/ 1562109 w 3592824"/>
              <a:gd name="connsiteY118" fmla="*/ 234344 h 6505980"/>
              <a:gd name="connsiteX119" fmla="*/ 1590347 w 3592824"/>
              <a:gd name="connsiteY119" fmla="*/ 233909 h 6505980"/>
              <a:gd name="connsiteX120" fmla="*/ 1590423 w 3592824"/>
              <a:gd name="connsiteY120" fmla="*/ 276688 h 6505980"/>
              <a:gd name="connsiteX121" fmla="*/ 1534480 w 3592824"/>
              <a:gd name="connsiteY121" fmla="*/ 357380 h 6505980"/>
              <a:gd name="connsiteX122" fmla="*/ 1506010 w 3592824"/>
              <a:gd name="connsiteY122" fmla="*/ 457037 h 6505980"/>
              <a:gd name="connsiteX123" fmla="*/ 1488317 w 3592824"/>
              <a:gd name="connsiteY123" fmla="*/ 571212 h 6505980"/>
              <a:gd name="connsiteX124" fmla="*/ 1496884 w 3592824"/>
              <a:gd name="connsiteY124" fmla="*/ 693061 h 6505980"/>
              <a:gd name="connsiteX125" fmla="*/ 1522975 w 3592824"/>
              <a:gd name="connsiteY125" fmla="*/ 825308 h 6505980"/>
              <a:gd name="connsiteX126" fmla="*/ 1563776 w 3592824"/>
              <a:gd name="connsiteY126" fmla="*/ 957444 h 6505980"/>
              <a:gd name="connsiteX127" fmla="*/ 1623676 w 3592824"/>
              <a:gd name="connsiteY127" fmla="*/ 1089683 h 6505980"/>
              <a:gd name="connsiteX128" fmla="*/ 1701073 w 3592824"/>
              <a:gd name="connsiteY128" fmla="*/ 1219640 h 6505980"/>
              <a:gd name="connsiteX129" fmla="*/ 1784824 w 3592824"/>
              <a:gd name="connsiteY129" fmla="*/ 1340138 h 6505980"/>
              <a:gd name="connsiteX130" fmla="*/ 1839433 w 3592824"/>
              <a:gd name="connsiteY130" fmla="*/ 1402829 h 6505980"/>
              <a:gd name="connsiteX131" fmla="*/ 1879314 w 3592824"/>
              <a:gd name="connsiteY131" fmla="*/ 1462471 h 6505980"/>
              <a:gd name="connsiteX132" fmla="*/ 1923557 w 3592824"/>
              <a:gd name="connsiteY132" fmla="*/ 1509661 h 6505980"/>
              <a:gd name="connsiteX133" fmla="*/ 1968977 w 3592824"/>
              <a:gd name="connsiteY133" fmla="*/ 1553881 h 6505980"/>
              <a:gd name="connsiteX134" fmla="*/ 2023524 w 3592824"/>
              <a:gd name="connsiteY134" fmla="*/ 1583302 h 6505980"/>
              <a:gd name="connsiteX135" fmla="*/ 2159168 w 3592824"/>
              <a:gd name="connsiteY135" fmla="*/ 1357898 h 6505980"/>
              <a:gd name="connsiteX136" fmla="*/ 2301613 w 3592824"/>
              <a:gd name="connsiteY136" fmla="*/ 1152134 h 6505980"/>
              <a:gd name="connsiteX137" fmla="*/ 2456786 w 3592824"/>
              <a:gd name="connsiteY137" fmla="*/ 946442 h 6505980"/>
              <a:gd name="connsiteX138" fmla="*/ 2627883 w 3592824"/>
              <a:gd name="connsiteY138" fmla="*/ 750343 h 6505980"/>
              <a:gd name="connsiteX139" fmla="*/ 2819251 w 3592824"/>
              <a:gd name="connsiteY139" fmla="*/ 546637 h 6505980"/>
              <a:gd name="connsiteX140" fmla="*/ 3033293 w 3592824"/>
              <a:gd name="connsiteY140" fmla="*/ 338904 h 6505980"/>
              <a:gd name="connsiteX141" fmla="*/ 3075801 w 3592824"/>
              <a:gd name="connsiteY141" fmla="*/ 307656 h 6505980"/>
              <a:gd name="connsiteX142" fmla="*/ 3128615 w 3592824"/>
              <a:gd name="connsiteY142" fmla="*/ 255470 h 6505980"/>
              <a:gd name="connsiteX143" fmla="*/ 3193373 w 3592824"/>
              <a:gd name="connsiteY143" fmla="*/ 206920 h 6505980"/>
              <a:gd name="connsiteX144" fmla="*/ 3255727 w 3592824"/>
              <a:gd name="connsiteY144" fmla="*/ 153199 h 6505980"/>
              <a:gd name="connsiteX145" fmla="*/ 3326038 w 3592824"/>
              <a:gd name="connsiteY145" fmla="*/ 98736 h 6505980"/>
              <a:gd name="connsiteX146" fmla="*/ 3396772 w 3592824"/>
              <a:gd name="connsiteY146" fmla="*/ 57544 h 6505980"/>
              <a:gd name="connsiteX147" fmla="*/ 3465132 w 3592824"/>
              <a:gd name="connsiteY147" fmla="*/ 23864 h 6505980"/>
              <a:gd name="connsiteX148" fmla="*/ 3532718 w 3592824"/>
              <a:gd name="connsiteY148" fmla="*/ 3259 h 6505980"/>
              <a:gd name="connsiteX149" fmla="*/ 3587603 w 3592824"/>
              <a:gd name="connsiteY149"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76278 w 3592824"/>
              <a:gd name="connsiteY16" fmla="*/ 1039803 h 6505980"/>
              <a:gd name="connsiteX17" fmla="*/ 2451696 w 3592824"/>
              <a:gd name="connsiteY17" fmla="*/ 1220120 h 6505980"/>
              <a:gd name="connsiteX18" fmla="*/ 2333617 w 3592824"/>
              <a:gd name="connsiteY18" fmla="*/ 1482858 h 6505980"/>
              <a:gd name="connsiteX19" fmla="*/ 2239019 w 3592824"/>
              <a:gd name="connsiteY19" fmla="*/ 1750687 h 6505980"/>
              <a:gd name="connsiteX20" fmla="*/ 2166716 w 3592824"/>
              <a:gd name="connsiteY20" fmla="*/ 2028149 h 6505980"/>
              <a:gd name="connsiteX21" fmla="*/ 2138696 w 3592824"/>
              <a:gd name="connsiteY21" fmla="*/ 2191021 h 6505980"/>
              <a:gd name="connsiteX22" fmla="*/ 1708453 w 3592824"/>
              <a:gd name="connsiteY22" fmla="*/ 2932299 h 6505980"/>
              <a:gd name="connsiteX23" fmla="*/ 1722817 w 3592824"/>
              <a:gd name="connsiteY23" fmla="*/ 3822513 h 6505980"/>
              <a:gd name="connsiteX24" fmla="*/ 1536952 w 3592824"/>
              <a:gd name="connsiteY24" fmla="*/ 3772714 h 6505980"/>
              <a:gd name="connsiteX25" fmla="*/ 1541206 w 3592824"/>
              <a:gd name="connsiteY25" fmla="*/ 4042551 h 6505980"/>
              <a:gd name="connsiteX26" fmla="*/ 1736905 w 3592824"/>
              <a:gd name="connsiteY26" fmla="*/ 4202721 h 6505980"/>
              <a:gd name="connsiteX27" fmla="*/ 1910038 w 3592824"/>
              <a:gd name="connsiteY27" fmla="*/ 4375859 h 6505980"/>
              <a:gd name="connsiteX28" fmla="*/ 2049967 w 3592824"/>
              <a:gd name="connsiteY28" fmla="*/ 4551312 h 6505980"/>
              <a:gd name="connsiteX29" fmla="*/ 2161751 w 3592824"/>
              <a:gd name="connsiteY29" fmla="*/ 4736795 h 6505980"/>
              <a:gd name="connsiteX30" fmla="*/ 2245901 w 3592824"/>
              <a:gd name="connsiteY30" fmla="*/ 4927533 h 6505980"/>
              <a:gd name="connsiteX31" fmla="*/ 2299319 w 3592824"/>
              <a:gd name="connsiteY31" fmla="*/ 5113852 h 6505980"/>
              <a:gd name="connsiteX32" fmla="*/ 2323619 w 3592824"/>
              <a:gd name="connsiteY32" fmla="*/ 5302637 h 6505980"/>
              <a:gd name="connsiteX33" fmla="*/ 2316528 w 3592824"/>
              <a:gd name="connsiteY33" fmla="*/ 5487662 h 6505980"/>
              <a:gd name="connsiteX34" fmla="*/ 2281292 w 3592824"/>
              <a:gd name="connsiteY34" fmla="*/ 5660347 h 6505980"/>
              <a:gd name="connsiteX35" fmla="*/ 2254472 w 3592824"/>
              <a:gd name="connsiteY35" fmla="*/ 5669051 h 6505980"/>
              <a:gd name="connsiteX36" fmla="*/ 2243469 w 3592824"/>
              <a:gd name="connsiteY36" fmla="*/ 5622519 h 6505980"/>
              <a:gd name="connsiteX37" fmla="*/ 2276202 w 3592824"/>
              <a:gd name="connsiteY37" fmla="*/ 5518399 h 6505980"/>
              <a:gd name="connsiteX38" fmla="*/ 2277887 w 3592824"/>
              <a:gd name="connsiteY38" fmla="*/ 5401645 h 6505980"/>
              <a:gd name="connsiteX39" fmla="*/ 2265586 w 3592824"/>
              <a:gd name="connsiteY39" fmla="*/ 5272239 h 6505980"/>
              <a:gd name="connsiteX40" fmla="*/ 2226278 w 3592824"/>
              <a:gd name="connsiteY40" fmla="*/ 5142134 h 6505980"/>
              <a:gd name="connsiteX41" fmla="*/ 2167610 w 3592824"/>
              <a:gd name="connsiteY41" fmla="*/ 5005824 h 6505980"/>
              <a:gd name="connsiteX42" fmla="*/ 2094934 w 3592824"/>
              <a:gd name="connsiteY42" fmla="*/ 4873928 h 6505980"/>
              <a:gd name="connsiteX43" fmla="*/ 2004022 w 3592824"/>
              <a:gd name="connsiteY43" fmla="*/ 4747491 h 6505980"/>
              <a:gd name="connsiteX44" fmla="*/ 1897003 w 3592824"/>
              <a:gd name="connsiteY44" fmla="*/ 4628630 h 6505980"/>
              <a:gd name="connsiteX45" fmla="*/ 1786353 w 3592824"/>
              <a:gd name="connsiteY45" fmla="*/ 4521927 h 6505980"/>
              <a:gd name="connsiteX46" fmla="*/ 1718256 w 3592824"/>
              <a:gd name="connsiteY46" fmla="*/ 4469625 h 6505980"/>
              <a:gd name="connsiteX47" fmla="*/ 1664984 w 3592824"/>
              <a:gd name="connsiteY47" fmla="*/ 4416354 h 6505980"/>
              <a:gd name="connsiteX48" fmla="*/ 1610735 w 3592824"/>
              <a:gd name="connsiteY48" fmla="*/ 4377899 h 6505980"/>
              <a:gd name="connsiteX49" fmla="*/ 1556121 w 3592824"/>
              <a:gd name="connsiteY49" fmla="*/ 4343019 h 6505980"/>
              <a:gd name="connsiteX50" fmla="*/ 1496586 w 3592824"/>
              <a:gd name="connsiteY50" fmla="*/ 4326909 h 6505980"/>
              <a:gd name="connsiteX51" fmla="*/ 1424825 w 3592824"/>
              <a:gd name="connsiteY51" fmla="*/ 4611755 h 6505980"/>
              <a:gd name="connsiteX52" fmla="*/ 1341569 w 3592824"/>
              <a:gd name="connsiteY52" fmla="*/ 4877209 h 6505980"/>
              <a:gd name="connsiteX53" fmla="*/ 1246153 w 3592824"/>
              <a:gd name="connsiteY53" fmla="*/ 5146295 h 6505980"/>
              <a:gd name="connsiteX54" fmla="*/ 1133098 w 3592824"/>
              <a:gd name="connsiteY54" fmla="*/ 5409585 h 6505980"/>
              <a:gd name="connsiteX55" fmla="*/ 1002651 w 3592824"/>
              <a:gd name="connsiteY55" fmla="*/ 5687069 h 6505980"/>
              <a:gd name="connsiteX56" fmla="*/ 851621 w 3592824"/>
              <a:gd name="connsiteY56" fmla="*/ 5975542 h 6505980"/>
              <a:gd name="connsiteX57" fmla="*/ 819067 w 3592824"/>
              <a:gd name="connsiteY57" fmla="*/ 6021945 h 6505980"/>
              <a:gd name="connsiteX58" fmla="*/ 782039 w 3592824"/>
              <a:gd name="connsiteY58" fmla="*/ 6094137 h 6505980"/>
              <a:gd name="connsiteX59" fmla="*/ 732689 w 3592824"/>
              <a:gd name="connsiteY59" fmla="*/ 6165853 h 6505980"/>
              <a:gd name="connsiteX60" fmla="*/ 686953 w 3592824"/>
              <a:gd name="connsiteY60" fmla="*/ 6242495 h 6505980"/>
              <a:gd name="connsiteX61" fmla="*/ 633819 w 3592824"/>
              <a:gd name="connsiteY61" fmla="*/ 6322262 h 6505980"/>
              <a:gd name="connsiteX62" fmla="*/ 576894 w 3592824"/>
              <a:gd name="connsiteY62" fmla="*/ 6387714 h 6505980"/>
              <a:gd name="connsiteX63" fmla="*/ 520310 w 3592824"/>
              <a:gd name="connsiteY63" fmla="*/ 6444298 h 6505980"/>
              <a:gd name="connsiteX64" fmla="*/ 461122 w 3592824"/>
              <a:gd name="connsiteY64" fmla="*/ 6486433 h 6505980"/>
              <a:gd name="connsiteX65" fmla="*/ 409611 w 3592824"/>
              <a:gd name="connsiteY65" fmla="*/ 6505980 h 6505980"/>
              <a:gd name="connsiteX66" fmla="*/ 397795 w 3592824"/>
              <a:gd name="connsiteY66" fmla="*/ 6478382 h 6505980"/>
              <a:gd name="connsiteX67" fmla="*/ 580228 w 3592824"/>
              <a:gd name="connsiteY67" fmla="*/ 6260780 h 6505980"/>
              <a:gd name="connsiteX68" fmla="*/ 740291 w 3592824"/>
              <a:gd name="connsiteY68" fmla="*/ 6020812 h 6505980"/>
              <a:gd name="connsiteX69" fmla="*/ 876161 w 3592824"/>
              <a:gd name="connsiteY69" fmla="*/ 5764542 h 6505980"/>
              <a:gd name="connsiteX70" fmla="*/ 983460 w 3592824"/>
              <a:gd name="connsiteY70" fmla="*/ 5511282 h 6505980"/>
              <a:gd name="connsiteX71" fmla="*/ 1071980 w 3592824"/>
              <a:gd name="connsiteY71" fmla="*/ 5262934 h 6505980"/>
              <a:gd name="connsiteX72" fmla="*/ 1108340 w 3592824"/>
              <a:gd name="connsiteY72" fmla="*/ 5079541 h 6505980"/>
              <a:gd name="connsiteX73" fmla="*/ 1121344 w 3592824"/>
              <a:gd name="connsiteY73" fmla="*/ 5084649 h 6505980"/>
              <a:gd name="connsiteX74" fmla="*/ 1125291 w 3592824"/>
              <a:gd name="connsiteY74" fmla="*/ 5080701 h 6505980"/>
              <a:gd name="connsiteX75" fmla="*/ 1124442 w 3592824"/>
              <a:gd name="connsiteY75" fmla="*/ 5071961 h 6505980"/>
              <a:gd name="connsiteX76" fmla="*/ 1122157 w 3592824"/>
              <a:gd name="connsiteY76" fmla="*/ 5065724 h 6505980"/>
              <a:gd name="connsiteX77" fmla="*/ 1117049 w 3592824"/>
              <a:gd name="connsiteY77" fmla="*/ 5052716 h 6505980"/>
              <a:gd name="connsiteX78" fmla="*/ 1122811 w 3592824"/>
              <a:gd name="connsiteY78" fmla="*/ 5042696 h 6505980"/>
              <a:gd name="connsiteX79" fmla="*/ 1122495 w 3592824"/>
              <a:gd name="connsiteY79" fmla="*/ 5034485 h 6505980"/>
              <a:gd name="connsiteX80" fmla="*/ 1124158 w 3592824"/>
              <a:gd name="connsiteY80" fmla="*/ 5024300 h 6505980"/>
              <a:gd name="connsiteX81" fmla="*/ 1120205 w 3592824"/>
              <a:gd name="connsiteY81" fmla="*/ 5028252 h 6505980"/>
              <a:gd name="connsiteX82" fmla="*/ 1122495 w 3592824"/>
              <a:gd name="connsiteY82" fmla="*/ 5034485 h 6505980"/>
              <a:gd name="connsiteX83" fmla="*/ 1108340 w 3592824"/>
              <a:gd name="connsiteY83" fmla="*/ 5079541 h 6505980"/>
              <a:gd name="connsiteX84" fmla="*/ 1019535 w 3592824"/>
              <a:gd name="connsiteY84" fmla="*/ 5061794 h 6505980"/>
              <a:gd name="connsiteX85" fmla="*/ 907867 w 3592824"/>
              <a:gd name="connsiteY85" fmla="*/ 5071187 h 6505980"/>
              <a:gd name="connsiteX86" fmla="*/ 788983 w 3592824"/>
              <a:gd name="connsiteY86" fmla="*/ 5093104 h 6505980"/>
              <a:gd name="connsiteX87" fmla="*/ 658043 w 3592824"/>
              <a:gd name="connsiteY87" fmla="*/ 5134555 h 6505980"/>
              <a:gd name="connsiteX88" fmla="*/ 522026 w 3592824"/>
              <a:gd name="connsiteY88" fmla="*/ 5190653 h 6505980"/>
              <a:gd name="connsiteX89" fmla="*/ 384200 w 3592824"/>
              <a:gd name="connsiteY89" fmla="*/ 5252843 h 6505980"/>
              <a:gd name="connsiteX90" fmla="*/ 249344 w 3592824"/>
              <a:gd name="connsiteY90" fmla="*/ 5325897 h 6505980"/>
              <a:gd name="connsiteX91" fmla="*/ 120569 w 3592824"/>
              <a:gd name="connsiteY91" fmla="*/ 5397133 h 6505980"/>
              <a:gd name="connsiteX92" fmla="*/ 0 w 3592824"/>
              <a:gd name="connsiteY92" fmla="*/ 5468693 h 6505980"/>
              <a:gd name="connsiteX93" fmla="*/ 124698 w 3592824"/>
              <a:gd name="connsiteY93" fmla="*/ 5335477 h 6505980"/>
              <a:gd name="connsiteX94" fmla="*/ 246734 w 3592824"/>
              <a:gd name="connsiteY94" fmla="*/ 5221959 h 6505980"/>
              <a:gd name="connsiteX95" fmla="*/ 376856 w 3592824"/>
              <a:gd name="connsiteY95" fmla="*/ 5132327 h 6505980"/>
              <a:gd name="connsiteX96" fmla="*/ 515500 w 3592824"/>
              <a:gd name="connsiteY96" fmla="*/ 5051213 h 6505980"/>
              <a:gd name="connsiteX97" fmla="*/ 659408 w 3592824"/>
              <a:gd name="connsiteY97" fmla="*/ 4987219 h 6505980"/>
              <a:gd name="connsiteX98" fmla="*/ 820898 w 3592824"/>
              <a:gd name="connsiteY98" fmla="*/ 4940794 h 6505980"/>
              <a:gd name="connsiteX99" fmla="*/ 1181074 w 3592824"/>
              <a:gd name="connsiteY99" fmla="*/ 4846988 h 6505980"/>
              <a:gd name="connsiteX100" fmla="*/ 1226539 w 3592824"/>
              <a:gd name="connsiteY100" fmla="*/ 4526635 h 6505980"/>
              <a:gd name="connsiteX101" fmla="*/ 1248314 w 3592824"/>
              <a:gd name="connsiteY101" fmla="*/ 4207589 h 6505980"/>
              <a:gd name="connsiteX102" fmla="*/ 1246367 w 3592824"/>
              <a:gd name="connsiteY102" fmla="*/ 3884569 h 6505980"/>
              <a:gd name="connsiteX103" fmla="*/ 1230789 w 3592824"/>
              <a:gd name="connsiteY103" fmla="*/ 3690675 h 6505980"/>
              <a:gd name="connsiteX104" fmla="*/ 1162613 w 3592824"/>
              <a:gd name="connsiteY104" fmla="*/ 3672408 h 6505980"/>
              <a:gd name="connsiteX105" fmla="*/ 1267627 w 3592824"/>
              <a:gd name="connsiteY105" fmla="*/ 3672408 h 6505980"/>
              <a:gd name="connsiteX106" fmla="*/ 1267627 w 3592824"/>
              <a:gd name="connsiteY106" fmla="*/ 2636174 h 6505980"/>
              <a:gd name="connsiteX107" fmla="*/ 1457972 w 3592824"/>
              <a:gd name="connsiteY107" fmla="*/ 2766635 h 6505980"/>
              <a:gd name="connsiteX108" fmla="*/ 1914541 w 3592824"/>
              <a:gd name="connsiteY108" fmla="*/ 1815401 h 6505980"/>
              <a:gd name="connsiteX109" fmla="*/ 1759871 w 3592824"/>
              <a:gd name="connsiteY109" fmla="*/ 1626771 h 6505980"/>
              <a:gd name="connsiteX110" fmla="*/ 1630255 w 3592824"/>
              <a:gd name="connsiteY110" fmla="*/ 1432944 h 6505980"/>
              <a:gd name="connsiteX111" fmla="*/ 1533657 w 3592824"/>
              <a:gd name="connsiteY111" fmla="*/ 1245834 h 6505980"/>
              <a:gd name="connsiteX112" fmla="*/ 1466898 w 3592824"/>
              <a:gd name="connsiteY112" fmla="*/ 1057506 h 6505980"/>
              <a:gd name="connsiteX113" fmla="*/ 1428386 w 3592824"/>
              <a:gd name="connsiteY113" fmla="*/ 871911 h 6505980"/>
              <a:gd name="connsiteX114" fmla="*/ 1418926 w 3592824"/>
              <a:gd name="connsiteY114" fmla="*/ 698165 h 6505980"/>
              <a:gd name="connsiteX115" fmla="*/ 1438518 w 3592824"/>
              <a:gd name="connsiteY115" fmla="*/ 529931 h 6505980"/>
              <a:gd name="connsiteX116" fmla="*/ 1487966 w 3592824"/>
              <a:gd name="connsiteY116" fmla="*/ 373157 h 6505980"/>
              <a:gd name="connsiteX117" fmla="*/ 1562109 w 3592824"/>
              <a:gd name="connsiteY117" fmla="*/ 234344 h 6505980"/>
              <a:gd name="connsiteX118" fmla="*/ 1590347 w 3592824"/>
              <a:gd name="connsiteY118" fmla="*/ 233909 h 6505980"/>
              <a:gd name="connsiteX119" fmla="*/ 1590423 w 3592824"/>
              <a:gd name="connsiteY119" fmla="*/ 276688 h 6505980"/>
              <a:gd name="connsiteX120" fmla="*/ 1534480 w 3592824"/>
              <a:gd name="connsiteY120" fmla="*/ 357380 h 6505980"/>
              <a:gd name="connsiteX121" fmla="*/ 1506010 w 3592824"/>
              <a:gd name="connsiteY121" fmla="*/ 457037 h 6505980"/>
              <a:gd name="connsiteX122" fmla="*/ 1488317 w 3592824"/>
              <a:gd name="connsiteY122" fmla="*/ 571212 h 6505980"/>
              <a:gd name="connsiteX123" fmla="*/ 1496884 w 3592824"/>
              <a:gd name="connsiteY123" fmla="*/ 693061 h 6505980"/>
              <a:gd name="connsiteX124" fmla="*/ 1522975 w 3592824"/>
              <a:gd name="connsiteY124" fmla="*/ 825308 h 6505980"/>
              <a:gd name="connsiteX125" fmla="*/ 1563776 w 3592824"/>
              <a:gd name="connsiteY125" fmla="*/ 957444 h 6505980"/>
              <a:gd name="connsiteX126" fmla="*/ 1623676 w 3592824"/>
              <a:gd name="connsiteY126" fmla="*/ 1089683 h 6505980"/>
              <a:gd name="connsiteX127" fmla="*/ 1701073 w 3592824"/>
              <a:gd name="connsiteY127" fmla="*/ 1219640 h 6505980"/>
              <a:gd name="connsiteX128" fmla="*/ 1784824 w 3592824"/>
              <a:gd name="connsiteY128" fmla="*/ 1340138 h 6505980"/>
              <a:gd name="connsiteX129" fmla="*/ 1839433 w 3592824"/>
              <a:gd name="connsiteY129" fmla="*/ 1402829 h 6505980"/>
              <a:gd name="connsiteX130" fmla="*/ 1879314 w 3592824"/>
              <a:gd name="connsiteY130" fmla="*/ 1462471 h 6505980"/>
              <a:gd name="connsiteX131" fmla="*/ 1923557 w 3592824"/>
              <a:gd name="connsiteY131" fmla="*/ 1509661 h 6505980"/>
              <a:gd name="connsiteX132" fmla="*/ 1968977 w 3592824"/>
              <a:gd name="connsiteY132" fmla="*/ 1553881 h 6505980"/>
              <a:gd name="connsiteX133" fmla="*/ 2023524 w 3592824"/>
              <a:gd name="connsiteY133" fmla="*/ 1583302 h 6505980"/>
              <a:gd name="connsiteX134" fmla="*/ 2159168 w 3592824"/>
              <a:gd name="connsiteY134" fmla="*/ 1357898 h 6505980"/>
              <a:gd name="connsiteX135" fmla="*/ 2301613 w 3592824"/>
              <a:gd name="connsiteY135" fmla="*/ 1152134 h 6505980"/>
              <a:gd name="connsiteX136" fmla="*/ 2456786 w 3592824"/>
              <a:gd name="connsiteY136" fmla="*/ 946442 h 6505980"/>
              <a:gd name="connsiteX137" fmla="*/ 2627883 w 3592824"/>
              <a:gd name="connsiteY137" fmla="*/ 750343 h 6505980"/>
              <a:gd name="connsiteX138" fmla="*/ 2819251 w 3592824"/>
              <a:gd name="connsiteY138" fmla="*/ 546637 h 6505980"/>
              <a:gd name="connsiteX139" fmla="*/ 3033293 w 3592824"/>
              <a:gd name="connsiteY139" fmla="*/ 338904 h 6505980"/>
              <a:gd name="connsiteX140" fmla="*/ 3075801 w 3592824"/>
              <a:gd name="connsiteY140" fmla="*/ 307656 h 6505980"/>
              <a:gd name="connsiteX141" fmla="*/ 3128615 w 3592824"/>
              <a:gd name="connsiteY141" fmla="*/ 255470 h 6505980"/>
              <a:gd name="connsiteX142" fmla="*/ 3193373 w 3592824"/>
              <a:gd name="connsiteY142" fmla="*/ 206920 h 6505980"/>
              <a:gd name="connsiteX143" fmla="*/ 3255727 w 3592824"/>
              <a:gd name="connsiteY143" fmla="*/ 153199 h 6505980"/>
              <a:gd name="connsiteX144" fmla="*/ 3326038 w 3592824"/>
              <a:gd name="connsiteY144" fmla="*/ 98736 h 6505980"/>
              <a:gd name="connsiteX145" fmla="*/ 3396772 w 3592824"/>
              <a:gd name="connsiteY145" fmla="*/ 57544 h 6505980"/>
              <a:gd name="connsiteX146" fmla="*/ 3465132 w 3592824"/>
              <a:gd name="connsiteY146" fmla="*/ 23864 h 6505980"/>
              <a:gd name="connsiteX147" fmla="*/ 3532718 w 3592824"/>
              <a:gd name="connsiteY147" fmla="*/ 3259 h 6505980"/>
              <a:gd name="connsiteX148" fmla="*/ 3587603 w 3592824"/>
              <a:gd name="connsiteY148"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451696 w 3592824"/>
              <a:gd name="connsiteY16" fmla="*/ 1220120 h 6505980"/>
              <a:gd name="connsiteX17" fmla="*/ 2333617 w 3592824"/>
              <a:gd name="connsiteY17" fmla="*/ 1482858 h 6505980"/>
              <a:gd name="connsiteX18" fmla="*/ 2239019 w 3592824"/>
              <a:gd name="connsiteY18" fmla="*/ 1750687 h 6505980"/>
              <a:gd name="connsiteX19" fmla="*/ 2166716 w 3592824"/>
              <a:gd name="connsiteY19" fmla="*/ 2028149 h 6505980"/>
              <a:gd name="connsiteX20" fmla="*/ 2138696 w 3592824"/>
              <a:gd name="connsiteY20" fmla="*/ 2191021 h 6505980"/>
              <a:gd name="connsiteX21" fmla="*/ 1708453 w 3592824"/>
              <a:gd name="connsiteY21" fmla="*/ 2932299 h 6505980"/>
              <a:gd name="connsiteX22" fmla="*/ 1722817 w 3592824"/>
              <a:gd name="connsiteY22" fmla="*/ 3822513 h 6505980"/>
              <a:gd name="connsiteX23" fmla="*/ 1536952 w 3592824"/>
              <a:gd name="connsiteY23" fmla="*/ 3772714 h 6505980"/>
              <a:gd name="connsiteX24" fmla="*/ 1541206 w 3592824"/>
              <a:gd name="connsiteY24" fmla="*/ 4042551 h 6505980"/>
              <a:gd name="connsiteX25" fmla="*/ 1736905 w 3592824"/>
              <a:gd name="connsiteY25" fmla="*/ 4202721 h 6505980"/>
              <a:gd name="connsiteX26" fmla="*/ 1910038 w 3592824"/>
              <a:gd name="connsiteY26" fmla="*/ 4375859 h 6505980"/>
              <a:gd name="connsiteX27" fmla="*/ 2049967 w 3592824"/>
              <a:gd name="connsiteY27" fmla="*/ 4551312 h 6505980"/>
              <a:gd name="connsiteX28" fmla="*/ 2161751 w 3592824"/>
              <a:gd name="connsiteY28" fmla="*/ 4736795 h 6505980"/>
              <a:gd name="connsiteX29" fmla="*/ 2245901 w 3592824"/>
              <a:gd name="connsiteY29" fmla="*/ 4927533 h 6505980"/>
              <a:gd name="connsiteX30" fmla="*/ 2299319 w 3592824"/>
              <a:gd name="connsiteY30" fmla="*/ 5113852 h 6505980"/>
              <a:gd name="connsiteX31" fmla="*/ 2323619 w 3592824"/>
              <a:gd name="connsiteY31" fmla="*/ 5302637 h 6505980"/>
              <a:gd name="connsiteX32" fmla="*/ 2316528 w 3592824"/>
              <a:gd name="connsiteY32" fmla="*/ 5487662 h 6505980"/>
              <a:gd name="connsiteX33" fmla="*/ 2281292 w 3592824"/>
              <a:gd name="connsiteY33" fmla="*/ 5660347 h 6505980"/>
              <a:gd name="connsiteX34" fmla="*/ 2254472 w 3592824"/>
              <a:gd name="connsiteY34" fmla="*/ 5669051 h 6505980"/>
              <a:gd name="connsiteX35" fmla="*/ 2243469 w 3592824"/>
              <a:gd name="connsiteY35" fmla="*/ 5622519 h 6505980"/>
              <a:gd name="connsiteX36" fmla="*/ 2276202 w 3592824"/>
              <a:gd name="connsiteY36" fmla="*/ 5518399 h 6505980"/>
              <a:gd name="connsiteX37" fmla="*/ 2277887 w 3592824"/>
              <a:gd name="connsiteY37" fmla="*/ 5401645 h 6505980"/>
              <a:gd name="connsiteX38" fmla="*/ 2265586 w 3592824"/>
              <a:gd name="connsiteY38" fmla="*/ 5272239 h 6505980"/>
              <a:gd name="connsiteX39" fmla="*/ 2226278 w 3592824"/>
              <a:gd name="connsiteY39" fmla="*/ 5142134 h 6505980"/>
              <a:gd name="connsiteX40" fmla="*/ 2167610 w 3592824"/>
              <a:gd name="connsiteY40" fmla="*/ 5005824 h 6505980"/>
              <a:gd name="connsiteX41" fmla="*/ 2094934 w 3592824"/>
              <a:gd name="connsiteY41" fmla="*/ 4873928 h 6505980"/>
              <a:gd name="connsiteX42" fmla="*/ 2004022 w 3592824"/>
              <a:gd name="connsiteY42" fmla="*/ 4747491 h 6505980"/>
              <a:gd name="connsiteX43" fmla="*/ 1897003 w 3592824"/>
              <a:gd name="connsiteY43" fmla="*/ 4628630 h 6505980"/>
              <a:gd name="connsiteX44" fmla="*/ 1786353 w 3592824"/>
              <a:gd name="connsiteY44" fmla="*/ 4521927 h 6505980"/>
              <a:gd name="connsiteX45" fmla="*/ 1718256 w 3592824"/>
              <a:gd name="connsiteY45" fmla="*/ 4469625 h 6505980"/>
              <a:gd name="connsiteX46" fmla="*/ 1664984 w 3592824"/>
              <a:gd name="connsiteY46" fmla="*/ 4416354 h 6505980"/>
              <a:gd name="connsiteX47" fmla="*/ 1610735 w 3592824"/>
              <a:gd name="connsiteY47" fmla="*/ 4377899 h 6505980"/>
              <a:gd name="connsiteX48" fmla="*/ 1556121 w 3592824"/>
              <a:gd name="connsiteY48" fmla="*/ 4343019 h 6505980"/>
              <a:gd name="connsiteX49" fmla="*/ 1496586 w 3592824"/>
              <a:gd name="connsiteY49" fmla="*/ 4326909 h 6505980"/>
              <a:gd name="connsiteX50" fmla="*/ 1424825 w 3592824"/>
              <a:gd name="connsiteY50" fmla="*/ 4611755 h 6505980"/>
              <a:gd name="connsiteX51" fmla="*/ 1341569 w 3592824"/>
              <a:gd name="connsiteY51" fmla="*/ 4877209 h 6505980"/>
              <a:gd name="connsiteX52" fmla="*/ 1246153 w 3592824"/>
              <a:gd name="connsiteY52" fmla="*/ 5146295 h 6505980"/>
              <a:gd name="connsiteX53" fmla="*/ 1133098 w 3592824"/>
              <a:gd name="connsiteY53" fmla="*/ 5409585 h 6505980"/>
              <a:gd name="connsiteX54" fmla="*/ 1002651 w 3592824"/>
              <a:gd name="connsiteY54" fmla="*/ 5687069 h 6505980"/>
              <a:gd name="connsiteX55" fmla="*/ 851621 w 3592824"/>
              <a:gd name="connsiteY55" fmla="*/ 5975542 h 6505980"/>
              <a:gd name="connsiteX56" fmla="*/ 819067 w 3592824"/>
              <a:gd name="connsiteY56" fmla="*/ 6021945 h 6505980"/>
              <a:gd name="connsiteX57" fmla="*/ 782039 w 3592824"/>
              <a:gd name="connsiteY57" fmla="*/ 6094137 h 6505980"/>
              <a:gd name="connsiteX58" fmla="*/ 732689 w 3592824"/>
              <a:gd name="connsiteY58" fmla="*/ 6165853 h 6505980"/>
              <a:gd name="connsiteX59" fmla="*/ 686953 w 3592824"/>
              <a:gd name="connsiteY59" fmla="*/ 6242495 h 6505980"/>
              <a:gd name="connsiteX60" fmla="*/ 633819 w 3592824"/>
              <a:gd name="connsiteY60" fmla="*/ 6322262 h 6505980"/>
              <a:gd name="connsiteX61" fmla="*/ 576894 w 3592824"/>
              <a:gd name="connsiteY61" fmla="*/ 6387714 h 6505980"/>
              <a:gd name="connsiteX62" fmla="*/ 520310 w 3592824"/>
              <a:gd name="connsiteY62" fmla="*/ 6444298 h 6505980"/>
              <a:gd name="connsiteX63" fmla="*/ 461122 w 3592824"/>
              <a:gd name="connsiteY63" fmla="*/ 6486433 h 6505980"/>
              <a:gd name="connsiteX64" fmla="*/ 409611 w 3592824"/>
              <a:gd name="connsiteY64" fmla="*/ 6505980 h 6505980"/>
              <a:gd name="connsiteX65" fmla="*/ 397795 w 3592824"/>
              <a:gd name="connsiteY65" fmla="*/ 6478382 h 6505980"/>
              <a:gd name="connsiteX66" fmla="*/ 580228 w 3592824"/>
              <a:gd name="connsiteY66" fmla="*/ 6260780 h 6505980"/>
              <a:gd name="connsiteX67" fmla="*/ 740291 w 3592824"/>
              <a:gd name="connsiteY67" fmla="*/ 6020812 h 6505980"/>
              <a:gd name="connsiteX68" fmla="*/ 876161 w 3592824"/>
              <a:gd name="connsiteY68" fmla="*/ 5764542 h 6505980"/>
              <a:gd name="connsiteX69" fmla="*/ 983460 w 3592824"/>
              <a:gd name="connsiteY69" fmla="*/ 5511282 h 6505980"/>
              <a:gd name="connsiteX70" fmla="*/ 1071980 w 3592824"/>
              <a:gd name="connsiteY70" fmla="*/ 5262934 h 6505980"/>
              <a:gd name="connsiteX71" fmla="*/ 1108340 w 3592824"/>
              <a:gd name="connsiteY71" fmla="*/ 5079541 h 6505980"/>
              <a:gd name="connsiteX72" fmla="*/ 1121344 w 3592824"/>
              <a:gd name="connsiteY72" fmla="*/ 5084649 h 6505980"/>
              <a:gd name="connsiteX73" fmla="*/ 1125291 w 3592824"/>
              <a:gd name="connsiteY73" fmla="*/ 5080701 h 6505980"/>
              <a:gd name="connsiteX74" fmla="*/ 1124442 w 3592824"/>
              <a:gd name="connsiteY74" fmla="*/ 5071961 h 6505980"/>
              <a:gd name="connsiteX75" fmla="*/ 1122157 w 3592824"/>
              <a:gd name="connsiteY75" fmla="*/ 5065724 h 6505980"/>
              <a:gd name="connsiteX76" fmla="*/ 1117049 w 3592824"/>
              <a:gd name="connsiteY76" fmla="*/ 5052716 h 6505980"/>
              <a:gd name="connsiteX77" fmla="*/ 1122811 w 3592824"/>
              <a:gd name="connsiteY77" fmla="*/ 5042696 h 6505980"/>
              <a:gd name="connsiteX78" fmla="*/ 1122495 w 3592824"/>
              <a:gd name="connsiteY78" fmla="*/ 5034485 h 6505980"/>
              <a:gd name="connsiteX79" fmla="*/ 1124158 w 3592824"/>
              <a:gd name="connsiteY79" fmla="*/ 5024300 h 6505980"/>
              <a:gd name="connsiteX80" fmla="*/ 1120205 w 3592824"/>
              <a:gd name="connsiteY80" fmla="*/ 5028252 h 6505980"/>
              <a:gd name="connsiteX81" fmla="*/ 1122495 w 3592824"/>
              <a:gd name="connsiteY81" fmla="*/ 5034485 h 6505980"/>
              <a:gd name="connsiteX82" fmla="*/ 1108340 w 3592824"/>
              <a:gd name="connsiteY82" fmla="*/ 5079541 h 6505980"/>
              <a:gd name="connsiteX83" fmla="*/ 1019535 w 3592824"/>
              <a:gd name="connsiteY83" fmla="*/ 5061794 h 6505980"/>
              <a:gd name="connsiteX84" fmla="*/ 907867 w 3592824"/>
              <a:gd name="connsiteY84" fmla="*/ 5071187 h 6505980"/>
              <a:gd name="connsiteX85" fmla="*/ 788983 w 3592824"/>
              <a:gd name="connsiteY85" fmla="*/ 5093104 h 6505980"/>
              <a:gd name="connsiteX86" fmla="*/ 658043 w 3592824"/>
              <a:gd name="connsiteY86" fmla="*/ 5134555 h 6505980"/>
              <a:gd name="connsiteX87" fmla="*/ 522026 w 3592824"/>
              <a:gd name="connsiteY87" fmla="*/ 5190653 h 6505980"/>
              <a:gd name="connsiteX88" fmla="*/ 384200 w 3592824"/>
              <a:gd name="connsiteY88" fmla="*/ 5252843 h 6505980"/>
              <a:gd name="connsiteX89" fmla="*/ 249344 w 3592824"/>
              <a:gd name="connsiteY89" fmla="*/ 5325897 h 6505980"/>
              <a:gd name="connsiteX90" fmla="*/ 120569 w 3592824"/>
              <a:gd name="connsiteY90" fmla="*/ 5397133 h 6505980"/>
              <a:gd name="connsiteX91" fmla="*/ 0 w 3592824"/>
              <a:gd name="connsiteY91" fmla="*/ 5468693 h 6505980"/>
              <a:gd name="connsiteX92" fmla="*/ 124698 w 3592824"/>
              <a:gd name="connsiteY92" fmla="*/ 5335477 h 6505980"/>
              <a:gd name="connsiteX93" fmla="*/ 246734 w 3592824"/>
              <a:gd name="connsiteY93" fmla="*/ 5221959 h 6505980"/>
              <a:gd name="connsiteX94" fmla="*/ 376856 w 3592824"/>
              <a:gd name="connsiteY94" fmla="*/ 5132327 h 6505980"/>
              <a:gd name="connsiteX95" fmla="*/ 515500 w 3592824"/>
              <a:gd name="connsiteY95" fmla="*/ 5051213 h 6505980"/>
              <a:gd name="connsiteX96" fmla="*/ 659408 w 3592824"/>
              <a:gd name="connsiteY96" fmla="*/ 4987219 h 6505980"/>
              <a:gd name="connsiteX97" fmla="*/ 820898 w 3592824"/>
              <a:gd name="connsiteY97" fmla="*/ 4940794 h 6505980"/>
              <a:gd name="connsiteX98" fmla="*/ 1181074 w 3592824"/>
              <a:gd name="connsiteY98" fmla="*/ 4846988 h 6505980"/>
              <a:gd name="connsiteX99" fmla="*/ 1226539 w 3592824"/>
              <a:gd name="connsiteY99" fmla="*/ 4526635 h 6505980"/>
              <a:gd name="connsiteX100" fmla="*/ 1248314 w 3592824"/>
              <a:gd name="connsiteY100" fmla="*/ 4207589 h 6505980"/>
              <a:gd name="connsiteX101" fmla="*/ 1246367 w 3592824"/>
              <a:gd name="connsiteY101" fmla="*/ 3884569 h 6505980"/>
              <a:gd name="connsiteX102" fmla="*/ 1230789 w 3592824"/>
              <a:gd name="connsiteY102" fmla="*/ 3690675 h 6505980"/>
              <a:gd name="connsiteX103" fmla="*/ 1162613 w 3592824"/>
              <a:gd name="connsiteY103" fmla="*/ 3672408 h 6505980"/>
              <a:gd name="connsiteX104" fmla="*/ 1267627 w 3592824"/>
              <a:gd name="connsiteY104" fmla="*/ 3672408 h 6505980"/>
              <a:gd name="connsiteX105" fmla="*/ 1267627 w 3592824"/>
              <a:gd name="connsiteY105" fmla="*/ 2636174 h 6505980"/>
              <a:gd name="connsiteX106" fmla="*/ 1457972 w 3592824"/>
              <a:gd name="connsiteY106" fmla="*/ 2766635 h 6505980"/>
              <a:gd name="connsiteX107" fmla="*/ 1914541 w 3592824"/>
              <a:gd name="connsiteY107" fmla="*/ 1815401 h 6505980"/>
              <a:gd name="connsiteX108" fmla="*/ 1759871 w 3592824"/>
              <a:gd name="connsiteY108" fmla="*/ 1626771 h 6505980"/>
              <a:gd name="connsiteX109" fmla="*/ 1630255 w 3592824"/>
              <a:gd name="connsiteY109" fmla="*/ 1432944 h 6505980"/>
              <a:gd name="connsiteX110" fmla="*/ 1533657 w 3592824"/>
              <a:gd name="connsiteY110" fmla="*/ 1245834 h 6505980"/>
              <a:gd name="connsiteX111" fmla="*/ 1466898 w 3592824"/>
              <a:gd name="connsiteY111" fmla="*/ 1057506 h 6505980"/>
              <a:gd name="connsiteX112" fmla="*/ 1428386 w 3592824"/>
              <a:gd name="connsiteY112" fmla="*/ 871911 h 6505980"/>
              <a:gd name="connsiteX113" fmla="*/ 1418926 w 3592824"/>
              <a:gd name="connsiteY113" fmla="*/ 698165 h 6505980"/>
              <a:gd name="connsiteX114" fmla="*/ 1438518 w 3592824"/>
              <a:gd name="connsiteY114" fmla="*/ 529931 h 6505980"/>
              <a:gd name="connsiteX115" fmla="*/ 1487966 w 3592824"/>
              <a:gd name="connsiteY115" fmla="*/ 373157 h 6505980"/>
              <a:gd name="connsiteX116" fmla="*/ 1562109 w 3592824"/>
              <a:gd name="connsiteY116" fmla="*/ 234344 h 6505980"/>
              <a:gd name="connsiteX117" fmla="*/ 1590347 w 3592824"/>
              <a:gd name="connsiteY117" fmla="*/ 233909 h 6505980"/>
              <a:gd name="connsiteX118" fmla="*/ 1590423 w 3592824"/>
              <a:gd name="connsiteY118" fmla="*/ 276688 h 6505980"/>
              <a:gd name="connsiteX119" fmla="*/ 1534480 w 3592824"/>
              <a:gd name="connsiteY119" fmla="*/ 357380 h 6505980"/>
              <a:gd name="connsiteX120" fmla="*/ 1506010 w 3592824"/>
              <a:gd name="connsiteY120" fmla="*/ 457037 h 6505980"/>
              <a:gd name="connsiteX121" fmla="*/ 1488317 w 3592824"/>
              <a:gd name="connsiteY121" fmla="*/ 571212 h 6505980"/>
              <a:gd name="connsiteX122" fmla="*/ 1496884 w 3592824"/>
              <a:gd name="connsiteY122" fmla="*/ 693061 h 6505980"/>
              <a:gd name="connsiteX123" fmla="*/ 1522975 w 3592824"/>
              <a:gd name="connsiteY123" fmla="*/ 825308 h 6505980"/>
              <a:gd name="connsiteX124" fmla="*/ 1563776 w 3592824"/>
              <a:gd name="connsiteY124" fmla="*/ 957444 h 6505980"/>
              <a:gd name="connsiteX125" fmla="*/ 1623676 w 3592824"/>
              <a:gd name="connsiteY125" fmla="*/ 1089683 h 6505980"/>
              <a:gd name="connsiteX126" fmla="*/ 1701073 w 3592824"/>
              <a:gd name="connsiteY126" fmla="*/ 1219640 h 6505980"/>
              <a:gd name="connsiteX127" fmla="*/ 1784824 w 3592824"/>
              <a:gd name="connsiteY127" fmla="*/ 1340138 h 6505980"/>
              <a:gd name="connsiteX128" fmla="*/ 1839433 w 3592824"/>
              <a:gd name="connsiteY128" fmla="*/ 1402829 h 6505980"/>
              <a:gd name="connsiteX129" fmla="*/ 1879314 w 3592824"/>
              <a:gd name="connsiteY129" fmla="*/ 1462471 h 6505980"/>
              <a:gd name="connsiteX130" fmla="*/ 1923557 w 3592824"/>
              <a:gd name="connsiteY130" fmla="*/ 1509661 h 6505980"/>
              <a:gd name="connsiteX131" fmla="*/ 1968977 w 3592824"/>
              <a:gd name="connsiteY131" fmla="*/ 1553881 h 6505980"/>
              <a:gd name="connsiteX132" fmla="*/ 2023524 w 3592824"/>
              <a:gd name="connsiteY132" fmla="*/ 1583302 h 6505980"/>
              <a:gd name="connsiteX133" fmla="*/ 2159168 w 3592824"/>
              <a:gd name="connsiteY133" fmla="*/ 1357898 h 6505980"/>
              <a:gd name="connsiteX134" fmla="*/ 2301613 w 3592824"/>
              <a:gd name="connsiteY134" fmla="*/ 1152134 h 6505980"/>
              <a:gd name="connsiteX135" fmla="*/ 2456786 w 3592824"/>
              <a:gd name="connsiteY135" fmla="*/ 946442 h 6505980"/>
              <a:gd name="connsiteX136" fmla="*/ 2627883 w 3592824"/>
              <a:gd name="connsiteY136" fmla="*/ 750343 h 6505980"/>
              <a:gd name="connsiteX137" fmla="*/ 2819251 w 3592824"/>
              <a:gd name="connsiteY137" fmla="*/ 546637 h 6505980"/>
              <a:gd name="connsiteX138" fmla="*/ 3033293 w 3592824"/>
              <a:gd name="connsiteY138" fmla="*/ 338904 h 6505980"/>
              <a:gd name="connsiteX139" fmla="*/ 3075801 w 3592824"/>
              <a:gd name="connsiteY139" fmla="*/ 307656 h 6505980"/>
              <a:gd name="connsiteX140" fmla="*/ 3128615 w 3592824"/>
              <a:gd name="connsiteY140" fmla="*/ 255470 h 6505980"/>
              <a:gd name="connsiteX141" fmla="*/ 3193373 w 3592824"/>
              <a:gd name="connsiteY141" fmla="*/ 206920 h 6505980"/>
              <a:gd name="connsiteX142" fmla="*/ 3255727 w 3592824"/>
              <a:gd name="connsiteY142" fmla="*/ 153199 h 6505980"/>
              <a:gd name="connsiteX143" fmla="*/ 3326038 w 3592824"/>
              <a:gd name="connsiteY143" fmla="*/ 98736 h 6505980"/>
              <a:gd name="connsiteX144" fmla="*/ 3396772 w 3592824"/>
              <a:gd name="connsiteY144" fmla="*/ 57544 h 6505980"/>
              <a:gd name="connsiteX145" fmla="*/ 3465132 w 3592824"/>
              <a:gd name="connsiteY145" fmla="*/ 23864 h 6505980"/>
              <a:gd name="connsiteX146" fmla="*/ 3532718 w 3592824"/>
              <a:gd name="connsiteY146" fmla="*/ 3259 h 6505980"/>
              <a:gd name="connsiteX147" fmla="*/ 3587603 w 3592824"/>
              <a:gd name="connsiteY147"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451696 w 3592824"/>
              <a:gd name="connsiteY15" fmla="*/ 1220120 h 6505980"/>
              <a:gd name="connsiteX16" fmla="*/ 2333617 w 3592824"/>
              <a:gd name="connsiteY16" fmla="*/ 1482858 h 6505980"/>
              <a:gd name="connsiteX17" fmla="*/ 2239019 w 3592824"/>
              <a:gd name="connsiteY17" fmla="*/ 1750687 h 6505980"/>
              <a:gd name="connsiteX18" fmla="*/ 2166716 w 3592824"/>
              <a:gd name="connsiteY18" fmla="*/ 2028149 h 6505980"/>
              <a:gd name="connsiteX19" fmla="*/ 2138696 w 3592824"/>
              <a:gd name="connsiteY19" fmla="*/ 2191021 h 6505980"/>
              <a:gd name="connsiteX20" fmla="*/ 1708453 w 3592824"/>
              <a:gd name="connsiteY20" fmla="*/ 2932299 h 6505980"/>
              <a:gd name="connsiteX21" fmla="*/ 1722817 w 3592824"/>
              <a:gd name="connsiteY21" fmla="*/ 3822513 h 6505980"/>
              <a:gd name="connsiteX22" fmla="*/ 1536952 w 3592824"/>
              <a:gd name="connsiteY22" fmla="*/ 3772714 h 6505980"/>
              <a:gd name="connsiteX23" fmla="*/ 1541206 w 3592824"/>
              <a:gd name="connsiteY23" fmla="*/ 4042551 h 6505980"/>
              <a:gd name="connsiteX24" fmla="*/ 1736905 w 3592824"/>
              <a:gd name="connsiteY24" fmla="*/ 4202721 h 6505980"/>
              <a:gd name="connsiteX25" fmla="*/ 1910038 w 3592824"/>
              <a:gd name="connsiteY25" fmla="*/ 4375859 h 6505980"/>
              <a:gd name="connsiteX26" fmla="*/ 2049967 w 3592824"/>
              <a:gd name="connsiteY26" fmla="*/ 4551312 h 6505980"/>
              <a:gd name="connsiteX27" fmla="*/ 2161751 w 3592824"/>
              <a:gd name="connsiteY27" fmla="*/ 4736795 h 6505980"/>
              <a:gd name="connsiteX28" fmla="*/ 2245901 w 3592824"/>
              <a:gd name="connsiteY28" fmla="*/ 4927533 h 6505980"/>
              <a:gd name="connsiteX29" fmla="*/ 2299319 w 3592824"/>
              <a:gd name="connsiteY29" fmla="*/ 5113852 h 6505980"/>
              <a:gd name="connsiteX30" fmla="*/ 2323619 w 3592824"/>
              <a:gd name="connsiteY30" fmla="*/ 5302637 h 6505980"/>
              <a:gd name="connsiteX31" fmla="*/ 2316528 w 3592824"/>
              <a:gd name="connsiteY31" fmla="*/ 5487662 h 6505980"/>
              <a:gd name="connsiteX32" fmla="*/ 2281292 w 3592824"/>
              <a:gd name="connsiteY32" fmla="*/ 5660347 h 6505980"/>
              <a:gd name="connsiteX33" fmla="*/ 2254472 w 3592824"/>
              <a:gd name="connsiteY33" fmla="*/ 5669051 h 6505980"/>
              <a:gd name="connsiteX34" fmla="*/ 2243469 w 3592824"/>
              <a:gd name="connsiteY34" fmla="*/ 5622519 h 6505980"/>
              <a:gd name="connsiteX35" fmla="*/ 2276202 w 3592824"/>
              <a:gd name="connsiteY35" fmla="*/ 5518399 h 6505980"/>
              <a:gd name="connsiteX36" fmla="*/ 2277887 w 3592824"/>
              <a:gd name="connsiteY36" fmla="*/ 5401645 h 6505980"/>
              <a:gd name="connsiteX37" fmla="*/ 2265586 w 3592824"/>
              <a:gd name="connsiteY37" fmla="*/ 5272239 h 6505980"/>
              <a:gd name="connsiteX38" fmla="*/ 2226278 w 3592824"/>
              <a:gd name="connsiteY38" fmla="*/ 5142134 h 6505980"/>
              <a:gd name="connsiteX39" fmla="*/ 2167610 w 3592824"/>
              <a:gd name="connsiteY39" fmla="*/ 5005824 h 6505980"/>
              <a:gd name="connsiteX40" fmla="*/ 2094934 w 3592824"/>
              <a:gd name="connsiteY40" fmla="*/ 4873928 h 6505980"/>
              <a:gd name="connsiteX41" fmla="*/ 2004022 w 3592824"/>
              <a:gd name="connsiteY41" fmla="*/ 4747491 h 6505980"/>
              <a:gd name="connsiteX42" fmla="*/ 1897003 w 3592824"/>
              <a:gd name="connsiteY42" fmla="*/ 4628630 h 6505980"/>
              <a:gd name="connsiteX43" fmla="*/ 1786353 w 3592824"/>
              <a:gd name="connsiteY43" fmla="*/ 4521927 h 6505980"/>
              <a:gd name="connsiteX44" fmla="*/ 1718256 w 3592824"/>
              <a:gd name="connsiteY44" fmla="*/ 4469625 h 6505980"/>
              <a:gd name="connsiteX45" fmla="*/ 1664984 w 3592824"/>
              <a:gd name="connsiteY45" fmla="*/ 4416354 h 6505980"/>
              <a:gd name="connsiteX46" fmla="*/ 1610735 w 3592824"/>
              <a:gd name="connsiteY46" fmla="*/ 4377899 h 6505980"/>
              <a:gd name="connsiteX47" fmla="*/ 1556121 w 3592824"/>
              <a:gd name="connsiteY47" fmla="*/ 4343019 h 6505980"/>
              <a:gd name="connsiteX48" fmla="*/ 1496586 w 3592824"/>
              <a:gd name="connsiteY48" fmla="*/ 4326909 h 6505980"/>
              <a:gd name="connsiteX49" fmla="*/ 1424825 w 3592824"/>
              <a:gd name="connsiteY49" fmla="*/ 4611755 h 6505980"/>
              <a:gd name="connsiteX50" fmla="*/ 1341569 w 3592824"/>
              <a:gd name="connsiteY50" fmla="*/ 4877209 h 6505980"/>
              <a:gd name="connsiteX51" fmla="*/ 1246153 w 3592824"/>
              <a:gd name="connsiteY51" fmla="*/ 5146295 h 6505980"/>
              <a:gd name="connsiteX52" fmla="*/ 1133098 w 3592824"/>
              <a:gd name="connsiteY52" fmla="*/ 5409585 h 6505980"/>
              <a:gd name="connsiteX53" fmla="*/ 1002651 w 3592824"/>
              <a:gd name="connsiteY53" fmla="*/ 5687069 h 6505980"/>
              <a:gd name="connsiteX54" fmla="*/ 851621 w 3592824"/>
              <a:gd name="connsiteY54" fmla="*/ 5975542 h 6505980"/>
              <a:gd name="connsiteX55" fmla="*/ 819067 w 3592824"/>
              <a:gd name="connsiteY55" fmla="*/ 6021945 h 6505980"/>
              <a:gd name="connsiteX56" fmla="*/ 782039 w 3592824"/>
              <a:gd name="connsiteY56" fmla="*/ 6094137 h 6505980"/>
              <a:gd name="connsiteX57" fmla="*/ 732689 w 3592824"/>
              <a:gd name="connsiteY57" fmla="*/ 6165853 h 6505980"/>
              <a:gd name="connsiteX58" fmla="*/ 686953 w 3592824"/>
              <a:gd name="connsiteY58" fmla="*/ 6242495 h 6505980"/>
              <a:gd name="connsiteX59" fmla="*/ 633819 w 3592824"/>
              <a:gd name="connsiteY59" fmla="*/ 6322262 h 6505980"/>
              <a:gd name="connsiteX60" fmla="*/ 576894 w 3592824"/>
              <a:gd name="connsiteY60" fmla="*/ 6387714 h 6505980"/>
              <a:gd name="connsiteX61" fmla="*/ 520310 w 3592824"/>
              <a:gd name="connsiteY61" fmla="*/ 6444298 h 6505980"/>
              <a:gd name="connsiteX62" fmla="*/ 461122 w 3592824"/>
              <a:gd name="connsiteY62" fmla="*/ 6486433 h 6505980"/>
              <a:gd name="connsiteX63" fmla="*/ 409611 w 3592824"/>
              <a:gd name="connsiteY63" fmla="*/ 6505980 h 6505980"/>
              <a:gd name="connsiteX64" fmla="*/ 397795 w 3592824"/>
              <a:gd name="connsiteY64" fmla="*/ 6478382 h 6505980"/>
              <a:gd name="connsiteX65" fmla="*/ 580228 w 3592824"/>
              <a:gd name="connsiteY65" fmla="*/ 6260780 h 6505980"/>
              <a:gd name="connsiteX66" fmla="*/ 740291 w 3592824"/>
              <a:gd name="connsiteY66" fmla="*/ 6020812 h 6505980"/>
              <a:gd name="connsiteX67" fmla="*/ 876161 w 3592824"/>
              <a:gd name="connsiteY67" fmla="*/ 5764542 h 6505980"/>
              <a:gd name="connsiteX68" fmla="*/ 983460 w 3592824"/>
              <a:gd name="connsiteY68" fmla="*/ 5511282 h 6505980"/>
              <a:gd name="connsiteX69" fmla="*/ 1071980 w 3592824"/>
              <a:gd name="connsiteY69" fmla="*/ 5262934 h 6505980"/>
              <a:gd name="connsiteX70" fmla="*/ 1108340 w 3592824"/>
              <a:gd name="connsiteY70" fmla="*/ 5079541 h 6505980"/>
              <a:gd name="connsiteX71" fmla="*/ 1121344 w 3592824"/>
              <a:gd name="connsiteY71" fmla="*/ 5084649 h 6505980"/>
              <a:gd name="connsiteX72" fmla="*/ 1125291 w 3592824"/>
              <a:gd name="connsiteY72" fmla="*/ 5080701 h 6505980"/>
              <a:gd name="connsiteX73" fmla="*/ 1124442 w 3592824"/>
              <a:gd name="connsiteY73" fmla="*/ 5071961 h 6505980"/>
              <a:gd name="connsiteX74" fmla="*/ 1122157 w 3592824"/>
              <a:gd name="connsiteY74" fmla="*/ 5065724 h 6505980"/>
              <a:gd name="connsiteX75" fmla="*/ 1117049 w 3592824"/>
              <a:gd name="connsiteY75" fmla="*/ 5052716 h 6505980"/>
              <a:gd name="connsiteX76" fmla="*/ 1122811 w 3592824"/>
              <a:gd name="connsiteY76" fmla="*/ 5042696 h 6505980"/>
              <a:gd name="connsiteX77" fmla="*/ 1122495 w 3592824"/>
              <a:gd name="connsiteY77" fmla="*/ 5034485 h 6505980"/>
              <a:gd name="connsiteX78" fmla="*/ 1124158 w 3592824"/>
              <a:gd name="connsiteY78" fmla="*/ 5024300 h 6505980"/>
              <a:gd name="connsiteX79" fmla="*/ 1120205 w 3592824"/>
              <a:gd name="connsiteY79" fmla="*/ 5028252 h 6505980"/>
              <a:gd name="connsiteX80" fmla="*/ 1122495 w 3592824"/>
              <a:gd name="connsiteY80" fmla="*/ 5034485 h 6505980"/>
              <a:gd name="connsiteX81" fmla="*/ 1108340 w 3592824"/>
              <a:gd name="connsiteY81" fmla="*/ 5079541 h 6505980"/>
              <a:gd name="connsiteX82" fmla="*/ 1019535 w 3592824"/>
              <a:gd name="connsiteY82" fmla="*/ 5061794 h 6505980"/>
              <a:gd name="connsiteX83" fmla="*/ 907867 w 3592824"/>
              <a:gd name="connsiteY83" fmla="*/ 5071187 h 6505980"/>
              <a:gd name="connsiteX84" fmla="*/ 788983 w 3592824"/>
              <a:gd name="connsiteY84" fmla="*/ 5093104 h 6505980"/>
              <a:gd name="connsiteX85" fmla="*/ 658043 w 3592824"/>
              <a:gd name="connsiteY85" fmla="*/ 5134555 h 6505980"/>
              <a:gd name="connsiteX86" fmla="*/ 522026 w 3592824"/>
              <a:gd name="connsiteY86" fmla="*/ 5190653 h 6505980"/>
              <a:gd name="connsiteX87" fmla="*/ 384200 w 3592824"/>
              <a:gd name="connsiteY87" fmla="*/ 5252843 h 6505980"/>
              <a:gd name="connsiteX88" fmla="*/ 249344 w 3592824"/>
              <a:gd name="connsiteY88" fmla="*/ 5325897 h 6505980"/>
              <a:gd name="connsiteX89" fmla="*/ 120569 w 3592824"/>
              <a:gd name="connsiteY89" fmla="*/ 5397133 h 6505980"/>
              <a:gd name="connsiteX90" fmla="*/ 0 w 3592824"/>
              <a:gd name="connsiteY90" fmla="*/ 5468693 h 6505980"/>
              <a:gd name="connsiteX91" fmla="*/ 124698 w 3592824"/>
              <a:gd name="connsiteY91" fmla="*/ 5335477 h 6505980"/>
              <a:gd name="connsiteX92" fmla="*/ 246734 w 3592824"/>
              <a:gd name="connsiteY92" fmla="*/ 5221959 h 6505980"/>
              <a:gd name="connsiteX93" fmla="*/ 376856 w 3592824"/>
              <a:gd name="connsiteY93" fmla="*/ 5132327 h 6505980"/>
              <a:gd name="connsiteX94" fmla="*/ 515500 w 3592824"/>
              <a:gd name="connsiteY94" fmla="*/ 5051213 h 6505980"/>
              <a:gd name="connsiteX95" fmla="*/ 659408 w 3592824"/>
              <a:gd name="connsiteY95" fmla="*/ 4987219 h 6505980"/>
              <a:gd name="connsiteX96" fmla="*/ 820898 w 3592824"/>
              <a:gd name="connsiteY96" fmla="*/ 4940794 h 6505980"/>
              <a:gd name="connsiteX97" fmla="*/ 1181074 w 3592824"/>
              <a:gd name="connsiteY97" fmla="*/ 4846988 h 6505980"/>
              <a:gd name="connsiteX98" fmla="*/ 1226539 w 3592824"/>
              <a:gd name="connsiteY98" fmla="*/ 4526635 h 6505980"/>
              <a:gd name="connsiteX99" fmla="*/ 1248314 w 3592824"/>
              <a:gd name="connsiteY99" fmla="*/ 4207589 h 6505980"/>
              <a:gd name="connsiteX100" fmla="*/ 1246367 w 3592824"/>
              <a:gd name="connsiteY100" fmla="*/ 3884569 h 6505980"/>
              <a:gd name="connsiteX101" fmla="*/ 1230789 w 3592824"/>
              <a:gd name="connsiteY101" fmla="*/ 3690675 h 6505980"/>
              <a:gd name="connsiteX102" fmla="*/ 1162613 w 3592824"/>
              <a:gd name="connsiteY102" fmla="*/ 3672408 h 6505980"/>
              <a:gd name="connsiteX103" fmla="*/ 1267627 w 3592824"/>
              <a:gd name="connsiteY103" fmla="*/ 3672408 h 6505980"/>
              <a:gd name="connsiteX104" fmla="*/ 1267627 w 3592824"/>
              <a:gd name="connsiteY104" fmla="*/ 2636174 h 6505980"/>
              <a:gd name="connsiteX105" fmla="*/ 1457972 w 3592824"/>
              <a:gd name="connsiteY105" fmla="*/ 2766635 h 6505980"/>
              <a:gd name="connsiteX106" fmla="*/ 1914541 w 3592824"/>
              <a:gd name="connsiteY106" fmla="*/ 1815401 h 6505980"/>
              <a:gd name="connsiteX107" fmla="*/ 1759871 w 3592824"/>
              <a:gd name="connsiteY107" fmla="*/ 1626771 h 6505980"/>
              <a:gd name="connsiteX108" fmla="*/ 1630255 w 3592824"/>
              <a:gd name="connsiteY108" fmla="*/ 1432944 h 6505980"/>
              <a:gd name="connsiteX109" fmla="*/ 1533657 w 3592824"/>
              <a:gd name="connsiteY109" fmla="*/ 1245834 h 6505980"/>
              <a:gd name="connsiteX110" fmla="*/ 1466898 w 3592824"/>
              <a:gd name="connsiteY110" fmla="*/ 1057506 h 6505980"/>
              <a:gd name="connsiteX111" fmla="*/ 1428386 w 3592824"/>
              <a:gd name="connsiteY111" fmla="*/ 871911 h 6505980"/>
              <a:gd name="connsiteX112" fmla="*/ 1418926 w 3592824"/>
              <a:gd name="connsiteY112" fmla="*/ 698165 h 6505980"/>
              <a:gd name="connsiteX113" fmla="*/ 1438518 w 3592824"/>
              <a:gd name="connsiteY113" fmla="*/ 529931 h 6505980"/>
              <a:gd name="connsiteX114" fmla="*/ 1487966 w 3592824"/>
              <a:gd name="connsiteY114" fmla="*/ 373157 h 6505980"/>
              <a:gd name="connsiteX115" fmla="*/ 1562109 w 3592824"/>
              <a:gd name="connsiteY115" fmla="*/ 234344 h 6505980"/>
              <a:gd name="connsiteX116" fmla="*/ 1590347 w 3592824"/>
              <a:gd name="connsiteY116" fmla="*/ 233909 h 6505980"/>
              <a:gd name="connsiteX117" fmla="*/ 1590423 w 3592824"/>
              <a:gd name="connsiteY117" fmla="*/ 276688 h 6505980"/>
              <a:gd name="connsiteX118" fmla="*/ 1534480 w 3592824"/>
              <a:gd name="connsiteY118" fmla="*/ 357380 h 6505980"/>
              <a:gd name="connsiteX119" fmla="*/ 1506010 w 3592824"/>
              <a:gd name="connsiteY119" fmla="*/ 457037 h 6505980"/>
              <a:gd name="connsiteX120" fmla="*/ 1488317 w 3592824"/>
              <a:gd name="connsiteY120" fmla="*/ 571212 h 6505980"/>
              <a:gd name="connsiteX121" fmla="*/ 1496884 w 3592824"/>
              <a:gd name="connsiteY121" fmla="*/ 693061 h 6505980"/>
              <a:gd name="connsiteX122" fmla="*/ 1522975 w 3592824"/>
              <a:gd name="connsiteY122" fmla="*/ 825308 h 6505980"/>
              <a:gd name="connsiteX123" fmla="*/ 1563776 w 3592824"/>
              <a:gd name="connsiteY123" fmla="*/ 957444 h 6505980"/>
              <a:gd name="connsiteX124" fmla="*/ 1623676 w 3592824"/>
              <a:gd name="connsiteY124" fmla="*/ 1089683 h 6505980"/>
              <a:gd name="connsiteX125" fmla="*/ 1701073 w 3592824"/>
              <a:gd name="connsiteY125" fmla="*/ 1219640 h 6505980"/>
              <a:gd name="connsiteX126" fmla="*/ 1784824 w 3592824"/>
              <a:gd name="connsiteY126" fmla="*/ 1340138 h 6505980"/>
              <a:gd name="connsiteX127" fmla="*/ 1839433 w 3592824"/>
              <a:gd name="connsiteY127" fmla="*/ 1402829 h 6505980"/>
              <a:gd name="connsiteX128" fmla="*/ 1879314 w 3592824"/>
              <a:gd name="connsiteY128" fmla="*/ 1462471 h 6505980"/>
              <a:gd name="connsiteX129" fmla="*/ 1923557 w 3592824"/>
              <a:gd name="connsiteY129" fmla="*/ 1509661 h 6505980"/>
              <a:gd name="connsiteX130" fmla="*/ 1968977 w 3592824"/>
              <a:gd name="connsiteY130" fmla="*/ 1553881 h 6505980"/>
              <a:gd name="connsiteX131" fmla="*/ 2023524 w 3592824"/>
              <a:gd name="connsiteY131" fmla="*/ 1583302 h 6505980"/>
              <a:gd name="connsiteX132" fmla="*/ 2159168 w 3592824"/>
              <a:gd name="connsiteY132" fmla="*/ 1357898 h 6505980"/>
              <a:gd name="connsiteX133" fmla="*/ 2301613 w 3592824"/>
              <a:gd name="connsiteY133" fmla="*/ 1152134 h 6505980"/>
              <a:gd name="connsiteX134" fmla="*/ 2456786 w 3592824"/>
              <a:gd name="connsiteY134" fmla="*/ 946442 h 6505980"/>
              <a:gd name="connsiteX135" fmla="*/ 2627883 w 3592824"/>
              <a:gd name="connsiteY135" fmla="*/ 750343 h 6505980"/>
              <a:gd name="connsiteX136" fmla="*/ 2819251 w 3592824"/>
              <a:gd name="connsiteY136" fmla="*/ 546637 h 6505980"/>
              <a:gd name="connsiteX137" fmla="*/ 3033293 w 3592824"/>
              <a:gd name="connsiteY137" fmla="*/ 338904 h 6505980"/>
              <a:gd name="connsiteX138" fmla="*/ 3075801 w 3592824"/>
              <a:gd name="connsiteY138" fmla="*/ 307656 h 6505980"/>
              <a:gd name="connsiteX139" fmla="*/ 3128615 w 3592824"/>
              <a:gd name="connsiteY139" fmla="*/ 255470 h 6505980"/>
              <a:gd name="connsiteX140" fmla="*/ 3193373 w 3592824"/>
              <a:gd name="connsiteY140" fmla="*/ 206920 h 6505980"/>
              <a:gd name="connsiteX141" fmla="*/ 3255727 w 3592824"/>
              <a:gd name="connsiteY141" fmla="*/ 153199 h 6505980"/>
              <a:gd name="connsiteX142" fmla="*/ 3326038 w 3592824"/>
              <a:gd name="connsiteY142" fmla="*/ 98736 h 6505980"/>
              <a:gd name="connsiteX143" fmla="*/ 3396772 w 3592824"/>
              <a:gd name="connsiteY143" fmla="*/ 57544 h 6505980"/>
              <a:gd name="connsiteX144" fmla="*/ 3465132 w 3592824"/>
              <a:gd name="connsiteY144" fmla="*/ 23864 h 6505980"/>
              <a:gd name="connsiteX145" fmla="*/ 3532718 w 3592824"/>
              <a:gd name="connsiteY145" fmla="*/ 3259 h 6505980"/>
              <a:gd name="connsiteX146" fmla="*/ 3587603 w 3592824"/>
              <a:gd name="connsiteY146"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451696 w 3592824"/>
              <a:gd name="connsiteY14" fmla="*/ 1220120 h 6505980"/>
              <a:gd name="connsiteX15" fmla="*/ 2333617 w 3592824"/>
              <a:gd name="connsiteY15" fmla="*/ 1482858 h 6505980"/>
              <a:gd name="connsiteX16" fmla="*/ 2239019 w 3592824"/>
              <a:gd name="connsiteY16" fmla="*/ 1750687 h 6505980"/>
              <a:gd name="connsiteX17" fmla="*/ 2166716 w 3592824"/>
              <a:gd name="connsiteY17" fmla="*/ 2028149 h 6505980"/>
              <a:gd name="connsiteX18" fmla="*/ 2138696 w 3592824"/>
              <a:gd name="connsiteY18" fmla="*/ 2191021 h 6505980"/>
              <a:gd name="connsiteX19" fmla="*/ 1708453 w 3592824"/>
              <a:gd name="connsiteY19" fmla="*/ 2932299 h 6505980"/>
              <a:gd name="connsiteX20" fmla="*/ 1722817 w 3592824"/>
              <a:gd name="connsiteY20" fmla="*/ 3822513 h 6505980"/>
              <a:gd name="connsiteX21" fmla="*/ 1536952 w 3592824"/>
              <a:gd name="connsiteY21" fmla="*/ 3772714 h 6505980"/>
              <a:gd name="connsiteX22" fmla="*/ 1541206 w 3592824"/>
              <a:gd name="connsiteY22" fmla="*/ 4042551 h 6505980"/>
              <a:gd name="connsiteX23" fmla="*/ 1736905 w 3592824"/>
              <a:gd name="connsiteY23" fmla="*/ 4202721 h 6505980"/>
              <a:gd name="connsiteX24" fmla="*/ 1910038 w 3592824"/>
              <a:gd name="connsiteY24" fmla="*/ 4375859 h 6505980"/>
              <a:gd name="connsiteX25" fmla="*/ 2049967 w 3592824"/>
              <a:gd name="connsiteY25" fmla="*/ 4551312 h 6505980"/>
              <a:gd name="connsiteX26" fmla="*/ 2161751 w 3592824"/>
              <a:gd name="connsiteY26" fmla="*/ 4736795 h 6505980"/>
              <a:gd name="connsiteX27" fmla="*/ 2245901 w 3592824"/>
              <a:gd name="connsiteY27" fmla="*/ 4927533 h 6505980"/>
              <a:gd name="connsiteX28" fmla="*/ 2299319 w 3592824"/>
              <a:gd name="connsiteY28" fmla="*/ 5113852 h 6505980"/>
              <a:gd name="connsiteX29" fmla="*/ 2323619 w 3592824"/>
              <a:gd name="connsiteY29" fmla="*/ 5302637 h 6505980"/>
              <a:gd name="connsiteX30" fmla="*/ 2316528 w 3592824"/>
              <a:gd name="connsiteY30" fmla="*/ 5487662 h 6505980"/>
              <a:gd name="connsiteX31" fmla="*/ 2281292 w 3592824"/>
              <a:gd name="connsiteY31" fmla="*/ 5660347 h 6505980"/>
              <a:gd name="connsiteX32" fmla="*/ 2254472 w 3592824"/>
              <a:gd name="connsiteY32" fmla="*/ 5669051 h 6505980"/>
              <a:gd name="connsiteX33" fmla="*/ 2243469 w 3592824"/>
              <a:gd name="connsiteY33" fmla="*/ 5622519 h 6505980"/>
              <a:gd name="connsiteX34" fmla="*/ 2276202 w 3592824"/>
              <a:gd name="connsiteY34" fmla="*/ 5518399 h 6505980"/>
              <a:gd name="connsiteX35" fmla="*/ 2277887 w 3592824"/>
              <a:gd name="connsiteY35" fmla="*/ 5401645 h 6505980"/>
              <a:gd name="connsiteX36" fmla="*/ 2265586 w 3592824"/>
              <a:gd name="connsiteY36" fmla="*/ 5272239 h 6505980"/>
              <a:gd name="connsiteX37" fmla="*/ 2226278 w 3592824"/>
              <a:gd name="connsiteY37" fmla="*/ 5142134 h 6505980"/>
              <a:gd name="connsiteX38" fmla="*/ 2167610 w 3592824"/>
              <a:gd name="connsiteY38" fmla="*/ 5005824 h 6505980"/>
              <a:gd name="connsiteX39" fmla="*/ 2094934 w 3592824"/>
              <a:gd name="connsiteY39" fmla="*/ 4873928 h 6505980"/>
              <a:gd name="connsiteX40" fmla="*/ 2004022 w 3592824"/>
              <a:gd name="connsiteY40" fmla="*/ 4747491 h 6505980"/>
              <a:gd name="connsiteX41" fmla="*/ 1897003 w 3592824"/>
              <a:gd name="connsiteY41" fmla="*/ 4628630 h 6505980"/>
              <a:gd name="connsiteX42" fmla="*/ 1786353 w 3592824"/>
              <a:gd name="connsiteY42" fmla="*/ 4521927 h 6505980"/>
              <a:gd name="connsiteX43" fmla="*/ 1718256 w 3592824"/>
              <a:gd name="connsiteY43" fmla="*/ 4469625 h 6505980"/>
              <a:gd name="connsiteX44" fmla="*/ 1664984 w 3592824"/>
              <a:gd name="connsiteY44" fmla="*/ 4416354 h 6505980"/>
              <a:gd name="connsiteX45" fmla="*/ 1610735 w 3592824"/>
              <a:gd name="connsiteY45" fmla="*/ 4377899 h 6505980"/>
              <a:gd name="connsiteX46" fmla="*/ 1556121 w 3592824"/>
              <a:gd name="connsiteY46" fmla="*/ 4343019 h 6505980"/>
              <a:gd name="connsiteX47" fmla="*/ 1496586 w 3592824"/>
              <a:gd name="connsiteY47" fmla="*/ 4326909 h 6505980"/>
              <a:gd name="connsiteX48" fmla="*/ 1424825 w 3592824"/>
              <a:gd name="connsiteY48" fmla="*/ 4611755 h 6505980"/>
              <a:gd name="connsiteX49" fmla="*/ 1341569 w 3592824"/>
              <a:gd name="connsiteY49" fmla="*/ 4877209 h 6505980"/>
              <a:gd name="connsiteX50" fmla="*/ 1246153 w 3592824"/>
              <a:gd name="connsiteY50" fmla="*/ 5146295 h 6505980"/>
              <a:gd name="connsiteX51" fmla="*/ 1133098 w 3592824"/>
              <a:gd name="connsiteY51" fmla="*/ 5409585 h 6505980"/>
              <a:gd name="connsiteX52" fmla="*/ 1002651 w 3592824"/>
              <a:gd name="connsiteY52" fmla="*/ 5687069 h 6505980"/>
              <a:gd name="connsiteX53" fmla="*/ 851621 w 3592824"/>
              <a:gd name="connsiteY53" fmla="*/ 5975542 h 6505980"/>
              <a:gd name="connsiteX54" fmla="*/ 819067 w 3592824"/>
              <a:gd name="connsiteY54" fmla="*/ 6021945 h 6505980"/>
              <a:gd name="connsiteX55" fmla="*/ 782039 w 3592824"/>
              <a:gd name="connsiteY55" fmla="*/ 6094137 h 6505980"/>
              <a:gd name="connsiteX56" fmla="*/ 732689 w 3592824"/>
              <a:gd name="connsiteY56" fmla="*/ 6165853 h 6505980"/>
              <a:gd name="connsiteX57" fmla="*/ 686953 w 3592824"/>
              <a:gd name="connsiteY57" fmla="*/ 6242495 h 6505980"/>
              <a:gd name="connsiteX58" fmla="*/ 633819 w 3592824"/>
              <a:gd name="connsiteY58" fmla="*/ 6322262 h 6505980"/>
              <a:gd name="connsiteX59" fmla="*/ 576894 w 3592824"/>
              <a:gd name="connsiteY59" fmla="*/ 6387714 h 6505980"/>
              <a:gd name="connsiteX60" fmla="*/ 520310 w 3592824"/>
              <a:gd name="connsiteY60" fmla="*/ 6444298 h 6505980"/>
              <a:gd name="connsiteX61" fmla="*/ 461122 w 3592824"/>
              <a:gd name="connsiteY61" fmla="*/ 6486433 h 6505980"/>
              <a:gd name="connsiteX62" fmla="*/ 409611 w 3592824"/>
              <a:gd name="connsiteY62" fmla="*/ 6505980 h 6505980"/>
              <a:gd name="connsiteX63" fmla="*/ 397795 w 3592824"/>
              <a:gd name="connsiteY63" fmla="*/ 6478382 h 6505980"/>
              <a:gd name="connsiteX64" fmla="*/ 580228 w 3592824"/>
              <a:gd name="connsiteY64" fmla="*/ 6260780 h 6505980"/>
              <a:gd name="connsiteX65" fmla="*/ 740291 w 3592824"/>
              <a:gd name="connsiteY65" fmla="*/ 6020812 h 6505980"/>
              <a:gd name="connsiteX66" fmla="*/ 876161 w 3592824"/>
              <a:gd name="connsiteY66" fmla="*/ 5764542 h 6505980"/>
              <a:gd name="connsiteX67" fmla="*/ 983460 w 3592824"/>
              <a:gd name="connsiteY67" fmla="*/ 5511282 h 6505980"/>
              <a:gd name="connsiteX68" fmla="*/ 1071980 w 3592824"/>
              <a:gd name="connsiteY68" fmla="*/ 5262934 h 6505980"/>
              <a:gd name="connsiteX69" fmla="*/ 1108340 w 3592824"/>
              <a:gd name="connsiteY69" fmla="*/ 5079541 h 6505980"/>
              <a:gd name="connsiteX70" fmla="*/ 1121344 w 3592824"/>
              <a:gd name="connsiteY70" fmla="*/ 5084649 h 6505980"/>
              <a:gd name="connsiteX71" fmla="*/ 1125291 w 3592824"/>
              <a:gd name="connsiteY71" fmla="*/ 5080701 h 6505980"/>
              <a:gd name="connsiteX72" fmla="*/ 1124442 w 3592824"/>
              <a:gd name="connsiteY72" fmla="*/ 5071961 h 6505980"/>
              <a:gd name="connsiteX73" fmla="*/ 1122157 w 3592824"/>
              <a:gd name="connsiteY73" fmla="*/ 5065724 h 6505980"/>
              <a:gd name="connsiteX74" fmla="*/ 1117049 w 3592824"/>
              <a:gd name="connsiteY74" fmla="*/ 5052716 h 6505980"/>
              <a:gd name="connsiteX75" fmla="*/ 1122811 w 3592824"/>
              <a:gd name="connsiteY75" fmla="*/ 5042696 h 6505980"/>
              <a:gd name="connsiteX76" fmla="*/ 1122495 w 3592824"/>
              <a:gd name="connsiteY76" fmla="*/ 5034485 h 6505980"/>
              <a:gd name="connsiteX77" fmla="*/ 1124158 w 3592824"/>
              <a:gd name="connsiteY77" fmla="*/ 5024300 h 6505980"/>
              <a:gd name="connsiteX78" fmla="*/ 1120205 w 3592824"/>
              <a:gd name="connsiteY78" fmla="*/ 5028252 h 6505980"/>
              <a:gd name="connsiteX79" fmla="*/ 1122495 w 3592824"/>
              <a:gd name="connsiteY79" fmla="*/ 5034485 h 6505980"/>
              <a:gd name="connsiteX80" fmla="*/ 1108340 w 3592824"/>
              <a:gd name="connsiteY80" fmla="*/ 5079541 h 6505980"/>
              <a:gd name="connsiteX81" fmla="*/ 1019535 w 3592824"/>
              <a:gd name="connsiteY81" fmla="*/ 5061794 h 6505980"/>
              <a:gd name="connsiteX82" fmla="*/ 907867 w 3592824"/>
              <a:gd name="connsiteY82" fmla="*/ 5071187 h 6505980"/>
              <a:gd name="connsiteX83" fmla="*/ 788983 w 3592824"/>
              <a:gd name="connsiteY83" fmla="*/ 5093104 h 6505980"/>
              <a:gd name="connsiteX84" fmla="*/ 658043 w 3592824"/>
              <a:gd name="connsiteY84" fmla="*/ 5134555 h 6505980"/>
              <a:gd name="connsiteX85" fmla="*/ 522026 w 3592824"/>
              <a:gd name="connsiteY85" fmla="*/ 5190653 h 6505980"/>
              <a:gd name="connsiteX86" fmla="*/ 384200 w 3592824"/>
              <a:gd name="connsiteY86" fmla="*/ 5252843 h 6505980"/>
              <a:gd name="connsiteX87" fmla="*/ 249344 w 3592824"/>
              <a:gd name="connsiteY87" fmla="*/ 5325897 h 6505980"/>
              <a:gd name="connsiteX88" fmla="*/ 120569 w 3592824"/>
              <a:gd name="connsiteY88" fmla="*/ 5397133 h 6505980"/>
              <a:gd name="connsiteX89" fmla="*/ 0 w 3592824"/>
              <a:gd name="connsiteY89" fmla="*/ 5468693 h 6505980"/>
              <a:gd name="connsiteX90" fmla="*/ 124698 w 3592824"/>
              <a:gd name="connsiteY90" fmla="*/ 5335477 h 6505980"/>
              <a:gd name="connsiteX91" fmla="*/ 246734 w 3592824"/>
              <a:gd name="connsiteY91" fmla="*/ 5221959 h 6505980"/>
              <a:gd name="connsiteX92" fmla="*/ 376856 w 3592824"/>
              <a:gd name="connsiteY92" fmla="*/ 5132327 h 6505980"/>
              <a:gd name="connsiteX93" fmla="*/ 515500 w 3592824"/>
              <a:gd name="connsiteY93" fmla="*/ 5051213 h 6505980"/>
              <a:gd name="connsiteX94" fmla="*/ 659408 w 3592824"/>
              <a:gd name="connsiteY94" fmla="*/ 4987219 h 6505980"/>
              <a:gd name="connsiteX95" fmla="*/ 820898 w 3592824"/>
              <a:gd name="connsiteY95" fmla="*/ 4940794 h 6505980"/>
              <a:gd name="connsiteX96" fmla="*/ 1181074 w 3592824"/>
              <a:gd name="connsiteY96" fmla="*/ 4846988 h 6505980"/>
              <a:gd name="connsiteX97" fmla="*/ 1226539 w 3592824"/>
              <a:gd name="connsiteY97" fmla="*/ 4526635 h 6505980"/>
              <a:gd name="connsiteX98" fmla="*/ 1248314 w 3592824"/>
              <a:gd name="connsiteY98" fmla="*/ 4207589 h 6505980"/>
              <a:gd name="connsiteX99" fmla="*/ 1246367 w 3592824"/>
              <a:gd name="connsiteY99" fmla="*/ 3884569 h 6505980"/>
              <a:gd name="connsiteX100" fmla="*/ 1230789 w 3592824"/>
              <a:gd name="connsiteY100" fmla="*/ 3690675 h 6505980"/>
              <a:gd name="connsiteX101" fmla="*/ 1162613 w 3592824"/>
              <a:gd name="connsiteY101" fmla="*/ 3672408 h 6505980"/>
              <a:gd name="connsiteX102" fmla="*/ 1267627 w 3592824"/>
              <a:gd name="connsiteY102" fmla="*/ 3672408 h 6505980"/>
              <a:gd name="connsiteX103" fmla="*/ 1267627 w 3592824"/>
              <a:gd name="connsiteY103" fmla="*/ 2636174 h 6505980"/>
              <a:gd name="connsiteX104" fmla="*/ 1457972 w 3592824"/>
              <a:gd name="connsiteY104" fmla="*/ 2766635 h 6505980"/>
              <a:gd name="connsiteX105" fmla="*/ 1914541 w 3592824"/>
              <a:gd name="connsiteY105" fmla="*/ 1815401 h 6505980"/>
              <a:gd name="connsiteX106" fmla="*/ 1759871 w 3592824"/>
              <a:gd name="connsiteY106" fmla="*/ 1626771 h 6505980"/>
              <a:gd name="connsiteX107" fmla="*/ 1630255 w 3592824"/>
              <a:gd name="connsiteY107" fmla="*/ 1432944 h 6505980"/>
              <a:gd name="connsiteX108" fmla="*/ 1533657 w 3592824"/>
              <a:gd name="connsiteY108" fmla="*/ 1245834 h 6505980"/>
              <a:gd name="connsiteX109" fmla="*/ 1466898 w 3592824"/>
              <a:gd name="connsiteY109" fmla="*/ 1057506 h 6505980"/>
              <a:gd name="connsiteX110" fmla="*/ 1428386 w 3592824"/>
              <a:gd name="connsiteY110" fmla="*/ 871911 h 6505980"/>
              <a:gd name="connsiteX111" fmla="*/ 1418926 w 3592824"/>
              <a:gd name="connsiteY111" fmla="*/ 698165 h 6505980"/>
              <a:gd name="connsiteX112" fmla="*/ 1438518 w 3592824"/>
              <a:gd name="connsiteY112" fmla="*/ 529931 h 6505980"/>
              <a:gd name="connsiteX113" fmla="*/ 1487966 w 3592824"/>
              <a:gd name="connsiteY113" fmla="*/ 373157 h 6505980"/>
              <a:gd name="connsiteX114" fmla="*/ 1562109 w 3592824"/>
              <a:gd name="connsiteY114" fmla="*/ 234344 h 6505980"/>
              <a:gd name="connsiteX115" fmla="*/ 1590347 w 3592824"/>
              <a:gd name="connsiteY115" fmla="*/ 233909 h 6505980"/>
              <a:gd name="connsiteX116" fmla="*/ 1590423 w 3592824"/>
              <a:gd name="connsiteY116" fmla="*/ 276688 h 6505980"/>
              <a:gd name="connsiteX117" fmla="*/ 1534480 w 3592824"/>
              <a:gd name="connsiteY117" fmla="*/ 357380 h 6505980"/>
              <a:gd name="connsiteX118" fmla="*/ 1506010 w 3592824"/>
              <a:gd name="connsiteY118" fmla="*/ 457037 h 6505980"/>
              <a:gd name="connsiteX119" fmla="*/ 1488317 w 3592824"/>
              <a:gd name="connsiteY119" fmla="*/ 571212 h 6505980"/>
              <a:gd name="connsiteX120" fmla="*/ 1496884 w 3592824"/>
              <a:gd name="connsiteY120" fmla="*/ 693061 h 6505980"/>
              <a:gd name="connsiteX121" fmla="*/ 1522975 w 3592824"/>
              <a:gd name="connsiteY121" fmla="*/ 825308 h 6505980"/>
              <a:gd name="connsiteX122" fmla="*/ 1563776 w 3592824"/>
              <a:gd name="connsiteY122" fmla="*/ 957444 h 6505980"/>
              <a:gd name="connsiteX123" fmla="*/ 1623676 w 3592824"/>
              <a:gd name="connsiteY123" fmla="*/ 1089683 h 6505980"/>
              <a:gd name="connsiteX124" fmla="*/ 1701073 w 3592824"/>
              <a:gd name="connsiteY124" fmla="*/ 1219640 h 6505980"/>
              <a:gd name="connsiteX125" fmla="*/ 1784824 w 3592824"/>
              <a:gd name="connsiteY125" fmla="*/ 1340138 h 6505980"/>
              <a:gd name="connsiteX126" fmla="*/ 1839433 w 3592824"/>
              <a:gd name="connsiteY126" fmla="*/ 1402829 h 6505980"/>
              <a:gd name="connsiteX127" fmla="*/ 1879314 w 3592824"/>
              <a:gd name="connsiteY127" fmla="*/ 1462471 h 6505980"/>
              <a:gd name="connsiteX128" fmla="*/ 1923557 w 3592824"/>
              <a:gd name="connsiteY128" fmla="*/ 1509661 h 6505980"/>
              <a:gd name="connsiteX129" fmla="*/ 1968977 w 3592824"/>
              <a:gd name="connsiteY129" fmla="*/ 1553881 h 6505980"/>
              <a:gd name="connsiteX130" fmla="*/ 2023524 w 3592824"/>
              <a:gd name="connsiteY130" fmla="*/ 1583302 h 6505980"/>
              <a:gd name="connsiteX131" fmla="*/ 2159168 w 3592824"/>
              <a:gd name="connsiteY131" fmla="*/ 1357898 h 6505980"/>
              <a:gd name="connsiteX132" fmla="*/ 2301613 w 3592824"/>
              <a:gd name="connsiteY132" fmla="*/ 1152134 h 6505980"/>
              <a:gd name="connsiteX133" fmla="*/ 2456786 w 3592824"/>
              <a:gd name="connsiteY133" fmla="*/ 946442 h 6505980"/>
              <a:gd name="connsiteX134" fmla="*/ 2627883 w 3592824"/>
              <a:gd name="connsiteY134" fmla="*/ 750343 h 6505980"/>
              <a:gd name="connsiteX135" fmla="*/ 2819251 w 3592824"/>
              <a:gd name="connsiteY135" fmla="*/ 546637 h 6505980"/>
              <a:gd name="connsiteX136" fmla="*/ 3033293 w 3592824"/>
              <a:gd name="connsiteY136" fmla="*/ 338904 h 6505980"/>
              <a:gd name="connsiteX137" fmla="*/ 3075801 w 3592824"/>
              <a:gd name="connsiteY137" fmla="*/ 307656 h 6505980"/>
              <a:gd name="connsiteX138" fmla="*/ 3128615 w 3592824"/>
              <a:gd name="connsiteY138" fmla="*/ 255470 h 6505980"/>
              <a:gd name="connsiteX139" fmla="*/ 3193373 w 3592824"/>
              <a:gd name="connsiteY139" fmla="*/ 206920 h 6505980"/>
              <a:gd name="connsiteX140" fmla="*/ 3255727 w 3592824"/>
              <a:gd name="connsiteY140" fmla="*/ 153199 h 6505980"/>
              <a:gd name="connsiteX141" fmla="*/ 3326038 w 3592824"/>
              <a:gd name="connsiteY141" fmla="*/ 98736 h 6505980"/>
              <a:gd name="connsiteX142" fmla="*/ 3396772 w 3592824"/>
              <a:gd name="connsiteY142" fmla="*/ 57544 h 6505980"/>
              <a:gd name="connsiteX143" fmla="*/ 3465132 w 3592824"/>
              <a:gd name="connsiteY143" fmla="*/ 23864 h 6505980"/>
              <a:gd name="connsiteX144" fmla="*/ 3532718 w 3592824"/>
              <a:gd name="connsiteY144" fmla="*/ 3259 h 6505980"/>
              <a:gd name="connsiteX145" fmla="*/ 3587603 w 3592824"/>
              <a:gd name="connsiteY145"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451696 w 3592824"/>
              <a:gd name="connsiteY13" fmla="*/ 1220120 h 6505980"/>
              <a:gd name="connsiteX14" fmla="*/ 2333617 w 3592824"/>
              <a:gd name="connsiteY14" fmla="*/ 1482858 h 6505980"/>
              <a:gd name="connsiteX15" fmla="*/ 2239019 w 3592824"/>
              <a:gd name="connsiteY15" fmla="*/ 1750687 h 6505980"/>
              <a:gd name="connsiteX16" fmla="*/ 2166716 w 3592824"/>
              <a:gd name="connsiteY16" fmla="*/ 2028149 h 6505980"/>
              <a:gd name="connsiteX17" fmla="*/ 2138696 w 3592824"/>
              <a:gd name="connsiteY17" fmla="*/ 2191021 h 6505980"/>
              <a:gd name="connsiteX18" fmla="*/ 1708453 w 3592824"/>
              <a:gd name="connsiteY18" fmla="*/ 2932299 h 6505980"/>
              <a:gd name="connsiteX19" fmla="*/ 1722817 w 3592824"/>
              <a:gd name="connsiteY19" fmla="*/ 3822513 h 6505980"/>
              <a:gd name="connsiteX20" fmla="*/ 1536952 w 3592824"/>
              <a:gd name="connsiteY20" fmla="*/ 3772714 h 6505980"/>
              <a:gd name="connsiteX21" fmla="*/ 1541206 w 3592824"/>
              <a:gd name="connsiteY21" fmla="*/ 4042551 h 6505980"/>
              <a:gd name="connsiteX22" fmla="*/ 1736905 w 3592824"/>
              <a:gd name="connsiteY22" fmla="*/ 4202721 h 6505980"/>
              <a:gd name="connsiteX23" fmla="*/ 1910038 w 3592824"/>
              <a:gd name="connsiteY23" fmla="*/ 4375859 h 6505980"/>
              <a:gd name="connsiteX24" fmla="*/ 2049967 w 3592824"/>
              <a:gd name="connsiteY24" fmla="*/ 4551312 h 6505980"/>
              <a:gd name="connsiteX25" fmla="*/ 2161751 w 3592824"/>
              <a:gd name="connsiteY25" fmla="*/ 4736795 h 6505980"/>
              <a:gd name="connsiteX26" fmla="*/ 2245901 w 3592824"/>
              <a:gd name="connsiteY26" fmla="*/ 4927533 h 6505980"/>
              <a:gd name="connsiteX27" fmla="*/ 2299319 w 3592824"/>
              <a:gd name="connsiteY27" fmla="*/ 5113852 h 6505980"/>
              <a:gd name="connsiteX28" fmla="*/ 2323619 w 3592824"/>
              <a:gd name="connsiteY28" fmla="*/ 5302637 h 6505980"/>
              <a:gd name="connsiteX29" fmla="*/ 2316528 w 3592824"/>
              <a:gd name="connsiteY29" fmla="*/ 5487662 h 6505980"/>
              <a:gd name="connsiteX30" fmla="*/ 2281292 w 3592824"/>
              <a:gd name="connsiteY30" fmla="*/ 5660347 h 6505980"/>
              <a:gd name="connsiteX31" fmla="*/ 2254472 w 3592824"/>
              <a:gd name="connsiteY31" fmla="*/ 5669051 h 6505980"/>
              <a:gd name="connsiteX32" fmla="*/ 2243469 w 3592824"/>
              <a:gd name="connsiteY32" fmla="*/ 5622519 h 6505980"/>
              <a:gd name="connsiteX33" fmla="*/ 2276202 w 3592824"/>
              <a:gd name="connsiteY33" fmla="*/ 5518399 h 6505980"/>
              <a:gd name="connsiteX34" fmla="*/ 2277887 w 3592824"/>
              <a:gd name="connsiteY34" fmla="*/ 5401645 h 6505980"/>
              <a:gd name="connsiteX35" fmla="*/ 2265586 w 3592824"/>
              <a:gd name="connsiteY35" fmla="*/ 5272239 h 6505980"/>
              <a:gd name="connsiteX36" fmla="*/ 2226278 w 3592824"/>
              <a:gd name="connsiteY36" fmla="*/ 5142134 h 6505980"/>
              <a:gd name="connsiteX37" fmla="*/ 2167610 w 3592824"/>
              <a:gd name="connsiteY37" fmla="*/ 5005824 h 6505980"/>
              <a:gd name="connsiteX38" fmla="*/ 2094934 w 3592824"/>
              <a:gd name="connsiteY38" fmla="*/ 4873928 h 6505980"/>
              <a:gd name="connsiteX39" fmla="*/ 2004022 w 3592824"/>
              <a:gd name="connsiteY39" fmla="*/ 4747491 h 6505980"/>
              <a:gd name="connsiteX40" fmla="*/ 1897003 w 3592824"/>
              <a:gd name="connsiteY40" fmla="*/ 4628630 h 6505980"/>
              <a:gd name="connsiteX41" fmla="*/ 1786353 w 3592824"/>
              <a:gd name="connsiteY41" fmla="*/ 4521927 h 6505980"/>
              <a:gd name="connsiteX42" fmla="*/ 1718256 w 3592824"/>
              <a:gd name="connsiteY42" fmla="*/ 4469625 h 6505980"/>
              <a:gd name="connsiteX43" fmla="*/ 1664984 w 3592824"/>
              <a:gd name="connsiteY43" fmla="*/ 4416354 h 6505980"/>
              <a:gd name="connsiteX44" fmla="*/ 1610735 w 3592824"/>
              <a:gd name="connsiteY44" fmla="*/ 4377899 h 6505980"/>
              <a:gd name="connsiteX45" fmla="*/ 1556121 w 3592824"/>
              <a:gd name="connsiteY45" fmla="*/ 4343019 h 6505980"/>
              <a:gd name="connsiteX46" fmla="*/ 1496586 w 3592824"/>
              <a:gd name="connsiteY46" fmla="*/ 4326909 h 6505980"/>
              <a:gd name="connsiteX47" fmla="*/ 1424825 w 3592824"/>
              <a:gd name="connsiteY47" fmla="*/ 4611755 h 6505980"/>
              <a:gd name="connsiteX48" fmla="*/ 1341569 w 3592824"/>
              <a:gd name="connsiteY48" fmla="*/ 4877209 h 6505980"/>
              <a:gd name="connsiteX49" fmla="*/ 1246153 w 3592824"/>
              <a:gd name="connsiteY49" fmla="*/ 5146295 h 6505980"/>
              <a:gd name="connsiteX50" fmla="*/ 1133098 w 3592824"/>
              <a:gd name="connsiteY50" fmla="*/ 5409585 h 6505980"/>
              <a:gd name="connsiteX51" fmla="*/ 1002651 w 3592824"/>
              <a:gd name="connsiteY51" fmla="*/ 5687069 h 6505980"/>
              <a:gd name="connsiteX52" fmla="*/ 851621 w 3592824"/>
              <a:gd name="connsiteY52" fmla="*/ 5975542 h 6505980"/>
              <a:gd name="connsiteX53" fmla="*/ 819067 w 3592824"/>
              <a:gd name="connsiteY53" fmla="*/ 6021945 h 6505980"/>
              <a:gd name="connsiteX54" fmla="*/ 782039 w 3592824"/>
              <a:gd name="connsiteY54" fmla="*/ 6094137 h 6505980"/>
              <a:gd name="connsiteX55" fmla="*/ 732689 w 3592824"/>
              <a:gd name="connsiteY55" fmla="*/ 6165853 h 6505980"/>
              <a:gd name="connsiteX56" fmla="*/ 686953 w 3592824"/>
              <a:gd name="connsiteY56" fmla="*/ 6242495 h 6505980"/>
              <a:gd name="connsiteX57" fmla="*/ 633819 w 3592824"/>
              <a:gd name="connsiteY57" fmla="*/ 6322262 h 6505980"/>
              <a:gd name="connsiteX58" fmla="*/ 576894 w 3592824"/>
              <a:gd name="connsiteY58" fmla="*/ 6387714 h 6505980"/>
              <a:gd name="connsiteX59" fmla="*/ 520310 w 3592824"/>
              <a:gd name="connsiteY59" fmla="*/ 6444298 h 6505980"/>
              <a:gd name="connsiteX60" fmla="*/ 461122 w 3592824"/>
              <a:gd name="connsiteY60" fmla="*/ 6486433 h 6505980"/>
              <a:gd name="connsiteX61" fmla="*/ 409611 w 3592824"/>
              <a:gd name="connsiteY61" fmla="*/ 6505980 h 6505980"/>
              <a:gd name="connsiteX62" fmla="*/ 397795 w 3592824"/>
              <a:gd name="connsiteY62" fmla="*/ 6478382 h 6505980"/>
              <a:gd name="connsiteX63" fmla="*/ 580228 w 3592824"/>
              <a:gd name="connsiteY63" fmla="*/ 6260780 h 6505980"/>
              <a:gd name="connsiteX64" fmla="*/ 740291 w 3592824"/>
              <a:gd name="connsiteY64" fmla="*/ 6020812 h 6505980"/>
              <a:gd name="connsiteX65" fmla="*/ 876161 w 3592824"/>
              <a:gd name="connsiteY65" fmla="*/ 5764542 h 6505980"/>
              <a:gd name="connsiteX66" fmla="*/ 983460 w 3592824"/>
              <a:gd name="connsiteY66" fmla="*/ 5511282 h 6505980"/>
              <a:gd name="connsiteX67" fmla="*/ 1071980 w 3592824"/>
              <a:gd name="connsiteY67" fmla="*/ 5262934 h 6505980"/>
              <a:gd name="connsiteX68" fmla="*/ 1108340 w 3592824"/>
              <a:gd name="connsiteY68" fmla="*/ 5079541 h 6505980"/>
              <a:gd name="connsiteX69" fmla="*/ 1121344 w 3592824"/>
              <a:gd name="connsiteY69" fmla="*/ 5084649 h 6505980"/>
              <a:gd name="connsiteX70" fmla="*/ 1125291 w 3592824"/>
              <a:gd name="connsiteY70" fmla="*/ 5080701 h 6505980"/>
              <a:gd name="connsiteX71" fmla="*/ 1124442 w 3592824"/>
              <a:gd name="connsiteY71" fmla="*/ 5071961 h 6505980"/>
              <a:gd name="connsiteX72" fmla="*/ 1122157 w 3592824"/>
              <a:gd name="connsiteY72" fmla="*/ 5065724 h 6505980"/>
              <a:gd name="connsiteX73" fmla="*/ 1117049 w 3592824"/>
              <a:gd name="connsiteY73" fmla="*/ 5052716 h 6505980"/>
              <a:gd name="connsiteX74" fmla="*/ 1122811 w 3592824"/>
              <a:gd name="connsiteY74" fmla="*/ 5042696 h 6505980"/>
              <a:gd name="connsiteX75" fmla="*/ 1122495 w 3592824"/>
              <a:gd name="connsiteY75" fmla="*/ 5034485 h 6505980"/>
              <a:gd name="connsiteX76" fmla="*/ 1124158 w 3592824"/>
              <a:gd name="connsiteY76" fmla="*/ 5024300 h 6505980"/>
              <a:gd name="connsiteX77" fmla="*/ 1120205 w 3592824"/>
              <a:gd name="connsiteY77" fmla="*/ 5028252 h 6505980"/>
              <a:gd name="connsiteX78" fmla="*/ 1122495 w 3592824"/>
              <a:gd name="connsiteY78" fmla="*/ 5034485 h 6505980"/>
              <a:gd name="connsiteX79" fmla="*/ 1108340 w 3592824"/>
              <a:gd name="connsiteY79" fmla="*/ 5079541 h 6505980"/>
              <a:gd name="connsiteX80" fmla="*/ 1019535 w 3592824"/>
              <a:gd name="connsiteY80" fmla="*/ 5061794 h 6505980"/>
              <a:gd name="connsiteX81" fmla="*/ 907867 w 3592824"/>
              <a:gd name="connsiteY81" fmla="*/ 5071187 h 6505980"/>
              <a:gd name="connsiteX82" fmla="*/ 788983 w 3592824"/>
              <a:gd name="connsiteY82" fmla="*/ 5093104 h 6505980"/>
              <a:gd name="connsiteX83" fmla="*/ 658043 w 3592824"/>
              <a:gd name="connsiteY83" fmla="*/ 5134555 h 6505980"/>
              <a:gd name="connsiteX84" fmla="*/ 522026 w 3592824"/>
              <a:gd name="connsiteY84" fmla="*/ 5190653 h 6505980"/>
              <a:gd name="connsiteX85" fmla="*/ 384200 w 3592824"/>
              <a:gd name="connsiteY85" fmla="*/ 5252843 h 6505980"/>
              <a:gd name="connsiteX86" fmla="*/ 249344 w 3592824"/>
              <a:gd name="connsiteY86" fmla="*/ 5325897 h 6505980"/>
              <a:gd name="connsiteX87" fmla="*/ 120569 w 3592824"/>
              <a:gd name="connsiteY87" fmla="*/ 5397133 h 6505980"/>
              <a:gd name="connsiteX88" fmla="*/ 0 w 3592824"/>
              <a:gd name="connsiteY88" fmla="*/ 5468693 h 6505980"/>
              <a:gd name="connsiteX89" fmla="*/ 124698 w 3592824"/>
              <a:gd name="connsiteY89" fmla="*/ 5335477 h 6505980"/>
              <a:gd name="connsiteX90" fmla="*/ 246734 w 3592824"/>
              <a:gd name="connsiteY90" fmla="*/ 5221959 h 6505980"/>
              <a:gd name="connsiteX91" fmla="*/ 376856 w 3592824"/>
              <a:gd name="connsiteY91" fmla="*/ 5132327 h 6505980"/>
              <a:gd name="connsiteX92" fmla="*/ 515500 w 3592824"/>
              <a:gd name="connsiteY92" fmla="*/ 5051213 h 6505980"/>
              <a:gd name="connsiteX93" fmla="*/ 659408 w 3592824"/>
              <a:gd name="connsiteY93" fmla="*/ 4987219 h 6505980"/>
              <a:gd name="connsiteX94" fmla="*/ 820898 w 3592824"/>
              <a:gd name="connsiteY94" fmla="*/ 4940794 h 6505980"/>
              <a:gd name="connsiteX95" fmla="*/ 1181074 w 3592824"/>
              <a:gd name="connsiteY95" fmla="*/ 4846988 h 6505980"/>
              <a:gd name="connsiteX96" fmla="*/ 1226539 w 3592824"/>
              <a:gd name="connsiteY96" fmla="*/ 4526635 h 6505980"/>
              <a:gd name="connsiteX97" fmla="*/ 1248314 w 3592824"/>
              <a:gd name="connsiteY97" fmla="*/ 4207589 h 6505980"/>
              <a:gd name="connsiteX98" fmla="*/ 1246367 w 3592824"/>
              <a:gd name="connsiteY98" fmla="*/ 3884569 h 6505980"/>
              <a:gd name="connsiteX99" fmla="*/ 1230789 w 3592824"/>
              <a:gd name="connsiteY99" fmla="*/ 3690675 h 6505980"/>
              <a:gd name="connsiteX100" fmla="*/ 1162613 w 3592824"/>
              <a:gd name="connsiteY100" fmla="*/ 3672408 h 6505980"/>
              <a:gd name="connsiteX101" fmla="*/ 1267627 w 3592824"/>
              <a:gd name="connsiteY101" fmla="*/ 3672408 h 6505980"/>
              <a:gd name="connsiteX102" fmla="*/ 1267627 w 3592824"/>
              <a:gd name="connsiteY102" fmla="*/ 2636174 h 6505980"/>
              <a:gd name="connsiteX103" fmla="*/ 1457972 w 3592824"/>
              <a:gd name="connsiteY103" fmla="*/ 2766635 h 6505980"/>
              <a:gd name="connsiteX104" fmla="*/ 1914541 w 3592824"/>
              <a:gd name="connsiteY104" fmla="*/ 1815401 h 6505980"/>
              <a:gd name="connsiteX105" fmla="*/ 1759871 w 3592824"/>
              <a:gd name="connsiteY105" fmla="*/ 1626771 h 6505980"/>
              <a:gd name="connsiteX106" fmla="*/ 1630255 w 3592824"/>
              <a:gd name="connsiteY106" fmla="*/ 1432944 h 6505980"/>
              <a:gd name="connsiteX107" fmla="*/ 1533657 w 3592824"/>
              <a:gd name="connsiteY107" fmla="*/ 1245834 h 6505980"/>
              <a:gd name="connsiteX108" fmla="*/ 1466898 w 3592824"/>
              <a:gd name="connsiteY108" fmla="*/ 1057506 h 6505980"/>
              <a:gd name="connsiteX109" fmla="*/ 1428386 w 3592824"/>
              <a:gd name="connsiteY109" fmla="*/ 871911 h 6505980"/>
              <a:gd name="connsiteX110" fmla="*/ 1418926 w 3592824"/>
              <a:gd name="connsiteY110" fmla="*/ 698165 h 6505980"/>
              <a:gd name="connsiteX111" fmla="*/ 1438518 w 3592824"/>
              <a:gd name="connsiteY111" fmla="*/ 529931 h 6505980"/>
              <a:gd name="connsiteX112" fmla="*/ 1487966 w 3592824"/>
              <a:gd name="connsiteY112" fmla="*/ 373157 h 6505980"/>
              <a:gd name="connsiteX113" fmla="*/ 1562109 w 3592824"/>
              <a:gd name="connsiteY113" fmla="*/ 234344 h 6505980"/>
              <a:gd name="connsiteX114" fmla="*/ 1590347 w 3592824"/>
              <a:gd name="connsiteY114" fmla="*/ 233909 h 6505980"/>
              <a:gd name="connsiteX115" fmla="*/ 1590423 w 3592824"/>
              <a:gd name="connsiteY115" fmla="*/ 276688 h 6505980"/>
              <a:gd name="connsiteX116" fmla="*/ 1534480 w 3592824"/>
              <a:gd name="connsiteY116" fmla="*/ 357380 h 6505980"/>
              <a:gd name="connsiteX117" fmla="*/ 1506010 w 3592824"/>
              <a:gd name="connsiteY117" fmla="*/ 457037 h 6505980"/>
              <a:gd name="connsiteX118" fmla="*/ 1488317 w 3592824"/>
              <a:gd name="connsiteY118" fmla="*/ 571212 h 6505980"/>
              <a:gd name="connsiteX119" fmla="*/ 1496884 w 3592824"/>
              <a:gd name="connsiteY119" fmla="*/ 693061 h 6505980"/>
              <a:gd name="connsiteX120" fmla="*/ 1522975 w 3592824"/>
              <a:gd name="connsiteY120" fmla="*/ 825308 h 6505980"/>
              <a:gd name="connsiteX121" fmla="*/ 1563776 w 3592824"/>
              <a:gd name="connsiteY121" fmla="*/ 957444 h 6505980"/>
              <a:gd name="connsiteX122" fmla="*/ 1623676 w 3592824"/>
              <a:gd name="connsiteY122" fmla="*/ 1089683 h 6505980"/>
              <a:gd name="connsiteX123" fmla="*/ 1701073 w 3592824"/>
              <a:gd name="connsiteY123" fmla="*/ 1219640 h 6505980"/>
              <a:gd name="connsiteX124" fmla="*/ 1784824 w 3592824"/>
              <a:gd name="connsiteY124" fmla="*/ 1340138 h 6505980"/>
              <a:gd name="connsiteX125" fmla="*/ 1839433 w 3592824"/>
              <a:gd name="connsiteY125" fmla="*/ 1402829 h 6505980"/>
              <a:gd name="connsiteX126" fmla="*/ 1879314 w 3592824"/>
              <a:gd name="connsiteY126" fmla="*/ 1462471 h 6505980"/>
              <a:gd name="connsiteX127" fmla="*/ 1923557 w 3592824"/>
              <a:gd name="connsiteY127" fmla="*/ 1509661 h 6505980"/>
              <a:gd name="connsiteX128" fmla="*/ 1968977 w 3592824"/>
              <a:gd name="connsiteY128" fmla="*/ 1553881 h 6505980"/>
              <a:gd name="connsiteX129" fmla="*/ 2023524 w 3592824"/>
              <a:gd name="connsiteY129" fmla="*/ 1583302 h 6505980"/>
              <a:gd name="connsiteX130" fmla="*/ 2159168 w 3592824"/>
              <a:gd name="connsiteY130" fmla="*/ 1357898 h 6505980"/>
              <a:gd name="connsiteX131" fmla="*/ 2301613 w 3592824"/>
              <a:gd name="connsiteY131" fmla="*/ 1152134 h 6505980"/>
              <a:gd name="connsiteX132" fmla="*/ 2456786 w 3592824"/>
              <a:gd name="connsiteY132" fmla="*/ 946442 h 6505980"/>
              <a:gd name="connsiteX133" fmla="*/ 2627883 w 3592824"/>
              <a:gd name="connsiteY133" fmla="*/ 750343 h 6505980"/>
              <a:gd name="connsiteX134" fmla="*/ 2819251 w 3592824"/>
              <a:gd name="connsiteY134" fmla="*/ 546637 h 6505980"/>
              <a:gd name="connsiteX135" fmla="*/ 3033293 w 3592824"/>
              <a:gd name="connsiteY135" fmla="*/ 338904 h 6505980"/>
              <a:gd name="connsiteX136" fmla="*/ 3075801 w 3592824"/>
              <a:gd name="connsiteY136" fmla="*/ 307656 h 6505980"/>
              <a:gd name="connsiteX137" fmla="*/ 3128615 w 3592824"/>
              <a:gd name="connsiteY137" fmla="*/ 255470 h 6505980"/>
              <a:gd name="connsiteX138" fmla="*/ 3193373 w 3592824"/>
              <a:gd name="connsiteY138" fmla="*/ 206920 h 6505980"/>
              <a:gd name="connsiteX139" fmla="*/ 3255727 w 3592824"/>
              <a:gd name="connsiteY139" fmla="*/ 153199 h 6505980"/>
              <a:gd name="connsiteX140" fmla="*/ 3326038 w 3592824"/>
              <a:gd name="connsiteY140" fmla="*/ 98736 h 6505980"/>
              <a:gd name="connsiteX141" fmla="*/ 3396772 w 3592824"/>
              <a:gd name="connsiteY141" fmla="*/ 57544 h 6505980"/>
              <a:gd name="connsiteX142" fmla="*/ 3465132 w 3592824"/>
              <a:gd name="connsiteY142" fmla="*/ 23864 h 6505980"/>
              <a:gd name="connsiteX143" fmla="*/ 3532718 w 3592824"/>
              <a:gd name="connsiteY143" fmla="*/ 3259 h 6505980"/>
              <a:gd name="connsiteX144" fmla="*/ 3587603 w 3592824"/>
              <a:gd name="connsiteY144"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451696 w 3592824"/>
              <a:gd name="connsiteY12" fmla="*/ 1220120 h 6505980"/>
              <a:gd name="connsiteX13" fmla="*/ 2333617 w 3592824"/>
              <a:gd name="connsiteY13" fmla="*/ 1482858 h 6505980"/>
              <a:gd name="connsiteX14" fmla="*/ 2239019 w 3592824"/>
              <a:gd name="connsiteY14" fmla="*/ 1750687 h 6505980"/>
              <a:gd name="connsiteX15" fmla="*/ 2166716 w 3592824"/>
              <a:gd name="connsiteY15" fmla="*/ 2028149 h 6505980"/>
              <a:gd name="connsiteX16" fmla="*/ 2138696 w 3592824"/>
              <a:gd name="connsiteY16" fmla="*/ 2191021 h 6505980"/>
              <a:gd name="connsiteX17" fmla="*/ 1708453 w 3592824"/>
              <a:gd name="connsiteY17" fmla="*/ 2932299 h 6505980"/>
              <a:gd name="connsiteX18" fmla="*/ 1722817 w 3592824"/>
              <a:gd name="connsiteY18" fmla="*/ 3822513 h 6505980"/>
              <a:gd name="connsiteX19" fmla="*/ 1536952 w 3592824"/>
              <a:gd name="connsiteY19" fmla="*/ 3772714 h 6505980"/>
              <a:gd name="connsiteX20" fmla="*/ 1541206 w 3592824"/>
              <a:gd name="connsiteY20" fmla="*/ 4042551 h 6505980"/>
              <a:gd name="connsiteX21" fmla="*/ 1736905 w 3592824"/>
              <a:gd name="connsiteY21" fmla="*/ 4202721 h 6505980"/>
              <a:gd name="connsiteX22" fmla="*/ 1910038 w 3592824"/>
              <a:gd name="connsiteY22" fmla="*/ 4375859 h 6505980"/>
              <a:gd name="connsiteX23" fmla="*/ 2049967 w 3592824"/>
              <a:gd name="connsiteY23" fmla="*/ 4551312 h 6505980"/>
              <a:gd name="connsiteX24" fmla="*/ 2161751 w 3592824"/>
              <a:gd name="connsiteY24" fmla="*/ 4736795 h 6505980"/>
              <a:gd name="connsiteX25" fmla="*/ 2245901 w 3592824"/>
              <a:gd name="connsiteY25" fmla="*/ 4927533 h 6505980"/>
              <a:gd name="connsiteX26" fmla="*/ 2299319 w 3592824"/>
              <a:gd name="connsiteY26" fmla="*/ 5113852 h 6505980"/>
              <a:gd name="connsiteX27" fmla="*/ 2323619 w 3592824"/>
              <a:gd name="connsiteY27" fmla="*/ 5302637 h 6505980"/>
              <a:gd name="connsiteX28" fmla="*/ 2316528 w 3592824"/>
              <a:gd name="connsiteY28" fmla="*/ 5487662 h 6505980"/>
              <a:gd name="connsiteX29" fmla="*/ 2281292 w 3592824"/>
              <a:gd name="connsiteY29" fmla="*/ 5660347 h 6505980"/>
              <a:gd name="connsiteX30" fmla="*/ 2254472 w 3592824"/>
              <a:gd name="connsiteY30" fmla="*/ 5669051 h 6505980"/>
              <a:gd name="connsiteX31" fmla="*/ 2243469 w 3592824"/>
              <a:gd name="connsiteY31" fmla="*/ 5622519 h 6505980"/>
              <a:gd name="connsiteX32" fmla="*/ 2276202 w 3592824"/>
              <a:gd name="connsiteY32" fmla="*/ 5518399 h 6505980"/>
              <a:gd name="connsiteX33" fmla="*/ 2277887 w 3592824"/>
              <a:gd name="connsiteY33" fmla="*/ 5401645 h 6505980"/>
              <a:gd name="connsiteX34" fmla="*/ 2265586 w 3592824"/>
              <a:gd name="connsiteY34" fmla="*/ 5272239 h 6505980"/>
              <a:gd name="connsiteX35" fmla="*/ 2226278 w 3592824"/>
              <a:gd name="connsiteY35" fmla="*/ 5142134 h 6505980"/>
              <a:gd name="connsiteX36" fmla="*/ 2167610 w 3592824"/>
              <a:gd name="connsiteY36" fmla="*/ 5005824 h 6505980"/>
              <a:gd name="connsiteX37" fmla="*/ 2094934 w 3592824"/>
              <a:gd name="connsiteY37" fmla="*/ 4873928 h 6505980"/>
              <a:gd name="connsiteX38" fmla="*/ 2004022 w 3592824"/>
              <a:gd name="connsiteY38" fmla="*/ 4747491 h 6505980"/>
              <a:gd name="connsiteX39" fmla="*/ 1897003 w 3592824"/>
              <a:gd name="connsiteY39" fmla="*/ 4628630 h 6505980"/>
              <a:gd name="connsiteX40" fmla="*/ 1786353 w 3592824"/>
              <a:gd name="connsiteY40" fmla="*/ 4521927 h 6505980"/>
              <a:gd name="connsiteX41" fmla="*/ 1718256 w 3592824"/>
              <a:gd name="connsiteY41" fmla="*/ 4469625 h 6505980"/>
              <a:gd name="connsiteX42" fmla="*/ 1664984 w 3592824"/>
              <a:gd name="connsiteY42" fmla="*/ 4416354 h 6505980"/>
              <a:gd name="connsiteX43" fmla="*/ 1610735 w 3592824"/>
              <a:gd name="connsiteY43" fmla="*/ 4377899 h 6505980"/>
              <a:gd name="connsiteX44" fmla="*/ 1556121 w 3592824"/>
              <a:gd name="connsiteY44" fmla="*/ 4343019 h 6505980"/>
              <a:gd name="connsiteX45" fmla="*/ 1496586 w 3592824"/>
              <a:gd name="connsiteY45" fmla="*/ 4326909 h 6505980"/>
              <a:gd name="connsiteX46" fmla="*/ 1424825 w 3592824"/>
              <a:gd name="connsiteY46" fmla="*/ 4611755 h 6505980"/>
              <a:gd name="connsiteX47" fmla="*/ 1341569 w 3592824"/>
              <a:gd name="connsiteY47" fmla="*/ 4877209 h 6505980"/>
              <a:gd name="connsiteX48" fmla="*/ 1246153 w 3592824"/>
              <a:gd name="connsiteY48" fmla="*/ 5146295 h 6505980"/>
              <a:gd name="connsiteX49" fmla="*/ 1133098 w 3592824"/>
              <a:gd name="connsiteY49" fmla="*/ 5409585 h 6505980"/>
              <a:gd name="connsiteX50" fmla="*/ 1002651 w 3592824"/>
              <a:gd name="connsiteY50" fmla="*/ 5687069 h 6505980"/>
              <a:gd name="connsiteX51" fmla="*/ 851621 w 3592824"/>
              <a:gd name="connsiteY51" fmla="*/ 5975542 h 6505980"/>
              <a:gd name="connsiteX52" fmla="*/ 819067 w 3592824"/>
              <a:gd name="connsiteY52" fmla="*/ 6021945 h 6505980"/>
              <a:gd name="connsiteX53" fmla="*/ 782039 w 3592824"/>
              <a:gd name="connsiteY53" fmla="*/ 6094137 h 6505980"/>
              <a:gd name="connsiteX54" fmla="*/ 732689 w 3592824"/>
              <a:gd name="connsiteY54" fmla="*/ 6165853 h 6505980"/>
              <a:gd name="connsiteX55" fmla="*/ 686953 w 3592824"/>
              <a:gd name="connsiteY55" fmla="*/ 6242495 h 6505980"/>
              <a:gd name="connsiteX56" fmla="*/ 633819 w 3592824"/>
              <a:gd name="connsiteY56" fmla="*/ 6322262 h 6505980"/>
              <a:gd name="connsiteX57" fmla="*/ 576894 w 3592824"/>
              <a:gd name="connsiteY57" fmla="*/ 6387714 h 6505980"/>
              <a:gd name="connsiteX58" fmla="*/ 520310 w 3592824"/>
              <a:gd name="connsiteY58" fmla="*/ 6444298 h 6505980"/>
              <a:gd name="connsiteX59" fmla="*/ 461122 w 3592824"/>
              <a:gd name="connsiteY59" fmla="*/ 6486433 h 6505980"/>
              <a:gd name="connsiteX60" fmla="*/ 409611 w 3592824"/>
              <a:gd name="connsiteY60" fmla="*/ 6505980 h 6505980"/>
              <a:gd name="connsiteX61" fmla="*/ 397795 w 3592824"/>
              <a:gd name="connsiteY61" fmla="*/ 6478382 h 6505980"/>
              <a:gd name="connsiteX62" fmla="*/ 580228 w 3592824"/>
              <a:gd name="connsiteY62" fmla="*/ 6260780 h 6505980"/>
              <a:gd name="connsiteX63" fmla="*/ 740291 w 3592824"/>
              <a:gd name="connsiteY63" fmla="*/ 6020812 h 6505980"/>
              <a:gd name="connsiteX64" fmla="*/ 876161 w 3592824"/>
              <a:gd name="connsiteY64" fmla="*/ 5764542 h 6505980"/>
              <a:gd name="connsiteX65" fmla="*/ 983460 w 3592824"/>
              <a:gd name="connsiteY65" fmla="*/ 5511282 h 6505980"/>
              <a:gd name="connsiteX66" fmla="*/ 1071980 w 3592824"/>
              <a:gd name="connsiteY66" fmla="*/ 5262934 h 6505980"/>
              <a:gd name="connsiteX67" fmla="*/ 1108340 w 3592824"/>
              <a:gd name="connsiteY67" fmla="*/ 5079541 h 6505980"/>
              <a:gd name="connsiteX68" fmla="*/ 1121344 w 3592824"/>
              <a:gd name="connsiteY68" fmla="*/ 5084649 h 6505980"/>
              <a:gd name="connsiteX69" fmla="*/ 1125291 w 3592824"/>
              <a:gd name="connsiteY69" fmla="*/ 5080701 h 6505980"/>
              <a:gd name="connsiteX70" fmla="*/ 1124442 w 3592824"/>
              <a:gd name="connsiteY70" fmla="*/ 5071961 h 6505980"/>
              <a:gd name="connsiteX71" fmla="*/ 1122157 w 3592824"/>
              <a:gd name="connsiteY71" fmla="*/ 5065724 h 6505980"/>
              <a:gd name="connsiteX72" fmla="*/ 1117049 w 3592824"/>
              <a:gd name="connsiteY72" fmla="*/ 5052716 h 6505980"/>
              <a:gd name="connsiteX73" fmla="*/ 1122811 w 3592824"/>
              <a:gd name="connsiteY73" fmla="*/ 5042696 h 6505980"/>
              <a:gd name="connsiteX74" fmla="*/ 1122495 w 3592824"/>
              <a:gd name="connsiteY74" fmla="*/ 5034485 h 6505980"/>
              <a:gd name="connsiteX75" fmla="*/ 1124158 w 3592824"/>
              <a:gd name="connsiteY75" fmla="*/ 5024300 h 6505980"/>
              <a:gd name="connsiteX76" fmla="*/ 1120205 w 3592824"/>
              <a:gd name="connsiteY76" fmla="*/ 5028252 h 6505980"/>
              <a:gd name="connsiteX77" fmla="*/ 1122495 w 3592824"/>
              <a:gd name="connsiteY77" fmla="*/ 5034485 h 6505980"/>
              <a:gd name="connsiteX78" fmla="*/ 1108340 w 3592824"/>
              <a:gd name="connsiteY78" fmla="*/ 5079541 h 6505980"/>
              <a:gd name="connsiteX79" fmla="*/ 1019535 w 3592824"/>
              <a:gd name="connsiteY79" fmla="*/ 5061794 h 6505980"/>
              <a:gd name="connsiteX80" fmla="*/ 907867 w 3592824"/>
              <a:gd name="connsiteY80" fmla="*/ 5071187 h 6505980"/>
              <a:gd name="connsiteX81" fmla="*/ 788983 w 3592824"/>
              <a:gd name="connsiteY81" fmla="*/ 5093104 h 6505980"/>
              <a:gd name="connsiteX82" fmla="*/ 658043 w 3592824"/>
              <a:gd name="connsiteY82" fmla="*/ 5134555 h 6505980"/>
              <a:gd name="connsiteX83" fmla="*/ 522026 w 3592824"/>
              <a:gd name="connsiteY83" fmla="*/ 5190653 h 6505980"/>
              <a:gd name="connsiteX84" fmla="*/ 384200 w 3592824"/>
              <a:gd name="connsiteY84" fmla="*/ 5252843 h 6505980"/>
              <a:gd name="connsiteX85" fmla="*/ 249344 w 3592824"/>
              <a:gd name="connsiteY85" fmla="*/ 5325897 h 6505980"/>
              <a:gd name="connsiteX86" fmla="*/ 120569 w 3592824"/>
              <a:gd name="connsiteY86" fmla="*/ 5397133 h 6505980"/>
              <a:gd name="connsiteX87" fmla="*/ 0 w 3592824"/>
              <a:gd name="connsiteY87" fmla="*/ 5468693 h 6505980"/>
              <a:gd name="connsiteX88" fmla="*/ 124698 w 3592824"/>
              <a:gd name="connsiteY88" fmla="*/ 5335477 h 6505980"/>
              <a:gd name="connsiteX89" fmla="*/ 246734 w 3592824"/>
              <a:gd name="connsiteY89" fmla="*/ 5221959 h 6505980"/>
              <a:gd name="connsiteX90" fmla="*/ 376856 w 3592824"/>
              <a:gd name="connsiteY90" fmla="*/ 5132327 h 6505980"/>
              <a:gd name="connsiteX91" fmla="*/ 515500 w 3592824"/>
              <a:gd name="connsiteY91" fmla="*/ 5051213 h 6505980"/>
              <a:gd name="connsiteX92" fmla="*/ 659408 w 3592824"/>
              <a:gd name="connsiteY92" fmla="*/ 4987219 h 6505980"/>
              <a:gd name="connsiteX93" fmla="*/ 820898 w 3592824"/>
              <a:gd name="connsiteY93" fmla="*/ 4940794 h 6505980"/>
              <a:gd name="connsiteX94" fmla="*/ 1181074 w 3592824"/>
              <a:gd name="connsiteY94" fmla="*/ 4846988 h 6505980"/>
              <a:gd name="connsiteX95" fmla="*/ 1226539 w 3592824"/>
              <a:gd name="connsiteY95" fmla="*/ 4526635 h 6505980"/>
              <a:gd name="connsiteX96" fmla="*/ 1248314 w 3592824"/>
              <a:gd name="connsiteY96" fmla="*/ 4207589 h 6505980"/>
              <a:gd name="connsiteX97" fmla="*/ 1246367 w 3592824"/>
              <a:gd name="connsiteY97" fmla="*/ 3884569 h 6505980"/>
              <a:gd name="connsiteX98" fmla="*/ 1230789 w 3592824"/>
              <a:gd name="connsiteY98" fmla="*/ 3690675 h 6505980"/>
              <a:gd name="connsiteX99" fmla="*/ 1162613 w 3592824"/>
              <a:gd name="connsiteY99" fmla="*/ 3672408 h 6505980"/>
              <a:gd name="connsiteX100" fmla="*/ 1267627 w 3592824"/>
              <a:gd name="connsiteY100" fmla="*/ 3672408 h 6505980"/>
              <a:gd name="connsiteX101" fmla="*/ 1267627 w 3592824"/>
              <a:gd name="connsiteY101" fmla="*/ 2636174 h 6505980"/>
              <a:gd name="connsiteX102" fmla="*/ 1457972 w 3592824"/>
              <a:gd name="connsiteY102" fmla="*/ 2766635 h 6505980"/>
              <a:gd name="connsiteX103" fmla="*/ 1914541 w 3592824"/>
              <a:gd name="connsiteY103" fmla="*/ 1815401 h 6505980"/>
              <a:gd name="connsiteX104" fmla="*/ 1759871 w 3592824"/>
              <a:gd name="connsiteY104" fmla="*/ 1626771 h 6505980"/>
              <a:gd name="connsiteX105" fmla="*/ 1630255 w 3592824"/>
              <a:gd name="connsiteY105" fmla="*/ 1432944 h 6505980"/>
              <a:gd name="connsiteX106" fmla="*/ 1533657 w 3592824"/>
              <a:gd name="connsiteY106" fmla="*/ 1245834 h 6505980"/>
              <a:gd name="connsiteX107" fmla="*/ 1466898 w 3592824"/>
              <a:gd name="connsiteY107" fmla="*/ 1057506 h 6505980"/>
              <a:gd name="connsiteX108" fmla="*/ 1428386 w 3592824"/>
              <a:gd name="connsiteY108" fmla="*/ 871911 h 6505980"/>
              <a:gd name="connsiteX109" fmla="*/ 1418926 w 3592824"/>
              <a:gd name="connsiteY109" fmla="*/ 698165 h 6505980"/>
              <a:gd name="connsiteX110" fmla="*/ 1438518 w 3592824"/>
              <a:gd name="connsiteY110" fmla="*/ 529931 h 6505980"/>
              <a:gd name="connsiteX111" fmla="*/ 1487966 w 3592824"/>
              <a:gd name="connsiteY111" fmla="*/ 373157 h 6505980"/>
              <a:gd name="connsiteX112" fmla="*/ 1562109 w 3592824"/>
              <a:gd name="connsiteY112" fmla="*/ 234344 h 6505980"/>
              <a:gd name="connsiteX113" fmla="*/ 1590347 w 3592824"/>
              <a:gd name="connsiteY113" fmla="*/ 233909 h 6505980"/>
              <a:gd name="connsiteX114" fmla="*/ 1590423 w 3592824"/>
              <a:gd name="connsiteY114" fmla="*/ 276688 h 6505980"/>
              <a:gd name="connsiteX115" fmla="*/ 1534480 w 3592824"/>
              <a:gd name="connsiteY115" fmla="*/ 357380 h 6505980"/>
              <a:gd name="connsiteX116" fmla="*/ 1506010 w 3592824"/>
              <a:gd name="connsiteY116" fmla="*/ 457037 h 6505980"/>
              <a:gd name="connsiteX117" fmla="*/ 1488317 w 3592824"/>
              <a:gd name="connsiteY117" fmla="*/ 571212 h 6505980"/>
              <a:gd name="connsiteX118" fmla="*/ 1496884 w 3592824"/>
              <a:gd name="connsiteY118" fmla="*/ 693061 h 6505980"/>
              <a:gd name="connsiteX119" fmla="*/ 1522975 w 3592824"/>
              <a:gd name="connsiteY119" fmla="*/ 825308 h 6505980"/>
              <a:gd name="connsiteX120" fmla="*/ 1563776 w 3592824"/>
              <a:gd name="connsiteY120" fmla="*/ 957444 h 6505980"/>
              <a:gd name="connsiteX121" fmla="*/ 1623676 w 3592824"/>
              <a:gd name="connsiteY121" fmla="*/ 1089683 h 6505980"/>
              <a:gd name="connsiteX122" fmla="*/ 1701073 w 3592824"/>
              <a:gd name="connsiteY122" fmla="*/ 1219640 h 6505980"/>
              <a:gd name="connsiteX123" fmla="*/ 1784824 w 3592824"/>
              <a:gd name="connsiteY123" fmla="*/ 1340138 h 6505980"/>
              <a:gd name="connsiteX124" fmla="*/ 1839433 w 3592824"/>
              <a:gd name="connsiteY124" fmla="*/ 1402829 h 6505980"/>
              <a:gd name="connsiteX125" fmla="*/ 1879314 w 3592824"/>
              <a:gd name="connsiteY125" fmla="*/ 1462471 h 6505980"/>
              <a:gd name="connsiteX126" fmla="*/ 1923557 w 3592824"/>
              <a:gd name="connsiteY126" fmla="*/ 1509661 h 6505980"/>
              <a:gd name="connsiteX127" fmla="*/ 1968977 w 3592824"/>
              <a:gd name="connsiteY127" fmla="*/ 1553881 h 6505980"/>
              <a:gd name="connsiteX128" fmla="*/ 2023524 w 3592824"/>
              <a:gd name="connsiteY128" fmla="*/ 1583302 h 6505980"/>
              <a:gd name="connsiteX129" fmla="*/ 2159168 w 3592824"/>
              <a:gd name="connsiteY129" fmla="*/ 1357898 h 6505980"/>
              <a:gd name="connsiteX130" fmla="*/ 2301613 w 3592824"/>
              <a:gd name="connsiteY130" fmla="*/ 1152134 h 6505980"/>
              <a:gd name="connsiteX131" fmla="*/ 2456786 w 3592824"/>
              <a:gd name="connsiteY131" fmla="*/ 946442 h 6505980"/>
              <a:gd name="connsiteX132" fmla="*/ 2627883 w 3592824"/>
              <a:gd name="connsiteY132" fmla="*/ 750343 h 6505980"/>
              <a:gd name="connsiteX133" fmla="*/ 2819251 w 3592824"/>
              <a:gd name="connsiteY133" fmla="*/ 546637 h 6505980"/>
              <a:gd name="connsiteX134" fmla="*/ 3033293 w 3592824"/>
              <a:gd name="connsiteY134" fmla="*/ 338904 h 6505980"/>
              <a:gd name="connsiteX135" fmla="*/ 3075801 w 3592824"/>
              <a:gd name="connsiteY135" fmla="*/ 307656 h 6505980"/>
              <a:gd name="connsiteX136" fmla="*/ 3128615 w 3592824"/>
              <a:gd name="connsiteY136" fmla="*/ 255470 h 6505980"/>
              <a:gd name="connsiteX137" fmla="*/ 3193373 w 3592824"/>
              <a:gd name="connsiteY137" fmla="*/ 206920 h 6505980"/>
              <a:gd name="connsiteX138" fmla="*/ 3255727 w 3592824"/>
              <a:gd name="connsiteY138" fmla="*/ 153199 h 6505980"/>
              <a:gd name="connsiteX139" fmla="*/ 3326038 w 3592824"/>
              <a:gd name="connsiteY139" fmla="*/ 98736 h 6505980"/>
              <a:gd name="connsiteX140" fmla="*/ 3396772 w 3592824"/>
              <a:gd name="connsiteY140" fmla="*/ 57544 h 6505980"/>
              <a:gd name="connsiteX141" fmla="*/ 3465132 w 3592824"/>
              <a:gd name="connsiteY141" fmla="*/ 23864 h 6505980"/>
              <a:gd name="connsiteX142" fmla="*/ 3532718 w 3592824"/>
              <a:gd name="connsiteY142" fmla="*/ 3259 h 6505980"/>
              <a:gd name="connsiteX143" fmla="*/ 3587603 w 3592824"/>
              <a:gd name="connsiteY143"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451696 w 3592824"/>
              <a:gd name="connsiteY11" fmla="*/ 1220120 h 6505980"/>
              <a:gd name="connsiteX12" fmla="*/ 2333617 w 3592824"/>
              <a:gd name="connsiteY12" fmla="*/ 1482858 h 6505980"/>
              <a:gd name="connsiteX13" fmla="*/ 2239019 w 3592824"/>
              <a:gd name="connsiteY13" fmla="*/ 1750687 h 6505980"/>
              <a:gd name="connsiteX14" fmla="*/ 2166716 w 3592824"/>
              <a:gd name="connsiteY14" fmla="*/ 2028149 h 6505980"/>
              <a:gd name="connsiteX15" fmla="*/ 2138696 w 3592824"/>
              <a:gd name="connsiteY15" fmla="*/ 2191021 h 6505980"/>
              <a:gd name="connsiteX16" fmla="*/ 1708453 w 3592824"/>
              <a:gd name="connsiteY16" fmla="*/ 2932299 h 6505980"/>
              <a:gd name="connsiteX17" fmla="*/ 1722817 w 3592824"/>
              <a:gd name="connsiteY17" fmla="*/ 3822513 h 6505980"/>
              <a:gd name="connsiteX18" fmla="*/ 1536952 w 3592824"/>
              <a:gd name="connsiteY18" fmla="*/ 3772714 h 6505980"/>
              <a:gd name="connsiteX19" fmla="*/ 1541206 w 3592824"/>
              <a:gd name="connsiteY19" fmla="*/ 4042551 h 6505980"/>
              <a:gd name="connsiteX20" fmla="*/ 1736905 w 3592824"/>
              <a:gd name="connsiteY20" fmla="*/ 4202721 h 6505980"/>
              <a:gd name="connsiteX21" fmla="*/ 1910038 w 3592824"/>
              <a:gd name="connsiteY21" fmla="*/ 4375859 h 6505980"/>
              <a:gd name="connsiteX22" fmla="*/ 2049967 w 3592824"/>
              <a:gd name="connsiteY22" fmla="*/ 4551312 h 6505980"/>
              <a:gd name="connsiteX23" fmla="*/ 2161751 w 3592824"/>
              <a:gd name="connsiteY23" fmla="*/ 4736795 h 6505980"/>
              <a:gd name="connsiteX24" fmla="*/ 2245901 w 3592824"/>
              <a:gd name="connsiteY24" fmla="*/ 4927533 h 6505980"/>
              <a:gd name="connsiteX25" fmla="*/ 2299319 w 3592824"/>
              <a:gd name="connsiteY25" fmla="*/ 5113852 h 6505980"/>
              <a:gd name="connsiteX26" fmla="*/ 2323619 w 3592824"/>
              <a:gd name="connsiteY26" fmla="*/ 5302637 h 6505980"/>
              <a:gd name="connsiteX27" fmla="*/ 2316528 w 3592824"/>
              <a:gd name="connsiteY27" fmla="*/ 5487662 h 6505980"/>
              <a:gd name="connsiteX28" fmla="*/ 2281292 w 3592824"/>
              <a:gd name="connsiteY28" fmla="*/ 5660347 h 6505980"/>
              <a:gd name="connsiteX29" fmla="*/ 2254472 w 3592824"/>
              <a:gd name="connsiteY29" fmla="*/ 5669051 h 6505980"/>
              <a:gd name="connsiteX30" fmla="*/ 2243469 w 3592824"/>
              <a:gd name="connsiteY30" fmla="*/ 5622519 h 6505980"/>
              <a:gd name="connsiteX31" fmla="*/ 2276202 w 3592824"/>
              <a:gd name="connsiteY31" fmla="*/ 5518399 h 6505980"/>
              <a:gd name="connsiteX32" fmla="*/ 2277887 w 3592824"/>
              <a:gd name="connsiteY32" fmla="*/ 5401645 h 6505980"/>
              <a:gd name="connsiteX33" fmla="*/ 2265586 w 3592824"/>
              <a:gd name="connsiteY33" fmla="*/ 5272239 h 6505980"/>
              <a:gd name="connsiteX34" fmla="*/ 2226278 w 3592824"/>
              <a:gd name="connsiteY34" fmla="*/ 5142134 h 6505980"/>
              <a:gd name="connsiteX35" fmla="*/ 2167610 w 3592824"/>
              <a:gd name="connsiteY35" fmla="*/ 5005824 h 6505980"/>
              <a:gd name="connsiteX36" fmla="*/ 2094934 w 3592824"/>
              <a:gd name="connsiteY36" fmla="*/ 4873928 h 6505980"/>
              <a:gd name="connsiteX37" fmla="*/ 2004022 w 3592824"/>
              <a:gd name="connsiteY37" fmla="*/ 4747491 h 6505980"/>
              <a:gd name="connsiteX38" fmla="*/ 1897003 w 3592824"/>
              <a:gd name="connsiteY38" fmla="*/ 4628630 h 6505980"/>
              <a:gd name="connsiteX39" fmla="*/ 1786353 w 3592824"/>
              <a:gd name="connsiteY39" fmla="*/ 4521927 h 6505980"/>
              <a:gd name="connsiteX40" fmla="*/ 1718256 w 3592824"/>
              <a:gd name="connsiteY40" fmla="*/ 4469625 h 6505980"/>
              <a:gd name="connsiteX41" fmla="*/ 1664984 w 3592824"/>
              <a:gd name="connsiteY41" fmla="*/ 4416354 h 6505980"/>
              <a:gd name="connsiteX42" fmla="*/ 1610735 w 3592824"/>
              <a:gd name="connsiteY42" fmla="*/ 4377899 h 6505980"/>
              <a:gd name="connsiteX43" fmla="*/ 1556121 w 3592824"/>
              <a:gd name="connsiteY43" fmla="*/ 4343019 h 6505980"/>
              <a:gd name="connsiteX44" fmla="*/ 1496586 w 3592824"/>
              <a:gd name="connsiteY44" fmla="*/ 4326909 h 6505980"/>
              <a:gd name="connsiteX45" fmla="*/ 1424825 w 3592824"/>
              <a:gd name="connsiteY45" fmla="*/ 4611755 h 6505980"/>
              <a:gd name="connsiteX46" fmla="*/ 1341569 w 3592824"/>
              <a:gd name="connsiteY46" fmla="*/ 4877209 h 6505980"/>
              <a:gd name="connsiteX47" fmla="*/ 1246153 w 3592824"/>
              <a:gd name="connsiteY47" fmla="*/ 5146295 h 6505980"/>
              <a:gd name="connsiteX48" fmla="*/ 1133098 w 3592824"/>
              <a:gd name="connsiteY48" fmla="*/ 5409585 h 6505980"/>
              <a:gd name="connsiteX49" fmla="*/ 1002651 w 3592824"/>
              <a:gd name="connsiteY49" fmla="*/ 5687069 h 6505980"/>
              <a:gd name="connsiteX50" fmla="*/ 851621 w 3592824"/>
              <a:gd name="connsiteY50" fmla="*/ 5975542 h 6505980"/>
              <a:gd name="connsiteX51" fmla="*/ 819067 w 3592824"/>
              <a:gd name="connsiteY51" fmla="*/ 6021945 h 6505980"/>
              <a:gd name="connsiteX52" fmla="*/ 782039 w 3592824"/>
              <a:gd name="connsiteY52" fmla="*/ 6094137 h 6505980"/>
              <a:gd name="connsiteX53" fmla="*/ 732689 w 3592824"/>
              <a:gd name="connsiteY53" fmla="*/ 6165853 h 6505980"/>
              <a:gd name="connsiteX54" fmla="*/ 686953 w 3592824"/>
              <a:gd name="connsiteY54" fmla="*/ 6242495 h 6505980"/>
              <a:gd name="connsiteX55" fmla="*/ 633819 w 3592824"/>
              <a:gd name="connsiteY55" fmla="*/ 6322262 h 6505980"/>
              <a:gd name="connsiteX56" fmla="*/ 576894 w 3592824"/>
              <a:gd name="connsiteY56" fmla="*/ 6387714 h 6505980"/>
              <a:gd name="connsiteX57" fmla="*/ 520310 w 3592824"/>
              <a:gd name="connsiteY57" fmla="*/ 6444298 h 6505980"/>
              <a:gd name="connsiteX58" fmla="*/ 461122 w 3592824"/>
              <a:gd name="connsiteY58" fmla="*/ 6486433 h 6505980"/>
              <a:gd name="connsiteX59" fmla="*/ 409611 w 3592824"/>
              <a:gd name="connsiteY59" fmla="*/ 6505980 h 6505980"/>
              <a:gd name="connsiteX60" fmla="*/ 397795 w 3592824"/>
              <a:gd name="connsiteY60" fmla="*/ 6478382 h 6505980"/>
              <a:gd name="connsiteX61" fmla="*/ 580228 w 3592824"/>
              <a:gd name="connsiteY61" fmla="*/ 6260780 h 6505980"/>
              <a:gd name="connsiteX62" fmla="*/ 740291 w 3592824"/>
              <a:gd name="connsiteY62" fmla="*/ 6020812 h 6505980"/>
              <a:gd name="connsiteX63" fmla="*/ 876161 w 3592824"/>
              <a:gd name="connsiteY63" fmla="*/ 5764542 h 6505980"/>
              <a:gd name="connsiteX64" fmla="*/ 983460 w 3592824"/>
              <a:gd name="connsiteY64" fmla="*/ 5511282 h 6505980"/>
              <a:gd name="connsiteX65" fmla="*/ 1071980 w 3592824"/>
              <a:gd name="connsiteY65" fmla="*/ 5262934 h 6505980"/>
              <a:gd name="connsiteX66" fmla="*/ 1108340 w 3592824"/>
              <a:gd name="connsiteY66" fmla="*/ 5079541 h 6505980"/>
              <a:gd name="connsiteX67" fmla="*/ 1121344 w 3592824"/>
              <a:gd name="connsiteY67" fmla="*/ 5084649 h 6505980"/>
              <a:gd name="connsiteX68" fmla="*/ 1125291 w 3592824"/>
              <a:gd name="connsiteY68" fmla="*/ 5080701 h 6505980"/>
              <a:gd name="connsiteX69" fmla="*/ 1124442 w 3592824"/>
              <a:gd name="connsiteY69" fmla="*/ 5071961 h 6505980"/>
              <a:gd name="connsiteX70" fmla="*/ 1122157 w 3592824"/>
              <a:gd name="connsiteY70" fmla="*/ 5065724 h 6505980"/>
              <a:gd name="connsiteX71" fmla="*/ 1117049 w 3592824"/>
              <a:gd name="connsiteY71" fmla="*/ 5052716 h 6505980"/>
              <a:gd name="connsiteX72" fmla="*/ 1122811 w 3592824"/>
              <a:gd name="connsiteY72" fmla="*/ 5042696 h 6505980"/>
              <a:gd name="connsiteX73" fmla="*/ 1122495 w 3592824"/>
              <a:gd name="connsiteY73" fmla="*/ 5034485 h 6505980"/>
              <a:gd name="connsiteX74" fmla="*/ 1124158 w 3592824"/>
              <a:gd name="connsiteY74" fmla="*/ 5024300 h 6505980"/>
              <a:gd name="connsiteX75" fmla="*/ 1120205 w 3592824"/>
              <a:gd name="connsiteY75" fmla="*/ 5028252 h 6505980"/>
              <a:gd name="connsiteX76" fmla="*/ 1122495 w 3592824"/>
              <a:gd name="connsiteY76" fmla="*/ 5034485 h 6505980"/>
              <a:gd name="connsiteX77" fmla="*/ 1108340 w 3592824"/>
              <a:gd name="connsiteY77" fmla="*/ 5079541 h 6505980"/>
              <a:gd name="connsiteX78" fmla="*/ 1019535 w 3592824"/>
              <a:gd name="connsiteY78" fmla="*/ 5061794 h 6505980"/>
              <a:gd name="connsiteX79" fmla="*/ 907867 w 3592824"/>
              <a:gd name="connsiteY79" fmla="*/ 5071187 h 6505980"/>
              <a:gd name="connsiteX80" fmla="*/ 788983 w 3592824"/>
              <a:gd name="connsiteY80" fmla="*/ 5093104 h 6505980"/>
              <a:gd name="connsiteX81" fmla="*/ 658043 w 3592824"/>
              <a:gd name="connsiteY81" fmla="*/ 5134555 h 6505980"/>
              <a:gd name="connsiteX82" fmla="*/ 522026 w 3592824"/>
              <a:gd name="connsiteY82" fmla="*/ 5190653 h 6505980"/>
              <a:gd name="connsiteX83" fmla="*/ 384200 w 3592824"/>
              <a:gd name="connsiteY83" fmla="*/ 5252843 h 6505980"/>
              <a:gd name="connsiteX84" fmla="*/ 249344 w 3592824"/>
              <a:gd name="connsiteY84" fmla="*/ 5325897 h 6505980"/>
              <a:gd name="connsiteX85" fmla="*/ 120569 w 3592824"/>
              <a:gd name="connsiteY85" fmla="*/ 5397133 h 6505980"/>
              <a:gd name="connsiteX86" fmla="*/ 0 w 3592824"/>
              <a:gd name="connsiteY86" fmla="*/ 5468693 h 6505980"/>
              <a:gd name="connsiteX87" fmla="*/ 124698 w 3592824"/>
              <a:gd name="connsiteY87" fmla="*/ 5335477 h 6505980"/>
              <a:gd name="connsiteX88" fmla="*/ 246734 w 3592824"/>
              <a:gd name="connsiteY88" fmla="*/ 5221959 h 6505980"/>
              <a:gd name="connsiteX89" fmla="*/ 376856 w 3592824"/>
              <a:gd name="connsiteY89" fmla="*/ 5132327 h 6505980"/>
              <a:gd name="connsiteX90" fmla="*/ 515500 w 3592824"/>
              <a:gd name="connsiteY90" fmla="*/ 5051213 h 6505980"/>
              <a:gd name="connsiteX91" fmla="*/ 659408 w 3592824"/>
              <a:gd name="connsiteY91" fmla="*/ 4987219 h 6505980"/>
              <a:gd name="connsiteX92" fmla="*/ 820898 w 3592824"/>
              <a:gd name="connsiteY92" fmla="*/ 4940794 h 6505980"/>
              <a:gd name="connsiteX93" fmla="*/ 1181074 w 3592824"/>
              <a:gd name="connsiteY93" fmla="*/ 4846988 h 6505980"/>
              <a:gd name="connsiteX94" fmla="*/ 1226539 w 3592824"/>
              <a:gd name="connsiteY94" fmla="*/ 4526635 h 6505980"/>
              <a:gd name="connsiteX95" fmla="*/ 1248314 w 3592824"/>
              <a:gd name="connsiteY95" fmla="*/ 4207589 h 6505980"/>
              <a:gd name="connsiteX96" fmla="*/ 1246367 w 3592824"/>
              <a:gd name="connsiteY96" fmla="*/ 3884569 h 6505980"/>
              <a:gd name="connsiteX97" fmla="*/ 1230789 w 3592824"/>
              <a:gd name="connsiteY97" fmla="*/ 3690675 h 6505980"/>
              <a:gd name="connsiteX98" fmla="*/ 1162613 w 3592824"/>
              <a:gd name="connsiteY98" fmla="*/ 3672408 h 6505980"/>
              <a:gd name="connsiteX99" fmla="*/ 1267627 w 3592824"/>
              <a:gd name="connsiteY99" fmla="*/ 3672408 h 6505980"/>
              <a:gd name="connsiteX100" fmla="*/ 1267627 w 3592824"/>
              <a:gd name="connsiteY100" fmla="*/ 2636174 h 6505980"/>
              <a:gd name="connsiteX101" fmla="*/ 1457972 w 3592824"/>
              <a:gd name="connsiteY101" fmla="*/ 2766635 h 6505980"/>
              <a:gd name="connsiteX102" fmla="*/ 1914541 w 3592824"/>
              <a:gd name="connsiteY102" fmla="*/ 1815401 h 6505980"/>
              <a:gd name="connsiteX103" fmla="*/ 1759871 w 3592824"/>
              <a:gd name="connsiteY103" fmla="*/ 1626771 h 6505980"/>
              <a:gd name="connsiteX104" fmla="*/ 1630255 w 3592824"/>
              <a:gd name="connsiteY104" fmla="*/ 1432944 h 6505980"/>
              <a:gd name="connsiteX105" fmla="*/ 1533657 w 3592824"/>
              <a:gd name="connsiteY105" fmla="*/ 1245834 h 6505980"/>
              <a:gd name="connsiteX106" fmla="*/ 1466898 w 3592824"/>
              <a:gd name="connsiteY106" fmla="*/ 1057506 h 6505980"/>
              <a:gd name="connsiteX107" fmla="*/ 1428386 w 3592824"/>
              <a:gd name="connsiteY107" fmla="*/ 871911 h 6505980"/>
              <a:gd name="connsiteX108" fmla="*/ 1418926 w 3592824"/>
              <a:gd name="connsiteY108" fmla="*/ 698165 h 6505980"/>
              <a:gd name="connsiteX109" fmla="*/ 1438518 w 3592824"/>
              <a:gd name="connsiteY109" fmla="*/ 529931 h 6505980"/>
              <a:gd name="connsiteX110" fmla="*/ 1487966 w 3592824"/>
              <a:gd name="connsiteY110" fmla="*/ 373157 h 6505980"/>
              <a:gd name="connsiteX111" fmla="*/ 1562109 w 3592824"/>
              <a:gd name="connsiteY111" fmla="*/ 234344 h 6505980"/>
              <a:gd name="connsiteX112" fmla="*/ 1590347 w 3592824"/>
              <a:gd name="connsiteY112" fmla="*/ 233909 h 6505980"/>
              <a:gd name="connsiteX113" fmla="*/ 1590423 w 3592824"/>
              <a:gd name="connsiteY113" fmla="*/ 276688 h 6505980"/>
              <a:gd name="connsiteX114" fmla="*/ 1534480 w 3592824"/>
              <a:gd name="connsiteY114" fmla="*/ 357380 h 6505980"/>
              <a:gd name="connsiteX115" fmla="*/ 1506010 w 3592824"/>
              <a:gd name="connsiteY115" fmla="*/ 457037 h 6505980"/>
              <a:gd name="connsiteX116" fmla="*/ 1488317 w 3592824"/>
              <a:gd name="connsiteY116" fmla="*/ 571212 h 6505980"/>
              <a:gd name="connsiteX117" fmla="*/ 1496884 w 3592824"/>
              <a:gd name="connsiteY117" fmla="*/ 693061 h 6505980"/>
              <a:gd name="connsiteX118" fmla="*/ 1522975 w 3592824"/>
              <a:gd name="connsiteY118" fmla="*/ 825308 h 6505980"/>
              <a:gd name="connsiteX119" fmla="*/ 1563776 w 3592824"/>
              <a:gd name="connsiteY119" fmla="*/ 957444 h 6505980"/>
              <a:gd name="connsiteX120" fmla="*/ 1623676 w 3592824"/>
              <a:gd name="connsiteY120" fmla="*/ 1089683 h 6505980"/>
              <a:gd name="connsiteX121" fmla="*/ 1701073 w 3592824"/>
              <a:gd name="connsiteY121" fmla="*/ 1219640 h 6505980"/>
              <a:gd name="connsiteX122" fmla="*/ 1784824 w 3592824"/>
              <a:gd name="connsiteY122" fmla="*/ 1340138 h 6505980"/>
              <a:gd name="connsiteX123" fmla="*/ 1839433 w 3592824"/>
              <a:gd name="connsiteY123" fmla="*/ 1402829 h 6505980"/>
              <a:gd name="connsiteX124" fmla="*/ 1879314 w 3592824"/>
              <a:gd name="connsiteY124" fmla="*/ 1462471 h 6505980"/>
              <a:gd name="connsiteX125" fmla="*/ 1923557 w 3592824"/>
              <a:gd name="connsiteY125" fmla="*/ 1509661 h 6505980"/>
              <a:gd name="connsiteX126" fmla="*/ 1968977 w 3592824"/>
              <a:gd name="connsiteY126" fmla="*/ 1553881 h 6505980"/>
              <a:gd name="connsiteX127" fmla="*/ 2023524 w 3592824"/>
              <a:gd name="connsiteY127" fmla="*/ 1583302 h 6505980"/>
              <a:gd name="connsiteX128" fmla="*/ 2159168 w 3592824"/>
              <a:gd name="connsiteY128" fmla="*/ 1357898 h 6505980"/>
              <a:gd name="connsiteX129" fmla="*/ 2301613 w 3592824"/>
              <a:gd name="connsiteY129" fmla="*/ 1152134 h 6505980"/>
              <a:gd name="connsiteX130" fmla="*/ 2456786 w 3592824"/>
              <a:gd name="connsiteY130" fmla="*/ 946442 h 6505980"/>
              <a:gd name="connsiteX131" fmla="*/ 2627883 w 3592824"/>
              <a:gd name="connsiteY131" fmla="*/ 750343 h 6505980"/>
              <a:gd name="connsiteX132" fmla="*/ 2819251 w 3592824"/>
              <a:gd name="connsiteY132" fmla="*/ 546637 h 6505980"/>
              <a:gd name="connsiteX133" fmla="*/ 3033293 w 3592824"/>
              <a:gd name="connsiteY133" fmla="*/ 338904 h 6505980"/>
              <a:gd name="connsiteX134" fmla="*/ 3075801 w 3592824"/>
              <a:gd name="connsiteY134" fmla="*/ 307656 h 6505980"/>
              <a:gd name="connsiteX135" fmla="*/ 3128615 w 3592824"/>
              <a:gd name="connsiteY135" fmla="*/ 255470 h 6505980"/>
              <a:gd name="connsiteX136" fmla="*/ 3193373 w 3592824"/>
              <a:gd name="connsiteY136" fmla="*/ 206920 h 6505980"/>
              <a:gd name="connsiteX137" fmla="*/ 3255727 w 3592824"/>
              <a:gd name="connsiteY137" fmla="*/ 153199 h 6505980"/>
              <a:gd name="connsiteX138" fmla="*/ 3326038 w 3592824"/>
              <a:gd name="connsiteY138" fmla="*/ 98736 h 6505980"/>
              <a:gd name="connsiteX139" fmla="*/ 3396772 w 3592824"/>
              <a:gd name="connsiteY139" fmla="*/ 57544 h 6505980"/>
              <a:gd name="connsiteX140" fmla="*/ 3465132 w 3592824"/>
              <a:gd name="connsiteY140" fmla="*/ 23864 h 6505980"/>
              <a:gd name="connsiteX141" fmla="*/ 3532718 w 3592824"/>
              <a:gd name="connsiteY141" fmla="*/ 3259 h 6505980"/>
              <a:gd name="connsiteX142" fmla="*/ 3587603 w 3592824"/>
              <a:gd name="connsiteY142"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451696 w 3592824"/>
              <a:gd name="connsiteY10" fmla="*/ 1220120 h 6505980"/>
              <a:gd name="connsiteX11" fmla="*/ 2333617 w 3592824"/>
              <a:gd name="connsiteY11" fmla="*/ 1482858 h 6505980"/>
              <a:gd name="connsiteX12" fmla="*/ 2239019 w 3592824"/>
              <a:gd name="connsiteY12" fmla="*/ 1750687 h 6505980"/>
              <a:gd name="connsiteX13" fmla="*/ 2166716 w 3592824"/>
              <a:gd name="connsiteY13" fmla="*/ 2028149 h 6505980"/>
              <a:gd name="connsiteX14" fmla="*/ 2138696 w 3592824"/>
              <a:gd name="connsiteY14" fmla="*/ 2191021 h 6505980"/>
              <a:gd name="connsiteX15" fmla="*/ 1708453 w 3592824"/>
              <a:gd name="connsiteY15" fmla="*/ 2932299 h 6505980"/>
              <a:gd name="connsiteX16" fmla="*/ 1722817 w 3592824"/>
              <a:gd name="connsiteY16" fmla="*/ 3822513 h 6505980"/>
              <a:gd name="connsiteX17" fmla="*/ 1536952 w 3592824"/>
              <a:gd name="connsiteY17" fmla="*/ 3772714 h 6505980"/>
              <a:gd name="connsiteX18" fmla="*/ 1541206 w 3592824"/>
              <a:gd name="connsiteY18" fmla="*/ 4042551 h 6505980"/>
              <a:gd name="connsiteX19" fmla="*/ 1736905 w 3592824"/>
              <a:gd name="connsiteY19" fmla="*/ 4202721 h 6505980"/>
              <a:gd name="connsiteX20" fmla="*/ 1910038 w 3592824"/>
              <a:gd name="connsiteY20" fmla="*/ 4375859 h 6505980"/>
              <a:gd name="connsiteX21" fmla="*/ 2049967 w 3592824"/>
              <a:gd name="connsiteY21" fmla="*/ 4551312 h 6505980"/>
              <a:gd name="connsiteX22" fmla="*/ 2161751 w 3592824"/>
              <a:gd name="connsiteY22" fmla="*/ 4736795 h 6505980"/>
              <a:gd name="connsiteX23" fmla="*/ 2245901 w 3592824"/>
              <a:gd name="connsiteY23" fmla="*/ 4927533 h 6505980"/>
              <a:gd name="connsiteX24" fmla="*/ 2299319 w 3592824"/>
              <a:gd name="connsiteY24" fmla="*/ 5113852 h 6505980"/>
              <a:gd name="connsiteX25" fmla="*/ 2323619 w 3592824"/>
              <a:gd name="connsiteY25" fmla="*/ 5302637 h 6505980"/>
              <a:gd name="connsiteX26" fmla="*/ 2316528 w 3592824"/>
              <a:gd name="connsiteY26" fmla="*/ 5487662 h 6505980"/>
              <a:gd name="connsiteX27" fmla="*/ 2281292 w 3592824"/>
              <a:gd name="connsiteY27" fmla="*/ 5660347 h 6505980"/>
              <a:gd name="connsiteX28" fmla="*/ 2254472 w 3592824"/>
              <a:gd name="connsiteY28" fmla="*/ 5669051 h 6505980"/>
              <a:gd name="connsiteX29" fmla="*/ 2243469 w 3592824"/>
              <a:gd name="connsiteY29" fmla="*/ 5622519 h 6505980"/>
              <a:gd name="connsiteX30" fmla="*/ 2276202 w 3592824"/>
              <a:gd name="connsiteY30" fmla="*/ 5518399 h 6505980"/>
              <a:gd name="connsiteX31" fmla="*/ 2277887 w 3592824"/>
              <a:gd name="connsiteY31" fmla="*/ 5401645 h 6505980"/>
              <a:gd name="connsiteX32" fmla="*/ 2265586 w 3592824"/>
              <a:gd name="connsiteY32" fmla="*/ 5272239 h 6505980"/>
              <a:gd name="connsiteX33" fmla="*/ 2226278 w 3592824"/>
              <a:gd name="connsiteY33" fmla="*/ 5142134 h 6505980"/>
              <a:gd name="connsiteX34" fmla="*/ 2167610 w 3592824"/>
              <a:gd name="connsiteY34" fmla="*/ 5005824 h 6505980"/>
              <a:gd name="connsiteX35" fmla="*/ 2094934 w 3592824"/>
              <a:gd name="connsiteY35" fmla="*/ 4873928 h 6505980"/>
              <a:gd name="connsiteX36" fmla="*/ 2004022 w 3592824"/>
              <a:gd name="connsiteY36" fmla="*/ 4747491 h 6505980"/>
              <a:gd name="connsiteX37" fmla="*/ 1897003 w 3592824"/>
              <a:gd name="connsiteY37" fmla="*/ 4628630 h 6505980"/>
              <a:gd name="connsiteX38" fmla="*/ 1786353 w 3592824"/>
              <a:gd name="connsiteY38" fmla="*/ 4521927 h 6505980"/>
              <a:gd name="connsiteX39" fmla="*/ 1718256 w 3592824"/>
              <a:gd name="connsiteY39" fmla="*/ 4469625 h 6505980"/>
              <a:gd name="connsiteX40" fmla="*/ 1664984 w 3592824"/>
              <a:gd name="connsiteY40" fmla="*/ 4416354 h 6505980"/>
              <a:gd name="connsiteX41" fmla="*/ 1610735 w 3592824"/>
              <a:gd name="connsiteY41" fmla="*/ 4377899 h 6505980"/>
              <a:gd name="connsiteX42" fmla="*/ 1556121 w 3592824"/>
              <a:gd name="connsiteY42" fmla="*/ 4343019 h 6505980"/>
              <a:gd name="connsiteX43" fmla="*/ 1496586 w 3592824"/>
              <a:gd name="connsiteY43" fmla="*/ 4326909 h 6505980"/>
              <a:gd name="connsiteX44" fmla="*/ 1424825 w 3592824"/>
              <a:gd name="connsiteY44" fmla="*/ 4611755 h 6505980"/>
              <a:gd name="connsiteX45" fmla="*/ 1341569 w 3592824"/>
              <a:gd name="connsiteY45" fmla="*/ 4877209 h 6505980"/>
              <a:gd name="connsiteX46" fmla="*/ 1246153 w 3592824"/>
              <a:gd name="connsiteY46" fmla="*/ 5146295 h 6505980"/>
              <a:gd name="connsiteX47" fmla="*/ 1133098 w 3592824"/>
              <a:gd name="connsiteY47" fmla="*/ 5409585 h 6505980"/>
              <a:gd name="connsiteX48" fmla="*/ 1002651 w 3592824"/>
              <a:gd name="connsiteY48" fmla="*/ 5687069 h 6505980"/>
              <a:gd name="connsiteX49" fmla="*/ 851621 w 3592824"/>
              <a:gd name="connsiteY49" fmla="*/ 5975542 h 6505980"/>
              <a:gd name="connsiteX50" fmla="*/ 819067 w 3592824"/>
              <a:gd name="connsiteY50" fmla="*/ 6021945 h 6505980"/>
              <a:gd name="connsiteX51" fmla="*/ 782039 w 3592824"/>
              <a:gd name="connsiteY51" fmla="*/ 6094137 h 6505980"/>
              <a:gd name="connsiteX52" fmla="*/ 732689 w 3592824"/>
              <a:gd name="connsiteY52" fmla="*/ 6165853 h 6505980"/>
              <a:gd name="connsiteX53" fmla="*/ 686953 w 3592824"/>
              <a:gd name="connsiteY53" fmla="*/ 6242495 h 6505980"/>
              <a:gd name="connsiteX54" fmla="*/ 633819 w 3592824"/>
              <a:gd name="connsiteY54" fmla="*/ 6322262 h 6505980"/>
              <a:gd name="connsiteX55" fmla="*/ 576894 w 3592824"/>
              <a:gd name="connsiteY55" fmla="*/ 6387714 h 6505980"/>
              <a:gd name="connsiteX56" fmla="*/ 520310 w 3592824"/>
              <a:gd name="connsiteY56" fmla="*/ 6444298 h 6505980"/>
              <a:gd name="connsiteX57" fmla="*/ 461122 w 3592824"/>
              <a:gd name="connsiteY57" fmla="*/ 6486433 h 6505980"/>
              <a:gd name="connsiteX58" fmla="*/ 409611 w 3592824"/>
              <a:gd name="connsiteY58" fmla="*/ 6505980 h 6505980"/>
              <a:gd name="connsiteX59" fmla="*/ 397795 w 3592824"/>
              <a:gd name="connsiteY59" fmla="*/ 6478382 h 6505980"/>
              <a:gd name="connsiteX60" fmla="*/ 580228 w 3592824"/>
              <a:gd name="connsiteY60" fmla="*/ 6260780 h 6505980"/>
              <a:gd name="connsiteX61" fmla="*/ 740291 w 3592824"/>
              <a:gd name="connsiteY61" fmla="*/ 6020812 h 6505980"/>
              <a:gd name="connsiteX62" fmla="*/ 876161 w 3592824"/>
              <a:gd name="connsiteY62" fmla="*/ 5764542 h 6505980"/>
              <a:gd name="connsiteX63" fmla="*/ 983460 w 3592824"/>
              <a:gd name="connsiteY63" fmla="*/ 5511282 h 6505980"/>
              <a:gd name="connsiteX64" fmla="*/ 1071980 w 3592824"/>
              <a:gd name="connsiteY64" fmla="*/ 5262934 h 6505980"/>
              <a:gd name="connsiteX65" fmla="*/ 1108340 w 3592824"/>
              <a:gd name="connsiteY65" fmla="*/ 5079541 h 6505980"/>
              <a:gd name="connsiteX66" fmla="*/ 1121344 w 3592824"/>
              <a:gd name="connsiteY66" fmla="*/ 5084649 h 6505980"/>
              <a:gd name="connsiteX67" fmla="*/ 1125291 w 3592824"/>
              <a:gd name="connsiteY67" fmla="*/ 5080701 h 6505980"/>
              <a:gd name="connsiteX68" fmla="*/ 1124442 w 3592824"/>
              <a:gd name="connsiteY68" fmla="*/ 5071961 h 6505980"/>
              <a:gd name="connsiteX69" fmla="*/ 1122157 w 3592824"/>
              <a:gd name="connsiteY69" fmla="*/ 5065724 h 6505980"/>
              <a:gd name="connsiteX70" fmla="*/ 1117049 w 3592824"/>
              <a:gd name="connsiteY70" fmla="*/ 5052716 h 6505980"/>
              <a:gd name="connsiteX71" fmla="*/ 1122811 w 3592824"/>
              <a:gd name="connsiteY71" fmla="*/ 5042696 h 6505980"/>
              <a:gd name="connsiteX72" fmla="*/ 1122495 w 3592824"/>
              <a:gd name="connsiteY72" fmla="*/ 5034485 h 6505980"/>
              <a:gd name="connsiteX73" fmla="*/ 1124158 w 3592824"/>
              <a:gd name="connsiteY73" fmla="*/ 5024300 h 6505980"/>
              <a:gd name="connsiteX74" fmla="*/ 1120205 w 3592824"/>
              <a:gd name="connsiteY74" fmla="*/ 5028252 h 6505980"/>
              <a:gd name="connsiteX75" fmla="*/ 1122495 w 3592824"/>
              <a:gd name="connsiteY75" fmla="*/ 5034485 h 6505980"/>
              <a:gd name="connsiteX76" fmla="*/ 1108340 w 3592824"/>
              <a:gd name="connsiteY76" fmla="*/ 5079541 h 6505980"/>
              <a:gd name="connsiteX77" fmla="*/ 1019535 w 3592824"/>
              <a:gd name="connsiteY77" fmla="*/ 5061794 h 6505980"/>
              <a:gd name="connsiteX78" fmla="*/ 907867 w 3592824"/>
              <a:gd name="connsiteY78" fmla="*/ 5071187 h 6505980"/>
              <a:gd name="connsiteX79" fmla="*/ 788983 w 3592824"/>
              <a:gd name="connsiteY79" fmla="*/ 5093104 h 6505980"/>
              <a:gd name="connsiteX80" fmla="*/ 658043 w 3592824"/>
              <a:gd name="connsiteY80" fmla="*/ 5134555 h 6505980"/>
              <a:gd name="connsiteX81" fmla="*/ 522026 w 3592824"/>
              <a:gd name="connsiteY81" fmla="*/ 5190653 h 6505980"/>
              <a:gd name="connsiteX82" fmla="*/ 384200 w 3592824"/>
              <a:gd name="connsiteY82" fmla="*/ 5252843 h 6505980"/>
              <a:gd name="connsiteX83" fmla="*/ 249344 w 3592824"/>
              <a:gd name="connsiteY83" fmla="*/ 5325897 h 6505980"/>
              <a:gd name="connsiteX84" fmla="*/ 120569 w 3592824"/>
              <a:gd name="connsiteY84" fmla="*/ 5397133 h 6505980"/>
              <a:gd name="connsiteX85" fmla="*/ 0 w 3592824"/>
              <a:gd name="connsiteY85" fmla="*/ 5468693 h 6505980"/>
              <a:gd name="connsiteX86" fmla="*/ 124698 w 3592824"/>
              <a:gd name="connsiteY86" fmla="*/ 5335477 h 6505980"/>
              <a:gd name="connsiteX87" fmla="*/ 246734 w 3592824"/>
              <a:gd name="connsiteY87" fmla="*/ 5221959 h 6505980"/>
              <a:gd name="connsiteX88" fmla="*/ 376856 w 3592824"/>
              <a:gd name="connsiteY88" fmla="*/ 5132327 h 6505980"/>
              <a:gd name="connsiteX89" fmla="*/ 515500 w 3592824"/>
              <a:gd name="connsiteY89" fmla="*/ 5051213 h 6505980"/>
              <a:gd name="connsiteX90" fmla="*/ 659408 w 3592824"/>
              <a:gd name="connsiteY90" fmla="*/ 4987219 h 6505980"/>
              <a:gd name="connsiteX91" fmla="*/ 820898 w 3592824"/>
              <a:gd name="connsiteY91" fmla="*/ 4940794 h 6505980"/>
              <a:gd name="connsiteX92" fmla="*/ 1181074 w 3592824"/>
              <a:gd name="connsiteY92" fmla="*/ 4846988 h 6505980"/>
              <a:gd name="connsiteX93" fmla="*/ 1226539 w 3592824"/>
              <a:gd name="connsiteY93" fmla="*/ 4526635 h 6505980"/>
              <a:gd name="connsiteX94" fmla="*/ 1248314 w 3592824"/>
              <a:gd name="connsiteY94" fmla="*/ 4207589 h 6505980"/>
              <a:gd name="connsiteX95" fmla="*/ 1246367 w 3592824"/>
              <a:gd name="connsiteY95" fmla="*/ 3884569 h 6505980"/>
              <a:gd name="connsiteX96" fmla="*/ 1230789 w 3592824"/>
              <a:gd name="connsiteY96" fmla="*/ 3690675 h 6505980"/>
              <a:gd name="connsiteX97" fmla="*/ 1162613 w 3592824"/>
              <a:gd name="connsiteY97" fmla="*/ 3672408 h 6505980"/>
              <a:gd name="connsiteX98" fmla="*/ 1267627 w 3592824"/>
              <a:gd name="connsiteY98" fmla="*/ 3672408 h 6505980"/>
              <a:gd name="connsiteX99" fmla="*/ 1267627 w 3592824"/>
              <a:gd name="connsiteY99" fmla="*/ 2636174 h 6505980"/>
              <a:gd name="connsiteX100" fmla="*/ 1457972 w 3592824"/>
              <a:gd name="connsiteY100" fmla="*/ 2766635 h 6505980"/>
              <a:gd name="connsiteX101" fmla="*/ 1914541 w 3592824"/>
              <a:gd name="connsiteY101" fmla="*/ 1815401 h 6505980"/>
              <a:gd name="connsiteX102" fmla="*/ 1759871 w 3592824"/>
              <a:gd name="connsiteY102" fmla="*/ 1626771 h 6505980"/>
              <a:gd name="connsiteX103" fmla="*/ 1630255 w 3592824"/>
              <a:gd name="connsiteY103" fmla="*/ 1432944 h 6505980"/>
              <a:gd name="connsiteX104" fmla="*/ 1533657 w 3592824"/>
              <a:gd name="connsiteY104" fmla="*/ 1245834 h 6505980"/>
              <a:gd name="connsiteX105" fmla="*/ 1466898 w 3592824"/>
              <a:gd name="connsiteY105" fmla="*/ 1057506 h 6505980"/>
              <a:gd name="connsiteX106" fmla="*/ 1428386 w 3592824"/>
              <a:gd name="connsiteY106" fmla="*/ 871911 h 6505980"/>
              <a:gd name="connsiteX107" fmla="*/ 1418926 w 3592824"/>
              <a:gd name="connsiteY107" fmla="*/ 698165 h 6505980"/>
              <a:gd name="connsiteX108" fmla="*/ 1438518 w 3592824"/>
              <a:gd name="connsiteY108" fmla="*/ 529931 h 6505980"/>
              <a:gd name="connsiteX109" fmla="*/ 1487966 w 3592824"/>
              <a:gd name="connsiteY109" fmla="*/ 373157 h 6505980"/>
              <a:gd name="connsiteX110" fmla="*/ 1562109 w 3592824"/>
              <a:gd name="connsiteY110" fmla="*/ 234344 h 6505980"/>
              <a:gd name="connsiteX111" fmla="*/ 1590347 w 3592824"/>
              <a:gd name="connsiteY111" fmla="*/ 233909 h 6505980"/>
              <a:gd name="connsiteX112" fmla="*/ 1590423 w 3592824"/>
              <a:gd name="connsiteY112" fmla="*/ 276688 h 6505980"/>
              <a:gd name="connsiteX113" fmla="*/ 1534480 w 3592824"/>
              <a:gd name="connsiteY113" fmla="*/ 357380 h 6505980"/>
              <a:gd name="connsiteX114" fmla="*/ 1506010 w 3592824"/>
              <a:gd name="connsiteY114" fmla="*/ 457037 h 6505980"/>
              <a:gd name="connsiteX115" fmla="*/ 1488317 w 3592824"/>
              <a:gd name="connsiteY115" fmla="*/ 571212 h 6505980"/>
              <a:gd name="connsiteX116" fmla="*/ 1496884 w 3592824"/>
              <a:gd name="connsiteY116" fmla="*/ 693061 h 6505980"/>
              <a:gd name="connsiteX117" fmla="*/ 1522975 w 3592824"/>
              <a:gd name="connsiteY117" fmla="*/ 825308 h 6505980"/>
              <a:gd name="connsiteX118" fmla="*/ 1563776 w 3592824"/>
              <a:gd name="connsiteY118" fmla="*/ 957444 h 6505980"/>
              <a:gd name="connsiteX119" fmla="*/ 1623676 w 3592824"/>
              <a:gd name="connsiteY119" fmla="*/ 1089683 h 6505980"/>
              <a:gd name="connsiteX120" fmla="*/ 1701073 w 3592824"/>
              <a:gd name="connsiteY120" fmla="*/ 1219640 h 6505980"/>
              <a:gd name="connsiteX121" fmla="*/ 1784824 w 3592824"/>
              <a:gd name="connsiteY121" fmla="*/ 1340138 h 6505980"/>
              <a:gd name="connsiteX122" fmla="*/ 1839433 w 3592824"/>
              <a:gd name="connsiteY122" fmla="*/ 1402829 h 6505980"/>
              <a:gd name="connsiteX123" fmla="*/ 1879314 w 3592824"/>
              <a:gd name="connsiteY123" fmla="*/ 1462471 h 6505980"/>
              <a:gd name="connsiteX124" fmla="*/ 1923557 w 3592824"/>
              <a:gd name="connsiteY124" fmla="*/ 1509661 h 6505980"/>
              <a:gd name="connsiteX125" fmla="*/ 1968977 w 3592824"/>
              <a:gd name="connsiteY125" fmla="*/ 1553881 h 6505980"/>
              <a:gd name="connsiteX126" fmla="*/ 2023524 w 3592824"/>
              <a:gd name="connsiteY126" fmla="*/ 1583302 h 6505980"/>
              <a:gd name="connsiteX127" fmla="*/ 2159168 w 3592824"/>
              <a:gd name="connsiteY127" fmla="*/ 1357898 h 6505980"/>
              <a:gd name="connsiteX128" fmla="*/ 2301613 w 3592824"/>
              <a:gd name="connsiteY128" fmla="*/ 1152134 h 6505980"/>
              <a:gd name="connsiteX129" fmla="*/ 2456786 w 3592824"/>
              <a:gd name="connsiteY129" fmla="*/ 946442 h 6505980"/>
              <a:gd name="connsiteX130" fmla="*/ 2627883 w 3592824"/>
              <a:gd name="connsiteY130" fmla="*/ 750343 h 6505980"/>
              <a:gd name="connsiteX131" fmla="*/ 2819251 w 3592824"/>
              <a:gd name="connsiteY131" fmla="*/ 546637 h 6505980"/>
              <a:gd name="connsiteX132" fmla="*/ 3033293 w 3592824"/>
              <a:gd name="connsiteY132" fmla="*/ 338904 h 6505980"/>
              <a:gd name="connsiteX133" fmla="*/ 3075801 w 3592824"/>
              <a:gd name="connsiteY133" fmla="*/ 307656 h 6505980"/>
              <a:gd name="connsiteX134" fmla="*/ 3128615 w 3592824"/>
              <a:gd name="connsiteY134" fmla="*/ 255470 h 6505980"/>
              <a:gd name="connsiteX135" fmla="*/ 3193373 w 3592824"/>
              <a:gd name="connsiteY135" fmla="*/ 206920 h 6505980"/>
              <a:gd name="connsiteX136" fmla="*/ 3255727 w 3592824"/>
              <a:gd name="connsiteY136" fmla="*/ 153199 h 6505980"/>
              <a:gd name="connsiteX137" fmla="*/ 3326038 w 3592824"/>
              <a:gd name="connsiteY137" fmla="*/ 98736 h 6505980"/>
              <a:gd name="connsiteX138" fmla="*/ 3396772 w 3592824"/>
              <a:gd name="connsiteY138" fmla="*/ 57544 h 6505980"/>
              <a:gd name="connsiteX139" fmla="*/ 3465132 w 3592824"/>
              <a:gd name="connsiteY139" fmla="*/ 23864 h 6505980"/>
              <a:gd name="connsiteX140" fmla="*/ 3532718 w 3592824"/>
              <a:gd name="connsiteY140" fmla="*/ 3259 h 6505980"/>
              <a:gd name="connsiteX141" fmla="*/ 3587603 w 3592824"/>
              <a:gd name="connsiteY141"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451696 w 3592824"/>
              <a:gd name="connsiteY9" fmla="*/ 1220120 h 6505980"/>
              <a:gd name="connsiteX10" fmla="*/ 2333617 w 3592824"/>
              <a:gd name="connsiteY10" fmla="*/ 1482858 h 6505980"/>
              <a:gd name="connsiteX11" fmla="*/ 2239019 w 3592824"/>
              <a:gd name="connsiteY11" fmla="*/ 1750687 h 6505980"/>
              <a:gd name="connsiteX12" fmla="*/ 2166716 w 3592824"/>
              <a:gd name="connsiteY12" fmla="*/ 2028149 h 6505980"/>
              <a:gd name="connsiteX13" fmla="*/ 2138696 w 3592824"/>
              <a:gd name="connsiteY13" fmla="*/ 2191021 h 6505980"/>
              <a:gd name="connsiteX14" fmla="*/ 1708453 w 3592824"/>
              <a:gd name="connsiteY14" fmla="*/ 2932299 h 6505980"/>
              <a:gd name="connsiteX15" fmla="*/ 1722817 w 3592824"/>
              <a:gd name="connsiteY15" fmla="*/ 3822513 h 6505980"/>
              <a:gd name="connsiteX16" fmla="*/ 1536952 w 3592824"/>
              <a:gd name="connsiteY16" fmla="*/ 3772714 h 6505980"/>
              <a:gd name="connsiteX17" fmla="*/ 1541206 w 3592824"/>
              <a:gd name="connsiteY17" fmla="*/ 4042551 h 6505980"/>
              <a:gd name="connsiteX18" fmla="*/ 1736905 w 3592824"/>
              <a:gd name="connsiteY18" fmla="*/ 4202721 h 6505980"/>
              <a:gd name="connsiteX19" fmla="*/ 1910038 w 3592824"/>
              <a:gd name="connsiteY19" fmla="*/ 4375859 h 6505980"/>
              <a:gd name="connsiteX20" fmla="*/ 2049967 w 3592824"/>
              <a:gd name="connsiteY20" fmla="*/ 4551312 h 6505980"/>
              <a:gd name="connsiteX21" fmla="*/ 2161751 w 3592824"/>
              <a:gd name="connsiteY21" fmla="*/ 4736795 h 6505980"/>
              <a:gd name="connsiteX22" fmla="*/ 2245901 w 3592824"/>
              <a:gd name="connsiteY22" fmla="*/ 4927533 h 6505980"/>
              <a:gd name="connsiteX23" fmla="*/ 2299319 w 3592824"/>
              <a:gd name="connsiteY23" fmla="*/ 5113852 h 6505980"/>
              <a:gd name="connsiteX24" fmla="*/ 2323619 w 3592824"/>
              <a:gd name="connsiteY24" fmla="*/ 5302637 h 6505980"/>
              <a:gd name="connsiteX25" fmla="*/ 2316528 w 3592824"/>
              <a:gd name="connsiteY25" fmla="*/ 5487662 h 6505980"/>
              <a:gd name="connsiteX26" fmla="*/ 2281292 w 3592824"/>
              <a:gd name="connsiteY26" fmla="*/ 5660347 h 6505980"/>
              <a:gd name="connsiteX27" fmla="*/ 2254472 w 3592824"/>
              <a:gd name="connsiteY27" fmla="*/ 5669051 h 6505980"/>
              <a:gd name="connsiteX28" fmla="*/ 2243469 w 3592824"/>
              <a:gd name="connsiteY28" fmla="*/ 5622519 h 6505980"/>
              <a:gd name="connsiteX29" fmla="*/ 2276202 w 3592824"/>
              <a:gd name="connsiteY29" fmla="*/ 5518399 h 6505980"/>
              <a:gd name="connsiteX30" fmla="*/ 2277887 w 3592824"/>
              <a:gd name="connsiteY30" fmla="*/ 5401645 h 6505980"/>
              <a:gd name="connsiteX31" fmla="*/ 2265586 w 3592824"/>
              <a:gd name="connsiteY31" fmla="*/ 5272239 h 6505980"/>
              <a:gd name="connsiteX32" fmla="*/ 2226278 w 3592824"/>
              <a:gd name="connsiteY32" fmla="*/ 5142134 h 6505980"/>
              <a:gd name="connsiteX33" fmla="*/ 2167610 w 3592824"/>
              <a:gd name="connsiteY33" fmla="*/ 5005824 h 6505980"/>
              <a:gd name="connsiteX34" fmla="*/ 2094934 w 3592824"/>
              <a:gd name="connsiteY34" fmla="*/ 4873928 h 6505980"/>
              <a:gd name="connsiteX35" fmla="*/ 2004022 w 3592824"/>
              <a:gd name="connsiteY35" fmla="*/ 4747491 h 6505980"/>
              <a:gd name="connsiteX36" fmla="*/ 1897003 w 3592824"/>
              <a:gd name="connsiteY36" fmla="*/ 4628630 h 6505980"/>
              <a:gd name="connsiteX37" fmla="*/ 1786353 w 3592824"/>
              <a:gd name="connsiteY37" fmla="*/ 4521927 h 6505980"/>
              <a:gd name="connsiteX38" fmla="*/ 1718256 w 3592824"/>
              <a:gd name="connsiteY38" fmla="*/ 4469625 h 6505980"/>
              <a:gd name="connsiteX39" fmla="*/ 1664984 w 3592824"/>
              <a:gd name="connsiteY39" fmla="*/ 4416354 h 6505980"/>
              <a:gd name="connsiteX40" fmla="*/ 1610735 w 3592824"/>
              <a:gd name="connsiteY40" fmla="*/ 4377899 h 6505980"/>
              <a:gd name="connsiteX41" fmla="*/ 1556121 w 3592824"/>
              <a:gd name="connsiteY41" fmla="*/ 4343019 h 6505980"/>
              <a:gd name="connsiteX42" fmla="*/ 1496586 w 3592824"/>
              <a:gd name="connsiteY42" fmla="*/ 4326909 h 6505980"/>
              <a:gd name="connsiteX43" fmla="*/ 1424825 w 3592824"/>
              <a:gd name="connsiteY43" fmla="*/ 4611755 h 6505980"/>
              <a:gd name="connsiteX44" fmla="*/ 1341569 w 3592824"/>
              <a:gd name="connsiteY44" fmla="*/ 4877209 h 6505980"/>
              <a:gd name="connsiteX45" fmla="*/ 1246153 w 3592824"/>
              <a:gd name="connsiteY45" fmla="*/ 5146295 h 6505980"/>
              <a:gd name="connsiteX46" fmla="*/ 1133098 w 3592824"/>
              <a:gd name="connsiteY46" fmla="*/ 5409585 h 6505980"/>
              <a:gd name="connsiteX47" fmla="*/ 1002651 w 3592824"/>
              <a:gd name="connsiteY47" fmla="*/ 5687069 h 6505980"/>
              <a:gd name="connsiteX48" fmla="*/ 851621 w 3592824"/>
              <a:gd name="connsiteY48" fmla="*/ 5975542 h 6505980"/>
              <a:gd name="connsiteX49" fmla="*/ 819067 w 3592824"/>
              <a:gd name="connsiteY49" fmla="*/ 6021945 h 6505980"/>
              <a:gd name="connsiteX50" fmla="*/ 782039 w 3592824"/>
              <a:gd name="connsiteY50" fmla="*/ 6094137 h 6505980"/>
              <a:gd name="connsiteX51" fmla="*/ 732689 w 3592824"/>
              <a:gd name="connsiteY51" fmla="*/ 6165853 h 6505980"/>
              <a:gd name="connsiteX52" fmla="*/ 686953 w 3592824"/>
              <a:gd name="connsiteY52" fmla="*/ 6242495 h 6505980"/>
              <a:gd name="connsiteX53" fmla="*/ 633819 w 3592824"/>
              <a:gd name="connsiteY53" fmla="*/ 6322262 h 6505980"/>
              <a:gd name="connsiteX54" fmla="*/ 576894 w 3592824"/>
              <a:gd name="connsiteY54" fmla="*/ 6387714 h 6505980"/>
              <a:gd name="connsiteX55" fmla="*/ 520310 w 3592824"/>
              <a:gd name="connsiteY55" fmla="*/ 6444298 h 6505980"/>
              <a:gd name="connsiteX56" fmla="*/ 461122 w 3592824"/>
              <a:gd name="connsiteY56" fmla="*/ 6486433 h 6505980"/>
              <a:gd name="connsiteX57" fmla="*/ 409611 w 3592824"/>
              <a:gd name="connsiteY57" fmla="*/ 6505980 h 6505980"/>
              <a:gd name="connsiteX58" fmla="*/ 397795 w 3592824"/>
              <a:gd name="connsiteY58" fmla="*/ 6478382 h 6505980"/>
              <a:gd name="connsiteX59" fmla="*/ 580228 w 3592824"/>
              <a:gd name="connsiteY59" fmla="*/ 6260780 h 6505980"/>
              <a:gd name="connsiteX60" fmla="*/ 740291 w 3592824"/>
              <a:gd name="connsiteY60" fmla="*/ 6020812 h 6505980"/>
              <a:gd name="connsiteX61" fmla="*/ 876161 w 3592824"/>
              <a:gd name="connsiteY61" fmla="*/ 5764542 h 6505980"/>
              <a:gd name="connsiteX62" fmla="*/ 983460 w 3592824"/>
              <a:gd name="connsiteY62" fmla="*/ 5511282 h 6505980"/>
              <a:gd name="connsiteX63" fmla="*/ 1071980 w 3592824"/>
              <a:gd name="connsiteY63" fmla="*/ 5262934 h 6505980"/>
              <a:gd name="connsiteX64" fmla="*/ 1108340 w 3592824"/>
              <a:gd name="connsiteY64" fmla="*/ 5079541 h 6505980"/>
              <a:gd name="connsiteX65" fmla="*/ 1121344 w 3592824"/>
              <a:gd name="connsiteY65" fmla="*/ 5084649 h 6505980"/>
              <a:gd name="connsiteX66" fmla="*/ 1125291 w 3592824"/>
              <a:gd name="connsiteY66" fmla="*/ 5080701 h 6505980"/>
              <a:gd name="connsiteX67" fmla="*/ 1124442 w 3592824"/>
              <a:gd name="connsiteY67" fmla="*/ 5071961 h 6505980"/>
              <a:gd name="connsiteX68" fmla="*/ 1122157 w 3592824"/>
              <a:gd name="connsiteY68" fmla="*/ 5065724 h 6505980"/>
              <a:gd name="connsiteX69" fmla="*/ 1117049 w 3592824"/>
              <a:gd name="connsiteY69" fmla="*/ 5052716 h 6505980"/>
              <a:gd name="connsiteX70" fmla="*/ 1122811 w 3592824"/>
              <a:gd name="connsiteY70" fmla="*/ 5042696 h 6505980"/>
              <a:gd name="connsiteX71" fmla="*/ 1122495 w 3592824"/>
              <a:gd name="connsiteY71" fmla="*/ 5034485 h 6505980"/>
              <a:gd name="connsiteX72" fmla="*/ 1124158 w 3592824"/>
              <a:gd name="connsiteY72" fmla="*/ 5024300 h 6505980"/>
              <a:gd name="connsiteX73" fmla="*/ 1120205 w 3592824"/>
              <a:gd name="connsiteY73" fmla="*/ 5028252 h 6505980"/>
              <a:gd name="connsiteX74" fmla="*/ 1122495 w 3592824"/>
              <a:gd name="connsiteY74" fmla="*/ 5034485 h 6505980"/>
              <a:gd name="connsiteX75" fmla="*/ 1108340 w 3592824"/>
              <a:gd name="connsiteY75" fmla="*/ 5079541 h 6505980"/>
              <a:gd name="connsiteX76" fmla="*/ 1019535 w 3592824"/>
              <a:gd name="connsiteY76" fmla="*/ 5061794 h 6505980"/>
              <a:gd name="connsiteX77" fmla="*/ 907867 w 3592824"/>
              <a:gd name="connsiteY77" fmla="*/ 5071187 h 6505980"/>
              <a:gd name="connsiteX78" fmla="*/ 788983 w 3592824"/>
              <a:gd name="connsiteY78" fmla="*/ 5093104 h 6505980"/>
              <a:gd name="connsiteX79" fmla="*/ 658043 w 3592824"/>
              <a:gd name="connsiteY79" fmla="*/ 5134555 h 6505980"/>
              <a:gd name="connsiteX80" fmla="*/ 522026 w 3592824"/>
              <a:gd name="connsiteY80" fmla="*/ 5190653 h 6505980"/>
              <a:gd name="connsiteX81" fmla="*/ 384200 w 3592824"/>
              <a:gd name="connsiteY81" fmla="*/ 5252843 h 6505980"/>
              <a:gd name="connsiteX82" fmla="*/ 249344 w 3592824"/>
              <a:gd name="connsiteY82" fmla="*/ 5325897 h 6505980"/>
              <a:gd name="connsiteX83" fmla="*/ 120569 w 3592824"/>
              <a:gd name="connsiteY83" fmla="*/ 5397133 h 6505980"/>
              <a:gd name="connsiteX84" fmla="*/ 0 w 3592824"/>
              <a:gd name="connsiteY84" fmla="*/ 5468693 h 6505980"/>
              <a:gd name="connsiteX85" fmla="*/ 124698 w 3592824"/>
              <a:gd name="connsiteY85" fmla="*/ 5335477 h 6505980"/>
              <a:gd name="connsiteX86" fmla="*/ 246734 w 3592824"/>
              <a:gd name="connsiteY86" fmla="*/ 5221959 h 6505980"/>
              <a:gd name="connsiteX87" fmla="*/ 376856 w 3592824"/>
              <a:gd name="connsiteY87" fmla="*/ 5132327 h 6505980"/>
              <a:gd name="connsiteX88" fmla="*/ 515500 w 3592824"/>
              <a:gd name="connsiteY88" fmla="*/ 5051213 h 6505980"/>
              <a:gd name="connsiteX89" fmla="*/ 659408 w 3592824"/>
              <a:gd name="connsiteY89" fmla="*/ 4987219 h 6505980"/>
              <a:gd name="connsiteX90" fmla="*/ 820898 w 3592824"/>
              <a:gd name="connsiteY90" fmla="*/ 4940794 h 6505980"/>
              <a:gd name="connsiteX91" fmla="*/ 1181074 w 3592824"/>
              <a:gd name="connsiteY91" fmla="*/ 4846988 h 6505980"/>
              <a:gd name="connsiteX92" fmla="*/ 1226539 w 3592824"/>
              <a:gd name="connsiteY92" fmla="*/ 4526635 h 6505980"/>
              <a:gd name="connsiteX93" fmla="*/ 1248314 w 3592824"/>
              <a:gd name="connsiteY93" fmla="*/ 4207589 h 6505980"/>
              <a:gd name="connsiteX94" fmla="*/ 1246367 w 3592824"/>
              <a:gd name="connsiteY94" fmla="*/ 3884569 h 6505980"/>
              <a:gd name="connsiteX95" fmla="*/ 1230789 w 3592824"/>
              <a:gd name="connsiteY95" fmla="*/ 3690675 h 6505980"/>
              <a:gd name="connsiteX96" fmla="*/ 1162613 w 3592824"/>
              <a:gd name="connsiteY96" fmla="*/ 3672408 h 6505980"/>
              <a:gd name="connsiteX97" fmla="*/ 1267627 w 3592824"/>
              <a:gd name="connsiteY97" fmla="*/ 3672408 h 6505980"/>
              <a:gd name="connsiteX98" fmla="*/ 1267627 w 3592824"/>
              <a:gd name="connsiteY98" fmla="*/ 2636174 h 6505980"/>
              <a:gd name="connsiteX99" fmla="*/ 1457972 w 3592824"/>
              <a:gd name="connsiteY99" fmla="*/ 2766635 h 6505980"/>
              <a:gd name="connsiteX100" fmla="*/ 1914541 w 3592824"/>
              <a:gd name="connsiteY100" fmla="*/ 1815401 h 6505980"/>
              <a:gd name="connsiteX101" fmla="*/ 1759871 w 3592824"/>
              <a:gd name="connsiteY101" fmla="*/ 1626771 h 6505980"/>
              <a:gd name="connsiteX102" fmla="*/ 1630255 w 3592824"/>
              <a:gd name="connsiteY102" fmla="*/ 1432944 h 6505980"/>
              <a:gd name="connsiteX103" fmla="*/ 1533657 w 3592824"/>
              <a:gd name="connsiteY103" fmla="*/ 1245834 h 6505980"/>
              <a:gd name="connsiteX104" fmla="*/ 1466898 w 3592824"/>
              <a:gd name="connsiteY104" fmla="*/ 1057506 h 6505980"/>
              <a:gd name="connsiteX105" fmla="*/ 1428386 w 3592824"/>
              <a:gd name="connsiteY105" fmla="*/ 871911 h 6505980"/>
              <a:gd name="connsiteX106" fmla="*/ 1418926 w 3592824"/>
              <a:gd name="connsiteY106" fmla="*/ 698165 h 6505980"/>
              <a:gd name="connsiteX107" fmla="*/ 1438518 w 3592824"/>
              <a:gd name="connsiteY107" fmla="*/ 529931 h 6505980"/>
              <a:gd name="connsiteX108" fmla="*/ 1487966 w 3592824"/>
              <a:gd name="connsiteY108" fmla="*/ 373157 h 6505980"/>
              <a:gd name="connsiteX109" fmla="*/ 1562109 w 3592824"/>
              <a:gd name="connsiteY109" fmla="*/ 234344 h 6505980"/>
              <a:gd name="connsiteX110" fmla="*/ 1590347 w 3592824"/>
              <a:gd name="connsiteY110" fmla="*/ 233909 h 6505980"/>
              <a:gd name="connsiteX111" fmla="*/ 1590423 w 3592824"/>
              <a:gd name="connsiteY111" fmla="*/ 276688 h 6505980"/>
              <a:gd name="connsiteX112" fmla="*/ 1534480 w 3592824"/>
              <a:gd name="connsiteY112" fmla="*/ 357380 h 6505980"/>
              <a:gd name="connsiteX113" fmla="*/ 1506010 w 3592824"/>
              <a:gd name="connsiteY113" fmla="*/ 457037 h 6505980"/>
              <a:gd name="connsiteX114" fmla="*/ 1488317 w 3592824"/>
              <a:gd name="connsiteY114" fmla="*/ 571212 h 6505980"/>
              <a:gd name="connsiteX115" fmla="*/ 1496884 w 3592824"/>
              <a:gd name="connsiteY115" fmla="*/ 693061 h 6505980"/>
              <a:gd name="connsiteX116" fmla="*/ 1522975 w 3592824"/>
              <a:gd name="connsiteY116" fmla="*/ 825308 h 6505980"/>
              <a:gd name="connsiteX117" fmla="*/ 1563776 w 3592824"/>
              <a:gd name="connsiteY117" fmla="*/ 957444 h 6505980"/>
              <a:gd name="connsiteX118" fmla="*/ 1623676 w 3592824"/>
              <a:gd name="connsiteY118" fmla="*/ 1089683 h 6505980"/>
              <a:gd name="connsiteX119" fmla="*/ 1701073 w 3592824"/>
              <a:gd name="connsiteY119" fmla="*/ 1219640 h 6505980"/>
              <a:gd name="connsiteX120" fmla="*/ 1784824 w 3592824"/>
              <a:gd name="connsiteY120" fmla="*/ 1340138 h 6505980"/>
              <a:gd name="connsiteX121" fmla="*/ 1839433 w 3592824"/>
              <a:gd name="connsiteY121" fmla="*/ 1402829 h 6505980"/>
              <a:gd name="connsiteX122" fmla="*/ 1879314 w 3592824"/>
              <a:gd name="connsiteY122" fmla="*/ 1462471 h 6505980"/>
              <a:gd name="connsiteX123" fmla="*/ 1923557 w 3592824"/>
              <a:gd name="connsiteY123" fmla="*/ 1509661 h 6505980"/>
              <a:gd name="connsiteX124" fmla="*/ 1968977 w 3592824"/>
              <a:gd name="connsiteY124" fmla="*/ 1553881 h 6505980"/>
              <a:gd name="connsiteX125" fmla="*/ 2023524 w 3592824"/>
              <a:gd name="connsiteY125" fmla="*/ 1583302 h 6505980"/>
              <a:gd name="connsiteX126" fmla="*/ 2159168 w 3592824"/>
              <a:gd name="connsiteY126" fmla="*/ 1357898 h 6505980"/>
              <a:gd name="connsiteX127" fmla="*/ 2301613 w 3592824"/>
              <a:gd name="connsiteY127" fmla="*/ 1152134 h 6505980"/>
              <a:gd name="connsiteX128" fmla="*/ 2456786 w 3592824"/>
              <a:gd name="connsiteY128" fmla="*/ 946442 h 6505980"/>
              <a:gd name="connsiteX129" fmla="*/ 2627883 w 3592824"/>
              <a:gd name="connsiteY129" fmla="*/ 750343 h 6505980"/>
              <a:gd name="connsiteX130" fmla="*/ 2819251 w 3592824"/>
              <a:gd name="connsiteY130" fmla="*/ 546637 h 6505980"/>
              <a:gd name="connsiteX131" fmla="*/ 3033293 w 3592824"/>
              <a:gd name="connsiteY131" fmla="*/ 338904 h 6505980"/>
              <a:gd name="connsiteX132" fmla="*/ 3075801 w 3592824"/>
              <a:gd name="connsiteY132" fmla="*/ 307656 h 6505980"/>
              <a:gd name="connsiteX133" fmla="*/ 3128615 w 3592824"/>
              <a:gd name="connsiteY133" fmla="*/ 255470 h 6505980"/>
              <a:gd name="connsiteX134" fmla="*/ 3193373 w 3592824"/>
              <a:gd name="connsiteY134" fmla="*/ 206920 h 6505980"/>
              <a:gd name="connsiteX135" fmla="*/ 3255727 w 3592824"/>
              <a:gd name="connsiteY135" fmla="*/ 153199 h 6505980"/>
              <a:gd name="connsiteX136" fmla="*/ 3326038 w 3592824"/>
              <a:gd name="connsiteY136" fmla="*/ 98736 h 6505980"/>
              <a:gd name="connsiteX137" fmla="*/ 3396772 w 3592824"/>
              <a:gd name="connsiteY137" fmla="*/ 57544 h 6505980"/>
              <a:gd name="connsiteX138" fmla="*/ 3465132 w 3592824"/>
              <a:gd name="connsiteY138" fmla="*/ 23864 h 6505980"/>
              <a:gd name="connsiteX139" fmla="*/ 3532718 w 3592824"/>
              <a:gd name="connsiteY139" fmla="*/ 3259 h 6505980"/>
              <a:gd name="connsiteX140" fmla="*/ 3587603 w 3592824"/>
              <a:gd name="connsiteY140"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2166716 w 3592824"/>
              <a:gd name="connsiteY11" fmla="*/ 2028149 h 6505980"/>
              <a:gd name="connsiteX12" fmla="*/ 2138696 w 3592824"/>
              <a:gd name="connsiteY12" fmla="*/ 2191021 h 6505980"/>
              <a:gd name="connsiteX13" fmla="*/ 1708453 w 3592824"/>
              <a:gd name="connsiteY13" fmla="*/ 2932299 h 6505980"/>
              <a:gd name="connsiteX14" fmla="*/ 1722817 w 3592824"/>
              <a:gd name="connsiteY14" fmla="*/ 3822513 h 6505980"/>
              <a:gd name="connsiteX15" fmla="*/ 1536952 w 3592824"/>
              <a:gd name="connsiteY15" fmla="*/ 3772714 h 6505980"/>
              <a:gd name="connsiteX16" fmla="*/ 1541206 w 3592824"/>
              <a:gd name="connsiteY16" fmla="*/ 4042551 h 6505980"/>
              <a:gd name="connsiteX17" fmla="*/ 1736905 w 3592824"/>
              <a:gd name="connsiteY17" fmla="*/ 4202721 h 6505980"/>
              <a:gd name="connsiteX18" fmla="*/ 1910038 w 3592824"/>
              <a:gd name="connsiteY18" fmla="*/ 4375859 h 6505980"/>
              <a:gd name="connsiteX19" fmla="*/ 2049967 w 3592824"/>
              <a:gd name="connsiteY19" fmla="*/ 4551312 h 6505980"/>
              <a:gd name="connsiteX20" fmla="*/ 2161751 w 3592824"/>
              <a:gd name="connsiteY20" fmla="*/ 4736795 h 6505980"/>
              <a:gd name="connsiteX21" fmla="*/ 2245901 w 3592824"/>
              <a:gd name="connsiteY21" fmla="*/ 4927533 h 6505980"/>
              <a:gd name="connsiteX22" fmla="*/ 2299319 w 3592824"/>
              <a:gd name="connsiteY22" fmla="*/ 5113852 h 6505980"/>
              <a:gd name="connsiteX23" fmla="*/ 2323619 w 3592824"/>
              <a:gd name="connsiteY23" fmla="*/ 5302637 h 6505980"/>
              <a:gd name="connsiteX24" fmla="*/ 2316528 w 3592824"/>
              <a:gd name="connsiteY24" fmla="*/ 5487662 h 6505980"/>
              <a:gd name="connsiteX25" fmla="*/ 2281292 w 3592824"/>
              <a:gd name="connsiteY25" fmla="*/ 5660347 h 6505980"/>
              <a:gd name="connsiteX26" fmla="*/ 2254472 w 3592824"/>
              <a:gd name="connsiteY26" fmla="*/ 5669051 h 6505980"/>
              <a:gd name="connsiteX27" fmla="*/ 2243469 w 3592824"/>
              <a:gd name="connsiteY27" fmla="*/ 5622519 h 6505980"/>
              <a:gd name="connsiteX28" fmla="*/ 2276202 w 3592824"/>
              <a:gd name="connsiteY28" fmla="*/ 5518399 h 6505980"/>
              <a:gd name="connsiteX29" fmla="*/ 2277887 w 3592824"/>
              <a:gd name="connsiteY29" fmla="*/ 5401645 h 6505980"/>
              <a:gd name="connsiteX30" fmla="*/ 2265586 w 3592824"/>
              <a:gd name="connsiteY30" fmla="*/ 5272239 h 6505980"/>
              <a:gd name="connsiteX31" fmla="*/ 2226278 w 3592824"/>
              <a:gd name="connsiteY31" fmla="*/ 5142134 h 6505980"/>
              <a:gd name="connsiteX32" fmla="*/ 2167610 w 3592824"/>
              <a:gd name="connsiteY32" fmla="*/ 5005824 h 6505980"/>
              <a:gd name="connsiteX33" fmla="*/ 2094934 w 3592824"/>
              <a:gd name="connsiteY33" fmla="*/ 4873928 h 6505980"/>
              <a:gd name="connsiteX34" fmla="*/ 2004022 w 3592824"/>
              <a:gd name="connsiteY34" fmla="*/ 4747491 h 6505980"/>
              <a:gd name="connsiteX35" fmla="*/ 1897003 w 3592824"/>
              <a:gd name="connsiteY35" fmla="*/ 4628630 h 6505980"/>
              <a:gd name="connsiteX36" fmla="*/ 1786353 w 3592824"/>
              <a:gd name="connsiteY36" fmla="*/ 4521927 h 6505980"/>
              <a:gd name="connsiteX37" fmla="*/ 1718256 w 3592824"/>
              <a:gd name="connsiteY37" fmla="*/ 4469625 h 6505980"/>
              <a:gd name="connsiteX38" fmla="*/ 1664984 w 3592824"/>
              <a:gd name="connsiteY38" fmla="*/ 4416354 h 6505980"/>
              <a:gd name="connsiteX39" fmla="*/ 1610735 w 3592824"/>
              <a:gd name="connsiteY39" fmla="*/ 4377899 h 6505980"/>
              <a:gd name="connsiteX40" fmla="*/ 1556121 w 3592824"/>
              <a:gd name="connsiteY40" fmla="*/ 4343019 h 6505980"/>
              <a:gd name="connsiteX41" fmla="*/ 1496586 w 3592824"/>
              <a:gd name="connsiteY41" fmla="*/ 4326909 h 6505980"/>
              <a:gd name="connsiteX42" fmla="*/ 1424825 w 3592824"/>
              <a:gd name="connsiteY42" fmla="*/ 4611755 h 6505980"/>
              <a:gd name="connsiteX43" fmla="*/ 1341569 w 3592824"/>
              <a:gd name="connsiteY43" fmla="*/ 4877209 h 6505980"/>
              <a:gd name="connsiteX44" fmla="*/ 1246153 w 3592824"/>
              <a:gd name="connsiteY44" fmla="*/ 5146295 h 6505980"/>
              <a:gd name="connsiteX45" fmla="*/ 1133098 w 3592824"/>
              <a:gd name="connsiteY45" fmla="*/ 5409585 h 6505980"/>
              <a:gd name="connsiteX46" fmla="*/ 1002651 w 3592824"/>
              <a:gd name="connsiteY46" fmla="*/ 5687069 h 6505980"/>
              <a:gd name="connsiteX47" fmla="*/ 851621 w 3592824"/>
              <a:gd name="connsiteY47" fmla="*/ 5975542 h 6505980"/>
              <a:gd name="connsiteX48" fmla="*/ 819067 w 3592824"/>
              <a:gd name="connsiteY48" fmla="*/ 6021945 h 6505980"/>
              <a:gd name="connsiteX49" fmla="*/ 782039 w 3592824"/>
              <a:gd name="connsiteY49" fmla="*/ 6094137 h 6505980"/>
              <a:gd name="connsiteX50" fmla="*/ 732689 w 3592824"/>
              <a:gd name="connsiteY50" fmla="*/ 6165853 h 6505980"/>
              <a:gd name="connsiteX51" fmla="*/ 686953 w 3592824"/>
              <a:gd name="connsiteY51" fmla="*/ 6242495 h 6505980"/>
              <a:gd name="connsiteX52" fmla="*/ 633819 w 3592824"/>
              <a:gd name="connsiteY52" fmla="*/ 6322262 h 6505980"/>
              <a:gd name="connsiteX53" fmla="*/ 576894 w 3592824"/>
              <a:gd name="connsiteY53" fmla="*/ 6387714 h 6505980"/>
              <a:gd name="connsiteX54" fmla="*/ 520310 w 3592824"/>
              <a:gd name="connsiteY54" fmla="*/ 6444298 h 6505980"/>
              <a:gd name="connsiteX55" fmla="*/ 461122 w 3592824"/>
              <a:gd name="connsiteY55" fmla="*/ 6486433 h 6505980"/>
              <a:gd name="connsiteX56" fmla="*/ 409611 w 3592824"/>
              <a:gd name="connsiteY56" fmla="*/ 6505980 h 6505980"/>
              <a:gd name="connsiteX57" fmla="*/ 397795 w 3592824"/>
              <a:gd name="connsiteY57" fmla="*/ 6478382 h 6505980"/>
              <a:gd name="connsiteX58" fmla="*/ 580228 w 3592824"/>
              <a:gd name="connsiteY58" fmla="*/ 6260780 h 6505980"/>
              <a:gd name="connsiteX59" fmla="*/ 740291 w 3592824"/>
              <a:gd name="connsiteY59" fmla="*/ 6020812 h 6505980"/>
              <a:gd name="connsiteX60" fmla="*/ 876161 w 3592824"/>
              <a:gd name="connsiteY60" fmla="*/ 5764542 h 6505980"/>
              <a:gd name="connsiteX61" fmla="*/ 983460 w 3592824"/>
              <a:gd name="connsiteY61" fmla="*/ 5511282 h 6505980"/>
              <a:gd name="connsiteX62" fmla="*/ 1071980 w 3592824"/>
              <a:gd name="connsiteY62" fmla="*/ 5262934 h 6505980"/>
              <a:gd name="connsiteX63" fmla="*/ 1108340 w 3592824"/>
              <a:gd name="connsiteY63" fmla="*/ 5079541 h 6505980"/>
              <a:gd name="connsiteX64" fmla="*/ 1121344 w 3592824"/>
              <a:gd name="connsiteY64" fmla="*/ 5084649 h 6505980"/>
              <a:gd name="connsiteX65" fmla="*/ 1125291 w 3592824"/>
              <a:gd name="connsiteY65" fmla="*/ 5080701 h 6505980"/>
              <a:gd name="connsiteX66" fmla="*/ 1124442 w 3592824"/>
              <a:gd name="connsiteY66" fmla="*/ 5071961 h 6505980"/>
              <a:gd name="connsiteX67" fmla="*/ 1122157 w 3592824"/>
              <a:gd name="connsiteY67" fmla="*/ 5065724 h 6505980"/>
              <a:gd name="connsiteX68" fmla="*/ 1117049 w 3592824"/>
              <a:gd name="connsiteY68" fmla="*/ 5052716 h 6505980"/>
              <a:gd name="connsiteX69" fmla="*/ 1122811 w 3592824"/>
              <a:gd name="connsiteY69" fmla="*/ 5042696 h 6505980"/>
              <a:gd name="connsiteX70" fmla="*/ 1122495 w 3592824"/>
              <a:gd name="connsiteY70" fmla="*/ 5034485 h 6505980"/>
              <a:gd name="connsiteX71" fmla="*/ 1124158 w 3592824"/>
              <a:gd name="connsiteY71" fmla="*/ 5024300 h 6505980"/>
              <a:gd name="connsiteX72" fmla="*/ 1120205 w 3592824"/>
              <a:gd name="connsiteY72" fmla="*/ 5028252 h 6505980"/>
              <a:gd name="connsiteX73" fmla="*/ 1122495 w 3592824"/>
              <a:gd name="connsiteY73" fmla="*/ 5034485 h 6505980"/>
              <a:gd name="connsiteX74" fmla="*/ 1108340 w 3592824"/>
              <a:gd name="connsiteY74" fmla="*/ 5079541 h 6505980"/>
              <a:gd name="connsiteX75" fmla="*/ 1019535 w 3592824"/>
              <a:gd name="connsiteY75" fmla="*/ 5061794 h 6505980"/>
              <a:gd name="connsiteX76" fmla="*/ 907867 w 3592824"/>
              <a:gd name="connsiteY76" fmla="*/ 5071187 h 6505980"/>
              <a:gd name="connsiteX77" fmla="*/ 788983 w 3592824"/>
              <a:gd name="connsiteY77" fmla="*/ 5093104 h 6505980"/>
              <a:gd name="connsiteX78" fmla="*/ 658043 w 3592824"/>
              <a:gd name="connsiteY78" fmla="*/ 5134555 h 6505980"/>
              <a:gd name="connsiteX79" fmla="*/ 522026 w 3592824"/>
              <a:gd name="connsiteY79" fmla="*/ 5190653 h 6505980"/>
              <a:gd name="connsiteX80" fmla="*/ 384200 w 3592824"/>
              <a:gd name="connsiteY80" fmla="*/ 5252843 h 6505980"/>
              <a:gd name="connsiteX81" fmla="*/ 249344 w 3592824"/>
              <a:gd name="connsiteY81" fmla="*/ 5325897 h 6505980"/>
              <a:gd name="connsiteX82" fmla="*/ 120569 w 3592824"/>
              <a:gd name="connsiteY82" fmla="*/ 5397133 h 6505980"/>
              <a:gd name="connsiteX83" fmla="*/ 0 w 3592824"/>
              <a:gd name="connsiteY83" fmla="*/ 5468693 h 6505980"/>
              <a:gd name="connsiteX84" fmla="*/ 124698 w 3592824"/>
              <a:gd name="connsiteY84" fmla="*/ 5335477 h 6505980"/>
              <a:gd name="connsiteX85" fmla="*/ 246734 w 3592824"/>
              <a:gd name="connsiteY85" fmla="*/ 5221959 h 6505980"/>
              <a:gd name="connsiteX86" fmla="*/ 376856 w 3592824"/>
              <a:gd name="connsiteY86" fmla="*/ 5132327 h 6505980"/>
              <a:gd name="connsiteX87" fmla="*/ 515500 w 3592824"/>
              <a:gd name="connsiteY87" fmla="*/ 5051213 h 6505980"/>
              <a:gd name="connsiteX88" fmla="*/ 659408 w 3592824"/>
              <a:gd name="connsiteY88" fmla="*/ 4987219 h 6505980"/>
              <a:gd name="connsiteX89" fmla="*/ 820898 w 3592824"/>
              <a:gd name="connsiteY89" fmla="*/ 4940794 h 6505980"/>
              <a:gd name="connsiteX90" fmla="*/ 1181074 w 3592824"/>
              <a:gd name="connsiteY90" fmla="*/ 4846988 h 6505980"/>
              <a:gd name="connsiteX91" fmla="*/ 1226539 w 3592824"/>
              <a:gd name="connsiteY91" fmla="*/ 4526635 h 6505980"/>
              <a:gd name="connsiteX92" fmla="*/ 1248314 w 3592824"/>
              <a:gd name="connsiteY92" fmla="*/ 4207589 h 6505980"/>
              <a:gd name="connsiteX93" fmla="*/ 1246367 w 3592824"/>
              <a:gd name="connsiteY93" fmla="*/ 3884569 h 6505980"/>
              <a:gd name="connsiteX94" fmla="*/ 1230789 w 3592824"/>
              <a:gd name="connsiteY94" fmla="*/ 3690675 h 6505980"/>
              <a:gd name="connsiteX95" fmla="*/ 1162613 w 3592824"/>
              <a:gd name="connsiteY95" fmla="*/ 3672408 h 6505980"/>
              <a:gd name="connsiteX96" fmla="*/ 1267627 w 3592824"/>
              <a:gd name="connsiteY96" fmla="*/ 3672408 h 6505980"/>
              <a:gd name="connsiteX97" fmla="*/ 1267627 w 3592824"/>
              <a:gd name="connsiteY97" fmla="*/ 2636174 h 6505980"/>
              <a:gd name="connsiteX98" fmla="*/ 1457972 w 3592824"/>
              <a:gd name="connsiteY98" fmla="*/ 2766635 h 6505980"/>
              <a:gd name="connsiteX99" fmla="*/ 1914541 w 3592824"/>
              <a:gd name="connsiteY99" fmla="*/ 1815401 h 6505980"/>
              <a:gd name="connsiteX100" fmla="*/ 1759871 w 3592824"/>
              <a:gd name="connsiteY100" fmla="*/ 1626771 h 6505980"/>
              <a:gd name="connsiteX101" fmla="*/ 1630255 w 3592824"/>
              <a:gd name="connsiteY101" fmla="*/ 1432944 h 6505980"/>
              <a:gd name="connsiteX102" fmla="*/ 1533657 w 3592824"/>
              <a:gd name="connsiteY102" fmla="*/ 1245834 h 6505980"/>
              <a:gd name="connsiteX103" fmla="*/ 1466898 w 3592824"/>
              <a:gd name="connsiteY103" fmla="*/ 1057506 h 6505980"/>
              <a:gd name="connsiteX104" fmla="*/ 1428386 w 3592824"/>
              <a:gd name="connsiteY104" fmla="*/ 871911 h 6505980"/>
              <a:gd name="connsiteX105" fmla="*/ 1418926 w 3592824"/>
              <a:gd name="connsiteY105" fmla="*/ 698165 h 6505980"/>
              <a:gd name="connsiteX106" fmla="*/ 1438518 w 3592824"/>
              <a:gd name="connsiteY106" fmla="*/ 529931 h 6505980"/>
              <a:gd name="connsiteX107" fmla="*/ 1487966 w 3592824"/>
              <a:gd name="connsiteY107" fmla="*/ 373157 h 6505980"/>
              <a:gd name="connsiteX108" fmla="*/ 1562109 w 3592824"/>
              <a:gd name="connsiteY108" fmla="*/ 234344 h 6505980"/>
              <a:gd name="connsiteX109" fmla="*/ 1590347 w 3592824"/>
              <a:gd name="connsiteY109" fmla="*/ 233909 h 6505980"/>
              <a:gd name="connsiteX110" fmla="*/ 1590423 w 3592824"/>
              <a:gd name="connsiteY110" fmla="*/ 276688 h 6505980"/>
              <a:gd name="connsiteX111" fmla="*/ 1534480 w 3592824"/>
              <a:gd name="connsiteY111" fmla="*/ 357380 h 6505980"/>
              <a:gd name="connsiteX112" fmla="*/ 1506010 w 3592824"/>
              <a:gd name="connsiteY112" fmla="*/ 457037 h 6505980"/>
              <a:gd name="connsiteX113" fmla="*/ 1488317 w 3592824"/>
              <a:gd name="connsiteY113" fmla="*/ 571212 h 6505980"/>
              <a:gd name="connsiteX114" fmla="*/ 1496884 w 3592824"/>
              <a:gd name="connsiteY114" fmla="*/ 693061 h 6505980"/>
              <a:gd name="connsiteX115" fmla="*/ 1522975 w 3592824"/>
              <a:gd name="connsiteY115" fmla="*/ 825308 h 6505980"/>
              <a:gd name="connsiteX116" fmla="*/ 1563776 w 3592824"/>
              <a:gd name="connsiteY116" fmla="*/ 957444 h 6505980"/>
              <a:gd name="connsiteX117" fmla="*/ 1623676 w 3592824"/>
              <a:gd name="connsiteY117" fmla="*/ 1089683 h 6505980"/>
              <a:gd name="connsiteX118" fmla="*/ 1701073 w 3592824"/>
              <a:gd name="connsiteY118" fmla="*/ 1219640 h 6505980"/>
              <a:gd name="connsiteX119" fmla="*/ 1784824 w 3592824"/>
              <a:gd name="connsiteY119" fmla="*/ 1340138 h 6505980"/>
              <a:gd name="connsiteX120" fmla="*/ 1839433 w 3592824"/>
              <a:gd name="connsiteY120" fmla="*/ 1402829 h 6505980"/>
              <a:gd name="connsiteX121" fmla="*/ 1879314 w 3592824"/>
              <a:gd name="connsiteY121" fmla="*/ 1462471 h 6505980"/>
              <a:gd name="connsiteX122" fmla="*/ 1923557 w 3592824"/>
              <a:gd name="connsiteY122" fmla="*/ 1509661 h 6505980"/>
              <a:gd name="connsiteX123" fmla="*/ 1968977 w 3592824"/>
              <a:gd name="connsiteY123" fmla="*/ 1553881 h 6505980"/>
              <a:gd name="connsiteX124" fmla="*/ 2023524 w 3592824"/>
              <a:gd name="connsiteY124" fmla="*/ 1583302 h 6505980"/>
              <a:gd name="connsiteX125" fmla="*/ 2159168 w 3592824"/>
              <a:gd name="connsiteY125" fmla="*/ 1357898 h 6505980"/>
              <a:gd name="connsiteX126" fmla="*/ 2301613 w 3592824"/>
              <a:gd name="connsiteY126" fmla="*/ 1152134 h 6505980"/>
              <a:gd name="connsiteX127" fmla="*/ 2456786 w 3592824"/>
              <a:gd name="connsiteY127" fmla="*/ 946442 h 6505980"/>
              <a:gd name="connsiteX128" fmla="*/ 2627883 w 3592824"/>
              <a:gd name="connsiteY128" fmla="*/ 750343 h 6505980"/>
              <a:gd name="connsiteX129" fmla="*/ 2819251 w 3592824"/>
              <a:gd name="connsiteY129" fmla="*/ 546637 h 6505980"/>
              <a:gd name="connsiteX130" fmla="*/ 3033293 w 3592824"/>
              <a:gd name="connsiteY130" fmla="*/ 338904 h 6505980"/>
              <a:gd name="connsiteX131" fmla="*/ 3075801 w 3592824"/>
              <a:gd name="connsiteY131" fmla="*/ 307656 h 6505980"/>
              <a:gd name="connsiteX132" fmla="*/ 3128615 w 3592824"/>
              <a:gd name="connsiteY132" fmla="*/ 255470 h 6505980"/>
              <a:gd name="connsiteX133" fmla="*/ 3193373 w 3592824"/>
              <a:gd name="connsiteY133" fmla="*/ 206920 h 6505980"/>
              <a:gd name="connsiteX134" fmla="*/ 3255727 w 3592824"/>
              <a:gd name="connsiteY134" fmla="*/ 153199 h 6505980"/>
              <a:gd name="connsiteX135" fmla="*/ 3326038 w 3592824"/>
              <a:gd name="connsiteY135" fmla="*/ 98736 h 6505980"/>
              <a:gd name="connsiteX136" fmla="*/ 3396772 w 3592824"/>
              <a:gd name="connsiteY136" fmla="*/ 57544 h 6505980"/>
              <a:gd name="connsiteX137" fmla="*/ 3465132 w 3592824"/>
              <a:gd name="connsiteY137" fmla="*/ 23864 h 6505980"/>
              <a:gd name="connsiteX138" fmla="*/ 3532718 w 3592824"/>
              <a:gd name="connsiteY138" fmla="*/ 3259 h 6505980"/>
              <a:gd name="connsiteX139" fmla="*/ 3587603 w 3592824"/>
              <a:gd name="connsiteY139"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2166716 w 3592824"/>
              <a:gd name="connsiteY11" fmla="*/ 2028149 h 6505980"/>
              <a:gd name="connsiteX12" fmla="*/ 1708453 w 3592824"/>
              <a:gd name="connsiteY12" fmla="*/ 2932299 h 6505980"/>
              <a:gd name="connsiteX13" fmla="*/ 1722817 w 3592824"/>
              <a:gd name="connsiteY13" fmla="*/ 3822513 h 6505980"/>
              <a:gd name="connsiteX14" fmla="*/ 1536952 w 3592824"/>
              <a:gd name="connsiteY14" fmla="*/ 3772714 h 6505980"/>
              <a:gd name="connsiteX15" fmla="*/ 1541206 w 3592824"/>
              <a:gd name="connsiteY15" fmla="*/ 4042551 h 6505980"/>
              <a:gd name="connsiteX16" fmla="*/ 1736905 w 3592824"/>
              <a:gd name="connsiteY16" fmla="*/ 4202721 h 6505980"/>
              <a:gd name="connsiteX17" fmla="*/ 1910038 w 3592824"/>
              <a:gd name="connsiteY17" fmla="*/ 4375859 h 6505980"/>
              <a:gd name="connsiteX18" fmla="*/ 2049967 w 3592824"/>
              <a:gd name="connsiteY18" fmla="*/ 4551312 h 6505980"/>
              <a:gd name="connsiteX19" fmla="*/ 2161751 w 3592824"/>
              <a:gd name="connsiteY19" fmla="*/ 4736795 h 6505980"/>
              <a:gd name="connsiteX20" fmla="*/ 2245901 w 3592824"/>
              <a:gd name="connsiteY20" fmla="*/ 4927533 h 6505980"/>
              <a:gd name="connsiteX21" fmla="*/ 2299319 w 3592824"/>
              <a:gd name="connsiteY21" fmla="*/ 5113852 h 6505980"/>
              <a:gd name="connsiteX22" fmla="*/ 2323619 w 3592824"/>
              <a:gd name="connsiteY22" fmla="*/ 5302637 h 6505980"/>
              <a:gd name="connsiteX23" fmla="*/ 2316528 w 3592824"/>
              <a:gd name="connsiteY23" fmla="*/ 5487662 h 6505980"/>
              <a:gd name="connsiteX24" fmla="*/ 2281292 w 3592824"/>
              <a:gd name="connsiteY24" fmla="*/ 5660347 h 6505980"/>
              <a:gd name="connsiteX25" fmla="*/ 2254472 w 3592824"/>
              <a:gd name="connsiteY25" fmla="*/ 5669051 h 6505980"/>
              <a:gd name="connsiteX26" fmla="*/ 2243469 w 3592824"/>
              <a:gd name="connsiteY26" fmla="*/ 5622519 h 6505980"/>
              <a:gd name="connsiteX27" fmla="*/ 2276202 w 3592824"/>
              <a:gd name="connsiteY27" fmla="*/ 5518399 h 6505980"/>
              <a:gd name="connsiteX28" fmla="*/ 2277887 w 3592824"/>
              <a:gd name="connsiteY28" fmla="*/ 5401645 h 6505980"/>
              <a:gd name="connsiteX29" fmla="*/ 2265586 w 3592824"/>
              <a:gd name="connsiteY29" fmla="*/ 5272239 h 6505980"/>
              <a:gd name="connsiteX30" fmla="*/ 2226278 w 3592824"/>
              <a:gd name="connsiteY30" fmla="*/ 5142134 h 6505980"/>
              <a:gd name="connsiteX31" fmla="*/ 2167610 w 3592824"/>
              <a:gd name="connsiteY31" fmla="*/ 5005824 h 6505980"/>
              <a:gd name="connsiteX32" fmla="*/ 2094934 w 3592824"/>
              <a:gd name="connsiteY32" fmla="*/ 4873928 h 6505980"/>
              <a:gd name="connsiteX33" fmla="*/ 2004022 w 3592824"/>
              <a:gd name="connsiteY33" fmla="*/ 4747491 h 6505980"/>
              <a:gd name="connsiteX34" fmla="*/ 1897003 w 3592824"/>
              <a:gd name="connsiteY34" fmla="*/ 4628630 h 6505980"/>
              <a:gd name="connsiteX35" fmla="*/ 1786353 w 3592824"/>
              <a:gd name="connsiteY35" fmla="*/ 4521927 h 6505980"/>
              <a:gd name="connsiteX36" fmla="*/ 1718256 w 3592824"/>
              <a:gd name="connsiteY36" fmla="*/ 4469625 h 6505980"/>
              <a:gd name="connsiteX37" fmla="*/ 1664984 w 3592824"/>
              <a:gd name="connsiteY37" fmla="*/ 4416354 h 6505980"/>
              <a:gd name="connsiteX38" fmla="*/ 1610735 w 3592824"/>
              <a:gd name="connsiteY38" fmla="*/ 4377899 h 6505980"/>
              <a:gd name="connsiteX39" fmla="*/ 1556121 w 3592824"/>
              <a:gd name="connsiteY39" fmla="*/ 4343019 h 6505980"/>
              <a:gd name="connsiteX40" fmla="*/ 1496586 w 3592824"/>
              <a:gd name="connsiteY40" fmla="*/ 4326909 h 6505980"/>
              <a:gd name="connsiteX41" fmla="*/ 1424825 w 3592824"/>
              <a:gd name="connsiteY41" fmla="*/ 4611755 h 6505980"/>
              <a:gd name="connsiteX42" fmla="*/ 1341569 w 3592824"/>
              <a:gd name="connsiteY42" fmla="*/ 4877209 h 6505980"/>
              <a:gd name="connsiteX43" fmla="*/ 1246153 w 3592824"/>
              <a:gd name="connsiteY43" fmla="*/ 5146295 h 6505980"/>
              <a:gd name="connsiteX44" fmla="*/ 1133098 w 3592824"/>
              <a:gd name="connsiteY44" fmla="*/ 5409585 h 6505980"/>
              <a:gd name="connsiteX45" fmla="*/ 1002651 w 3592824"/>
              <a:gd name="connsiteY45" fmla="*/ 5687069 h 6505980"/>
              <a:gd name="connsiteX46" fmla="*/ 851621 w 3592824"/>
              <a:gd name="connsiteY46" fmla="*/ 5975542 h 6505980"/>
              <a:gd name="connsiteX47" fmla="*/ 819067 w 3592824"/>
              <a:gd name="connsiteY47" fmla="*/ 6021945 h 6505980"/>
              <a:gd name="connsiteX48" fmla="*/ 782039 w 3592824"/>
              <a:gd name="connsiteY48" fmla="*/ 6094137 h 6505980"/>
              <a:gd name="connsiteX49" fmla="*/ 732689 w 3592824"/>
              <a:gd name="connsiteY49" fmla="*/ 6165853 h 6505980"/>
              <a:gd name="connsiteX50" fmla="*/ 686953 w 3592824"/>
              <a:gd name="connsiteY50" fmla="*/ 6242495 h 6505980"/>
              <a:gd name="connsiteX51" fmla="*/ 633819 w 3592824"/>
              <a:gd name="connsiteY51" fmla="*/ 6322262 h 6505980"/>
              <a:gd name="connsiteX52" fmla="*/ 576894 w 3592824"/>
              <a:gd name="connsiteY52" fmla="*/ 6387714 h 6505980"/>
              <a:gd name="connsiteX53" fmla="*/ 520310 w 3592824"/>
              <a:gd name="connsiteY53" fmla="*/ 6444298 h 6505980"/>
              <a:gd name="connsiteX54" fmla="*/ 461122 w 3592824"/>
              <a:gd name="connsiteY54" fmla="*/ 6486433 h 6505980"/>
              <a:gd name="connsiteX55" fmla="*/ 409611 w 3592824"/>
              <a:gd name="connsiteY55" fmla="*/ 6505980 h 6505980"/>
              <a:gd name="connsiteX56" fmla="*/ 397795 w 3592824"/>
              <a:gd name="connsiteY56" fmla="*/ 6478382 h 6505980"/>
              <a:gd name="connsiteX57" fmla="*/ 580228 w 3592824"/>
              <a:gd name="connsiteY57" fmla="*/ 6260780 h 6505980"/>
              <a:gd name="connsiteX58" fmla="*/ 740291 w 3592824"/>
              <a:gd name="connsiteY58" fmla="*/ 6020812 h 6505980"/>
              <a:gd name="connsiteX59" fmla="*/ 876161 w 3592824"/>
              <a:gd name="connsiteY59" fmla="*/ 5764542 h 6505980"/>
              <a:gd name="connsiteX60" fmla="*/ 983460 w 3592824"/>
              <a:gd name="connsiteY60" fmla="*/ 5511282 h 6505980"/>
              <a:gd name="connsiteX61" fmla="*/ 1071980 w 3592824"/>
              <a:gd name="connsiteY61" fmla="*/ 5262934 h 6505980"/>
              <a:gd name="connsiteX62" fmla="*/ 1108340 w 3592824"/>
              <a:gd name="connsiteY62" fmla="*/ 5079541 h 6505980"/>
              <a:gd name="connsiteX63" fmla="*/ 1121344 w 3592824"/>
              <a:gd name="connsiteY63" fmla="*/ 5084649 h 6505980"/>
              <a:gd name="connsiteX64" fmla="*/ 1125291 w 3592824"/>
              <a:gd name="connsiteY64" fmla="*/ 5080701 h 6505980"/>
              <a:gd name="connsiteX65" fmla="*/ 1124442 w 3592824"/>
              <a:gd name="connsiteY65" fmla="*/ 5071961 h 6505980"/>
              <a:gd name="connsiteX66" fmla="*/ 1122157 w 3592824"/>
              <a:gd name="connsiteY66" fmla="*/ 5065724 h 6505980"/>
              <a:gd name="connsiteX67" fmla="*/ 1117049 w 3592824"/>
              <a:gd name="connsiteY67" fmla="*/ 5052716 h 6505980"/>
              <a:gd name="connsiteX68" fmla="*/ 1122811 w 3592824"/>
              <a:gd name="connsiteY68" fmla="*/ 5042696 h 6505980"/>
              <a:gd name="connsiteX69" fmla="*/ 1122495 w 3592824"/>
              <a:gd name="connsiteY69" fmla="*/ 5034485 h 6505980"/>
              <a:gd name="connsiteX70" fmla="*/ 1124158 w 3592824"/>
              <a:gd name="connsiteY70" fmla="*/ 5024300 h 6505980"/>
              <a:gd name="connsiteX71" fmla="*/ 1120205 w 3592824"/>
              <a:gd name="connsiteY71" fmla="*/ 5028252 h 6505980"/>
              <a:gd name="connsiteX72" fmla="*/ 1122495 w 3592824"/>
              <a:gd name="connsiteY72" fmla="*/ 5034485 h 6505980"/>
              <a:gd name="connsiteX73" fmla="*/ 1108340 w 3592824"/>
              <a:gd name="connsiteY73" fmla="*/ 5079541 h 6505980"/>
              <a:gd name="connsiteX74" fmla="*/ 1019535 w 3592824"/>
              <a:gd name="connsiteY74" fmla="*/ 5061794 h 6505980"/>
              <a:gd name="connsiteX75" fmla="*/ 907867 w 3592824"/>
              <a:gd name="connsiteY75" fmla="*/ 5071187 h 6505980"/>
              <a:gd name="connsiteX76" fmla="*/ 788983 w 3592824"/>
              <a:gd name="connsiteY76" fmla="*/ 5093104 h 6505980"/>
              <a:gd name="connsiteX77" fmla="*/ 658043 w 3592824"/>
              <a:gd name="connsiteY77" fmla="*/ 5134555 h 6505980"/>
              <a:gd name="connsiteX78" fmla="*/ 522026 w 3592824"/>
              <a:gd name="connsiteY78" fmla="*/ 5190653 h 6505980"/>
              <a:gd name="connsiteX79" fmla="*/ 384200 w 3592824"/>
              <a:gd name="connsiteY79" fmla="*/ 5252843 h 6505980"/>
              <a:gd name="connsiteX80" fmla="*/ 249344 w 3592824"/>
              <a:gd name="connsiteY80" fmla="*/ 5325897 h 6505980"/>
              <a:gd name="connsiteX81" fmla="*/ 120569 w 3592824"/>
              <a:gd name="connsiteY81" fmla="*/ 5397133 h 6505980"/>
              <a:gd name="connsiteX82" fmla="*/ 0 w 3592824"/>
              <a:gd name="connsiteY82" fmla="*/ 5468693 h 6505980"/>
              <a:gd name="connsiteX83" fmla="*/ 124698 w 3592824"/>
              <a:gd name="connsiteY83" fmla="*/ 5335477 h 6505980"/>
              <a:gd name="connsiteX84" fmla="*/ 246734 w 3592824"/>
              <a:gd name="connsiteY84" fmla="*/ 5221959 h 6505980"/>
              <a:gd name="connsiteX85" fmla="*/ 376856 w 3592824"/>
              <a:gd name="connsiteY85" fmla="*/ 5132327 h 6505980"/>
              <a:gd name="connsiteX86" fmla="*/ 515500 w 3592824"/>
              <a:gd name="connsiteY86" fmla="*/ 5051213 h 6505980"/>
              <a:gd name="connsiteX87" fmla="*/ 659408 w 3592824"/>
              <a:gd name="connsiteY87" fmla="*/ 4987219 h 6505980"/>
              <a:gd name="connsiteX88" fmla="*/ 820898 w 3592824"/>
              <a:gd name="connsiteY88" fmla="*/ 4940794 h 6505980"/>
              <a:gd name="connsiteX89" fmla="*/ 1181074 w 3592824"/>
              <a:gd name="connsiteY89" fmla="*/ 4846988 h 6505980"/>
              <a:gd name="connsiteX90" fmla="*/ 1226539 w 3592824"/>
              <a:gd name="connsiteY90" fmla="*/ 4526635 h 6505980"/>
              <a:gd name="connsiteX91" fmla="*/ 1248314 w 3592824"/>
              <a:gd name="connsiteY91" fmla="*/ 4207589 h 6505980"/>
              <a:gd name="connsiteX92" fmla="*/ 1246367 w 3592824"/>
              <a:gd name="connsiteY92" fmla="*/ 3884569 h 6505980"/>
              <a:gd name="connsiteX93" fmla="*/ 1230789 w 3592824"/>
              <a:gd name="connsiteY93" fmla="*/ 3690675 h 6505980"/>
              <a:gd name="connsiteX94" fmla="*/ 1162613 w 3592824"/>
              <a:gd name="connsiteY94" fmla="*/ 3672408 h 6505980"/>
              <a:gd name="connsiteX95" fmla="*/ 1267627 w 3592824"/>
              <a:gd name="connsiteY95" fmla="*/ 3672408 h 6505980"/>
              <a:gd name="connsiteX96" fmla="*/ 1267627 w 3592824"/>
              <a:gd name="connsiteY96" fmla="*/ 2636174 h 6505980"/>
              <a:gd name="connsiteX97" fmla="*/ 1457972 w 3592824"/>
              <a:gd name="connsiteY97" fmla="*/ 2766635 h 6505980"/>
              <a:gd name="connsiteX98" fmla="*/ 1914541 w 3592824"/>
              <a:gd name="connsiteY98" fmla="*/ 1815401 h 6505980"/>
              <a:gd name="connsiteX99" fmla="*/ 1759871 w 3592824"/>
              <a:gd name="connsiteY99" fmla="*/ 1626771 h 6505980"/>
              <a:gd name="connsiteX100" fmla="*/ 1630255 w 3592824"/>
              <a:gd name="connsiteY100" fmla="*/ 1432944 h 6505980"/>
              <a:gd name="connsiteX101" fmla="*/ 1533657 w 3592824"/>
              <a:gd name="connsiteY101" fmla="*/ 1245834 h 6505980"/>
              <a:gd name="connsiteX102" fmla="*/ 1466898 w 3592824"/>
              <a:gd name="connsiteY102" fmla="*/ 1057506 h 6505980"/>
              <a:gd name="connsiteX103" fmla="*/ 1428386 w 3592824"/>
              <a:gd name="connsiteY103" fmla="*/ 871911 h 6505980"/>
              <a:gd name="connsiteX104" fmla="*/ 1418926 w 3592824"/>
              <a:gd name="connsiteY104" fmla="*/ 698165 h 6505980"/>
              <a:gd name="connsiteX105" fmla="*/ 1438518 w 3592824"/>
              <a:gd name="connsiteY105" fmla="*/ 529931 h 6505980"/>
              <a:gd name="connsiteX106" fmla="*/ 1487966 w 3592824"/>
              <a:gd name="connsiteY106" fmla="*/ 373157 h 6505980"/>
              <a:gd name="connsiteX107" fmla="*/ 1562109 w 3592824"/>
              <a:gd name="connsiteY107" fmla="*/ 234344 h 6505980"/>
              <a:gd name="connsiteX108" fmla="*/ 1590347 w 3592824"/>
              <a:gd name="connsiteY108" fmla="*/ 233909 h 6505980"/>
              <a:gd name="connsiteX109" fmla="*/ 1590423 w 3592824"/>
              <a:gd name="connsiteY109" fmla="*/ 276688 h 6505980"/>
              <a:gd name="connsiteX110" fmla="*/ 1534480 w 3592824"/>
              <a:gd name="connsiteY110" fmla="*/ 357380 h 6505980"/>
              <a:gd name="connsiteX111" fmla="*/ 1506010 w 3592824"/>
              <a:gd name="connsiteY111" fmla="*/ 457037 h 6505980"/>
              <a:gd name="connsiteX112" fmla="*/ 1488317 w 3592824"/>
              <a:gd name="connsiteY112" fmla="*/ 571212 h 6505980"/>
              <a:gd name="connsiteX113" fmla="*/ 1496884 w 3592824"/>
              <a:gd name="connsiteY113" fmla="*/ 693061 h 6505980"/>
              <a:gd name="connsiteX114" fmla="*/ 1522975 w 3592824"/>
              <a:gd name="connsiteY114" fmla="*/ 825308 h 6505980"/>
              <a:gd name="connsiteX115" fmla="*/ 1563776 w 3592824"/>
              <a:gd name="connsiteY115" fmla="*/ 957444 h 6505980"/>
              <a:gd name="connsiteX116" fmla="*/ 1623676 w 3592824"/>
              <a:gd name="connsiteY116" fmla="*/ 1089683 h 6505980"/>
              <a:gd name="connsiteX117" fmla="*/ 1701073 w 3592824"/>
              <a:gd name="connsiteY117" fmla="*/ 1219640 h 6505980"/>
              <a:gd name="connsiteX118" fmla="*/ 1784824 w 3592824"/>
              <a:gd name="connsiteY118" fmla="*/ 1340138 h 6505980"/>
              <a:gd name="connsiteX119" fmla="*/ 1839433 w 3592824"/>
              <a:gd name="connsiteY119" fmla="*/ 1402829 h 6505980"/>
              <a:gd name="connsiteX120" fmla="*/ 1879314 w 3592824"/>
              <a:gd name="connsiteY120" fmla="*/ 1462471 h 6505980"/>
              <a:gd name="connsiteX121" fmla="*/ 1923557 w 3592824"/>
              <a:gd name="connsiteY121" fmla="*/ 1509661 h 6505980"/>
              <a:gd name="connsiteX122" fmla="*/ 1968977 w 3592824"/>
              <a:gd name="connsiteY122" fmla="*/ 1553881 h 6505980"/>
              <a:gd name="connsiteX123" fmla="*/ 2023524 w 3592824"/>
              <a:gd name="connsiteY123" fmla="*/ 1583302 h 6505980"/>
              <a:gd name="connsiteX124" fmla="*/ 2159168 w 3592824"/>
              <a:gd name="connsiteY124" fmla="*/ 1357898 h 6505980"/>
              <a:gd name="connsiteX125" fmla="*/ 2301613 w 3592824"/>
              <a:gd name="connsiteY125" fmla="*/ 1152134 h 6505980"/>
              <a:gd name="connsiteX126" fmla="*/ 2456786 w 3592824"/>
              <a:gd name="connsiteY126" fmla="*/ 946442 h 6505980"/>
              <a:gd name="connsiteX127" fmla="*/ 2627883 w 3592824"/>
              <a:gd name="connsiteY127" fmla="*/ 750343 h 6505980"/>
              <a:gd name="connsiteX128" fmla="*/ 2819251 w 3592824"/>
              <a:gd name="connsiteY128" fmla="*/ 546637 h 6505980"/>
              <a:gd name="connsiteX129" fmla="*/ 3033293 w 3592824"/>
              <a:gd name="connsiteY129" fmla="*/ 338904 h 6505980"/>
              <a:gd name="connsiteX130" fmla="*/ 3075801 w 3592824"/>
              <a:gd name="connsiteY130" fmla="*/ 307656 h 6505980"/>
              <a:gd name="connsiteX131" fmla="*/ 3128615 w 3592824"/>
              <a:gd name="connsiteY131" fmla="*/ 255470 h 6505980"/>
              <a:gd name="connsiteX132" fmla="*/ 3193373 w 3592824"/>
              <a:gd name="connsiteY132" fmla="*/ 206920 h 6505980"/>
              <a:gd name="connsiteX133" fmla="*/ 3255727 w 3592824"/>
              <a:gd name="connsiteY133" fmla="*/ 153199 h 6505980"/>
              <a:gd name="connsiteX134" fmla="*/ 3326038 w 3592824"/>
              <a:gd name="connsiteY134" fmla="*/ 98736 h 6505980"/>
              <a:gd name="connsiteX135" fmla="*/ 3396772 w 3592824"/>
              <a:gd name="connsiteY135" fmla="*/ 57544 h 6505980"/>
              <a:gd name="connsiteX136" fmla="*/ 3465132 w 3592824"/>
              <a:gd name="connsiteY136" fmla="*/ 23864 h 6505980"/>
              <a:gd name="connsiteX137" fmla="*/ 3532718 w 3592824"/>
              <a:gd name="connsiteY137" fmla="*/ 3259 h 6505980"/>
              <a:gd name="connsiteX138" fmla="*/ 3587603 w 3592824"/>
              <a:gd name="connsiteY138"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1708453 w 3592824"/>
              <a:gd name="connsiteY11" fmla="*/ 2932299 h 6505980"/>
              <a:gd name="connsiteX12" fmla="*/ 1722817 w 3592824"/>
              <a:gd name="connsiteY12" fmla="*/ 3822513 h 6505980"/>
              <a:gd name="connsiteX13" fmla="*/ 1536952 w 3592824"/>
              <a:gd name="connsiteY13" fmla="*/ 3772714 h 6505980"/>
              <a:gd name="connsiteX14" fmla="*/ 1541206 w 3592824"/>
              <a:gd name="connsiteY14" fmla="*/ 4042551 h 6505980"/>
              <a:gd name="connsiteX15" fmla="*/ 1736905 w 3592824"/>
              <a:gd name="connsiteY15" fmla="*/ 4202721 h 6505980"/>
              <a:gd name="connsiteX16" fmla="*/ 1910038 w 3592824"/>
              <a:gd name="connsiteY16" fmla="*/ 4375859 h 6505980"/>
              <a:gd name="connsiteX17" fmla="*/ 2049967 w 3592824"/>
              <a:gd name="connsiteY17" fmla="*/ 4551312 h 6505980"/>
              <a:gd name="connsiteX18" fmla="*/ 2161751 w 3592824"/>
              <a:gd name="connsiteY18" fmla="*/ 4736795 h 6505980"/>
              <a:gd name="connsiteX19" fmla="*/ 2245901 w 3592824"/>
              <a:gd name="connsiteY19" fmla="*/ 4927533 h 6505980"/>
              <a:gd name="connsiteX20" fmla="*/ 2299319 w 3592824"/>
              <a:gd name="connsiteY20" fmla="*/ 5113852 h 6505980"/>
              <a:gd name="connsiteX21" fmla="*/ 2323619 w 3592824"/>
              <a:gd name="connsiteY21" fmla="*/ 5302637 h 6505980"/>
              <a:gd name="connsiteX22" fmla="*/ 2316528 w 3592824"/>
              <a:gd name="connsiteY22" fmla="*/ 5487662 h 6505980"/>
              <a:gd name="connsiteX23" fmla="*/ 2281292 w 3592824"/>
              <a:gd name="connsiteY23" fmla="*/ 5660347 h 6505980"/>
              <a:gd name="connsiteX24" fmla="*/ 2254472 w 3592824"/>
              <a:gd name="connsiteY24" fmla="*/ 5669051 h 6505980"/>
              <a:gd name="connsiteX25" fmla="*/ 2243469 w 3592824"/>
              <a:gd name="connsiteY25" fmla="*/ 5622519 h 6505980"/>
              <a:gd name="connsiteX26" fmla="*/ 2276202 w 3592824"/>
              <a:gd name="connsiteY26" fmla="*/ 5518399 h 6505980"/>
              <a:gd name="connsiteX27" fmla="*/ 2277887 w 3592824"/>
              <a:gd name="connsiteY27" fmla="*/ 5401645 h 6505980"/>
              <a:gd name="connsiteX28" fmla="*/ 2265586 w 3592824"/>
              <a:gd name="connsiteY28" fmla="*/ 5272239 h 6505980"/>
              <a:gd name="connsiteX29" fmla="*/ 2226278 w 3592824"/>
              <a:gd name="connsiteY29" fmla="*/ 5142134 h 6505980"/>
              <a:gd name="connsiteX30" fmla="*/ 2167610 w 3592824"/>
              <a:gd name="connsiteY30" fmla="*/ 5005824 h 6505980"/>
              <a:gd name="connsiteX31" fmla="*/ 2094934 w 3592824"/>
              <a:gd name="connsiteY31" fmla="*/ 4873928 h 6505980"/>
              <a:gd name="connsiteX32" fmla="*/ 2004022 w 3592824"/>
              <a:gd name="connsiteY32" fmla="*/ 4747491 h 6505980"/>
              <a:gd name="connsiteX33" fmla="*/ 1897003 w 3592824"/>
              <a:gd name="connsiteY33" fmla="*/ 4628630 h 6505980"/>
              <a:gd name="connsiteX34" fmla="*/ 1786353 w 3592824"/>
              <a:gd name="connsiteY34" fmla="*/ 4521927 h 6505980"/>
              <a:gd name="connsiteX35" fmla="*/ 1718256 w 3592824"/>
              <a:gd name="connsiteY35" fmla="*/ 4469625 h 6505980"/>
              <a:gd name="connsiteX36" fmla="*/ 1664984 w 3592824"/>
              <a:gd name="connsiteY36" fmla="*/ 4416354 h 6505980"/>
              <a:gd name="connsiteX37" fmla="*/ 1610735 w 3592824"/>
              <a:gd name="connsiteY37" fmla="*/ 4377899 h 6505980"/>
              <a:gd name="connsiteX38" fmla="*/ 1556121 w 3592824"/>
              <a:gd name="connsiteY38" fmla="*/ 4343019 h 6505980"/>
              <a:gd name="connsiteX39" fmla="*/ 1496586 w 3592824"/>
              <a:gd name="connsiteY39" fmla="*/ 4326909 h 6505980"/>
              <a:gd name="connsiteX40" fmla="*/ 1424825 w 3592824"/>
              <a:gd name="connsiteY40" fmla="*/ 4611755 h 6505980"/>
              <a:gd name="connsiteX41" fmla="*/ 1341569 w 3592824"/>
              <a:gd name="connsiteY41" fmla="*/ 4877209 h 6505980"/>
              <a:gd name="connsiteX42" fmla="*/ 1246153 w 3592824"/>
              <a:gd name="connsiteY42" fmla="*/ 5146295 h 6505980"/>
              <a:gd name="connsiteX43" fmla="*/ 1133098 w 3592824"/>
              <a:gd name="connsiteY43" fmla="*/ 5409585 h 6505980"/>
              <a:gd name="connsiteX44" fmla="*/ 1002651 w 3592824"/>
              <a:gd name="connsiteY44" fmla="*/ 5687069 h 6505980"/>
              <a:gd name="connsiteX45" fmla="*/ 851621 w 3592824"/>
              <a:gd name="connsiteY45" fmla="*/ 5975542 h 6505980"/>
              <a:gd name="connsiteX46" fmla="*/ 819067 w 3592824"/>
              <a:gd name="connsiteY46" fmla="*/ 6021945 h 6505980"/>
              <a:gd name="connsiteX47" fmla="*/ 782039 w 3592824"/>
              <a:gd name="connsiteY47" fmla="*/ 6094137 h 6505980"/>
              <a:gd name="connsiteX48" fmla="*/ 732689 w 3592824"/>
              <a:gd name="connsiteY48" fmla="*/ 6165853 h 6505980"/>
              <a:gd name="connsiteX49" fmla="*/ 686953 w 3592824"/>
              <a:gd name="connsiteY49" fmla="*/ 6242495 h 6505980"/>
              <a:gd name="connsiteX50" fmla="*/ 633819 w 3592824"/>
              <a:gd name="connsiteY50" fmla="*/ 6322262 h 6505980"/>
              <a:gd name="connsiteX51" fmla="*/ 576894 w 3592824"/>
              <a:gd name="connsiteY51" fmla="*/ 6387714 h 6505980"/>
              <a:gd name="connsiteX52" fmla="*/ 520310 w 3592824"/>
              <a:gd name="connsiteY52" fmla="*/ 6444298 h 6505980"/>
              <a:gd name="connsiteX53" fmla="*/ 461122 w 3592824"/>
              <a:gd name="connsiteY53" fmla="*/ 6486433 h 6505980"/>
              <a:gd name="connsiteX54" fmla="*/ 409611 w 3592824"/>
              <a:gd name="connsiteY54" fmla="*/ 6505980 h 6505980"/>
              <a:gd name="connsiteX55" fmla="*/ 397795 w 3592824"/>
              <a:gd name="connsiteY55" fmla="*/ 6478382 h 6505980"/>
              <a:gd name="connsiteX56" fmla="*/ 580228 w 3592824"/>
              <a:gd name="connsiteY56" fmla="*/ 6260780 h 6505980"/>
              <a:gd name="connsiteX57" fmla="*/ 740291 w 3592824"/>
              <a:gd name="connsiteY57" fmla="*/ 6020812 h 6505980"/>
              <a:gd name="connsiteX58" fmla="*/ 876161 w 3592824"/>
              <a:gd name="connsiteY58" fmla="*/ 5764542 h 6505980"/>
              <a:gd name="connsiteX59" fmla="*/ 983460 w 3592824"/>
              <a:gd name="connsiteY59" fmla="*/ 5511282 h 6505980"/>
              <a:gd name="connsiteX60" fmla="*/ 1071980 w 3592824"/>
              <a:gd name="connsiteY60" fmla="*/ 5262934 h 6505980"/>
              <a:gd name="connsiteX61" fmla="*/ 1108340 w 3592824"/>
              <a:gd name="connsiteY61" fmla="*/ 5079541 h 6505980"/>
              <a:gd name="connsiteX62" fmla="*/ 1121344 w 3592824"/>
              <a:gd name="connsiteY62" fmla="*/ 5084649 h 6505980"/>
              <a:gd name="connsiteX63" fmla="*/ 1125291 w 3592824"/>
              <a:gd name="connsiteY63" fmla="*/ 5080701 h 6505980"/>
              <a:gd name="connsiteX64" fmla="*/ 1124442 w 3592824"/>
              <a:gd name="connsiteY64" fmla="*/ 5071961 h 6505980"/>
              <a:gd name="connsiteX65" fmla="*/ 1122157 w 3592824"/>
              <a:gd name="connsiteY65" fmla="*/ 5065724 h 6505980"/>
              <a:gd name="connsiteX66" fmla="*/ 1117049 w 3592824"/>
              <a:gd name="connsiteY66" fmla="*/ 5052716 h 6505980"/>
              <a:gd name="connsiteX67" fmla="*/ 1122811 w 3592824"/>
              <a:gd name="connsiteY67" fmla="*/ 5042696 h 6505980"/>
              <a:gd name="connsiteX68" fmla="*/ 1122495 w 3592824"/>
              <a:gd name="connsiteY68" fmla="*/ 5034485 h 6505980"/>
              <a:gd name="connsiteX69" fmla="*/ 1124158 w 3592824"/>
              <a:gd name="connsiteY69" fmla="*/ 5024300 h 6505980"/>
              <a:gd name="connsiteX70" fmla="*/ 1120205 w 3592824"/>
              <a:gd name="connsiteY70" fmla="*/ 5028252 h 6505980"/>
              <a:gd name="connsiteX71" fmla="*/ 1122495 w 3592824"/>
              <a:gd name="connsiteY71" fmla="*/ 5034485 h 6505980"/>
              <a:gd name="connsiteX72" fmla="*/ 1108340 w 3592824"/>
              <a:gd name="connsiteY72" fmla="*/ 5079541 h 6505980"/>
              <a:gd name="connsiteX73" fmla="*/ 1019535 w 3592824"/>
              <a:gd name="connsiteY73" fmla="*/ 5061794 h 6505980"/>
              <a:gd name="connsiteX74" fmla="*/ 907867 w 3592824"/>
              <a:gd name="connsiteY74" fmla="*/ 5071187 h 6505980"/>
              <a:gd name="connsiteX75" fmla="*/ 788983 w 3592824"/>
              <a:gd name="connsiteY75" fmla="*/ 5093104 h 6505980"/>
              <a:gd name="connsiteX76" fmla="*/ 658043 w 3592824"/>
              <a:gd name="connsiteY76" fmla="*/ 5134555 h 6505980"/>
              <a:gd name="connsiteX77" fmla="*/ 522026 w 3592824"/>
              <a:gd name="connsiteY77" fmla="*/ 5190653 h 6505980"/>
              <a:gd name="connsiteX78" fmla="*/ 384200 w 3592824"/>
              <a:gd name="connsiteY78" fmla="*/ 5252843 h 6505980"/>
              <a:gd name="connsiteX79" fmla="*/ 249344 w 3592824"/>
              <a:gd name="connsiteY79" fmla="*/ 5325897 h 6505980"/>
              <a:gd name="connsiteX80" fmla="*/ 120569 w 3592824"/>
              <a:gd name="connsiteY80" fmla="*/ 5397133 h 6505980"/>
              <a:gd name="connsiteX81" fmla="*/ 0 w 3592824"/>
              <a:gd name="connsiteY81" fmla="*/ 5468693 h 6505980"/>
              <a:gd name="connsiteX82" fmla="*/ 124698 w 3592824"/>
              <a:gd name="connsiteY82" fmla="*/ 5335477 h 6505980"/>
              <a:gd name="connsiteX83" fmla="*/ 246734 w 3592824"/>
              <a:gd name="connsiteY83" fmla="*/ 5221959 h 6505980"/>
              <a:gd name="connsiteX84" fmla="*/ 376856 w 3592824"/>
              <a:gd name="connsiteY84" fmla="*/ 5132327 h 6505980"/>
              <a:gd name="connsiteX85" fmla="*/ 515500 w 3592824"/>
              <a:gd name="connsiteY85" fmla="*/ 5051213 h 6505980"/>
              <a:gd name="connsiteX86" fmla="*/ 659408 w 3592824"/>
              <a:gd name="connsiteY86" fmla="*/ 4987219 h 6505980"/>
              <a:gd name="connsiteX87" fmla="*/ 820898 w 3592824"/>
              <a:gd name="connsiteY87" fmla="*/ 4940794 h 6505980"/>
              <a:gd name="connsiteX88" fmla="*/ 1181074 w 3592824"/>
              <a:gd name="connsiteY88" fmla="*/ 4846988 h 6505980"/>
              <a:gd name="connsiteX89" fmla="*/ 1226539 w 3592824"/>
              <a:gd name="connsiteY89" fmla="*/ 4526635 h 6505980"/>
              <a:gd name="connsiteX90" fmla="*/ 1248314 w 3592824"/>
              <a:gd name="connsiteY90" fmla="*/ 4207589 h 6505980"/>
              <a:gd name="connsiteX91" fmla="*/ 1246367 w 3592824"/>
              <a:gd name="connsiteY91" fmla="*/ 3884569 h 6505980"/>
              <a:gd name="connsiteX92" fmla="*/ 1230789 w 3592824"/>
              <a:gd name="connsiteY92" fmla="*/ 3690675 h 6505980"/>
              <a:gd name="connsiteX93" fmla="*/ 1162613 w 3592824"/>
              <a:gd name="connsiteY93" fmla="*/ 3672408 h 6505980"/>
              <a:gd name="connsiteX94" fmla="*/ 1267627 w 3592824"/>
              <a:gd name="connsiteY94" fmla="*/ 3672408 h 6505980"/>
              <a:gd name="connsiteX95" fmla="*/ 1267627 w 3592824"/>
              <a:gd name="connsiteY95" fmla="*/ 2636174 h 6505980"/>
              <a:gd name="connsiteX96" fmla="*/ 1457972 w 3592824"/>
              <a:gd name="connsiteY96" fmla="*/ 2766635 h 6505980"/>
              <a:gd name="connsiteX97" fmla="*/ 1914541 w 3592824"/>
              <a:gd name="connsiteY97" fmla="*/ 1815401 h 6505980"/>
              <a:gd name="connsiteX98" fmla="*/ 1759871 w 3592824"/>
              <a:gd name="connsiteY98" fmla="*/ 1626771 h 6505980"/>
              <a:gd name="connsiteX99" fmla="*/ 1630255 w 3592824"/>
              <a:gd name="connsiteY99" fmla="*/ 1432944 h 6505980"/>
              <a:gd name="connsiteX100" fmla="*/ 1533657 w 3592824"/>
              <a:gd name="connsiteY100" fmla="*/ 1245834 h 6505980"/>
              <a:gd name="connsiteX101" fmla="*/ 1466898 w 3592824"/>
              <a:gd name="connsiteY101" fmla="*/ 1057506 h 6505980"/>
              <a:gd name="connsiteX102" fmla="*/ 1428386 w 3592824"/>
              <a:gd name="connsiteY102" fmla="*/ 871911 h 6505980"/>
              <a:gd name="connsiteX103" fmla="*/ 1418926 w 3592824"/>
              <a:gd name="connsiteY103" fmla="*/ 698165 h 6505980"/>
              <a:gd name="connsiteX104" fmla="*/ 1438518 w 3592824"/>
              <a:gd name="connsiteY104" fmla="*/ 529931 h 6505980"/>
              <a:gd name="connsiteX105" fmla="*/ 1487966 w 3592824"/>
              <a:gd name="connsiteY105" fmla="*/ 373157 h 6505980"/>
              <a:gd name="connsiteX106" fmla="*/ 1562109 w 3592824"/>
              <a:gd name="connsiteY106" fmla="*/ 234344 h 6505980"/>
              <a:gd name="connsiteX107" fmla="*/ 1590347 w 3592824"/>
              <a:gd name="connsiteY107" fmla="*/ 233909 h 6505980"/>
              <a:gd name="connsiteX108" fmla="*/ 1590423 w 3592824"/>
              <a:gd name="connsiteY108" fmla="*/ 276688 h 6505980"/>
              <a:gd name="connsiteX109" fmla="*/ 1534480 w 3592824"/>
              <a:gd name="connsiteY109" fmla="*/ 357380 h 6505980"/>
              <a:gd name="connsiteX110" fmla="*/ 1506010 w 3592824"/>
              <a:gd name="connsiteY110" fmla="*/ 457037 h 6505980"/>
              <a:gd name="connsiteX111" fmla="*/ 1488317 w 3592824"/>
              <a:gd name="connsiteY111" fmla="*/ 571212 h 6505980"/>
              <a:gd name="connsiteX112" fmla="*/ 1496884 w 3592824"/>
              <a:gd name="connsiteY112" fmla="*/ 693061 h 6505980"/>
              <a:gd name="connsiteX113" fmla="*/ 1522975 w 3592824"/>
              <a:gd name="connsiteY113" fmla="*/ 825308 h 6505980"/>
              <a:gd name="connsiteX114" fmla="*/ 1563776 w 3592824"/>
              <a:gd name="connsiteY114" fmla="*/ 957444 h 6505980"/>
              <a:gd name="connsiteX115" fmla="*/ 1623676 w 3592824"/>
              <a:gd name="connsiteY115" fmla="*/ 1089683 h 6505980"/>
              <a:gd name="connsiteX116" fmla="*/ 1701073 w 3592824"/>
              <a:gd name="connsiteY116" fmla="*/ 1219640 h 6505980"/>
              <a:gd name="connsiteX117" fmla="*/ 1784824 w 3592824"/>
              <a:gd name="connsiteY117" fmla="*/ 1340138 h 6505980"/>
              <a:gd name="connsiteX118" fmla="*/ 1839433 w 3592824"/>
              <a:gd name="connsiteY118" fmla="*/ 1402829 h 6505980"/>
              <a:gd name="connsiteX119" fmla="*/ 1879314 w 3592824"/>
              <a:gd name="connsiteY119" fmla="*/ 1462471 h 6505980"/>
              <a:gd name="connsiteX120" fmla="*/ 1923557 w 3592824"/>
              <a:gd name="connsiteY120" fmla="*/ 1509661 h 6505980"/>
              <a:gd name="connsiteX121" fmla="*/ 1968977 w 3592824"/>
              <a:gd name="connsiteY121" fmla="*/ 1553881 h 6505980"/>
              <a:gd name="connsiteX122" fmla="*/ 2023524 w 3592824"/>
              <a:gd name="connsiteY122" fmla="*/ 1583302 h 6505980"/>
              <a:gd name="connsiteX123" fmla="*/ 2159168 w 3592824"/>
              <a:gd name="connsiteY123" fmla="*/ 1357898 h 6505980"/>
              <a:gd name="connsiteX124" fmla="*/ 2301613 w 3592824"/>
              <a:gd name="connsiteY124" fmla="*/ 1152134 h 6505980"/>
              <a:gd name="connsiteX125" fmla="*/ 2456786 w 3592824"/>
              <a:gd name="connsiteY125" fmla="*/ 946442 h 6505980"/>
              <a:gd name="connsiteX126" fmla="*/ 2627883 w 3592824"/>
              <a:gd name="connsiteY126" fmla="*/ 750343 h 6505980"/>
              <a:gd name="connsiteX127" fmla="*/ 2819251 w 3592824"/>
              <a:gd name="connsiteY127" fmla="*/ 546637 h 6505980"/>
              <a:gd name="connsiteX128" fmla="*/ 3033293 w 3592824"/>
              <a:gd name="connsiteY128" fmla="*/ 338904 h 6505980"/>
              <a:gd name="connsiteX129" fmla="*/ 3075801 w 3592824"/>
              <a:gd name="connsiteY129" fmla="*/ 307656 h 6505980"/>
              <a:gd name="connsiteX130" fmla="*/ 3128615 w 3592824"/>
              <a:gd name="connsiteY130" fmla="*/ 255470 h 6505980"/>
              <a:gd name="connsiteX131" fmla="*/ 3193373 w 3592824"/>
              <a:gd name="connsiteY131" fmla="*/ 206920 h 6505980"/>
              <a:gd name="connsiteX132" fmla="*/ 3255727 w 3592824"/>
              <a:gd name="connsiteY132" fmla="*/ 153199 h 6505980"/>
              <a:gd name="connsiteX133" fmla="*/ 3326038 w 3592824"/>
              <a:gd name="connsiteY133" fmla="*/ 98736 h 6505980"/>
              <a:gd name="connsiteX134" fmla="*/ 3396772 w 3592824"/>
              <a:gd name="connsiteY134" fmla="*/ 57544 h 6505980"/>
              <a:gd name="connsiteX135" fmla="*/ 3465132 w 3592824"/>
              <a:gd name="connsiteY135" fmla="*/ 23864 h 6505980"/>
              <a:gd name="connsiteX136" fmla="*/ 3532718 w 3592824"/>
              <a:gd name="connsiteY136" fmla="*/ 3259 h 6505980"/>
              <a:gd name="connsiteX137" fmla="*/ 3587603 w 3592824"/>
              <a:gd name="connsiteY137" fmla="*/ 0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162613 w 3592824"/>
              <a:gd name="connsiteY134" fmla="*/ 3672408 h 6505980"/>
              <a:gd name="connsiteX135" fmla="*/ 1267627 w 3592824"/>
              <a:gd name="connsiteY135" fmla="*/ 3672408 h 6505980"/>
              <a:gd name="connsiteX136" fmla="*/ 1707343 w 3592824"/>
              <a:gd name="connsiteY136" fmla="*/ 3075890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162613 w 3592824"/>
              <a:gd name="connsiteY134" fmla="*/ 3672408 h 6505980"/>
              <a:gd name="connsiteX135" fmla="*/ 1267627 w 3592824"/>
              <a:gd name="connsiteY135"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267627 w 3592824"/>
              <a:gd name="connsiteY134"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67627 w 3592824"/>
              <a:gd name="connsiteY133"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536952 w 3592824"/>
              <a:gd name="connsiteY53" fmla="*/ 3772714 h 6505980"/>
              <a:gd name="connsiteX54" fmla="*/ 1541206 w 3592824"/>
              <a:gd name="connsiteY54" fmla="*/ 4042551 h 6505980"/>
              <a:gd name="connsiteX55" fmla="*/ 1736905 w 3592824"/>
              <a:gd name="connsiteY55" fmla="*/ 4202721 h 6505980"/>
              <a:gd name="connsiteX56" fmla="*/ 1910038 w 3592824"/>
              <a:gd name="connsiteY56" fmla="*/ 4375859 h 6505980"/>
              <a:gd name="connsiteX57" fmla="*/ 2049967 w 3592824"/>
              <a:gd name="connsiteY57" fmla="*/ 4551312 h 6505980"/>
              <a:gd name="connsiteX58" fmla="*/ 2161751 w 3592824"/>
              <a:gd name="connsiteY58" fmla="*/ 4736795 h 6505980"/>
              <a:gd name="connsiteX59" fmla="*/ 2245901 w 3592824"/>
              <a:gd name="connsiteY59" fmla="*/ 4927533 h 6505980"/>
              <a:gd name="connsiteX60" fmla="*/ 2299319 w 3592824"/>
              <a:gd name="connsiteY60" fmla="*/ 5113852 h 6505980"/>
              <a:gd name="connsiteX61" fmla="*/ 2323619 w 3592824"/>
              <a:gd name="connsiteY61" fmla="*/ 5302637 h 6505980"/>
              <a:gd name="connsiteX62" fmla="*/ 2316528 w 3592824"/>
              <a:gd name="connsiteY62" fmla="*/ 5487662 h 6505980"/>
              <a:gd name="connsiteX63" fmla="*/ 2281292 w 3592824"/>
              <a:gd name="connsiteY63" fmla="*/ 5660347 h 6505980"/>
              <a:gd name="connsiteX64" fmla="*/ 2254472 w 3592824"/>
              <a:gd name="connsiteY64" fmla="*/ 5669051 h 6505980"/>
              <a:gd name="connsiteX65" fmla="*/ 2243469 w 3592824"/>
              <a:gd name="connsiteY65" fmla="*/ 5622519 h 6505980"/>
              <a:gd name="connsiteX66" fmla="*/ 2276202 w 3592824"/>
              <a:gd name="connsiteY66" fmla="*/ 5518399 h 6505980"/>
              <a:gd name="connsiteX67" fmla="*/ 2277887 w 3592824"/>
              <a:gd name="connsiteY67" fmla="*/ 5401645 h 6505980"/>
              <a:gd name="connsiteX68" fmla="*/ 2265586 w 3592824"/>
              <a:gd name="connsiteY68" fmla="*/ 5272239 h 6505980"/>
              <a:gd name="connsiteX69" fmla="*/ 2226278 w 3592824"/>
              <a:gd name="connsiteY69" fmla="*/ 5142134 h 6505980"/>
              <a:gd name="connsiteX70" fmla="*/ 2167610 w 3592824"/>
              <a:gd name="connsiteY70" fmla="*/ 5005824 h 6505980"/>
              <a:gd name="connsiteX71" fmla="*/ 2094934 w 3592824"/>
              <a:gd name="connsiteY71" fmla="*/ 4873928 h 6505980"/>
              <a:gd name="connsiteX72" fmla="*/ 2004022 w 3592824"/>
              <a:gd name="connsiteY72" fmla="*/ 4747491 h 6505980"/>
              <a:gd name="connsiteX73" fmla="*/ 1897003 w 3592824"/>
              <a:gd name="connsiteY73" fmla="*/ 4628630 h 6505980"/>
              <a:gd name="connsiteX74" fmla="*/ 1786353 w 3592824"/>
              <a:gd name="connsiteY74" fmla="*/ 4521927 h 6505980"/>
              <a:gd name="connsiteX75" fmla="*/ 1718256 w 3592824"/>
              <a:gd name="connsiteY75" fmla="*/ 4469625 h 6505980"/>
              <a:gd name="connsiteX76" fmla="*/ 1664984 w 3592824"/>
              <a:gd name="connsiteY76" fmla="*/ 4416354 h 6505980"/>
              <a:gd name="connsiteX77" fmla="*/ 1610735 w 3592824"/>
              <a:gd name="connsiteY77" fmla="*/ 4377899 h 6505980"/>
              <a:gd name="connsiteX78" fmla="*/ 1556121 w 3592824"/>
              <a:gd name="connsiteY78" fmla="*/ 4343019 h 6505980"/>
              <a:gd name="connsiteX79" fmla="*/ 1496586 w 3592824"/>
              <a:gd name="connsiteY79" fmla="*/ 4326909 h 6505980"/>
              <a:gd name="connsiteX80" fmla="*/ 1424825 w 3592824"/>
              <a:gd name="connsiteY80" fmla="*/ 4611755 h 6505980"/>
              <a:gd name="connsiteX81" fmla="*/ 1341569 w 3592824"/>
              <a:gd name="connsiteY81" fmla="*/ 4877209 h 6505980"/>
              <a:gd name="connsiteX82" fmla="*/ 1246153 w 3592824"/>
              <a:gd name="connsiteY82" fmla="*/ 5146295 h 6505980"/>
              <a:gd name="connsiteX83" fmla="*/ 1133098 w 3592824"/>
              <a:gd name="connsiteY83" fmla="*/ 5409585 h 6505980"/>
              <a:gd name="connsiteX84" fmla="*/ 1002651 w 3592824"/>
              <a:gd name="connsiteY84" fmla="*/ 5687069 h 6505980"/>
              <a:gd name="connsiteX85" fmla="*/ 851621 w 3592824"/>
              <a:gd name="connsiteY85" fmla="*/ 5975542 h 6505980"/>
              <a:gd name="connsiteX86" fmla="*/ 819067 w 3592824"/>
              <a:gd name="connsiteY86" fmla="*/ 6021945 h 6505980"/>
              <a:gd name="connsiteX87" fmla="*/ 782039 w 3592824"/>
              <a:gd name="connsiteY87" fmla="*/ 6094137 h 6505980"/>
              <a:gd name="connsiteX88" fmla="*/ 732689 w 3592824"/>
              <a:gd name="connsiteY88" fmla="*/ 6165853 h 6505980"/>
              <a:gd name="connsiteX89" fmla="*/ 686953 w 3592824"/>
              <a:gd name="connsiteY89" fmla="*/ 6242495 h 6505980"/>
              <a:gd name="connsiteX90" fmla="*/ 633819 w 3592824"/>
              <a:gd name="connsiteY90" fmla="*/ 6322262 h 6505980"/>
              <a:gd name="connsiteX91" fmla="*/ 576894 w 3592824"/>
              <a:gd name="connsiteY91" fmla="*/ 6387714 h 6505980"/>
              <a:gd name="connsiteX92" fmla="*/ 520310 w 3592824"/>
              <a:gd name="connsiteY92" fmla="*/ 6444298 h 6505980"/>
              <a:gd name="connsiteX93" fmla="*/ 461122 w 3592824"/>
              <a:gd name="connsiteY93" fmla="*/ 6486433 h 6505980"/>
              <a:gd name="connsiteX94" fmla="*/ 409611 w 3592824"/>
              <a:gd name="connsiteY94" fmla="*/ 6505980 h 6505980"/>
              <a:gd name="connsiteX95" fmla="*/ 397795 w 3592824"/>
              <a:gd name="connsiteY95" fmla="*/ 6478382 h 6505980"/>
              <a:gd name="connsiteX96" fmla="*/ 580228 w 3592824"/>
              <a:gd name="connsiteY96" fmla="*/ 6260780 h 6505980"/>
              <a:gd name="connsiteX97" fmla="*/ 740291 w 3592824"/>
              <a:gd name="connsiteY97" fmla="*/ 6020812 h 6505980"/>
              <a:gd name="connsiteX98" fmla="*/ 876161 w 3592824"/>
              <a:gd name="connsiteY98" fmla="*/ 5764542 h 6505980"/>
              <a:gd name="connsiteX99" fmla="*/ 983460 w 3592824"/>
              <a:gd name="connsiteY99" fmla="*/ 5511282 h 6505980"/>
              <a:gd name="connsiteX100" fmla="*/ 1071980 w 3592824"/>
              <a:gd name="connsiteY100" fmla="*/ 5262934 h 6505980"/>
              <a:gd name="connsiteX101" fmla="*/ 1108340 w 3592824"/>
              <a:gd name="connsiteY101" fmla="*/ 5079541 h 6505980"/>
              <a:gd name="connsiteX102" fmla="*/ 1121344 w 3592824"/>
              <a:gd name="connsiteY102" fmla="*/ 5084649 h 6505980"/>
              <a:gd name="connsiteX103" fmla="*/ 1125291 w 3592824"/>
              <a:gd name="connsiteY103" fmla="*/ 5080701 h 6505980"/>
              <a:gd name="connsiteX104" fmla="*/ 1124442 w 3592824"/>
              <a:gd name="connsiteY104" fmla="*/ 5071961 h 6505980"/>
              <a:gd name="connsiteX105" fmla="*/ 1122157 w 3592824"/>
              <a:gd name="connsiteY105" fmla="*/ 5065724 h 6505980"/>
              <a:gd name="connsiteX106" fmla="*/ 1117049 w 3592824"/>
              <a:gd name="connsiteY106" fmla="*/ 5052716 h 6505980"/>
              <a:gd name="connsiteX107" fmla="*/ 1122811 w 3592824"/>
              <a:gd name="connsiteY107" fmla="*/ 5042696 h 6505980"/>
              <a:gd name="connsiteX108" fmla="*/ 1122495 w 3592824"/>
              <a:gd name="connsiteY108" fmla="*/ 5034485 h 6505980"/>
              <a:gd name="connsiteX109" fmla="*/ 1124158 w 3592824"/>
              <a:gd name="connsiteY109" fmla="*/ 5024300 h 6505980"/>
              <a:gd name="connsiteX110" fmla="*/ 1120205 w 3592824"/>
              <a:gd name="connsiteY110" fmla="*/ 5028252 h 6505980"/>
              <a:gd name="connsiteX111" fmla="*/ 1122495 w 3592824"/>
              <a:gd name="connsiteY111" fmla="*/ 5034485 h 6505980"/>
              <a:gd name="connsiteX112" fmla="*/ 1108340 w 3592824"/>
              <a:gd name="connsiteY112" fmla="*/ 5079541 h 6505980"/>
              <a:gd name="connsiteX113" fmla="*/ 1019535 w 3592824"/>
              <a:gd name="connsiteY113" fmla="*/ 5061794 h 6505980"/>
              <a:gd name="connsiteX114" fmla="*/ 907867 w 3592824"/>
              <a:gd name="connsiteY114" fmla="*/ 5071187 h 6505980"/>
              <a:gd name="connsiteX115" fmla="*/ 788983 w 3592824"/>
              <a:gd name="connsiteY115" fmla="*/ 5093104 h 6505980"/>
              <a:gd name="connsiteX116" fmla="*/ 658043 w 3592824"/>
              <a:gd name="connsiteY116" fmla="*/ 5134555 h 6505980"/>
              <a:gd name="connsiteX117" fmla="*/ 522026 w 3592824"/>
              <a:gd name="connsiteY117" fmla="*/ 5190653 h 6505980"/>
              <a:gd name="connsiteX118" fmla="*/ 384200 w 3592824"/>
              <a:gd name="connsiteY118" fmla="*/ 5252843 h 6505980"/>
              <a:gd name="connsiteX119" fmla="*/ 249344 w 3592824"/>
              <a:gd name="connsiteY119" fmla="*/ 5325897 h 6505980"/>
              <a:gd name="connsiteX120" fmla="*/ 120569 w 3592824"/>
              <a:gd name="connsiteY120" fmla="*/ 5397133 h 6505980"/>
              <a:gd name="connsiteX121" fmla="*/ 0 w 3592824"/>
              <a:gd name="connsiteY121" fmla="*/ 5468693 h 6505980"/>
              <a:gd name="connsiteX122" fmla="*/ 124698 w 3592824"/>
              <a:gd name="connsiteY122" fmla="*/ 5335477 h 6505980"/>
              <a:gd name="connsiteX123" fmla="*/ 246734 w 3592824"/>
              <a:gd name="connsiteY123" fmla="*/ 5221959 h 6505980"/>
              <a:gd name="connsiteX124" fmla="*/ 376856 w 3592824"/>
              <a:gd name="connsiteY124" fmla="*/ 5132327 h 6505980"/>
              <a:gd name="connsiteX125" fmla="*/ 515500 w 3592824"/>
              <a:gd name="connsiteY125" fmla="*/ 5051213 h 6505980"/>
              <a:gd name="connsiteX126" fmla="*/ 659408 w 3592824"/>
              <a:gd name="connsiteY126" fmla="*/ 4987219 h 6505980"/>
              <a:gd name="connsiteX127" fmla="*/ 820898 w 3592824"/>
              <a:gd name="connsiteY127" fmla="*/ 4940794 h 6505980"/>
              <a:gd name="connsiteX128" fmla="*/ 1181074 w 3592824"/>
              <a:gd name="connsiteY128" fmla="*/ 4846988 h 6505980"/>
              <a:gd name="connsiteX129" fmla="*/ 1226539 w 3592824"/>
              <a:gd name="connsiteY129" fmla="*/ 4526635 h 6505980"/>
              <a:gd name="connsiteX130" fmla="*/ 1248314 w 3592824"/>
              <a:gd name="connsiteY130" fmla="*/ 4207589 h 6505980"/>
              <a:gd name="connsiteX131" fmla="*/ 1246367 w 3592824"/>
              <a:gd name="connsiteY131" fmla="*/ 3884569 h 6505980"/>
              <a:gd name="connsiteX132" fmla="*/ 1267627 w 3592824"/>
              <a:gd name="connsiteY132" fmla="*/ 3672408 h 650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592824" h="6505980">
                <a:moveTo>
                  <a:pt x="1457972" y="2766635"/>
                </a:moveTo>
                <a:lnTo>
                  <a:pt x="1914541" y="1815401"/>
                </a:lnTo>
                <a:lnTo>
                  <a:pt x="1759871" y="1626771"/>
                </a:lnTo>
                <a:lnTo>
                  <a:pt x="1630255" y="1432944"/>
                </a:lnTo>
                <a:lnTo>
                  <a:pt x="1533657" y="1245834"/>
                </a:lnTo>
                <a:lnTo>
                  <a:pt x="1466898" y="1057506"/>
                </a:lnTo>
                <a:lnTo>
                  <a:pt x="1428386" y="871911"/>
                </a:lnTo>
                <a:lnTo>
                  <a:pt x="1418926" y="698165"/>
                </a:lnTo>
                <a:lnTo>
                  <a:pt x="1438518" y="529931"/>
                </a:lnTo>
                <a:lnTo>
                  <a:pt x="1487966" y="373157"/>
                </a:lnTo>
                <a:lnTo>
                  <a:pt x="1562109" y="234344"/>
                </a:lnTo>
                <a:cubicBezTo>
                  <a:pt x="1571654" y="234398"/>
                  <a:pt x="1580803" y="233855"/>
                  <a:pt x="1590347" y="233909"/>
                </a:cubicBezTo>
                <a:cubicBezTo>
                  <a:pt x="1590372" y="248169"/>
                  <a:pt x="1590398" y="262428"/>
                  <a:pt x="1590423" y="276688"/>
                </a:cubicBezTo>
                <a:cubicBezTo>
                  <a:pt x="1571378" y="303518"/>
                  <a:pt x="1553525" y="330551"/>
                  <a:pt x="1534480" y="357380"/>
                </a:cubicBezTo>
                <a:lnTo>
                  <a:pt x="1506010" y="457037"/>
                </a:lnTo>
                <a:cubicBezTo>
                  <a:pt x="1499720" y="495024"/>
                  <a:pt x="1494612" y="533221"/>
                  <a:pt x="1488317" y="571212"/>
                </a:cubicBezTo>
                <a:lnTo>
                  <a:pt x="1496884" y="693061"/>
                </a:lnTo>
                <a:lnTo>
                  <a:pt x="1522975" y="825308"/>
                </a:lnTo>
                <a:lnTo>
                  <a:pt x="1563776" y="957444"/>
                </a:lnTo>
                <a:lnTo>
                  <a:pt x="1623676" y="1089683"/>
                </a:lnTo>
                <a:lnTo>
                  <a:pt x="1701073" y="1219640"/>
                </a:lnTo>
                <a:lnTo>
                  <a:pt x="1784824" y="1340138"/>
                </a:lnTo>
                <a:lnTo>
                  <a:pt x="1839433" y="1402829"/>
                </a:lnTo>
                <a:lnTo>
                  <a:pt x="1879314" y="1462471"/>
                </a:lnTo>
                <a:lnTo>
                  <a:pt x="1923557" y="1509661"/>
                </a:lnTo>
                <a:lnTo>
                  <a:pt x="1968977" y="1553881"/>
                </a:lnTo>
                <a:lnTo>
                  <a:pt x="2023524" y="1583302"/>
                </a:lnTo>
                <a:cubicBezTo>
                  <a:pt x="2068345" y="1508100"/>
                  <a:pt x="2114352" y="1433104"/>
                  <a:pt x="2159168" y="1357898"/>
                </a:cubicBezTo>
                <a:lnTo>
                  <a:pt x="2301613" y="1152134"/>
                </a:lnTo>
                <a:lnTo>
                  <a:pt x="2456786" y="946442"/>
                </a:lnTo>
                <a:lnTo>
                  <a:pt x="2627883" y="750343"/>
                </a:lnTo>
                <a:lnTo>
                  <a:pt x="2819251" y="546637"/>
                </a:lnTo>
                <a:lnTo>
                  <a:pt x="3033293" y="338904"/>
                </a:lnTo>
                <a:cubicBezTo>
                  <a:pt x="3047599" y="328693"/>
                  <a:pt x="3061500" y="317872"/>
                  <a:pt x="3075801" y="307656"/>
                </a:cubicBezTo>
                <a:lnTo>
                  <a:pt x="3128615" y="255470"/>
                </a:lnTo>
                <a:lnTo>
                  <a:pt x="3193373" y="206920"/>
                </a:lnTo>
                <a:cubicBezTo>
                  <a:pt x="3214019" y="188813"/>
                  <a:pt x="3235073" y="171302"/>
                  <a:pt x="3255727" y="153199"/>
                </a:cubicBezTo>
                <a:cubicBezTo>
                  <a:pt x="3279560" y="135115"/>
                  <a:pt x="3302201" y="116825"/>
                  <a:pt x="3326038" y="98736"/>
                </a:cubicBezTo>
                <a:cubicBezTo>
                  <a:pt x="3349484" y="84808"/>
                  <a:pt x="3373330" y="71476"/>
                  <a:pt x="3396772" y="57544"/>
                </a:cubicBezTo>
                <a:lnTo>
                  <a:pt x="3465132" y="23864"/>
                </a:lnTo>
                <a:cubicBezTo>
                  <a:pt x="3487795" y="16667"/>
                  <a:pt x="3510059" y="10452"/>
                  <a:pt x="3532718" y="3259"/>
                </a:cubicBezTo>
                <a:lnTo>
                  <a:pt x="3587603" y="0"/>
                </a:lnTo>
                <a:lnTo>
                  <a:pt x="3592826" y="26762"/>
                </a:lnTo>
                <a:lnTo>
                  <a:pt x="3364346" y="165500"/>
                </a:lnTo>
                <a:lnTo>
                  <a:pt x="3152616" y="329280"/>
                </a:lnTo>
                <a:lnTo>
                  <a:pt x="2960808" y="513375"/>
                </a:lnTo>
                <a:lnTo>
                  <a:pt x="2797650" y="702384"/>
                </a:lnTo>
                <a:lnTo>
                  <a:pt x="2653992" y="892103"/>
                </a:lnTo>
                <a:lnTo>
                  <a:pt x="2576278" y="1039803"/>
                </a:lnTo>
                <a:cubicBezTo>
                  <a:pt x="2542562" y="1094473"/>
                  <a:pt x="2492139" y="1146278"/>
                  <a:pt x="2451696" y="1220120"/>
                </a:cubicBezTo>
                <a:lnTo>
                  <a:pt x="2333617" y="1482858"/>
                </a:lnTo>
                <a:lnTo>
                  <a:pt x="2239019" y="1750687"/>
                </a:lnTo>
                <a:cubicBezTo>
                  <a:pt x="2062164" y="2144558"/>
                  <a:pt x="1825464" y="2595295"/>
                  <a:pt x="1708453" y="2932299"/>
                </a:cubicBezTo>
                <a:cubicBezTo>
                  <a:pt x="1591442" y="3269303"/>
                  <a:pt x="1564826" y="3587672"/>
                  <a:pt x="1536952" y="3772714"/>
                </a:cubicBezTo>
                <a:lnTo>
                  <a:pt x="1541206" y="4042551"/>
                </a:lnTo>
                <a:lnTo>
                  <a:pt x="1736905" y="4202721"/>
                </a:lnTo>
                <a:lnTo>
                  <a:pt x="1910038" y="4375859"/>
                </a:lnTo>
                <a:lnTo>
                  <a:pt x="2049967" y="4551312"/>
                </a:lnTo>
                <a:lnTo>
                  <a:pt x="2161751" y="4736795"/>
                </a:lnTo>
                <a:lnTo>
                  <a:pt x="2245901" y="4927533"/>
                </a:lnTo>
                <a:lnTo>
                  <a:pt x="2299319" y="5113852"/>
                </a:lnTo>
                <a:lnTo>
                  <a:pt x="2323619" y="5302637"/>
                </a:lnTo>
                <a:lnTo>
                  <a:pt x="2316528" y="5487662"/>
                </a:lnTo>
                <a:lnTo>
                  <a:pt x="2281292" y="5660347"/>
                </a:lnTo>
                <a:cubicBezTo>
                  <a:pt x="2272174" y="5663067"/>
                  <a:pt x="2263590" y="5666330"/>
                  <a:pt x="2254472" y="5669051"/>
                </a:cubicBezTo>
                <a:lnTo>
                  <a:pt x="2243469" y="5622519"/>
                </a:lnTo>
                <a:cubicBezTo>
                  <a:pt x="2254774" y="5587772"/>
                  <a:pt x="2264897" y="5553146"/>
                  <a:pt x="2276202" y="5518399"/>
                </a:cubicBezTo>
                <a:cubicBezTo>
                  <a:pt x="2276767" y="5479478"/>
                  <a:pt x="2277322" y="5440566"/>
                  <a:pt x="2277887" y="5401645"/>
                </a:cubicBezTo>
                <a:cubicBezTo>
                  <a:pt x="2274179" y="5358469"/>
                  <a:pt x="2269289" y="5315419"/>
                  <a:pt x="2265586" y="5272239"/>
                </a:cubicBezTo>
                <a:lnTo>
                  <a:pt x="2226278" y="5142134"/>
                </a:lnTo>
                <a:lnTo>
                  <a:pt x="2167610" y="5005824"/>
                </a:lnTo>
                <a:lnTo>
                  <a:pt x="2094934" y="4873928"/>
                </a:lnTo>
                <a:lnTo>
                  <a:pt x="2004022" y="4747491"/>
                </a:lnTo>
                <a:lnTo>
                  <a:pt x="1897003" y="4628630"/>
                </a:lnTo>
                <a:lnTo>
                  <a:pt x="1786353" y="4521927"/>
                </a:lnTo>
                <a:lnTo>
                  <a:pt x="1718256" y="4469625"/>
                </a:lnTo>
                <a:lnTo>
                  <a:pt x="1664984" y="4416354"/>
                </a:lnTo>
                <a:lnTo>
                  <a:pt x="1610735" y="4377899"/>
                </a:lnTo>
                <a:lnTo>
                  <a:pt x="1556121" y="4343019"/>
                </a:lnTo>
                <a:lnTo>
                  <a:pt x="1496586" y="4326909"/>
                </a:lnTo>
                <a:cubicBezTo>
                  <a:pt x="1473064" y="4421813"/>
                  <a:pt x="1448351" y="4516846"/>
                  <a:pt x="1424825" y="4611755"/>
                </a:cubicBezTo>
                <a:lnTo>
                  <a:pt x="1341569" y="4877209"/>
                </a:lnTo>
                <a:lnTo>
                  <a:pt x="1246153" y="5146295"/>
                </a:lnTo>
                <a:lnTo>
                  <a:pt x="1133098" y="5409585"/>
                </a:lnTo>
                <a:lnTo>
                  <a:pt x="1002651" y="5687069"/>
                </a:lnTo>
                <a:lnTo>
                  <a:pt x="851621" y="5975542"/>
                </a:lnTo>
                <a:cubicBezTo>
                  <a:pt x="840588" y="5990831"/>
                  <a:pt x="830096" y="6006657"/>
                  <a:pt x="819067" y="6021945"/>
                </a:cubicBezTo>
                <a:cubicBezTo>
                  <a:pt x="806503" y="6046227"/>
                  <a:pt x="794598" y="6069851"/>
                  <a:pt x="782039" y="6094137"/>
                </a:cubicBezTo>
                <a:lnTo>
                  <a:pt x="732689" y="6165853"/>
                </a:lnTo>
                <a:cubicBezTo>
                  <a:pt x="717623" y="6191575"/>
                  <a:pt x="702023" y="6216768"/>
                  <a:pt x="686953" y="6242495"/>
                </a:cubicBezTo>
                <a:cubicBezTo>
                  <a:pt x="668846" y="6269124"/>
                  <a:pt x="651926" y="6295629"/>
                  <a:pt x="633819" y="6322262"/>
                </a:cubicBezTo>
                <a:cubicBezTo>
                  <a:pt x="615023" y="6344259"/>
                  <a:pt x="595690" y="6365722"/>
                  <a:pt x="576894" y="6387714"/>
                </a:cubicBezTo>
                <a:lnTo>
                  <a:pt x="520310" y="6444298"/>
                </a:lnTo>
                <a:cubicBezTo>
                  <a:pt x="500536" y="6458741"/>
                  <a:pt x="480896" y="6471998"/>
                  <a:pt x="461122" y="6486433"/>
                </a:cubicBezTo>
                <a:lnTo>
                  <a:pt x="409611" y="6505980"/>
                </a:lnTo>
                <a:lnTo>
                  <a:pt x="397795" y="6478382"/>
                </a:lnTo>
                <a:lnTo>
                  <a:pt x="580228" y="6260780"/>
                </a:lnTo>
                <a:lnTo>
                  <a:pt x="740291" y="6020812"/>
                </a:lnTo>
                <a:cubicBezTo>
                  <a:pt x="785187" y="5935426"/>
                  <a:pt x="831274" y="5849924"/>
                  <a:pt x="876161" y="5764542"/>
                </a:cubicBezTo>
                <a:cubicBezTo>
                  <a:pt x="911530" y="5680165"/>
                  <a:pt x="948091" y="5595659"/>
                  <a:pt x="983460" y="5511282"/>
                </a:cubicBezTo>
                <a:lnTo>
                  <a:pt x="1071980" y="5262934"/>
                </a:lnTo>
                <a:lnTo>
                  <a:pt x="1108340" y="5079541"/>
                </a:lnTo>
                <a:cubicBezTo>
                  <a:pt x="1112853" y="5081421"/>
                  <a:pt x="1116831" y="5082768"/>
                  <a:pt x="1121344" y="5084649"/>
                </a:cubicBezTo>
                <a:lnTo>
                  <a:pt x="1125291" y="5080701"/>
                </a:lnTo>
                <a:cubicBezTo>
                  <a:pt x="1125011" y="5077789"/>
                  <a:pt x="1124722" y="5074873"/>
                  <a:pt x="1124442" y="5071961"/>
                </a:cubicBezTo>
                <a:cubicBezTo>
                  <a:pt x="1123504" y="5069702"/>
                  <a:pt x="1123095" y="5067982"/>
                  <a:pt x="1122157" y="5065724"/>
                </a:cubicBezTo>
                <a:cubicBezTo>
                  <a:pt x="1120272" y="5061211"/>
                  <a:pt x="1118930" y="5057233"/>
                  <a:pt x="1117049" y="5052716"/>
                </a:cubicBezTo>
                <a:cubicBezTo>
                  <a:pt x="1119147" y="5049555"/>
                  <a:pt x="1120712" y="5045861"/>
                  <a:pt x="1122811" y="5042696"/>
                </a:cubicBezTo>
                <a:cubicBezTo>
                  <a:pt x="1122706" y="5039959"/>
                  <a:pt x="1122600" y="5037222"/>
                  <a:pt x="1122495" y="5034485"/>
                </a:cubicBezTo>
                <a:cubicBezTo>
                  <a:pt x="1122868" y="5030910"/>
                  <a:pt x="1123784" y="5027874"/>
                  <a:pt x="1124158" y="5024300"/>
                </a:cubicBezTo>
                <a:lnTo>
                  <a:pt x="1120205" y="5028252"/>
                </a:lnTo>
                <a:lnTo>
                  <a:pt x="1122495" y="5034485"/>
                </a:lnTo>
                <a:cubicBezTo>
                  <a:pt x="1117956" y="5049680"/>
                  <a:pt x="1112884" y="5064346"/>
                  <a:pt x="1108340" y="5079541"/>
                </a:cubicBezTo>
                <a:lnTo>
                  <a:pt x="1019535" y="5061794"/>
                </a:lnTo>
                <a:lnTo>
                  <a:pt x="907867" y="5071187"/>
                </a:lnTo>
                <a:lnTo>
                  <a:pt x="788983" y="5093104"/>
                </a:lnTo>
                <a:lnTo>
                  <a:pt x="658043" y="5134555"/>
                </a:lnTo>
                <a:lnTo>
                  <a:pt x="522026" y="5190653"/>
                </a:lnTo>
                <a:lnTo>
                  <a:pt x="384200" y="5252843"/>
                </a:lnTo>
                <a:lnTo>
                  <a:pt x="249344" y="5325897"/>
                </a:lnTo>
                <a:lnTo>
                  <a:pt x="120569" y="5397133"/>
                </a:lnTo>
                <a:lnTo>
                  <a:pt x="0" y="5468693"/>
                </a:lnTo>
                <a:lnTo>
                  <a:pt x="124698" y="5335477"/>
                </a:lnTo>
                <a:lnTo>
                  <a:pt x="246734" y="5221959"/>
                </a:lnTo>
                <a:lnTo>
                  <a:pt x="376856" y="5132327"/>
                </a:lnTo>
                <a:lnTo>
                  <a:pt x="515500" y="5051213"/>
                </a:lnTo>
                <a:lnTo>
                  <a:pt x="659408" y="4987219"/>
                </a:lnTo>
                <a:lnTo>
                  <a:pt x="820898" y="4940794"/>
                </a:lnTo>
                <a:lnTo>
                  <a:pt x="1181074" y="4846988"/>
                </a:lnTo>
                <a:lnTo>
                  <a:pt x="1226539" y="4526635"/>
                </a:lnTo>
                <a:lnTo>
                  <a:pt x="1248314" y="4207589"/>
                </a:lnTo>
                <a:cubicBezTo>
                  <a:pt x="1247665" y="4099917"/>
                  <a:pt x="1247020" y="3992241"/>
                  <a:pt x="1246367" y="3884569"/>
                </a:cubicBezTo>
                <a:lnTo>
                  <a:pt x="1267627" y="3672408"/>
                </a:lnTo>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6" name="Group 45">
            <a:extLst>
              <a:ext uri="{FF2B5EF4-FFF2-40B4-BE49-F238E27FC236}">
                <a16:creationId xmlns="" xmlns:a16="http://schemas.microsoft.com/office/drawing/2014/main" id="{7AE101C3-44F5-4992-B0A5-7990F32ED8FD}"/>
              </a:ext>
            </a:extLst>
          </p:cNvPr>
          <p:cNvGrpSpPr/>
          <p:nvPr/>
        </p:nvGrpSpPr>
        <p:grpSpPr>
          <a:xfrm>
            <a:off x="2686903" y="5565973"/>
            <a:ext cx="840932" cy="523221"/>
            <a:chOff x="2987737" y="3151694"/>
            <a:chExt cx="1132802" cy="627922"/>
          </a:xfrm>
          <a:solidFill>
            <a:srgbClr val="92D050"/>
          </a:solidFill>
        </p:grpSpPr>
        <p:sp>
          <p:nvSpPr>
            <p:cNvPr id="47" name="Freeform 95">
              <a:extLst>
                <a:ext uri="{FF2B5EF4-FFF2-40B4-BE49-F238E27FC236}">
                  <a16:creationId xmlns="" xmlns:a16="http://schemas.microsoft.com/office/drawing/2014/main" id="{E6014793-B09A-4247-8AA1-2FCD611A8648}"/>
                </a:ext>
              </a:extLst>
            </p:cNvPr>
            <p:cNvSpPr/>
            <p:nvPr/>
          </p:nvSpPr>
          <p:spPr>
            <a:xfrm rot="856188">
              <a:off x="2987737" y="3455263"/>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8" name="Freeform 97">
              <a:extLst>
                <a:ext uri="{FF2B5EF4-FFF2-40B4-BE49-F238E27FC236}">
                  <a16:creationId xmlns="" xmlns:a16="http://schemas.microsoft.com/office/drawing/2014/main" id="{33F96B5C-DAA5-48D0-9DDA-D81EA16A015D}"/>
                </a:ext>
              </a:extLst>
            </p:cNvPr>
            <p:cNvSpPr/>
            <p:nvPr/>
          </p:nvSpPr>
          <p:spPr>
            <a:xfrm rot="591259" flipH="1">
              <a:off x="3773684" y="3151694"/>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9" name="Freeform 99">
              <a:extLst>
                <a:ext uri="{FF2B5EF4-FFF2-40B4-BE49-F238E27FC236}">
                  <a16:creationId xmlns="" xmlns:a16="http://schemas.microsoft.com/office/drawing/2014/main" id="{BE0746EC-BEBA-4DA4-8B40-CA847655EC5A}"/>
                </a:ext>
              </a:extLst>
            </p:cNvPr>
            <p:cNvSpPr/>
            <p:nvPr/>
          </p:nvSpPr>
          <p:spPr>
            <a:xfrm rot="856188">
              <a:off x="3331970" y="326411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0" name="Freeform 102">
              <a:extLst>
                <a:ext uri="{FF2B5EF4-FFF2-40B4-BE49-F238E27FC236}">
                  <a16:creationId xmlns="" xmlns:a16="http://schemas.microsoft.com/office/drawing/2014/main" id="{D31F1881-4ED8-4A88-9ABD-932FF6E85364}"/>
                </a:ext>
              </a:extLst>
            </p:cNvPr>
            <p:cNvSpPr/>
            <p:nvPr/>
          </p:nvSpPr>
          <p:spPr>
            <a:xfrm rot="591259" flipH="1">
              <a:off x="3549606" y="3576631"/>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63" name="Group 62">
            <a:extLst>
              <a:ext uri="{FF2B5EF4-FFF2-40B4-BE49-F238E27FC236}">
                <a16:creationId xmlns="" xmlns:a16="http://schemas.microsoft.com/office/drawing/2014/main" id="{D7C55200-3DE6-4A6B-A940-63B812135745}"/>
              </a:ext>
            </a:extLst>
          </p:cNvPr>
          <p:cNvGrpSpPr/>
          <p:nvPr/>
        </p:nvGrpSpPr>
        <p:grpSpPr>
          <a:xfrm>
            <a:off x="59178" y="5554660"/>
            <a:ext cx="366522" cy="1131005"/>
            <a:chOff x="1076653" y="3636081"/>
            <a:chExt cx="366521" cy="1131005"/>
          </a:xfrm>
          <a:solidFill>
            <a:srgbClr val="92D050"/>
          </a:solidFill>
        </p:grpSpPr>
        <p:sp>
          <p:nvSpPr>
            <p:cNvPr id="64" name="Rectangle 120">
              <a:extLst>
                <a:ext uri="{FF2B5EF4-FFF2-40B4-BE49-F238E27FC236}">
                  <a16:creationId xmlns="" xmlns:a16="http://schemas.microsoft.com/office/drawing/2014/main" id="{A95FD206-97D5-4290-B801-AA61D1F133C9}"/>
                </a:ext>
              </a:extLst>
            </p:cNvPr>
            <p:cNvSpPr/>
            <p:nvPr/>
          </p:nvSpPr>
          <p:spPr>
            <a:xfrm flipH="1">
              <a:off x="1301605" y="3774620"/>
              <a:ext cx="141569" cy="992466"/>
            </a:xfrm>
            <a:custGeom>
              <a:avLst/>
              <a:gdLst>
                <a:gd name="connsiteX0" fmla="*/ 0 w 243305"/>
                <a:gd name="connsiteY0" fmla="*/ 0 h 1023811"/>
                <a:gd name="connsiteX1" fmla="*/ 243305 w 243305"/>
                <a:gd name="connsiteY1" fmla="*/ 0 h 1023811"/>
                <a:gd name="connsiteX2" fmla="*/ 243305 w 243305"/>
                <a:gd name="connsiteY2" fmla="*/ 1023811 h 1023811"/>
                <a:gd name="connsiteX3" fmla="*/ 0 w 243305"/>
                <a:gd name="connsiteY3" fmla="*/ 1023811 h 1023811"/>
                <a:gd name="connsiteX4" fmla="*/ 0 w 243305"/>
                <a:gd name="connsiteY4" fmla="*/ 0 h 1023811"/>
                <a:gd name="connsiteX0" fmla="*/ 0 w 243305"/>
                <a:gd name="connsiteY0" fmla="*/ 0 h 1423621"/>
                <a:gd name="connsiteX1" fmla="*/ 243305 w 243305"/>
                <a:gd name="connsiteY1" fmla="*/ 0 h 1423621"/>
                <a:gd name="connsiteX2" fmla="*/ 243305 w 243305"/>
                <a:gd name="connsiteY2" fmla="*/ 1023811 h 1423621"/>
                <a:gd name="connsiteX3" fmla="*/ 129302 w 243305"/>
                <a:gd name="connsiteY3" fmla="*/ 1423613 h 1423621"/>
                <a:gd name="connsiteX4" fmla="*/ 0 w 243305"/>
                <a:gd name="connsiteY4" fmla="*/ 1023811 h 1423621"/>
                <a:gd name="connsiteX5" fmla="*/ 0 w 243305"/>
                <a:gd name="connsiteY5" fmla="*/ 0 h 1423621"/>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0 w 243305"/>
                <a:gd name="connsiteY4" fmla="*/ 1023811 h 1423613"/>
                <a:gd name="connsiteX5" fmla="*/ 0 w 243305"/>
                <a:gd name="connsiteY5" fmla="*/ 0 h 1423613"/>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25400 w 243305"/>
                <a:gd name="connsiteY4" fmla="*/ 1061911 h 1423613"/>
                <a:gd name="connsiteX5" fmla="*/ 0 w 243305"/>
                <a:gd name="connsiteY5" fmla="*/ 0 h 1423613"/>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25400 w 243305"/>
                <a:gd name="connsiteY4" fmla="*/ 1061911 h 1423613"/>
                <a:gd name="connsiteX5" fmla="*/ 0 w 243305"/>
                <a:gd name="connsiteY5" fmla="*/ 0 h 1423613"/>
                <a:gd name="connsiteX0" fmla="*/ 0 w 243305"/>
                <a:gd name="connsiteY0" fmla="*/ 0 h 1506163"/>
                <a:gd name="connsiteX1" fmla="*/ 243305 w 243305"/>
                <a:gd name="connsiteY1" fmla="*/ 0 h 1506163"/>
                <a:gd name="connsiteX2" fmla="*/ 243305 w 243305"/>
                <a:gd name="connsiteY2" fmla="*/ 102381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50800 w 243305"/>
                <a:gd name="connsiteY4" fmla="*/ 109366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50800 w 243305"/>
                <a:gd name="connsiteY4" fmla="*/ 1093661 h 1506163"/>
                <a:gd name="connsiteX5" fmla="*/ 0 w 243305"/>
                <a:gd name="connsiteY5" fmla="*/ 0 h 1506163"/>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294402"/>
                <a:gd name="connsiteY0" fmla="*/ 614737 h 1924050"/>
                <a:gd name="connsiteX1" fmla="*/ 294402 w 294402"/>
                <a:gd name="connsiteY1" fmla="*/ 0 h 1924050"/>
                <a:gd name="connsiteX2" fmla="*/ 217905 w 294402"/>
                <a:gd name="connsiteY2" fmla="*/ 4178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590436"/>
                <a:gd name="connsiteY0" fmla="*/ 646487 h 1957040"/>
                <a:gd name="connsiteX1" fmla="*/ 332502 w 590436"/>
                <a:gd name="connsiteY1" fmla="*/ 0 h 1957040"/>
                <a:gd name="connsiteX2" fmla="*/ 179805 w 590436"/>
                <a:gd name="connsiteY2" fmla="*/ 640137 h 1957040"/>
                <a:gd name="connsiteX3" fmla="*/ 192505 w 590436"/>
                <a:gd name="connsiteY3" fmla="*/ 1543298 h 1957040"/>
                <a:gd name="connsiteX4" fmla="*/ 590100 w 590436"/>
                <a:gd name="connsiteY4" fmla="*/ 1731774 h 1957040"/>
                <a:gd name="connsiteX5" fmla="*/ 110252 w 590436"/>
                <a:gd name="connsiteY5" fmla="*/ 1955800 h 1957040"/>
                <a:gd name="connsiteX6" fmla="*/ 25400 w 590436"/>
                <a:gd name="connsiteY6" fmla="*/ 1543298 h 1957040"/>
                <a:gd name="connsiteX7" fmla="*/ 0 w 590436"/>
                <a:gd name="connsiteY7" fmla="*/ 646487 h 1957040"/>
                <a:gd name="connsiteX0" fmla="*/ 0 w 594064"/>
                <a:gd name="connsiteY0" fmla="*/ 646487 h 1960850"/>
                <a:gd name="connsiteX1" fmla="*/ 332502 w 594064"/>
                <a:gd name="connsiteY1" fmla="*/ 0 h 1960850"/>
                <a:gd name="connsiteX2" fmla="*/ 179805 w 594064"/>
                <a:gd name="connsiteY2" fmla="*/ 640137 h 1960850"/>
                <a:gd name="connsiteX3" fmla="*/ 192505 w 594064"/>
                <a:gd name="connsiteY3" fmla="*/ 1543298 h 1960850"/>
                <a:gd name="connsiteX4" fmla="*/ 590100 w 594064"/>
                <a:gd name="connsiteY4" fmla="*/ 1731774 h 1960850"/>
                <a:gd name="connsiteX5" fmla="*/ 149283 w 594064"/>
                <a:gd name="connsiteY5" fmla="*/ 1666246 h 1960850"/>
                <a:gd name="connsiteX6" fmla="*/ 110252 w 594064"/>
                <a:gd name="connsiteY6" fmla="*/ 1955800 h 1960850"/>
                <a:gd name="connsiteX7" fmla="*/ 25400 w 594064"/>
                <a:gd name="connsiteY7" fmla="*/ 1543298 h 1960850"/>
                <a:gd name="connsiteX8" fmla="*/ 0 w 594064"/>
                <a:gd name="connsiteY8" fmla="*/ 646487 h 1960850"/>
                <a:gd name="connsiteX0" fmla="*/ 0 w 570460"/>
                <a:gd name="connsiteY0" fmla="*/ 646487 h 1960850"/>
                <a:gd name="connsiteX1" fmla="*/ 332502 w 570460"/>
                <a:gd name="connsiteY1" fmla="*/ 0 h 1960850"/>
                <a:gd name="connsiteX2" fmla="*/ 179805 w 570460"/>
                <a:gd name="connsiteY2" fmla="*/ 640137 h 1960850"/>
                <a:gd name="connsiteX3" fmla="*/ 192505 w 570460"/>
                <a:gd name="connsiteY3" fmla="*/ 1543298 h 1960850"/>
                <a:gd name="connsiteX4" fmla="*/ 566272 w 570460"/>
                <a:gd name="connsiteY4" fmla="*/ 1761558 h 1960850"/>
                <a:gd name="connsiteX5" fmla="*/ 149283 w 570460"/>
                <a:gd name="connsiteY5" fmla="*/ 1666246 h 1960850"/>
                <a:gd name="connsiteX6" fmla="*/ 110252 w 570460"/>
                <a:gd name="connsiteY6" fmla="*/ 1955800 h 1960850"/>
                <a:gd name="connsiteX7" fmla="*/ 25400 w 570460"/>
                <a:gd name="connsiteY7" fmla="*/ 1543298 h 1960850"/>
                <a:gd name="connsiteX8" fmla="*/ 0 w 570460"/>
                <a:gd name="connsiteY8" fmla="*/ 646487 h 1960850"/>
                <a:gd name="connsiteX0" fmla="*/ 0 w 570460"/>
                <a:gd name="connsiteY0" fmla="*/ 646487 h 1960850"/>
                <a:gd name="connsiteX1" fmla="*/ 332502 w 570460"/>
                <a:gd name="connsiteY1" fmla="*/ 0 h 1960850"/>
                <a:gd name="connsiteX2" fmla="*/ 179805 w 570460"/>
                <a:gd name="connsiteY2" fmla="*/ 640137 h 1960850"/>
                <a:gd name="connsiteX3" fmla="*/ 192505 w 570460"/>
                <a:gd name="connsiteY3" fmla="*/ 1543298 h 1960850"/>
                <a:gd name="connsiteX4" fmla="*/ 566272 w 570460"/>
                <a:gd name="connsiteY4" fmla="*/ 1761558 h 1960850"/>
                <a:gd name="connsiteX5" fmla="*/ 149283 w 570460"/>
                <a:gd name="connsiteY5" fmla="*/ 1666246 h 1960850"/>
                <a:gd name="connsiteX6" fmla="*/ 110252 w 570460"/>
                <a:gd name="connsiteY6" fmla="*/ 1955800 h 1960850"/>
                <a:gd name="connsiteX7" fmla="*/ 25400 w 570460"/>
                <a:gd name="connsiteY7" fmla="*/ 1543298 h 1960850"/>
                <a:gd name="connsiteX8" fmla="*/ 0 w 570460"/>
                <a:gd name="connsiteY8" fmla="*/ 646487 h 1960850"/>
                <a:gd name="connsiteX0" fmla="*/ 0 w 566272"/>
                <a:gd name="connsiteY0" fmla="*/ 646487 h 1960850"/>
                <a:gd name="connsiteX1" fmla="*/ 332502 w 566272"/>
                <a:gd name="connsiteY1" fmla="*/ 0 h 1960850"/>
                <a:gd name="connsiteX2" fmla="*/ 179805 w 566272"/>
                <a:gd name="connsiteY2" fmla="*/ 640137 h 1960850"/>
                <a:gd name="connsiteX3" fmla="*/ 192505 w 566272"/>
                <a:gd name="connsiteY3" fmla="*/ 1543298 h 1960850"/>
                <a:gd name="connsiteX4" fmla="*/ 566272 w 566272"/>
                <a:gd name="connsiteY4" fmla="*/ 1761558 h 1960850"/>
                <a:gd name="connsiteX5" fmla="*/ 149283 w 566272"/>
                <a:gd name="connsiteY5" fmla="*/ 1666246 h 1960850"/>
                <a:gd name="connsiteX6" fmla="*/ 110252 w 566272"/>
                <a:gd name="connsiteY6" fmla="*/ 1955800 h 1960850"/>
                <a:gd name="connsiteX7" fmla="*/ 25400 w 566272"/>
                <a:gd name="connsiteY7" fmla="*/ 1543298 h 1960850"/>
                <a:gd name="connsiteX8" fmla="*/ 0 w 566272"/>
                <a:gd name="connsiteY8" fmla="*/ 646487 h 1960850"/>
                <a:gd name="connsiteX0" fmla="*/ 0 w 566272"/>
                <a:gd name="connsiteY0" fmla="*/ 646487 h 1960150"/>
                <a:gd name="connsiteX1" fmla="*/ 332502 w 566272"/>
                <a:gd name="connsiteY1" fmla="*/ 0 h 1960150"/>
                <a:gd name="connsiteX2" fmla="*/ 179805 w 566272"/>
                <a:gd name="connsiteY2" fmla="*/ 640137 h 1960150"/>
                <a:gd name="connsiteX3" fmla="*/ 192505 w 566272"/>
                <a:gd name="connsiteY3" fmla="*/ 1543298 h 1960150"/>
                <a:gd name="connsiteX4" fmla="*/ 566272 w 566272"/>
                <a:gd name="connsiteY4" fmla="*/ 1761558 h 1960150"/>
                <a:gd name="connsiteX5" fmla="*/ 101627 w 566272"/>
                <a:gd name="connsiteY5" fmla="*/ 1612634 h 1960150"/>
                <a:gd name="connsiteX6" fmla="*/ 110252 w 566272"/>
                <a:gd name="connsiteY6" fmla="*/ 1955800 h 1960150"/>
                <a:gd name="connsiteX7" fmla="*/ 25400 w 566272"/>
                <a:gd name="connsiteY7" fmla="*/ 1543298 h 1960150"/>
                <a:gd name="connsiteX8" fmla="*/ 0 w 566272"/>
                <a:gd name="connsiteY8" fmla="*/ 646487 h 1960150"/>
                <a:gd name="connsiteX0" fmla="*/ 0 w 566272"/>
                <a:gd name="connsiteY0" fmla="*/ 646487 h 1960150"/>
                <a:gd name="connsiteX1" fmla="*/ 332502 w 566272"/>
                <a:gd name="connsiteY1" fmla="*/ 0 h 1960150"/>
                <a:gd name="connsiteX2" fmla="*/ 179805 w 566272"/>
                <a:gd name="connsiteY2" fmla="*/ 640137 h 1960150"/>
                <a:gd name="connsiteX3" fmla="*/ 192505 w 566272"/>
                <a:gd name="connsiteY3" fmla="*/ 1543298 h 1960150"/>
                <a:gd name="connsiteX4" fmla="*/ 566272 w 566272"/>
                <a:gd name="connsiteY4" fmla="*/ 1761558 h 1960150"/>
                <a:gd name="connsiteX5" fmla="*/ 101627 w 566272"/>
                <a:gd name="connsiteY5" fmla="*/ 1612634 h 1960150"/>
                <a:gd name="connsiteX6" fmla="*/ 110252 w 566272"/>
                <a:gd name="connsiteY6" fmla="*/ 1955800 h 1960150"/>
                <a:gd name="connsiteX7" fmla="*/ 25400 w 566272"/>
                <a:gd name="connsiteY7" fmla="*/ 1543298 h 1960150"/>
                <a:gd name="connsiteX8" fmla="*/ 0 w 566272"/>
                <a:gd name="connsiteY8" fmla="*/ 646487 h 1960150"/>
                <a:gd name="connsiteX0" fmla="*/ 0 w 566272"/>
                <a:gd name="connsiteY0" fmla="*/ 646487 h 1960436"/>
                <a:gd name="connsiteX1" fmla="*/ 332502 w 566272"/>
                <a:gd name="connsiteY1" fmla="*/ 0 h 1960436"/>
                <a:gd name="connsiteX2" fmla="*/ 179805 w 566272"/>
                <a:gd name="connsiteY2" fmla="*/ 640137 h 1960436"/>
                <a:gd name="connsiteX3" fmla="*/ 192505 w 566272"/>
                <a:gd name="connsiteY3" fmla="*/ 1543298 h 1960436"/>
                <a:gd name="connsiteX4" fmla="*/ 566272 w 566272"/>
                <a:gd name="connsiteY4" fmla="*/ 1761558 h 1960436"/>
                <a:gd name="connsiteX5" fmla="*/ 161199 w 566272"/>
                <a:gd name="connsiteY5" fmla="*/ 1636462 h 1960436"/>
                <a:gd name="connsiteX6" fmla="*/ 110252 w 566272"/>
                <a:gd name="connsiteY6" fmla="*/ 1955800 h 1960436"/>
                <a:gd name="connsiteX7" fmla="*/ 25400 w 566272"/>
                <a:gd name="connsiteY7" fmla="*/ 1543298 h 1960436"/>
                <a:gd name="connsiteX8" fmla="*/ 0 w 566272"/>
                <a:gd name="connsiteY8" fmla="*/ 646487 h 1960436"/>
                <a:gd name="connsiteX0" fmla="*/ 0 w 566272"/>
                <a:gd name="connsiteY0" fmla="*/ 646487 h 1961532"/>
                <a:gd name="connsiteX1" fmla="*/ 332502 w 566272"/>
                <a:gd name="connsiteY1" fmla="*/ 0 h 1961532"/>
                <a:gd name="connsiteX2" fmla="*/ 179805 w 566272"/>
                <a:gd name="connsiteY2" fmla="*/ 640137 h 1961532"/>
                <a:gd name="connsiteX3" fmla="*/ 192505 w 566272"/>
                <a:gd name="connsiteY3" fmla="*/ 1543298 h 1961532"/>
                <a:gd name="connsiteX4" fmla="*/ 566272 w 566272"/>
                <a:gd name="connsiteY4" fmla="*/ 1761558 h 1961532"/>
                <a:gd name="connsiteX5" fmla="*/ 161199 w 566272"/>
                <a:gd name="connsiteY5" fmla="*/ 1636462 h 1961532"/>
                <a:gd name="connsiteX6" fmla="*/ 110252 w 566272"/>
                <a:gd name="connsiteY6" fmla="*/ 1955800 h 1961532"/>
                <a:gd name="connsiteX7" fmla="*/ 25400 w 566272"/>
                <a:gd name="connsiteY7" fmla="*/ 1543298 h 1961532"/>
                <a:gd name="connsiteX8" fmla="*/ 0 w 566272"/>
                <a:gd name="connsiteY8" fmla="*/ 646487 h 1961532"/>
                <a:gd name="connsiteX0" fmla="*/ 0 w 566272"/>
                <a:gd name="connsiteY0" fmla="*/ 646487 h 1984932"/>
                <a:gd name="connsiteX1" fmla="*/ 332502 w 566272"/>
                <a:gd name="connsiteY1" fmla="*/ 0 h 1984932"/>
                <a:gd name="connsiteX2" fmla="*/ 179805 w 566272"/>
                <a:gd name="connsiteY2" fmla="*/ 640137 h 1984932"/>
                <a:gd name="connsiteX3" fmla="*/ 192505 w 566272"/>
                <a:gd name="connsiteY3" fmla="*/ 1543298 h 1984932"/>
                <a:gd name="connsiteX4" fmla="*/ 566272 w 566272"/>
                <a:gd name="connsiteY4" fmla="*/ 1761558 h 1984932"/>
                <a:gd name="connsiteX5" fmla="*/ 161199 w 566272"/>
                <a:gd name="connsiteY5" fmla="*/ 1636462 h 1984932"/>
                <a:gd name="connsiteX6" fmla="*/ 98339 w 566272"/>
                <a:gd name="connsiteY6" fmla="*/ 1979628 h 1984932"/>
                <a:gd name="connsiteX7" fmla="*/ 25400 w 566272"/>
                <a:gd name="connsiteY7" fmla="*/ 1543298 h 1984932"/>
                <a:gd name="connsiteX8" fmla="*/ 0 w 566272"/>
                <a:gd name="connsiteY8" fmla="*/ 646487 h 198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6272" h="1984932">
                  <a:moveTo>
                    <a:pt x="0" y="646487"/>
                  </a:moveTo>
                  <a:cubicBezTo>
                    <a:pt x="13467" y="409825"/>
                    <a:pt x="-11165" y="268412"/>
                    <a:pt x="332502" y="0"/>
                  </a:cubicBezTo>
                  <a:cubicBezTo>
                    <a:pt x="154603" y="393296"/>
                    <a:pt x="205304" y="500841"/>
                    <a:pt x="179805" y="640137"/>
                  </a:cubicBezTo>
                  <a:cubicBezTo>
                    <a:pt x="190388" y="1036441"/>
                    <a:pt x="232722" y="1191444"/>
                    <a:pt x="192505" y="1543298"/>
                  </a:cubicBezTo>
                  <a:cubicBezTo>
                    <a:pt x="469381" y="1723252"/>
                    <a:pt x="365529" y="1633238"/>
                    <a:pt x="566272" y="1761558"/>
                  </a:cubicBezTo>
                  <a:cubicBezTo>
                    <a:pt x="257250" y="1683760"/>
                    <a:pt x="241174" y="1599124"/>
                    <a:pt x="161199" y="1636462"/>
                  </a:cubicBezTo>
                  <a:cubicBezTo>
                    <a:pt x="140791" y="1745284"/>
                    <a:pt x="174585" y="2026926"/>
                    <a:pt x="98339" y="1979628"/>
                  </a:cubicBezTo>
                  <a:cubicBezTo>
                    <a:pt x="63705" y="1859061"/>
                    <a:pt x="79084" y="1841665"/>
                    <a:pt x="25400" y="1543298"/>
                  </a:cubicBezTo>
                  <a:lnTo>
                    <a:pt x="0" y="64648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5" name="Freeform 122">
              <a:extLst>
                <a:ext uri="{FF2B5EF4-FFF2-40B4-BE49-F238E27FC236}">
                  <a16:creationId xmlns="" xmlns:a16="http://schemas.microsoft.com/office/drawing/2014/main" id="{61852402-02CD-42A6-A418-7A4DD9062927}"/>
                </a:ext>
              </a:extLst>
            </p:cNvPr>
            <p:cNvSpPr/>
            <p:nvPr/>
          </p:nvSpPr>
          <p:spPr>
            <a:xfrm rot="856188">
              <a:off x="1076653" y="3636081"/>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white"/>
                </a:solidFill>
                <a:effectLst/>
                <a:uLnTx/>
                <a:uFillTx/>
                <a:latin typeface="Arial"/>
                <a:ea typeface="Arial Unicode MS"/>
                <a:cs typeface="+mn-cs"/>
              </a:endParaRPr>
            </a:p>
          </p:txBody>
        </p:sp>
      </p:grpSp>
      <p:sp>
        <p:nvSpPr>
          <p:cNvPr id="68" name="Rectangle 1">
            <a:extLst>
              <a:ext uri="{FF2B5EF4-FFF2-40B4-BE49-F238E27FC236}">
                <a16:creationId xmlns="" xmlns:a16="http://schemas.microsoft.com/office/drawing/2014/main" id="{2E991F5A-F8FA-4056-BE45-1E610D1939AB}"/>
              </a:ext>
            </a:extLst>
          </p:cNvPr>
          <p:cNvSpPr>
            <a:spLocks noChangeArrowheads="1"/>
          </p:cNvSpPr>
          <p:nvPr/>
        </p:nvSpPr>
        <p:spPr bwMode="auto">
          <a:xfrm>
            <a:off x="3236549" y="1063333"/>
            <a:ext cx="64732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Wingdings" panose="05000000000000000000" pitchFamily="2" charset="2"/>
              <a:buChar char="Ø"/>
            </a:pPr>
            <a:r>
              <a:rPr lang="en-US" altLang="en-US" sz="2800" i="1" dirty="0">
                <a:solidFill>
                  <a:srgbClr val="0000CC"/>
                </a:solidFill>
                <a:latin typeface="Times New Roman" panose="02020603050405020304" pitchFamily="18" charset="0"/>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Giá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trị</a:t>
            </a:r>
            <a:r>
              <a:rPr lang="en-US" altLang="en-US" sz="2800" b="1" dirty="0">
                <a:solidFill>
                  <a:srgbClr val="0000CC"/>
                </a:solidFill>
                <a:latin typeface="+mj-lt"/>
                <a:cs typeface="Times New Roman" panose="02020603050405020304" pitchFamily="18" charset="0"/>
              </a:rPr>
              <a:t> </a:t>
            </a:r>
            <a:r>
              <a:rPr lang="vi-VN" altLang="en-US" sz="2800" b="1" dirty="0">
                <a:solidFill>
                  <a:srgbClr val="0000CC"/>
                </a:solidFill>
                <a:latin typeface="+mj-lt"/>
                <a:cs typeface="Times New Roman" panose="02020603050405020304" pitchFamily="18" charset="0"/>
              </a:rPr>
              <a:t>của </a:t>
            </a:r>
            <a:r>
              <a:rPr lang="en-US" altLang="en-US" sz="2800" b="1" dirty="0" err="1">
                <a:solidFill>
                  <a:srgbClr val="0000CC"/>
                </a:solidFill>
                <a:latin typeface="+mj-lt"/>
                <a:cs typeface="Times New Roman" panose="02020603050405020304" pitchFamily="18" charset="0"/>
              </a:rPr>
              <a:t>hàng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hoá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sức</a:t>
            </a:r>
            <a:r>
              <a:rPr lang="en-US" altLang="en-US" sz="2800" b="1" dirty="0">
                <a:solidFill>
                  <a:srgbClr val="0000CC"/>
                </a:solidFill>
                <a:latin typeface="+mj-lt"/>
                <a:cs typeface="Times New Roman" panose="02020603050405020304" pitchFamily="18" charset="0"/>
              </a:rPr>
              <a:t> lao </a:t>
            </a:r>
            <a:r>
              <a:rPr lang="en-US" altLang="en-US" sz="2800" b="1" dirty="0" err="1">
                <a:solidFill>
                  <a:srgbClr val="0000CC"/>
                </a:solidFill>
                <a:latin typeface="+mj-lt"/>
                <a:cs typeface="Times New Roman" panose="02020603050405020304" pitchFamily="18" charset="0"/>
              </a:rPr>
              <a:t>động</a:t>
            </a:r>
            <a:r>
              <a:rPr lang="en-US" altLang="en-US" sz="2800" b="1" dirty="0">
                <a:solidFill>
                  <a:srgbClr val="0000CC"/>
                </a:solidFill>
                <a:latin typeface="+mj-lt"/>
                <a:cs typeface="Times New Roman" panose="02020603050405020304" pitchFamily="18" charset="0"/>
              </a:rPr>
              <a:t> </a:t>
            </a:r>
            <a:endParaRPr lang="en-US" altLang="en-US" sz="2800" b="1" dirty="0">
              <a:solidFill>
                <a:srgbClr val="0000CC"/>
              </a:solidFill>
              <a:latin typeface="+mj-lt"/>
            </a:endParaRPr>
          </a:p>
        </p:txBody>
      </p:sp>
      <p:sp>
        <p:nvSpPr>
          <p:cNvPr id="70" name="Rectangle 2">
            <a:extLst>
              <a:ext uri="{FF2B5EF4-FFF2-40B4-BE49-F238E27FC236}">
                <a16:creationId xmlns="" xmlns:a16="http://schemas.microsoft.com/office/drawing/2014/main" id="{7BCE3A92-0D4C-4888-A188-42F4C2C9F364}"/>
              </a:ext>
            </a:extLst>
          </p:cNvPr>
          <p:cNvSpPr>
            <a:spLocks noChangeArrowheads="1"/>
          </p:cNvSpPr>
          <p:nvPr/>
        </p:nvSpPr>
        <p:spPr bwMode="auto">
          <a:xfrm>
            <a:off x="6146315" y="1528674"/>
            <a:ext cx="188064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
            </a:pPr>
            <a:r>
              <a:rPr lang="en-US" altLang="en-US" sz="2200" b="1" dirty="0" err="1">
                <a:solidFill>
                  <a:srgbClr val="663300"/>
                </a:solidFill>
                <a:cs typeface="Times New Roman" panose="02020603050405020304" pitchFamily="18" charset="0"/>
              </a:rPr>
              <a:t>Khái</a:t>
            </a:r>
            <a:r>
              <a:rPr lang="en-US" altLang="en-US" sz="2200" b="1" dirty="0">
                <a:solidFill>
                  <a:srgbClr val="663300"/>
                </a:solidFill>
                <a:cs typeface="Times New Roman" panose="02020603050405020304" pitchFamily="18" charset="0"/>
              </a:rPr>
              <a:t> </a:t>
            </a:r>
            <a:r>
              <a:rPr lang="en-US" altLang="en-US" sz="2200" b="1" dirty="0" err="1">
                <a:solidFill>
                  <a:srgbClr val="663300"/>
                </a:solidFill>
                <a:cs typeface="Times New Roman" panose="02020603050405020304" pitchFamily="18" charset="0"/>
              </a:rPr>
              <a:t>niệm</a:t>
            </a:r>
            <a:endParaRPr lang="en-US" altLang="en-US" sz="2200" dirty="0"/>
          </a:p>
        </p:txBody>
      </p:sp>
      <p:sp>
        <p:nvSpPr>
          <p:cNvPr id="71" name="Horizontal Scroll 3">
            <a:extLst>
              <a:ext uri="{FF2B5EF4-FFF2-40B4-BE49-F238E27FC236}">
                <a16:creationId xmlns="" xmlns:a16="http://schemas.microsoft.com/office/drawing/2014/main" id="{CF9A610D-139E-4178-A120-F2959E0F47BC}"/>
              </a:ext>
            </a:extLst>
          </p:cNvPr>
          <p:cNvSpPr/>
          <p:nvPr/>
        </p:nvSpPr>
        <p:spPr>
          <a:xfrm>
            <a:off x="3778270" y="1725931"/>
            <a:ext cx="7377515" cy="2076855"/>
          </a:xfrm>
          <a:prstGeom prst="horizontalScroll">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200" b="1" dirty="0" err="1">
                <a:solidFill>
                  <a:srgbClr val="0033CC"/>
                </a:solidFill>
              </a:rPr>
              <a:t>Giá</a:t>
            </a:r>
            <a:r>
              <a:rPr lang="en-US" sz="2200" b="1" dirty="0">
                <a:solidFill>
                  <a:srgbClr val="0033CC"/>
                </a:solidFill>
              </a:rPr>
              <a:t> </a:t>
            </a:r>
            <a:r>
              <a:rPr lang="en-US" sz="2200" b="1" dirty="0" err="1">
                <a:solidFill>
                  <a:srgbClr val="0033CC"/>
                </a:solidFill>
              </a:rPr>
              <a:t>trị</a:t>
            </a:r>
            <a:r>
              <a:rPr lang="en-US" sz="2200" b="1" dirty="0">
                <a:solidFill>
                  <a:srgbClr val="0033CC"/>
                </a:solidFill>
              </a:rPr>
              <a:t> </a:t>
            </a:r>
            <a:r>
              <a:rPr lang="en-US" sz="2200" b="1" dirty="0" err="1">
                <a:solidFill>
                  <a:srgbClr val="0033CC"/>
                </a:solidFill>
              </a:rPr>
              <a:t>của</a:t>
            </a:r>
            <a:r>
              <a:rPr lang="en-US" sz="2200" b="1" dirty="0">
                <a:solidFill>
                  <a:srgbClr val="0033CC"/>
                </a:solidFill>
              </a:rPr>
              <a:t> </a:t>
            </a:r>
            <a:r>
              <a:rPr lang="en-US" sz="2200" b="1" dirty="0" err="1">
                <a:solidFill>
                  <a:srgbClr val="0033CC"/>
                </a:solidFill>
              </a:rPr>
              <a:t>hàng</a:t>
            </a:r>
            <a:r>
              <a:rPr lang="en-US" sz="2200" b="1" dirty="0">
                <a:solidFill>
                  <a:srgbClr val="0033CC"/>
                </a:solidFill>
              </a:rPr>
              <a:t> </a:t>
            </a:r>
            <a:r>
              <a:rPr lang="en-US" sz="2200" b="1" dirty="0" err="1">
                <a:solidFill>
                  <a:srgbClr val="0033CC"/>
                </a:solidFill>
              </a:rPr>
              <a:t>hoá</a:t>
            </a:r>
            <a:r>
              <a:rPr lang="en-US" sz="2200" b="1" dirty="0">
                <a:solidFill>
                  <a:srgbClr val="0033CC"/>
                </a:solidFill>
              </a:rPr>
              <a:t> </a:t>
            </a:r>
            <a:r>
              <a:rPr lang="en-US" sz="2200" b="1" dirty="0" err="1">
                <a:solidFill>
                  <a:srgbClr val="0033CC"/>
                </a:solidFill>
              </a:rPr>
              <a:t>sức</a:t>
            </a:r>
            <a:r>
              <a:rPr lang="en-US" sz="2200" b="1" dirty="0">
                <a:solidFill>
                  <a:srgbClr val="0033CC"/>
                </a:solidFill>
              </a:rPr>
              <a:t> </a:t>
            </a:r>
            <a:r>
              <a:rPr lang="en-US" sz="2200" b="1" dirty="0" err="1">
                <a:solidFill>
                  <a:srgbClr val="0033CC"/>
                </a:solidFill>
              </a:rPr>
              <a:t>lao</a:t>
            </a:r>
            <a:r>
              <a:rPr lang="en-US" sz="2200" b="1" dirty="0">
                <a:solidFill>
                  <a:srgbClr val="0033CC"/>
                </a:solidFill>
              </a:rPr>
              <a:t> </a:t>
            </a:r>
            <a:r>
              <a:rPr lang="en-US" sz="2200" b="1" dirty="0" err="1">
                <a:solidFill>
                  <a:srgbClr val="0033CC"/>
                </a:solidFill>
              </a:rPr>
              <a:t>động</a:t>
            </a:r>
            <a:r>
              <a:rPr lang="en-US" sz="2200" b="1" dirty="0">
                <a:solidFill>
                  <a:srgbClr val="0033CC"/>
                </a:solidFill>
              </a:rPr>
              <a:t> </a:t>
            </a:r>
            <a:r>
              <a:rPr lang="en-US" sz="2200" b="1" dirty="0" err="1">
                <a:solidFill>
                  <a:srgbClr val="0033CC"/>
                </a:solidFill>
              </a:rPr>
              <a:t>là</a:t>
            </a:r>
            <a:r>
              <a:rPr lang="en-US" sz="2200" b="1" dirty="0">
                <a:solidFill>
                  <a:srgbClr val="0033CC"/>
                </a:solidFill>
              </a:rPr>
              <a:t> </a:t>
            </a:r>
            <a:r>
              <a:rPr lang="en-US" sz="2200" dirty="0" err="1">
                <a:solidFill>
                  <a:srgbClr val="002060"/>
                </a:solidFill>
              </a:rPr>
              <a:t>những</a:t>
            </a:r>
            <a:r>
              <a:rPr lang="en-US" sz="2200" dirty="0">
                <a:solidFill>
                  <a:srgbClr val="002060"/>
                </a:solidFill>
              </a:rPr>
              <a:t> </a:t>
            </a:r>
            <a:r>
              <a:rPr lang="en-US" sz="2200" dirty="0" err="1">
                <a:solidFill>
                  <a:srgbClr val="002060"/>
                </a:solidFill>
              </a:rPr>
              <a:t>giá</a:t>
            </a:r>
            <a:r>
              <a:rPr lang="en-US" sz="2200" dirty="0">
                <a:solidFill>
                  <a:srgbClr val="002060"/>
                </a:solidFill>
              </a:rPr>
              <a:t> </a:t>
            </a:r>
            <a:r>
              <a:rPr lang="en-US" sz="2200" dirty="0" err="1">
                <a:solidFill>
                  <a:srgbClr val="002060"/>
                </a:solidFill>
              </a:rPr>
              <a:t>trị</a:t>
            </a:r>
            <a:r>
              <a:rPr lang="en-US" sz="2200" dirty="0">
                <a:solidFill>
                  <a:srgbClr val="002060"/>
                </a:solidFill>
              </a:rPr>
              <a:t> </a:t>
            </a:r>
            <a:r>
              <a:rPr lang="en-US" sz="2200" dirty="0" err="1">
                <a:solidFill>
                  <a:srgbClr val="002060"/>
                </a:solidFill>
              </a:rPr>
              <a:t>của</a:t>
            </a:r>
            <a:r>
              <a:rPr lang="en-US" sz="2200" dirty="0">
                <a:solidFill>
                  <a:srgbClr val="002060"/>
                </a:solidFill>
              </a:rPr>
              <a:t> </a:t>
            </a:r>
            <a:r>
              <a:rPr lang="en-US" sz="2200" b="1" dirty="0" err="1">
                <a:solidFill>
                  <a:srgbClr val="FF0066"/>
                </a:solidFill>
              </a:rPr>
              <a:t>tư</a:t>
            </a:r>
            <a:r>
              <a:rPr lang="en-US" sz="2200" b="1" dirty="0">
                <a:solidFill>
                  <a:srgbClr val="FF0066"/>
                </a:solidFill>
              </a:rPr>
              <a:t> </a:t>
            </a:r>
            <a:r>
              <a:rPr lang="en-US" sz="2200" b="1" dirty="0" err="1">
                <a:solidFill>
                  <a:srgbClr val="FF0066"/>
                </a:solidFill>
              </a:rPr>
              <a:t>liệu</a:t>
            </a:r>
            <a:r>
              <a:rPr lang="en-US" sz="2200" b="1" dirty="0">
                <a:solidFill>
                  <a:srgbClr val="FF0066"/>
                </a:solidFill>
              </a:rPr>
              <a:t> </a:t>
            </a:r>
            <a:r>
              <a:rPr lang="en-US" sz="2200" b="1" dirty="0" err="1">
                <a:solidFill>
                  <a:srgbClr val="FF0066"/>
                </a:solidFill>
              </a:rPr>
              <a:t>sinh</a:t>
            </a:r>
            <a:r>
              <a:rPr lang="en-US" sz="2200" b="1" dirty="0">
                <a:solidFill>
                  <a:srgbClr val="FF0066"/>
                </a:solidFill>
              </a:rPr>
              <a:t> </a:t>
            </a:r>
            <a:r>
              <a:rPr lang="en-US" sz="2200" b="1" dirty="0" err="1">
                <a:solidFill>
                  <a:srgbClr val="FF0066"/>
                </a:solidFill>
              </a:rPr>
              <a:t>hoạt</a:t>
            </a:r>
            <a:r>
              <a:rPr lang="en-US" sz="2200" b="1" dirty="0">
                <a:solidFill>
                  <a:srgbClr val="FF0066"/>
                </a:solidFill>
              </a:rPr>
              <a:t> </a:t>
            </a:r>
            <a:r>
              <a:rPr lang="en-US" sz="2200" b="1" dirty="0" err="1">
                <a:solidFill>
                  <a:srgbClr val="FF0066"/>
                </a:solidFill>
              </a:rPr>
              <a:t>cần</a:t>
            </a:r>
            <a:r>
              <a:rPr lang="en-US" sz="2200" b="1" dirty="0">
                <a:solidFill>
                  <a:srgbClr val="FF0066"/>
                </a:solidFill>
              </a:rPr>
              <a:t> </a:t>
            </a:r>
            <a:r>
              <a:rPr lang="en-US" sz="2200" b="1" dirty="0" err="1">
                <a:solidFill>
                  <a:srgbClr val="FF0066"/>
                </a:solidFill>
              </a:rPr>
              <a:t>thiết</a:t>
            </a:r>
            <a:r>
              <a:rPr lang="en-US" sz="2200" b="1" dirty="0">
                <a:solidFill>
                  <a:srgbClr val="FF0066"/>
                </a:solidFill>
              </a:rPr>
              <a:t> </a:t>
            </a:r>
            <a:r>
              <a:rPr lang="en-US" sz="2200" dirty="0" err="1">
                <a:solidFill>
                  <a:srgbClr val="002060"/>
                </a:solidFill>
              </a:rPr>
              <a:t>để</a:t>
            </a:r>
            <a:r>
              <a:rPr lang="en-US" sz="2200" dirty="0">
                <a:solidFill>
                  <a:srgbClr val="002060"/>
                </a:solidFill>
              </a:rPr>
              <a:t> </a:t>
            </a:r>
            <a:r>
              <a:rPr lang="en-US" sz="2200" dirty="0" err="1">
                <a:solidFill>
                  <a:srgbClr val="002060"/>
                </a:solidFill>
              </a:rPr>
              <a:t>duy</a:t>
            </a:r>
            <a:r>
              <a:rPr lang="en-US" sz="2200" dirty="0">
                <a:solidFill>
                  <a:srgbClr val="002060"/>
                </a:solidFill>
              </a:rPr>
              <a:t> </a:t>
            </a:r>
            <a:r>
              <a:rPr lang="en-US" sz="2200" dirty="0" err="1">
                <a:solidFill>
                  <a:srgbClr val="002060"/>
                </a:solidFill>
              </a:rPr>
              <a:t>trì</a:t>
            </a:r>
            <a:r>
              <a:rPr lang="en-US" sz="2200" dirty="0">
                <a:solidFill>
                  <a:srgbClr val="002060"/>
                </a:solidFill>
              </a:rPr>
              <a:t> </a:t>
            </a:r>
            <a:r>
              <a:rPr lang="en-US" sz="2200" dirty="0" err="1">
                <a:solidFill>
                  <a:srgbClr val="002060"/>
                </a:solidFill>
              </a:rPr>
              <a:t>cuộc</a:t>
            </a:r>
            <a:r>
              <a:rPr lang="en-US" sz="2200" dirty="0">
                <a:solidFill>
                  <a:srgbClr val="002060"/>
                </a:solidFill>
              </a:rPr>
              <a:t> </a:t>
            </a:r>
            <a:r>
              <a:rPr lang="en-US" sz="2200" dirty="0" err="1">
                <a:solidFill>
                  <a:srgbClr val="002060"/>
                </a:solidFill>
              </a:rPr>
              <a:t>sống</a:t>
            </a:r>
            <a:r>
              <a:rPr lang="en-US" sz="2200" dirty="0">
                <a:solidFill>
                  <a:srgbClr val="002060"/>
                </a:solidFill>
              </a:rPr>
              <a:t> </a:t>
            </a:r>
            <a:r>
              <a:rPr lang="en-US" sz="2200" dirty="0" err="1">
                <a:solidFill>
                  <a:srgbClr val="002060"/>
                </a:solidFill>
              </a:rPr>
              <a:t>của</a:t>
            </a:r>
            <a:r>
              <a:rPr lang="en-US" sz="2200" dirty="0">
                <a:solidFill>
                  <a:srgbClr val="002060"/>
                </a:solidFill>
              </a:rPr>
              <a:t> </a:t>
            </a:r>
            <a:r>
              <a:rPr lang="en-US" sz="2200" dirty="0" err="1">
                <a:solidFill>
                  <a:srgbClr val="002060"/>
                </a:solidFill>
              </a:rPr>
              <a:t>bản</a:t>
            </a:r>
            <a:r>
              <a:rPr lang="en-US" sz="2200" dirty="0">
                <a:solidFill>
                  <a:srgbClr val="002060"/>
                </a:solidFill>
              </a:rPr>
              <a:t> </a:t>
            </a:r>
            <a:r>
              <a:rPr lang="en-US" sz="2200" dirty="0" err="1">
                <a:solidFill>
                  <a:srgbClr val="002060"/>
                </a:solidFill>
              </a:rPr>
              <a:t>thân</a:t>
            </a:r>
            <a:r>
              <a:rPr lang="en-US" sz="2200" dirty="0">
                <a:solidFill>
                  <a:srgbClr val="002060"/>
                </a:solidFill>
              </a:rPr>
              <a:t> </a:t>
            </a:r>
            <a:r>
              <a:rPr lang="en-US" sz="2200" dirty="0" err="1">
                <a:solidFill>
                  <a:srgbClr val="002060"/>
                </a:solidFill>
              </a:rPr>
              <a:t>người</a:t>
            </a:r>
            <a:r>
              <a:rPr lang="en-US" sz="2200" dirty="0">
                <a:solidFill>
                  <a:srgbClr val="002060"/>
                </a:solidFill>
              </a:rPr>
              <a:t> </a:t>
            </a:r>
            <a:r>
              <a:rPr lang="en-US" sz="2200" dirty="0" err="1">
                <a:solidFill>
                  <a:srgbClr val="002060"/>
                </a:solidFill>
              </a:rPr>
              <a:t>lao</a:t>
            </a:r>
            <a:r>
              <a:rPr lang="en-US" sz="2200" dirty="0">
                <a:solidFill>
                  <a:srgbClr val="002060"/>
                </a:solidFill>
              </a:rPr>
              <a:t> </a:t>
            </a:r>
            <a:r>
              <a:rPr lang="en-US" sz="2200" dirty="0" err="1">
                <a:solidFill>
                  <a:srgbClr val="002060"/>
                </a:solidFill>
              </a:rPr>
              <a:t>động</a:t>
            </a:r>
            <a:r>
              <a:rPr lang="en-US" sz="2200" dirty="0">
                <a:solidFill>
                  <a:srgbClr val="002060"/>
                </a:solidFill>
              </a:rPr>
              <a:t> </a:t>
            </a:r>
            <a:r>
              <a:rPr lang="en-US" sz="2200" dirty="0" err="1">
                <a:solidFill>
                  <a:srgbClr val="002060"/>
                </a:solidFill>
              </a:rPr>
              <a:t>và</a:t>
            </a:r>
            <a:r>
              <a:rPr lang="en-US" sz="2200" dirty="0">
                <a:solidFill>
                  <a:srgbClr val="002060"/>
                </a:solidFill>
              </a:rPr>
              <a:t> </a:t>
            </a:r>
            <a:r>
              <a:rPr lang="en-US" sz="2200" dirty="0" err="1">
                <a:solidFill>
                  <a:srgbClr val="002060"/>
                </a:solidFill>
              </a:rPr>
              <a:t>gia</a:t>
            </a:r>
            <a:r>
              <a:rPr lang="en-US" sz="2200" dirty="0">
                <a:solidFill>
                  <a:srgbClr val="002060"/>
                </a:solidFill>
              </a:rPr>
              <a:t> </a:t>
            </a:r>
            <a:r>
              <a:rPr lang="en-US" sz="2200" dirty="0" err="1">
                <a:solidFill>
                  <a:srgbClr val="002060"/>
                </a:solidFill>
              </a:rPr>
              <a:t>đình</a:t>
            </a:r>
            <a:r>
              <a:rPr lang="en-US" sz="2200" dirty="0">
                <a:solidFill>
                  <a:srgbClr val="002060"/>
                </a:solidFill>
              </a:rPr>
              <a:t> </a:t>
            </a:r>
            <a:r>
              <a:rPr lang="en-US" sz="2200" dirty="0" err="1">
                <a:solidFill>
                  <a:srgbClr val="002060"/>
                </a:solidFill>
              </a:rPr>
              <a:t>họ</a:t>
            </a:r>
            <a:r>
              <a:rPr lang="en-US" sz="2200" dirty="0">
                <a:solidFill>
                  <a:srgbClr val="002060"/>
                </a:solidFill>
              </a:rPr>
              <a:t> </a:t>
            </a:r>
            <a:r>
              <a:rPr lang="en-US" sz="2200" dirty="0" err="1">
                <a:solidFill>
                  <a:srgbClr val="002060"/>
                </a:solidFill>
              </a:rPr>
              <a:t>cả</a:t>
            </a:r>
            <a:r>
              <a:rPr lang="en-US" sz="2200" dirty="0">
                <a:solidFill>
                  <a:srgbClr val="002060"/>
                </a:solidFill>
              </a:rPr>
              <a:t> </a:t>
            </a:r>
            <a:r>
              <a:rPr lang="en-US" sz="2200" dirty="0" err="1">
                <a:solidFill>
                  <a:srgbClr val="002060"/>
                </a:solidFill>
              </a:rPr>
              <a:t>về</a:t>
            </a:r>
            <a:r>
              <a:rPr lang="en-US" sz="2200" dirty="0">
                <a:solidFill>
                  <a:srgbClr val="002060"/>
                </a:solidFill>
              </a:rPr>
              <a:t> </a:t>
            </a:r>
            <a:r>
              <a:rPr lang="en-US" sz="2200" dirty="0" err="1">
                <a:solidFill>
                  <a:srgbClr val="002060"/>
                </a:solidFill>
              </a:rPr>
              <a:t>mặt</a:t>
            </a:r>
            <a:r>
              <a:rPr lang="en-US" sz="2200" dirty="0">
                <a:solidFill>
                  <a:srgbClr val="002060"/>
                </a:solidFill>
              </a:rPr>
              <a:t> </a:t>
            </a:r>
            <a:r>
              <a:rPr lang="en-US" sz="2200" dirty="0" err="1">
                <a:solidFill>
                  <a:srgbClr val="002060"/>
                </a:solidFill>
              </a:rPr>
              <a:t>vật</a:t>
            </a:r>
            <a:r>
              <a:rPr lang="en-US" sz="2200" dirty="0">
                <a:solidFill>
                  <a:srgbClr val="002060"/>
                </a:solidFill>
              </a:rPr>
              <a:t> </a:t>
            </a:r>
            <a:r>
              <a:rPr lang="en-US" sz="2200" dirty="0" err="1">
                <a:solidFill>
                  <a:srgbClr val="002060"/>
                </a:solidFill>
              </a:rPr>
              <a:t>chất</a:t>
            </a:r>
            <a:r>
              <a:rPr lang="en-US" sz="2200" dirty="0">
                <a:solidFill>
                  <a:srgbClr val="002060"/>
                </a:solidFill>
              </a:rPr>
              <a:t> </a:t>
            </a:r>
            <a:r>
              <a:rPr lang="en-US" sz="2200" dirty="0" err="1">
                <a:solidFill>
                  <a:srgbClr val="002060"/>
                </a:solidFill>
              </a:rPr>
              <a:t>và</a:t>
            </a:r>
            <a:r>
              <a:rPr lang="en-US" sz="2200" dirty="0">
                <a:solidFill>
                  <a:srgbClr val="002060"/>
                </a:solidFill>
              </a:rPr>
              <a:t> </a:t>
            </a:r>
            <a:r>
              <a:rPr lang="en-US" sz="2200" dirty="0" err="1">
                <a:solidFill>
                  <a:srgbClr val="002060"/>
                </a:solidFill>
              </a:rPr>
              <a:t>tinh</a:t>
            </a:r>
            <a:r>
              <a:rPr lang="en-US" sz="2200" dirty="0">
                <a:solidFill>
                  <a:srgbClr val="002060"/>
                </a:solidFill>
              </a:rPr>
              <a:t> </a:t>
            </a:r>
            <a:r>
              <a:rPr lang="en-US" sz="2200" dirty="0" err="1">
                <a:solidFill>
                  <a:srgbClr val="002060"/>
                </a:solidFill>
              </a:rPr>
              <a:t>thần</a:t>
            </a:r>
            <a:endParaRPr lang="en-US" sz="2200" dirty="0">
              <a:solidFill>
                <a:srgbClr val="002060"/>
              </a:solidFill>
            </a:endParaRPr>
          </a:p>
        </p:txBody>
      </p:sp>
      <p:pic>
        <p:nvPicPr>
          <p:cNvPr id="27650" name="Picture 2" descr="Hình ảnh Công Trường Xây Dựng Công Nhân Siêng Năng Công, Công Nhân Clipart,  Công Trường Xây Dựng, Công Nhân miễn phí tải tập tin PNG PSDComment và  Vector">
            <a:extLst>
              <a:ext uri="{FF2B5EF4-FFF2-40B4-BE49-F238E27FC236}">
                <a16:creationId xmlns="" xmlns:a16="http://schemas.microsoft.com/office/drawing/2014/main" id="{498DD57D-DC51-4233-ACA7-8B22778B1C1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0560" y="1586553"/>
            <a:ext cx="3213507" cy="3665177"/>
          </a:xfrm>
          <a:prstGeom prst="rect">
            <a:avLst/>
          </a:prstGeom>
          <a:noFill/>
          <a:extLst>
            <a:ext uri="{909E8E84-426E-40DD-AFC4-6F175D3DCCD1}">
              <a14:hiddenFill xmlns:a14="http://schemas.microsoft.com/office/drawing/2010/main">
                <a:solidFill>
                  <a:srgbClr val="FFFFFF"/>
                </a:solidFill>
              </a14:hiddenFill>
            </a:ext>
          </a:extLst>
        </p:spPr>
      </p:pic>
      <p:sp>
        <p:nvSpPr>
          <p:cNvPr id="72" name="Rectangle 4">
            <a:extLst>
              <a:ext uri="{FF2B5EF4-FFF2-40B4-BE49-F238E27FC236}">
                <a16:creationId xmlns="" xmlns:a16="http://schemas.microsoft.com/office/drawing/2014/main" id="{33DAE2E7-B5B2-4BA6-AD6D-540BBE6B2707}"/>
              </a:ext>
            </a:extLst>
          </p:cNvPr>
          <p:cNvSpPr>
            <a:spLocks noChangeArrowheads="1"/>
          </p:cNvSpPr>
          <p:nvPr/>
        </p:nvSpPr>
        <p:spPr bwMode="auto">
          <a:xfrm>
            <a:off x="3866372" y="4526287"/>
            <a:ext cx="72517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30000"/>
              </a:spcBef>
              <a:spcAft>
                <a:spcPct val="20000"/>
              </a:spcAft>
            </a:pPr>
            <a:r>
              <a:rPr lang="en-US" altLang="en-US" sz="2200" dirty="0" err="1">
                <a:solidFill>
                  <a:srgbClr val="002060"/>
                </a:solidFill>
                <a:latin typeface="+mj-lt"/>
              </a:rPr>
              <a:t>Giá</a:t>
            </a:r>
            <a:r>
              <a:rPr lang="en-US" altLang="en-US" sz="2200" dirty="0">
                <a:solidFill>
                  <a:srgbClr val="002060"/>
                </a:solidFill>
                <a:latin typeface="+mj-lt"/>
              </a:rPr>
              <a:t> </a:t>
            </a:r>
            <a:r>
              <a:rPr lang="en-US" altLang="en-US" sz="2200" dirty="0" err="1">
                <a:solidFill>
                  <a:srgbClr val="002060"/>
                </a:solidFill>
                <a:latin typeface="+mj-lt"/>
              </a:rPr>
              <a:t>trị</a:t>
            </a:r>
            <a:r>
              <a:rPr lang="en-US" altLang="en-US" sz="2200" dirty="0">
                <a:solidFill>
                  <a:srgbClr val="002060"/>
                </a:solidFill>
                <a:latin typeface="+mj-lt"/>
              </a:rPr>
              <a:t> </a:t>
            </a:r>
            <a:r>
              <a:rPr lang="en-US" altLang="en-US" sz="2200" dirty="0" err="1">
                <a:solidFill>
                  <a:srgbClr val="002060"/>
                </a:solidFill>
                <a:latin typeface="+mj-lt"/>
              </a:rPr>
              <a:t>hàng</a:t>
            </a:r>
            <a:r>
              <a:rPr lang="en-US" altLang="en-US" sz="2200" dirty="0">
                <a:solidFill>
                  <a:srgbClr val="002060"/>
                </a:solidFill>
                <a:latin typeface="+mj-lt"/>
              </a:rPr>
              <a:t> </a:t>
            </a:r>
            <a:r>
              <a:rPr lang="en-US" altLang="en-US" sz="2200" dirty="0" err="1">
                <a:solidFill>
                  <a:srgbClr val="002060"/>
                </a:solidFill>
                <a:latin typeface="+mj-lt"/>
              </a:rPr>
              <a:t>hóa</a:t>
            </a:r>
            <a:r>
              <a:rPr lang="en-US" altLang="en-US" sz="2200" dirty="0">
                <a:solidFill>
                  <a:srgbClr val="002060"/>
                </a:solidFill>
                <a:latin typeface="+mj-lt"/>
              </a:rPr>
              <a:t> </a:t>
            </a:r>
            <a:r>
              <a:rPr lang="en-US" altLang="en-US" sz="2200" dirty="0" err="1">
                <a:solidFill>
                  <a:srgbClr val="002060"/>
                </a:solidFill>
                <a:latin typeface="+mj-lt"/>
              </a:rPr>
              <a:t>sức</a:t>
            </a:r>
            <a:r>
              <a:rPr lang="en-US" altLang="en-US" sz="2200" dirty="0">
                <a:solidFill>
                  <a:srgbClr val="002060"/>
                </a:solidFill>
                <a:latin typeface="+mj-lt"/>
              </a:rPr>
              <a:t> lao </a:t>
            </a:r>
            <a:r>
              <a:rPr lang="en-US" altLang="en-US" sz="2200" dirty="0" err="1">
                <a:solidFill>
                  <a:srgbClr val="002060"/>
                </a:solidFill>
                <a:latin typeface="+mj-lt"/>
              </a:rPr>
              <a:t>động</a:t>
            </a:r>
            <a:r>
              <a:rPr lang="en-US" altLang="en-US" sz="2200" dirty="0">
                <a:solidFill>
                  <a:srgbClr val="002060"/>
                </a:solidFill>
                <a:latin typeface="+mj-lt"/>
              </a:rPr>
              <a:t> </a:t>
            </a:r>
            <a:r>
              <a:rPr lang="en-US" altLang="en-US" sz="2200" b="1" dirty="0" err="1">
                <a:solidFill>
                  <a:srgbClr val="FF0080"/>
                </a:solidFill>
                <a:latin typeface="+mj-lt"/>
              </a:rPr>
              <a:t>biểu</a:t>
            </a:r>
            <a:r>
              <a:rPr lang="en-US" altLang="en-US" sz="2200" b="1" dirty="0">
                <a:solidFill>
                  <a:srgbClr val="FF0080"/>
                </a:solidFill>
                <a:latin typeface="+mj-lt"/>
              </a:rPr>
              <a:t> </a:t>
            </a:r>
            <a:r>
              <a:rPr lang="en-US" altLang="en-US" sz="2200" b="1" dirty="0" err="1">
                <a:solidFill>
                  <a:srgbClr val="FF0080"/>
                </a:solidFill>
                <a:latin typeface="+mj-lt"/>
              </a:rPr>
              <a:t>hiện</a:t>
            </a:r>
            <a:r>
              <a:rPr lang="en-US" altLang="en-US" sz="2200" b="1" dirty="0">
                <a:solidFill>
                  <a:srgbClr val="FF0080"/>
                </a:solidFill>
                <a:latin typeface="+mj-lt"/>
              </a:rPr>
              <a:t> </a:t>
            </a:r>
            <a:r>
              <a:rPr lang="en-US" altLang="en-US" sz="2200" b="1" dirty="0" err="1">
                <a:solidFill>
                  <a:srgbClr val="FF0080"/>
                </a:solidFill>
                <a:latin typeface="+mj-lt"/>
              </a:rPr>
              <a:t>bằng</a:t>
            </a:r>
            <a:r>
              <a:rPr lang="en-US" altLang="en-US" sz="2200" b="1" dirty="0">
                <a:solidFill>
                  <a:srgbClr val="FF0080"/>
                </a:solidFill>
                <a:latin typeface="+mj-lt"/>
              </a:rPr>
              <a:t> </a:t>
            </a:r>
            <a:r>
              <a:rPr lang="en-US" altLang="en-US" sz="2200" b="1" dirty="0" err="1">
                <a:solidFill>
                  <a:srgbClr val="FF0080"/>
                </a:solidFill>
                <a:latin typeface="+mj-lt"/>
              </a:rPr>
              <a:t>tiền</a:t>
            </a:r>
            <a:r>
              <a:rPr lang="en-US" altLang="en-US" sz="2200" b="1" dirty="0">
                <a:solidFill>
                  <a:srgbClr val="FF0080"/>
                </a:solidFill>
                <a:latin typeface="+mj-lt"/>
              </a:rPr>
              <a:t> </a:t>
            </a:r>
            <a:r>
              <a:rPr lang="en-US" altLang="en-US" sz="2200" dirty="0" err="1">
                <a:solidFill>
                  <a:srgbClr val="002060"/>
                </a:solidFill>
                <a:latin typeface="+mj-lt"/>
              </a:rPr>
              <a:t>gọi</a:t>
            </a:r>
            <a:r>
              <a:rPr lang="en-US" altLang="en-US" sz="2200" dirty="0">
                <a:solidFill>
                  <a:srgbClr val="002060"/>
                </a:solidFill>
                <a:latin typeface="+mj-lt"/>
              </a:rPr>
              <a:t> </a:t>
            </a:r>
            <a:r>
              <a:rPr lang="en-US" altLang="en-US" sz="2200" dirty="0" err="1">
                <a:solidFill>
                  <a:srgbClr val="002060"/>
                </a:solidFill>
                <a:latin typeface="+mj-lt"/>
              </a:rPr>
              <a:t>là</a:t>
            </a:r>
            <a:r>
              <a:rPr lang="en-US" altLang="en-US" sz="2200" dirty="0">
                <a:solidFill>
                  <a:srgbClr val="002060"/>
                </a:solidFill>
                <a:latin typeface="+mj-lt"/>
              </a:rPr>
              <a:t> </a:t>
            </a:r>
            <a:r>
              <a:rPr lang="en-US" altLang="en-US" sz="2200" b="1" u="sng" dirty="0" err="1">
                <a:solidFill>
                  <a:srgbClr val="663300"/>
                </a:solidFill>
                <a:latin typeface="+mj-lt"/>
              </a:rPr>
              <a:t>giá</a:t>
            </a:r>
            <a:r>
              <a:rPr lang="en-US" altLang="en-US" sz="2200" b="1" u="sng" dirty="0">
                <a:solidFill>
                  <a:srgbClr val="663300"/>
                </a:solidFill>
                <a:latin typeface="+mj-lt"/>
              </a:rPr>
              <a:t> </a:t>
            </a:r>
            <a:r>
              <a:rPr lang="en-US" altLang="en-US" sz="2200" b="1" u="sng" dirty="0" err="1">
                <a:solidFill>
                  <a:srgbClr val="663300"/>
                </a:solidFill>
                <a:latin typeface="+mj-lt"/>
              </a:rPr>
              <a:t>cả</a:t>
            </a:r>
            <a:r>
              <a:rPr lang="en-US" altLang="en-US" sz="2200" b="1" u="sng" dirty="0">
                <a:solidFill>
                  <a:srgbClr val="663300"/>
                </a:solidFill>
                <a:latin typeface="+mj-lt"/>
              </a:rPr>
              <a:t> </a:t>
            </a:r>
            <a:r>
              <a:rPr lang="en-US" altLang="en-US" sz="2200" b="1" u="sng" dirty="0" err="1">
                <a:solidFill>
                  <a:srgbClr val="663300"/>
                </a:solidFill>
                <a:latin typeface="+mj-lt"/>
              </a:rPr>
              <a:t>sức</a:t>
            </a:r>
            <a:r>
              <a:rPr lang="en-US" altLang="en-US" sz="2200" b="1" u="sng" dirty="0">
                <a:solidFill>
                  <a:srgbClr val="663300"/>
                </a:solidFill>
                <a:latin typeface="+mj-lt"/>
              </a:rPr>
              <a:t> lao </a:t>
            </a:r>
            <a:r>
              <a:rPr lang="en-US" altLang="en-US" sz="2200" b="1" u="sng" dirty="0" err="1">
                <a:solidFill>
                  <a:srgbClr val="663300"/>
                </a:solidFill>
                <a:latin typeface="+mj-lt"/>
              </a:rPr>
              <a:t>động</a:t>
            </a:r>
            <a:r>
              <a:rPr lang="en-US" altLang="en-US" sz="2200" dirty="0">
                <a:solidFill>
                  <a:srgbClr val="002060"/>
                </a:solidFill>
                <a:latin typeface="+mj-lt"/>
              </a:rPr>
              <a:t> hay </a:t>
            </a:r>
            <a:r>
              <a:rPr lang="en-US" altLang="en-US" sz="2200" dirty="0" err="1">
                <a:solidFill>
                  <a:srgbClr val="002060"/>
                </a:solidFill>
                <a:latin typeface="+mj-lt"/>
              </a:rPr>
              <a:t>còn</a:t>
            </a:r>
            <a:r>
              <a:rPr lang="en-US" altLang="en-US" sz="2200" dirty="0">
                <a:solidFill>
                  <a:srgbClr val="002060"/>
                </a:solidFill>
                <a:latin typeface="+mj-lt"/>
              </a:rPr>
              <a:t> </a:t>
            </a:r>
            <a:r>
              <a:rPr lang="en-US" altLang="en-US" sz="2200" dirty="0" err="1">
                <a:solidFill>
                  <a:srgbClr val="002060"/>
                </a:solidFill>
                <a:latin typeface="+mj-lt"/>
              </a:rPr>
              <a:t>gọi</a:t>
            </a:r>
            <a:r>
              <a:rPr lang="en-US" altLang="en-US" sz="2200" dirty="0">
                <a:solidFill>
                  <a:srgbClr val="002060"/>
                </a:solidFill>
                <a:latin typeface="+mj-lt"/>
              </a:rPr>
              <a:t> </a:t>
            </a:r>
            <a:r>
              <a:rPr lang="en-US" altLang="en-US" sz="2200" dirty="0" err="1">
                <a:solidFill>
                  <a:srgbClr val="002060"/>
                </a:solidFill>
                <a:latin typeface="+mj-lt"/>
              </a:rPr>
              <a:t>là</a:t>
            </a:r>
            <a:r>
              <a:rPr lang="en-US" altLang="en-US" sz="2200" dirty="0">
                <a:solidFill>
                  <a:srgbClr val="002060"/>
                </a:solidFill>
                <a:latin typeface="+mj-lt"/>
              </a:rPr>
              <a:t> </a:t>
            </a:r>
            <a:r>
              <a:rPr lang="en-US" altLang="en-US" sz="2200" b="1" u="sng" dirty="0" err="1">
                <a:solidFill>
                  <a:srgbClr val="663300"/>
                </a:solidFill>
                <a:latin typeface="+mj-lt"/>
              </a:rPr>
              <a:t>tiền</a:t>
            </a:r>
            <a:r>
              <a:rPr lang="en-US" altLang="en-US" sz="2200" b="1" u="sng" dirty="0">
                <a:solidFill>
                  <a:srgbClr val="663300"/>
                </a:solidFill>
                <a:latin typeface="+mj-lt"/>
              </a:rPr>
              <a:t> </a:t>
            </a:r>
            <a:r>
              <a:rPr lang="en-US" altLang="en-US" sz="2200" b="1" u="sng" dirty="0" err="1">
                <a:solidFill>
                  <a:srgbClr val="663300"/>
                </a:solidFill>
                <a:latin typeface="+mj-lt"/>
              </a:rPr>
              <a:t>lương</a:t>
            </a:r>
            <a:endParaRPr lang="en-US" altLang="en-US" sz="2200" b="1" u="sng" dirty="0">
              <a:solidFill>
                <a:srgbClr val="663300"/>
              </a:solidFill>
              <a:latin typeface="+mj-lt"/>
            </a:endParaRPr>
          </a:p>
        </p:txBody>
      </p:sp>
      <p:sp>
        <p:nvSpPr>
          <p:cNvPr id="73" name="TextBox 72">
            <a:extLst>
              <a:ext uri="{FF2B5EF4-FFF2-40B4-BE49-F238E27FC236}">
                <a16:creationId xmlns="" xmlns:a16="http://schemas.microsoft.com/office/drawing/2014/main" id="{8B188D5C-F967-4996-A1BC-487E6460177F}"/>
              </a:ext>
            </a:extLst>
          </p:cNvPr>
          <p:cNvSpPr txBox="1"/>
          <p:nvPr/>
        </p:nvSpPr>
        <p:spPr>
          <a:xfrm>
            <a:off x="4749022" y="3669894"/>
            <a:ext cx="5486400" cy="461665"/>
          </a:xfrm>
          <a:prstGeom prst="rect">
            <a:avLst/>
          </a:prstGeom>
          <a:noFill/>
          <a:ln>
            <a:solidFill>
              <a:schemeClr val="tx1"/>
            </a:solidFill>
          </a:ln>
        </p:spPr>
        <p:txBody>
          <a:bodyPr wrap="square">
            <a:spAutoFit/>
          </a:bodyPr>
          <a:lstStyle/>
          <a:p>
            <a:pPr algn="ctr"/>
            <a:r>
              <a:rPr lang="vi-VN" sz="2400" b="1" dirty="0">
                <a:latin typeface="Arial" panose="020B0604020202020204" pitchFamily="34" charset="0"/>
                <a:cs typeface="Arial" panose="020B0604020202020204" pitchFamily="34" charset="0"/>
              </a:rPr>
              <a:t>GTHHSL</a:t>
            </a:r>
            <a:r>
              <a:rPr lang="en-US" sz="2400" b="1" dirty="0">
                <a:latin typeface="Arial" panose="020B0604020202020204" pitchFamily="34" charset="0"/>
                <a:cs typeface="Arial" panose="020B0604020202020204" pitchFamily="34" charset="0"/>
              </a:rPr>
              <a:t>Đ</a:t>
            </a:r>
            <a:r>
              <a:rPr lang="vi-VN" sz="2400" b="1" dirty="0">
                <a:latin typeface="Arial" panose="020B0604020202020204" pitchFamily="34" charset="0"/>
                <a:cs typeface="Arial" panose="020B0604020202020204" pitchFamily="34" charset="0"/>
              </a:rPr>
              <a:t> = TLSH tái sản xuất SL</a:t>
            </a:r>
            <a:r>
              <a:rPr lang="en-US" sz="2400" b="1" dirty="0">
                <a:latin typeface="Arial" panose="020B0604020202020204" pitchFamily="34" charset="0"/>
                <a:cs typeface="Arial" panose="020B0604020202020204" pitchFamily="34" charset="0"/>
              </a:rPr>
              <a:t>Đ</a:t>
            </a:r>
          </a:p>
        </p:txBody>
      </p:sp>
      <p:pic>
        <p:nvPicPr>
          <p:cNvPr id="59" name="Picture 5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621318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500" fill="hold"/>
                                        <p:tgtEl>
                                          <p:spTgt spid="68"/>
                                        </p:tgtEl>
                                        <p:attrNameLst>
                                          <p:attrName>ppt_w</p:attrName>
                                        </p:attrNameLst>
                                      </p:cBhvr>
                                      <p:tavLst>
                                        <p:tav tm="0">
                                          <p:val>
                                            <p:fltVal val="0"/>
                                          </p:val>
                                        </p:tav>
                                        <p:tav tm="100000">
                                          <p:val>
                                            <p:strVal val="#ppt_w"/>
                                          </p:val>
                                        </p:tav>
                                      </p:tavLst>
                                    </p:anim>
                                    <p:anim calcmode="lin" valueType="num">
                                      <p:cBhvr>
                                        <p:cTn id="8" dur="500" fill="hold"/>
                                        <p:tgtEl>
                                          <p:spTgt spid="68"/>
                                        </p:tgtEl>
                                        <p:attrNameLst>
                                          <p:attrName>ppt_h</p:attrName>
                                        </p:attrNameLst>
                                      </p:cBhvr>
                                      <p:tavLst>
                                        <p:tav tm="0">
                                          <p:val>
                                            <p:fltVal val="0"/>
                                          </p:val>
                                        </p:tav>
                                        <p:tav tm="100000">
                                          <p:val>
                                            <p:strVal val="#ppt_h"/>
                                          </p:val>
                                        </p:tav>
                                      </p:tavLst>
                                    </p:anim>
                                    <p:animEffect transition="in" filter="fade">
                                      <p:cBhvr>
                                        <p:cTn id="9" dur="500"/>
                                        <p:tgtEl>
                                          <p:spTgt spid="68"/>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0"/>
                                        </p:tgtEl>
                                        <p:attrNameLst>
                                          <p:attrName>style.visibility</p:attrName>
                                        </p:attrNameLst>
                                      </p:cBhvr>
                                      <p:to>
                                        <p:strVal val="visible"/>
                                      </p:to>
                                    </p:set>
                                    <p:animEffect transition="in" filter="fade">
                                      <p:cBhvr>
                                        <p:cTn id="14" dur="1000"/>
                                        <p:tgtEl>
                                          <p:spTgt spid="70"/>
                                        </p:tgtEl>
                                      </p:cBhvr>
                                    </p:animEffect>
                                    <p:anim calcmode="lin" valueType="num">
                                      <p:cBhvr>
                                        <p:cTn id="15" dur="1000" fill="hold"/>
                                        <p:tgtEl>
                                          <p:spTgt spid="70"/>
                                        </p:tgtEl>
                                        <p:attrNameLst>
                                          <p:attrName>ppt_x</p:attrName>
                                        </p:attrNameLst>
                                      </p:cBhvr>
                                      <p:tavLst>
                                        <p:tav tm="0">
                                          <p:val>
                                            <p:strVal val="#ppt_x"/>
                                          </p:val>
                                        </p:tav>
                                        <p:tav tm="100000">
                                          <p:val>
                                            <p:strVal val="#ppt_x"/>
                                          </p:val>
                                        </p:tav>
                                      </p:tavLst>
                                    </p:anim>
                                    <p:anim calcmode="lin" valueType="num">
                                      <p:cBhvr>
                                        <p:cTn id="16"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circle(in)">
                                      <p:cBhvr>
                                        <p:cTn id="21" dur="2000"/>
                                        <p:tgtEl>
                                          <p:spTgt spid="3"/>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circle(in)">
                                      <p:cBhvr>
                                        <p:cTn id="24" dur="2000"/>
                                        <p:tgtEl>
                                          <p:spTgt spid="4"/>
                                        </p:tgtEl>
                                      </p:cBhvr>
                                    </p:animEffect>
                                  </p:childTnLst>
                                </p:cTn>
                              </p:par>
                              <p:par>
                                <p:cTn id="25" presetID="6" presetClass="entr" presetSubtype="16"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circle(in)">
                                      <p:cBhvr>
                                        <p:cTn id="27" dur="2000"/>
                                        <p:tgtEl>
                                          <p:spTgt spid="5"/>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circle(in)">
                                      <p:cBhvr>
                                        <p:cTn id="30" dur="2000"/>
                                        <p:tgtEl>
                                          <p:spTgt spid="36"/>
                                        </p:tgtEl>
                                      </p:cBhvr>
                                    </p:animEffect>
                                  </p:childTnLst>
                                </p:cTn>
                              </p:par>
                              <p:par>
                                <p:cTn id="31" presetID="6" presetClass="entr" presetSubtype="16" fill="hold" nodeType="withEffect">
                                  <p:stCondLst>
                                    <p:cond delay="0"/>
                                  </p:stCondLst>
                                  <p:childTnLst>
                                    <p:set>
                                      <p:cBhvr>
                                        <p:cTn id="32" dur="1" fill="hold">
                                          <p:stCondLst>
                                            <p:cond delay="0"/>
                                          </p:stCondLst>
                                        </p:cTn>
                                        <p:tgtEl>
                                          <p:spTgt spid="37"/>
                                        </p:tgtEl>
                                        <p:attrNameLst>
                                          <p:attrName>style.visibility</p:attrName>
                                        </p:attrNameLst>
                                      </p:cBhvr>
                                      <p:to>
                                        <p:strVal val="visible"/>
                                      </p:to>
                                    </p:set>
                                    <p:animEffect transition="in" filter="circle(in)">
                                      <p:cBhvr>
                                        <p:cTn id="33" dur="2000"/>
                                        <p:tgtEl>
                                          <p:spTgt spid="3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circle(in)">
                                      <p:cBhvr>
                                        <p:cTn id="36" dur="2000"/>
                                        <p:tgtEl>
                                          <p:spTgt spid="45"/>
                                        </p:tgtEl>
                                      </p:cBhvr>
                                    </p:animEffect>
                                  </p:childTnLst>
                                </p:cTn>
                              </p:par>
                              <p:par>
                                <p:cTn id="37" presetID="6" presetClass="entr" presetSubtype="16" fill="hold" nodeType="withEffect">
                                  <p:stCondLst>
                                    <p:cond delay="0"/>
                                  </p:stCondLst>
                                  <p:childTnLst>
                                    <p:set>
                                      <p:cBhvr>
                                        <p:cTn id="38" dur="1" fill="hold">
                                          <p:stCondLst>
                                            <p:cond delay="0"/>
                                          </p:stCondLst>
                                        </p:cTn>
                                        <p:tgtEl>
                                          <p:spTgt spid="46"/>
                                        </p:tgtEl>
                                        <p:attrNameLst>
                                          <p:attrName>style.visibility</p:attrName>
                                        </p:attrNameLst>
                                      </p:cBhvr>
                                      <p:to>
                                        <p:strVal val="visible"/>
                                      </p:to>
                                    </p:set>
                                    <p:animEffect transition="in" filter="circle(in)">
                                      <p:cBhvr>
                                        <p:cTn id="39" dur="2000"/>
                                        <p:tgtEl>
                                          <p:spTgt spid="46"/>
                                        </p:tgtEl>
                                      </p:cBhvr>
                                    </p:animEffect>
                                  </p:childTnLst>
                                </p:cTn>
                              </p:par>
                              <p:par>
                                <p:cTn id="40" presetID="6" presetClass="entr" presetSubtype="16" fill="hold" nodeType="withEffect">
                                  <p:stCondLst>
                                    <p:cond delay="0"/>
                                  </p:stCondLst>
                                  <p:childTnLst>
                                    <p:set>
                                      <p:cBhvr>
                                        <p:cTn id="41" dur="1" fill="hold">
                                          <p:stCondLst>
                                            <p:cond delay="0"/>
                                          </p:stCondLst>
                                        </p:cTn>
                                        <p:tgtEl>
                                          <p:spTgt spid="63"/>
                                        </p:tgtEl>
                                        <p:attrNameLst>
                                          <p:attrName>style.visibility</p:attrName>
                                        </p:attrNameLst>
                                      </p:cBhvr>
                                      <p:to>
                                        <p:strVal val="visible"/>
                                      </p:to>
                                    </p:set>
                                    <p:animEffect transition="in" filter="circle(in)">
                                      <p:cBhvr>
                                        <p:cTn id="42" dur="2000"/>
                                        <p:tgtEl>
                                          <p:spTgt spid="63"/>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71"/>
                                        </p:tgtEl>
                                        <p:attrNameLst>
                                          <p:attrName>style.visibility</p:attrName>
                                        </p:attrNameLst>
                                      </p:cBhvr>
                                      <p:to>
                                        <p:strVal val="visible"/>
                                      </p:to>
                                    </p:set>
                                    <p:animEffect transition="in" filter="circle(in)">
                                      <p:cBhvr>
                                        <p:cTn id="45" dur="2000"/>
                                        <p:tgtEl>
                                          <p:spTgt spid="71"/>
                                        </p:tgtEl>
                                      </p:cBhvr>
                                    </p:animEffect>
                                  </p:childTnLst>
                                </p:cTn>
                              </p:par>
                              <p:par>
                                <p:cTn id="46" presetID="6" presetClass="entr" presetSubtype="16" fill="hold" nodeType="withEffect">
                                  <p:stCondLst>
                                    <p:cond delay="0"/>
                                  </p:stCondLst>
                                  <p:childTnLst>
                                    <p:set>
                                      <p:cBhvr>
                                        <p:cTn id="47" dur="1" fill="hold">
                                          <p:stCondLst>
                                            <p:cond delay="0"/>
                                          </p:stCondLst>
                                        </p:cTn>
                                        <p:tgtEl>
                                          <p:spTgt spid="27650"/>
                                        </p:tgtEl>
                                        <p:attrNameLst>
                                          <p:attrName>style.visibility</p:attrName>
                                        </p:attrNameLst>
                                      </p:cBhvr>
                                      <p:to>
                                        <p:strVal val="visible"/>
                                      </p:to>
                                    </p:set>
                                    <p:animEffect transition="in" filter="circle(in)">
                                      <p:cBhvr>
                                        <p:cTn id="48" dur="2000"/>
                                        <p:tgtEl>
                                          <p:spTgt spid="27650"/>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72"/>
                                        </p:tgtEl>
                                        <p:attrNameLst>
                                          <p:attrName>style.visibility</p:attrName>
                                        </p:attrNameLst>
                                      </p:cBhvr>
                                      <p:to>
                                        <p:strVal val="visible"/>
                                      </p:to>
                                    </p:set>
                                    <p:animEffect transition="in" filter="circle(in)">
                                      <p:cBhvr>
                                        <p:cTn id="51" dur="2000"/>
                                        <p:tgtEl>
                                          <p:spTgt spid="72"/>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73"/>
                                        </p:tgtEl>
                                        <p:attrNameLst>
                                          <p:attrName>style.visibility</p:attrName>
                                        </p:attrNameLst>
                                      </p:cBhvr>
                                      <p:to>
                                        <p:strVal val="visible"/>
                                      </p:to>
                                    </p:set>
                                    <p:animEffect transition="in" filter="circle(in)">
                                      <p:cBhvr>
                                        <p:cTn id="54" dur="20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36" grpId="0" animBg="1"/>
      <p:bldP spid="45" grpId="0" animBg="1"/>
      <p:bldP spid="68" grpId="0"/>
      <p:bldP spid="70" grpId="0"/>
      <p:bldP spid="71" grpId="0" animBg="1"/>
      <p:bldP spid="72" grpId="0"/>
      <p:bldP spid="73"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Straight Connector 12">
            <a:extLst>
              <a:ext uri="{FF2B5EF4-FFF2-40B4-BE49-F238E27FC236}">
                <a16:creationId xmlns="" xmlns:a16="http://schemas.microsoft.com/office/drawing/2014/main" id="{763FF770-D07E-46E3-97C8-FA60C0FBC24F}"/>
              </a:ext>
            </a:extLst>
          </p:cNvPr>
          <p:cNvCxnSpPr>
            <a:cxnSpLocks/>
          </p:cNvCxnSpPr>
          <p:nvPr/>
        </p:nvCxnSpPr>
        <p:spPr>
          <a:xfrm>
            <a:off x="6842766" y="3656249"/>
            <a:ext cx="1049020" cy="19311"/>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 xmlns:a16="http://schemas.microsoft.com/office/drawing/2014/main" id="{D091E1CB-AF1A-44F1-BCDF-A00FF26F1210}"/>
              </a:ext>
            </a:extLst>
          </p:cNvPr>
          <p:cNvCxnSpPr>
            <a:cxnSpLocks/>
            <a:endCxn id="20" idx="1"/>
          </p:cNvCxnSpPr>
          <p:nvPr/>
        </p:nvCxnSpPr>
        <p:spPr>
          <a:xfrm>
            <a:off x="6864843" y="3675560"/>
            <a:ext cx="364885" cy="1002219"/>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 xmlns:a16="http://schemas.microsoft.com/office/drawing/2014/main" id="{BAF2BB7B-E4D0-4096-AA3B-E5609030CBBB}"/>
              </a:ext>
            </a:extLst>
          </p:cNvPr>
          <p:cNvCxnSpPr>
            <a:cxnSpLocks/>
          </p:cNvCxnSpPr>
          <p:nvPr/>
        </p:nvCxnSpPr>
        <p:spPr>
          <a:xfrm flipV="1">
            <a:off x="6864843" y="2789366"/>
            <a:ext cx="772320" cy="102297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 xmlns:a16="http://schemas.microsoft.com/office/drawing/2014/main" id="{2E16D446-9E8C-405B-BD09-6E062FB899BA}"/>
              </a:ext>
            </a:extLst>
          </p:cNvPr>
          <p:cNvSpPr/>
          <p:nvPr/>
        </p:nvSpPr>
        <p:spPr>
          <a:xfrm>
            <a:off x="2899359" y="2231185"/>
            <a:ext cx="4042956" cy="4605564"/>
          </a:xfrm>
          <a:prstGeom prst="ellipse">
            <a:avLst/>
          </a:prstGeom>
          <a:solidFill>
            <a:schemeClr val="accent6"/>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white"/>
              </a:solidFill>
              <a:effectLst/>
              <a:uLnTx/>
              <a:uFillTx/>
              <a:latin typeface="Arial" pitchFamily="34" charset="0"/>
              <a:ea typeface="Arial Unicode MS"/>
              <a:cs typeface="Arial" pitchFamily="34" charset="0"/>
            </a:endParaRPr>
          </a:p>
        </p:txBody>
      </p:sp>
      <p:sp>
        <p:nvSpPr>
          <p:cNvPr id="18" name="Oval 17">
            <a:extLst>
              <a:ext uri="{FF2B5EF4-FFF2-40B4-BE49-F238E27FC236}">
                <a16:creationId xmlns="" xmlns:a16="http://schemas.microsoft.com/office/drawing/2014/main" id="{11C47881-1B3D-4EDC-9D84-1BFDB488EDB2}"/>
              </a:ext>
            </a:extLst>
          </p:cNvPr>
          <p:cNvSpPr/>
          <p:nvPr/>
        </p:nvSpPr>
        <p:spPr>
          <a:xfrm rot="20443003">
            <a:off x="7611305" y="2237233"/>
            <a:ext cx="921790" cy="916465"/>
          </a:xfrm>
          <a:prstGeom prst="ellipse">
            <a:avLst/>
          </a:prstGeom>
          <a:solidFill>
            <a:schemeClr val="bg1"/>
          </a:solidFill>
          <a:ln w="38100">
            <a:solidFill>
              <a:srgbClr val="66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Arial" pitchFamily="34" charset="0"/>
              <a:ea typeface="Arial Unicode MS"/>
              <a:cs typeface="Arial" pitchFamily="34" charset="0"/>
            </a:endParaRPr>
          </a:p>
        </p:txBody>
      </p:sp>
      <p:sp>
        <p:nvSpPr>
          <p:cNvPr id="19" name="Oval 18">
            <a:extLst>
              <a:ext uri="{FF2B5EF4-FFF2-40B4-BE49-F238E27FC236}">
                <a16:creationId xmlns="" xmlns:a16="http://schemas.microsoft.com/office/drawing/2014/main" id="{D141ED69-69D6-4DB7-BF68-54354C998A3D}"/>
              </a:ext>
            </a:extLst>
          </p:cNvPr>
          <p:cNvSpPr/>
          <p:nvPr/>
        </p:nvSpPr>
        <p:spPr>
          <a:xfrm>
            <a:off x="7891787" y="3429000"/>
            <a:ext cx="916465" cy="916465"/>
          </a:xfrm>
          <a:prstGeom prst="ellipse">
            <a:avLst/>
          </a:prstGeom>
          <a:solidFill>
            <a:schemeClr val="bg1"/>
          </a:solidFill>
          <a:ln w="38100">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Arial" pitchFamily="34" charset="0"/>
              <a:ea typeface="Arial Unicode MS"/>
              <a:cs typeface="Arial" pitchFamily="34" charset="0"/>
            </a:endParaRPr>
          </a:p>
        </p:txBody>
      </p:sp>
      <p:sp>
        <p:nvSpPr>
          <p:cNvPr id="20" name="Oval 19">
            <a:extLst>
              <a:ext uri="{FF2B5EF4-FFF2-40B4-BE49-F238E27FC236}">
                <a16:creationId xmlns="" xmlns:a16="http://schemas.microsoft.com/office/drawing/2014/main" id="{C6F34BD2-7E1B-465A-ADF3-1DB133917A7F}"/>
              </a:ext>
            </a:extLst>
          </p:cNvPr>
          <p:cNvSpPr/>
          <p:nvPr/>
        </p:nvSpPr>
        <p:spPr>
          <a:xfrm>
            <a:off x="7095515" y="4543566"/>
            <a:ext cx="916465" cy="91646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white"/>
              </a:solidFill>
              <a:effectLst/>
              <a:uLnTx/>
              <a:uFillTx/>
              <a:latin typeface="Arial" pitchFamily="34" charset="0"/>
              <a:ea typeface="Arial Unicode MS"/>
              <a:cs typeface="Arial" pitchFamily="34" charset="0"/>
            </a:endParaRPr>
          </a:p>
        </p:txBody>
      </p:sp>
      <p:sp>
        <p:nvSpPr>
          <p:cNvPr id="22" name="TextBox 21">
            <a:extLst>
              <a:ext uri="{FF2B5EF4-FFF2-40B4-BE49-F238E27FC236}">
                <a16:creationId xmlns="" xmlns:a16="http://schemas.microsoft.com/office/drawing/2014/main" id="{3BD754A5-64F0-4C60-A78F-733E25A953EC}"/>
              </a:ext>
            </a:extLst>
          </p:cNvPr>
          <p:cNvSpPr txBox="1"/>
          <p:nvPr/>
        </p:nvSpPr>
        <p:spPr>
          <a:xfrm>
            <a:off x="8473930" y="2110736"/>
            <a:ext cx="3021554" cy="769441"/>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altLang="en-US" sz="2200" dirty="0">
                <a:solidFill>
                  <a:srgbClr val="7030A0"/>
                </a:solidFill>
                <a:cs typeface="Times New Roman" panose="02020603050405020304" pitchFamily="18" charset="0"/>
              </a:rPr>
              <a:t>T</a:t>
            </a:r>
            <a:r>
              <a:rPr lang="en-US" altLang="en-US" sz="2200" dirty="0">
                <a:solidFill>
                  <a:srgbClr val="7030A0"/>
                </a:solidFill>
                <a:cs typeface="Times New Roman" panose="02020603050405020304" pitchFamily="18" charset="0"/>
              </a:rPr>
              <a:t>ư </a:t>
            </a:r>
            <a:r>
              <a:rPr lang="en-US" altLang="en-US" sz="2200" dirty="0" err="1">
                <a:solidFill>
                  <a:srgbClr val="7030A0"/>
                </a:solidFill>
                <a:cs typeface="Times New Roman" panose="02020603050405020304" pitchFamily="18" charset="0"/>
              </a:rPr>
              <a:t>liệu</a:t>
            </a:r>
            <a:r>
              <a:rPr lang="en-US" altLang="en-US" sz="2200" dirty="0">
                <a:solidFill>
                  <a:srgbClr val="7030A0"/>
                </a:solidFill>
                <a:cs typeface="Times New Roman" panose="02020603050405020304" pitchFamily="18" charset="0"/>
              </a:rPr>
              <a:t> </a:t>
            </a:r>
            <a:r>
              <a:rPr lang="en-US" altLang="en-US" sz="2200" dirty="0" err="1">
                <a:solidFill>
                  <a:srgbClr val="7030A0"/>
                </a:solidFill>
                <a:cs typeface="Times New Roman" panose="02020603050405020304" pitchFamily="18" charset="0"/>
              </a:rPr>
              <a:t>sinh</a:t>
            </a:r>
            <a:r>
              <a:rPr lang="en-US" altLang="en-US" sz="2200" dirty="0">
                <a:solidFill>
                  <a:srgbClr val="7030A0"/>
                </a:solidFill>
                <a:cs typeface="Times New Roman" panose="02020603050405020304" pitchFamily="18" charset="0"/>
              </a:rPr>
              <a:t> </a:t>
            </a:r>
            <a:r>
              <a:rPr lang="en-US" altLang="en-US" sz="2200" dirty="0" err="1">
                <a:solidFill>
                  <a:srgbClr val="7030A0"/>
                </a:solidFill>
                <a:cs typeface="Times New Roman" panose="02020603050405020304" pitchFamily="18" charset="0"/>
              </a:rPr>
              <a:t>hoạt</a:t>
            </a:r>
            <a:r>
              <a:rPr lang="en-US" altLang="en-US" sz="2200" dirty="0">
                <a:solidFill>
                  <a:srgbClr val="7030A0"/>
                </a:solidFill>
                <a:cs typeface="Times New Roman" panose="02020603050405020304" pitchFamily="18" charset="0"/>
              </a:rPr>
              <a:t> </a:t>
            </a:r>
            <a:r>
              <a:rPr lang="vi-VN" altLang="en-US" sz="2200" dirty="0">
                <a:solidFill>
                  <a:srgbClr val="7030A0"/>
                </a:solidFill>
                <a:cs typeface="Times New Roman" panose="02020603050405020304" pitchFamily="18" charset="0"/>
              </a:rPr>
              <a:t>cho người công nhân</a:t>
            </a:r>
            <a:endParaRPr kumimoji="0" lang="en-US" altLang="ko-KR" sz="2200" b="0" i="0" u="none" strike="noStrike" kern="1200" cap="none" spc="0" normalizeH="0" baseline="0" noProof="0" dirty="0">
              <a:ln>
                <a:noFill/>
              </a:ln>
              <a:solidFill>
                <a:srgbClr val="7030A0"/>
              </a:solidFill>
              <a:effectLst/>
              <a:uLnTx/>
              <a:uFillTx/>
              <a:latin typeface="Arial" pitchFamily="34" charset="0"/>
              <a:ea typeface="Arial Unicode MS"/>
              <a:cs typeface="Arial" pitchFamily="34" charset="0"/>
            </a:endParaRPr>
          </a:p>
        </p:txBody>
      </p:sp>
      <p:sp>
        <p:nvSpPr>
          <p:cNvPr id="28" name="Round Same Side Corner Rectangle 11">
            <a:extLst>
              <a:ext uri="{FF2B5EF4-FFF2-40B4-BE49-F238E27FC236}">
                <a16:creationId xmlns="" xmlns:a16="http://schemas.microsoft.com/office/drawing/2014/main" id="{061A4531-BD64-4450-8865-0F58EA83CFA7}"/>
              </a:ext>
            </a:extLst>
          </p:cNvPr>
          <p:cNvSpPr>
            <a:spLocks noChangeAspect="1"/>
          </p:cNvSpPr>
          <p:nvPr/>
        </p:nvSpPr>
        <p:spPr>
          <a:xfrm rot="9900000">
            <a:off x="7874200" y="2596128"/>
            <a:ext cx="396000" cy="336326"/>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0" name="Round Same Side Corner Rectangle 36">
            <a:extLst>
              <a:ext uri="{FF2B5EF4-FFF2-40B4-BE49-F238E27FC236}">
                <a16:creationId xmlns="" xmlns:a16="http://schemas.microsoft.com/office/drawing/2014/main" id="{EF14666D-D11A-4BFA-B51F-1AE936330814}"/>
              </a:ext>
            </a:extLst>
          </p:cNvPr>
          <p:cNvSpPr>
            <a:spLocks noChangeAspect="1"/>
          </p:cNvSpPr>
          <p:nvPr/>
        </p:nvSpPr>
        <p:spPr>
          <a:xfrm>
            <a:off x="7385308" y="4773697"/>
            <a:ext cx="396000" cy="344558"/>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1" name="Oval 21">
            <a:extLst>
              <a:ext uri="{FF2B5EF4-FFF2-40B4-BE49-F238E27FC236}">
                <a16:creationId xmlns="" xmlns:a16="http://schemas.microsoft.com/office/drawing/2014/main" id="{2EB5B527-AA99-4F6A-8FF9-67F0F44434C9}"/>
              </a:ext>
            </a:extLst>
          </p:cNvPr>
          <p:cNvSpPr>
            <a:spLocks noChangeAspect="1"/>
          </p:cNvSpPr>
          <p:nvPr/>
        </p:nvSpPr>
        <p:spPr>
          <a:xfrm>
            <a:off x="8116681" y="3666493"/>
            <a:ext cx="466676" cy="403371"/>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pic>
        <p:nvPicPr>
          <p:cNvPr id="24578" name="Picture 2" descr="Hình ảnh Công Nhân PNG, Vector, PSD, và biểu tượng để tải về miễn phí |  pngtree">
            <a:extLst>
              <a:ext uri="{FF2B5EF4-FFF2-40B4-BE49-F238E27FC236}">
                <a16:creationId xmlns="" xmlns:a16="http://schemas.microsoft.com/office/drawing/2014/main" id="{611A3BE0-C45A-4D16-9ADA-0472DA2CA0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3134" y="3651556"/>
            <a:ext cx="2648344" cy="3206443"/>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1">
            <a:extLst>
              <a:ext uri="{FF2B5EF4-FFF2-40B4-BE49-F238E27FC236}">
                <a16:creationId xmlns="" xmlns:a16="http://schemas.microsoft.com/office/drawing/2014/main" id="{883523F6-558A-4C7A-BD0B-D8946930E320}"/>
              </a:ext>
            </a:extLst>
          </p:cNvPr>
          <p:cNvSpPr>
            <a:spLocks noChangeArrowheads="1"/>
          </p:cNvSpPr>
          <p:nvPr/>
        </p:nvSpPr>
        <p:spPr bwMode="auto">
          <a:xfrm>
            <a:off x="2769025" y="968258"/>
            <a:ext cx="64732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Wingdings" panose="05000000000000000000" pitchFamily="2" charset="2"/>
              <a:buChar char="Ø"/>
            </a:pPr>
            <a:r>
              <a:rPr lang="en-US" altLang="en-US" sz="2800" i="1" u="sng" dirty="0">
                <a:solidFill>
                  <a:srgbClr val="0000CC"/>
                </a:solidFill>
                <a:latin typeface="Times New Roman" panose="02020603050405020304" pitchFamily="18" charset="0"/>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Giá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trị</a:t>
            </a:r>
            <a:r>
              <a:rPr lang="en-US" altLang="en-US" sz="2800" b="1" dirty="0">
                <a:solidFill>
                  <a:srgbClr val="0000CC"/>
                </a:solidFill>
                <a:latin typeface="+mj-lt"/>
                <a:cs typeface="Times New Roman" panose="02020603050405020304" pitchFamily="18" charset="0"/>
              </a:rPr>
              <a:t> </a:t>
            </a:r>
            <a:r>
              <a:rPr lang="vi-VN" altLang="en-US" sz="2800" b="1" dirty="0">
                <a:solidFill>
                  <a:srgbClr val="0000CC"/>
                </a:solidFill>
                <a:latin typeface="+mj-lt"/>
                <a:cs typeface="Times New Roman" panose="02020603050405020304" pitchFamily="18" charset="0"/>
              </a:rPr>
              <a:t>của </a:t>
            </a:r>
            <a:r>
              <a:rPr lang="en-US" altLang="en-US" sz="2800" b="1" dirty="0" err="1">
                <a:solidFill>
                  <a:srgbClr val="0000CC"/>
                </a:solidFill>
                <a:latin typeface="+mj-lt"/>
                <a:cs typeface="Times New Roman" panose="02020603050405020304" pitchFamily="18" charset="0"/>
              </a:rPr>
              <a:t>hàng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hoá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sức</a:t>
            </a:r>
            <a:r>
              <a:rPr lang="en-US" altLang="en-US" sz="2800" b="1" dirty="0">
                <a:solidFill>
                  <a:srgbClr val="0000CC"/>
                </a:solidFill>
                <a:latin typeface="+mj-lt"/>
                <a:cs typeface="Times New Roman" panose="02020603050405020304" pitchFamily="18" charset="0"/>
              </a:rPr>
              <a:t> lao </a:t>
            </a:r>
            <a:r>
              <a:rPr lang="en-US" altLang="en-US" sz="2800" b="1" dirty="0" err="1">
                <a:solidFill>
                  <a:srgbClr val="0000CC"/>
                </a:solidFill>
                <a:latin typeface="+mj-lt"/>
                <a:cs typeface="Times New Roman" panose="02020603050405020304" pitchFamily="18" charset="0"/>
              </a:rPr>
              <a:t>động</a:t>
            </a:r>
            <a:r>
              <a:rPr lang="en-US" altLang="en-US" sz="2800" b="1" dirty="0">
                <a:solidFill>
                  <a:srgbClr val="0000CC"/>
                </a:solidFill>
                <a:latin typeface="+mj-lt"/>
                <a:cs typeface="Times New Roman" panose="02020603050405020304" pitchFamily="18" charset="0"/>
              </a:rPr>
              <a:t> </a:t>
            </a:r>
            <a:endParaRPr lang="en-US" altLang="en-US" sz="2800" b="1" dirty="0">
              <a:solidFill>
                <a:srgbClr val="0000CC"/>
              </a:solidFill>
              <a:latin typeface="+mj-lt"/>
            </a:endParaRPr>
          </a:p>
        </p:txBody>
      </p:sp>
      <p:pic>
        <p:nvPicPr>
          <p:cNvPr id="35" name="Picture 2" descr="Thực phẩm là gì? Phân loại và tổng hợp các nhóm thực phẩm giàu dinh dưỡng">
            <a:extLst>
              <a:ext uri="{FF2B5EF4-FFF2-40B4-BE49-F238E27FC236}">
                <a16:creationId xmlns="" xmlns:a16="http://schemas.microsoft.com/office/drawing/2014/main" id="{87DD1CB4-119A-41AD-9010-1E24884CC3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80283" y="3678985"/>
            <a:ext cx="1429378" cy="1056197"/>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Hình ảnh Bảng Học Giáo Dục, Bảng đen, Học, Giáo Dục miễn phí tải tập tin PNG  PSDComment và Vector">
            <a:extLst>
              <a:ext uri="{FF2B5EF4-FFF2-40B4-BE49-F238E27FC236}">
                <a16:creationId xmlns="" xmlns:a16="http://schemas.microsoft.com/office/drawing/2014/main" id="{363AB284-D7D8-4647-A9B8-3A6CA9BB5CE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32656" y="2231185"/>
            <a:ext cx="1376362" cy="1184575"/>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6" descr="Khám Bệnh Hình ảnh | Định dạng hình ảnh PSD 400958644| vn.lovepik.com">
            <a:extLst>
              <a:ext uri="{FF2B5EF4-FFF2-40B4-BE49-F238E27FC236}">
                <a16:creationId xmlns="" xmlns:a16="http://schemas.microsoft.com/office/drawing/2014/main" id="{EFACC166-EE55-4961-947D-05E8CFD37BC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74571" y="3678985"/>
            <a:ext cx="1322414" cy="1222452"/>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8" descr="Hình ảnh Tiệc Chào Mừng Hiệu Suất Ma Thuật Biểu Diễn Múa Biểu Diễn Ca Hát,  Chương Trình Tài Năng, Chương Trình Tài Năng Trong Khuôn Viên Trường, Khuôn  Viên đa Năng">
            <a:extLst>
              <a:ext uri="{FF2B5EF4-FFF2-40B4-BE49-F238E27FC236}">
                <a16:creationId xmlns="" xmlns:a16="http://schemas.microsoft.com/office/drawing/2014/main" id="{855A9D74-6627-41AB-8EF5-4ABFA6559CC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8696" y="5112414"/>
            <a:ext cx="1322414" cy="1056197"/>
          </a:xfrm>
          <a:prstGeom prst="rect">
            <a:avLst/>
          </a:prstGeom>
          <a:noFill/>
          <a:extLst>
            <a:ext uri="{909E8E84-426E-40DD-AFC4-6F175D3DCCD1}">
              <a14:hiddenFill xmlns:a14="http://schemas.microsoft.com/office/drawing/2010/main">
                <a:solidFill>
                  <a:srgbClr val="FFFFFF"/>
                </a:solidFill>
              </a14:hiddenFill>
            </a:ext>
          </a:extLst>
        </p:spPr>
      </p:pic>
      <p:sp>
        <p:nvSpPr>
          <p:cNvPr id="39" name="TextBox 38">
            <a:extLst>
              <a:ext uri="{FF2B5EF4-FFF2-40B4-BE49-F238E27FC236}">
                <a16:creationId xmlns="" xmlns:a16="http://schemas.microsoft.com/office/drawing/2014/main" id="{87115884-445C-4764-9F9A-0E3DDB25DDAF}"/>
              </a:ext>
            </a:extLst>
          </p:cNvPr>
          <p:cNvSpPr txBox="1"/>
          <p:nvPr/>
        </p:nvSpPr>
        <p:spPr>
          <a:xfrm>
            <a:off x="4095792" y="1461744"/>
            <a:ext cx="6780087" cy="769441"/>
          </a:xfrm>
          <a:prstGeom prst="rect">
            <a:avLst/>
          </a:prstGeom>
          <a:noFill/>
        </p:spPr>
        <p:txBody>
          <a:bodyPr wrap="square">
            <a:spAutoFit/>
          </a:bodyPr>
          <a:lstStyle/>
          <a:p>
            <a:pPr algn="ctr"/>
            <a:r>
              <a:rPr lang="en-US" sz="2200" b="0" i="0" dirty="0" err="1">
                <a:solidFill>
                  <a:srgbClr val="010101"/>
                </a:solidFill>
                <a:effectLst/>
                <a:latin typeface="+mj-lt"/>
              </a:rPr>
              <a:t>Giá</a:t>
            </a:r>
            <a:r>
              <a:rPr lang="en-US" sz="2200" b="0" i="0" dirty="0">
                <a:solidFill>
                  <a:srgbClr val="010101"/>
                </a:solidFill>
                <a:effectLst/>
                <a:latin typeface="+mj-lt"/>
              </a:rPr>
              <a:t> </a:t>
            </a:r>
            <a:r>
              <a:rPr lang="en-US" sz="2200" b="0" i="0" dirty="0" err="1">
                <a:solidFill>
                  <a:srgbClr val="010101"/>
                </a:solidFill>
                <a:effectLst/>
                <a:latin typeface="+mj-lt"/>
              </a:rPr>
              <a:t>trị</a:t>
            </a:r>
            <a:r>
              <a:rPr lang="en-US" sz="2200" b="0" i="0" dirty="0">
                <a:solidFill>
                  <a:srgbClr val="010101"/>
                </a:solidFill>
                <a:effectLst/>
                <a:latin typeface="+mj-lt"/>
              </a:rPr>
              <a:t> </a:t>
            </a:r>
            <a:r>
              <a:rPr lang="en-US" sz="2200" b="0" i="0" dirty="0" err="1">
                <a:solidFill>
                  <a:srgbClr val="010101"/>
                </a:solidFill>
                <a:effectLst/>
                <a:latin typeface="+mj-lt"/>
              </a:rPr>
              <a:t>của</a:t>
            </a:r>
            <a:r>
              <a:rPr lang="en-US" sz="2200" b="0" i="0" dirty="0">
                <a:solidFill>
                  <a:srgbClr val="010101"/>
                </a:solidFill>
                <a:effectLst/>
                <a:latin typeface="+mj-lt"/>
              </a:rPr>
              <a:t> </a:t>
            </a:r>
            <a:r>
              <a:rPr lang="en-US" sz="2200" b="0" i="0" dirty="0" err="1">
                <a:solidFill>
                  <a:srgbClr val="010101"/>
                </a:solidFill>
                <a:effectLst/>
                <a:latin typeface="+mj-lt"/>
              </a:rPr>
              <a:t>hàng</a:t>
            </a:r>
            <a:r>
              <a:rPr lang="en-US" sz="2200" b="0" i="0" dirty="0">
                <a:solidFill>
                  <a:srgbClr val="010101"/>
                </a:solidFill>
                <a:effectLst/>
                <a:latin typeface="+mj-lt"/>
              </a:rPr>
              <a:t> </a:t>
            </a:r>
            <a:r>
              <a:rPr lang="en-US" sz="2200" b="0" i="0" dirty="0" err="1">
                <a:solidFill>
                  <a:srgbClr val="010101"/>
                </a:solidFill>
                <a:effectLst/>
                <a:latin typeface="+mj-lt"/>
              </a:rPr>
              <a:t>hóa</a:t>
            </a:r>
            <a:r>
              <a:rPr lang="en-US" sz="2200" b="0" i="0" dirty="0">
                <a:solidFill>
                  <a:srgbClr val="010101"/>
                </a:solidFill>
                <a:effectLst/>
                <a:latin typeface="+mj-lt"/>
              </a:rPr>
              <a:t> </a:t>
            </a:r>
            <a:r>
              <a:rPr lang="en-US" sz="2200" b="0" i="0" dirty="0" err="1">
                <a:solidFill>
                  <a:srgbClr val="010101"/>
                </a:solidFill>
                <a:effectLst/>
                <a:latin typeface="+mj-lt"/>
              </a:rPr>
              <a:t>sức</a:t>
            </a:r>
            <a:r>
              <a:rPr lang="en-US" sz="2200" b="0" i="0" dirty="0">
                <a:solidFill>
                  <a:srgbClr val="010101"/>
                </a:solidFill>
                <a:effectLst/>
                <a:latin typeface="+mj-lt"/>
              </a:rPr>
              <a:t> lao </a:t>
            </a:r>
            <a:r>
              <a:rPr lang="en-US" sz="2200" b="0" i="0" dirty="0" err="1">
                <a:solidFill>
                  <a:srgbClr val="010101"/>
                </a:solidFill>
                <a:effectLst/>
                <a:latin typeface="+mj-lt"/>
              </a:rPr>
              <a:t>động</a:t>
            </a:r>
            <a:r>
              <a:rPr lang="en-US" sz="2200" b="0" i="0" dirty="0">
                <a:solidFill>
                  <a:srgbClr val="010101"/>
                </a:solidFill>
                <a:effectLst/>
                <a:latin typeface="+mj-lt"/>
              </a:rPr>
              <a:t> do </a:t>
            </a:r>
            <a:r>
              <a:rPr lang="en-US" sz="2200" b="0" i="0" dirty="0" err="1">
                <a:solidFill>
                  <a:srgbClr val="010101"/>
                </a:solidFill>
                <a:effectLst/>
                <a:latin typeface="+mj-lt"/>
              </a:rPr>
              <a:t>các</a:t>
            </a:r>
            <a:r>
              <a:rPr lang="en-US" sz="2200" b="0" i="0" dirty="0">
                <a:solidFill>
                  <a:srgbClr val="010101"/>
                </a:solidFill>
                <a:effectLst/>
                <a:latin typeface="+mj-lt"/>
              </a:rPr>
              <a:t> </a:t>
            </a:r>
            <a:r>
              <a:rPr lang="en-US" sz="2200" b="0" i="0" dirty="0" err="1">
                <a:solidFill>
                  <a:srgbClr val="010101"/>
                </a:solidFill>
                <a:effectLst/>
                <a:latin typeface="+mj-lt"/>
              </a:rPr>
              <a:t>bộ</a:t>
            </a:r>
            <a:r>
              <a:rPr lang="en-US" sz="2200" b="0" i="0" dirty="0">
                <a:solidFill>
                  <a:srgbClr val="010101"/>
                </a:solidFill>
                <a:effectLst/>
                <a:latin typeface="+mj-lt"/>
              </a:rPr>
              <a:t> </a:t>
            </a:r>
            <a:r>
              <a:rPr lang="en-US" sz="2200" b="0" i="0" dirty="0" err="1">
                <a:solidFill>
                  <a:srgbClr val="010101"/>
                </a:solidFill>
                <a:effectLst/>
                <a:latin typeface="+mj-lt"/>
              </a:rPr>
              <a:t>phận</a:t>
            </a:r>
            <a:r>
              <a:rPr lang="en-US" sz="2200" b="0" i="0" dirty="0">
                <a:solidFill>
                  <a:srgbClr val="010101"/>
                </a:solidFill>
                <a:effectLst/>
                <a:latin typeface="+mj-lt"/>
              </a:rPr>
              <a:t> </a:t>
            </a:r>
            <a:r>
              <a:rPr lang="en-US" sz="2200" b="0" i="0" dirty="0" err="1">
                <a:solidFill>
                  <a:srgbClr val="010101"/>
                </a:solidFill>
                <a:effectLst/>
                <a:latin typeface="+mj-lt"/>
              </a:rPr>
              <a:t>sau</a:t>
            </a:r>
            <a:r>
              <a:rPr lang="en-US" sz="2200" b="0" i="0" dirty="0">
                <a:solidFill>
                  <a:srgbClr val="010101"/>
                </a:solidFill>
                <a:effectLst/>
                <a:latin typeface="+mj-lt"/>
              </a:rPr>
              <a:t> </a:t>
            </a:r>
            <a:r>
              <a:rPr lang="en-US" sz="2200" b="0" i="0" dirty="0" err="1">
                <a:solidFill>
                  <a:srgbClr val="010101"/>
                </a:solidFill>
                <a:effectLst/>
                <a:latin typeface="+mj-lt"/>
              </a:rPr>
              <a:t>đây</a:t>
            </a:r>
            <a:r>
              <a:rPr lang="en-US" sz="2200" b="0" i="0" dirty="0">
                <a:solidFill>
                  <a:srgbClr val="010101"/>
                </a:solidFill>
                <a:effectLst/>
                <a:latin typeface="+mj-lt"/>
              </a:rPr>
              <a:t> </a:t>
            </a:r>
            <a:r>
              <a:rPr lang="en-US" sz="2200" b="0" i="0" dirty="0" err="1">
                <a:solidFill>
                  <a:srgbClr val="010101"/>
                </a:solidFill>
                <a:effectLst/>
                <a:latin typeface="+mj-lt"/>
              </a:rPr>
              <a:t>hợp</a:t>
            </a:r>
            <a:r>
              <a:rPr lang="en-US" sz="2200" b="0" i="0" dirty="0">
                <a:solidFill>
                  <a:srgbClr val="010101"/>
                </a:solidFill>
                <a:effectLst/>
                <a:latin typeface="+mj-lt"/>
              </a:rPr>
              <a:t> </a:t>
            </a:r>
            <a:r>
              <a:rPr lang="en-US" sz="2200" b="0" i="0" dirty="0" err="1">
                <a:solidFill>
                  <a:srgbClr val="010101"/>
                </a:solidFill>
                <a:effectLst/>
                <a:latin typeface="+mj-lt"/>
              </a:rPr>
              <a:t>thành</a:t>
            </a:r>
            <a:r>
              <a:rPr lang="en-US" sz="2200" b="0" i="0" dirty="0">
                <a:solidFill>
                  <a:srgbClr val="010101"/>
                </a:solidFill>
                <a:effectLst/>
                <a:latin typeface="+mj-lt"/>
              </a:rPr>
              <a:t>:</a:t>
            </a:r>
            <a:endParaRPr lang="en-US" sz="2200" dirty="0">
              <a:latin typeface="+mj-lt"/>
            </a:endParaRPr>
          </a:p>
        </p:txBody>
      </p:sp>
      <p:sp>
        <p:nvSpPr>
          <p:cNvPr id="43" name="Rectangle 11">
            <a:extLst>
              <a:ext uri="{FF2B5EF4-FFF2-40B4-BE49-F238E27FC236}">
                <a16:creationId xmlns="" xmlns:a16="http://schemas.microsoft.com/office/drawing/2014/main" id="{5EA0CAF8-DCE9-419C-BF2D-EFB0408CAB79}"/>
              </a:ext>
            </a:extLst>
          </p:cNvPr>
          <p:cNvSpPr>
            <a:spLocks noChangeArrowheads="1"/>
          </p:cNvSpPr>
          <p:nvPr/>
        </p:nvSpPr>
        <p:spPr bwMode="auto">
          <a:xfrm>
            <a:off x="8552617" y="3556323"/>
            <a:ext cx="264697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indent="0" algn="ctr">
              <a:spcBef>
                <a:spcPts val="200"/>
              </a:spcBef>
              <a:spcAft>
                <a:spcPts val="200"/>
              </a:spcAft>
            </a:pPr>
            <a:r>
              <a:rPr lang="en-US" altLang="en-US" sz="2200" dirty="0" err="1">
                <a:solidFill>
                  <a:srgbClr val="0070C0"/>
                </a:solidFill>
                <a:cs typeface="Times New Roman" panose="02020603050405020304" pitchFamily="18" charset="0"/>
              </a:rPr>
              <a:t>Phí</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tổn</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đào</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tạo</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công</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nhân</a:t>
            </a:r>
            <a:r>
              <a:rPr lang="en-US" altLang="en-US" sz="2200" dirty="0">
                <a:solidFill>
                  <a:srgbClr val="0070C0"/>
                </a:solidFill>
                <a:cs typeface="Times New Roman" panose="02020603050405020304" pitchFamily="18" charset="0"/>
              </a:rPr>
              <a:t>.</a:t>
            </a:r>
          </a:p>
        </p:txBody>
      </p:sp>
      <p:sp>
        <p:nvSpPr>
          <p:cNvPr id="44" name="Rectangle 12">
            <a:extLst>
              <a:ext uri="{FF2B5EF4-FFF2-40B4-BE49-F238E27FC236}">
                <a16:creationId xmlns="" xmlns:a16="http://schemas.microsoft.com/office/drawing/2014/main" id="{966F7CED-0ED3-4C0F-B4A4-6E12BE999C32}"/>
              </a:ext>
            </a:extLst>
          </p:cNvPr>
          <p:cNvSpPr>
            <a:spLocks noChangeArrowheads="1"/>
          </p:cNvSpPr>
          <p:nvPr/>
        </p:nvSpPr>
        <p:spPr bwMode="auto">
          <a:xfrm>
            <a:off x="7972154" y="5001798"/>
            <a:ext cx="409671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indent="0" algn="ctr">
              <a:spcBef>
                <a:spcPts val="200"/>
              </a:spcBef>
              <a:spcAft>
                <a:spcPts val="200"/>
              </a:spcAft>
            </a:pPr>
            <a:r>
              <a:rPr lang="vi-VN" altLang="en-US" sz="2200" dirty="0">
                <a:solidFill>
                  <a:srgbClr val="996633"/>
                </a:solidFill>
                <a:cs typeface="Times New Roman" panose="02020603050405020304" pitchFamily="18" charset="0"/>
              </a:rPr>
              <a:t>T</a:t>
            </a:r>
            <a:r>
              <a:rPr lang="en-US" altLang="en-US" sz="2200" dirty="0">
                <a:solidFill>
                  <a:srgbClr val="996633"/>
                </a:solidFill>
                <a:cs typeface="Times New Roman" panose="02020603050405020304" pitchFamily="18" charset="0"/>
              </a:rPr>
              <a:t>ư </a:t>
            </a:r>
            <a:r>
              <a:rPr lang="en-US" altLang="en-US" sz="2200" dirty="0" err="1">
                <a:solidFill>
                  <a:srgbClr val="996633"/>
                </a:solidFill>
                <a:cs typeface="Times New Roman" panose="02020603050405020304" pitchFamily="18" charset="0"/>
              </a:rPr>
              <a:t>liệu</a:t>
            </a:r>
            <a:r>
              <a:rPr lang="en-US" altLang="en-US" sz="2200" dirty="0">
                <a:solidFill>
                  <a:srgbClr val="996633"/>
                </a:solidFill>
                <a:cs typeface="Times New Roman" panose="02020603050405020304" pitchFamily="18" charset="0"/>
              </a:rPr>
              <a:t> </a:t>
            </a:r>
            <a:r>
              <a:rPr lang="en-US" altLang="en-US" sz="2200" dirty="0" err="1">
                <a:solidFill>
                  <a:srgbClr val="996633"/>
                </a:solidFill>
                <a:cs typeface="Times New Roman" panose="02020603050405020304" pitchFamily="18" charset="0"/>
              </a:rPr>
              <a:t>sinh</a:t>
            </a:r>
            <a:r>
              <a:rPr lang="en-US" altLang="en-US" sz="2200" dirty="0">
                <a:solidFill>
                  <a:srgbClr val="996633"/>
                </a:solidFill>
                <a:cs typeface="Times New Roman" panose="02020603050405020304" pitchFamily="18" charset="0"/>
              </a:rPr>
              <a:t> </a:t>
            </a:r>
            <a:r>
              <a:rPr lang="en-US" altLang="en-US" sz="2200" dirty="0" err="1">
                <a:solidFill>
                  <a:srgbClr val="996633"/>
                </a:solidFill>
                <a:cs typeface="Times New Roman" panose="02020603050405020304" pitchFamily="18" charset="0"/>
              </a:rPr>
              <a:t>hoạt</a:t>
            </a:r>
            <a:r>
              <a:rPr lang="en-US" altLang="en-US" sz="2200" dirty="0">
                <a:solidFill>
                  <a:srgbClr val="996633"/>
                </a:solidFill>
                <a:cs typeface="Times New Roman" panose="02020603050405020304" pitchFamily="18" charset="0"/>
              </a:rPr>
              <a:t> </a:t>
            </a:r>
            <a:r>
              <a:rPr lang="en-US" altLang="en-US" sz="2200" dirty="0" err="1">
                <a:solidFill>
                  <a:srgbClr val="996633"/>
                </a:solidFill>
                <a:cs typeface="Times New Roman" panose="02020603050405020304" pitchFamily="18" charset="0"/>
              </a:rPr>
              <a:t>cần</a:t>
            </a:r>
            <a:r>
              <a:rPr lang="en-US" altLang="en-US" sz="2200" dirty="0">
                <a:solidFill>
                  <a:srgbClr val="996633"/>
                </a:solidFill>
                <a:cs typeface="Times New Roman" panose="02020603050405020304" pitchFamily="18" charset="0"/>
              </a:rPr>
              <a:t> </a:t>
            </a:r>
            <a:r>
              <a:rPr lang="en-US" altLang="en-US" sz="2200" dirty="0" err="1">
                <a:solidFill>
                  <a:srgbClr val="996633"/>
                </a:solidFill>
                <a:cs typeface="Times New Roman" panose="02020603050405020304" pitchFamily="18" charset="0"/>
              </a:rPr>
              <a:t>thiết</a:t>
            </a:r>
            <a:r>
              <a:rPr lang="en-US" altLang="en-US" sz="2200" dirty="0">
                <a:solidFill>
                  <a:srgbClr val="996633"/>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cho</a:t>
            </a:r>
            <a:r>
              <a:rPr lang="en-US" altLang="en-US" sz="2200" b="1" dirty="0">
                <a:solidFill>
                  <a:srgbClr val="0000CC"/>
                </a:solidFill>
                <a:cs typeface="Times New Roman" panose="02020603050405020304" pitchFamily="18" charset="0"/>
              </a:rPr>
              <a:t> con </a:t>
            </a:r>
            <a:r>
              <a:rPr lang="en-US" altLang="en-US" sz="2200" b="1" dirty="0" err="1">
                <a:solidFill>
                  <a:srgbClr val="0000CC"/>
                </a:solidFill>
                <a:cs typeface="Times New Roman" panose="02020603050405020304" pitchFamily="18" charset="0"/>
              </a:rPr>
              <a:t>cái</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người</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công</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nhân</a:t>
            </a:r>
            <a:r>
              <a:rPr lang="en-US" altLang="en-US" sz="2200" b="1" dirty="0">
                <a:solidFill>
                  <a:srgbClr val="0000CC"/>
                </a:solidFill>
                <a:cs typeface="Times New Roman" panose="02020603050405020304" pitchFamily="18" charset="0"/>
              </a:rPr>
              <a:t>.</a:t>
            </a:r>
          </a:p>
        </p:txBody>
      </p:sp>
      <p:pic>
        <p:nvPicPr>
          <p:cNvPr id="23" name="Picture 22"/>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63159827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자유형: 도형 79">
            <a:extLst>
              <a:ext uri="{FF2B5EF4-FFF2-40B4-BE49-F238E27FC236}">
                <a16:creationId xmlns="" xmlns:a16="http://schemas.microsoft.com/office/drawing/2014/main" id="{99513690-DD2E-4E51-88D8-2F484AFE725D}"/>
              </a:ext>
            </a:extLst>
          </p:cNvPr>
          <p:cNvSpPr/>
          <p:nvPr/>
        </p:nvSpPr>
        <p:spPr>
          <a:xfrm rot="1282801">
            <a:off x="3717491" y="2175251"/>
            <a:ext cx="290480" cy="234157"/>
          </a:xfrm>
          <a:custGeom>
            <a:avLst/>
            <a:gdLst>
              <a:gd name="connsiteX0" fmla="*/ 1426018 w 1699104"/>
              <a:gd name="connsiteY0" fmla="*/ 100 h 1369652"/>
              <a:gd name="connsiteX1" fmla="*/ 905616 w 1699104"/>
              <a:gd name="connsiteY1" fmla="*/ 806363 h 1369652"/>
              <a:gd name="connsiteX2" fmla="*/ 283242 w 1699104"/>
              <a:gd name="connsiteY2" fmla="*/ 523532 h 1369652"/>
              <a:gd name="connsiteX3" fmla="*/ 222649 w 1699104"/>
              <a:gd name="connsiteY3" fmla="*/ 437351 h 1369652"/>
              <a:gd name="connsiteX4" fmla="*/ 229092 w 1699104"/>
              <a:gd name="connsiteY4" fmla="*/ 431928 h 1369652"/>
              <a:gd name="connsiteX5" fmla="*/ 214241 w 1699104"/>
              <a:gd name="connsiteY5" fmla="*/ 431928 h 1369652"/>
              <a:gd name="connsiteX6" fmla="*/ 219121 w 1699104"/>
              <a:gd name="connsiteY6" fmla="*/ 466941 h 1369652"/>
              <a:gd name="connsiteX7" fmla="*/ 726011 w 1699104"/>
              <a:gd name="connsiteY7" fmla="*/ 922236 h 1369652"/>
              <a:gd name="connsiteX8" fmla="*/ 1670649 w 1699104"/>
              <a:gd name="connsiteY8" fmla="*/ 741110 h 1369652"/>
              <a:gd name="connsiteX9" fmla="*/ 531731 w 1699104"/>
              <a:gd name="connsiteY9" fmla="*/ 1324252 h 1369652"/>
              <a:gd name="connsiteX10" fmla="*/ 91918 w 1699104"/>
              <a:gd name="connsiteY10" fmla="*/ 541992 h 1369652"/>
              <a:gd name="connsiteX11" fmla="*/ 120379 w 1699104"/>
              <a:gd name="connsiteY11" fmla="*/ 467947 h 1369652"/>
              <a:gd name="connsiteX12" fmla="*/ 116938 w 1699104"/>
              <a:gd name="connsiteY12" fmla="*/ 431928 h 1369652"/>
              <a:gd name="connsiteX13" fmla="*/ 33060 w 1699104"/>
              <a:gd name="connsiteY13" fmla="*/ 431928 h 1369652"/>
              <a:gd name="connsiteX14" fmla="*/ 0 w 1699104"/>
              <a:gd name="connsiteY14" fmla="*/ 398866 h 1369652"/>
              <a:gd name="connsiteX15" fmla="*/ 0 w 1699104"/>
              <a:gd name="connsiteY15" fmla="*/ 295655 h 1369652"/>
              <a:gd name="connsiteX16" fmla="*/ 33060 w 1699104"/>
              <a:gd name="connsiteY16" fmla="*/ 262594 h 1369652"/>
              <a:gd name="connsiteX17" fmla="*/ 303652 w 1699104"/>
              <a:gd name="connsiteY17" fmla="*/ 262594 h 1369652"/>
              <a:gd name="connsiteX18" fmla="*/ 336714 w 1699104"/>
              <a:gd name="connsiteY18" fmla="*/ 295655 h 1369652"/>
              <a:gd name="connsiteX19" fmla="*/ 336714 w 1699104"/>
              <a:gd name="connsiteY19" fmla="*/ 398866 h 1369652"/>
              <a:gd name="connsiteX20" fmla="*/ 327031 w 1699104"/>
              <a:gd name="connsiteY20" fmla="*/ 422244 h 1369652"/>
              <a:gd name="connsiteX21" fmla="*/ 318665 w 1699104"/>
              <a:gd name="connsiteY21" fmla="*/ 425709 h 1369652"/>
              <a:gd name="connsiteX22" fmla="*/ 320999 w 1699104"/>
              <a:gd name="connsiteY22" fmla="*/ 428452 h 1369652"/>
              <a:gd name="connsiteX23" fmla="*/ 854625 w 1699104"/>
              <a:gd name="connsiteY23" fmla="*/ 512079 h 1369652"/>
              <a:gd name="connsiteX24" fmla="*/ 1426018 w 1699104"/>
              <a:gd name="connsiteY24" fmla="*/ 100 h 1369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9104" h="1369652">
                <a:moveTo>
                  <a:pt x="1426018" y="100"/>
                </a:moveTo>
                <a:cubicBezTo>
                  <a:pt x="1538052" y="-1238"/>
                  <a:pt x="1521372" y="676489"/>
                  <a:pt x="905616" y="806363"/>
                </a:cubicBezTo>
                <a:cubicBezTo>
                  <a:pt x="615918" y="859803"/>
                  <a:pt x="247425" y="663322"/>
                  <a:pt x="283242" y="523532"/>
                </a:cubicBezTo>
                <a:cubicBezTo>
                  <a:pt x="295726" y="486047"/>
                  <a:pt x="248406" y="473678"/>
                  <a:pt x="222649" y="437351"/>
                </a:cubicBezTo>
                <a:lnTo>
                  <a:pt x="229092" y="431928"/>
                </a:lnTo>
                <a:lnTo>
                  <a:pt x="214241" y="431928"/>
                </a:lnTo>
                <a:lnTo>
                  <a:pt x="219121" y="466941"/>
                </a:lnTo>
                <a:cubicBezTo>
                  <a:pt x="244983" y="601662"/>
                  <a:pt x="334031" y="752109"/>
                  <a:pt x="726011" y="922236"/>
                </a:cubicBezTo>
                <a:cubicBezTo>
                  <a:pt x="1154486" y="1061180"/>
                  <a:pt x="1595961" y="678971"/>
                  <a:pt x="1670649" y="741110"/>
                </a:cubicBezTo>
                <a:cubicBezTo>
                  <a:pt x="1796893" y="821695"/>
                  <a:pt x="1518097" y="1557237"/>
                  <a:pt x="531731" y="1324252"/>
                </a:cubicBezTo>
                <a:cubicBezTo>
                  <a:pt x="208334" y="1231723"/>
                  <a:pt x="-112945" y="851176"/>
                  <a:pt x="91918" y="541992"/>
                </a:cubicBezTo>
                <a:cubicBezTo>
                  <a:pt x="120456" y="512888"/>
                  <a:pt x="123138" y="500113"/>
                  <a:pt x="120379" y="467947"/>
                </a:cubicBezTo>
                <a:lnTo>
                  <a:pt x="116938" y="431928"/>
                </a:lnTo>
                <a:lnTo>
                  <a:pt x="33060" y="431928"/>
                </a:lnTo>
                <a:cubicBezTo>
                  <a:pt x="14802" y="431928"/>
                  <a:pt x="0" y="417126"/>
                  <a:pt x="0" y="398866"/>
                </a:cubicBezTo>
                <a:lnTo>
                  <a:pt x="0" y="295655"/>
                </a:lnTo>
                <a:cubicBezTo>
                  <a:pt x="0" y="277396"/>
                  <a:pt x="14802" y="262594"/>
                  <a:pt x="33060" y="262594"/>
                </a:cubicBezTo>
                <a:lnTo>
                  <a:pt x="303652" y="262594"/>
                </a:lnTo>
                <a:cubicBezTo>
                  <a:pt x="321912" y="262594"/>
                  <a:pt x="336714" y="277396"/>
                  <a:pt x="336714" y="295655"/>
                </a:cubicBezTo>
                <a:lnTo>
                  <a:pt x="336714" y="398866"/>
                </a:lnTo>
                <a:cubicBezTo>
                  <a:pt x="336714" y="407996"/>
                  <a:pt x="333014" y="416262"/>
                  <a:pt x="327031" y="422244"/>
                </a:cubicBezTo>
                <a:lnTo>
                  <a:pt x="318665" y="425709"/>
                </a:lnTo>
                <a:lnTo>
                  <a:pt x="320999" y="428452"/>
                </a:lnTo>
                <a:cubicBezTo>
                  <a:pt x="391696" y="499969"/>
                  <a:pt x="533781" y="563301"/>
                  <a:pt x="854625" y="512079"/>
                </a:cubicBezTo>
                <a:cubicBezTo>
                  <a:pt x="1189479" y="428452"/>
                  <a:pt x="1354858" y="-7609"/>
                  <a:pt x="1426018" y="10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a:solidFill>
                <a:prstClr val="white"/>
              </a:solidFill>
              <a:latin typeface="Arial"/>
              <a:ea typeface="Arial Unicode MS"/>
            </a:endParaRPr>
          </a:p>
        </p:txBody>
      </p:sp>
      <p:grpSp>
        <p:nvGrpSpPr>
          <p:cNvPr id="26" name="그룹 80">
            <a:extLst>
              <a:ext uri="{FF2B5EF4-FFF2-40B4-BE49-F238E27FC236}">
                <a16:creationId xmlns="" xmlns:a16="http://schemas.microsoft.com/office/drawing/2014/main" id="{98A7825F-4EF5-49DA-BDB4-FF1D6297DA2A}"/>
              </a:ext>
            </a:extLst>
          </p:cNvPr>
          <p:cNvGrpSpPr/>
          <p:nvPr/>
        </p:nvGrpSpPr>
        <p:grpSpPr>
          <a:xfrm>
            <a:off x="3748025" y="5431749"/>
            <a:ext cx="229417" cy="320907"/>
            <a:chOff x="1019786" y="3002376"/>
            <a:chExt cx="2531613" cy="3541196"/>
          </a:xfrm>
          <a:solidFill>
            <a:schemeClr val="bg1"/>
          </a:solidFill>
        </p:grpSpPr>
        <p:sp>
          <p:nvSpPr>
            <p:cNvPr id="27" name="사각형: 둥근 모서리 132">
              <a:extLst>
                <a:ext uri="{FF2B5EF4-FFF2-40B4-BE49-F238E27FC236}">
                  <a16:creationId xmlns="" xmlns:a16="http://schemas.microsoft.com/office/drawing/2014/main" id="{AE2FF357-278E-47D7-B0D5-78E1DB3A071E}"/>
                </a:ext>
              </a:extLst>
            </p:cNvPr>
            <p:cNvSpPr/>
            <p:nvPr/>
          </p:nvSpPr>
          <p:spPr>
            <a:xfrm>
              <a:off x="1719599" y="3938796"/>
              <a:ext cx="1084494" cy="2604776"/>
            </a:xfrm>
            <a:custGeom>
              <a:avLst/>
              <a:gdLst>
                <a:gd name="connsiteX0" fmla="*/ 0 w 626166"/>
                <a:gd name="connsiteY0" fmla="*/ 293202 h 1175728"/>
                <a:gd name="connsiteX1" fmla="*/ 293202 w 626166"/>
                <a:gd name="connsiteY1" fmla="*/ 0 h 1175728"/>
                <a:gd name="connsiteX2" fmla="*/ 332964 w 626166"/>
                <a:gd name="connsiteY2" fmla="*/ 0 h 1175728"/>
                <a:gd name="connsiteX3" fmla="*/ 626166 w 626166"/>
                <a:gd name="connsiteY3" fmla="*/ 293202 h 1175728"/>
                <a:gd name="connsiteX4" fmla="*/ 626166 w 626166"/>
                <a:gd name="connsiteY4" fmla="*/ 882526 h 1175728"/>
                <a:gd name="connsiteX5" fmla="*/ 332964 w 626166"/>
                <a:gd name="connsiteY5" fmla="*/ 1175728 h 1175728"/>
                <a:gd name="connsiteX6" fmla="*/ 293202 w 626166"/>
                <a:gd name="connsiteY6" fmla="*/ 1175728 h 1175728"/>
                <a:gd name="connsiteX7" fmla="*/ 0 w 626166"/>
                <a:gd name="connsiteY7" fmla="*/ 882526 h 1175728"/>
                <a:gd name="connsiteX8" fmla="*/ 0 w 626166"/>
                <a:gd name="connsiteY8" fmla="*/ 293202 h 1175728"/>
                <a:gd name="connsiteX0" fmla="*/ 0 w 626166"/>
                <a:gd name="connsiteY0" fmla="*/ 303142 h 1185668"/>
                <a:gd name="connsiteX1" fmla="*/ 293202 w 626166"/>
                <a:gd name="connsiteY1" fmla="*/ 9940 h 1185668"/>
                <a:gd name="connsiteX2" fmla="*/ 382660 w 626166"/>
                <a:gd name="connsiteY2" fmla="*/ 0 h 1185668"/>
                <a:gd name="connsiteX3" fmla="*/ 626166 w 626166"/>
                <a:gd name="connsiteY3" fmla="*/ 303142 h 1185668"/>
                <a:gd name="connsiteX4" fmla="*/ 626166 w 626166"/>
                <a:gd name="connsiteY4" fmla="*/ 892466 h 1185668"/>
                <a:gd name="connsiteX5" fmla="*/ 332964 w 626166"/>
                <a:gd name="connsiteY5" fmla="*/ 1185668 h 1185668"/>
                <a:gd name="connsiteX6" fmla="*/ 293202 w 626166"/>
                <a:gd name="connsiteY6" fmla="*/ 1185668 h 1185668"/>
                <a:gd name="connsiteX7" fmla="*/ 0 w 626166"/>
                <a:gd name="connsiteY7" fmla="*/ 892466 h 1185668"/>
                <a:gd name="connsiteX8" fmla="*/ 0 w 626166"/>
                <a:gd name="connsiteY8" fmla="*/ 303142 h 1185668"/>
                <a:gd name="connsiteX0" fmla="*/ 0 w 626166"/>
                <a:gd name="connsiteY0" fmla="*/ 303142 h 1185668"/>
                <a:gd name="connsiteX1" fmla="*/ 233567 w 626166"/>
                <a:gd name="connsiteY1" fmla="*/ 1 h 1185668"/>
                <a:gd name="connsiteX2" fmla="*/ 382660 w 626166"/>
                <a:gd name="connsiteY2" fmla="*/ 0 h 1185668"/>
                <a:gd name="connsiteX3" fmla="*/ 626166 w 626166"/>
                <a:gd name="connsiteY3" fmla="*/ 303142 h 1185668"/>
                <a:gd name="connsiteX4" fmla="*/ 626166 w 626166"/>
                <a:gd name="connsiteY4" fmla="*/ 892466 h 1185668"/>
                <a:gd name="connsiteX5" fmla="*/ 332964 w 626166"/>
                <a:gd name="connsiteY5" fmla="*/ 1185668 h 1185668"/>
                <a:gd name="connsiteX6" fmla="*/ 293202 w 626166"/>
                <a:gd name="connsiteY6" fmla="*/ 1185668 h 1185668"/>
                <a:gd name="connsiteX7" fmla="*/ 0 w 626166"/>
                <a:gd name="connsiteY7" fmla="*/ 892466 h 1185668"/>
                <a:gd name="connsiteX8" fmla="*/ 0 w 626166"/>
                <a:gd name="connsiteY8" fmla="*/ 303142 h 1185668"/>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293202 w 626166"/>
                <a:gd name="connsiteY6" fmla="*/ 1205546 h 1205546"/>
                <a:gd name="connsiteX7" fmla="*/ 0 w 626166"/>
                <a:gd name="connsiteY7" fmla="*/ 912344 h 1205546"/>
                <a:gd name="connsiteX8" fmla="*/ 0 w 626166"/>
                <a:gd name="connsiteY8" fmla="*/ 323020 h 1205546"/>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253446 w 626166"/>
                <a:gd name="connsiteY6" fmla="*/ 1195607 h 1205546"/>
                <a:gd name="connsiteX7" fmla="*/ 0 w 626166"/>
                <a:gd name="connsiteY7" fmla="*/ 912344 h 1205546"/>
                <a:gd name="connsiteX8" fmla="*/ 0 w 626166"/>
                <a:gd name="connsiteY8" fmla="*/ 323020 h 1205546"/>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332959 w 626166"/>
                <a:gd name="connsiteY6" fmla="*/ 1195607 h 1205546"/>
                <a:gd name="connsiteX7" fmla="*/ 0 w 626166"/>
                <a:gd name="connsiteY7" fmla="*/ 912344 h 1205546"/>
                <a:gd name="connsiteX8" fmla="*/ 0 w 626166"/>
                <a:gd name="connsiteY8" fmla="*/ 323020 h 1205546"/>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303142 w 626166"/>
                <a:gd name="connsiteY6" fmla="*/ 1185668 h 1205546"/>
                <a:gd name="connsiteX7" fmla="*/ 0 w 626166"/>
                <a:gd name="connsiteY7" fmla="*/ 912344 h 1205546"/>
                <a:gd name="connsiteX8" fmla="*/ 0 w 626166"/>
                <a:gd name="connsiteY8" fmla="*/ 323020 h 1205546"/>
                <a:gd name="connsiteX0" fmla="*/ 0 w 626166"/>
                <a:gd name="connsiteY0" fmla="*/ 323020 h 1225711"/>
                <a:gd name="connsiteX1" fmla="*/ 233567 w 626166"/>
                <a:gd name="connsiteY1" fmla="*/ 19879 h 1225711"/>
                <a:gd name="connsiteX2" fmla="*/ 432356 w 626166"/>
                <a:gd name="connsiteY2" fmla="*/ 0 h 1225711"/>
                <a:gd name="connsiteX3" fmla="*/ 626166 w 626166"/>
                <a:gd name="connsiteY3" fmla="*/ 323020 h 1225711"/>
                <a:gd name="connsiteX4" fmla="*/ 626166 w 626166"/>
                <a:gd name="connsiteY4" fmla="*/ 912344 h 1225711"/>
                <a:gd name="connsiteX5" fmla="*/ 332964 w 626166"/>
                <a:gd name="connsiteY5" fmla="*/ 1205546 h 1225711"/>
                <a:gd name="connsiteX6" fmla="*/ 332960 w 626166"/>
                <a:gd name="connsiteY6" fmla="*/ 1225424 h 1225711"/>
                <a:gd name="connsiteX7" fmla="*/ 0 w 626166"/>
                <a:gd name="connsiteY7" fmla="*/ 912344 h 1225711"/>
                <a:gd name="connsiteX8" fmla="*/ 0 w 626166"/>
                <a:gd name="connsiteY8" fmla="*/ 323020 h 1225711"/>
                <a:gd name="connsiteX0" fmla="*/ 0 w 626166"/>
                <a:gd name="connsiteY0" fmla="*/ 303142 h 1205833"/>
                <a:gd name="connsiteX1" fmla="*/ 233567 w 626166"/>
                <a:gd name="connsiteY1" fmla="*/ 1 h 1205833"/>
                <a:gd name="connsiteX2" fmla="*/ 412478 w 626166"/>
                <a:gd name="connsiteY2" fmla="*/ 0 h 1205833"/>
                <a:gd name="connsiteX3" fmla="*/ 626166 w 626166"/>
                <a:gd name="connsiteY3" fmla="*/ 303142 h 1205833"/>
                <a:gd name="connsiteX4" fmla="*/ 626166 w 626166"/>
                <a:gd name="connsiteY4" fmla="*/ 892466 h 1205833"/>
                <a:gd name="connsiteX5" fmla="*/ 332964 w 626166"/>
                <a:gd name="connsiteY5" fmla="*/ 1185668 h 1205833"/>
                <a:gd name="connsiteX6" fmla="*/ 332960 w 626166"/>
                <a:gd name="connsiteY6" fmla="*/ 1205546 h 1205833"/>
                <a:gd name="connsiteX7" fmla="*/ 0 w 626166"/>
                <a:gd name="connsiteY7" fmla="*/ 892466 h 1205833"/>
                <a:gd name="connsiteX8" fmla="*/ 0 w 626166"/>
                <a:gd name="connsiteY8" fmla="*/ 303142 h 1205833"/>
                <a:gd name="connsiteX0" fmla="*/ 0 w 626166"/>
                <a:gd name="connsiteY0" fmla="*/ 303142 h 1206318"/>
                <a:gd name="connsiteX1" fmla="*/ 233567 w 626166"/>
                <a:gd name="connsiteY1" fmla="*/ 1 h 1206318"/>
                <a:gd name="connsiteX2" fmla="*/ 412478 w 626166"/>
                <a:gd name="connsiteY2" fmla="*/ 0 h 1206318"/>
                <a:gd name="connsiteX3" fmla="*/ 626166 w 626166"/>
                <a:gd name="connsiteY3" fmla="*/ 303142 h 1206318"/>
                <a:gd name="connsiteX4" fmla="*/ 626166 w 626166"/>
                <a:gd name="connsiteY4" fmla="*/ 892466 h 1206318"/>
                <a:gd name="connsiteX5" fmla="*/ 345672 w 626166"/>
                <a:gd name="connsiteY5" fmla="*/ 1203547 h 1206318"/>
                <a:gd name="connsiteX6" fmla="*/ 332960 w 626166"/>
                <a:gd name="connsiteY6" fmla="*/ 1205546 h 1206318"/>
                <a:gd name="connsiteX7" fmla="*/ 0 w 626166"/>
                <a:gd name="connsiteY7" fmla="*/ 892466 h 1206318"/>
                <a:gd name="connsiteX8" fmla="*/ 0 w 626166"/>
                <a:gd name="connsiteY8" fmla="*/ 303142 h 1206318"/>
                <a:gd name="connsiteX0" fmla="*/ 0 w 626166"/>
                <a:gd name="connsiteY0" fmla="*/ 303142 h 1206318"/>
                <a:gd name="connsiteX1" fmla="*/ 233567 w 626166"/>
                <a:gd name="connsiteY1" fmla="*/ 1 h 1206318"/>
                <a:gd name="connsiteX2" fmla="*/ 412478 w 626166"/>
                <a:gd name="connsiteY2" fmla="*/ 0 h 1206318"/>
                <a:gd name="connsiteX3" fmla="*/ 626166 w 626166"/>
                <a:gd name="connsiteY3" fmla="*/ 303142 h 1206318"/>
                <a:gd name="connsiteX4" fmla="*/ 626166 w 626166"/>
                <a:gd name="connsiteY4" fmla="*/ 892466 h 1206318"/>
                <a:gd name="connsiteX5" fmla="*/ 345672 w 626166"/>
                <a:gd name="connsiteY5" fmla="*/ 1203547 h 1206318"/>
                <a:gd name="connsiteX6" fmla="*/ 323429 w 626166"/>
                <a:gd name="connsiteY6" fmla="*/ 1205546 h 1206318"/>
                <a:gd name="connsiteX7" fmla="*/ 0 w 626166"/>
                <a:gd name="connsiteY7" fmla="*/ 892466 h 1206318"/>
                <a:gd name="connsiteX8" fmla="*/ 0 w 626166"/>
                <a:gd name="connsiteY8" fmla="*/ 303142 h 1206318"/>
                <a:gd name="connsiteX0" fmla="*/ 0 w 626166"/>
                <a:gd name="connsiteY0" fmla="*/ 303142 h 1208656"/>
                <a:gd name="connsiteX1" fmla="*/ 233567 w 626166"/>
                <a:gd name="connsiteY1" fmla="*/ 1 h 1208656"/>
                <a:gd name="connsiteX2" fmla="*/ 412478 w 626166"/>
                <a:gd name="connsiteY2" fmla="*/ 0 h 1208656"/>
                <a:gd name="connsiteX3" fmla="*/ 626166 w 626166"/>
                <a:gd name="connsiteY3" fmla="*/ 303142 h 1208656"/>
                <a:gd name="connsiteX4" fmla="*/ 626166 w 626166"/>
                <a:gd name="connsiteY4" fmla="*/ 892466 h 1208656"/>
                <a:gd name="connsiteX5" fmla="*/ 345672 w 626166"/>
                <a:gd name="connsiteY5" fmla="*/ 1208656 h 1208656"/>
                <a:gd name="connsiteX6" fmla="*/ 323429 w 626166"/>
                <a:gd name="connsiteY6" fmla="*/ 1205546 h 1208656"/>
                <a:gd name="connsiteX7" fmla="*/ 0 w 626166"/>
                <a:gd name="connsiteY7" fmla="*/ 892466 h 1208656"/>
                <a:gd name="connsiteX8" fmla="*/ 0 w 626166"/>
                <a:gd name="connsiteY8" fmla="*/ 303142 h 1208656"/>
                <a:gd name="connsiteX0" fmla="*/ 0 w 626166"/>
                <a:gd name="connsiteY0" fmla="*/ 303142 h 1208656"/>
                <a:gd name="connsiteX1" fmla="*/ 233567 w 626166"/>
                <a:gd name="connsiteY1" fmla="*/ 1 h 1208656"/>
                <a:gd name="connsiteX2" fmla="*/ 412478 w 626166"/>
                <a:gd name="connsiteY2" fmla="*/ 0 h 1208656"/>
                <a:gd name="connsiteX3" fmla="*/ 626166 w 626166"/>
                <a:gd name="connsiteY3" fmla="*/ 303142 h 1208656"/>
                <a:gd name="connsiteX4" fmla="*/ 626166 w 626166"/>
                <a:gd name="connsiteY4" fmla="*/ 892466 h 1208656"/>
                <a:gd name="connsiteX5" fmla="*/ 345672 w 626166"/>
                <a:gd name="connsiteY5" fmla="*/ 1208656 h 1208656"/>
                <a:gd name="connsiteX6" fmla="*/ 320252 w 626166"/>
                <a:gd name="connsiteY6" fmla="*/ 1200437 h 1208656"/>
                <a:gd name="connsiteX7" fmla="*/ 0 w 626166"/>
                <a:gd name="connsiteY7" fmla="*/ 892466 h 1208656"/>
                <a:gd name="connsiteX8" fmla="*/ 0 w 626166"/>
                <a:gd name="connsiteY8" fmla="*/ 303142 h 1208656"/>
                <a:gd name="connsiteX0" fmla="*/ 0 w 626166"/>
                <a:gd name="connsiteY0" fmla="*/ 303142 h 1209124"/>
                <a:gd name="connsiteX1" fmla="*/ 233567 w 626166"/>
                <a:gd name="connsiteY1" fmla="*/ 1 h 1209124"/>
                <a:gd name="connsiteX2" fmla="*/ 412478 w 626166"/>
                <a:gd name="connsiteY2" fmla="*/ 0 h 1209124"/>
                <a:gd name="connsiteX3" fmla="*/ 626166 w 626166"/>
                <a:gd name="connsiteY3" fmla="*/ 303142 h 1209124"/>
                <a:gd name="connsiteX4" fmla="*/ 626166 w 626166"/>
                <a:gd name="connsiteY4" fmla="*/ 892466 h 1209124"/>
                <a:gd name="connsiteX5" fmla="*/ 345672 w 626166"/>
                <a:gd name="connsiteY5" fmla="*/ 1208656 h 1209124"/>
                <a:gd name="connsiteX6" fmla="*/ 313898 w 626166"/>
                <a:gd name="connsiteY6" fmla="*/ 1208099 h 1209124"/>
                <a:gd name="connsiteX7" fmla="*/ 0 w 626166"/>
                <a:gd name="connsiteY7" fmla="*/ 892466 h 1209124"/>
                <a:gd name="connsiteX8" fmla="*/ 0 w 626166"/>
                <a:gd name="connsiteY8" fmla="*/ 303142 h 1209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6166" h="1209124">
                  <a:moveTo>
                    <a:pt x="0" y="303142"/>
                  </a:moveTo>
                  <a:cubicBezTo>
                    <a:pt x="0" y="141211"/>
                    <a:pt x="71636" y="1"/>
                    <a:pt x="233567" y="1"/>
                  </a:cubicBezTo>
                  <a:lnTo>
                    <a:pt x="412478" y="0"/>
                  </a:lnTo>
                  <a:cubicBezTo>
                    <a:pt x="574409" y="0"/>
                    <a:pt x="626166" y="141211"/>
                    <a:pt x="626166" y="303142"/>
                  </a:cubicBezTo>
                  <a:lnTo>
                    <a:pt x="626166" y="892466"/>
                  </a:lnTo>
                  <a:cubicBezTo>
                    <a:pt x="626166" y="1054397"/>
                    <a:pt x="507603" y="1208656"/>
                    <a:pt x="345672" y="1208656"/>
                  </a:cubicBezTo>
                  <a:cubicBezTo>
                    <a:pt x="345670" y="1205343"/>
                    <a:pt x="313900" y="1211412"/>
                    <a:pt x="313898" y="1208099"/>
                  </a:cubicBezTo>
                  <a:cubicBezTo>
                    <a:pt x="151967" y="1208099"/>
                    <a:pt x="0" y="1054397"/>
                    <a:pt x="0" y="892466"/>
                  </a:cubicBezTo>
                  <a:lnTo>
                    <a:pt x="0" y="303142"/>
                  </a:lnTo>
                  <a:close/>
                </a:path>
              </a:pathLst>
            </a:custGeom>
            <a:grpFill/>
            <a:ln w="349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a:solidFill>
                  <a:prstClr val="white"/>
                </a:solidFill>
                <a:latin typeface="Arial"/>
                <a:ea typeface="Arial Unicode MS"/>
              </a:endParaRPr>
            </a:p>
          </p:txBody>
        </p:sp>
        <p:sp>
          <p:nvSpPr>
            <p:cNvPr id="28" name="막힌 원호 135">
              <a:extLst>
                <a:ext uri="{FF2B5EF4-FFF2-40B4-BE49-F238E27FC236}">
                  <a16:creationId xmlns="" xmlns:a16="http://schemas.microsoft.com/office/drawing/2014/main" id="{F65319D3-14E7-45B2-854C-CD1DB08D9F9F}"/>
                </a:ext>
              </a:extLst>
            </p:cNvPr>
            <p:cNvSpPr/>
            <p:nvPr/>
          </p:nvSpPr>
          <p:spPr>
            <a:xfrm>
              <a:off x="2103734" y="3002376"/>
              <a:ext cx="861381" cy="963974"/>
            </a:xfrm>
            <a:custGeom>
              <a:avLst/>
              <a:gdLst>
                <a:gd name="connsiteX0" fmla="*/ 6421 w 1188673"/>
                <a:gd name="connsiteY0" fmla="*/ 681464 h 1188673"/>
                <a:gd name="connsiteX1" fmla="*/ 149811 w 1188673"/>
                <a:gd name="connsiteY1" fmla="*/ 199833 h 1188673"/>
                <a:gd name="connsiteX2" fmla="*/ 610993 w 1188673"/>
                <a:gd name="connsiteY2" fmla="*/ 233 h 1188673"/>
                <a:gd name="connsiteX3" fmla="*/ 605291 w 1188673"/>
                <a:gd name="connsiteY3" fmla="*/ 203607 h 1188673"/>
                <a:gd name="connsiteX4" fmla="*/ 301981 w 1188673"/>
                <a:gd name="connsiteY4" fmla="*/ 334880 h 1188673"/>
                <a:gd name="connsiteX5" fmla="*/ 207676 w 1188673"/>
                <a:gd name="connsiteY5" fmla="*/ 651639 h 1188673"/>
                <a:gd name="connsiteX6" fmla="*/ 6421 w 1188673"/>
                <a:gd name="connsiteY6" fmla="*/ 681464 h 1188673"/>
                <a:gd name="connsiteX0" fmla="*/ 6425 w 610997"/>
                <a:gd name="connsiteY0" fmla="*/ 681464 h 683767"/>
                <a:gd name="connsiteX1" fmla="*/ 149815 w 610997"/>
                <a:gd name="connsiteY1" fmla="*/ 199833 h 683767"/>
                <a:gd name="connsiteX2" fmla="*/ 610997 w 610997"/>
                <a:gd name="connsiteY2" fmla="*/ 233 h 683767"/>
                <a:gd name="connsiteX3" fmla="*/ 605295 w 610997"/>
                <a:gd name="connsiteY3" fmla="*/ 203607 h 683767"/>
                <a:gd name="connsiteX4" fmla="*/ 301985 w 610997"/>
                <a:gd name="connsiteY4" fmla="*/ 334880 h 683767"/>
                <a:gd name="connsiteX5" fmla="*/ 275773 w 610997"/>
                <a:gd name="connsiteY5" fmla="*/ 680822 h 683767"/>
                <a:gd name="connsiteX6" fmla="*/ 6425 w 610997"/>
                <a:gd name="connsiteY6" fmla="*/ 681464 h 683767"/>
                <a:gd name="connsiteX0" fmla="*/ 6425 w 610997"/>
                <a:gd name="connsiteY0" fmla="*/ 681464 h 683767"/>
                <a:gd name="connsiteX1" fmla="*/ 149815 w 610997"/>
                <a:gd name="connsiteY1" fmla="*/ 199833 h 683767"/>
                <a:gd name="connsiteX2" fmla="*/ 610997 w 610997"/>
                <a:gd name="connsiteY2" fmla="*/ 233 h 683767"/>
                <a:gd name="connsiteX3" fmla="*/ 595567 w 610997"/>
                <a:gd name="connsiteY3" fmla="*/ 154969 h 683767"/>
                <a:gd name="connsiteX4" fmla="*/ 301985 w 610997"/>
                <a:gd name="connsiteY4" fmla="*/ 334880 h 683767"/>
                <a:gd name="connsiteX5" fmla="*/ 275773 w 610997"/>
                <a:gd name="connsiteY5" fmla="*/ 680822 h 683767"/>
                <a:gd name="connsiteX6" fmla="*/ 6425 w 610997"/>
                <a:gd name="connsiteY6" fmla="*/ 681464 h 68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997" h="683767">
                  <a:moveTo>
                    <a:pt x="6425" y="681464"/>
                  </a:moveTo>
                  <a:cubicBezTo>
                    <a:pt x="-19339" y="507616"/>
                    <a:pt x="33160" y="331280"/>
                    <a:pt x="149815" y="199833"/>
                  </a:cubicBezTo>
                  <a:cubicBezTo>
                    <a:pt x="266470" y="68386"/>
                    <a:pt x="435320" y="-4692"/>
                    <a:pt x="610997" y="233"/>
                  </a:cubicBezTo>
                  <a:lnTo>
                    <a:pt x="595567" y="154969"/>
                  </a:lnTo>
                  <a:cubicBezTo>
                    <a:pt x="480028" y="151730"/>
                    <a:pt x="378707" y="248430"/>
                    <a:pt x="301985" y="334880"/>
                  </a:cubicBezTo>
                  <a:cubicBezTo>
                    <a:pt x="225263" y="421330"/>
                    <a:pt x="258829" y="566486"/>
                    <a:pt x="275773" y="680822"/>
                  </a:cubicBezTo>
                  <a:cubicBezTo>
                    <a:pt x="208688" y="690764"/>
                    <a:pt x="73510" y="671522"/>
                    <a:pt x="6425" y="68146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dirty="0">
                <a:solidFill>
                  <a:prstClr val="black"/>
                </a:solidFill>
                <a:latin typeface="Arial"/>
                <a:ea typeface="Arial Unicode MS"/>
              </a:endParaRPr>
            </a:p>
          </p:txBody>
        </p:sp>
        <p:sp>
          <p:nvSpPr>
            <p:cNvPr id="29" name="자유형: 도형 83">
              <a:extLst>
                <a:ext uri="{FF2B5EF4-FFF2-40B4-BE49-F238E27FC236}">
                  <a16:creationId xmlns="" xmlns:a16="http://schemas.microsoft.com/office/drawing/2014/main" id="{47FAB2ED-E4C6-4702-AD7C-0B848A3F5183}"/>
                </a:ext>
              </a:extLst>
            </p:cNvPr>
            <p:cNvSpPr/>
            <p:nvPr/>
          </p:nvSpPr>
          <p:spPr>
            <a:xfrm rot="21000000">
              <a:off x="1019786" y="4024649"/>
              <a:ext cx="948277" cy="2492473"/>
            </a:xfrm>
            <a:custGeom>
              <a:avLst/>
              <a:gdLst>
                <a:gd name="connsiteX0" fmla="*/ 810820 w 948279"/>
                <a:gd name="connsiteY0" fmla="*/ 13176 h 2492471"/>
                <a:gd name="connsiteX1" fmla="*/ 890541 w 948279"/>
                <a:gd name="connsiteY1" fmla="*/ 50763 h 2492471"/>
                <a:gd name="connsiteX2" fmla="*/ 948279 w 948279"/>
                <a:gd name="connsiteY2" fmla="*/ 103894 h 2492471"/>
                <a:gd name="connsiteX3" fmla="*/ 938298 w 948279"/>
                <a:gd name="connsiteY3" fmla="*/ 110009 h 2492471"/>
                <a:gd name="connsiteX4" fmla="*/ 693849 w 948279"/>
                <a:gd name="connsiteY4" fmla="*/ 613610 h 2492471"/>
                <a:gd name="connsiteX5" fmla="*/ 473392 w 948279"/>
                <a:gd name="connsiteY5" fmla="*/ 1863884 h 2492471"/>
                <a:gd name="connsiteX6" fmla="*/ 621326 w 948279"/>
                <a:gd name="connsiteY6" fmla="*/ 2455353 h 2492471"/>
                <a:gd name="connsiteX7" fmla="*/ 654526 w 948279"/>
                <a:gd name="connsiteY7" fmla="*/ 2489310 h 2492471"/>
                <a:gd name="connsiteX8" fmla="*/ 632338 w 948279"/>
                <a:gd name="connsiteY8" fmla="*/ 2492471 h 2492471"/>
                <a:gd name="connsiteX9" fmla="*/ 576673 w 948279"/>
                <a:gd name="connsiteY9" fmla="*/ 2488230 h 2492471"/>
                <a:gd name="connsiteX10" fmla="*/ 0 w 948279"/>
                <a:gd name="connsiteY10" fmla="*/ 1842037 h 2492471"/>
                <a:gd name="connsiteX11" fmla="*/ 0 w 948279"/>
                <a:gd name="connsiteY11" fmla="*/ 625681 h 2492471"/>
                <a:gd name="connsiteX12" fmla="*/ 404528 w 948279"/>
                <a:gd name="connsiteY12" fmla="*/ 2 h 2492471"/>
                <a:gd name="connsiteX13" fmla="*/ 714395 w 948279"/>
                <a:gd name="connsiteY13" fmla="*/ 0 h 2492471"/>
                <a:gd name="connsiteX14" fmla="*/ 810820 w 948279"/>
                <a:gd name="connsiteY14" fmla="*/ 13176 h 249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8279" h="2492471">
                  <a:moveTo>
                    <a:pt x="810820" y="13176"/>
                  </a:moveTo>
                  <a:cubicBezTo>
                    <a:pt x="840111" y="21799"/>
                    <a:pt x="866619" y="34490"/>
                    <a:pt x="890541" y="50763"/>
                  </a:cubicBezTo>
                  <a:lnTo>
                    <a:pt x="948279" y="103894"/>
                  </a:lnTo>
                  <a:lnTo>
                    <a:pt x="938298" y="110009"/>
                  </a:lnTo>
                  <a:cubicBezTo>
                    <a:pt x="814270" y="209770"/>
                    <a:pt x="731709" y="398896"/>
                    <a:pt x="693849" y="613610"/>
                  </a:cubicBezTo>
                  <a:lnTo>
                    <a:pt x="473392" y="1863884"/>
                  </a:lnTo>
                  <a:cubicBezTo>
                    <a:pt x="435532" y="2078599"/>
                    <a:pt x="500125" y="2304347"/>
                    <a:pt x="621326" y="2455353"/>
                  </a:cubicBezTo>
                  <a:lnTo>
                    <a:pt x="654526" y="2489310"/>
                  </a:lnTo>
                  <a:lnTo>
                    <a:pt x="632338" y="2492471"/>
                  </a:lnTo>
                  <a:cubicBezTo>
                    <a:pt x="632335" y="2485633"/>
                    <a:pt x="576677" y="2495068"/>
                    <a:pt x="576673" y="2488230"/>
                  </a:cubicBezTo>
                  <a:cubicBezTo>
                    <a:pt x="296215" y="2488230"/>
                    <a:pt x="0" y="2176260"/>
                    <a:pt x="0" y="1842037"/>
                  </a:cubicBezTo>
                  <a:lnTo>
                    <a:pt x="0" y="625681"/>
                  </a:lnTo>
                  <a:cubicBezTo>
                    <a:pt x="0" y="291458"/>
                    <a:pt x="124071" y="2"/>
                    <a:pt x="404528" y="2"/>
                  </a:cubicBezTo>
                  <a:lnTo>
                    <a:pt x="714395" y="0"/>
                  </a:lnTo>
                  <a:cubicBezTo>
                    <a:pt x="749452" y="0"/>
                    <a:pt x="781528" y="4554"/>
                    <a:pt x="810820" y="13176"/>
                  </a:cubicBezTo>
                  <a:close/>
                </a:path>
              </a:pathLst>
            </a:custGeom>
            <a:grpFill/>
            <a:ln w="3492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a:solidFill>
                  <a:prstClr val="white"/>
                </a:solidFill>
                <a:latin typeface="Arial"/>
                <a:ea typeface="Arial Unicode MS"/>
              </a:endParaRPr>
            </a:p>
          </p:txBody>
        </p:sp>
        <p:sp>
          <p:nvSpPr>
            <p:cNvPr id="30" name="자유형: 도형 84">
              <a:extLst>
                <a:ext uri="{FF2B5EF4-FFF2-40B4-BE49-F238E27FC236}">
                  <a16:creationId xmlns="" xmlns:a16="http://schemas.microsoft.com/office/drawing/2014/main" id="{A58B57B8-9012-4DED-916A-DB021056FC53}"/>
                </a:ext>
              </a:extLst>
            </p:cNvPr>
            <p:cNvSpPr/>
            <p:nvPr/>
          </p:nvSpPr>
          <p:spPr>
            <a:xfrm rot="638553" flipH="1">
              <a:off x="2580804" y="4025901"/>
              <a:ext cx="970595" cy="2486379"/>
            </a:xfrm>
            <a:custGeom>
              <a:avLst/>
              <a:gdLst>
                <a:gd name="connsiteX0" fmla="*/ 810820 w 970595"/>
                <a:gd name="connsiteY0" fmla="*/ 13176 h 2486380"/>
                <a:gd name="connsiteX1" fmla="*/ 714395 w 970595"/>
                <a:gd name="connsiteY1" fmla="*/ 0 h 2486380"/>
                <a:gd name="connsiteX2" fmla="*/ 404528 w 970595"/>
                <a:gd name="connsiteY2" fmla="*/ 2 h 2486380"/>
                <a:gd name="connsiteX3" fmla="*/ 0 w 970595"/>
                <a:gd name="connsiteY3" fmla="*/ 625681 h 2486380"/>
                <a:gd name="connsiteX4" fmla="*/ 0 w 970595"/>
                <a:gd name="connsiteY4" fmla="*/ 1842037 h 2486380"/>
                <a:gd name="connsiteX5" fmla="*/ 560449 w 970595"/>
                <a:gd name="connsiteY5" fmla="*/ 2485181 h 2486380"/>
                <a:gd name="connsiteX6" fmla="*/ 599656 w 970595"/>
                <a:gd name="connsiteY6" fmla="*/ 2473913 h 2486380"/>
                <a:gd name="connsiteX7" fmla="*/ 663413 w 970595"/>
                <a:gd name="connsiteY7" fmla="*/ 2465457 h 2486380"/>
                <a:gd name="connsiteX8" fmla="*/ 641917 w 970595"/>
                <a:gd name="connsiteY8" fmla="*/ 2440471 h 2486380"/>
                <a:gd name="connsiteX9" fmla="*/ 539647 w 970595"/>
                <a:gd name="connsiteY9" fmla="*/ 1853878 h 2486380"/>
                <a:gd name="connsiteX10" fmla="*/ 774111 w 970595"/>
                <a:gd name="connsiteY10" fmla="*/ 606155 h 2486380"/>
                <a:gd name="connsiteX11" fmla="*/ 937077 w 970595"/>
                <a:gd name="connsiteY11" fmla="*/ 171433 h 2486380"/>
                <a:gd name="connsiteX12" fmla="*/ 970595 w 970595"/>
                <a:gd name="connsiteY12" fmla="*/ 134526 h 2486380"/>
                <a:gd name="connsiteX13" fmla="*/ 954745 w 970595"/>
                <a:gd name="connsiteY13" fmla="*/ 109844 h 2486380"/>
                <a:gd name="connsiteX14" fmla="*/ 810820 w 970595"/>
                <a:gd name="connsiteY14" fmla="*/ 13176 h 24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0595" h="2486380">
                  <a:moveTo>
                    <a:pt x="810820" y="13176"/>
                  </a:moveTo>
                  <a:cubicBezTo>
                    <a:pt x="781528" y="4554"/>
                    <a:pt x="749452" y="0"/>
                    <a:pt x="714395" y="0"/>
                  </a:cubicBezTo>
                  <a:lnTo>
                    <a:pt x="404528" y="2"/>
                  </a:lnTo>
                  <a:cubicBezTo>
                    <a:pt x="124071" y="2"/>
                    <a:pt x="0" y="291457"/>
                    <a:pt x="0" y="625681"/>
                  </a:cubicBezTo>
                  <a:lnTo>
                    <a:pt x="0" y="1842037"/>
                  </a:lnTo>
                  <a:cubicBezTo>
                    <a:pt x="0" y="2176260"/>
                    <a:pt x="279992" y="2485181"/>
                    <a:pt x="560449" y="2485181"/>
                  </a:cubicBezTo>
                  <a:cubicBezTo>
                    <a:pt x="560454" y="2492019"/>
                    <a:pt x="599653" y="2467075"/>
                    <a:pt x="599656" y="2473913"/>
                  </a:cubicBezTo>
                  <a:lnTo>
                    <a:pt x="663413" y="2465457"/>
                  </a:lnTo>
                  <a:lnTo>
                    <a:pt x="641917" y="2440471"/>
                  </a:lnTo>
                  <a:cubicBezTo>
                    <a:pt x="539141" y="2290899"/>
                    <a:pt x="499381" y="2068154"/>
                    <a:pt x="539647" y="1853878"/>
                  </a:cubicBezTo>
                  <a:lnTo>
                    <a:pt x="774111" y="606155"/>
                  </a:lnTo>
                  <a:cubicBezTo>
                    <a:pt x="806323" y="434734"/>
                    <a:pt x="858499" y="278419"/>
                    <a:pt x="937077" y="171433"/>
                  </a:cubicBezTo>
                  <a:lnTo>
                    <a:pt x="970595" y="134526"/>
                  </a:lnTo>
                  <a:lnTo>
                    <a:pt x="954745" y="109844"/>
                  </a:lnTo>
                  <a:cubicBezTo>
                    <a:pt x="916851" y="63939"/>
                    <a:pt x="869403" y="30421"/>
                    <a:pt x="810820" y="13176"/>
                  </a:cubicBezTo>
                  <a:close/>
                </a:path>
              </a:pathLst>
            </a:custGeom>
            <a:grpFill/>
            <a:ln w="3492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a:solidFill>
                  <a:prstClr val="white"/>
                </a:solidFill>
                <a:latin typeface="Arial"/>
                <a:ea typeface="Arial Unicode MS"/>
              </a:endParaRPr>
            </a:p>
          </p:txBody>
        </p:sp>
      </p:grpSp>
      <p:grpSp>
        <p:nvGrpSpPr>
          <p:cNvPr id="36" name="그룹 90">
            <a:extLst>
              <a:ext uri="{FF2B5EF4-FFF2-40B4-BE49-F238E27FC236}">
                <a16:creationId xmlns="" xmlns:a16="http://schemas.microsoft.com/office/drawing/2014/main" id="{E5080A72-C22A-4C20-9A8B-11C93A7CB713}"/>
              </a:ext>
            </a:extLst>
          </p:cNvPr>
          <p:cNvGrpSpPr/>
          <p:nvPr/>
        </p:nvGrpSpPr>
        <p:grpSpPr>
          <a:xfrm>
            <a:off x="8435575" y="5440557"/>
            <a:ext cx="265844" cy="303291"/>
            <a:chOff x="3434152" y="428041"/>
            <a:chExt cx="4718078" cy="5382655"/>
          </a:xfrm>
          <a:solidFill>
            <a:schemeClr val="bg1"/>
          </a:solidFill>
        </p:grpSpPr>
        <p:sp>
          <p:nvSpPr>
            <p:cNvPr id="37" name="자유형: 도형 91">
              <a:extLst>
                <a:ext uri="{FF2B5EF4-FFF2-40B4-BE49-F238E27FC236}">
                  <a16:creationId xmlns="" xmlns:a16="http://schemas.microsoft.com/office/drawing/2014/main" id="{7F260655-9C2C-492E-8EED-8CFAAF622EB1}"/>
                </a:ext>
              </a:extLst>
            </p:cNvPr>
            <p:cNvSpPr/>
            <p:nvPr/>
          </p:nvSpPr>
          <p:spPr>
            <a:xfrm>
              <a:off x="3434152" y="3168165"/>
              <a:ext cx="2828668" cy="2642531"/>
            </a:xfrm>
            <a:custGeom>
              <a:avLst/>
              <a:gdLst>
                <a:gd name="connsiteX0" fmla="*/ 712436 w 2824318"/>
                <a:gd name="connsiteY0" fmla="*/ 0 h 2637716"/>
                <a:gd name="connsiteX1" fmla="*/ 713966 w 2824318"/>
                <a:gd name="connsiteY1" fmla="*/ 10020 h 2637716"/>
                <a:gd name="connsiteX2" fmla="*/ 1669770 w 2824318"/>
                <a:gd name="connsiteY2" fmla="*/ 789023 h 2637716"/>
                <a:gd name="connsiteX3" fmla="*/ 2478775 w 2824318"/>
                <a:gd name="connsiteY3" fmla="*/ 358879 h 2637716"/>
                <a:gd name="connsiteX4" fmla="*/ 2499521 w 2824318"/>
                <a:gd name="connsiteY4" fmla="*/ 324730 h 2637716"/>
                <a:gd name="connsiteX5" fmla="*/ 2501850 w 2824318"/>
                <a:gd name="connsiteY5" fmla="*/ 327293 h 2637716"/>
                <a:gd name="connsiteX6" fmla="*/ 2824318 w 2824318"/>
                <a:gd name="connsiteY6" fmla="*/ 1225557 h 2637716"/>
                <a:gd name="connsiteX7" fmla="*/ 1412159 w 2824318"/>
                <a:gd name="connsiteY7" fmla="*/ 2637716 h 2637716"/>
                <a:gd name="connsiteX8" fmla="*/ 0 w 2824318"/>
                <a:gd name="connsiteY8" fmla="*/ 1225557 h 2637716"/>
                <a:gd name="connsiteX9" fmla="*/ 622608 w 2824318"/>
                <a:gd name="connsiteY9" fmla="*/ 54573 h 2637716"/>
                <a:gd name="connsiteX0" fmla="*/ 622608 w 2824318"/>
                <a:gd name="connsiteY0" fmla="*/ 44553 h 2627696"/>
                <a:gd name="connsiteX1" fmla="*/ 713966 w 2824318"/>
                <a:gd name="connsiteY1" fmla="*/ 0 h 2627696"/>
                <a:gd name="connsiteX2" fmla="*/ 1669770 w 2824318"/>
                <a:gd name="connsiteY2" fmla="*/ 779003 h 2627696"/>
                <a:gd name="connsiteX3" fmla="*/ 2478775 w 2824318"/>
                <a:gd name="connsiteY3" fmla="*/ 348859 h 2627696"/>
                <a:gd name="connsiteX4" fmla="*/ 2499521 w 2824318"/>
                <a:gd name="connsiteY4" fmla="*/ 314710 h 2627696"/>
                <a:gd name="connsiteX5" fmla="*/ 2501850 w 2824318"/>
                <a:gd name="connsiteY5" fmla="*/ 317273 h 2627696"/>
                <a:gd name="connsiteX6" fmla="*/ 2824318 w 2824318"/>
                <a:gd name="connsiteY6" fmla="*/ 1215537 h 2627696"/>
                <a:gd name="connsiteX7" fmla="*/ 1412159 w 2824318"/>
                <a:gd name="connsiteY7" fmla="*/ 2627696 h 2627696"/>
                <a:gd name="connsiteX8" fmla="*/ 0 w 2824318"/>
                <a:gd name="connsiteY8" fmla="*/ 1215537 h 2627696"/>
                <a:gd name="connsiteX9" fmla="*/ 622608 w 2824318"/>
                <a:gd name="connsiteY9" fmla="*/ 44553 h 2627696"/>
                <a:gd name="connsiteX0" fmla="*/ 622608 w 2824318"/>
                <a:gd name="connsiteY0" fmla="*/ 0 h 2583143"/>
                <a:gd name="connsiteX1" fmla="*/ 1669770 w 2824318"/>
                <a:gd name="connsiteY1" fmla="*/ 734450 h 2583143"/>
                <a:gd name="connsiteX2" fmla="*/ 2478775 w 2824318"/>
                <a:gd name="connsiteY2" fmla="*/ 304306 h 2583143"/>
                <a:gd name="connsiteX3" fmla="*/ 2499521 w 2824318"/>
                <a:gd name="connsiteY3" fmla="*/ 270157 h 2583143"/>
                <a:gd name="connsiteX4" fmla="*/ 2501850 w 2824318"/>
                <a:gd name="connsiteY4" fmla="*/ 272720 h 2583143"/>
                <a:gd name="connsiteX5" fmla="*/ 2824318 w 2824318"/>
                <a:gd name="connsiteY5" fmla="*/ 1170984 h 2583143"/>
                <a:gd name="connsiteX6" fmla="*/ 1412159 w 2824318"/>
                <a:gd name="connsiteY6" fmla="*/ 2583143 h 2583143"/>
                <a:gd name="connsiteX7" fmla="*/ 0 w 2824318"/>
                <a:gd name="connsiteY7" fmla="*/ 1170984 h 2583143"/>
                <a:gd name="connsiteX8" fmla="*/ 622608 w 2824318"/>
                <a:gd name="connsiteY8" fmla="*/ 0 h 2583143"/>
                <a:gd name="connsiteX0" fmla="*/ 622608 w 2824318"/>
                <a:gd name="connsiteY0" fmla="*/ 0 h 2583143"/>
                <a:gd name="connsiteX1" fmla="*/ 1669770 w 2824318"/>
                <a:gd name="connsiteY1" fmla="*/ 734450 h 2583143"/>
                <a:gd name="connsiteX2" fmla="*/ 2499521 w 2824318"/>
                <a:gd name="connsiteY2" fmla="*/ 270157 h 2583143"/>
                <a:gd name="connsiteX3" fmla="*/ 2501850 w 2824318"/>
                <a:gd name="connsiteY3" fmla="*/ 272720 h 2583143"/>
                <a:gd name="connsiteX4" fmla="*/ 2824318 w 2824318"/>
                <a:gd name="connsiteY4" fmla="*/ 1170984 h 2583143"/>
                <a:gd name="connsiteX5" fmla="*/ 1412159 w 2824318"/>
                <a:gd name="connsiteY5" fmla="*/ 2583143 h 2583143"/>
                <a:gd name="connsiteX6" fmla="*/ 0 w 2824318"/>
                <a:gd name="connsiteY6" fmla="*/ 1170984 h 2583143"/>
                <a:gd name="connsiteX7" fmla="*/ 622608 w 2824318"/>
                <a:gd name="connsiteY7" fmla="*/ 0 h 2583143"/>
                <a:gd name="connsiteX0" fmla="*/ 622608 w 2824318"/>
                <a:gd name="connsiteY0" fmla="*/ 0 h 2583143"/>
                <a:gd name="connsiteX1" fmla="*/ 1611404 w 2824318"/>
                <a:gd name="connsiteY1" fmla="*/ 209157 h 2583143"/>
                <a:gd name="connsiteX2" fmla="*/ 2499521 w 2824318"/>
                <a:gd name="connsiteY2" fmla="*/ 270157 h 2583143"/>
                <a:gd name="connsiteX3" fmla="*/ 2501850 w 2824318"/>
                <a:gd name="connsiteY3" fmla="*/ 272720 h 2583143"/>
                <a:gd name="connsiteX4" fmla="*/ 2824318 w 2824318"/>
                <a:gd name="connsiteY4" fmla="*/ 1170984 h 2583143"/>
                <a:gd name="connsiteX5" fmla="*/ 1412159 w 2824318"/>
                <a:gd name="connsiteY5" fmla="*/ 2583143 h 2583143"/>
                <a:gd name="connsiteX6" fmla="*/ 0 w 2824318"/>
                <a:gd name="connsiteY6" fmla="*/ 1170984 h 2583143"/>
                <a:gd name="connsiteX7" fmla="*/ 622608 w 2824318"/>
                <a:gd name="connsiteY7" fmla="*/ 0 h 2583143"/>
                <a:gd name="connsiteX0" fmla="*/ 622608 w 2824318"/>
                <a:gd name="connsiteY0" fmla="*/ 0 h 2583143"/>
                <a:gd name="connsiteX1" fmla="*/ 1611404 w 2824318"/>
                <a:gd name="connsiteY1" fmla="*/ 209157 h 2583143"/>
                <a:gd name="connsiteX2" fmla="*/ 2499521 w 2824318"/>
                <a:gd name="connsiteY2" fmla="*/ 270157 h 2583143"/>
                <a:gd name="connsiteX3" fmla="*/ 2501850 w 2824318"/>
                <a:gd name="connsiteY3" fmla="*/ 272720 h 2583143"/>
                <a:gd name="connsiteX4" fmla="*/ 2824318 w 2824318"/>
                <a:gd name="connsiteY4" fmla="*/ 1170984 h 2583143"/>
                <a:gd name="connsiteX5" fmla="*/ 1412159 w 2824318"/>
                <a:gd name="connsiteY5" fmla="*/ 2583143 h 2583143"/>
                <a:gd name="connsiteX6" fmla="*/ 0 w 2824318"/>
                <a:gd name="connsiteY6" fmla="*/ 1170984 h 2583143"/>
                <a:gd name="connsiteX7" fmla="*/ 622608 w 2824318"/>
                <a:gd name="connsiteY7" fmla="*/ 0 h 2583143"/>
                <a:gd name="connsiteX0" fmla="*/ 622608 w 2824318"/>
                <a:gd name="connsiteY0" fmla="*/ 62490 h 2645633"/>
                <a:gd name="connsiteX1" fmla="*/ 1611404 w 2824318"/>
                <a:gd name="connsiteY1" fmla="*/ 271647 h 2645633"/>
                <a:gd name="connsiteX2" fmla="*/ 2499521 w 2824318"/>
                <a:gd name="connsiteY2" fmla="*/ 332647 h 2645633"/>
                <a:gd name="connsiteX3" fmla="*/ 2501850 w 2824318"/>
                <a:gd name="connsiteY3" fmla="*/ 335210 h 2645633"/>
                <a:gd name="connsiteX4" fmla="*/ 2824318 w 2824318"/>
                <a:gd name="connsiteY4" fmla="*/ 1233474 h 2645633"/>
                <a:gd name="connsiteX5" fmla="*/ 1412159 w 2824318"/>
                <a:gd name="connsiteY5" fmla="*/ 2645633 h 2645633"/>
                <a:gd name="connsiteX6" fmla="*/ 0 w 2824318"/>
                <a:gd name="connsiteY6" fmla="*/ 1233474 h 2645633"/>
                <a:gd name="connsiteX7" fmla="*/ 622608 w 2824318"/>
                <a:gd name="connsiteY7" fmla="*/ 62490 h 2645633"/>
                <a:gd name="connsiteX0" fmla="*/ 622608 w 2824318"/>
                <a:gd name="connsiteY0" fmla="*/ 44328 h 2627471"/>
                <a:gd name="connsiteX1" fmla="*/ 1611404 w 2824318"/>
                <a:gd name="connsiteY1" fmla="*/ 253485 h 2627471"/>
                <a:gd name="connsiteX2" fmla="*/ 2499521 w 2824318"/>
                <a:gd name="connsiteY2" fmla="*/ 314485 h 2627471"/>
                <a:gd name="connsiteX3" fmla="*/ 2501850 w 2824318"/>
                <a:gd name="connsiteY3" fmla="*/ 317048 h 2627471"/>
                <a:gd name="connsiteX4" fmla="*/ 2824318 w 2824318"/>
                <a:gd name="connsiteY4" fmla="*/ 1215312 h 2627471"/>
                <a:gd name="connsiteX5" fmla="*/ 1412159 w 2824318"/>
                <a:gd name="connsiteY5" fmla="*/ 2627471 h 2627471"/>
                <a:gd name="connsiteX6" fmla="*/ 0 w 2824318"/>
                <a:gd name="connsiteY6" fmla="*/ 1215312 h 2627471"/>
                <a:gd name="connsiteX7" fmla="*/ 622608 w 2824318"/>
                <a:gd name="connsiteY7" fmla="*/ 44328 h 2627471"/>
                <a:gd name="connsiteX0" fmla="*/ 622608 w 2889940"/>
                <a:gd name="connsiteY0" fmla="*/ 44328 h 2627471"/>
                <a:gd name="connsiteX1" fmla="*/ 1611404 w 2889940"/>
                <a:gd name="connsiteY1" fmla="*/ 253485 h 2627471"/>
                <a:gd name="connsiteX2" fmla="*/ 2499521 w 2889940"/>
                <a:gd name="connsiteY2" fmla="*/ 314485 h 2627471"/>
                <a:gd name="connsiteX3" fmla="*/ 2550488 w 2889940"/>
                <a:gd name="connsiteY3" fmla="*/ 394869 h 2627471"/>
                <a:gd name="connsiteX4" fmla="*/ 2824318 w 2889940"/>
                <a:gd name="connsiteY4" fmla="*/ 1215312 h 2627471"/>
                <a:gd name="connsiteX5" fmla="*/ 1412159 w 2889940"/>
                <a:gd name="connsiteY5" fmla="*/ 2627471 h 2627471"/>
                <a:gd name="connsiteX6" fmla="*/ 0 w 2889940"/>
                <a:gd name="connsiteY6" fmla="*/ 1215312 h 2627471"/>
                <a:gd name="connsiteX7" fmla="*/ 622608 w 2889940"/>
                <a:gd name="connsiteY7" fmla="*/ 44328 h 2627471"/>
                <a:gd name="connsiteX0" fmla="*/ 622608 w 2890034"/>
                <a:gd name="connsiteY0" fmla="*/ 45414 h 2628557"/>
                <a:gd name="connsiteX1" fmla="*/ 1611404 w 2890034"/>
                <a:gd name="connsiteY1" fmla="*/ 254571 h 2628557"/>
                <a:gd name="connsiteX2" fmla="*/ 2550488 w 2890034"/>
                <a:gd name="connsiteY2" fmla="*/ 395955 h 2628557"/>
                <a:gd name="connsiteX3" fmla="*/ 2824318 w 2890034"/>
                <a:gd name="connsiteY3" fmla="*/ 1216398 h 2628557"/>
                <a:gd name="connsiteX4" fmla="*/ 1412159 w 2890034"/>
                <a:gd name="connsiteY4" fmla="*/ 2628557 h 2628557"/>
                <a:gd name="connsiteX5" fmla="*/ 0 w 2890034"/>
                <a:gd name="connsiteY5" fmla="*/ 1216398 h 2628557"/>
                <a:gd name="connsiteX6" fmla="*/ 622608 w 2890034"/>
                <a:gd name="connsiteY6" fmla="*/ 45414 h 2628557"/>
                <a:gd name="connsiteX0" fmla="*/ 622608 w 2825835"/>
                <a:gd name="connsiteY0" fmla="*/ 45414 h 2628557"/>
                <a:gd name="connsiteX1" fmla="*/ 1611404 w 2825835"/>
                <a:gd name="connsiteY1" fmla="*/ 254571 h 2628557"/>
                <a:gd name="connsiteX2" fmla="*/ 2550488 w 2825835"/>
                <a:gd name="connsiteY2" fmla="*/ 395955 h 2628557"/>
                <a:gd name="connsiteX3" fmla="*/ 2824318 w 2825835"/>
                <a:gd name="connsiteY3" fmla="*/ 1216398 h 2628557"/>
                <a:gd name="connsiteX4" fmla="*/ 1412159 w 2825835"/>
                <a:gd name="connsiteY4" fmla="*/ 2628557 h 2628557"/>
                <a:gd name="connsiteX5" fmla="*/ 0 w 2825835"/>
                <a:gd name="connsiteY5" fmla="*/ 1216398 h 2628557"/>
                <a:gd name="connsiteX6" fmla="*/ 622608 w 2825835"/>
                <a:gd name="connsiteY6" fmla="*/ 45414 h 2628557"/>
                <a:gd name="connsiteX0" fmla="*/ 622608 w 2831364"/>
                <a:gd name="connsiteY0" fmla="*/ 45414 h 2628557"/>
                <a:gd name="connsiteX1" fmla="*/ 1611404 w 2831364"/>
                <a:gd name="connsiteY1" fmla="*/ 254571 h 2628557"/>
                <a:gd name="connsiteX2" fmla="*/ 2550488 w 2831364"/>
                <a:gd name="connsiteY2" fmla="*/ 395955 h 2628557"/>
                <a:gd name="connsiteX3" fmla="*/ 2824318 w 2831364"/>
                <a:gd name="connsiteY3" fmla="*/ 1216398 h 2628557"/>
                <a:gd name="connsiteX4" fmla="*/ 1412159 w 2831364"/>
                <a:gd name="connsiteY4" fmla="*/ 2628557 h 2628557"/>
                <a:gd name="connsiteX5" fmla="*/ 0 w 2831364"/>
                <a:gd name="connsiteY5" fmla="*/ 1216398 h 2628557"/>
                <a:gd name="connsiteX6" fmla="*/ 622608 w 2831364"/>
                <a:gd name="connsiteY6" fmla="*/ 45414 h 2628557"/>
                <a:gd name="connsiteX0" fmla="*/ 622608 w 2828668"/>
                <a:gd name="connsiteY0" fmla="*/ 45414 h 2628557"/>
                <a:gd name="connsiteX1" fmla="*/ 1611404 w 2828668"/>
                <a:gd name="connsiteY1" fmla="*/ 254571 h 2628557"/>
                <a:gd name="connsiteX2" fmla="*/ 2550488 w 2828668"/>
                <a:gd name="connsiteY2" fmla="*/ 395955 h 2628557"/>
                <a:gd name="connsiteX3" fmla="*/ 2824318 w 2828668"/>
                <a:gd name="connsiteY3" fmla="*/ 1216398 h 2628557"/>
                <a:gd name="connsiteX4" fmla="*/ 1412159 w 2828668"/>
                <a:gd name="connsiteY4" fmla="*/ 2628557 h 2628557"/>
                <a:gd name="connsiteX5" fmla="*/ 0 w 2828668"/>
                <a:gd name="connsiteY5" fmla="*/ 1216398 h 2628557"/>
                <a:gd name="connsiteX6" fmla="*/ 622608 w 2828668"/>
                <a:gd name="connsiteY6" fmla="*/ 45414 h 2628557"/>
                <a:gd name="connsiteX0" fmla="*/ 622608 w 2828668"/>
                <a:gd name="connsiteY0" fmla="*/ 45414 h 2628557"/>
                <a:gd name="connsiteX1" fmla="*/ 1611404 w 2828668"/>
                <a:gd name="connsiteY1" fmla="*/ 254571 h 2628557"/>
                <a:gd name="connsiteX2" fmla="*/ 2550488 w 2828668"/>
                <a:gd name="connsiteY2" fmla="*/ 395955 h 2628557"/>
                <a:gd name="connsiteX3" fmla="*/ 2824318 w 2828668"/>
                <a:gd name="connsiteY3" fmla="*/ 1216398 h 2628557"/>
                <a:gd name="connsiteX4" fmla="*/ 1412159 w 2828668"/>
                <a:gd name="connsiteY4" fmla="*/ 2628557 h 2628557"/>
                <a:gd name="connsiteX5" fmla="*/ 0 w 2828668"/>
                <a:gd name="connsiteY5" fmla="*/ 1216398 h 2628557"/>
                <a:gd name="connsiteX6" fmla="*/ 622608 w 2828668"/>
                <a:gd name="connsiteY6" fmla="*/ 45414 h 2628557"/>
                <a:gd name="connsiteX0" fmla="*/ 622608 w 2828668"/>
                <a:gd name="connsiteY0" fmla="*/ 40000 h 2623143"/>
                <a:gd name="connsiteX1" fmla="*/ 1611404 w 2828668"/>
                <a:gd name="connsiteY1" fmla="*/ 307523 h 2623143"/>
                <a:gd name="connsiteX2" fmla="*/ 2550488 w 2828668"/>
                <a:gd name="connsiteY2" fmla="*/ 390541 h 2623143"/>
                <a:gd name="connsiteX3" fmla="*/ 2824318 w 2828668"/>
                <a:gd name="connsiteY3" fmla="*/ 1210984 h 2623143"/>
                <a:gd name="connsiteX4" fmla="*/ 1412159 w 2828668"/>
                <a:gd name="connsiteY4" fmla="*/ 2623143 h 2623143"/>
                <a:gd name="connsiteX5" fmla="*/ 0 w 2828668"/>
                <a:gd name="connsiteY5" fmla="*/ 1210984 h 2623143"/>
                <a:gd name="connsiteX6" fmla="*/ 622608 w 2828668"/>
                <a:gd name="connsiteY6" fmla="*/ 40000 h 2623143"/>
                <a:gd name="connsiteX0" fmla="*/ 622608 w 2828668"/>
                <a:gd name="connsiteY0" fmla="*/ 41537 h 2624680"/>
                <a:gd name="connsiteX1" fmla="*/ 1611404 w 2828668"/>
                <a:gd name="connsiteY1" fmla="*/ 309060 h 2624680"/>
                <a:gd name="connsiteX2" fmla="*/ 2550488 w 2828668"/>
                <a:gd name="connsiteY2" fmla="*/ 392078 h 2624680"/>
                <a:gd name="connsiteX3" fmla="*/ 2824318 w 2828668"/>
                <a:gd name="connsiteY3" fmla="*/ 1212521 h 2624680"/>
                <a:gd name="connsiteX4" fmla="*/ 1412159 w 2828668"/>
                <a:gd name="connsiteY4" fmla="*/ 2624680 h 2624680"/>
                <a:gd name="connsiteX5" fmla="*/ 0 w 2828668"/>
                <a:gd name="connsiteY5" fmla="*/ 1212521 h 2624680"/>
                <a:gd name="connsiteX6" fmla="*/ 622608 w 2828668"/>
                <a:gd name="connsiteY6" fmla="*/ 41537 h 2624680"/>
                <a:gd name="connsiteX0" fmla="*/ 622608 w 2828668"/>
                <a:gd name="connsiteY0" fmla="*/ 41537 h 2624680"/>
                <a:gd name="connsiteX1" fmla="*/ 1611404 w 2828668"/>
                <a:gd name="connsiteY1" fmla="*/ 309060 h 2624680"/>
                <a:gd name="connsiteX2" fmla="*/ 2550488 w 2828668"/>
                <a:gd name="connsiteY2" fmla="*/ 392078 h 2624680"/>
                <a:gd name="connsiteX3" fmla="*/ 2824318 w 2828668"/>
                <a:gd name="connsiteY3" fmla="*/ 1212521 h 2624680"/>
                <a:gd name="connsiteX4" fmla="*/ 1412159 w 2828668"/>
                <a:gd name="connsiteY4" fmla="*/ 2624680 h 2624680"/>
                <a:gd name="connsiteX5" fmla="*/ 0 w 2828668"/>
                <a:gd name="connsiteY5" fmla="*/ 1212521 h 2624680"/>
                <a:gd name="connsiteX6" fmla="*/ 622608 w 2828668"/>
                <a:gd name="connsiteY6" fmla="*/ 41537 h 2624680"/>
                <a:gd name="connsiteX0" fmla="*/ 622608 w 2828668"/>
                <a:gd name="connsiteY0" fmla="*/ 40000 h 2623143"/>
                <a:gd name="connsiteX1" fmla="*/ 1611404 w 2828668"/>
                <a:gd name="connsiteY1" fmla="*/ 307523 h 2623143"/>
                <a:gd name="connsiteX2" fmla="*/ 2550488 w 2828668"/>
                <a:gd name="connsiteY2" fmla="*/ 390541 h 2623143"/>
                <a:gd name="connsiteX3" fmla="*/ 2824318 w 2828668"/>
                <a:gd name="connsiteY3" fmla="*/ 1210984 h 2623143"/>
                <a:gd name="connsiteX4" fmla="*/ 1412159 w 2828668"/>
                <a:gd name="connsiteY4" fmla="*/ 2623143 h 2623143"/>
                <a:gd name="connsiteX5" fmla="*/ 0 w 2828668"/>
                <a:gd name="connsiteY5" fmla="*/ 1210984 h 2623143"/>
                <a:gd name="connsiteX6" fmla="*/ 622608 w 2828668"/>
                <a:gd name="connsiteY6" fmla="*/ 40000 h 2623143"/>
                <a:gd name="connsiteX0" fmla="*/ 700429 w 2828668"/>
                <a:gd name="connsiteY0" fmla="*/ 40684 h 2614100"/>
                <a:gd name="connsiteX1" fmla="*/ 1611404 w 2828668"/>
                <a:gd name="connsiteY1" fmla="*/ 298480 h 2614100"/>
                <a:gd name="connsiteX2" fmla="*/ 2550488 w 2828668"/>
                <a:gd name="connsiteY2" fmla="*/ 381498 h 2614100"/>
                <a:gd name="connsiteX3" fmla="*/ 2824318 w 2828668"/>
                <a:gd name="connsiteY3" fmla="*/ 1201941 h 2614100"/>
                <a:gd name="connsiteX4" fmla="*/ 1412159 w 2828668"/>
                <a:gd name="connsiteY4" fmla="*/ 2614100 h 2614100"/>
                <a:gd name="connsiteX5" fmla="*/ 0 w 2828668"/>
                <a:gd name="connsiteY5" fmla="*/ 1201941 h 2614100"/>
                <a:gd name="connsiteX6" fmla="*/ 700429 w 2828668"/>
                <a:gd name="connsiteY6" fmla="*/ 40684 h 2614100"/>
                <a:gd name="connsiteX0" fmla="*/ 700429 w 2828668"/>
                <a:gd name="connsiteY0" fmla="*/ 40684 h 2614100"/>
                <a:gd name="connsiteX1" fmla="*/ 1611404 w 2828668"/>
                <a:gd name="connsiteY1" fmla="*/ 298480 h 2614100"/>
                <a:gd name="connsiteX2" fmla="*/ 2550488 w 2828668"/>
                <a:gd name="connsiteY2" fmla="*/ 381498 h 2614100"/>
                <a:gd name="connsiteX3" fmla="*/ 2824318 w 2828668"/>
                <a:gd name="connsiteY3" fmla="*/ 1201941 h 2614100"/>
                <a:gd name="connsiteX4" fmla="*/ 1412159 w 2828668"/>
                <a:gd name="connsiteY4" fmla="*/ 2614100 h 2614100"/>
                <a:gd name="connsiteX5" fmla="*/ 0 w 2828668"/>
                <a:gd name="connsiteY5" fmla="*/ 1201941 h 2614100"/>
                <a:gd name="connsiteX6" fmla="*/ 700429 w 2828668"/>
                <a:gd name="connsiteY6" fmla="*/ 40684 h 2614100"/>
                <a:gd name="connsiteX0" fmla="*/ 700429 w 2828668"/>
                <a:gd name="connsiteY0" fmla="*/ 58876 h 2632292"/>
                <a:gd name="connsiteX1" fmla="*/ 1611404 w 2828668"/>
                <a:gd name="connsiteY1" fmla="*/ 316672 h 2632292"/>
                <a:gd name="connsiteX2" fmla="*/ 2550488 w 2828668"/>
                <a:gd name="connsiteY2" fmla="*/ 399690 h 2632292"/>
                <a:gd name="connsiteX3" fmla="*/ 2824318 w 2828668"/>
                <a:gd name="connsiteY3" fmla="*/ 1220133 h 2632292"/>
                <a:gd name="connsiteX4" fmla="*/ 1412159 w 2828668"/>
                <a:gd name="connsiteY4" fmla="*/ 2632292 h 2632292"/>
                <a:gd name="connsiteX5" fmla="*/ 0 w 2828668"/>
                <a:gd name="connsiteY5" fmla="*/ 1220133 h 2632292"/>
                <a:gd name="connsiteX6" fmla="*/ 700429 w 2828668"/>
                <a:gd name="connsiteY6" fmla="*/ 58876 h 2632292"/>
                <a:gd name="connsiteX0" fmla="*/ 700429 w 2828668"/>
                <a:gd name="connsiteY0" fmla="*/ 62842 h 2636258"/>
                <a:gd name="connsiteX1" fmla="*/ 1611404 w 2828668"/>
                <a:gd name="connsiteY1" fmla="*/ 320638 h 2636258"/>
                <a:gd name="connsiteX2" fmla="*/ 2550488 w 2828668"/>
                <a:gd name="connsiteY2" fmla="*/ 403656 h 2636258"/>
                <a:gd name="connsiteX3" fmla="*/ 2824318 w 2828668"/>
                <a:gd name="connsiteY3" fmla="*/ 1224099 h 2636258"/>
                <a:gd name="connsiteX4" fmla="*/ 1412159 w 2828668"/>
                <a:gd name="connsiteY4" fmla="*/ 2636258 h 2636258"/>
                <a:gd name="connsiteX5" fmla="*/ 0 w 2828668"/>
                <a:gd name="connsiteY5" fmla="*/ 1224099 h 2636258"/>
                <a:gd name="connsiteX6" fmla="*/ 700429 w 2828668"/>
                <a:gd name="connsiteY6" fmla="*/ 62842 h 2636258"/>
                <a:gd name="connsiteX0" fmla="*/ 700429 w 2828668"/>
                <a:gd name="connsiteY0" fmla="*/ 69115 h 2642531"/>
                <a:gd name="connsiteX1" fmla="*/ 1591949 w 2828668"/>
                <a:gd name="connsiteY1" fmla="*/ 278273 h 2642531"/>
                <a:gd name="connsiteX2" fmla="*/ 2550488 w 2828668"/>
                <a:gd name="connsiteY2" fmla="*/ 409929 h 2642531"/>
                <a:gd name="connsiteX3" fmla="*/ 2824318 w 2828668"/>
                <a:gd name="connsiteY3" fmla="*/ 1230372 h 2642531"/>
                <a:gd name="connsiteX4" fmla="*/ 1412159 w 2828668"/>
                <a:gd name="connsiteY4" fmla="*/ 2642531 h 2642531"/>
                <a:gd name="connsiteX5" fmla="*/ 0 w 2828668"/>
                <a:gd name="connsiteY5" fmla="*/ 1230372 h 2642531"/>
                <a:gd name="connsiteX6" fmla="*/ 700429 w 2828668"/>
                <a:gd name="connsiteY6" fmla="*/ 69115 h 264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8668" h="2642531">
                  <a:moveTo>
                    <a:pt x="700429" y="69115"/>
                  </a:moveTo>
                  <a:cubicBezTo>
                    <a:pt x="1280281" y="-139827"/>
                    <a:pt x="1186329" y="182560"/>
                    <a:pt x="1591949" y="278273"/>
                  </a:cubicBezTo>
                  <a:cubicBezTo>
                    <a:pt x="1997569" y="373986"/>
                    <a:pt x="2085689" y="113438"/>
                    <a:pt x="2550488" y="409929"/>
                  </a:cubicBezTo>
                  <a:cubicBezTo>
                    <a:pt x="2752640" y="570233"/>
                    <a:pt x="2851209" y="775394"/>
                    <a:pt x="2824318" y="1230372"/>
                  </a:cubicBezTo>
                  <a:cubicBezTo>
                    <a:pt x="2775199" y="2061427"/>
                    <a:pt x="2192073" y="2642531"/>
                    <a:pt x="1412159" y="2642531"/>
                  </a:cubicBezTo>
                  <a:cubicBezTo>
                    <a:pt x="632245" y="2642531"/>
                    <a:pt x="0" y="2010286"/>
                    <a:pt x="0" y="1230372"/>
                  </a:cubicBezTo>
                  <a:cubicBezTo>
                    <a:pt x="0" y="742926"/>
                    <a:pt x="217788" y="303435"/>
                    <a:pt x="700429" y="691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dirty="0">
                <a:solidFill>
                  <a:prstClr val="white"/>
                </a:solidFill>
                <a:latin typeface="Arial"/>
                <a:ea typeface="Arial Unicode MS"/>
              </a:endParaRPr>
            </a:p>
          </p:txBody>
        </p:sp>
        <p:sp>
          <p:nvSpPr>
            <p:cNvPr id="38" name="자유형: 도형 92">
              <a:extLst>
                <a:ext uri="{FF2B5EF4-FFF2-40B4-BE49-F238E27FC236}">
                  <a16:creationId xmlns="" xmlns:a16="http://schemas.microsoft.com/office/drawing/2014/main" id="{9F3E687C-EF97-4AF8-B04F-3EB43BDB88C6}"/>
                </a:ext>
              </a:extLst>
            </p:cNvPr>
            <p:cNvSpPr/>
            <p:nvPr/>
          </p:nvSpPr>
          <p:spPr>
            <a:xfrm rot="15300000" flipH="1">
              <a:off x="4697268" y="953004"/>
              <a:ext cx="2262873" cy="2437350"/>
            </a:xfrm>
            <a:custGeom>
              <a:avLst/>
              <a:gdLst>
                <a:gd name="connsiteX0" fmla="*/ 18398 w 2152544"/>
                <a:gd name="connsiteY0" fmla="*/ 2085292 h 2318514"/>
                <a:gd name="connsiteX1" fmla="*/ 346522 w 2152544"/>
                <a:gd name="connsiteY1" fmla="*/ 2116479 h 2318514"/>
                <a:gd name="connsiteX2" fmla="*/ 746650 w 2152544"/>
                <a:gd name="connsiteY2" fmla="*/ 695365 h 2318514"/>
                <a:gd name="connsiteX3" fmla="*/ 2106464 w 2152544"/>
                <a:gd name="connsiteY3" fmla="*/ 160079 h 2318514"/>
                <a:gd name="connsiteX4" fmla="*/ 2152544 w 2152544"/>
                <a:gd name="connsiteY4" fmla="*/ 155773 h 2318514"/>
                <a:gd name="connsiteX5" fmla="*/ 2110805 w 2152544"/>
                <a:gd name="connsiteY5" fmla="*/ 0 h 2318514"/>
                <a:gd name="connsiteX6" fmla="*/ 2000422 w 2152544"/>
                <a:gd name="connsiteY6" fmla="*/ 2084 h 2318514"/>
                <a:gd name="connsiteX7" fmla="*/ 557372 w 2152544"/>
                <a:gd name="connsiteY7" fmla="*/ 530750 h 2318514"/>
                <a:gd name="connsiteX8" fmla="*/ 18398 w 2152544"/>
                <a:gd name="connsiteY8" fmla="*/ 2085292 h 2318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2544" h="2318514">
                  <a:moveTo>
                    <a:pt x="18398" y="2085292"/>
                  </a:moveTo>
                  <a:cubicBezTo>
                    <a:pt x="132841" y="2454215"/>
                    <a:pt x="372442" y="2323705"/>
                    <a:pt x="346522" y="2116479"/>
                  </a:cubicBezTo>
                  <a:cubicBezTo>
                    <a:pt x="242056" y="1512450"/>
                    <a:pt x="474156" y="950854"/>
                    <a:pt x="746650" y="695365"/>
                  </a:cubicBezTo>
                  <a:cubicBezTo>
                    <a:pt x="985082" y="471813"/>
                    <a:pt x="1665240" y="214502"/>
                    <a:pt x="2106464" y="160079"/>
                  </a:cubicBezTo>
                  <a:lnTo>
                    <a:pt x="2152544" y="155773"/>
                  </a:lnTo>
                  <a:lnTo>
                    <a:pt x="2110805" y="0"/>
                  </a:lnTo>
                  <a:lnTo>
                    <a:pt x="2000422" y="2084"/>
                  </a:lnTo>
                  <a:cubicBezTo>
                    <a:pt x="1446152" y="35321"/>
                    <a:pt x="880854" y="226300"/>
                    <a:pt x="557372" y="530750"/>
                  </a:cubicBezTo>
                  <a:cubicBezTo>
                    <a:pt x="187679" y="878694"/>
                    <a:pt x="-73108" y="1571513"/>
                    <a:pt x="18398" y="20852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dirty="0">
                <a:solidFill>
                  <a:prstClr val="black"/>
                </a:solidFill>
                <a:latin typeface="Arial"/>
                <a:ea typeface="Arial Unicode MS"/>
              </a:endParaRPr>
            </a:p>
          </p:txBody>
        </p:sp>
        <p:sp>
          <p:nvSpPr>
            <p:cNvPr id="39" name="자유형: 도형 93">
              <a:extLst>
                <a:ext uri="{FF2B5EF4-FFF2-40B4-BE49-F238E27FC236}">
                  <a16:creationId xmlns="" xmlns:a16="http://schemas.microsoft.com/office/drawing/2014/main" id="{28B3D5F9-B908-4D14-81E5-92EC9FFF9D68}"/>
                </a:ext>
              </a:extLst>
            </p:cNvPr>
            <p:cNvSpPr/>
            <p:nvPr/>
          </p:nvSpPr>
          <p:spPr>
            <a:xfrm rot="20281495">
              <a:off x="5538768" y="3059101"/>
              <a:ext cx="2613462" cy="2642532"/>
            </a:xfrm>
            <a:custGeom>
              <a:avLst/>
              <a:gdLst>
                <a:gd name="connsiteX0" fmla="*/ 2177283 w 2613462"/>
                <a:gd name="connsiteY0" fmla="*/ 323073 h 2642532"/>
                <a:gd name="connsiteX1" fmla="*/ 2335282 w 2613462"/>
                <a:gd name="connsiteY1" fmla="*/ 409930 h 2642532"/>
                <a:gd name="connsiteX2" fmla="*/ 2609112 w 2613462"/>
                <a:gd name="connsiteY2" fmla="*/ 1230373 h 2642532"/>
                <a:gd name="connsiteX3" fmla="*/ 1196953 w 2613462"/>
                <a:gd name="connsiteY3" fmla="*/ 2642532 h 2642532"/>
                <a:gd name="connsiteX4" fmla="*/ 25969 w 2613462"/>
                <a:gd name="connsiteY4" fmla="*/ 2019925 h 2642532"/>
                <a:gd name="connsiteX5" fmla="*/ 0 w 2613462"/>
                <a:gd name="connsiteY5" fmla="*/ 1977178 h 2642532"/>
                <a:gd name="connsiteX6" fmla="*/ 52970 w 2613462"/>
                <a:gd name="connsiteY6" fmla="*/ 1957707 h 2642532"/>
                <a:gd name="connsiteX7" fmla="*/ 878304 w 2613462"/>
                <a:gd name="connsiteY7" fmla="*/ 1131700 h 2642532"/>
                <a:gd name="connsiteX8" fmla="*/ 934359 w 2613462"/>
                <a:gd name="connsiteY8" fmla="*/ 219950 h 2642532"/>
                <a:gd name="connsiteX9" fmla="*/ 757798 w 2613462"/>
                <a:gd name="connsiteY9" fmla="*/ 18822 h 2642532"/>
                <a:gd name="connsiteX10" fmla="*/ 738979 w 2613462"/>
                <a:gd name="connsiteY10" fmla="*/ 4034 h 2642532"/>
                <a:gd name="connsiteX11" fmla="*/ 748059 w 2613462"/>
                <a:gd name="connsiteY11" fmla="*/ 2628 h 2642532"/>
                <a:gd name="connsiteX12" fmla="*/ 1376743 w 2613462"/>
                <a:gd name="connsiteY12" fmla="*/ 278274 h 2642532"/>
                <a:gd name="connsiteX13" fmla="*/ 2177283 w 2613462"/>
                <a:gd name="connsiteY13" fmla="*/ 323073 h 2642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3462" h="2642532">
                  <a:moveTo>
                    <a:pt x="2177283" y="323073"/>
                  </a:moveTo>
                  <a:cubicBezTo>
                    <a:pt x="2224968" y="344511"/>
                    <a:pt x="2277182" y="372869"/>
                    <a:pt x="2335282" y="409930"/>
                  </a:cubicBezTo>
                  <a:cubicBezTo>
                    <a:pt x="2537434" y="570234"/>
                    <a:pt x="2636003" y="775395"/>
                    <a:pt x="2609112" y="1230373"/>
                  </a:cubicBezTo>
                  <a:cubicBezTo>
                    <a:pt x="2559993" y="2061428"/>
                    <a:pt x="1976867" y="2642532"/>
                    <a:pt x="1196953" y="2642532"/>
                  </a:cubicBezTo>
                  <a:cubicBezTo>
                    <a:pt x="709507" y="2642532"/>
                    <a:pt x="279744" y="2395561"/>
                    <a:pt x="25969" y="2019925"/>
                  </a:cubicBezTo>
                  <a:lnTo>
                    <a:pt x="0" y="1977178"/>
                  </a:lnTo>
                  <a:lnTo>
                    <a:pt x="52970" y="1957707"/>
                  </a:lnTo>
                  <a:cubicBezTo>
                    <a:pt x="395707" y="1812253"/>
                    <a:pt x="690033" y="1528956"/>
                    <a:pt x="878304" y="1131700"/>
                  </a:cubicBezTo>
                  <a:cubicBezTo>
                    <a:pt x="1084449" y="696728"/>
                    <a:pt x="1068992" y="456841"/>
                    <a:pt x="934359" y="219950"/>
                  </a:cubicBezTo>
                  <a:cubicBezTo>
                    <a:pt x="870975" y="131062"/>
                    <a:pt x="812823" y="66588"/>
                    <a:pt x="757798" y="18822"/>
                  </a:cubicBezTo>
                  <a:lnTo>
                    <a:pt x="738979" y="4034"/>
                  </a:lnTo>
                  <a:lnTo>
                    <a:pt x="748059" y="2628"/>
                  </a:lnTo>
                  <a:cubicBezTo>
                    <a:pt x="1047406" y="-26900"/>
                    <a:pt x="1047177" y="200507"/>
                    <a:pt x="1376743" y="278274"/>
                  </a:cubicBezTo>
                  <a:cubicBezTo>
                    <a:pt x="1731660" y="362023"/>
                    <a:pt x="1843492" y="173009"/>
                    <a:pt x="2177283" y="32307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a:solidFill>
                  <a:prstClr val="white"/>
                </a:solidFill>
                <a:latin typeface="Arial"/>
                <a:ea typeface="Arial Unicode MS"/>
              </a:endParaRPr>
            </a:p>
          </p:txBody>
        </p:sp>
        <p:sp>
          <p:nvSpPr>
            <p:cNvPr id="40" name="자유형: 도형 94">
              <a:extLst>
                <a:ext uri="{FF2B5EF4-FFF2-40B4-BE49-F238E27FC236}">
                  <a16:creationId xmlns="" xmlns:a16="http://schemas.microsoft.com/office/drawing/2014/main" id="{E9BE5CA0-AFAF-437C-AD1F-EAB2C0E8C820}"/>
                </a:ext>
              </a:extLst>
            </p:cNvPr>
            <p:cNvSpPr/>
            <p:nvPr/>
          </p:nvSpPr>
          <p:spPr>
            <a:xfrm rot="12600000" flipH="1">
              <a:off x="5404406" y="1307417"/>
              <a:ext cx="1728031" cy="1861269"/>
            </a:xfrm>
            <a:custGeom>
              <a:avLst/>
              <a:gdLst>
                <a:gd name="connsiteX0" fmla="*/ 18398 w 2152544"/>
                <a:gd name="connsiteY0" fmla="*/ 2085292 h 2318514"/>
                <a:gd name="connsiteX1" fmla="*/ 346522 w 2152544"/>
                <a:gd name="connsiteY1" fmla="*/ 2116479 h 2318514"/>
                <a:gd name="connsiteX2" fmla="*/ 746650 w 2152544"/>
                <a:gd name="connsiteY2" fmla="*/ 695365 h 2318514"/>
                <a:gd name="connsiteX3" fmla="*/ 2106464 w 2152544"/>
                <a:gd name="connsiteY3" fmla="*/ 160079 h 2318514"/>
                <a:gd name="connsiteX4" fmla="*/ 2152544 w 2152544"/>
                <a:gd name="connsiteY4" fmla="*/ 155773 h 2318514"/>
                <a:gd name="connsiteX5" fmla="*/ 2110805 w 2152544"/>
                <a:gd name="connsiteY5" fmla="*/ 0 h 2318514"/>
                <a:gd name="connsiteX6" fmla="*/ 2000422 w 2152544"/>
                <a:gd name="connsiteY6" fmla="*/ 2084 h 2318514"/>
                <a:gd name="connsiteX7" fmla="*/ 557372 w 2152544"/>
                <a:gd name="connsiteY7" fmla="*/ 530750 h 2318514"/>
                <a:gd name="connsiteX8" fmla="*/ 18398 w 2152544"/>
                <a:gd name="connsiteY8" fmla="*/ 2085292 h 2318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2544" h="2318514">
                  <a:moveTo>
                    <a:pt x="18398" y="2085292"/>
                  </a:moveTo>
                  <a:cubicBezTo>
                    <a:pt x="132841" y="2454215"/>
                    <a:pt x="372442" y="2323705"/>
                    <a:pt x="346522" y="2116479"/>
                  </a:cubicBezTo>
                  <a:cubicBezTo>
                    <a:pt x="242056" y="1512450"/>
                    <a:pt x="474156" y="950854"/>
                    <a:pt x="746650" y="695365"/>
                  </a:cubicBezTo>
                  <a:cubicBezTo>
                    <a:pt x="985082" y="471813"/>
                    <a:pt x="1665240" y="214502"/>
                    <a:pt x="2106464" y="160079"/>
                  </a:cubicBezTo>
                  <a:lnTo>
                    <a:pt x="2152544" y="155773"/>
                  </a:lnTo>
                  <a:lnTo>
                    <a:pt x="2110805" y="0"/>
                  </a:lnTo>
                  <a:lnTo>
                    <a:pt x="2000422" y="2084"/>
                  </a:lnTo>
                  <a:cubicBezTo>
                    <a:pt x="1446152" y="35321"/>
                    <a:pt x="880854" y="226300"/>
                    <a:pt x="557372" y="530750"/>
                  </a:cubicBezTo>
                  <a:cubicBezTo>
                    <a:pt x="187679" y="878694"/>
                    <a:pt x="-73108" y="1571513"/>
                    <a:pt x="18398" y="20852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dirty="0">
                <a:solidFill>
                  <a:prstClr val="black"/>
                </a:solidFill>
                <a:latin typeface="Arial"/>
                <a:ea typeface="Arial Unicode MS"/>
              </a:endParaRPr>
            </a:p>
          </p:txBody>
        </p:sp>
        <p:sp>
          <p:nvSpPr>
            <p:cNvPr id="41" name="Teardrop 3">
              <a:extLst>
                <a:ext uri="{FF2B5EF4-FFF2-40B4-BE49-F238E27FC236}">
                  <a16:creationId xmlns="" xmlns:a16="http://schemas.microsoft.com/office/drawing/2014/main" id="{46A89409-5DF6-418A-B395-4A56609505EC}"/>
                </a:ext>
              </a:extLst>
            </p:cNvPr>
            <p:cNvSpPr/>
            <p:nvPr/>
          </p:nvSpPr>
          <p:spPr>
            <a:xfrm rot="20810195" flipH="1">
              <a:off x="3922253" y="428041"/>
              <a:ext cx="1852466" cy="1002062"/>
            </a:xfrm>
            <a:custGeom>
              <a:avLst/>
              <a:gdLst/>
              <a:ahLst/>
              <a:cxnLst/>
              <a:rect l="l" t="t" r="r" b="b"/>
              <a:pathLst>
                <a:path w="1490464" h="1490465">
                  <a:moveTo>
                    <a:pt x="745232" y="0"/>
                  </a:moveTo>
                  <a:lnTo>
                    <a:pt x="1490464" y="0"/>
                  </a:lnTo>
                  <a:lnTo>
                    <a:pt x="1490464" y="745232"/>
                  </a:lnTo>
                  <a:lnTo>
                    <a:pt x="1490464" y="745233"/>
                  </a:lnTo>
                  <a:lnTo>
                    <a:pt x="1490464" y="745233"/>
                  </a:lnTo>
                  <a:cubicBezTo>
                    <a:pt x="1490464" y="1156813"/>
                    <a:pt x="1156812" y="1490465"/>
                    <a:pt x="745232" y="1490465"/>
                  </a:cubicBezTo>
                  <a:lnTo>
                    <a:pt x="0" y="1490465"/>
                  </a:lnTo>
                  <a:lnTo>
                    <a:pt x="0" y="745233"/>
                  </a:lnTo>
                  <a:lnTo>
                    <a:pt x="0" y="745233"/>
                  </a:lnTo>
                  <a:cubicBezTo>
                    <a:pt x="0" y="333652"/>
                    <a:pt x="333652" y="0"/>
                    <a:pt x="74523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dirty="0">
                <a:solidFill>
                  <a:prstClr val="white"/>
                </a:solidFill>
                <a:latin typeface="Arial"/>
                <a:ea typeface="Arial Unicode MS"/>
              </a:endParaRPr>
            </a:p>
          </p:txBody>
        </p:sp>
      </p:grpSp>
      <p:grpSp>
        <p:nvGrpSpPr>
          <p:cNvPr id="49" name="Group 48">
            <a:extLst>
              <a:ext uri="{FF2B5EF4-FFF2-40B4-BE49-F238E27FC236}">
                <a16:creationId xmlns="" xmlns:a16="http://schemas.microsoft.com/office/drawing/2014/main" id="{F90DD325-01B4-4CB3-B87F-E73CEF1EFBD9}"/>
              </a:ext>
            </a:extLst>
          </p:cNvPr>
          <p:cNvGrpSpPr/>
          <p:nvPr/>
        </p:nvGrpSpPr>
        <p:grpSpPr>
          <a:xfrm>
            <a:off x="4964173" y="1691911"/>
            <a:ext cx="2352779" cy="4564204"/>
            <a:chOff x="5354355" y="2352060"/>
            <a:chExt cx="1868581" cy="3624903"/>
          </a:xfrm>
          <a:solidFill>
            <a:srgbClr val="7030A0"/>
          </a:solidFill>
        </p:grpSpPr>
        <p:sp>
          <p:nvSpPr>
            <p:cNvPr id="48" name="Freeform: Shape 47">
              <a:extLst>
                <a:ext uri="{FF2B5EF4-FFF2-40B4-BE49-F238E27FC236}">
                  <a16:creationId xmlns="" xmlns:a16="http://schemas.microsoft.com/office/drawing/2014/main" id="{5D295249-03CA-4E39-A925-71E7D82C8722}"/>
                </a:ext>
              </a:extLst>
            </p:cNvPr>
            <p:cNvSpPr/>
            <p:nvPr/>
          </p:nvSpPr>
          <p:spPr>
            <a:xfrm>
              <a:off x="5354355" y="2352060"/>
              <a:ext cx="1868581" cy="3624903"/>
            </a:xfrm>
            <a:custGeom>
              <a:avLst/>
              <a:gdLst>
                <a:gd name="connsiteX0" fmla="*/ 430125 w 1868581"/>
                <a:gd name="connsiteY0" fmla="*/ 1118822 h 3624903"/>
                <a:gd name="connsiteX1" fmla="*/ 225384 w 1868581"/>
                <a:gd name="connsiteY1" fmla="*/ 1280440 h 3624903"/>
                <a:gd name="connsiteX2" fmla="*/ 548760 w 1868581"/>
                <a:gd name="connsiteY2" fmla="*/ 1428850 h 3624903"/>
                <a:gd name="connsiteX3" fmla="*/ 456591 w 1868581"/>
                <a:gd name="connsiteY3" fmla="*/ 1128907 h 3624903"/>
                <a:gd name="connsiteX4" fmla="*/ 430125 w 1868581"/>
                <a:gd name="connsiteY4" fmla="*/ 1118822 h 3624903"/>
                <a:gd name="connsiteX5" fmla="*/ 1586325 w 1868581"/>
                <a:gd name="connsiteY5" fmla="*/ 890191 h 3624903"/>
                <a:gd name="connsiteX6" fmla="*/ 1603946 w 1868581"/>
                <a:gd name="connsiteY6" fmla="*/ 890191 h 3624903"/>
                <a:gd name="connsiteX7" fmla="*/ 1621801 w 1868581"/>
                <a:gd name="connsiteY7" fmla="*/ 908046 h 3624903"/>
                <a:gd name="connsiteX8" fmla="*/ 1621801 w 1868581"/>
                <a:gd name="connsiteY8" fmla="*/ 933490 h 3624903"/>
                <a:gd name="connsiteX9" fmla="*/ 1647679 w 1868581"/>
                <a:gd name="connsiteY9" fmla="*/ 936098 h 3624903"/>
                <a:gd name="connsiteX10" fmla="*/ 1855850 w 1868581"/>
                <a:gd name="connsiteY10" fmla="*/ 1191516 h 3624903"/>
                <a:gd name="connsiteX11" fmla="*/ 1854000 w 1868581"/>
                <a:gd name="connsiteY11" fmla="*/ 1209876 h 3624903"/>
                <a:gd name="connsiteX12" fmla="*/ 1336272 w 1868581"/>
                <a:gd name="connsiteY12" fmla="*/ 1209876 h 3624903"/>
                <a:gd name="connsiteX13" fmla="*/ 1334421 w 1868581"/>
                <a:gd name="connsiteY13" fmla="*/ 1191516 h 3624903"/>
                <a:gd name="connsiteX14" fmla="*/ 1542593 w 1868581"/>
                <a:gd name="connsiteY14" fmla="*/ 936098 h 3624903"/>
                <a:gd name="connsiteX15" fmla="*/ 1568470 w 1868581"/>
                <a:gd name="connsiteY15" fmla="*/ 933490 h 3624903"/>
                <a:gd name="connsiteX16" fmla="*/ 1568470 w 1868581"/>
                <a:gd name="connsiteY16" fmla="*/ 908046 h 3624903"/>
                <a:gd name="connsiteX17" fmla="*/ 1586325 w 1868581"/>
                <a:gd name="connsiteY17" fmla="*/ 890191 h 3624903"/>
                <a:gd name="connsiteX18" fmla="*/ 811141 w 1868581"/>
                <a:gd name="connsiteY18" fmla="*/ 527 h 3624903"/>
                <a:gd name="connsiteX19" fmla="*/ 945560 w 1868581"/>
                <a:gd name="connsiteY19" fmla="*/ 43173 h 3624903"/>
                <a:gd name="connsiteX20" fmla="*/ 978368 w 1868581"/>
                <a:gd name="connsiteY20" fmla="*/ 90039 h 3624903"/>
                <a:gd name="connsiteX21" fmla="*/ 959621 w 1868581"/>
                <a:gd name="connsiteY21" fmla="*/ 522771 h 3624903"/>
                <a:gd name="connsiteX22" fmla="*/ 929938 w 1868581"/>
                <a:gd name="connsiteY22" fmla="*/ 629001 h 3624903"/>
                <a:gd name="connsiteX23" fmla="*/ 915879 w 1868581"/>
                <a:gd name="connsiteY23" fmla="*/ 649309 h 3624903"/>
                <a:gd name="connsiteX24" fmla="*/ 858077 w 1868581"/>
                <a:gd name="connsiteY24" fmla="*/ 725857 h 3624903"/>
                <a:gd name="connsiteX25" fmla="*/ 856515 w 1868581"/>
                <a:gd name="connsiteY25" fmla="*/ 725857 h 3624903"/>
                <a:gd name="connsiteX26" fmla="*/ 961182 w 1868581"/>
                <a:gd name="connsiteY26" fmla="*/ 858644 h 3624903"/>
                <a:gd name="connsiteX27" fmla="*/ 1054915 w 1868581"/>
                <a:gd name="connsiteY27" fmla="*/ 1202329 h 3624903"/>
                <a:gd name="connsiteX28" fmla="*/ 1281435 w 1868581"/>
                <a:gd name="connsiteY28" fmla="*/ 1364799 h 3624903"/>
                <a:gd name="connsiteX29" fmla="*/ 1447029 w 1868581"/>
                <a:gd name="connsiteY29" fmla="*/ 1311684 h 3624903"/>
                <a:gd name="connsiteX30" fmla="*/ 1322053 w 1868581"/>
                <a:gd name="connsiteY30" fmla="*/ 1236698 h 3624903"/>
                <a:gd name="connsiteX31" fmla="*/ 1820396 w 1868581"/>
                <a:gd name="connsiteY31" fmla="*/ 1230449 h 3624903"/>
                <a:gd name="connsiteX32" fmla="*/ 1829769 w 1868581"/>
                <a:gd name="connsiteY32" fmla="*/ 1280440 h 3624903"/>
                <a:gd name="connsiteX33" fmla="*/ 1737600 w 1868581"/>
                <a:gd name="connsiteY33" fmla="*/ 1313247 h 3624903"/>
                <a:gd name="connsiteX34" fmla="*/ 1656365 w 1868581"/>
                <a:gd name="connsiteY34" fmla="*/ 1336679 h 3624903"/>
                <a:gd name="connsiteX35" fmla="*/ 1133025 w 1868581"/>
                <a:gd name="connsiteY35" fmla="*/ 1522582 h 3624903"/>
                <a:gd name="connsiteX36" fmla="*/ 1040856 w 1868581"/>
                <a:gd name="connsiteY36" fmla="*/ 1678803 h 3624903"/>
                <a:gd name="connsiteX37" fmla="*/ 1092408 w 1868581"/>
                <a:gd name="connsiteY37" fmla="*/ 2541140 h 3624903"/>
                <a:gd name="connsiteX38" fmla="*/ 1026795 w 1868581"/>
                <a:gd name="connsiteY38" fmla="*/ 2613002 h 3624903"/>
                <a:gd name="connsiteX39" fmla="*/ 1008049 w 1868581"/>
                <a:gd name="connsiteY39" fmla="*/ 2675490 h 3624903"/>
                <a:gd name="connsiteX40" fmla="*/ 986178 w 1868581"/>
                <a:gd name="connsiteY40" fmla="*/ 3028548 h 3624903"/>
                <a:gd name="connsiteX41" fmla="*/ 1111154 w 1868581"/>
                <a:gd name="connsiteY41" fmla="*/ 3467527 h 3624903"/>
                <a:gd name="connsiteX42" fmla="*/ 1154896 w 1868581"/>
                <a:gd name="connsiteY42" fmla="*/ 3540952 h 3624903"/>
                <a:gd name="connsiteX43" fmla="*/ 1073661 w 1868581"/>
                <a:gd name="connsiteY43" fmla="*/ 3561260 h 3624903"/>
                <a:gd name="connsiteX44" fmla="*/ 875262 w 1868581"/>
                <a:gd name="connsiteY44" fmla="*/ 3484713 h 3624903"/>
                <a:gd name="connsiteX45" fmla="*/ 790903 w 1868581"/>
                <a:gd name="connsiteY45" fmla="*/ 3422224 h 3624903"/>
                <a:gd name="connsiteX46" fmla="*/ 790903 w 1868581"/>
                <a:gd name="connsiteY46" fmla="*/ 3365985 h 3624903"/>
                <a:gd name="connsiteX47" fmla="*/ 786215 w 1868581"/>
                <a:gd name="connsiteY47" fmla="*/ 3161335 h 3624903"/>
                <a:gd name="connsiteX48" fmla="*/ 776842 w 1868581"/>
                <a:gd name="connsiteY48" fmla="*/ 3036359 h 3624903"/>
                <a:gd name="connsiteX49" fmla="*/ 773718 w 1868581"/>
                <a:gd name="connsiteY49" fmla="*/ 2637997 h 3624903"/>
                <a:gd name="connsiteX50" fmla="*/ 775281 w 1868581"/>
                <a:gd name="connsiteY50" fmla="*/ 2641122 h 3624903"/>
                <a:gd name="connsiteX51" fmla="*/ 772156 w 1868581"/>
                <a:gd name="connsiteY51" fmla="*/ 2630185 h 3624903"/>
                <a:gd name="connsiteX52" fmla="*/ 690922 w 1868581"/>
                <a:gd name="connsiteY52" fmla="*/ 2630185 h 3624903"/>
                <a:gd name="connsiteX53" fmla="*/ 656553 w 1868581"/>
                <a:gd name="connsiteY53" fmla="*/ 2980119 h 3624903"/>
                <a:gd name="connsiteX54" fmla="*/ 661239 w 1868581"/>
                <a:gd name="connsiteY54" fmla="*/ 3151962 h 3624903"/>
                <a:gd name="connsiteX55" fmla="*/ 651866 w 1868581"/>
                <a:gd name="connsiteY55" fmla="*/ 3426910 h 3624903"/>
                <a:gd name="connsiteX56" fmla="*/ 694046 w 1868581"/>
                <a:gd name="connsiteY56" fmla="*/ 3590943 h 3624903"/>
                <a:gd name="connsiteX57" fmla="*/ 536262 w 1868581"/>
                <a:gd name="connsiteY57" fmla="*/ 3597191 h 3624903"/>
                <a:gd name="connsiteX58" fmla="*/ 475337 w 1868581"/>
                <a:gd name="connsiteY58" fmla="*/ 3434722 h 3624903"/>
                <a:gd name="connsiteX59" fmla="*/ 458152 w 1868581"/>
                <a:gd name="connsiteY59" fmla="*/ 3142589 h 3624903"/>
                <a:gd name="connsiteX60" fmla="*/ 451903 w 1868581"/>
                <a:gd name="connsiteY60" fmla="*/ 3048856 h 3624903"/>
                <a:gd name="connsiteX61" fmla="*/ 445655 w 1868581"/>
                <a:gd name="connsiteY61" fmla="*/ 2628624 h 3624903"/>
                <a:gd name="connsiteX62" fmla="*/ 403476 w 1868581"/>
                <a:gd name="connsiteY62" fmla="*/ 2628624 h 3624903"/>
                <a:gd name="connsiteX63" fmla="*/ 406600 w 1868581"/>
                <a:gd name="connsiteY63" fmla="*/ 2583319 h 3624903"/>
                <a:gd name="connsiteX64" fmla="*/ 459715 w 1868581"/>
                <a:gd name="connsiteY64" fmla="*/ 1899073 h 3624903"/>
                <a:gd name="connsiteX65" fmla="*/ 505018 w 1868581"/>
                <a:gd name="connsiteY65" fmla="*/ 1697549 h 3624903"/>
                <a:gd name="connsiteX66" fmla="*/ 451903 w 1868581"/>
                <a:gd name="connsiteY66" fmla="*/ 1541329 h 3624903"/>
                <a:gd name="connsiteX67" fmla="*/ 44168 w 1868581"/>
                <a:gd name="connsiteY67" fmla="*/ 1361674 h 3624903"/>
                <a:gd name="connsiteX68" fmla="*/ 33232 w 1868581"/>
                <a:gd name="connsiteY68" fmla="*/ 1230449 h 3624903"/>
                <a:gd name="connsiteX69" fmla="*/ 525328 w 1868581"/>
                <a:gd name="connsiteY69" fmla="*/ 807092 h 3624903"/>
                <a:gd name="connsiteX70" fmla="*/ 658115 w 1868581"/>
                <a:gd name="connsiteY70" fmla="*/ 689926 h 3624903"/>
                <a:gd name="connsiteX71" fmla="*/ 609687 w 1868581"/>
                <a:gd name="connsiteY71" fmla="*/ 552452 h 3624903"/>
                <a:gd name="connsiteX72" fmla="*/ 664363 w 1868581"/>
                <a:gd name="connsiteY72" fmla="*/ 290001 h 3624903"/>
                <a:gd name="connsiteX73" fmla="*/ 711230 w 1868581"/>
                <a:gd name="connsiteY73" fmla="*/ 143154 h 3624903"/>
                <a:gd name="connsiteX74" fmla="*/ 811141 w 1868581"/>
                <a:gd name="connsiteY74" fmla="*/ 527 h 3624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868581" h="3624903">
                  <a:moveTo>
                    <a:pt x="430125" y="1118822"/>
                  </a:moveTo>
                  <a:cubicBezTo>
                    <a:pt x="365665" y="1112991"/>
                    <a:pt x="284162" y="1223029"/>
                    <a:pt x="225384" y="1280440"/>
                  </a:cubicBezTo>
                  <a:cubicBezTo>
                    <a:pt x="284748" y="1316371"/>
                    <a:pt x="514392" y="1471029"/>
                    <a:pt x="548760" y="1428850"/>
                  </a:cubicBezTo>
                  <a:cubicBezTo>
                    <a:pt x="597189" y="1369486"/>
                    <a:pt x="505018" y="1164836"/>
                    <a:pt x="456591" y="1128907"/>
                  </a:cubicBezTo>
                  <a:cubicBezTo>
                    <a:pt x="448194" y="1122853"/>
                    <a:pt x="439333" y="1119655"/>
                    <a:pt x="430125" y="1118822"/>
                  </a:cubicBezTo>
                  <a:close/>
                  <a:moveTo>
                    <a:pt x="1586325" y="890191"/>
                  </a:moveTo>
                  <a:lnTo>
                    <a:pt x="1603946" y="890191"/>
                  </a:lnTo>
                  <a:cubicBezTo>
                    <a:pt x="1613807" y="890191"/>
                    <a:pt x="1621801" y="898185"/>
                    <a:pt x="1621801" y="908046"/>
                  </a:cubicBezTo>
                  <a:lnTo>
                    <a:pt x="1621801" y="933490"/>
                  </a:lnTo>
                  <a:lnTo>
                    <a:pt x="1647679" y="936098"/>
                  </a:lnTo>
                  <a:cubicBezTo>
                    <a:pt x="1766482" y="960409"/>
                    <a:pt x="1855850" y="1065525"/>
                    <a:pt x="1855850" y="1191516"/>
                  </a:cubicBezTo>
                  <a:lnTo>
                    <a:pt x="1854000" y="1209876"/>
                  </a:lnTo>
                  <a:lnTo>
                    <a:pt x="1336272" y="1209876"/>
                  </a:lnTo>
                  <a:lnTo>
                    <a:pt x="1334421" y="1191516"/>
                  </a:lnTo>
                  <a:cubicBezTo>
                    <a:pt x="1334421" y="1065525"/>
                    <a:pt x="1423790" y="960409"/>
                    <a:pt x="1542593" y="936098"/>
                  </a:cubicBezTo>
                  <a:lnTo>
                    <a:pt x="1568470" y="933490"/>
                  </a:lnTo>
                  <a:lnTo>
                    <a:pt x="1568470" y="908046"/>
                  </a:lnTo>
                  <a:cubicBezTo>
                    <a:pt x="1568470" y="898185"/>
                    <a:pt x="1576463" y="890191"/>
                    <a:pt x="1586325" y="890191"/>
                  </a:cubicBezTo>
                  <a:close/>
                  <a:moveTo>
                    <a:pt x="811141" y="527"/>
                  </a:moveTo>
                  <a:cubicBezTo>
                    <a:pt x="843480" y="3703"/>
                    <a:pt x="886392" y="20911"/>
                    <a:pt x="945560" y="43173"/>
                  </a:cubicBezTo>
                  <a:cubicBezTo>
                    <a:pt x="968994" y="52546"/>
                    <a:pt x="981492" y="66607"/>
                    <a:pt x="978368" y="90039"/>
                  </a:cubicBezTo>
                  <a:cubicBezTo>
                    <a:pt x="961182" y="236886"/>
                    <a:pt x="1003363" y="352489"/>
                    <a:pt x="959621" y="522771"/>
                  </a:cubicBezTo>
                  <a:cubicBezTo>
                    <a:pt x="954934" y="558701"/>
                    <a:pt x="956497" y="594632"/>
                    <a:pt x="929938" y="629001"/>
                  </a:cubicBezTo>
                  <a:cubicBezTo>
                    <a:pt x="925253" y="635250"/>
                    <a:pt x="920565" y="643060"/>
                    <a:pt x="915879" y="649309"/>
                  </a:cubicBezTo>
                  <a:cubicBezTo>
                    <a:pt x="900257" y="678991"/>
                    <a:pt x="861201" y="703987"/>
                    <a:pt x="858077" y="725857"/>
                  </a:cubicBezTo>
                  <a:cubicBezTo>
                    <a:pt x="858077" y="725857"/>
                    <a:pt x="856515" y="725857"/>
                    <a:pt x="856515" y="725857"/>
                  </a:cubicBezTo>
                  <a:cubicBezTo>
                    <a:pt x="851828" y="778972"/>
                    <a:pt x="859640" y="832087"/>
                    <a:pt x="961182" y="858644"/>
                  </a:cubicBezTo>
                  <a:cubicBezTo>
                    <a:pt x="1120527" y="899261"/>
                    <a:pt x="1062727" y="1066418"/>
                    <a:pt x="1054915" y="1202329"/>
                  </a:cubicBezTo>
                  <a:cubicBezTo>
                    <a:pt x="1040856" y="1421038"/>
                    <a:pt x="1064288" y="1397606"/>
                    <a:pt x="1281435" y="1364799"/>
                  </a:cubicBezTo>
                  <a:cubicBezTo>
                    <a:pt x="1342361" y="1355426"/>
                    <a:pt x="1397039" y="1375735"/>
                    <a:pt x="1447029" y="1311684"/>
                  </a:cubicBezTo>
                  <a:cubicBezTo>
                    <a:pt x="1420471" y="1267942"/>
                    <a:pt x="1359546" y="1321057"/>
                    <a:pt x="1322053" y="1236698"/>
                  </a:cubicBezTo>
                  <a:cubicBezTo>
                    <a:pt x="1440780" y="1236698"/>
                    <a:pt x="1732912" y="1235137"/>
                    <a:pt x="1820396" y="1230449"/>
                  </a:cubicBezTo>
                  <a:cubicBezTo>
                    <a:pt x="1865700" y="1228888"/>
                    <a:pt x="1896945" y="1246071"/>
                    <a:pt x="1829769" y="1280440"/>
                  </a:cubicBezTo>
                  <a:cubicBezTo>
                    <a:pt x="1768844" y="1297625"/>
                    <a:pt x="1793839" y="1269505"/>
                    <a:pt x="1737600" y="1313247"/>
                  </a:cubicBezTo>
                  <a:cubicBezTo>
                    <a:pt x="1715729" y="1336679"/>
                    <a:pt x="1690733" y="1339803"/>
                    <a:pt x="1656365" y="1336679"/>
                  </a:cubicBezTo>
                  <a:cubicBezTo>
                    <a:pt x="1493895" y="1419477"/>
                    <a:pt x="1309555" y="1486651"/>
                    <a:pt x="1133025" y="1522582"/>
                  </a:cubicBezTo>
                  <a:cubicBezTo>
                    <a:pt x="1040856" y="1539766"/>
                    <a:pt x="1028358" y="1583508"/>
                    <a:pt x="1040856" y="1678803"/>
                  </a:cubicBezTo>
                  <a:cubicBezTo>
                    <a:pt x="1075224" y="1949064"/>
                    <a:pt x="1092408" y="2269317"/>
                    <a:pt x="1092408" y="2541140"/>
                  </a:cubicBezTo>
                  <a:cubicBezTo>
                    <a:pt x="1092408" y="2584882"/>
                    <a:pt x="1065851" y="2583319"/>
                    <a:pt x="1026795" y="2613002"/>
                  </a:cubicBezTo>
                  <a:cubicBezTo>
                    <a:pt x="1025234" y="2634873"/>
                    <a:pt x="1009612" y="2655181"/>
                    <a:pt x="1008049" y="2675490"/>
                  </a:cubicBezTo>
                  <a:cubicBezTo>
                    <a:pt x="1003363" y="2794218"/>
                    <a:pt x="998675" y="2911382"/>
                    <a:pt x="986178" y="3028548"/>
                  </a:cubicBezTo>
                  <a:cubicBezTo>
                    <a:pt x="965870" y="3211326"/>
                    <a:pt x="922128" y="3336302"/>
                    <a:pt x="1111154" y="3467527"/>
                  </a:cubicBezTo>
                  <a:cubicBezTo>
                    <a:pt x="1134588" y="3483150"/>
                    <a:pt x="1170518" y="3506583"/>
                    <a:pt x="1154896" y="3540952"/>
                  </a:cubicBezTo>
                  <a:cubicBezTo>
                    <a:pt x="1140837" y="3572196"/>
                    <a:pt x="1101781" y="3558137"/>
                    <a:pt x="1073661" y="3561260"/>
                  </a:cubicBezTo>
                  <a:cubicBezTo>
                    <a:pt x="978368" y="3569072"/>
                    <a:pt x="967431" y="3483150"/>
                    <a:pt x="875262" y="3484713"/>
                  </a:cubicBezTo>
                  <a:cubicBezTo>
                    <a:pt x="850267" y="3459717"/>
                    <a:pt x="792464" y="3486274"/>
                    <a:pt x="790903" y="3422224"/>
                  </a:cubicBezTo>
                  <a:cubicBezTo>
                    <a:pt x="790903" y="3408164"/>
                    <a:pt x="790903" y="3380044"/>
                    <a:pt x="790903" y="3365985"/>
                  </a:cubicBezTo>
                  <a:cubicBezTo>
                    <a:pt x="764345" y="3303497"/>
                    <a:pt x="811211" y="3223823"/>
                    <a:pt x="786215" y="3161335"/>
                  </a:cubicBezTo>
                  <a:cubicBezTo>
                    <a:pt x="747161" y="3122281"/>
                    <a:pt x="792464" y="3076976"/>
                    <a:pt x="776842" y="3036359"/>
                  </a:cubicBezTo>
                  <a:cubicBezTo>
                    <a:pt x="761220" y="2898885"/>
                    <a:pt x="806525" y="2775471"/>
                    <a:pt x="773718" y="2637997"/>
                  </a:cubicBezTo>
                  <a:lnTo>
                    <a:pt x="775281" y="2641122"/>
                  </a:lnTo>
                  <a:cubicBezTo>
                    <a:pt x="773718" y="2637997"/>
                    <a:pt x="773718" y="2633310"/>
                    <a:pt x="772156" y="2630185"/>
                  </a:cubicBezTo>
                  <a:lnTo>
                    <a:pt x="690922" y="2630185"/>
                  </a:lnTo>
                  <a:cubicBezTo>
                    <a:pt x="661239" y="2759849"/>
                    <a:pt x="640931" y="2844208"/>
                    <a:pt x="656553" y="2980119"/>
                  </a:cubicBezTo>
                  <a:cubicBezTo>
                    <a:pt x="651866" y="2986368"/>
                    <a:pt x="665926" y="3097286"/>
                    <a:pt x="661239" y="3151962"/>
                  </a:cubicBezTo>
                  <a:cubicBezTo>
                    <a:pt x="647180" y="3209764"/>
                    <a:pt x="637807" y="3376920"/>
                    <a:pt x="651866" y="3426910"/>
                  </a:cubicBezTo>
                  <a:cubicBezTo>
                    <a:pt x="661239" y="3481588"/>
                    <a:pt x="684673" y="3536264"/>
                    <a:pt x="694046" y="3590943"/>
                  </a:cubicBezTo>
                  <a:cubicBezTo>
                    <a:pt x="637807" y="3651869"/>
                    <a:pt x="594065" y="3615938"/>
                    <a:pt x="536262" y="3597191"/>
                  </a:cubicBezTo>
                  <a:cubicBezTo>
                    <a:pt x="483147" y="3555013"/>
                    <a:pt x="469088" y="3494086"/>
                    <a:pt x="475337" y="3434722"/>
                  </a:cubicBezTo>
                  <a:cubicBezTo>
                    <a:pt x="486272" y="3333178"/>
                    <a:pt x="506581" y="3236321"/>
                    <a:pt x="458152" y="3142589"/>
                  </a:cubicBezTo>
                  <a:cubicBezTo>
                    <a:pt x="445655" y="3117593"/>
                    <a:pt x="451903" y="3080100"/>
                    <a:pt x="451903" y="3048856"/>
                  </a:cubicBezTo>
                  <a:cubicBezTo>
                    <a:pt x="455028" y="2908258"/>
                    <a:pt x="442530" y="2769222"/>
                    <a:pt x="445655" y="2628624"/>
                  </a:cubicBezTo>
                  <a:lnTo>
                    <a:pt x="403476" y="2628624"/>
                  </a:lnTo>
                  <a:cubicBezTo>
                    <a:pt x="403476" y="2628624"/>
                    <a:pt x="408162" y="2583319"/>
                    <a:pt x="406600" y="2583319"/>
                  </a:cubicBezTo>
                  <a:cubicBezTo>
                    <a:pt x="434720" y="2341178"/>
                    <a:pt x="439406" y="2142777"/>
                    <a:pt x="459715" y="1899073"/>
                  </a:cubicBezTo>
                  <a:cubicBezTo>
                    <a:pt x="465964" y="1828775"/>
                    <a:pt x="481586" y="1763162"/>
                    <a:pt x="505018" y="1697549"/>
                  </a:cubicBezTo>
                  <a:cubicBezTo>
                    <a:pt x="551885" y="1566324"/>
                    <a:pt x="576880" y="1600693"/>
                    <a:pt x="451903" y="1541329"/>
                  </a:cubicBezTo>
                  <a:cubicBezTo>
                    <a:pt x="317554" y="1477278"/>
                    <a:pt x="189453" y="1453845"/>
                    <a:pt x="44168" y="1361674"/>
                  </a:cubicBezTo>
                  <a:cubicBezTo>
                    <a:pt x="-15196" y="1324181"/>
                    <a:pt x="-10510" y="1278878"/>
                    <a:pt x="33232" y="1230449"/>
                  </a:cubicBezTo>
                  <a:cubicBezTo>
                    <a:pt x="186328" y="1060169"/>
                    <a:pt x="292558" y="860207"/>
                    <a:pt x="525328" y="807092"/>
                  </a:cubicBezTo>
                  <a:cubicBezTo>
                    <a:pt x="679985" y="772724"/>
                    <a:pt x="650304" y="735231"/>
                    <a:pt x="658115" y="689926"/>
                  </a:cubicBezTo>
                  <a:cubicBezTo>
                    <a:pt x="650304" y="685240"/>
                    <a:pt x="626870" y="602442"/>
                    <a:pt x="609687" y="552452"/>
                  </a:cubicBezTo>
                  <a:cubicBezTo>
                    <a:pt x="576880" y="460282"/>
                    <a:pt x="653429" y="380609"/>
                    <a:pt x="664363" y="290001"/>
                  </a:cubicBezTo>
                  <a:cubicBezTo>
                    <a:pt x="672175" y="235325"/>
                    <a:pt x="700295" y="197832"/>
                    <a:pt x="711230" y="143154"/>
                  </a:cubicBezTo>
                  <a:cubicBezTo>
                    <a:pt x="732710" y="28918"/>
                    <a:pt x="757242" y="-4767"/>
                    <a:pt x="811141" y="527"/>
                  </a:cubicBezTo>
                  <a:close/>
                </a:path>
              </a:pathLst>
            </a:custGeom>
            <a:solidFill>
              <a:srgbClr val="CC6600"/>
            </a:solidFill>
            <a:ln w="9525" cap="flat">
              <a:solidFill>
                <a:srgbClr val="C00000"/>
              </a:solidFill>
              <a:prstDash val="solid"/>
              <a:miter/>
            </a:ln>
          </p:spPr>
          <p:txBody>
            <a:bodyPr wrap="square" rtlCol="0" anchor="ctr">
              <a:noAutofit/>
            </a:bodyPr>
            <a:lstStyle/>
            <a:p>
              <a:pPr defTabSz="1219170"/>
              <a:endParaRPr lang="en-US">
                <a:solidFill>
                  <a:prstClr val="black"/>
                </a:solidFill>
                <a:latin typeface="Arial"/>
                <a:ea typeface="Arial Unicode MS"/>
              </a:endParaRPr>
            </a:p>
          </p:txBody>
        </p:sp>
        <p:sp>
          <p:nvSpPr>
            <p:cNvPr id="47" name="Freeform: Shape 46">
              <a:extLst>
                <a:ext uri="{FF2B5EF4-FFF2-40B4-BE49-F238E27FC236}">
                  <a16:creationId xmlns="" xmlns:a16="http://schemas.microsoft.com/office/drawing/2014/main" id="{8AC5336F-F676-4AA1-987D-439D35B0B7E8}"/>
                </a:ext>
              </a:extLst>
            </p:cNvPr>
            <p:cNvSpPr/>
            <p:nvPr/>
          </p:nvSpPr>
          <p:spPr>
            <a:xfrm>
              <a:off x="5895046" y="3132093"/>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dirty="0">
                <a:solidFill>
                  <a:prstClr val="white"/>
                </a:solidFill>
                <a:latin typeface="Arial"/>
                <a:ea typeface="Arial Unicode MS"/>
              </a:endParaRPr>
            </a:p>
          </p:txBody>
        </p:sp>
      </p:grpSp>
      <p:sp>
        <p:nvSpPr>
          <p:cNvPr id="50" name="Rectangle 1">
            <a:extLst>
              <a:ext uri="{FF2B5EF4-FFF2-40B4-BE49-F238E27FC236}">
                <a16:creationId xmlns="" xmlns:a16="http://schemas.microsoft.com/office/drawing/2014/main" id="{92243965-3563-4019-9770-9ABE5CAE110F}"/>
              </a:ext>
            </a:extLst>
          </p:cNvPr>
          <p:cNvSpPr>
            <a:spLocks noChangeArrowheads="1"/>
          </p:cNvSpPr>
          <p:nvPr/>
        </p:nvSpPr>
        <p:spPr bwMode="auto">
          <a:xfrm>
            <a:off x="2973110" y="1234665"/>
            <a:ext cx="729077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800" i="1" dirty="0">
                <a:solidFill>
                  <a:srgbClr val="0000CC"/>
                </a:solidFill>
                <a:latin typeface="Times New Roman" panose="02020603050405020304" pitchFamily="18" charset="0"/>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Giá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trị</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sử</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dụng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hàng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hoá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sức</a:t>
            </a:r>
            <a:r>
              <a:rPr lang="en-US" altLang="en-US" sz="2800" b="1" dirty="0">
                <a:solidFill>
                  <a:srgbClr val="0000CC"/>
                </a:solidFill>
                <a:latin typeface="+mj-lt"/>
                <a:cs typeface="Times New Roman" panose="02020603050405020304" pitchFamily="18" charset="0"/>
              </a:rPr>
              <a:t> lao </a:t>
            </a:r>
            <a:r>
              <a:rPr lang="en-US" altLang="en-US" sz="2800" b="1" dirty="0" err="1">
                <a:solidFill>
                  <a:srgbClr val="0000CC"/>
                </a:solidFill>
                <a:latin typeface="+mj-lt"/>
                <a:cs typeface="Times New Roman" panose="02020603050405020304" pitchFamily="18" charset="0"/>
              </a:rPr>
              <a:t>động</a:t>
            </a:r>
            <a:r>
              <a:rPr lang="en-US" altLang="en-US" sz="2800" b="1" dirty="0">
                <a:solidFill>
                  <a:srgbClr val="0000CC"/>
                </a:solidFill>
                <a:latin typeface="+mj-lt"/>
                <a:cs typeface="Times New Roman" panose="02020603050405020304" pitchFamily="18" charset="0"/>
              </a:rPr>
              <a:t> </a:t>
            </a:r>
            <a:endParaRPr lang="en-US" altLang="en-US" sz="2800" b="1" dirty="0">
              <a:solidFill>
                <a:srgbClr val="0000CC"/>
              </a:solidFill>
              <a:latin typeface="+mj-lt"/>
            </a:endParaRPr>
          </a:p>
        </p:txBody>
      </p:sp>
      <p:sp>
        <p:nvSpPr>
          <p:cNvPr id="44" name="Scroll: Horizontal 43">
            <a:extLst>
              <a:ext uri="{FF2B5EF4-FFF2-40B4-BE49-F238E27FC236}">
                <a16:creationId xmlns="" xmlns:a16="http://schemas.microsoft.com/office/drawing/2014/main" id="{F56AC974-E424-4A30-87C3-C52D1876FA48}"/>
              </a:ext>
            </a:extLst>
          </p:cNvPr>
          <p:cNvSpPr/>
          <p:nvPr/>
        </p:nvSpPr>
        <p:spPr>
          <a:xfrm>
            <a:off x="7503884" y="1496275"/>
            <a:ext cx="4310743" cy="3315518"/>
          </a:xfrm>
          <a:prstGeom prst="horizontalScroll">
            <a:avLst/>
          </a:prstGeom>
          <a:ln>
            <a:solidFill>
              <a:srgbClr val="0033CC"/>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dirty="0"/>
          </a:p>
        </p:txBody>
      </p:sp>
      <p:sp>
        <p:nvSpPr>
          <p:cNvPr id="52" name="TextBox 51">
            <a:extLst>
              <a:ext uri="{FF2B5EF4-FFF2-40B4-BE49-F238E27FC236}">
                <a16:creationId xmlns="" xmlns:a16="http://schemas.microsoft.com/office/drawing/2014/main" id="{90DFAC90-B94D-45BE-8E95-361FF8D5B3B9}"/>
              </a:ext>
            </a:extLst>
          </p:cNvPr>
          <p:cNvSpPr txBox="1"/>
          <p:nvPr/>
        </p:nvSpPr>
        <p:spPr>
          <a:xfrm>
            <a:off x="7997750" y="2138004"/>
            <a:ext cx="3534570" cy="2123658"/>
          </a:xfrm>
          <a:prstGeom prst="rect">
            <a:avLst/>
          </a:prstGeom>
          <a:noFill/>
        </p:spPr>
        <p:txBody>
          <a:bodyPr wrap="square">
            <a:spAutoFit/>
          </a:bodyPr>
          <a:lstStyle/>
          <a:p>
            <a:pPr algn="ctr"/>
            <a:r>
              <a:rPr lang="en-US" altLang="en-US" sz="2200" dirty="0" err="1">
                <a:solidFill>
                  <a:schemeClr val="tx1">
                    <a:lumMod val="95000"/>
                    <a:lumOff val="5000"/>
                  </a:schemeClr>
                </a:solidFill>
                <a:latin typeface="+mj-lt"/>
                <a:cs typeface="Times New Roman" panose="02020603050405020304" pitchFamily="18" charset="0"/>
              </a:rPr>
              <a:t>Giá</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trị</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sử</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dụng</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hàng</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hoá</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sức</a:t>
            </a:r>
            <a:r>
              <a:rPr lang="en-US" altLang="en-US" sz="2200" dirty="0">
                <a:solidFill>
                  <a:schemeClr val="tx1">
                    <a:lumMod val="95000"/>
                    <a:lumOff val="5000"/>
                  </a:schemeClr>
                </a:solidFill>
                <a:latin typeface="+mj-lt"/>
                <a:cs typeface="Times New Roman" panose="02020603050405020304" pitchFamily="18" charset="0"/>
              </a:rPr>
              <a:t> lao </a:t>
            </a:r>
            <a:r>
              <a:rPr lang="en-US" altLang="en-US" sz="2200" dirty="0" err="1">
                <a:solidFill>
                  <a:schemeClr val="tx1">
                    <a:lumMod val="95000"/>
                    <a:lumOff val="5000"/>
                  </a:schemeClr>
                </a:solidFill>
                <a:latin typeface="+mj-lt"/>
                <a:cs typeface="Times New Roman" panose="02020603050405020304" pitchFamily="18" charset="0"/>
              </a:rPr>
              <a:t>động</a:t>
            </a:r>
            <a:r>
              <a:rPr lang="vi-VN" altLang="en-US" sz="2200" dirty="0">
                <a:solidFill>
                  <a:schemeClr val="tx1">
                    <a:lumMod val="95000"/>
                    <a:lumOff val="5000"/>
                  </a:schemeClr>
                </a:solidFill>
                <a:latin typeface="+mj-lt"/>
                <a:cs typeface="Times New Roman" panose="02020603050405020304" pitchFamily="18" charset="0"/>
              </a:rPr>
              <a:t> là </a:t>
            </a:r>
            <a:r>
              <a:rPr lang="vi-VN" altLang="en-US" sz="2200" b="1" dirty="0">
                <a:solidFill>
                  <a:srgbClr val="FF0066"/>
                </a:solidFill>
                <a:latin typeface="+mj-lt"/>
                <a:cs typeface="Times New Roman" panose="02020603050405020304" pitchFamily="18" charset="0"/>
              </a:rPr>
              <a:t>công dụng của sức lao động </a:t>
            </a:r>
            <a:r>
              <a:rPr lang="vi-VN" altLang="en-US" sz="2200" dirty="0">
                <a:solidFill>
                  <a:schemeClr val="tx1">
                    <a:lumMod val="95000"/>
                    <a:lumOff val="5000"/>
                  </a:schemeClr>
                </a:solidFill>
                <a:latin typeface="+mj-lt"/>
                <a:cs typeface="Times New Roman" panose="02020603050405020304" pitchFamily="18" charset="0"/>
              </a:rPr>
              <a:t>có thể </a:t>
            </a:r>
            <a:r>
              <a:rPr lang="vi-VN" altLang="en-US" sz="2200" b="1" dirty="0">
                <a:solidFill>
                  <a:srgbClr val="00B0F0"/>
                </a:solidFill>
                <a:latin typeface="+mj-lt"/>
                <a:cs typeface="Times New Roman" panose="02020603050405020304" pitchFamily="18" charset="0"/>
              </a:rPr>
              <a:t>thỏa mãn nhu cầu của người mua </a:t>
            </a:r>
            <a:r>
              <a:rPr lang="vi-VN" altLang="en-US" sz="2200" dirty="0">
                <a:solidFill>
                  <a:schemeClr val="tx1">
                    <a:lumMod val="95000"/>
                    <a:lumOff val="5000"/>
                  </a:schemeClr>
                </a:solidFill>
                <a:latin typeface="+mj-lt"/>
                <a:cs typeface="Times New Roman" panose="02020603050405020304" pitchFamily="18" charset="0"/>
              </a:rPr>
              <a:t>vào quá trình sản xuất.</a:t>
            </a:r>
            <a:r>
              <a:rPr lang="en-US" altLang="en-US" sz="2200" dirty="0">
                <a:solidFill>
                  <a:schemeClr val="tx1">
                    <a:lumMod val="95000"/>
                    <a:lumOff val="5000"/>
                  </a:schemeClr>
                </a:solidFill>
                <a:latin typeface="+mj-lt"/>
                <a:cs typeface="Times New Roman" panose="02020603050405020304" pitchFamily="18" charset="0"/>
              </a:rPr>
              <a:t> </a:t>
            </a:r>
            <a:endParaRPr lang="en-US" sz="2200" dirty="0">
              <a:solidFill>
                <a:schemeClr val="tx1">
                  <a:lumMod val="95000"/>
                  <a:lumOff val="5000"/>
                </a:schemeClr>
              </a:solidFill>
              <a:latin typeface="+mj-lt"/>
            </a:endParaRPr>
          </a:p>
        </p:txBody>
      </p:sp>
      <p:sp>
        <p:nvSpPr>
          <p:cNvPr id="53" name="Cloud Callout 5">
            <a:extLst>
              <a:ext uri="{FF2B5EF4-FFF2-40B4-BE49-F238E27FC236}">
                <a16:creationId xmlns="" xmlns:a16="http://schemas.microsoft.com/office/drawing/2014/main" id="{AC6606EC-FC17-43E3-82E9-9EAC4620A5F8}"/>
              </a:ext>
            </a:extLst>
          </p:cNvPr>
          <p:cNvSpPr/>
          <p:nvPr/>
        </p:nvSpPr>
        <p:spPr>
          <a:xfrm>
            <a:off x="982047" y="1691910"/>
            <a:ext cx="1684953" cy="742091"/>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400" b="1" dirty="0">
                <a:solidFill>
                  <a:schemeClr val="accent2">
                    <a:lumMod val="75000"/>
                  </a:schemeClr>
                </a:solidFill>
              </a:rPr>
              <a:t>Ví dụ:</a:t>
            </a:r>
            <a:endParaRPr lang="en-US" sz="2400" b="1" dirty="0">
              <a:solidFill>
                <a:schemeClr val="accent2">
                  <a:lumMod val="75000"/>
                </a:schemeClr>
              </a:solidFill>
            </a:endParaRPr>
          </a:p>
        </p:txBody>
      </p:sp>
      <p:sp>
        <p:nvSpPr>
          <p:cNvPr id="56" name="Rectangle 1">
            <a:extLst>
              <a:ext uri="{FF2B5EF4-FFF2-40B4-BE49-F238E27FC236}">
                <a16:creationId xmlns="" xmlns:a16="http://schemas.microsoft.com/office/drawing/2014/main" id="{BE539E63-1568-4262-B896-7CC4F927B4DF}"/>
              </a:ext>
            </a:extLst>
          </p:cNvPr>
          <p:cNvSpPr>
            <a:spLocks noChangeArrowheads="1"/>
          </p:cNvSpPr>
          <p:nvPr/>
        </p:nvSpPr>
        <p:spPr bwMode="auto">
          <a:xfrm>
            <a:off x="1867918" y="4406286"/>
            <a:ext cx="3706449"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buFont typeface="Wingdings" panose="05000000000000000000" pitchFamily="2" charset="2"/>
              <a:buChar char="§"/>
            </a:pPr>
            <a:r>
              <a:rPr lang="vi-VN" altLang="en-US" sz="2000" dirty="0">
                <a:solidFill>
                  <a:srgbClr val="0000CC"/>
                </a:solidFill>
                <a:latin typeface="+mj-lt"/>
                <a:cs typeface="Times New Roman" panose="02020603050405020304" pitchFamily="18" charset="0"/>
              </a:rPr>
              <a:t>Kỹ năng</a:t>
            </a:r>
          </a:p>
          <a:p>
            <a:pPr marL="342900" indent="-342900">
              <a:buFont typeface="Wingdings" panose="05000000000000000000" pitchFamily="2" charset="2"/>
              <a:buChar char="§"/>
            </a:pPr>
            <a:r>
              <a:rPr lang="vi-VN" altLang="en-US" sz="2000" dirty="0">
                <a:solidFill>
                  <a:srgbClr val="0000CC"/>
                </a:solidFill>
                <a:latin typeface="+mj-lt"/>
                <a:cs typeface="Times New Roman" panose="02020603050405020304" pitchFamily="18" charset="0"/>
              </a:rPr>
              <a:t>Năng suất lao động</a:t>
            </a:r>
          </a:p>
          <a:p>
            <a:pPr marL="342900" indent="-342900">
              <a:buFont typeface="Wingdings" panose="05000000000000000000" pitchFamily="2" charset="2"/>
              <a:buChar char="§"/>
            </a:pPr>
            <a:r>
              <a:rPr lang="vi-VN" altLang="en-US" sz="2000" dirty="0">
                <a:solidFill>
                  <a:srgbClr val="0000CC"/>
                </a:solidFill>
                <a:latin typeface="+mj-lt"/>
                <a:cs typeface="Times New Roman" panose="02020603050405020304" pitchFamily="18" charset="0"/>
              </a:rPr>
              <a:t>Tay nghề...trong quá trình nấu ăn để tạo ra các món ăn.</a:t>
            </a:r>
            <a:endParaRPr lang="en-US" altLang="en-US" sz="2800" b="1" dirty="0">
              <a:solidFill>
                <a:srgbClr val="0000CC"/>
              </a:solidFill>
            </a:endParaRPr>
          </a:p>
        </p:txBody>
      </p:sp>
      <p:sp>
        <p:nvSpPr>
          <p:cNvPr id="57" name="TextBox 56">
            <a:extLst>
              <a:ext uri="{FF2B5EF4-FFF2-40B4-BE49-F238E27FC236}">
                <a16:creationId xmlns="" xmlns:a16="http://schemas.microsoft.com/office/drawing/2014/main" id="{58BE1295-2F1A-42BC-ADF8-A7C03D3E16E3}"/>
              </a:ext>
            </a:extLst>
          </p:cNvPr>
          <p:cNvSpPr txBox="1"/>
          <p:nvPr/>
        </p:nvSpPr>
        <p:spPr>
          <a:xfrm>
            <a:off x="982047" y="2667662"/>
            <a:ext cx="3982126" cy="707886"/>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altLang="en-US" sz="2000" dirty="0">
                <a:solidFill>
                  <a:srgbClr val="7030A0"/>
                </a:solidFill>
                <a:cs typeface="Times New Roman" panose="02020603050405020304" pitchFamily="18" charset="0"/>
              </a:rPr>
              <a:t>Chủ Khách sạn thuê đầu bếp nấu ăn cho khách sạn</a:t>
            </a:r>
            <a:endParaRPr kumimoji="0" lang="en-US" altLang="ko-KR" sz="2000" b="0" i="0" u="none" strike="noStrike" kern="1200" cap="none" spc="0" normalizeH="0" baseline="0" noProof="0" dirty="0">
              <a:ln>
                <a:noFill/>
              </a:ln>
              <a:solidFill>
                <a:srgbClr val="7030A0"/>
              </a:solidFill>
              <a:effectLst/>
              <a:uLnTx/>
              <a:uFillTx/>
              <a:latin typeface="Arial" pitchFamily="34" charset="0"/>
              <a:ea typeface="Arial Unicode MS"/>
              <a:cs typeface="Arial" pitchFamily="34" charset="0"/>
            </a:endParaRPr>
          </a:p>
        </p:txBody>
      </p:sp>
      <p:sp>
        <p:nvSpPr>
          <p:cNvPr id="58" name="TextBox 57">
            <a:extLst>
              <a:ext uri="{FF2B5EF4-FFF2-40B4-BE49-F238E27FC236}">
                <a16:creationId xmlns="" xmlns:a16="http://schemas.microsoft.com/office/drawing/2014/main" id="{A2F3449D-5907-455A-BD59-7E2DFC65219E}"/>
              </a:ext>
            </a:extLst>
          </p:cNvPr>
          <p:cNvSpPr txBox="1"/>
          <p:nvPr/>
        </p:nvSpPr>
        <p:spPr>
          <a:xfrm>
            <a:off x="982047" y="3773958"/>
            <a:ext cx="3982126" cy="400110"/>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altLang="en-US" sz="2000" dirty="0">
                <a:solidFill>
                  <a:srgbClr val="008000"/>
                </a:solidFill>
                <a:cs typeface="Times New Roman" panose="02020603050405020304" pitchFamily="18" charset="0"/>
              </a:rPr>
              <a:t>Sức lao động của đầu bếp:</a:t>
            </a:r>
            <a:endParaRPr kumimoji="0" lang="en-US" altLang="ko-KR" sz="2000" b="0" i="0" u="none" strike="noStrike" kern="1200" cap="none" spc="0" normalizeH="0" baseline="0" noProof="0" dirty="0">
              <a:ln>
                <a:noFill/>
              </a:ln>
              <a:solidFill>
                <a:srgbClr val="008000"/>
              </a:solidFill>
              <a:effectLst/>
              <a:uLnTx/>
              <a:uFillTx/>
              <a:latin typeface="Arial" pitchFamily="34" charset="0"/>
              <a:ea typeface="Arial Unicode MS"/>
              <a:cs typeface="Arial" pitchFamily="34" charset="0"/>
            </a:endParaRPr>
          </a:p>
        </p:txBody>
      </p:sp>
      <p:cxnSp>
        <p:nvCxnSpPr>
          <p:cNvPr id="60" name="Straight Arrow Connector 59">
            <a:extLst>
              <a:ext uri="{FF2B5EF4-FFF2-40B4-BE49-F238E27FC236}">
                <a16:creationId xmlns="" xmlns:a16="http://schemas.microsoft.com/office/drawing/2014/main" id="{396DD538-EF4D-4D39-91B1-82A1CD519778}"/>
              </a:ext>
            </a:extLst>
          </p:cNvPr>
          <p:cNvCxnSpPr>
            <a:stCxn id="57" idx="2"/>
          </p:cNvCxnSpPr>
          <p:nvPr/>
        </p:nvCxnSpPr>
        <p:spPr>
          <a:xfrm>
            <a:off x="2973110" y="3375548"/>
            <a:ext cx="0" cy="39841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pic>
        <p:nvPicPr>
          <p:cNvPr id="31" name="Picture 3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011530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p:cTn id="7" dur="1000" fill="hold"/>
                                        <p:tgtEl>
                                          <p:spTgt spid="50"/>
                                        </p:tgtEl>
                                        <p:attrNameLst>
                                          <p:attrName>ppt_w</p:attrName>
                                        </p:attrNameLst>
                                      </p:cBhvr>
                                      <p:tavLst>
                                        <p:tav tm="0">
                                          <p:val>
                                            <p:fltVal val="0"/>
                                          </p:val>
                                        </p:tav>
                                        <p:tav tm="100000">
                                          <p:val>
                                            <p:strVal val="#ppt_w"/>
                                          </p:val>
                                        </p:tav>
                                      </p:tavLst>
                                    </p:anim>
                                    <p:anim calcmode="lin" valueType="num">
                                      <p:cBhvr>
                                        <p:cTn id="8" dur="1000" fill="hold"/>
                                        <p:tgtEl>
                                          <p:spTgt spid="50"/>
                                        </p:tgtEl>
                                        <p:attrNameLst>
                                          <p:attrName>ppt_h</p:attrName>
                                        </p:attrNameLst>
                                      </p:cBhvr>
                                      <p:tavLst>
                                        <p:tav tm="0">
                                          <p:val>
                                            <p:fltVal val="0"/>
                                          </p:val>
                                        </p:tav>
                                        <p:tav tm="100000">
                                          <p:val>
                                            <p:strVal val="#ppt_h"/>
                                          </p:val>
                                        </p:tav>
                                      </p:tavLst>
                                    </p:anim>
                                    <p:anim calcmode="lin" valueType="num">
                                      <p:cBhvr>
                                        <p:cTn id="9" dur="1000" fill="hold"/>
                                        <p:tgtEl>
                                          <p:spTgt spid="50"/>
                                        </p:tgtEl>
                                        <p:attrNameLst>
                                          <p:attrName>style.rotation</p:attrName>
                                        </p:attrNameLst>
                                      </p:cBhvr>
                                      <p:tavLst>
                                        <p:tav tm="0">
                                          <p:val>
                                            <p:fltVal val="90"/>
                                          </p:val>
                                        </p:tav>
                                        <p:tav tm="100000">
                                          <p:val>
                                            <p:fltVal val="0"/>
                                          </p:val>
                                        </p:tav>
                                      </p:tavLst>
                                    </p:anim>
                                    <p:animEffect transition="in" filter="fade">
                                      <p:cBhvr>
                                        <p:cTn id="10" dur="1000"/>
                                        <p:tgtEl>
                                          <p:spTgt spid="50"/>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circle(in)">
                                      <p:cBhvr>
                                        <p:cTn id="15" dur="2000"/>
                                        <p:tgtEl>
                                          <p:spTgt spid="36"/>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circle(in)">
                                      <p:cBhvr>
                                        <p:cTn id="18" dur="2000"/>
                                        <p:tgtEl>
                                          <p:spTgt spid="44"/>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52"/>
                                        </p:tgtEl>
                                        <p:attrNameLst>
                                          <p:attrName>style.visibility</p:attrName>
                                        </p:attrNameLst>
                                      </p:cBhvr>
                                      <p:to>
                                        <p:strVal val="visible"/>
                                      </p:to>
                                    </p:set>
                                    <p:animEffect transition="in" filter="circle(in)">
                                      <p:cBhvr>
                                        <p:cTn id="21" dur="2000"/>
                                        <p:tgtEl>
                                          <p:spTgt spid="5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wipe(down)">
                                      <p:cBhvr>
                                        <p:cTn id="26" dur="500"/>
                                        <p:tgtEl>
                                          <p:spTgt spid="25"/>
                                        </p:tgtEl>
                                      </p:cBhvr>
                                    </p:animEffect>
                                  </p:childTnLst>
                                </p:cTn>
                              </p:par>
                              <p:par>
                                <p:cTn id="27" presetID="22" presetClass="entr" presetSubtype="4" fill="hold" nodeType="with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wipe(down)">
                                      <p:cBhvr>
                                        <p:cTn id="29" dur="500"/>
                                        <p:tgtEl>
                                          <p:spTgt spid="26"/>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wipe(down)">
                                      <p:cBhvr>
                                        <p:cTn id="32" dur="500"/>
                                        <p:tgtEl>
                                          <p:spTgt spid="53"/>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56"/>
                                        </p:tgtEl>
                                        <p:attrNameLst>
                                          <p:attrName>style.visibility</p:attrName>
                                        </p:attrNameLst>
                                      </p:cBhvr>
                                      <p:to>
                                        <p:strVal val="visible"/>
                                      </p:to>
                                    </p:set>
                                    <p:animEffect transition="in" filter="wipe(down)">
                                      <p:cBhvr>
                                        <p:cTn id="35" dur="500"/>
                                        <p:tgtEl>
                                          <p:spTgt spid="56"/>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57"/>
                                        </p:tgtEl>
                                        <p:attrNameLst>
                                          <p:attrName>style.visibility</p:attrName>
                                        </p:attrNameLst>
                                      </p:cBhvr>
                                      <p:to>
                                        <p:strVal val="visible"/>
                                      </p:to>
                                    </p:set>
                                    <p:animEffect transition="in" filter="wipe(down)">
                                      <p:cBhvr>
                                        <p:cTn id="38" dur="500"/>
                                        <p:tgtEl>
                                          <p:spTgt spid="57"/>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58"/>
                                        </p:tgtEl>
                                        <p:attrNameLst>
                                          <p:attrName>style.visibility</p:attrName>
                                        </p:attrNameLst>
                                      </p:cBhvr>
                                      <p:to>
                                        <p:strVal val="visible"/>
                                      </p:to>
                                    </p:set>
                                    <p:animEffect transition="in" filter="wipe(down)">
                                      <p:cBhvr>
                                        <p:cTn id="41" dur="500"/>
                                        <p:tgtEl>
                                          <p:spTgt spid="58"/>
                                        </p:tgtEl>
                                      </p:cBhvr>
                                    </p:animEffect>
                                  </p:childTnLst>
                                </p:cTn>
                              </p:par>
                              <p:par>
                                <p:cTn id="42" presetID="22" presetClass="entr" presetSubtype="4" fill="hold" nodeType="withEffect">
                                  <p:stCondLst>
                                    <p:cond delay="0"/>
                                  </p:stCondLst>
                                  <p:childTnLst>
                                    <p:set>
                                      <p:cBhvr>
                                        <p:cTn id="43" dur="1" fill="hold">
                                          <p:stCondLst>
                                            <p:cond delay="0"/>
                                          </p:stCondLst>
                                        </p:cTn>
                                        <p:tgtEl>
                                          <p:spTgt spid="60"/>
                                        </p:tgtEl>
                                        <p:attrNameLst>
                                          <p:attrName>style.visibility</p:attrName>
                                        </p:attrNameLst>
                                      </p:cBhvr>
                                      <p:to>
                                        <p:strVal val="visible"/>
                                      </p:to>
                                    </p:set>
                                    <p:animEffect transition="in" filter="wipe(down)">
                                      <p:cBhvr>
                                        <p:cTn id="44"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50" grpId="0"/>
      <p:bldP spid="44" grpId="0" animBg="1"/>
      <p:bldP spid="52" grpId="0"/>
      <p:bldP spid="53" grpId="0" animBg="1"/>
      <p:bldP spid="56" grpId="0"/>
      <p:bldP spid="57" grpId="0"/>
      <p:bldP spid="5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75787" y="1700808"/>
            <a:ext cx="7008779" cy="960000"/>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sp>
          <p:nvSpPr>
            <p:cNvPr id="5" name="Right Triangle 4"/>
            <p:cNvSpPr/>
            <p:nvPr/>
          </p:nvSpPr>
          <p:spPr>
            <a:xfrm rot="5400000">
              <a:off x="3203840" y="1419630"/>
              <a:ext cx="576000" cy="720000"/>
            </a:xfrm>
            <a:prstGeom prst="rtTriangle">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white"/>
                </a:solidFill>
                <a:latin typeface="Arial"/>
                <a:ea typeface="Arial Unicode MS"/>
              </a:endParaRPr>
            </a:p>
          </p:txBody>
        </p:sp>
      </p:grpSp>
      <p:grpSp>
        <p:nvGrpSpPr>
          <p:cNvPr id="17" name="Group 16"/>
          <p:cNvGrpSpPr/>
          <p:nvPr/>
        </p:nvGrpSpPr>
        <p:grpSpPr>
          <a:xfrm>
            <a:off x="4168113" y="2884940"/>
            <a:ext cx="7008779" cy="960000"/>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sp>
          <p:nvSpPr>
            <p:cNvPr id="19" name="Right Triangle 18"/>
            <p:cNvSpPr/>
            <p:nvPr/>
          </p:nvSpPr>
          <p:spPr>
            <a:xfrm rot="5400000">
              <a:off x="3203840" y="1419630"/>
              <a:ext cx="576000" cy="720000"/>
            </a:xfrm>
            <a:prstGeom prst="rtTriangl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grpSp>
      <p:grpSp>
        <p:nvGrpSpPr>
          <p:cNvPr id="20" name="Group 19"/>
          <p:cNvGrpSpPr/>
          <p:nvPr/>
        </p:nvGrpSpPr>
        <p:grpSpPr>
          <a:xfrm>
            <a:off x="4160440" y="4069072"/>
            <a:ext cx="7008779" cy="960000"/>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sp>
          <p:nvSpPr>
            <p:cNvPr id="22" name="Right Triangle 21"/>
            <p:cNvSpPr/>
            <p:nvPr/>
          </p:nvSpPr>
          <p:spPr>
            <a:xfrm rot="5400000">
              <a:off x="3203840" y="1419630"/>
              <a:ext cx="576000" cy="720000"/>
            </a:xfrm>
            <a:prstGeom prst="rtTriangle">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grpSp>
      <p:grpSp>
        <p:nvGrpSpPr>
          <p:cNvPr id="23" name="Group 22"/>
          <p:cNvGrpSpPr/>
          <p:nvPr/>
        </p:nvGrpSpPr>
        <p:grpSpPr>
          <a:xfrm>
            <a:off x="4152767" y="5253203"/>
            <a:ext cx="7008779" cy="960000"/>
            <a:chOff x="3131840" y="1491630"/>
            <a:chExt cx="5256584" cy="576064"/>
          </a:xfrm>
        </p:grpSpPr>
        <p:sp>
          <p:nvSpPr>
            <p:cNvPr id="24" name="Rectangle 23"/>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sp>
          <p:nvSpPr>
            <p:cNvPr id="25" name="Right Triangle 24"/>
            <p:cNvSpPr/>
            <p:nvPr/>
          </p:nvSpPr>
          <p:spPr>
            <a:xfrm rot="5400000">
              <a:off x="3203840" y="1419630"/>
              <a:ext cx="576000" cy="720000"/>
            </a:xfrm>
            <a:prstGeom prst="rtTriangl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grpSp>
      <p:sp>
        <p:nvSpPr>
          <p:cNvPr id="26" name="TextBox 25"/>
          <p:cNvSpPr txBox="1"/>
          <p:nvPr/>
        </p:nvSpPr>
        <p:spPr>
          <a:xfrm>
            <a:off x="4175787" y="1700809"/>
            <a:ext cx="710885" cy="502766"/>
          </a:xfrm>
          <a:prstGeom prst="rect">
            <a:avLst/>
          </a:prstGeom>
          <a:noFill/>
        </p:spPr>
        <p:txBody>
          <a:bodyPr wrap="square" rtlCol="0">
            <a:spAutoFit/>
          </a:bodyPr>
          <a:lstStyle/>
          <a:p>
            <a:pPr defTabSz="1219170" latinLnBrk="1"/>
            <a:r>
              <a:rPr lang="en-US" altLang="ko-KR" sz="2667" b="1" dirty="0">
                <a:solidFill>
                  <a:prstClr val="white"/>
                </a:solidFill>
                <a:latin typeface="Arial"/>
                <a:ea typeface="Arial Unicode MS"/>
                <a:cs typeface="Arial" pitchFamily="34" charset="0"/>
              </a:rPr>
              <a:t>01</a:t>
            </a:r>
            <a:endParaRPr lang="ko-KR" altLang="en-US" sz="2667" b="1" dirty="0">
              <a:solidFill>
                <a:prstClr val="white"/>
              </a:solidFill>
              <a:latin typeface="Arial"/>
              <a:ea typeface="Arial Unicode MS"/>
              <a:cs typeface="Arial" pitchFamily="34" charset="0"/>
            </a:endParaRPr>
          </a:p>
        </p:txBody>
      </p:sp>
      <p:sp>
        <p:nvSpPr>
          <p:cNvPr id="27" name="TextBox 26"/>
          <p:cNvSpPr txBox="1"/>
          <p:nvPr/>
        </p:nvSpPr>
        <p:spPr>
          <a:xfrm>
            <a:off x="4160440" y="2884941"/>
            <a:ext cx="710885" cy="502766"/>
          </a:xfrm>
          <a:prstGeom prst="rect">
            <a:avLst/>
          </a:prstGeom>
          <a:noFill/>
        </p:spPr>
        <p:txBody>
          <a:bodyPr wrap="square" rtlCol="0">
            <a:spAutoFit/>
          </a:bodyPr>
          <a:lstStyle/>
          <a:p>
            <a:pPr defTabSz="1219170" latinLnBrk="1"/>
            <a:r>
              <a:rPr lang="en-US" altLang="ko-KR" sz="2667" b="1" dirty="0">
                <a:solidFill>
                  <a:prstClr val="white"/>
                </a:solidFill>
                <a:latin typeface="Arial"/>
                <a:ea typeface="Arial Unicode MS"/>
                <a:cs typeface="Arial" pitchFamily="34" charset="0"/>
              </a:rPr>
              <a:t>02</a:t>
            </a:r>
            <a:endParaRPr lang="ko-KR" altLang="en-US" sz="2667" b="1" dirty="0">
              <a:solidFill>
                <a:prstClr val="white"/>
              </a:solidFill>
              <a:latin typeface="Arial"/>
              <a:ea typeface="Arial Unicode MS"/>
              <a:cs typeface="Arial" pitchFamily="34" charset="0"/>
            </a:endParaRPr>
          </a:p>
        </p:txBody>
      </p:sp>
      <p:sp>
        <p:nvSpPr>
          <p:cNvPr id="28" name="TextBox 27"/>
          <p:cNvSpPr txBox="1"/>
          <p:nvPr/>
        </p:nvSpPr>
        <p:spPr>
          <a:xfrm>
            <a:off x="4145094" y="4069073"/>
            <a:ext cx="710885" cy="502766"/>
          </a:xfrm>
          <a:prstGeom prst="rect">
            <a:avLst/>
          </a:prstGeom>
          <a:noFill/>
        </p:spPr>
        <p:txBody>
          <a:bodyPr wrap="square" rtlCol="0">
            <a:spAutoFit/>
          </a:bodyPr>
          <a:lstStyle/>
          <a:p>
            <a:pPr defTabSz="1219170" latinLnBrk="1"/>
            <a:r>
              <a:rPr lang="en-US" altLang="ko-KR" sz="2667" b="1" dirty="0">
                <a:solidFill>
                  <a:prstClr val="white"/>
                </a:solidFill>
                <a:latin typeface="Arial"/>
                <a:ea typeface="Arial Unicode MS"/>
                <a:cs typeface="Arial" pitchFamily="34" charset="0"/>
              </a:rPr>
              <a:t>03</a:t>
            </a:r>
            <a:endParaRPr lang="ko-KR" altLang="en-US" sz="2667" b="1" dirty="0">
              <a:solidFill>
                <a:prstClr val="white"/>
              </a:solidFill>
              <a:latin typeface="Arial"/>
              <a:ea typeface="Arial Unicode MS"/>
              <a:cs typeface="Arial" pitchFamily="34" charset="0"/>
            </a:endParaRPr>
          </a:p>
        </p:txBody>
      </p:sp>
      <p:sp>
        <p:nvSpPr>
          <p:cNvPr id="29" name="TextBox 28"/>
          <p:cNvSpPr txBox="1"/>
          <p:nvPr/>
        </p:nvSpPr>
        <p:spPr>
          <a:xfrm>
            <a:off x="4129747" y="5253205"/>
            <a:ext cx="710885" cy="502766"/>
          </a:xfrm>
          <a:prstGeom prst="rect">
            <a:avLst/>
          </a:prstGeom>
          <a:noFill/>
        </p:spPr>
        <p:txBody>
          <a:bodyPr wrap="square" rtlCol="0">
            <a:spAutoFit/>
          </a:bodyPr>
          <a:lstStyle/>
          <a:p>
            <a:pPr defTabSz="1219170" latinLnBrk="1"/>
            <a:r>
              <a:rPr lang="en-US" altLang="ko-KR" sz="2667" b="1" dirty="0">
                <a:solidFill>
                  <a:prstClr val="white"/>
                </a:solidFill>
                <a:latin typeface="Arial"/>
                <a:ea typeface="Arial Unicode MS"/>
                <a:cs typeface="Arial" pitchFamily="34" charset="0"/>
              </a:rPr>
              <a:t>04</a:t>
            </a:r>
            <a:endParaRPr lang="ko-KR" altLang="en-US" sz="2667" b="1" dirty="0">
              <a:solidFill>
                <a:prstClr val="white"/>
              </a:solidFill>
              <a:latin typeface="Arial"/>
              <a:ea typeface="Arial Unicode MS"/>
              <a:cs typeface="Arial" pitchFamily="34" charset="0"/>
            </a:endParaRPr>
          </a:p>
        </p:txBody>
      </p:sp>
      <p:sp>
        <p:nvSpPr>
          <p:cNvPr id="32" name="Rectangle 1">
            <a:extLst>
              <a:ext uri="{FF2B5EF4-FFF2-40B4-BE49-F238E27FC236}">
                <a16:creationId xmlns="" xmlns:a16="http://schemas.microsoft.com/office/drawing/2014/main" id="{FAB61F03-921C-4D31-BBDD-72F36C3F50E2}"/>
              </a:ext>
            </a:extLst>
          </p:cNvPr>
          <p:cNvSpPr>
            <a:spLocks noChangeArrowheads="1"/>
          </p:cNvSpPr>
          <p:nvPr/>
        </p:nvSpPr>
        <p:spPr bwMode="auto">
          <a:xfrm>
            <a:off x="3996894" y="1051285"/>
            <a:ext cx="68146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800" i="1" dirty="0">
                <a:solidFill>
                  <a:srgbClr val="0000CC"/>
                </a:solidFill>
                <a:latin typeface="Times New Roman" panose="02020603050405020304" pitchFamily="18" charset="0"/>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Giá</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trị</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sử</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dụng</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hàng</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hoá</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sức</a:t>
            </a:r>
            <a:r>
              <a:rPr lang="en-US" altLang="en-US" sz="2600" b="1" dirty="0">
                <a:solidFill>
                  <a:srgbClr val="0000CC"/>
                </a:solidFill>
                <a:latin typeface="+mj-lt"/>
                <a:cs typeface="Times New Roman" panose="02020603050405020304" pitchFamily="18" charset="0"/>
              </a:rPr>
              <a:t> lao </a:t>
            </a:r>
            <a:r>
              <a:rPr lang="en-US" altLang="en-US" sz="2600" b="1" dirty="0" err="1">
                <a:solidFill>
                  <a:srgbClr val="0000CC"/>
                </a:solidFill>
                <a:latin typeface="+mj-lt"/>
                <a:cs typeface="Times New Roman" panose="02020603050405020304" pitchFamily="18" charset="0"/>
              </a:rPr>
              <a:t>động</a:t>
            </a:r>
            <a:r>
              <a:rPr lang="en-US" altLang="en-US" sz="2600" b="1" dirty="0">
                <a:solidFill>
                  <a:srgbClr val="0000CC"/>
                </a:solidFill>
                <a:latin typeface="+mj-lt"/>
                <a:cs typeface="Times New Roman" panose="02020603050405020304" pitchFamily="18" charset="0"/>
              </a:rPr>
              <a:t> </a:t>
            </a:r>
            <a:endParaRPr lang="en-US" altLang="en-US" sz="2600" b="1" dirty="0">
              <a:solidFill>
                <a:srgbClr val="0000CC"/>
              </a:solidFill>
              <a:latin typeface="+mj-lt"/>
            </a:endParaRPr>
          </a:p>
        </p:txBody>
      </p:sp>
      <p:sp>
        <p:nvSpPr>
          <p:cNvPr id="33" name="Rectangle 2">
            <a:extLst>
              <a:ext uri="{FF2B5EF4-FFF2-40B4-BE49-F238E27FC236}">
                <a16:creationId xmlns="" xmlns:a16="http://schemas.microsoft.com/office/drawing/2014/main" id="{6977EC04-E98C-45AC-9CE4-E4390F007553}"/>
              </a:ext>
            </a:extLst>
          </p:cNvPr>
          <p:cNvSpPr>
            <a:spLocks noChangeArrowheads="1"/>
          </p:cNvSpPr>
          <p:nvPr/>
        </p:nvSpPr>
        <p:spPr bwMode="auto">
          <a:xfrm>
            <a:off x="5112767" y="1807433"/>
            <a:ext cx="587977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200" b="1" dirty="0" err="1">
                <a:solidFill>
                  <a:srgbClr val="006600"/>
                </a:solidFill>
                <a:cs typeface="Times New Roman" panose="02020603050405020304" pitchFamily="18" charset="0"/>
              </a:rPr>
              <a:t>Chỉ</a:t>
            </a:r>
            <a:r>
              <a:rPr lang="en-US" altLang="en-US" sz="2200" b="1" dirty="0">
                <a:solidFill>
                  <a:srgbClr val="006600"/>
                </a:solidFill>
                <a:cs typeface="Times New Roman" panose="02020603050405020304" pitchFamily="18" charset="0"/>
              </a:rPr>
              <a:t> </a:t>
            </a:r>
            <a:r>
              <a:rPr lang="en-US" altLang="en-US" sz="2200" b="1" dirty="0" err="1">
                <a:solidFill>
                  <a:srgbClr val="006600"/>
                </a:solidFill>
                <a:cs typeface="Times New Roman" panose="02020603050405020304" pitchFamily="18" charset="0"/>
              </a:rPr>
              <a:t>thể</a:t>
            </a:r>
            <a:r>
              <a:rPr lang="en-US" altLang="en-US" sz="2200" b="1" dirty="0">
                <a:solidFill>
                  <a:srgbClr val="006600"/>
                </a:solidFill>
                <a:cs typeface="Times New Roman" panose="02020603050405020304" pitchFamily="18" charset="0"/>
              </a:rPr>
              <a:t> </a:t>
            </a:r>
            <a:r>
              <a:rPr lang="en-US" altLang="en-US" sz="2200" b="1" dirty="0" err="1">
                <a:solidFill>
                  <a:srgbClr val="006600"/>
                </a:solidFill>
                <a:cs typeface="Times New Roman" panose="02020603050405020304" pitchFamily="18" charset="0"/>
              </a:rPr>
              <a:t>hiện</a:t>
            </a:r>
            <a:r>
              <a:rPr lang="en-US" altLang="en-US" sz="2200" b="1" dirty="0">
                <a:solidFill>
                  <a:srgbClr val="006600"/>
                </a:solidFill>
                <a:cs typeface="Times New Roman" panose="02020603050405020304" pitchFamily="18" charset="0"/>
              </a:rPr>
              <a:t> </a:t>
            </a:r>
            <a:r>
              <a:rPr lang="en-US" altLang="en-US" sz="2200" dirty="0">
                <a:cs typeface="Times New Roman" panose="02020603050405020304" pitchFamily="18" charset="0"/>
              </a:rPr>
              <a:t>ra </a:t>
            </a:r>
            <a:r>
              <a:rPr lang="en-US" altLang="en-US" sz="2200" dirty="0" err="1">
                <a:cs typeface="Times New Roman" panose="02020603050405020304" pitchFamily="18" charset="0"/>
              </a:rPr>
              <a:t>trong</a:t>
            </a:r>
            <a:r>
              <a:rPr lang="en-US" altLang="en-US" sz="2200" dirty="0">
                <a:cs typeface="Times New Roman" panose="02020603050405020304" pitchFamily="18" charset="0"/>
              </a:rPr>
              <a:t> </a:t>
            </a:r>
            <a:r>
              <a:rPr lang="en-US" altLang="en-US" sz="2200" b="1" dirty="0" err="1">
                <a:solidFill>
                  <a:srgbClr val="663300"/>
                </a:solidFill>
                <a:cs typeface="Times New Roman" panose="02020603050405020304" pitchFamily="18" charset="0"/>
              </a:rPr>
              <a:t>quá</a:t>
            </a:r>
            <a:r>
              <a:rPr lang="en-US" altLang="en-US" sz="2200" b="1" dirty="0">
                <a:solidFill>
                  <a:srgbClr val="663300"/>
                </a:solidFill>
                <a:cs typeface="Times New Roman" panose="02020603050405020304" pitchFamily="18" charset="0"/>
              </a:rPr>
              <a:t> </a:t>
            </a:r>
            <a:r>
              <a:rPr lang="en-US" altLang="en-US" sz="2200" b="1" dirty="0" err="1">
                <a:solidFill>
                  <a:srgbClr val="663300"/>
                </a:solidFill>
                <a:cs typeface="Times New Roman" panose="02020603050405020304" pitchFamily="18" charset="0"/>
              </a:rPr>
              <a:t>trình</a:t>
            </a:r>
            <a:r>
              <a:rPr lang="en-US" altLang="en-US" sz="2200" b="1" dirty="0">
                <a:solidFill>
                  <a:srgbClr val="663300"/>
                </a:solidFill>
                <a:cs typeface="Times New Roman" panose="02020603050405020304" pitchFamily="18" charset="0"/>
              </a:rPr>
              <a:t> </a:t>
            </a:r>
            <a:r>
              <a:rPr lang="en-US" altLang="en-US" sz="2200" b="1" dirty="0" err="1">
                <a:solidFill>
                  <a:srgbClr val="663300"/>
                </a:solidFill>
                <a:cs typeface="Times New Roman" panose="02020603050405020304" pitchFamily="18" charset="0"/>
              </a:rPr>
              <a:t>tiêu</a:t>
            </a:r>
            <a:r>
              <a:rPr lang="en-US" altLang="en-US" sz="2200" b="1" dirty="0">
                <a:solidFill>
                  <a:srgbClr val="663300"/>
                </a:solidFill>
                <a:cs typeface="Times New Roman" panose="02020603050405020304" pitchFamily="18" charset="0"/>
              </a:rPr>
              <a:t> </a:t>
            </a:r>
            <a:r>
              <a:rPr lang="en-US" altLang="en-US" sz="2200" b="1" dirty="0" err="1">
                <a:solidFill>
                  <a:srgbClr val="663300"/>
                </a:solidFill>
                <a:cs typeface="Times New Roman" panose="02020603050405020304" pitchFamily="18" charset="0"/>
              </a:rPr>
              <a:t>dùng</a:t>
            </a:r>
            <a:r>
              <a:rPr lang="en-US" altLang="en-US" sz="2200" b="1" dirty="0">
                <a:solidFill>
                  <a:srgbClr val="663300"/>
                </a:solidFill>
                <a:cs typeface="Times New Roman" panose="02020603050405020304" pitchFamily="18" charset="0"/>
              </a:rPr>
              <a:t> </a:t>
            </a:r>
            <a:r>
              <a:rPr lang="en-US" altLang="en-US" sz="2200" b="1" dirty="0" err="1">
                <a:solidFill>
                  <a:srgbClr val="663300"/>
                </a:solidFill>
                <a:cs typeface="Times New Roman" panose="02020603050405020304" pitchFamily="18" charset="0"/>
              </a:rPr>
              <a:t>sức</a:t>
            </a:r>
            <a:r>
              <a:rPr lang="en-US" altLang="en-US" sz="2200" b="1" dirty="0">
                <a:solidFill>
                  <a:srgbClr val="663300"/>
                </a:solidFill>
                <a:cs typeface="Times New Roman" panose="02020603050405020304" pitchFamily="18" charset="0"/>
              </a:rPr>
              <a:t> lao </a:t>
            </a:r>
            <a:r>
              <a:rPr lang="en-US" altLang="en-US" sz="2200" b="1" dirty="0" err="1">
                <a:solidFill>
                  <a:srgbClr val="663300"/>
                </a:solidFill>
                <a:cs typeface="Times New Roman" panose="02020603050405020304" pitchFamily="18" charset="0"/>
              </a:rPr>
              <a:t>động</a:t>
            </a:r>
            <a:endParaRPr lang="en-US" altLang="en-US" sz="2200" dirty="0"/>
          </a:p>
        </p:txBody>
      </p:sp>
      <p:sp>
        <p:nvSpPr>
          <p:cNvPr id="34" name="TextBox 33">
            <a:extLst>
              <a:ext uri="{FF2B5EF4-FFF2-40B4-BE49-F238E27FC236}">
                <a16:creationId xmlns="" xmlns:a16="http://schemas.microsoft.com/office/drawing/2014/main" id="{0D53ED96-798D-42F2-8E66-2708246F2FC7}"/>
              </a:ext>
            </a:extLst>
          </p:cNvPr>
          <p:cNvSpPr txBox="1"/>
          <p:nvPr/>
        </p:nvSpPr>
        <p:spPr>
          <a:xfrm>
            <a:off x="5004655" y="3041721"/>
            <a:ext cx="6096000" cy="769441"/>
          </a:xfrm>
          <a:prstGeom prst="rect">
            <a:avLst/>
          </a:prstGeom>
          <a:noFill/>
        </p:spPr>
        <p:txBody>
          <a:bodyPr wrap="square">
            <a:spAutoFit/>
          </a:bodyPr>
          <a:lstStyle/>
          <a:p>
            <a:pPr algn="ctr"/>
            <a:r>
              <a:rPr lang="en-US" sz="2200" b="1" dirty="0" err="1">
                <a:solidFill>
                  <a:srgbClr val="000099"/>
                </a:solidFill>
                <a:latin typeface="+mj-lt"/>
              </a:rPr>
              <a:t>Thỏa</a:t>
            </a:r>
            <a:r>
              <a:rPr lang="en-US" sz="2200" b="1" dirty="0">
                <a:solidFill>
                  <a:srgbClr val="000099"/>
                </a:solidFill>
                <a:latin typeface="+mj-lt"/>
              </a:rPr>
              <a:t> </a:t>
            </a:r>
            <a:r>
              <a:rPr lang="en-US" sz="2200" b="1" dirty="0" err="1">
                <a:solidFill>
                  <a:srgbClr val="000099"/>
                </a:solidFill>
                <a:latin typeface="+mj-lt"/>
              </a:rPr>
              <a:t>mãn</a:t>
            </a:r>
            <a:r>
              <a:rPr lang="en-US" sz="2200" b="1" dirty="0">
                <a:solidFill>
                  <a:srgbClr val="000099"/>
                </a:solidFill>
                <a:latin typeface="+mj-lt"/>
              </a:rPr>
              <a:t> </a:t>
            </a:r>
            <a:r>
              <a:rPr lang="en-US" sz="2200" dirty="0" err="1">
                <a:solidFill>
                  <a:srgbClr val="000099"/>
                </a:solidFill>
                <a:latin typeface="+mj-lt"/>
              </a:rPr>
              <a:t>nhu</a:t>
            </a:r>
            <a:r>
              <a:rPr lang="en-US" sz="2200" dirty="0">
                <a:solidFill>
                  <a:srgbClr val="000099"/>
                </a:solidFill>
                <a:latin typeface="+mj-lt"/>
              </a:rPr>
              <a:t> </a:t>
            </a:r>
            <a:r>
              <a:rPr lang="en-US" sz="2200" dirty="0" err="1">
                <a:solidFill>
                  <a:srgbClr val="000099"/>
                </a:solidFill>
                <a:latin typeface="+mj-lt"/>
              </a:rPr>
              <a:t>cầu</a:t>
            </a:r>
            <a:r>
              <a:rPr lang="en-US" sz="2200" dirty="0">
                <a:solidFill>
                  <a:srgbClr val="000099"/>
                </a:solidFill>
                <a:latin typeface="+mj-lt"/>
              </a:rPr>
              <a:t> </a:t>
            </a:r>
            <a:r>
              <a:rPr lang="en-US" sz="2200" b="1" dirty="0" err="1">
                <a:solidFill>
                  <a:srgbClr val="FF0000"/>
                </a:solidFill>
                <a:latin typeface="+mj-lt"/>
              </a:rPr>
              <a:t>người</a:t>
            </a:r>
            <a:r>
              <a:rPr lang="en-US" sz="2200" b="1" dirty="0">
                <a:solidFill>
                  <a:srgbClr val="FF0000"/>
                </a:solidFill>
                <a:latin typeface="+mj-lt"/>
              </a:rPr>
              <a:t> </a:t>
            </a:r>
            <a:r>
              <a:rPr lang="en-US" sz="2200" b="1" dirty="0" err="1">
                <a:solidFill>
                  <a:srgbClr val="FF0000"/>
                </a:solidFill>
                <a:latin typeface="+mj-lt"/>
              </a:rPr>
              <a:t>sử</a:t>
            </a:r>
            <a:r>
              <a:rPr lang="en-US" sz="2200" b="1" dirty="0">
                <a:solidFill>
                  <a:srgbClr val="FF0000"/>
                </a:solidFill>
                <a:latin typeface="+mj-lt"/>
              </a:rPr>
              <a:t> </a:t>
            </a:r>
            <a:r>
              <a:rPr lang="en-US" sz="2200" b="1" dirty="0" err="1">
                <a:solidFill>
                  <a:srgbClr val="FF0000"/>
                </a:solidFill>
                <a:latin typeface="+mj-lt"/>
              </a:rPr>
              <a:t>dụng</a:t>
            </a:r>
            <a:r>
              <a:rPr lang="en-US" sz="2200" b="1" dirty="0">
                <a:solidFill>
                  <a:srgbClr val="FF0000"/>
                </a:solidFill>
                <a:latin typeface="+mj-lt"/>
              </a:rPr>
              <a:t> </a:t>
            </a:r>
            <a:r>
              <a:rPr lang="en-US" sz="2200" dirty="0">
                <a:solidFill>
                  <a:srgbClr val="000099"/>
                </a:solidFill>
                <a:latin typeface="+mj-lt"/>
              </a:rPr>
              <a:t>lao </a:t>
            </a:r>
            <a:r>
              <a:rPr lang="en-US" sz="2200" dirty="0" err="1">
                <a:solidFill>
                  <a:srgbClr val="000099"/>
                </a:solidFill>
                <a:latin typeface="+mj-lt"/>
              </a:rPr>
              <a:t>động</a:t>
            </a:r>
            <a:r>
              <a:rPr lang="en-US" sz="2200" dirty="0">
                <a:solidFill>
                  <a:srgbClr val="000099"/>
                </a:solidFill>
                <a:latin typeface="+mj-lt"/>
              </a:rPr>
              <a:t> </a:t>
            </a:r>
            <a:r>
              <a:rPr lang="en-US" sz="2200" dirty="0" err="1">
                <a:solidFill>
                  <a:srgbClr val="000099"/>
                </a:solidFill>
                <a:latin typeface="+mj-lt"/>
              </a:rPr>
              <a:t>và</a:t>
            </a:r>
            <a:r>
              <a:rPr lang="en-US" sz="2200" dirty="0">
                <a:solidFill>
                  <a:srgbClr val="000099"/>
                </a:solidFill>
                <a:latin typeface="+mj-lt"/>
              </a:rPr>
              <a:t> </a:t>
            </a:r>
            <a:r>
              <a:rPr lang="en-US" sz="2200" dirty="0" err="1">
                <a:solidFill>
                  <a:srgbClr val="000099"/>
                </a:solidFill>
                <a:latin typeface="+mj-lt"/>
              </a:rPr>
              <a:t>cả</a:t>
            </a:r>
            <a:r>
              <a:rPr lang="en-US" sz="2200" dirty="0">
                <a:solidFill>
                  <a:srgbClr val="000099"/>
                </a:solidFill>
                <a:latin typeface="+mj-lt"/>
              </a:rPr>
              <a:t> </a:t>
            </a:r>
            <a:r>
              <a:rPr lang="en-US" sz="2200" b="1" dirty="0" err="1">
                <a:latin typeface="+mj-lt"/>
              </a:rPr>
              <a:t>người</a:t>
            </a:r>
            <a:r>
              <a:rPr lang="en-US" sz="2200" b="1" dirty="0">
                <a:latin typeface="+mj-lt"/>
              </a:rPr>
              <a:t> lao </a:t>
            </a:r>
            <a:r>
              <a:rPr lang="en-US" sz="2200" b="1" dirty="0" err="1">
                <a:latin typeface="+mj-lt"/>
              </a:rPr>
              <a:t>động</a:t>
            </a:r>
            <a:r>
              <a:rPr lang="en-US" sz="2200" dirty="0">
                <a:solidFill>
                  <a:srgbClr val="000099"/>
                </a:solidFill>
                <a:latin typeface="+mj-lt"/>
              </a:rPr>
              <a:t>.</a:t>
            </a:r>
            <a:endParaRPr lang="en-US" sz="2200" dirty="0">
              <a:solidFill>
                <a:srgbClr val="000099"/>
              </a:solidFill>
            </a:endParaRPr>
          </a:p>
        </p:txBody>
      </p:sp>
      <p:sp>
        <p:nvSpPr>
          <p:cNvPr id="45" name="TextBox 44">
            <a:extLst>
              <a:ext uri="{FF2B5EF4-FFF2-40B4-BE49-F238E27FC236}">
                <a16:creationId xmlns="" xmlns:a16="http://schemas.microsoft.com/office/drawing/2014/main" id="{4ADA9B48-0C60-4463-9991-1731D2D7B601}"/>
              </a:ext>
            </a:extLst>
          </p:cNvPr>
          <p:cNvSpPr txBox="1"/>
          <p:nvPr/>
        </p:nvSpPr>
        <p:spPr>
          <a:xfrm>
            <a:off x="4886672" y="4197416"/>
            <a:ext cx="6213983" cy="769441"/>
          </a:xfrm>
          <a:prstGeom prst="rect">
            <a:avLst/>
          </a:prstGeom>
          <a:noFill/>
        </p:spPr>
        <p:txBody>
          <a:bodyPr wrap="square">
            <a:spAutoFit/>
          </a:bodyPr>
          <a:lstStyle/>
          <a:p>
            <a:pPr algn="ctr"/>
            <a:r>
              <a:rPr lang="en-US" sz="2200" dirty="0">
                <a:solidFill>
                  <a:srgbClr val="000099"/>
                </a:solidFill>
                <a:latin typeface="+mj-lt"/>
              </a:rPr>
              <a:t>Khi </a:t>
            </a:r>
            <a:r>
              <a:rPr lang="en-US" sz="2200" dirty="0" err="1">
                <a:solidFill>
                  <a:srgbClr val="000099"/>
                </a:solidFill>
                <a:latin typeface="+mj-lt"/>
              </a:rPr>
              <a:t>được</a:t>
            </a:r>
            <a:r>
              <a:rPr lang="en-US" sz="2200" dirty="0">
                <a:solidFill>
                  <a:srgbClr val="000099"/>
                </a:solidFill>
                <a:latin typeface="+mj-lt"/>
              </a:rPr>
              <a:t> </a:t>
            </a:r>
            <a:r>
              <a:rPr lang="en-US" sz="2200" dirty="0" err="1">
                <a:solidFill>
                  <a:srgbClr val="000099"/>
                </a:solidFill>
                <a:latin typeface="+mj-lt"/>
              </a:rPr>
              <a:t>sử</a:t>
            </a:r>
            <a:r>
              <a:rPr lang="en-US" sz="2200" dirty="0">
                <a:solidFill>
                  <a:srgbClr val="000099"/>
                </a:solidFill>
                <a:latin typeface="+mj-lt"/>
              </a:rPr>
              <a:t> </a:t>
            </a:r>
            <a:r>
              <a:rPr lang="en-US" sz="2200" dirty="0" err="1">
                <a:solidFill>
                  <a:srgbClr val="000099"/>
                </a:solidFill>
                <a:latin typeface="+mj-lt"/>
              </a:rPr>
              <a:t>dụng</a:t>
            </a:r>
            <a:r>
              <a:rPr lang="en-US" sz="2200" dirty="0">
                <a:solidFill>
                  <a:srgbClr val="000099"/>
                </a:solidFill>
                <a:latin typeface="+mj-lt"/>
              </a:rPr>
              <a:t> </a:t>
            </a:r>
            <a:r>
              <a:rPr lang="en-US" sz="2200" dirty="0" err="1">
                <a:solidFill>
                  <a:srgbClr val="000099"/>
                </a:solidFill>
                <a:latin typeface="+mj-lt"/>
              </a:rPr>
              <a:t>có</a:t>
            </a:r>
            <a:r>
              <a:rPr lang="en-US" sz="2200" dirty="0">
                <a:solidFill>
                  <a:srgbClr val="000099"/>
                </a:solidFill>
                <a:latin typeface="+mj-lt"/>
              </a:rPr>
              <a:t> </a:t>
            </a:r>
            <a:r>
              <a:rPr lang="en-US" sz="2200" dirty="0" err="1">
                <a:solidFill>
                  <a:srgbClr val="000099"/>
                </a:solidFill>
                <a:latin typeface="+mj-lt"/>
              </a:rPr>
              <a:t>khả</a:t>
            </a:r>
            <a:r>
              <a:rPr lang="en-US" sz="2200" dirty="0">
                <a:solidFill>
                  <a:srgbClr val="000099"/>
                </a:solidFill>
                <a:latin typeface="+mj-lt"/>
              </a:rPr>
              <a:t> </a:t>
            </a:r>
            <a:r>
              <a:rPr lang="en-US" sz="2200" dirty="0" err="1">
                <a:solidFill>
                  <a:srgbClr val="000099"/>
                </a:solidFill>
                <a:latin typeface="+mj-lt"/>
              </a:rPr>
              <a:t>năng</a:t>
            </a:r>
            <a:r>
              <a:rPr lang="en-US" sz="2200" dirty="0">
                <a:solidFill>
                  <a:srgbClr val="000099"/>
                </a:solidFill>
                <a:latin typeface="+mj-lt"/>
              </a:rPr>
              <a:t> </a:t>
            </a:r>
            <a:r>
              <a:rPr lang="en-US" sz="2200" b="1" dirty="0" err="1">
                <a:solidFill>
                  <a:srgbClr val="00CC00"/>
                </a:solidFill>
                <a:latin typeface="+mj-lt"/>
              </a:rPr>
              <a:t>tạo</a:t>
            </a:r>
            <a:r>
              <a:rPr lang="en-US" sz="2200" b="1" dirty="0">
                <a:solidFill>
                  <a:srgbClr val="00CC00"/>
                </a:solidFill>
                <a:latin typeface="+mj-lt"/>
              </a:rPr>
              <a:t> ra </a:t>
            </a:r>
            <a:r>
              <a:rPr lang="en-US" sz="2200" b="1" dirty="0" err="1">
                <a:solidFill>
                  <a:srgbClr val="00CC00"/>
                </a:solidFill>
                <a:latin typeface="+mj-lt"/>
              </a:rPr>
              <a:t>một</a:t>
            </a:r>
            <a:r>
              <a:rPr lang="en-US" sz="2200" b="1" dirty="0">
                <a:solidFill>
                  <a:srgbClr val="00CC00"/>
                </a:solidFill>
                <a:latin typeface="+mj-lt"/>
              </a:rPr>
              <a:t> </a:t>
            </a:r>
            <a:r>
              <a:rPr lang="en-US" sz="2200" b="1" dirty="0" err="1">
                <a:solidFill>
                  <a:srgbClr val="00CC00"/>
                </a:solidFill>
                <a:latin typeface="+mj-lt"/>
              </a:rPr>
              <a:t>lượng</a:t>
            </a:r>
            <a:r>
              <a:rPr lang="en-US" sz="2200" b="1" dirty="0">
                <a:solidFill>
                  <a:srgbClr val="00CC00"/>
                </a:solidFill>
                <a:latin typeface="+mj-lt"/>
              </a:rPr>
              <a:t> </a:t>
            </a:r>
            <a:r>
              <a:rPr lang="en-US" sz="2200" b="1" dirty="0" err="1">
                <a:solidFill>
                  <a:srgbClr val="00CC00"/>
                </a:solidFill>
                <a:latin typeface="+mj-lt"/>
              </a:rPr>
              <a:t>giá</a:t>
            </a:r>
            <a:r>
              <a:rPr lang="en-US" sz="2200" b="1" dirty="0">
                <a:solidFill>
                  <a:srgbClr val="00CC00"/>
                </a:solidFill>
                <a:latin typeface="+mj-lt"/>
              </a:rPr>
              <a:t> </a:t>
            </a:r>
            <a:r>
              <a:rPr lang="en-US" sz="2200" b="1" dirty="0" err="1">
                <a:solidFill>
                  <a:srgbClr val="00CC00"/>
                </a:solidFill>
                <a:latin typeface="+mj-lt"/>
              </a:rPr>
              <a:t>trị</a:t>
            </a:r>
            <a:r>
              <a:rPr lang="en-US" sz="2200" b="1" dirty="0">
                <a:solidFill>
                  <a:srgbClr val="00CC00"/>
                </a:solidFill>
                <a:latin typeface="+mj-lt"/>
              </a:rPr>
              <a:t> </a:t>
            </a:r>
            <a:r>
              <a:rPr lang="en-US" sz="2200" b="1" dirty="0" err="1">
                <a:solidFill>
                  <a:srgbClr val="00CC00"/>
                </a:solidFill>
                <a:latin typeface="+mj-lt"/>
              </a:rPr>
              <a:t>mới</a:t>
            </a:r>
            <a:r>
              <a:rPr lang="en-US" sz="2200" b="1" dirty="0">
                <a:solidFill>
                  <a:srgbClr val="00CC00"/>
                </a:solidFill>
                <a:latin typeface="+mj-lt"/>
              </a:rPr>
              <a:t> </a:t>
            </a:r>
            <a:r>
              <a:rPr lang="en-US" sz="2200" b="1" dirty="0" err="1">
                <a:solidFill>
                  <a:srgbClr val="00CC00"/>
                </a:solidFill>
                <a:latin typeface="+mj-lt"/>
              </a:rPr>
              <a:t>lớn</a:t>
            </a:r>
            <a:r>
              <a:rPr lang="en-US" sz="2200" b="1" dirty="0">
                <a:solidFill>
                  <a:srgbClr val="00CC00"/>
                </a:solidFill>
                <a:latin typeface="+mj-lt"/>
              </a:rPr>
              <a:t> </a:t>
            </a:r>
            <a:r>
              <a:rPr lang="en-US" sz="2200" b="1" dirty="0" err="1">
                <a:solidFill>
                  <a:srgbClr val="00CC00"/>
                </a:solidFill>
                <a:latin typeface="+mj-lt"/>
              </a:rPr>
              <a:t>hơn</a:t>
            </a:r>
            <a:r>
              <a:rPr lang="en-US" sz="2200" b="1" dirty="0">
                <a:solidFill>
                  <a:srgbClr val="C00000"/>
                </a:solidFill>
                <a:latin typeface="+mj-lt"/>
              </a:rPr>
              <a:t> </a:t>
            </a:r>
            <a:r>
              <a:rPr lang="en-US" sz="2200" dirty="0" err="1">
                <a:solidFill>
                  <a:srgbClr val="000099"/>
                </a:solidFill>
                <a:latin typeface="+mj-lt"/>
              </a:rPr>
              <a:t>giá</a:t>
            </a:r>
            <a:r>
              <a:rPr lang="en-US" sz="2200" dirty="0">
                <a:solidFill>
                  <a:srgbClr val="000099"/>
                </a:solidFill>
                <a:latin typeface="+mj-lt"/>
              </a:rPr>
              <a:t> </a:t>
            </a:r>
            <a:r>
              <a:rPr lang="en-US" sz="2200" dirty="0" err="1">
                <a:solidFill>
                  <a:srgbClr val="000099"/>
                </a:solidFill>
                <a:latin typeface="+mj-lt"/>
              </a:rPr>
              <a:t>trị</a:t>
            </a:r>
            <a:r>
              <a:rPr lang="en-US" sz="2200" dirty="0">
                <a:solidFill>
                  <a:srgbClr val="000099"/>
                </a:solidFill>
                <a:latin typeface="+mj-lt"/>
              </a:rPr>
              <a:t> </a:t>
            </a:r>
            <a:r>
              <a:rPr lang="en-US" sz="2200" dirty="0" err="1">
                <a:solidFill>
                  <a:srgbClr val="000099"/>
                </a:solidFill>
                <a:latin typeface="+mj-lt"/>
              </a:rPr>
              <a:t>của</a:t>
            </a:r>
            <a:r>
              <a:rPr lang="en-US" sz="2200" dirty="0">
                <a:solidFill>
                  <a:srgbClr val="000099"/>
                </a:solidFill>
                <a:latin typeface="+mj-lt"/>
              </a:rPr>
              <a:t> </a:t>
            </a:r>
            <a:r>
              <a:rPr lang="en-US" sz="2200" dirty="0" err="1">
                <a:solidFill>
                  <a:srgbClr val="000099"/>
                </a:solidFill>
                <a:latin typeface="+mj-lt"/>
              </a:rPr>
              <a:t>bản</a:t>
            </a:r>
            <a:r>
              <a:rPr lang="en-US" sz="2200" dirty="0">
                <a:solidFill>
                  <a:srgbClr val="000099"/>
                </a:solidFill>
                <a:latin typeface="+mj-lt"/>
              </a:rPr>
              <a:t> </a:t>
            </a:r>
            <a:r>
              <a:rPr lang="vi-VN" sz="2200" dirty="0">
                <a:solidFill>
                  <a:srgbClr val="000099"/>
                </a:solidFill>
                <a:latin typeface="+mj-lt"/>
              </a:rPr>
              <a:t>thân.</a:t>
            </a:r>
            <a:r>
              <a:rPr lang="en-US" sz="2200" dirty="0">
                <a:solidFill>
                  <a:srgbClr val="000099"/>
                </a:solidFill>
                <a:latin typeface="+mj-lt"/>
              </a:rPr>
              <a:t> </a:t>
            </a:r>
            <a:endParaRPr lang="en-US" sz="2200" dirty="0">
              <a:solidFill>
                <a:srgbClr val="000099"/>
              </a:solidFill>
            </a:endParaRPr>
          </a:p>
        </p:txBody>
      </p:sp>
      <p:sp>
        <p:nvSpPr>
          <p:cNvPr id="46" name="TextBox 45">
            <a:extLst>
              <a:ext uri="{FF2B5EF4-FFF2-40B4-BE49-F238E27FC236}">
                <a16:creationId xmlns="" xmlns:a16="http://schemas.microsoft.com/office/drawing/2014/main" id="{A7B6A3B4-F145-4CE0-9E2F-B36B986421C0}"/>
              </a:ext>
            </a:extLst>
          </p:cNvPr>
          <p:cNvSpPr txBox="1"/>
          <p:nvPr/>
        </p:nvSpPr>
        <p:spPr>
          <a:xfrm>
            <a:off x="5004655" y="5402028"/>
            <a:ext cx="6213983" cy="769441"/>
          </a:xfrm>
          <a:prstGeom prst="rect">
            <a:avLst/>
          </a:prstGeom>
          <a:noFill/>
        </p:spPr>
        <p:txBody>
          <a:bodyPr wrap="square">
            <a:spAutoFit/>
          </a:bodyPr>
          <a:lstStyle/>
          <a:p>
            <a:pPr algn="ctr">
              <a:defRPr/>
            </a:pPr>
            <a:r>
              <a:rPr lang="en-US" sz="2200" dirty="0">
                <a:latin typeface="+mj-lt"/>
              </a:rPr>
              <a:t>L</a:t>
            </a:r>
            <a:r>
              <a:rPr lang="vi-VN" sz="2200" dirty="0">
                <a:latin typeface="+mj-lt"/>
              </a:rPr>
              <a:t>à</a:t>
            </a:r>
            <a:r>
              <a:rPr lang="vi-VN" sz="2200" dirty="0">
                <a:solidFill>
                  <a:srgbClr val="663300"/>
                </a:solidFill>
                <a:latin typeface="+mj-lt"/>
              </a:rPr>
              <a:t> </a:t>
            </a:r>
            <a:r>
              <a:rPr lang="vi-VN" sz="2200" dirty="0">
                <a:latin typeface="+mj-lt"/>
              </a:rPr>
              <a:t>chìa khoá để </a:t>
            </a:r>
            <a:r>
              <a:rPr lang="vi-VN" sz="2200" b="1" dirty="0">
                <a:solidFill>
                  <a:srgbClr val="FF0080"/>
                </a:solidFill>
                <a:latin typeface="+mj-lt"/>
              </a:rPr>
              <a:t>giải quyết mâu thuẫn </a:t>
            </a:r>
            <a:r>
              <a:rPr lang="vi-VN" sz="2200" dirty="0">
                <a:latin typeface="+mj-lt"/>
              </a:rPr>
              <a:t>của công thức chung của tư bản</a:t>
            </a:r>
            <a:r>
              <a:rPr lang="en-US" sz="2200" dirty="0">
                <a:latin typeface="+mj-lt"/>
              </a:rPr>
              <a:t> (</a:t>
            </a:r>
            <a:r>
              <a:rPr lang="vi-VN" sz="2200" dirty="0">
                <a:latin typeface="+mj-lt"/>
              </a:rPr>
              <a:t>T - H - T’</a:t>
            </a:r>
            <a:r>
              <a:rPr lang="en-US" sz="2200" dirty="0">
                <a:latin typeface="+mj-lt"/>
              </a:rPr>
              <a:t>)</a:t>
            </a:r>
            <a:r>
              <a:rPr lang="vi-VN" sz="2200" dirty="0">
                <a:latin typeface="+mj-lt"/>
              </a:rPr>
              <a:t>. </a:t>
            </a:r>
            <a:endParaRPr lang="en-US" sz="2200" dirty="0">
              <a:latin typeface="+mj-lt"/>
            </a:endParaRPr>
          </a:p>
        </p:txBody>
      </p:sp>
      <p:sp>
        <p:nvSpPr>
          <p:cNvPr id="47" name="Minus Sign 46">
            <a:extLst>
              <a:ext uri="{FF2B5EF4-FFF2-40B4-BE49-F238E27FC236}">
                <a16:creationId xmlns="" xmlns:a16="http://schemas.microsoft.com/office/drawing/2014/main" id="{8D8A96BA-F3A7-41E8-B9EE-5011A0A655DC}"/>
              </a:ext>
            </a:extLst>
          </p:cNvPr>
          <p:cNvSpPr/>
          <p:nvPr/>
        </p:nvSpPr>
        <p:spPr>
          <a:xfrm>
            <a:off x="5750480" y="1510588"/>
            <a:ext cx="2808980" cy="162934"/>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pic>
        <p:nvPicPr>
          <p:cNvPr id="30" name="Picture 2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09505599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295684" y="1825554"/>
            <a:ext cx="4330003" cy="4683510"/>
            <a:chOff x="1607675" y="475625"/>
            <a:chExt cx="4403850" cy="50002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 name="Google Shape;186;p26"/>
            <p:cNvSpPr/>
            <p:nvPr/>
          </p:nvSpPr>
          <p:spPr>
            <a:xfrm>
              <a:off x="4213975" y="765600"/>
              <a:ext cx="325000" cy="324975"/>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10" name="Cloud Callout 1">
            <a:extLst>
              <a:ext uri="{FF2B5EF4-FFF2-40B4-BE49-F238E27FC236}">
                <a16:creationId xmlns="" xmlns:a16="http://schemas.microsoft.com/office/drawing/2014/main" id="{1104FB85-690B-4D4D-9C0F-E9DA1D580E5D}"/>
              </a:ext>
            </a:extLst>
          </p:cNvPr>
          <p:cNvSpPr/>
          <p:nvPr/>
        </p:nvSpPr>
        <p:spPr>
          <a:xfrm>
            <a:off x="4625688" y="1825554"/>
            <a:ext cx="5940425" cy="2067897"/>
          </a:xfrm>
          <a:prstGeom prst="cloudCallou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3200" b="1" dirty="0">
                <a:solidFill>
                  <a:schemeClr val="bg2"/>
                </a:solidFill>
                <a:latin typeface=".VnTime" panose="020B7200000000000000" pitchFamily="34" charset="0"/>
              </a:rPr>
              <a:t>T¹i </a:t>
            </a:r>
            <a:r>
              <a:rPr lang="en-US" sz="3200" b="1" dirty="0" err="1">
                <a:solidFill>
                  <a:schemeClr val="bg2"/>
                </a:solidFill>
                <a:latin typeface=".VnTime" panose="020B7200000000000000" pitchFamily="34" charset="0"/>
              </a:rPr>
              <a:t>sao</a:t>
            </a:r>
            <a:r>
              <a:rPr lang="en-US" sz="3200" b="1" dirty="0">
                <a:solidFill>
                  <a:schemeClr val="bg2"/>
                </a:solidFill>
                <a:latin typeface=".VnTime" panose="020B7200000000000000" pitchFamily="34" charset="0"/>
              </a:rPr>
              <a:t> </a:t>
            </a:r>
            <a:r>
              <a:rPr lang="en-US" sz="3200" b="1" dirty="0" err="1">
                <a:solidFill>
                  <a:schemeClr val="bg2"/>
                </a:solidFill>
                <a:latin typeface=".VnTime" panose="020B7200000000000000" pitchFamily="34" charset="0"/>
              </a:rPr>
              <a:t>hµng</a:t>
            </a:r>
            <a:r>
              <a:rPr lang="en-US" sz="3200" b="1" dirty="0">
                <a:solidFill>
                  <a:schemeClr val="bg2"/>
                </a:solidFill>
                <a:latin typeface=".VnTime" panose="020B7200000000000000" pitchFamily="34" charset="0"/>
              </a:rPr>
              <a:t> ho¸ SL§ lµ </a:t>
            </a:r>
            <a:r>
              <a:rPr lang="en-US" sz="3200" b="1" dirty="0" err="1">
                <a:solidFill>
                  <a:schemeClr val="bg2"/>
                </a:solidFill>
                <a:latin typeface=".VnTime" panose="020B7200000000000000" pitchFamily="34" charset="0"/>
              </a:rPr>
              <a:t>hµng</a:t>
            </a:r>
            <a:r>
              <a:rPr lang="en-US" sz="3200" b="1" dirty="0">
                <a:solidFill>
                  <a:schemeClr val="bg2"/>
                </a:solidFill>
                <a:latin typeface=".VnTime" panose="020B7200000000000000" pitchFamily="34" charset="0"/>
              </a:rPr>
              <a:t> ho¸ ®</a:t>
            </a:r>
            <a:r>
              <a:rPr lang="en-US" sz="3200" b="1" dirty="0" err="1">
                <a:solidFill>
                  <a:schemeClr val="bg2"/>
                </a:solidFill>
                <a:latin typeface=".VnTime" panose="020B7200000000000000" pitchFamily="34" charset="0"/>
              </a:rPr>
              <a:t>Æc</a:t>
            </a:r>
            <a:r>
              <a:rPr lang="en-US" sz="3200" b="1" dirty="0">
                <a:solidFill>
                  <a:schemeClr val="bg2"/>
                </a:solidFill>
                <a:latin typeface=".VnTime" panose="020B7200000000000000" pitchFamily="34" charset="0"/>
              </a:rPr>
              <a:t> </a:t>
            </a:r>
            <a:r>
              <a:rPr lang="en-US" sz="3200" b="1" dirty="0" err="1">
                <a:solidFill>
                  <a:schemeClr val="bg2"/>
                </a:solidFill>
                <a:latin typeface=".VnTime" panose="020B7200000000000000" pitchFamily="34" charset="0"/>
              </a:rPr>
              <a:t>biÖt</a:t>
            </a:r>
            <a:r>
              <a:rPr lang="en-US" sz="3200" b="1" dirty="0">
                <a:solidFill>
                  <a:schemeClr val="bg2"/>
                </a:solidFill>
                <a:latin typeface=".VnTime" panose="020B7200000000000000" pitchFamily="34" charset="0"/>
              </a:rPr>
              <a:t>?</a:t>
            </a:r>
          </a:p>
        </p:txBody>
      </p:sp>
      <p:sp>
        <p:nvSpPr>
          <p:cNvPr id="111" name="Rectangle 110">
            <a:extLst>
              <a:ext uri="{FF2B5EF4-FFF2-40B4-BE49-F238E27FC236}">
                <a16:creationId xmlns="" xmlns:a16="http://schemas.microsoft.com/office/drawing/2014/main" id="{DE66E465-612B-45FF-AAFB-F435DF90E431}"/>
              </a:ext>
            </a:extLst>
          </p:cNvPr>
          <p:cNvSpPr/>
          <p:nvPr/>
        </p:nvSpPr>
        <p:spPr>
          <a:xfrm>
            <a:off x="4809164" y="4261278"/>
            <a:ext cx="6588482" cy="1938992"/>
          </a:xfrm>
          <a:prstGeom prst="rect">
            <a:avLst/>
          </a:prstGeom>
        </p:spPr>
        <p:txBody>
          <a:bodyPr wrap="square">
            <a:spAutoFit/>
          </a:bodyPr>
          <a:lstStyle/>
          <a:p>
            <a:pPr algn="just">
              <a:defRPr/>
            </a:pPr>
            <a:r>
              <a:rPr lang="vi-VN" sz="2400" dirty="0">
                <a:solidFill>
                  <a:srgbClr val="7030A0"/>
                </a:solidFill>
              </a:rPr>
              <a:t>- Mang yếu tố </a:t>
            </a:r>
            <a:r>
              <a:rPr lang="vi-VN" sz="2400" b="1" dirty="0">
                <a:solidFill>
                  <a:srgbClr val="FF0066"/>
                </a:solidFill>
              </a:rPr>
              <a:t>lịch sử và tinh thần</a:t>
            </a:r>
            <a:r>
              <a:rPr lang="vi-VN" sz="2400" dirty="0">
                <a:solidFill>
                  <a:srgbClr val="7030A0"/>
                </a:solidFill>
              </a:rPr>
              <a:t>.</a:t>
            </a:r>
          </a:p>
          <a:p>
            <a:pPr algn="just">
              <a:defRPr/>
            </a:pPr>
            <a:r>
              <a:rPr lang="vi-VN" sz="2400" dirty="0">
                <a:solidFill>
                  <a:srgbClr val="002060"/>
                </a:solidFill>
              </a:rPr>
              <a:t>- </a:t>
            </a:r>
            <a:r>
              <a:rPr lang="en-US" sz="2400" dirty="0">
                <a:solidFill>
                  <a:srgbClr val="002060"/>
                </a:solidFill>
              </a:rPr>
              <a:t>K</a:t>
            </a:r>
            <a:r>
              <a:rPr lang="vi-VN" sz="2400" dirty="0">
                <a:solidFill>
                  <a:srgbClr val="002060"/>
                </a:solidFill>
              </a:rPr>
              <a:t>hi tiêu dùng hàng hoá sức lao động, nó </a:t>
            </a:r>
            <a:r>
              <a:rPr lang="vi-VN" sz="2400" b="1" dirty="0">
                <a:solidFill>
                  <a:srgbClr val="C00000"/>
                </a:solidFill>
              </a:rPr>
              <a:t>tạo ra một giá trị mới</a:t>
            </a:r>
            <a:r>
              <a:rPr lang="vi-VN" sz="2400" dirty="0">
                <a:solidFill>
                  <a:srgbClr val="002060"/>
                </a:solidFill>
              </a:rPr>
              <a:t> lớn hơn giá trị của thân giá trị sức lao động. </a:t>
            </a:r>
          </a:p>
          <a:p>
            <a:pPr algn="just">
              <a:defRPr/>
            </a:pPr>
            <a:r>
              <a:rPr lang="vi-VN" sz="2400" dirty="0">
                <a:solidFill>
                  <a:srgbClr val="002060"/>
                </a:solidFill>
                <a:cs typeface="Times New Roman" panose="02020603050405020304" pitchFamily="18" charset="0"/>
              </a:rPr>
              <a:t>→ </a:t>
            </a:r>
            <a:r>
              <a:rPr lang="vi-VN" sz="2400" dirty="0">
                <a:solidFill>
                  <a:srgbClr val="002060"/>
                </a:solidFill>
              </a:rPr>
              <a:t>Phần lớn hơn đó chính là giá trị thặng dư</a:t>
            </a:r>
            <a:endParaRPr lang="en-US" sz="2400" dirty="0">
              <a:solidFill>
                <a:srgbClr val="002060"/>
              </a:solidFill>
            </a:endParaRPr>
          </a:p>
        </p:txBody>
      </p:sp>
      <p:sp>
        <p:nvSpPr>
          <p:cNvPr id="112" name="Rectangle 1">
            <a:extLst>
              <a:ext uri="{FF2B5EF4-FFF2-40B4-BE49-F238E27FC236}">
                <a16:creationId xmlns="" xmlns:a16="http://schemas.microsoft.com/office/drawing/2014/main" id="{8CD1F3F8-7991-4458-960A-8CD9F13E8D6D}"/>
              </a:ext>
            </a:extLst>
          </p:cNvPr>
          <p:cNvSpPr>
            <a:spLocks noChangeArrowheads="1"/>
          </p:cNvSpPr>
          <p:nvPr/>
        </p:nvSpPr>
        <p:spPr bwMode="auto">
          <a:xfrm>
            <a:off x="2117611" y="1068719"/>
            <a:ext cx="729077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800" i="1" dirty="0">
                <a:solidFill>
                  <a:srgbClr val="0000CC"/>
                </a:solidFill>
                <a:latin typeface="Times New Roman" panose="02020603050405020304" pitchFamily="18" charset="0"/>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Giá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trị</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sử</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dụg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hàng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hoá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sức</a:t>
            </a:r>
            <a:r>
              <a:rPr lang="en-US" altLang="en-US" sz="2800" b="1" dirty="0">
                <a:solidFill>
                  <a:srgbClr val="0000CC"/>
                </a:solidFill>
                <a:latin typeface="+mj-lt"/>
                <a:cs typeface="Times New Roman" panose="02020603050405020304" pitchFamily="18" charset="0"/>
              </a:rPr>
              <a:t> lao </a:t>
            </a:r>
            <a:r>
              <a:rPr lang="en-US" altLang="en-US" sz="2800" b="1" dirty="0" err="1">
                <a:solidFill>
                  <a:srgbClr val="0000CC"/>
                </a:solidFill>
                <a:latin typeface="+mj-lt"/>
                <a:cs typeface="Times New Roman" panose="02020603050405020304" pitchFamily="18" charset="0"/>
              </a:rPr>
              <a:t>động</a:t>
            </a:r>
            <a:r>
              <a:rPr lang="en-US" altLang="en-US" sz="2800" b="1" dirty="0">
                <a:solidFill>
                  <a:srgbClr val="0000CC"/>
                </a:solidFill>
                <a:latin typeface="+mj-lt"/>
                <a:cs typeface="Times New Roman" panose="02020603050405020304" pitchFamily="18" charset="0"/>
              </a:rPr>
              <a:t> </a:t>
            </a:r>
            <a:endParaRPr lang="en-US" altLang="en-US" sz="2800" b="1" dirty="0">
              <a:solidFill>
                <a:srgbClr val="0000CC"/>
              </a:solidFill>
              <a:latin typeface="+mj-lt"/>
            </a:endParaRPr>
          </a:p>
        </p:txBody>
      </p:sp>
      <p:sp>
        <p:nvSpPr>
          <p:cNvPr id="7" name="Minus Sign 6">
            <a:extLst>
              <a:ext uri="{FF2B5EF4-FFF2-40B4-BE49-F238E27FC236}">
                <a16:creationId xmlns="" xmlns:a16="http://schemas.microsoft.com/office/drawing/2014/main" id="{81748773-A77E-42D0-844F-E5A33F421280}"/>
              </a:ext>
            </a:extLst>
          </p:cNvPr>
          <p:cNvSpPr/>
          <p:nvPr/>
        </p:nvSpPr>
        <p:spPr>
          <a:xfrm>
            <a:off x="4175294" y="1591939"/>
            <a:ext cx="2808980" cy="162934"/>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pic>
        <p:nvPicPr>
          <p:cNvPr id="99" name="Picture 9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p:cTn id="7" dur="1000" fill="hold"/>
                                        <p:tgtEl>
                                          <p:spTgt spid="110"/>
                                        </p:tgtEl>
                                        <p:attrNameLst>
                                          <p:attrName>ppt_w</p:attrName>
                                        </p:attrNameLst>
                                      </p:cBhvr>
                                      <p:tavLst>
                                        <p:tav tm="0">
                                          <p:val>
                                            <p:fltVal val="0"/>
                                          </p:val>
                                        </p:tav>
                                        <p:tav tm="100000">
                                          <p:val>
                                            <p:strVal val="#ppt_w"/>
                                          </p:val>
                                        </p:tav>
                                      </p:tavLst>
                                    </p:anim>
                                    <p:anim calcmode="lin" valueType="num">
                                      <p:cBhvr>
                                        <p:cTn id="8" dur="1000" fill="hold"/>
                                        <p:tgtEl>
                                          <p:spTgt spid="110"/>
                                        </p:tgtEl>
                                        <p:attrNameLst>
                                          <p:attrName>ppt_h</p:attrName>
                                        </p:attrNameLst>
                                      </p:cBhvr>
                                      <p:tavLst>
                                        <p:tav tm="0">
                                          <p:val>
                                            <p:fltVal val="0"/>
                                          </p:val>
                                        </p:tav>
                                        <p:tav tm="100000">
                                          <p:val>
                                            <p:strVal val="#ppt_h"/>
                                          </p:val>
                                        </p:tav>
                                      </p:tavLst>
                                    </p:anim>
                                    <p:anim calcmode="lin" valueType="num">
                                      <p:cBhvr>
                                        <p:cTn id="9" dur="1000" fill="hold"/>
                                        <p:tgtEl>
                                          <p:spTgt spid="110"/>
                                        </p:tgtEl>
                                        <p:attrNameLst>
                                          <p:attrName>style.rotation</p:attrName>
                                        </p:attrNameLst>
                                      </p:cBhvr>
                                      <p:tavLst>
                                        <p:tav tm="0">
                                          <p:val>
                                            <p:fltVal val="90"/>
                                          </p:val>
                                        </p:tav>
                                        <p:tav tm="100000">
                                          <p:val>
                                            <p:fltVal val="0"/>
                                          </p:val>
                                        </p:tav>
                                      </p:tavLst>
                                    </p:anim>
                                    <p:animEffect transition="in" filter="fade">
                                      <p:cBhvr>
                                        <p:cTn id="10" dur="1000"/>
                                        <p:tgtEl>
                                          <p:spTgt spid="11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2"/>
                                        </p:tgtEl>
                                        <p:attrNameLst>
                                          <p:attrName>style.visibility</p:attrName>
                                        </p:attrNameLst>
                                      </p:cBhvr>
                                      <p:to>
                                        <p:strVal val="visible"/>
                                      </p:to>
                                    </p:set>
                                    <p:anim calcmode="lin" valueType="num">
                                      <p:cBhvr>
                                        <p:cTn id="13" dur="1000" fill="hold"/>
                                        <p:tgtEl>
                                          <p:spTgt spid="112"/>
                                        </p:tgtEl>
                                        <p:attrNameLst>
                                          <p:attrName>ppt_w</p:attrName>
                                        </p:attrNameLst>
                                      </p:cBhvr>
                                      <p:tavLst>
                                        <p:tav tm="0">
                                          <p:val>
                                            <p:fltVal val="0"/>
                                          </p:val>
                                        </p:tav>
                                        <p:tav tm="100000">
                                          <p:val>
                                            <p:strVal val="#ppt_w"/>
                                          </p:val>
                                        </p:tav>
                                      </p:tavLst>
                                    </p:anim>
                                    <p:anim calcmode="lin" valueType="num">
                                      <p:cBhvr>
                                        <p:cTn id="14" dur="1000" fill="hold"/>
                                        <p:tgtEl>
                                          <p:spTgt spid="112"/>
                                        </p:tgtEl>
                                        <p:attrNameLst>
                                          <p:attrName>ppt_h</p:attrName>
                                        </p:attrNameLst>
                                      </p:cBhvr>
                                      <p:tavLst>
                                        <p:tav tm="0">
                                          <p:val>
                                            <p:fltVal val="0"/>
                                          </p:val>
                                        </p:tav>
                                        <p:tav tm="100000">
                                          <p:val>
                                            <p:strVal val="#ppt_h"/>
                                          </p:val>
                                        </p:tav>
                                      </p:tavLst>
                                    </p:anim>
                                    <p:anim calcmode="lin" valueType="num">
                                      <p:cBhvr>
                                        <p:cTn id="15" dur="1000" fill="hold"/>
                                        <p:tgtEl>
                                          <p:spTgt spid="112"/>
                                        </p:tgtEl>
                                        <p:attrNameLst>
                                          <p:attrName>style.rotation</p:attrName>
                                        </p:attrNameLst>
                                      </p:cBhvr>
                                      <p:tavLst>
                                        <p:tav tm="0">
                                          <p:val>
                                            <p:fltVal val="90"/>
                                          </p:val>
                                        </p:tav>
                                        <p:tav tm="100000">
                                          <p:val>
                                            <p:fltVal val="0"/>
                                          </p:val>
                                        </p:tav>
                                      </p:tavLst>
                                    </p:anim>
                                    <p:animEffect transition="in" filter="fade">
                                      <p:cBhvr>
                                        <p:cTn id="16" dur="1000"/>
                                        <p:tgtEl>
                                          <p:spTgt spid="1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ppt_w</p:attrName>
                                        </p:attrNameLst>
                                      </p:cBhvr>
                                      <p:tavLst>
                                        <p:tav tm="0">
                                          <p:val>
                                            <p:fltVal val="0"/>
                                          </p:val>
                                        </p:tav>
                                        <p:tav tm="100000">
                                          <p:val>
                                            <p:strVal val="#ppt_w"/>
                                          </p:val>
                                        </p:tav>
                                      </p:tavLst>
                                    </p:anim>
                                    <p:anim calcmode="lin" valueType="num">
                                      <p:cBhvr>
                                        <p:cTn id="20" dur="1000" fill="hold"/>
                                        <p:tgtEl>
                                          <p:spTgt spid="7"/>
                                        </p:tgtEl>
                                        <p:attrNameLst>
                                          <p:attrName>ppt_h</p:attrName>
                                        </p:attrNameLst>
                                      </p:cBhvr>
                                      <p:tavLst>
                                        <p:tav tm="0">
                                          <p:val>
                                            <p:fltVal val="0"/>
                                          </p:val>
                                        </p:tav>
                                        <p:tav tm="100000">
                                          <p:val>
                                            <p:strVal val="#ppt_h"/>
                                          </p:val>
                                        </p:tav>
                                      </p:tavLst>
                                    </p:anim>
                                    <p:anim calcmode="lin" valueType="num">
                                      <p:cBhvr>
                                        <p:cTn id="21" dur="1000" fill="hold"/>
                                        <p:tgtEl>
                                          <p:spTgt spid="7"/>
                                        </p:tgtEl>
                                        <p:attrNameLst>
                                          <p:attrName>style.rotation</p:attrName>
                                        </p:attrNameLst>
                                      </p:cBhvr>
                                      <p:tavLst>
                                        <p:tav tm="0">
                                          <p:val>
                                            <p:fltVal val="90"/>
                                          </p:val>
                                        </p:tav>
                                        <p:tav tm="100000">
                                          <p:val>
                                            <p:fltVal val="0"/>
                                          </p:val>
                                        </p:tav>
                                      </p:tavLst>
                                    </p:anim>
                                    <p:animEffect transition="in" filter="fade">
                                      <p:cBhvr>
                                        <p:cTn id="22" dur="10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111"/>
                                        </p:tgtEl>
                                        <p:attrNameLst>
                                          <p:attrName>style.visibility</p:attrName>
                                        </p:attrNameLst>
                                      </p:cBhvr>
                                      <p:to>
                                        <p:strVal val="visible"/>
                                      </p:to>
                                    </p:set>
                                    <p:animEffect transition="in" filter="circle(in)">
                                      <p:cBhvr>
                                        <p:cTn id="27" dur="20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animBg="1"/>
      <p:bldP spid="111" grpId="0"/>
      <p:bldP spid="112" grpId="0"/>
      <p:bldP spid="7"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rgbClr val="FFFFFF"/>
            </a:gs>
            <a:gs pos="100000">
              <a:srgbClr val="FFFFFF"/>
            </a:gs>
          </a:gsLst>
          <a:lin ang="2700000" scaled="1"/>
        </a:gradFill>
        <a:effectLst/>
      </p:bgPr>
    </p:bg>
    <p:spTree>
      <p:nvGrpSpPr>
        <p:cNvPr id="1" name=""/>
        <p:cNvGrpSpPr/>
        <p:nvPr/>
      </p:nvGrpSpPr>
      <p:grpSpPr>
        <a:xfrm>
          <a:off x="0" y="0"/>
          <a:ext cx="0" cy="0"/>
          <a:chOff x="0" y="0"/>
          <a:chExt cx="0" cy="0"/>
        </a:xfrm>
      </p:grpSpPr>
      <p:sp>
        <p:nvSpPr>
          <p:cNvPr id="44" name="Rectangle 2">
            <a:extLst>
              <a:ext uri="{FF2B5EF4-FFF2-40B4-BE49-F238E27FC236}">
                <a16:creationId xmlns="" xmlns:a16="http://schemas.microsoft.com/office/drawing/2014/main" id="{B21A1A09-A7C3-48D5-88A6-9394B208D304}"/>
              </a:ext>
            </a:extLst>
          </p:cNvPr>
          <p:cNvSpPr txBox="1">
            <a:spLocks noChangeArrowheads="1"/>
          </p:cNvSpPr>
          <p:nvPr/>
        </p:nvSpPr>
        <p:spPr bwMode="auto">
          <a:xfrm>
            <a:off x="2039354" y="1073173"/>
            <a:ext cx="8357124" cy="906407"/>
          </a:xfrm>
          <a:prstGeom prst="rect">
            <a:avLst/>
          </a:prstGeom>
          <a:solidFill>
            <a:schemeClr val="bg2"/>
          </a:solidFill>
          <a:ln>
            <a:noFill/>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Hàng hóa</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en-US" altLang="en-US" sz="2400" b="1" i="0" u="none" strike="noStrike" kern="1200" cap="none" spc="0" normalizeH="0" baseline="0" noProof="0" dirty="0" err="1">
                <a:ln>
                  <a:noFill/>
                </a:ln>
                <a:effectLst/>
                <a:uLnTx/>
                <a:uFillTx/>
                <a:latin typeface="Arial"/>
                <a:ea typeface="+mn-ea"/>
                <a:cs typeface="Arial" panose="020B0604020202020204" pitchFamily="34" charset="0"/>
                <a:sym typeface="Arial" panose="020B0604020202020204" pitchFamily="34" charset="0"/>
              </a:rPr>
              <a:t>thông</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en-US" altLang="en-US" sz="2400" b="1" i="0" u="none" strike="noStrike" kern="1200" cap="none" spc="0" normalizeH="0" baseline="0" noProof="0" dirty="0" err="1">
                <a:ln>
                  <a:noFill/>
                </a:ln>
                <a:effectLst/>
                <a:uLnTx/>
                <a:uFillTx/>
                <a:latin typeface="Arial"/>
                <a:ea typeface="+mn-ea"/>
                <a:cs typeface="Arial" panose="020B0604020202020204" pitchFamily="34" charset="0"/>
                <a:sym typeface="Arial" panose="020B0604020202020204" pitchFamily="34" charset="0"/>
              </a:rPr>
              <a:t>thường</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en-US" altLang="en-US" sz="2400" b="1" i="0" u="none" strike="noStrike" kern="1200" cap="none" spc="0" normalizeH="0" baseline="0" noProof="0" dirty="0" err="1">
                <a:ln>
                  <a:noFill/>
                </a:ln>
                <a:effectLst/>
                <a:uLnTx/>
                <a:uFillTx/>
                <a:latin typeface="Arial"/>
                <a:ea typeface="+mn-ea"/>
                <a:cs typeface="Arial" panose="020B0604020202020204" pitchFamily="34" charset="0"/>
                <a:sym typeface="Arial" panose="020B0604020202020204" pitchFamily="34" charset="0"/>
              </a:rPr>
              <a:t>và</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vi-VN"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hàng hóa</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en-US" altLang="en-US" sz="2400" b="1" i="0" u="none" strike="noStrike" kern="1200" cap="none" spc="0" normalizeH="0" baseline="0" noProof="0" dirty="0" err="1">
                <a:ln>
                  <a:noFill/>
                </a:ln>
                <a:effectLst/>
                <a:uLnTx/>
                <a:uFillTx/>
                <a:latin typeface="Arial"/>
                <a:ea typeface="+mn-ea"/>
                <a:cs typeface="Arial" panose="020B0604020202020204" pitchFamily="34" charset="0"/>
                <a:sym typeface="Arial" panose="020B0604020202020204" pitchFamily="34" charset="0"/>
              </a:rPr>
              <a:t>sức</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lao </a:t>
            </a:r>
            <a:r>
              <a:rPr kumimoji="0" lang="vi-VN"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động khác nhau như thế nào?</a:t>
            </a:r>
            <a:endPar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endParaRPr>
          </a:p>
        </p:txBody>
      </p:sp>
      <p:graphicFrame>
        <p:nvGraphicFramePr>
          <p:cNvPr id="46" name="Group 65">
            <a:extLst>
              <a:ext uri="{FF2B5EF4-FFF2-40B4-BE49-F238E27FC236}">
                <a16:creationId xmlns="" xmlns:a16="http://schemas.microsoft.com/office/drawing/2014/main" id="{F8DB75FC-A3C9-49E7-90FC-885A9D23D017}"/>
              </a:ext>
            </a:extLst>
          </p:cNvPr>
          <p:cNvGraphicFramePr>
            <a:graphicFrameLocks noGrp="1"/>
          </p:cNvGraphicFramePr>
          <p:nvPr>
            <p:extLst>
              <p:ext uri="{D42A27DB-BD31-4B8C-83A1-F6EECF244321}">
                <p14:modId xmlns:p14="http://schemas.microsoft.com/office/powerpoint/2010/main" val="3661943957"/>
              </p:ext>
            </p:extLst>
          </p:nvPr>
        </p:nvGraphicFramePr>
        <p:xfrm>
          <a:off x="1758766" y="1862330"/>
          <a:ext cx="8777681" cy="4871562"/>
        </p:xfrm>
        <a:graphic>
          <a:graphicData uri="http://schemas.openxmlformats.org/drawingml/2006/table">
            <a:tbl>
              <a:tblPr/>
              <a:tblGrid>
                <a:gridCol w="1904132">
                  <a:extLst>
                    <a:ext uri="{9D8B030D-6E8A-4147-A177-3AD203B41FA5}">
                      <a16:colId xmlns="" xmlns:a16="http://schemas.microsoft.com/office/drawing/2014/main" val="20000"/>
                    </a:ext>
                  </a:extLst>
                </a:gridCol>
                <a:gridCol w="3413456">
                  <a:extLst>
                    <a:ext uri="{9D8B030D-6E8A-4147-A177-3AD203B41FA5}">
                      <a16:colId xmlns="" xmlns:a16="http://schemas.microsoft.com/office/drawing/2014/main" val="20001"/>
                    </a:ext>
                  </a:extLst>
                </a:gridCol>
                <a:gridCol w="3460093">
                  <a:extLst>
                    <a:ext uri="{9D8B030D-6E8A-4147-A177-3AD203B41FA5}">
                      <a16:colId xmlns="" xmlns:a16="http://schemas.microsoft.com/office/drawing/2014/main" val="20002"/>
                    </a:ext>
                  </a:extLst>
                </a:gridCol>
              </a:tblGrid>
              <a:tr h="819898">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rgbClr val="000099"/>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rgbClr val="C00000"/>
                          </a:solidFill>
                          <a:effectLst/>
                          <a:latin typeface="+mj-lt"/>
                        </a:rPr>
                        <a:t>Hàng hóa</a:t>
                      </a: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a:ln>
                            <a:noFill/>
                          </a:ln>
                          <a:solidFill>
                            <a:srgbClr val="C00000"/>
                          </a:solidFill>
                          <a:effectLst/>
                          <a:latin typeface="+mj-lt"/>
                        </a:rPr>
                        <a:t> </a:t>
                      </a:r>
                      <a:r>
                        <a:rPr kumimoji="0" lang="en-US" sz="2400" b="1" i="0" u="none" strike="noStrike" cap="none" normalizeH="0" baseline="0" dirty="0" err="1">
                          <a:ln>
                            <a:noFill/>
                          </a:ln>
                          <a:solidFill>
                            <a:srgbClr val="C00000"/>
                          </a:solidFill>
                          <a:effectLst/>
                          <a:latin typeface="+mj-lt"/>
                        </a:rPr>
                        <a:t>thông</a:t>
                      </a:r>
                      <a:r>
                        <a:rPr kumimoji="0" lang="en-US" sz="2400" b="1" i="0" u="none" strike="noStrike" cap="none" normalizeH="0" baseline="0" dirty="0">
                          <a:ln>
                            <a:noFill/>
                          </a:ln>
                          <a:solidFill>
                            <a:srgbClr val="C00000"/>
                          </a:solidFill>
                          <a:effectLst/>
                          <a:latin typeface="+mj-lt"/>
                        </a:rPr>
                        <a:t> </a:t>
                      </a:r>
                      <a:r>
                        <a:rPr kumimoji="0" lang="en-US" sz="2400" b="1" i="0" u="none" strike="noStrike" cap="none" normalizeH="0" baseline="0" dirty="0" err="1">
                          <a:ln>
                            <a:noFill/>
                          </a:ln>
                          <a:solidFill>
                            <a:srgbClr val="C00000"/>
                          </a:solidFill>
                          <a:effectLst/>
                          <a:latin typeface="+mj-lt"/>
                        </a:rPr>
                        <a:t>thường</a:t>
                      </a:r>
                      <a:endParaRPr kumimoji="0" lang="en-US" sz="2400" b="1" i="0" u="none" strike="noStrike" cap="none" normalizeH="0" baseline="0" dirty="0">
                        <a:ln>
                          <a:noFill/>
                        </a:ln>
                        <a:solidFill>
                          <a:srgbClr val="C000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rgbClr val="C00000"/>
                          </a:solidFill>
                          <a:effectLst/>
                          <a:latin typeface="+mj-lt"/>
                        </a:rPr>
                        <a:t>Hàng hóa</a:t>
                      </a: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a:ln>
                            <a:noFill/>
                          </a:ln>
                          <a:solidFill>
                            <a:srgbClr val="C00000"/>
                          </a:solidFill>
                          <a:effectLst/>
                          <a:latin typeface="+mj-lt"/>
                        </a:rPr>
                        <a:t> </a:t>
                      </a:r>
                      <a:r>
                        <a:rPr kumimoji="0" lang="en-US" sz="2400" b="1" i="0" u="none" strike="noStrike" cap="none" normalizeH="0" baseline="0" dirty="0" err="1">
                          <a:ln>
                            <a:noFill/>
                          </a:ln>
                          <a:solidFill>
                            <a:srgbClr val="C00000"/>
                          </a:solidFill>
                          <a:effectLst/>
                          <a:latin typeface="+mj-lt"/>
                        </a:rPr>
                        <a:t>sức</a:t>
                      </a:r>
                      <a:r>
                        <a:rPr kumimoji="0" lang="en-US" sz="2400" b="1" i="0" u="none" strike="noStrike" cap="none" normalizeH="0" baseline="0" dirty="0">
                          <a:ln>
                            <a:noFill/>
                          </a:ln>
                          <a:solidFill>
                            <a:srgbClr val="C00000"/>
                          </a:solidFill>
                          <a:effectLst/>
                          <a:latin typeface="+mj-lt"/>
                        </a:rPr>
                        <a:t> lao </a:t>
                      </a:r>
                      <a:r>
                        <a:rPr kumimoji="0" lang="en-US" sz="2400" b="1" i="0" u="none" strike="noStrike" cap="none" normalizeH="0" baseline="0" dirty="0" err="1">
                          <a:ln>
                            <a:noFill/>
                          </a:ln>
                          <a:solidFill>
                            <a:srgbClr val="C00000"/>
                          </a:solidFill>
                          <a:effectLst/>
                          <a:latin typeface="+mj-lt"/>
                        </a:rPr>
                        <a:t>động</a:t>
                      </a:r>
                      <a:endParaRPr kumimoji="0" lang="en-US" sz="2400" b="1" i="0" u="none" strike="noStrike" cap="none" normalizeH="0" baseline="0" dirty="0">
                        <a:ln>
                          <a:noFill/>
                        </a:ln>
                        <a:solidFill>
                          <a:srgbClr val="C000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 xmlns:a16="http://schemas.microsoft.com/office/drawing/2014/main" val="10000"/>
                  </a:ext>
                </a:extLst>
              </a:tr>
              <a:tr h="149497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rgbClr val="000099"/>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err="1">
                          <a:ln>
                            <a:noFill/>
                          </a:ln>
                          <a:solidFill>
                            <a:srgbClr val="000099"/>
                          </a:solidFill>
                          <a:effectLst/>
                          <a:latin typeface="+mj-lt"/>
                        </a:rPr>
                        <a:t>Tồn</a:t>
                      </a:r>
                      <a:r>
                        <a:rPr kumimoji="0" lang="en-US" sz="2400" b="1" i="0" u="none" strike="noStrike" cap="none" normalizeH="0" baseline="0" dirty="0">
                          <a:ln>
                            <a:noFill/>
                          </a:ln>
                          <a:solidFill>
                            <a:srgbClr val="000099"/>
                          </a:solidFill>
                          <a:effectLst/>
                          <a:latin typeface="+mj-lt"/>
                        </a:rPr>
                        <a:t> </a:t>
                      </a:r>
                      <a:r>
                        <a:rPr kumimoji="0" lang="en-US" sz="2400" b="1" i="0" u="none" strike="noStrike" cap="none" normalizeH="0" baseline="0" dirty="0" err="1">
                          <a:ln>
                            <a:noFill/>
                          </a:ln>
                          <a:solidFill>
                            <a:srgbClr val="000099"/>
                          </a:solidFill>
                          <a:effectLst/>
                          <a:latin typeface="+mj-lt"/>
                        </a:rPr>
                        <a:t>tại</a:t>
                      </a:r>
                      <a:endParaRPr kumimoji="0" lang="en-US" sz="2400" b="1" i="0" u="none" strike="noStrike" cap="none" normalizeH="0" baseline="0" dirty="0">
                        <a:ln>
                          <a:noFill/>
                        </a:ln>
                        <a:solidFill>
                          <a:srgbClr val="000099"/>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 xmlns:a16="http://schemas.microsoft.com/office/drawing/2014/main" val="10001"/>
                  </a:ext>
                </a:extLst>
              </a:tr>
              <a:tr h="1099474">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rgbClr val="000099"/>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err="1">
                          <a:ln>
                            <a:noFill/>
                          </a:ln>
                          <a:solidFill>
                            <a:srgbClr val="000099"/>
                          </a:solidFill>
                          <a:effectLst/>
                          <a:latin typeface="+mj-lt"/>
                        </a:rPr>
                        <a:t>Giá</a:t>
                      </a:r>
                      <a:r>
                        <a:rPr kumimoji="0" lang="en-US" sz="2400" b="1" i="0" u="none" strike="noStrike" cap="none" normalizeH="0" baseline="0" dirty="0">
                          <a:ln>
                            <a:noFill/>
                          </a:ln>
                          <a:solidFill>
                            <a:srgbClr val="000099"/>
                          </a:solidFill>
                          <a:effectLst/>
                          <a:latin typeface="+mj-lt"/>
                        </a:rPr>
                        <a:t> </a:t>
                      </a:r>
                      <a:r>
                        <a:rPr kumimoji="0" lang="en-US" sz="2400" b="1" i="0" u="none" strike="noStrike" cap="none" normalizeH="0" baseline="0" dirty="0" err="1">
                          <a:ln>
                            <a:noFill/>
                          </a:ln>
                          <a:solidFill>
                            <a:srgbClr val="000099"/>
                          </a:solidFill>
                          <a:effectLst/>
                          <a:latin typeface="+mj-lt"/>
                        </a:rPr>
                        <a:t>trị</a:t>
                      </a:r>
                      <a:endParaRPr kumimoji="0" lang="en-US" sz="2400" b="1" i="0" u="none" strike="noStrike" cap="none" normalizeH="0" baseline="0" dirty="0">
                        <a:ln>
                          <a:noFill/>
                        </a:ln>
                        <a:solidFill>
                          <a:srgbClr val="000099"/>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rgbClr val="80004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 xmlns:a16="http://schemas.microsoft.com/office/drawing/2014/main" val="10002"/>
                  </a:ext>
                </a:extLst>
              </a:tr>
              <a:tr h="1381019">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rgbClr val="000099"/>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err="1">
                          <a:ln>
                            <a:noFill/>
                          </a:ln>
                          <a:solidFill>
                            <a:srgbClr val="000099"/>
                          </a:solidFill>
                          <a:effectLst/>
                          <a:latin typeface="+mj-lt"/>
                        </a:rPr>
                        <a:t>Giá</a:t>
                      </a:r>
                      <a:r>
                        <a:rPr kumimoji="0" lang="en-US" sz="2400" b="1" i="0" u="none" strike="noStrike" cap="none" normalizeH="0" baseline="0" dirty="0">
                          <a:ln>
                            <a:noFill/>
                          </a:ln>
                          <a:solidFill>
                            <a:srgbClr val="000099"/>
                          </a:solidFill>
                          <a:effectLst/>
                          <a:latin typeface="+mj-lt"/>
                        </a:rPr>
                        <a:t> </a:t>
                      </a:r>
                      <a:r>
                        <a:rPr kumimoji="0" lang="en-US" sz="2400" b="1" i="0" u="none" strike="noStrike" cap="none" normalizeH="0" baseline="0" dirty="0" err="1">
                          <a:ln>
                            <a:noFill/>
                          </a:ln>
                          <a:solidFill>
                            <a:srgbClr val="000099"/>
                          </a:solidFill>
                          <a:effectLst/>
                          <a:latin typeface="+mj-lt"/>
                        </a:rPr>
                        <a:t>trị</a:t>
                      </a:r>
                      <a:r>
                        <a:rPr kumimoji="0" lang="en-US" sz="2400" b="1" i="0" u="none" strike="noStrike" cap="none" normalizeH="0" baseline="0" dirty="0">
                          <a:ln>
                            <a:noFill/>
                          </a:ln>
                          <a:solidFill>
                            <a:srgbClr val="000099"/>
                          </a:solidFill>
                          <a:effectLst/>
                          <a:latin typeface="+mj-lt"/>
                        </a:rPr>
                        <a:t> SD</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rgbClr val="0066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 xmlns:a16="http://schemas.microsoft.com/office/drawing/2014/main" val="10003"/>
                  </a:ext>
                </a:extLst>
              </a:tr>
            </a:tbl>
          </a:graphicData>
        </a:graphic>
      </p:graphicFrame>
      <p:sp>
        <p:nvSpPr>
          <p:cNvPr id="47" name="Text Box 64">
            <a:extLst>
              <a:ext uri="{FF2B5EF4-FFF2-40B4-BE49-F238E27FC236}">
                <a16:creationId xmlns="" xmlns:a16="http://schemas.microsoft.com/office/drawing/2014/main" id="{B2222CA5-9221-43B3-BD2E-6D459BC6DE44}"/>
              </a:ext>
            </a:extLst>
          </p:cNvPr>
          <p:cNvSpPr txBox="1">
            <a:spLocks noChangeArrowheads="1"/>
          </p:cNvSpPr>
          <p:nvPr/>
        </p:nvSpPr>
        <p:spPr bwMode="auto">
          <a:xfrm>
            <a:off x="3828840" y="3261848"/>
            <a:ext cx="3009491"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err="1">
                <a:ln>
                  <a:noFill/>
                </a:ln>
                <a:solidFill>
                  <a:srgbClr val="002060"/>
                </a:solidFill>
                <a:effectLst/>
                <a:uLnTx/>
                <a:uFillTx/>
                <a:latin typeface="Arial"/>
                <a:ea typeface="+mn-ea"/>
                <a:cs typeface="Arial"/>
              </a:rPr>
              <a:t>Sẽ</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mất</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đi</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sau</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quá</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trình</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sử</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vi-VN" sz="2400" b="0" i="0" u="none" strike="noStrike" kern="1200" cap="none" spc="0" normalizeH="0" baseline="0" noProof="0" dirty="0">
                <a:ln>
                  <a:noFill/>
                </a:ln>
                <a:solidFill>
                  <a:srgbClr val="002060"/>
                </a:solidFill>
                <a:effectLst/>
                <a:uLnTx/>
                <a:uFillTx/>
                <a:latin typeface="Arial"/>
                <a:ea typeface="+mn-ea"/>
                <a:cs typeface="Arial"/>
              </a:rPr>
              <a:t>dụng.</a:t>
            </a:r>
            <a:endParaRPr kumimoji="0" lang="en-US" sz="2400" b="0" i="0" u="none" strike="noStrike" kern="1200" cap="none" spc="0" normalizeH="0" baseline="0" noProof="0" dirty="0">
              <a:ln>
                <a:noFill/>
              </a:ln>
              <a:solidFill>
                <a:srgbClr val="002060"/>
              </a:solidFill>
              <a:effectLst/>
              <a:uLnTx/>
              <a:uFillTx/>
              <a:latin typeface="Arial"/>
              <a:ea typeface="+mn-ea"/>
              <a:cs typeface="Arial"/>
            </a:endParaRPr>
          </a:p>
        </p:txBody>
      </p:sp>
      <p:sp>
        <p:nvSpPr>
          <p:cNvPr id="48" name="Text Box 62">
            <a:extLst>
              <a:ext uri="{FF2B5EF4-FFF2-40B4-BE49-F238E27FC236}">
                <a16:creationId xmlns="" xmlns:a16="http://schemas.microsoft.com/office/drawing/2014/main" id="{70888405-93C0-4CC5-9FE7-E63987831171}"/>
              </a:ext>
            </a:extLst>
          </p:cNvPr>
          <p:cNvSpPr txBox="1">
            <a:spLocks noChangeArrowheads="1"/>
          </p:cNvSpPr>
          <p:nvPr/>
        </p:nvSpPr>
        <p:spPr bwMode="auto">
          <a:xfrm>
            <a:off x="7241884" y="2922271"/>
            <a:ext cx="308428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err="1">
                <a:ln>
                  <a:noFill/>
                </a:ln>
                <a:solidFill>
                  <a:srgbClr val="002060"/>
                </a:solidFill>
                <a:effectLst/>
                <a:uLnTx/>
                <a:uFillTx/>
                <a:latin typeface="Arial"/>
                <a:ea typeface="+mn-ea"/>
                <a:cs typeface="Arial"/>
              </a:rPr>
              <a:t>Chỉ</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mất</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đi</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khi</a:t>
            </a:r>
            <a:r>
              <a:rPr kumimoji="0" lang="en-US" sz="2400" b="0" i="0" u="none" strike="noStrike" kern="1200" cap="none" spc="0" normalizeH="0" baseline="0" noProof="0" dirty="0">
                <a:ln>
                  <a:noFill/>
                </a:ln>
                <a:solidFill>
                  <a:srgbClr val="002060"/>
                </a:solidFill>
                <a:effectLst/>
                <a:uLnTx/>
                <a:uFillTx/>
                <a:latin typeface="Arial"/>
                <a:ea typeface="+mn-ea"/>
                <a:cs typeface="Arial"/>
              </a:rPr>
              <a:t> con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người</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già</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yếu</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mất</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khả</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năng</a:t>
            </a:r>
            <a:r>
              <a:rPr kumimoji="0" lang="en-US" sz="2400" b="0" i="0" u="none" strike="noStrike" kern="1200" cap="none" spc="0" normalizeH="0" baseline="0" noProof="0" dirty="0">
                <a:ln>
                  <a:noFill/>
                </a:ln>
                <a:solidFill>
                  <a:srgbClr val="002060"/>
                </a:solidFill>
                <a:effectLst/>
                <a:uLnTx/>
                <a:uFillTx/>
                <a:latin typeface="Arial"/>
                <a:ea typeface="+mn-ea"/>
                <a:cs typeface="Arial"/>
              </a:rPr>
              <a:t> lao </a:t>
            </a:r>
            <a:r>
              <a:rPr kumimoji="0" lang="vi-VN" sz="2400" b="0" i="0" u="none" strike="noStrike" kern="1200" cap="none" spc="0" normalizeH="0" baseline="0" noProof="0" dirty="0">
                <a:ln>
                  <a:noFill/>
                </a:ln>
                <a:solidFill>
                  <a:srgbClr val="002060"/>
                </a:solidFill>
                <a:effectLst/>
                <a:uLnTx/>
                <a:uFillTx/>
                <a:latin typeface="Arial"/>
                <a:ea typeface="+mn-ea"/>
                <a:cs typeface="Arial"/>
              </a:rPr>
              <a:t>động.</a:t>
            </a:r>
            <a:endParaRPr kumimoji="0" lang="en-US" sz="2400" b="0" i="0" u="none" strike="noStrike" kern="1200" cap="none" spc="0" normalizeH="0" baseline="0" noProof="0" dirty="0">
              <a:ln>
                <a:noFill/>
              </a:ln>
              <a:solidFill>
                <a:srgbClr val="002060"/>
              </a:solidFill>
              <a:effectLst/>
              <a:uLnTx/>
              <a:uFillTx/>
              <a:latin typeface="Arial"/>
              <a:ea typeface="+mn-ea"/>
              <a:cs typeface="Arial"/>
            </a:endParaRPr>
          </a:p>
        </p:txBody>
      </p:sp>
      <p:sp>
        <p:nvSpPr>
          <p:cNvPr id="49" name="Text Box 61">
            <a:extLst>
              <a:ext uri="{FF2B5EF4-FFF2-40B4-BE49-F238E27FC236}">
                <a16:creationId xmlns="" xmlns:a16="http://schemas.microsoft.com/office/drawing/2014/main" id="{732AF764-242F-4904-AB4D-75B67F9318F4}"/>
              </a:ext>
            </a:extLst>
          </p:cNvPr>
          <p:cNvSpPr txBox="1">
            <a:spLocks noChangeArrowheads="1"/>
          </p:cNvSpPr>
          <p:nvPr/>
        </p:nvSpPr>
        <p:spPr bwMode="auto">
          <a:xfrm>
            <a:off x="7396274" y="4439649"/>
            <a:ext cx="277550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err="1">
                <a:ln>
                  <a:noFill/>
                </a:ln>
                <a:solidFill>
                  <a:srgbClr val="800040"/>
                </a:solidFill>
                <a:effectLst/>
                <a:uLnTx/>
                <a:uFillTx/>
                <a:latin typeface="Arial"/>
                <a:ea typeface="+mn-ea"/>
                <a:cs typeface="Arial"/>
              </a:rPr>
              <a:t>Chỉ</a:t>
            </a:r>
            <a:r>
              <a:rPr kumimoji="0" lang="en-US" sz="2400" b="0" i="0" u="none" strike="noStrike" kern="1200" cap="none" spc="0" normalizeH="0" baseline="0" noProof="0" dirty="0">
                <a:ln>
                  <a:noFill/>
                </a:ln>
                <a:solidFill>
                  <a:srgbClr val="800040"/>
                </a:solidFill>
                <a:effectLst/>
                <a:uLnTx/>
                <a:uFillTx/>
                <a:latin typeface="Arial"/>
                <a:ea typeface="+mn-ea"/>
                <a:cs typeface="Arial"/>
              </a:rPr>
              <a:t> </a:t>
            </a:r>
            <a:r>
              <a:rPr kumimoji="0" lang="en-US" sz="2400" b="0" i="0" u="none" strike="noStrike" kern="1200" cap="none" spc="0" normalizeH="0" baseline="0" noProof="0" dirty="0" err="1">
                <a:ln>
                  <a:noFill/>
                </a:ln>
                <a:solidFill>
                  <a:srgbClr val="800040"/>
                </a:solidFill>
                <a:effectLst/>
                <a:uLnTx/>
                <a:uFillTx/>
                <a:latin typeface="Arial"/>
                <a:ea typeface="+mn-ea"/>
                <a:cs typeface="Arial"/>
              </a:rPr>
              <a:t>giảm</a:t>
            </a:r>
            <a:r>
              <a:rPr kumimoji="0" lang="en-US" sz="2400" b="0" i="0" u="none" strike="noStrike" kern="1200" cap="none" spc="0" normalizeH="0" baseline="0" noProof="0" dirty="0">
                <a:ln>
                  <a:noFill/>
                </a:ln>
                <a:solidFill>
                  <a:srgbClr val="800040"/>
                </a:solidFill>
                <a:effectLst/>
                <a:uLnTx/>
                <a:uFillTx/>
                <a:latin typeface="Arial"/>
                <a:ea typeface="+mn-ea"/>
                <a:cs typeface="Arial"/>
              </a:rPr>
              <a:t> </a:t>
            </a:r>
            <a:r>
              <a:rPr kumimoji="0" lang="en-US" sz="2400" b="0" i="0" u="none" strike="noStrike" kern="1200" cap="none" spc="0" normalizeH="0" baseline="0" noProof="0" dirty="0" err="1">
                <a:ln>
                  <a:noFill/>
                </a:ln>
                <a:solidFill>
                  <a:srgbClr val="800040"/>
                </a:solidFill>
                <a:effectLst/>
                <a:uLnTx/>
                <a:uFillTx/>
                <a:latin typeface="Arial"/>
                <a:ea typeface="+mn-ea"/>
                <a:cs typeface="Arial"/>
              </a:rPr>
              <a:t>trong</a:t>
            </a:r>
            <a:r>
              <a:rPr kumimoji="0" lang="vi-VN" sz="2400" b="0" i="0" u="none" strike="noStrike" kern="1200" cap="none" spc="0" normalizeH="0" baseline="0" noProof="0" dirty="0">
                <a:ln>
                  <a:noFill/>
                </a:ln>
                <a:solidFill>
                  <a:srgbClr val="800040"/>
                </a:solidFill>
                <a:effectLst/>
                <a:uLnTx/>
                <a:uFillTx/>
                <a:latin typeface="Arial"/>
                <a:ea typeface="+mn-ea"/>
                <a:cs typeface="Arial"/>
              </a:rPr>
              <a:t> </a:t>
            </a:r>
            <a:r>
              <a:rPr kumimoji="0" lang="en-US" sz="2400" b="0" i="0" u="none" strike="noStrike" kern="1200" cap="none" spc="0" normalizeH="0" baseline="0" noProof="0" dirty="0" err="1">
                <a:ln>
                  <a:noFill/>
                </a:ln>
                <a:solidFill>
                  <a:srgbClr val="800040"/>
                </a:solidFill>
                <a:effectLst/>
                <a:uLnTx/>
                <a:uFillTx/>
                <a:latin typeface="Arial"/>
                <a:ea typeface="+mn-ea"/>
                <a:cs typeface="Arial"/>
              </a:rPr>
              <a:t>giới</a:t>
            </a:r>
            <a:r>
              <a:rPr kumimoji="0" lang="en-US" sz="2400" b="0" i="0" u="none" strike="noStrike" kern="1200" cap="none" spc="0" normalizeH="0" baseline="0" noProof="0" dirty="0">
                <a:ln>
                  <a:noFill/>
                </a:ln>
                <a:solidFill>
                  <a:srgbClr val="800040"/>
                </a:solidFill>
                <a:effectLst/>
                <a:uLnTx/>
                <a:uFillTx/>
                <a:latin typeface="Arial"/>
                <a:ea typeface="+mn-ea"/>
                <a:cs typeface="Arial"/>
              </a:rPr>
              <a:t> </a:t>
            </a:r>
            <a:r>
              <a:rPr kumimoji="0" lang="vi-VN" sz="2400" b="0" i="0" u="none" strike="noStrike" kern="1200" cap="none" spc="0" normalizeH="0" baseline="0" noProof="0" dirty="0">
                <a:ln>
                  <a:noFill/>
                </a:ln>
                <a:solidFill>
                  <a:srgbClr val="800040"/>
                </a:solidFill>
                <a:effectLst/>
                <a:uLnTx/>
                <a:uFillTx/>
                <a:latin typeface="Arial"/>
                <a:ea typeface="+mn-ea"/>
                <a:cs typeface="Arial"/>
              </a:rPr>
              <a:t>hạn.</a:t>
            </a:r>
            <a:endParaRPr kumimoji="0" lang="en-US" sz="2400" b="0" i="0" u="none" strike="noStrike" kern="1200" cap="none" spc="0" normalizeH="0" baseline="0" noProof="0" dirty="0">
              <a:ln>
                <a:noFill/>
              </a:ln>
              <a:solidFill>
                <a:srgbClr val="800040"/>
              </a:solidFill>
              <a:effectLst/>
              <a:uLnTx/>
              <a:uFillTx/>
              <a:latin typeface="Arial"/>
              <a:ea typeface="+mn-ea"/>
              <a:cs typeface="Arial"/>
            </a:endParaRPr>
          </a:p>
        </p:txBody>
      </p:sp>
      <p:sp>
        <p:nvSpPr>
          <p:cNvPr id="50" name="Text Box 66">
            <a:extLst>
              <a:ext uri="{FF2B5EF4-FFF2-40B4-BE49-F238E27FC236}">
                <a16:creationId xmlns="" xmlns:a16="http://schemas.microsoft.com/office/drawing/2014/main" id="{FDB5D109-CB02-4E8B-9F6B-AF5B0F8EDAC6}"/>
              </a:ext>
            </a:extLst>
          </p:cNvPr>
          <p:cNvSpPr txBox="1">
            <a:spLocks noChangeArrowheads="1"/>
          </p:cNvSpPr>
          <p:nvPr/>
        </p:nvSpPr>
        <p:spPr bwMode="auto">
          <a:xfrm>
            <a:off x="7396274" y="5381344"/>
            <a:ext cx="3000204"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Arial"/>
                <a:ea typeface="+mn-ea"/>
                <a:cs typeface="Arial"/>
              </a:rPr>
              <a:t>Tạo</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ra</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giá</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trị</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mới</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lớn</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hơn</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giá</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trị</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bản</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thân</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sức</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lao</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động</a:t>
            </a:r>
            <a:endParaRPr kumimoji="0" lang="en-US" sz="2400" b="0" i="0" u="none" strike="noStrike" kern="1200" cap="none" spc="0" normalizeH="0" baseline="0" noProof="0" dirty="0">
              <a:ln>
                <a:noFill/>
              </a:ln>
              <a:solidFill>
                <a:srgbClr val="000000"/>
              </a:solidFill>
              <a:effectLst/>
              <a:uLnTx/>
              <a:uFillTx/>
              <a:latin typeface="Arial"/>
              <a:ea typeface="+mn-ea"/>
              <a:cs typeface="Arial"/>
            </a:endParaRPr>
          </a:p>
        </p:txBody>
      </p:sp>
      <p:sp>
        <p:nvSpPr>
          <p:cNvPr id="51" name="Rectangle 50">
            <a:extLst>
              <a:ext uri="{FF2B5EF4-FFF2-40B4-BE49-F238E27FC236}">
                <a16:creationId xmlns="" xmlns:a16="http://schemas.microsoft.com/office/drawing/2014/main" id="{EFA5A106-C00C-4973-AAB6-2AE97AB0CAD5}"/>
              </a:ext>
            </a:extLst>
          </p:cNvPr>
          <p:cNvSpPr>
            <a:spLocks noChangeArrowheads="1"/>
          </p:cNvSpPr>
          <p:nvPr/>
        </p:nvSpPr>
        <p:spPr bwMode="auto">
          <a:xfrm>
            <a:off x="3559868" y="4579791"/>
            <a:ext cx="34766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20000"/>
              </a:spcBef>
              <a:spcAft>
                <a:spcPts val="0"/>
              </a:spcAft>
              <a:buClr>
                <a:srgbClr val="E6CEBC"/>
              </a:buClr>
              <a:buSzPct val="60000"/>
              <a:buFontTx/>
              <a:buNone/>
              <a:tabLst/>
              <a:defRPr/>
            </a:pPr>
            <a:r>
              <a:rPr kumimoji="0" lang="en-US" altLang="en-US" sz="2400" b="0" i="0" u="none" strike="noStrike" kern="1200" cap="none" spc="0" normalizeH="0" baseline="0" noProof="0" dirty="0" err="1">
                <a:ln>
                  <a:noFill/>
                </a:ln>
                <a:solidFill>
                  <a:srgbClr val="800040"/>
                </a:solidFill>
                <a:effectLst/>
                <a:uLnTx/>
                <a:uFillTx/>
                <a:latin typeface="Arial"/>
                <a:ea typeface="+mn-ea"/>
                <a:cs typeface="Arial"/>
              </a:rPr>
              <a:t>Càng</a:t>
            </a:r>
            <a:r>
              <a:rPr kumimoji="0" lang="en-US" altLang="en-US" sz="2400" b="0" i="0" u="none" strike="noStrike" kern="1200" cap="none" spc="0" normalizeH="0" baseline="0" noProof="0" dirty="0">
                <a:ln>
                  <a:noFill/>
                </a:ln>
                <a:solidFill>
                  <a:srgbClr val="80004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800040"/>
                </a:solidFill>
                <a:effectLst/>
                <a:uLnTx/>
                <a:uFillTx/>
                <a:latin typeface="Arial"/>
                <a:ea typeface="+mn-ea"/>
                <a:cs typeface="Arial"/>
              </a:rPr>
              <a:t>giảm</a:t>
            </a:r>
            <a:r>
              <a:rPr kumimoji="0" lang="en-US" altLang="en-US" sz="2400" b="0" i="0" u="none" strike="noStrike" kern="1200" cap="none" spc="0" normalizeH="0" baseline="0" noProof="0" dirty="0">
                <a:ln>
                  <a:noFill/>
                </a:ln>
                <a:solidFill>
                  <a:srgbClr val="80004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800040"/>
                </a:solidFill>
                <a:effectLst/>
                <a:uLnTx/>
                <a:uFillTx/>
                <a:latin typeface="Arial"/>
                <a:ea typeface="+mn-ea"/>
                <a:cs typeface="Arial"/>
              </a:rPr>
              <a:t>càng</a:t>
            </a:r>
            <a:r>
              <a:rPr kumimoji="0" lang="en-US" altLang="en-US" sz="2400" b="0" i="0" u="none" strike="noStrike" kern="1200" cap="none" spc="0" normalizeH="0" baseline="0" noProof="0" dirty="0">
                <a:ln>
                  <a:noFill/>
                </a:ln>
                <a:solidFill>
                  <a:srgbClr val="800040"/>
                </a:solidFill>
                <a:effectLst/>
                <a:uLnTx/>
                <a:uFillTx/>
                <a:latin typeface="Arial"/>
                <a:ea typeface="+mn-ea"/>
                <a:cs typeface="Arial"/>
              </a:rPr>
              <a:t> </a:t>
            </a:r>
            <a:r>
              <a:rPr kumimoji="0" lang="vi-VN" altLang="en-US" sz="2400" b="0" i="0" u="none" strike="noStrike" kern="1200" cap="none" spc="0" normalizeH="0" baseline="0" noProof="0" dirty="0">
                <a:ln>
                  <a:noFill/>
                </a:ln>
                <a:solidFill>
                  <a:srgbClr val="800040"/>
                </a:solidFill>
                <a:effectLst/>
                <a:uLnTx/>
                <a:uFillTx/>
                <a:latin typeface="Arial"/>
                <a:ea typeface="+mn-ea"/>
                <a:cs typeface="Arial"/>
              </a:rPr>
              <a:t>tốt.</a:t>
            </a:r>
            <a:endParaRPr kumimoji="0" lang="en-US" altLang="en-US" sz="2400" b="0" i="0" u="none" strike="noStrike" kern="1200" cap="none" spc="0" normalizeH="0" baseline="0" noProof="0" dirty="0">
              <a:ln>
                <a:noFill/>
              </a:ln>
              <a:solidFill>
                <a:srgbClr val="800040"/>
              </a:solidFill>
              <a:effectLst/>
              <a:uLnTx/>
              <a:uFillTx/>
              <a:latin typeface="Arial"/>
              <a:ea typeface="+mn-ea"/>
              <a:cs typeface="Arial"/>
            </a:endParaRPr>
          </a:p>
        </p:txBody>
      </p:sp>
      <p:sp>
        <p:nvSpPr>
          <p:cNvPr id="52" name="Rectangle 51">
            <a:extLst>
              <a:ext uri="{FF2B5EF4-FFF2-40B4-BE49-F238E27FC236}">
                <a16:creationId xmlns="" xmlns:a16="http://schemas.microsoft.com/office/drawing/2014/main" id="{A6BC5379-3F8B-4E22-900E-8F31F092691F}"/>
              </a:ext>
            </a:extLst>
          </p:cNvPr>
          <p:cNvSpPr>
            <a:spLocks noChangeArrowheads="1"/>
          </p:cNvSpPr>
          <p:nvPr/>
        </p:nvSpPr>
        <p:spPr bwMode="auto">
          <a:xfrm>
            <a:off x="3945833" y="5588499"/>
            <a:ext cx="277550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20000"/>
              </a:spcBef>
              <a:spcAft>
                <a:spcPts val="0"/>
              </a:spcAft>
              <a:buClr>
                <a:srgbClr val="E6CEBC"/>
              </a:buClr>
              <a:buSzPct val="60000"/>
              <a:buFontTx/>
              <a:buNone/>
              <a:tabLst/>
              <a:defRPr/>
            </a:pP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Sẽ</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mất</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dần</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sau</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quá</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trình</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sử</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dụng</a:t>
            </a:r>
            <a:endParaRPr kumimoji="0" lang="en-US" altLang="en-US" sz="2400" b="0" i="0" u="none" strike="noStrike" kern="1200" cap="none" spc="0" normalizeH="0" baseline="0" noProof="0" dirty="0">
              <a:ln>
                <a:noFill/>
              </a:ln>
              <a:solidFill>
                <a:srgbClr val="000000"/>
              </a:solidFill>
              <a:effectLst/>
              <a:uLnTx/>
              <a:uFillTx/>
              <a:latin typeface="Arial"/>
              <a:ea typeface="+mn-ea"/>
              <a:cs typeface="Arial"/>
            </a:endParaRPr>
          </a:p>
        </p:txBody>
      </p:sp>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6576055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0-#ppt_w/2"/>
                                          </p:val>
                                        </p:tav>
                                        <p:tav tm="100000">
                                          <p:val>
                                            <p:strVal val="#ppt_x"/>
                                          </p:val>
                                        </p:tav>
                                      </p:tavLst>
                                    </p:anim>
                                    <p:anim calcmode="lin" valueType="num">
                                      <p:cBhvr additive="base">
                                        <p:cTn id="8" dur="500" fill="hold"/>
                                        <p:tgtEl>
                                          <p:spTgt spid="44"/>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fade">
                                      <p:cBhvr>
                                        <p:cTn id="13" dur="1000"/>
                                        <p:tgtEl>
                                          <p:spTgt spid="46"/>
                                        </p:tgtEl>
                                      </p:cBhvr>
                                    </p:animEffect>
                                    <p:anim calcmode="lin" valueType="num">
                                      <p:cBhvr>
                                        <p:cTn id="14" dur="1000" fill="hold"/>
                                        <p:tgtEl>
                                          <p:spTgt spid="46"/>
                                        </p:tgtEl>
                                        <p:attrNameLst>
                                          <p:attrName>ppt_x</p:attrName>
                                        </p:attrNameLst>
                                      </p:cBhvr>
                                      <p:tavLst>
                                        <p:tav tm="0">
                                          <p:val>
                                            <p:strVal val="#ppt_x"/>
                                          </p:val>
                                        </p:tav>
                                        <p:tav tm="100000">
                                          <p:val>
                                            <p:strVal val="#ppt_x"/>
                                          </p:val>
                                        </p:tav>
                                      </p:tavLst>
                                    </p:anim>
                                    <p:anim calcmode="lin" valueType="num">
                                      <p:cBhvr>
                                        <p:cTn id="15" dur="1000" fill="hold"/>
                                        <p:tgtEl>
                                          <p:spTgt spid="46"/>
                                        </p:tgtEl>
                                        <p:attrNameLst>
                                          <p:attrName>ppt_y</p:attrName>
                                        </p:attrNameLst>
                                      </p:cBhvr>
                                      <p:tavLst>
                                        <p:tav tm="0">
                                          <p:val>
                                            <p:strVal val="#ppt_y+.1"/>
                                          </p:val>
                                        </p:tav>
                                        <p:tav tm="100000">
                                          <p:val>
                                            <p:strVal val="#ppt_y"/>
                                          </p:val>
                                        </p:tav>
                                      </p:tavLst>
                                    </p:anim>
                                  </p:childTnLst>
                                </p:cTn>
                              </p:par>
                              <p:par>
                                <p:cTn id="16" presetID="42" presetClass="entr" presetSubtype="0" fill="hold" grpId="0" nodeType="withEffect">
                                  <p:stCondLst>
                                    <p:cond delay="0"/>
                                  </p:stCondLst>
                                  <p:childTnLst>
                                    <p:set>
                                      <p:cBhvr>
                                        <p:cTn id="17" dur="1" fill="hold">
                                          <p:stCondLst>
                                            <p:cond delay="0"/>
                                          </p:stCondLst>
                                        </p:cTn>
                                        <p:tgtEl>
                                          <p:spTgt spid="47"/>
                                        </p:tgtEl>
                                        <p:attrNameLst>
                                          <p:attrName>style.visibility</p:attrName>
                                        </p:attrNameLst>
                                      </p:cBhvr>
                                      <p:to>
                                        <p:strVal val="visible"/>
                                      </p:to>
                                    </p:set>
                                    <p:animEffect transition="in" filter="fade">
                                      <p:cBhvr>
                                        <p:cTn id="18" dur="1000"/>
                                        <p:tgtEl>
                                          <p:spTgt spid="47"/>
                                        </p:tgtEl>
                                      </p:cBhvr>
                                    </p:animEffect>
                                    <p:anim calcmode="lin" valueType="num">
                                      <p:cBhvr>
                                        <p:cTn id="19" dur="1000" fill="hold"/>
                                        <p:tgtEl>
                                          <p:spTgt spid="47"/>
                                        </p:tgtEl>
                                        <p:attrNameLst>
                                          <p:attrName>ppt_x</p:attrName>
                                        </p:attrNameLst>
                                      </p:cBhvr>
                                      <p:tavLst>
                                        <p:tav tm="0">
                                          <p:val>
                                            <p:strVal val="#ppt_x"/>
                                          </p:val>
                                        </p:tav>
                                        <p:tav tm="100000">
                                          <p:val>
                                            <p:strVal val="#ppt_x"/>
                                          </p:val>
                                        </p:tav>
                                      </p:tavLst>
                                    </p:anim>
                                    <p:anim calcmode="lin" valueType="num">
                                      <p:cBhvr>
                                        <p:cTn id="20" dur="1000" fill="hold"/>
                                        <p:tgtEl>
                                          <p:spTgt spid="47"/>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fade">
                                      <p:cBhvr>
                                        <p:cTn id="23" dur="1000"/>
                                        <p:tgtEl>
                                          <p:spTgt spid="48"/>
                                        </p:tgtEl>
                                      </p:cBhvr>
                                    </p:animEffect>
                                    <p:anim calcmode="lin" valueType="num">
                                      <p:cBhvr>
                                        <p:cTn id="24" dur="1000" fill="hold"/>
                                        <p:tgtEl>
                                          <p:spTgt spid="48"/>
                                        </p:tgtEl>
                                        <p:attrNameLst>
                                          <p:attrName>ppt_x</p:attrName>
                                        </p:attrNameLst>
                                      </p:cBhvr>
                                      <p:tavLst>
                                        <p:tav tm="0">
                                          <p:val>
                                            <p:strVal val="#ppt_x"/>
                                          </p:val>
                                        </p:tav>
                                        <p:tav tm="100000">
                                          <p:val>
                                            <p:strVal val="#ppt_x"/>
                                          </p:val>
                                        </p:tav>
                                      </p:tavLst>
                                    </p:anim>
                                    <p:anim calcmode="lin" valueType="num">
                                      <p:cBhvr>
                                        <p:cTn id="25" dur="1000" fill="hold"/>
                                        <p:tgtEl>
                                          <p:spTgt spid="48"/>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51"/>
                                        </p:tgtEl>
                                        <p:attrNameLst>
                                          <p:attrName>style.visibility</p:attrName>
                                        </p:attrNameLst>
                                      </p:cBhvr>
                                      <p:to>
                                        <p:strVal val="visible"/>
                                      </p:to>
                                    </p:set>
                                    <p:animEffect transition="in" filter="fade">
                                      <p:cBhvr>
                                        <p:cTn id="28" dur="1000"/>
                                        <p:tgtEl>
                                          <p:spTgt spid="51"/>
                                        </p:tgtEl>
                                      </p:cBhvr>
                                    </p:animEffect>
                                    <p:anim calcmode="lin" valueType="num">
                                      <p:cBhvr>
                                        <p:cTn id="29" dur="1000" fill="hold"/>
                                        <p:tgtEl>
                                          <p:spTgt spid="51"/>
                                        </p:tgtEl>
                                        <p:attrNameLst>
                                          <p:attrName>ppt_x</p:attrName>
                                        </p:attrNameLst>
                                      </p:cBhvr>
                                      <p:tavLst>
                                        <p:tav tm="0">
                                          <p:val>
                                            <p:strVal val="#ppt_x"/>
                                          </p:val>
                                        </p:tav>
                                        <p:tav tm="100000">
                                          <p:val>
                                            <p:strVal val="#ppt_x"/>
                                          </p:val>
                                        </p:tav>
                                      </p:tavLst>
                                    </p:anim>
                                    <p:anim calcmode="lin" valueType="num">
                                      <p:cBhvr>
                                        <p:cTn id="30" dur="1000" fill="hold"/>
                                        <p:tgtEl>
                                          <p:spTgt spid="51"/>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fade">
                                      <p:cBhvr>
                                        <p:cTn id="33" dur="1000"/>
                                        <p:tgtEl>
                                          <p:spTgt spid="49"/>
                                        </p:tgtEl>
                                      </p:cBhvr>
                                    </p:animEffect>
                                    <p:anim calcmode="lin" valueType="num">
                                      <p:cBhvr>
                                        <p:cTn id="34" dur="1000" fill="hold"/>
                                        <p:tgtEl>
                                          <p:spTgt spid="49"/>
                                        </p:tgtEl>
                                        <p:attrNameLst>
                                          <p:attrName>ppt_x</p:attrName>
                                        </p:attrNameLst>
                                      </p:cBhvr>
                                      <p:tavLst>
                                        <p:tav tm="0">
                                          <p:val>
                                            <p:strVal val="#ppt_x"/>
                                          </p:val>
                                        </p:tav>
                                        <p:tav tm="100000">
                                          <p:val>
                                            <p:strVal val="#ppt_x"/>
                                          </p:val>
                                        </p:tav>
                                      </p:tavLst>
                                    </p:anim>
                                    <p:anim calcmode="lin" valueType="num">
                                      <p:cBhvr>
                                        <p:cTn id="35" dur="1000" fill="hold"/>
                                        <p:tgtEl>
                                          <p:spTgt spid="49"/>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52"/>
                                        </p:tgtEl>
                                        <p:attrNameLst>
                                          <p:attrName>style.visibility</p:attrName>
                                        </p:attrNameLst>
                                      </p:cBhvr>
                                      <p:to>
                                        <p:strVal val="visible"/>
                                      </p:to>
                                    </p:set>
                                    <p:animEffect transition="in" filter="fade">
                                      <p:cBhvr>
                                        <p:cTn id="38" dur="1000"/>
                                        <p:tgtEl>
                                          <p:spTgt spid="52"/>
                                        </p:tgtEl>
                                      </p:cBhvr>
                                    </p:animEffect>
                                    <p:anim calcmode="lin" valueType="num">
                                      <p:cBhvr>
                                        <p:cTn id="39" dur="1000" fill="hold"/>
                                        <p:tgtEl>
                                          <p:spTgt spid="52"/>
                                        </p:tgtEl>
                                        <p:attrNameLst>
                                          <p:attrName>ppt_x</p:attrName>
                                        </p:attrNameLst>
                                      </p:cBhvr>
                                      <p:tavLst>
                                        <p:tav tm="0">
                                          <p:val>
                                            <p:strVal val="#ppt_x"/>
                                          </p:val>
                                        </p:tav>
                                        <p:tav tm="100000">
                                          <p:val>
                                            <p:strVal val="#ppt_x"/>
                                          </p:val>
                                        </p:tav>
                                      </p:tavLst>
                                    </p:anim>
                                    <p:anim calcmode="lin" valueType="num">
                                      <p:cBhvr>
                                        <p:cTn id="40" dur="1000" fill="hold"/>
                                        <p:tgtEl>
                                          <p:spTgt spid="52"/>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50"/>
                                        </p:tgtEl>
                                        <p:attrNameLst>
                                          <p:attrName>style.visibility</p:attrName>
                                        </p:attrNameLst>
                                      </p:cBhvr>
                                      <p:to>
                                        <p:strVal val="visible"/>
                                      </p:to>
                                    </p:set>
                                    <p:animEffect transition="in" filter="fade">
                                      <p:cBhvr>
                                        <p:cTn id="43" dur="1000"/>
                                        <p:tgtEl>
                                          <p:spTgt spid="50"/>
                                        </p:tgtEl>
                                      </p:cBhvr>
                                    </p:animEffect>
                                    <p:anim calcmode="lin" valueType="num">
                                      <p:cBhvr>
                                        <p:cTn id="44" dur="1000" fill="hold"/>
                                        <p:tgtEl>
                                          <p:spTgt spid="50"/>
                                        </p:tgtEl>
                                        <p:attrNameLst>
                                          <p:attrName>ppt_x</p:attrName>
                                        </p:attrNameLst>
                                      </p:cBhvr>
                                      <p:tavLst>
                                        <p:tav tm="0">
                                          <p:val>
                                            <p:strVal val="#ppt_x"/>
                                          </p:val>
                                        </p:tav>
                                        <p:tav tm="100000">
                                          <p:val>
                                            <p:strVal val="#ppt_x"/>
                                          </p:val>
                                        </p:tav>
                                      </p:tavLst>
                                    </p:anim>
                                    <p:anim calcmode="lin" valueType="num">
                                      <p:cBhvr>
                                        <p:cTn id="45"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7" grpId="0"/>
      <p:bldP spid="48" grpId="0"/>
      <p:bldP spid="49" grpId="0"/>
      <p:bldP spid="50" grpId="0"/>
      <p:bldP spid="51" grpId="0"/>
      <p:bldP spid="5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 name="Group 87">
            <a:extLst>
              <a:ext uri="{FF2B5EF4-FFF2-40B4-BE49-F238E27FC236}">
                <a16:creationId xmlns="" xmlns:a16="http://schemas.microsoft.com/office/drawing/2014/main" id="{5DA0075B-3082-4627-8B78-AED0250B8B5D}"/>
              </a:ext>
            </a:extLst>
          </p:cNvPr>
          <p:cNvGrpSpPr/>
          <p:nvPr/>
        </p:nvGrpSpPr>
        <p:grpSpPr>
          <a:xfrm>
            <a:off x="217714" y="4484914"/>
            <a:ext cx="1316488" cy="2112538"/>
            <a:chOff x="7185244" y="414682"/>
            <a:chExt cx="2544566" cy="4087609"/>
          </a:xfrm>
        </p:grpSpPr>
        <p:cxnSp>
          <p:nvCxnSpPr>
            <p:cNvPr id="89" name="Straight Connector 88">
              <a:extLst>
                <a:ext uri="{FF2B5EF4-FFF2-40B4-BE49-F238E27FC236}">
                  <a16:creationId xmlns="" xmlns:a16="http://schemas.microsoft.com/office/drawing/2014/main" id="{EC4AD902-1F3A-4A15-A1FD-1957287039C5}"/>
                </a:ext>
              </a:extLst>
            </p:cNvPr>
            <p:cNvCxnSpPr>
              <a:cxnSpLocks/>
            </p:cNvCxnSpPr>
            <p:nvPr/>
          </p:nvCxnSpPr>
          <p:spPr>
            <a:xfrm flipH="1" flipV="1">
              <a:off x="8350511" y="1910739"/>
              <a:ext cx="235200" cy="1087981"/>
            </a:xfrm>
            <a:prstGeom prst="line">
              <a:avLst/>
            </a:prstGeom>
            <a:ln w="19050">
              <a:solidFill>
                <a:schemeClr val="accent3"/>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 xmlns:a16="http://schemas.microsoft.com/office/drawing/2014/main" id="{84C069B4-D09B-4D97-905C-E56AD4B807B1}"/>
                </a:ext>
              </a:extLst>
            </p:cNvPr>
            <p:cNvCxnSpPr>
              <a:cxnSpLocks/>
            </p:cNvCxnSpPr>
            <p:nvPr/>
          </p:nvCxnSpPr>
          <p:spPr>
            <a:xfrm flipV="1">
              <a:off x="8602980" y="1910735"/>
              <a:ext cx="186689" cy="1076234"/>
            </a:xfrm>
            <a:prstGeom prst="line">
              <a:avLst/>
            </a:prstGeom>
            <a:ln w="19050">
              <a:solidFill>
                <a:schemeClr val="accent3"/>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 xmlns:a16="http://schemas.microsoft.com/office/drawing/2014/main" id="{7EFB3199-625F-4AC0-B34F-A6EB5C775BB3}"/>
                </a:ext>
              </a:extLst>
            </p:cNvPr>
            <p:cNvCxnSpPr>
              <a:cxnSpLocks/>
            </p:cNvCxnSpPr>
            <p:nvPr/>
          </p:nvCxnSpPr>
          <p:spPr>
            <a:xfrm flipV="1">
              <a:off x="8597160" y="1806426"/>
              <a:ext cx="0" cy="1180545"/>
            </a:xfrm>
            <a:prstGeom prst="line">
              <a:avLst/>
            </a:prstGeom>
            <a:ln w="19050">
              <a:solidFill>
                <a:schemeClr val="accent3"/>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92" name="Group 91">
              <a:extLst>
                <a:ext uri="{FF2B5EF4-FFF2-40B4-BE49-F238E27FC236}">
                  <a16:creationId xmlns="" xmlns:a16="http://schemas.microsoft.com/office/drawing/2014/main" id="{096A42C8-3CB4-45C6-BEF8-5D1F95BA471A}"/>
                </a:ext>
              </a:extLst>
            </p:cNvPr>
            <p:cNvGrpSpPr/>
            <p:nvPr/>
          </p:nvGrpSpPr>
          <p:grpSpPr>
            <a:xfrm rot="20249457">
              <a:off x="7185244" y="414682"/>
              <a:ext cx="1735282" cy="1729673"/>
              <a:chOff x="8012538" y="961336"/>
              <a:chExt cx="1184376" cy="1180547"/>
            </a:xfrm>
            <a:effectLst/>
          </p:grpSpPr>
          <p:sp>
            <p:nvSpPr>
              <p:cNvPr id="122" name="Freeform: Shape 121">
                <a:extLst>
                  <a:ext uri="{FF2B5EF4-FFF2-40B4-BE49-F238E27FC236}">
                    <a16:creationId xmlns="" xmlns:a16="http://schemas.microsoft.com/office/drawing/2014/main" id="{1A904FEC-2C30-424A-BB59-BFFCDEFB5A25}"/>
                  </a:ext>
                </a:extLst>
              </p:cNvPr>
              <p:cNvSpPr/>
              <p:nvPr/>
            </p:nvSpPr>
            <p:spPr>
              <a:xfrm>
                <a:off x="8012538"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accent3">
                      <a:lumMod val="80000"/>
                    </a:schemeClr>
                  </a:gs>
                  <a:gs pos="0">
                    <a:schemeClr val="accent3">
                      <a:lumMod val="75000"/>
                    </a:schemeClr>
                  </a:gs>
                  <a:gs pos="100000">
                    <a:schemeClr val="accent3">
                      <a:lumMod val="90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23" name="Freeform: Shape 122">
                <a:extLst>
                  <a:ext uri="{FF2B5EF4-FFF2-40B4-BE49-F238E27FC236}">
                    <a16:creationId xmlns="" xmlns:a16="http://schemas.microsoft.com/office/drawing/2014/main" id="{62945FF6-4669-46DD-B441-226BE80CA03D}"/>
                  </a:ext>
                </a:extLst>
              </p:cNvPr>
              <p:cNvSpPr/>
              <p:nvPr/>
            </p:nvSpPr>
            <p:spPr>
              <a:xfrm flipH="1">
                <a:off x="8597707"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accent3">
                      <a:lumMod val="80000"/>
                    </a:schemeClr>
                  </a:gs>
                  <a:gs pos="0">
                    <a:schemeClr val="accent3">
                      <a:lumMod val="90000"/>
                    </a:schemeClr>
                  </a:gs>
                  <a:gs pos="100000">
                    <a:schemeClr val="accent3">
                      <a:lumMod val="7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24" name="Freeform: Shape 123">
                <a:extLst>
                  <a:ext uri="{FF2B5EF4-FFF2-40B4-BE49-F238E27FC236}">
                    <a16:creationId xmlns="" xmlns:a16="http://schemas.microsoft.com/office/drawing/2014/main" id="{14BAE0DA-C826-4048-BA0A-4E6A6AB1C437}"/>
                  </a:ext>
                </a:extLst>
              </p:cNvPr>
              <p:cNvSpPr/>
              <p:nvPr/>
            </p:nvSpPr>
            <p:spPr>
              <a:xfrm flipH="1">
                <a:off x="8600528"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rgbClr val="FDCC2F"/>
                  </a:gs>
                  <a:gs pos="0">
                    <a:schemeClr val="accent3"/>
                  </a:gs>
                  <a:gs pos="100000">
                    <a:schemeClr val="accent3">
                      <a:lumMod val="80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25" name="Freeform: Shape 124">
                <a:extLst>
                  <a:ext uri="{FF2B5EF4-FFF2-40B4-BE49-F238E27FC236}">
                    <a16:creationId xmlns="" xmlns:a16="http://schemas.microsoft.com/office/drawing/2014/main" id="{40467D16-8906-4575-A24E-71548F5C5905}"/>
                  </a:ext>
                </a:extLst>
              </p:cNvPr>
              <p:cNvSpPr/>
              <p:nvPr/>
            </p:nvSpPr>
            <p:spPr>
              <a:xfrm>
                <a:off x="8250556"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rgbClr val="FDCE35"/>
                  </a:gs>
                  <a:gs pos="0">
                    <a:schemeClr val="accent3">
                      <a:lumMod val="85000"/>
                    </a:schemeClr>
                  </a:gs>
                  <a:gs pos="100000">
                    <a:schemeClr val="accent3"/>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93" name="Group 92">
              <a:extLst>
                <a:ext uri="{FF2B5EF4-FFF2-40B4-BE49-F238E27FC236}">
                  <a16:creationId xmlns="" xmlns:a16="http://schemas.microsoft.com/office/drawing/2014/main" id="{8ABEBCE0-E1B9-4BBB-A38E-B720FCFD395C}"/>
                </a:ext>
              </a:extLst>
            </p:cNvPr>
            <p:cNvGrpSpPr/>
            <p:nvPr/>
          </p:nvGrpSpPr>
          <p:grpSpPr>
            <a:xfrm rot="1067215">
              <a:off x="8259248" y="603902"/>
              <a:ext cx="1470562" cy="1465808"/>
              <a:chOff x="8012538" y="961336"/>
              <a:chExt cx="1184376" cy="1180547"/>
            </a:xfrm>
            <a:effectLst/>
          </p:grpSpPr>
          <p:sp>
            <p:nvSpPr>
              <p:cNvPr id="118" name="Freeform: Shape 117">
                <a:extLst>
                  <a:ext uri="{FF2B5EF4-FFF2-40B4-BE49-F238E27FC236}">
                    <a16:creationId xmlns="" xmlns:a16="http://schemas.microsoft.com/office/drawing/2014/main" id="{503A69BC-8B61-41A6-A356-BA07BC091D04}"/>
                  </a:ext>
                </a:extLst>
              </p:cNvPr>
              <p:cNvSpPr/>
              <p:nvPr/>
            </p:nvSpPr>
            <p:spPr>
              <a:xfrm>
                <a:off x="8012538"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accent3">
                      <a:lumMod val="80000"/>
                    </a:schemeClr>
                  </a:gs>
                  <a:gs pos="0">
                    <a:schemeClr val="accent3">
                      <a:lumMod val="75000"/>
                    </a:schemeClr>
                  </a:gs>
                  <a:gs pos="100000">
                    <a:schemeClr val="accent3">
                      <a:lumMod val="90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19" name="Freeform: Shape 118">
                <a:extLst>
                  <a:ext uri="{FF2B5EF4-FFF2-40B4-BE49-F238E27FC236}">
                    <a16:creationId xmlns="" xmlns:a16="http://schemas.microsoft.com/office/drawing/2014/main" id="{94283F71-6049-4140-A437-35F2E969FE93}"/>
                  </a:ext>
                </a:extLst>
              </p:cNvPr>
              <p:cNvSpPr/>
              <p:nvPr/>
            </p:nvSpPr>
            <p:spPr>
              <a:xfrm flipH="1">
                <a:off x="8597707"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accent3">
                      <a:lumMod val="80000"/>
                    </a:schemeClr>
                  </a:gs>
                  <a:gs pos="0">
                    <a:schemeClr val="accent3">
                      <a:lumMod val="90000"/>
                    </a:schemeClr>
                  </a:gs>
                  <a:gs pos="100000">
                    <a:schemeClr val="accent3">
                      <a:lumMod val="7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20" name="Freeform: Shape 119">
                <a:extLst>
                  <a:ext uri="{FF2B5EF4-FFF2-40B4-BE49-F238E27FC236}">
                    <a16:creationId xmlns="" xmlns:a16="http://schemas.microsoft.com/office/drawing/2014/main" id="{4D589166-C8BE-4B54-A14B-2FB7F3FDF198}"/>
                  </a:ext>
                </a:extLst>
              </p:cNvPr>
              <p:cNvSpPr/>
              <p:nvPr/>
            </p:nvSpPr>
            <p:spPr>
              <a:xfrm flipH="1">
                <a:off x="8600528"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rgbClr val="FDCC2F"/>
                  </a:gs>
                  <a:gs pos="0">
                    <a:schemeClr val="accent3"/>
                  </a:gs>
                  <a:gs pos="100000">
                    <a:schemeClr val="accent3">
                      <a:lumMod val="80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21" name="Freeform: Shape 120">
                <a:extLst>
                  <a:ext uri="{FF2B5EF4-FFF2-40B4-BE49-F238E27FC236}">
                    <a16:creationId xmlns="" xmlns:a16="http://schemas.microsoft.com/office/drawing/2014/main" id="{75352E8C-8B17-4ED9-9D92-F1F9AA8FD6A6}"/>
                  </a:ext>
                </a:extLst>
              </p:cNvPr>
              <p:cNvSpPr/>
              <p:nvPr/>
            </p:nvSpPr>
            <p:spPr>
              <a:xfrm>
                <a:off x="8250556"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rgbClr val="FDCE35"/>
                  </a:gs>
                  <a:gs pos="0">
                    <a:schemeClr val="accent3">
                      <a:lumMod val="85000"/>
                    </a:schemeClr>
                  </a:gs>
                  <a:gs pos="100000">
                    <a:schemeClr val="accent3"/>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94" name="Group 93">
              <a:extLst>
                <a:ext uri="{FF2B5EF4-FFF2-40B4-BE49-F238E27FC236}">
                  <a16:creationId xmlns="" xmlns:a16="http://schemas.microsoft.com/office/drawing/2014/main" id="{01C4021D-D9D7-487E-A725-8544DA1D81E2}"/>
                </a:ext>
              </a:extLst>
            </p:cNvPr>
            <p:cNvGrpSpPr/>
            <p:nvPr/>
          </p:nvGrpSpPr>
          <p:grpSpPr>
            <a:xfrm>
              <a:off x="8012538" y="961336"/>
              <a:ext cx="1184376" cy="1180547"/>
              <a:chOff x="8012538" y="961336"/>
              <a:chExt cx="1184376" cy="1180547"/>
            </a:xfrm>
            <a:effectLst/>
          </p:grpSpPr>
          <p:sp>
            <p:nvSpPr>
              <p:cNvPr id="114" name="Freeform: Shape 113">
                <a:extLst>
                  <a:ext uri="{FF2B5EF4-FFF2-40B4-BE49-F238E27FC236}">
                    <a16:creationId xmlns="" xmlns:a16="http://schemas.microsoft.com/office/drawing/2014/main" id="{3ED3F769-F3FE-4225-A291-A999B9B7BA1A}"/>
                  </a:ext>
                </a:extLst>
              </p:cNvPr>
              <p:cNvSpPr/>
              <p:nvPr/>
            </p:nvSpPr>
            <p:spPr>
              <a:xfrm>
                <a:off x="8012538"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accent3">
                      <a:lumMod val="80000"/>
                    </a:schemeClr>
                  </a:gs>
                  <a:gs pos="0">
                    <a:schemeClr val="accent3">
                      <a:lumMod val="75000"/>
                    </a:schemeClr>
                  </a:gs>
                  <a:gs pos="100000">
                    <a:schemeClr val="accent3">
                      <a:lumMod val="90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15" name="Freeform: Shape 114">
                <a:extLst>
                  <a:ext uri="{FF2B5EF4-FFF2-40B4-BE49-F238E27FC236}">
                    <a16:creationId xmlns="" xmlns:a16="http://schemas.microsoft.com/office/drawing/2014/main" id="{BD02E1C7-6A13-478E-A284-BFBD49A98A12}"/>
                  </a:ext>
                </a:extLst>
              </p:cNvPr>
              <p:cNvSpPr/>
              <p:nvPr/>
            </p:nvSpPr>
            <p:spPr>
              <a:xfrm flipH="1">
                <a:off x="8597707"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accent3">
                      <a:lumMod val="80000"/>
                    </a:schemeClr>
                  </a:gs>
                  <a:gs pos="0">
                    <a:schemeClr val="accent3">
                      <a:lumMod val="90000"/>
                    </a:schemeClr>
                  </a:gs>
                  <a:gs pos="100000">
                    <a:schemeClr val="accent3">
                      <a:lumMod val="7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16" name="Freeform: Shape 115">
                <a:extLst>
                  <a:ext uri="{FF2B5EF4-FFF2-40B4-BE49-F238E27FC236}">
                    <a16:creationId xmlns="" xmlns:a16="http://schemas.microsoft.com/office/drawing/2014/main" id="{57CC7F32-E721-4C21-99DF-FB1B17798BAD}"/>
                  </a:ext>
                </a:extLst>
              </p:cNvPr>
              <p:cNvSpPr/>
              <p:nvPr/>
            </p:nvSpPr>
            <p:spPr>
              <a:xfrm flipH="1">
                <a:off x="8600528"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rgbClr val="FDCC2F"/>
                  </a:gs>
                  <a:gs pos="0">
                    <a:schemeClr val="accent3"/>
                  </a:gs>
                  <a:gs pos="100000">
                    <a:schemeClr val="accent3">
                      <a:lumMod val="80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7" name="Freeform: Shape 116">
                <a:extLst>
                  <a:ext uri="{FF2B5EF4-FFF2-40B4-BE49-F238E27FC236}">
                    <a16:creationId xmlns="" xmlns:a16="http://schemas.microsoft.com/office/drawing/2014/main" id="{7124703E-DA08-4E09-A19F-16CCC7FAE6B7}"/>
                  </a:ext>
                </a:extLst>
              </p:cNvPr>
              <p:cNvSpPr/>
              <p:nvPr/>
            </p:nvSpPr>
            <p:spPr>
              <a:xfrm>
                <a:off x="8250556"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rgbClr val="FDCE35"/>
                  </a:gs>
                  <a:gs pos="0">
                    <a:schemeClr val="accent3">
                      <a:lumMod val="85000"/>
                    </a:schemeClr>
                  </a:gs>
                  <a:gs pos="100000">
                    <a:schemeClr val="accent3"/>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95" name="Group 94">
              <a:extLst>
                <a:ext uri="{FF2B5EF4-FFF2-40B4-BE49-F238E27FC236}">
                  <a16:creationId xmlns="" xmlns:a16="http://schemas.microsoft.com/office/drawing/2014/main" id="{F2AE3F95-91FB-47E9-B8CA-1D57334D3BAA}"/>
                </a:ext>
              </a:extLst>
            </p:cNvPr>
            <p:cNvGrpSpPr/>
            <p:nvPr/>
          </p:nvGrpSpPr>
          <p:grpSpPr>
            <a:xfrm>
              <a:off x="8166042" y="2950922"/>
              <a:ext cx="840348" cy="1551369"/>
              <a:chOff x="1975571" y="1772713"/>
              <a:chExt cx="1972530" cy="3641492"/>
            </a:xfrm>
          </p:grpSpPr>
          <p:grpSp>
            <p:nvGrpSpPr>
              <p:cNvPr id="96" name="Group 95">
                <a:extLst>
                  <a:ext uri="{FF2B5EF4-FFF2-40B4-BE49-F238E27FC236}">
                    <a16:creationId xmlns="" xmlns:a16="http://schemas.microsoft.com/office/drawing/2014/main" id="{D54810DD-C708-43F2-B199-38844D86909E}"/>
                  </a:ext>
                </a:extLst>
              </p:cNvPr>
              <p:cNvGrpSpPr/>
              <p:nvPr/>
            </p:nvGrpSpPr>
            <p:grpSpPr>
              <a:xfrm>
                <a:off x="2541356" y="1772713"/>
                <a:ext cx="1106207" cy="3638635"/>
                <a:chOff x="2541356" y="1772713"/>
                <a:chExt cx="1106207" cy="3638635"/>
              </a:xfrm>
              <a:solidFill>
                <a:schemeClr val="accent3">
                  <a:lumMod val="75000"/>
                </a:schemeClr>
              </a:solidFill>
            </p:grpSpPr>
            <p:sp>
              <p:nvSpPr>
                <p:cNvPr id="103" name="Freeform: Shape 102">
                  <a:extLst>
                    <a:ext uri="{FF2B5EF4-FFF2-40B4-BE49-F238E27FC236}">
                      <a16:creationId xmlns="" xmlns:a16="http://schemas.microsoft.com/office/drawing/2014/main" id="{3C6FC2F7-40B6-404E-B040-57B80865BF29}"/>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4" name="Freeform: Shape 103">
                  <a:extLst>
                    <a:ext uri="{FF2B5EF4-FFF2-40B4-BE49-F238E27FC236}">
                      <a16:creationId xmlns="" xmlns:a16="http://schemas.microsoft.com/office/drawing/2014/main" id="{30F73813-0DE6-43C8-BF6C-7D92BB2A8687}"/>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5" name="Freeform: Shape 104">
                  <a:extLst>
                    <a:ext uri="{FF2B5EF4-FFF2-40B4-BE49-F238E27FC236}">
                      <a16:creationId xmlns="" xmlns:a16="http://schemas.microsoft.com/office/drawing/2014/main" id="{1F7EF91B-A975-4974-A5D3-55553BB9830F}"/>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6" name="Freeform: Shape 105">
                  <a:extLst>
                    <a:ext uri="{FF2B5EF4-FFF2-40B4-BE49-F238E27FC236}">
                      <a16:creationId xmlns="" xmlns:a16="http://schemas.microsoft.com/office/drawing/2014/main" id="{C423FC73-CFA0-4D85-AAC6-2C153C656ABE}"/>
                    </a:ext>
                  </a:extLst>
                </p:cNvPr>
                <p:cNvSpPr/>
                <p:nvPr/>
              </p:nvSpPr>
              <p:spPr>
                <a:xfrm>
                  <a:off x="2986527" y="3640650"/>
                  <a:ext cx="661036" cy="1099185"/>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099185">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60985" y="1099185"/>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07" name="Freeform: Shape 106">
                  <a:extLst>
                    <a:ext uri="{FF2B5EF4-FFF2-40B4-BE49-F238E27FC236}">
                      <a16:creationId xmlns="" xmlns:a16="http://schemas.microsoft.com/office/drawing/2014/main" id="{B5FE11F8-2BE2-4BC3-BB0B-4F76FE6E6F73}"/>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8" name="Freeform: Shape 107">
                  <a:extLst>
                    <a:ext uri="{FF2B5EF4-FFF2-40B4-BE49-F238E27FC236}">
                      <a16:creationId xmlns="" xmlns:a16="http://schemas.microsoft.com/office/drawing/2014/main" id="{013B57E6-A72D-4254-9565-ED39A7A96FDD}"/>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solidFill>
                  <a:schemeClr val="accent3">
                    <a:lumMod val="75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9" name="Freeform: Shape 108">
                  <a:extLst>
                    <a:ext uri="{FF2B5EF4-FFF2-40B4-BE49-F238E27FC236}">
                      <a16:creationId xmlns="" xmlns:a16="http://schemas.microsoft.com/office/drawing/2014/main" id="{5D51DCA9-17DA-42B2-8669-76DD22F247A2}"/>
                    </a:ext>
                  </a:extLst>
                </p:cNvPr>
                <p:cNvSpPr/>
                <p:nvPr/>
              </p:nvSpPr>
              <p:spPr>
                <a:xfrm>
                  <a:off x="3102280" y="2270955"/>
                  <a:ext cx="457200" cy="495300"/>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0" name="Freeform: Shape 109">
                  <a:extLst>
                    <a:ext uri="{FF2B5EF4-FFF2-40B4-BE49-F238E27FC236}">
                      <a16:creationId xmlns="" xmlns:a16="http://schemas.microsoft.com/office/drawing/2014/main" id="{4802FB52-F615-4CC0-B70C-2771572BCA73}"/>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1" name="Freeform: Shape 110">
                  <a:extLst>
                    <a:ext uri="{FF2B5EF4-FFF2-40B4-BE49-F238E27FC236}">
                      <a16:creationId xmlns="" xmlns:a16="http://schemas.microsoft.com/office/drawing/2014/main" id="{A9DFDA68-E753-4953-8BF5-F00769D88876}"/>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2" name="Freeform: Shape 111">
                  <a:extLst>
                    <a:ext uri="{FF2B5EF4-FFF2-40B4-BE49-F238E27FC236}">
                      <a16:creationId xmlns="" xmlns:a16="http://schemas.microsoft.com/office/drawing/2014/main" id="{8A7B6208-C202-478F-8998-18AF32E29AD0}"/>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3" name="Freeform: Shape 112">
                  <a:extLst>
                    <a:ext uri="{FF2B5EF4-FFF2-40B4-BE49-F238E27FC236}">
                      <a16:creationId xmlns="" xmlns:a16="http://schemas.microsoft.com/office/drawing/2014/main" id="{BEAB1680-B38E-42BD-88DF-B9B54E79A6CF}"/>
                    </a:ext>
                  </a:extLst>
                </p:cNvPr>
                <p:cNvSpPr/>
                <p:nvPr/>
              </p:nvSpPr>
              <p:spPr>
                <a:xfrm>
                  <a:off x="2708898" y="1772713"/>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accent3"/>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97" name="Freeform: Shape 96">
                <a:extLst>
                  <a:ext uri="{FF2B5EF4-FFF2-40B4-BE49-F238E27FC236}">
                    <a16:creationId xmlns="" xmlns:a16="http://schemas.microsoft.com/office/drawing/2014/main" id="{E2BD7BD7-E9F5-4A9E-9A30-F945B54C62B1}"/>
                  </a:ext>
                </a:extLst>
              </p:cNvPr>
              <p:cNvSpPr/>
              <p:nvPr/>
            </p:nvSpPr>
            <p:spPr>
              <a:xfrm>
                <a:off x="2233601" y="1909005"/>
                <a:ext cx="1714500" cy="3505200"/>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accent3"/>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98" name="Group 97">
                <a:extLst>
                  <a:ext uri="{FF2B5EF4-FFF2-40B4-BE49-F238E27FC236}">
                    <a16:creationId xmlns="" xmlns:a16="http://schemas.microsoft.com/office/drawing/2014/main" id="{8ECF0669-03F5-45CD-9A6D-24475F368110}"/>
                  </a:ext>
                </a:extLst>
              </p:cNvPr>
              <p:cNvGrpSpPr/>
              <p:nvPr/>
            </p:nvGrpSpPr>
            <p:grpSpPr>
              <a:xfrm>
                <a:off x="1975571" y="1809862"/>
                <a:ext cx="997268" cy="3175718"/>
                <a:chOff x="1975571" y="1809862"/>
                <a:chExt cx="997268" cy="3175718"/>
              </a:xfrm>
            </p:grpSpPr>
            <p:sp>
              <p:nvSpPr>
                <p:cNvPr id="99" name="Freeform: Shape 98">
                  <a:extLst>
                    <a:ext uri="{FF2B5EF4-FFF2-40B4-BE49-F238E27FC236}">
                      <a16:creationId xmlns="" xmlns:a16="http://schemas.microsoft.com/office/drawing/2014/main" id="{F8BD4A00-18DA-4DA4-B4FB-62F96ACCE011}"/>
                    </a:ext>
                  </a:extLst>
                </p:cNvPr>
                <p:cNvSpPr/>
                <p:nvPr/>
              </p:nvSpPr>
              <p:spPr>
                <a:xfrm>
                  <a:off x="1982155" y="4195005"/>
                  <a:ext cx="600074"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solidFill>
                  <a:schemeClr val="accent3">
                    <a:lumMod val="60000"/>
                    <a:lumOff val="4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0" name="Freeform: Shape 99">
                  <a:extLst>
                    <a:ext uri="{FF2B5EF4-FFF2-40B4-BE49-F238E27FC236}">
                      <a16:creationId xmlns="" xmlns:a16="http://schemas.microsoft.com/office/drawing/2014/main" id="{AD0CB684-1882-45D8-8696-A2B420279F88}"/>
                    </a:ext>
                  </a:extLst>
                </p:cNvPr>
                <p:cNvSpPr/>
                <p:nvPr/>
              </p:nvSpPr>
              <p:spPr>
                <a:xfrm>
                  <a:off x="1975571" y="4089376"/>
                  <a:ext cx="581025" cy="247650"/>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solidFill>
                  <a:schemeClr val="accent3">
                    <a:lumMod val="60000"/>
                    <a:lumOff val="4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1" name="Freeform: Shape 100">
                  <a:extLst>
                    <a:ext uri="{FF2B5EF4-FFF2-40B4-BE49-F238E27FC236}">
                      <a16:creationId xmlns="" xmlns:a16="http://schemas.microsoft.com/office/drawing/2014/main" id="{DF32789C-CFF4-4AFE-8297-44A4BD2A8F0D}"/>
                    </a:ext>
                  </a:extLst>
                </p:cNvPr>
                <p:cNvSpPr/>
                <p:nvPr/>
              </p:nvSpPr>
              <p:spPr>
                <a:xfrm>
                  <a:off x="2032721" y="1973775"/>
                  <a:ext cx="940118" cy="1580197"/>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solidFill>
                  <a:schemeClr val="accent3">
                    <a:lumMod val="60000"/>
                    <a:lumOff val="4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2" name="Freeform: Shape 101">
                  <a:extLst>
                    <a:ext uri="{FF2B5EF4-FFF2-40B4-BE49-F238E27FC236}">
                      <a16:creationId xmlns="" xmlns:a16="http://schemas.microsoft.com/office/drawing/2014/main" id="{A11FC126-3580-403B-AE93-36768C45EA5D}"/>
                    </a:ext>
                  </a:extLst>
                </p:cNvPr>
                <p:cNvSpPr/>
                <p:nvPr/>
              </p:nvSpPr>
              <p:spPr>
                <a:xfrm>
                  <a:off x="2707947" y="1809862"/>
                  <a:ext cx="257175"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solidFill>
                  <a:schemeClr val="accent3">
                    <a:lumMod val="60000"/>
                    <a:lumOff val="4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grpSp>
      </p:grpSp>
      <p:sp>
        <p:nvSpPr>
          <p:cNvPr id="68" name="Rectangle 4">
            <a:extLst>
              <a:ext uri="{FF2B5EF4-FFF2-40B4-BE49-F238E27FC236}">
                <a16:creationId xmlns="" xmlns:a16="http://schemas.microsoft.com/office/drawing/2014/main" id="{A3535BB2-9556-4DEB-B576-9087592EF7E6}"/>
              </a:ext>
            </a:extLst>
          </p:cNvPr>
          <p:cNvSpPr>
            <a:spLocks noChangeArrowheads="1"/>
          </p:cNvSpPr>
          <p:nvPr/>
        </p:nvSpPr>
        <p:spPr bwMode="auto">
          <a:xfrm>
            <a:off x="3294744" y="1004393"/>
            <a:ext cx="4963886" cy="523220"/>
          </a:xfrm>
          <a:prstGeom prst="rect">
            <a:avLst/>
          </a:prstGeom>
          <a:solidFill>
            <a:schemeClr val="bg1"/>
          </a:solidFill>
          <a:ln>
            <a:noFill/>
          </a:ln>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Sự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sản</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xuất</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giá</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trị</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thặng</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dư</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 name="Hexagon 1">
            <a:extLst>
              <a:ext uri="{FF2B5EF4-FFF2-40B4-BE49-F238E27FC236}">
                <a16:creationId xmlns="" xmlns:a16="http://schemas.microsoft.com/office/drawing/2014/main" id="{31766A2C-0C21-4FC6-91B9-5D33F0017D8A}"/>
              </a:ext>
            </a:extLst>
          </p:cNvPr>
          <p:cNvSpPr/>
          <p:nvPr/>
        </p:nvSpPr>
        <p:spPr>
          <a:xfrm>
            <a:off x="2533794" y="1070268"/>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3</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5" name="TextBox 84">
            <a:extLst>
              <a:ext uri="{FF2B5EF4-FFF2-40B4-BE49-F238E27FC236}">
                <a16:creationId xmlns="" xmlns:a16="http://schemas.microsoft.com/office/drawing/2014/main" id="{D16E0995-7250-40FD-9D3D-2368F748C0AD}"/>
              </a:ext>
            </a:extLst>
          </p:cNvPr>
          <p:cNvSpPr txBox="1"/>
          <p:nvPr/>
        </p:nvSpPr>
        <p:spPr>
          <a:xfrm>
            <a:off x="3244285" y="2907976"/>
            <a:ext cx="1717105" cy="1938992"/>
          </a:xfrm>
          <a:prstGeom prst="rect">
            <a:avLst/>
          </a:prstGeom>
          <a:noFill/>
          <a:ln>
            <a:solidFill>
              <a:schemeClr val="tx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Đặc</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điểm</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của</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quá</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trình</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sản</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xuất</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TBCN</a:t>
            </a:r>
            <a:endParaRPr kumimoji="0" lang="en-US" sz="2400" b="0" i="0" u="none" strike="noStrike" kern="1200" cap="none" spc="0" normalizeH="0" baseline="0" noProof="0" dirty="0">
              <a:ln>
                <a:noFill/>
              </a:ln>
              <a:solidFill>
                <a:srgbClr val="7030A0"/>
              </a:solidFill>
              <a:effectLst/>
              <a:uLnTx/>
              <a:uFillTx/>
              <a:latin typeface="Arial"/>
              <a:ea typeface="Arial Unicode MS"/>
              <a:cs typeface="+mn-cs"/>
            </a:endParaRPr>
          </a:p>
        </p:txBody>
      </p:sp>
      <p:sp>
        <p:nvSpPr>
          <p:cNvPr id="127" name="Rectangle 7">
            <a:extLst>
              <a:ext uri="{FF2B5EF4-FFF2-40B4-BE49-F238E27FC236}">
                <a16:creationId xmlns="" xmlns:a16="http://schemas.microsoft.com/office/drawing/2014/main" id="{3525CA02-770C-4985-BE31-3B11DF34FF85}"/>
              </a:ext>
            </a:extLst>
          </p:cNvPr>
          <p:cNvSpPr>
            <a:spLocks noChangeArrowheads="1"/>
          </p:cNvSpPr>
          <p:nvPr/>
        </p:nvSpPr>
        <p:spPr bwMode="auto">
          <a:xfrm>
            <a:off x="5913280" y="1799980"/>
            <a:ext cx="4957439" cy="110799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just" defTabSz="914286" rtl="0" eaLnBrk="1" fontAlgn="auto" latinLnBrk="0" hangingPunct="1">
              <a:lnSpc>
                <a:spcPct val="100000"/>
              </a:lnSpc>
              <a:spcBef>
                <a:spcPts val="0"/>
              </a:spcBef>
              <a:spcAft>
                <a:spcPts val="0"/>
              </a:spcAft>
              <a:buClrTx/>
              <a:buSzTx/>
              <a:buFontTx/>
              <a:buNone/>
              <a:tabLst/>
              <a:defRPr/>
            </a:pPr>
            <a:r>
              <a:rPr kumimoji="0" lang="vi-VN" altLang="en-US" sz="2200" b="0"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L</a:t>
            </a:r>
            <a:r>
              <a:rPr kumimoji="0" lang="en-US" altLang="en-US" sz="2200" b="0" i="0" u="none" strike="noStrike" kern="1200" cap="none" spc="0" normalizeH="0" baseline="0" noProof="0" dirty="0">
                <a:ln>
                  <a:noFill/>
                </a:ln>
                <a:solidFill>
                  <a:prstClr val="black"/>
                </a:solidFill>
                <a:effectLst/>
                <a:uLnTx/>
                <a:uFillTx/>
                <a:latin typeface="Arial" panose="020B0604020202020204" pitchFamily="34" charset="0"/>
                <a:ea typeface="Arial Unicode MS"/>
                <a:cs typeface="+mn-cs"/>
              </a:rPr>
              <a:t>à </a:t>
            </a:r>
            <a:r>
              <a:rPr kumimoji="0" lang="en-US" altLang="en-US" sz="2200" b="0" i="0" u="none" strike="noStrike" kern="1200" cap="none" spc="0" normalizeH="0" baseline="0" noProof="0" dirty="0" err="1">
                <a:ln>
                  <a:noFill/>
                </a:ln>
                <a:solidFill>
                  <a:schemeClr val="tx1">
                    <a:lumMod val="95000"/>
                    <a:lumOff val="5000"/>
                  </a:schemeClr>
                </a:solidFill>
                <a:effectLst/>
                <a:uLnTx/>
                <a:uFillTx/>
                <a:latin typeface="Arial" panose="020B0604020202020204" pitchFamily="34" charset="0"/>
                <a:ea typeface="Arial Unicode MS"/>
                <a:cs typeface="+mn-cs"/>
              </a:rPr>
              <a:t>sự</a:t>
            </a:r>
            <a:r>
              <a:rPr kumimoji="0" lang="en-US" altLang="en-US" sz="2200" b="0" i="0" u="none" strike="noStrike" kern="1200" cap="none" spc="0" normalizeH="0" baseline="0" noProof="0" dirty="0">
                <a:ln>
                  <a:noFill/>
                </a:ln>
                <a:solidFill>
                  <a:srgbClr val="FF008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mn-cs"/>
              </a:rPr>
              <a:t>thống</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mn-cs"/>
              </a:rPr>
              <a:t>nhất</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giữa</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quá</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trình</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sản</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xuất</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ra</a:t>
            </a:r>
            <a:r>
              <a:rPr kumimoji="0" lang="en-US" altLang="en-US" sz="2200" b="0" i="0" u="none" strike="noStrike" kern="1200" cap="none" spc="0" normalizeH="0" baseline="0" noProof="0" dirty="0">
                <a:ln>
                  <a:noFill/>
                </a:ln>
                <a:solidFill>
                  <a:srgbClr val="80004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00CC00"/>
                </a:solidFill>
                <a:effectLst/>
                <a:uLnTx/>
                <a:uFillTx/>
                <a:latin typeface="Arial" panose="020B0604020202020204" pitchFamily="34" charset="0"/>
                <a:ea typeface="Arial Unicode MS"/>
                <a:cs typeface="+mn-cs"/>
              </a:rPr>
              <a:t>giá</a:t>
            </a:r>
            <a:r>
              <a:rPr kumimoji="0" lang="en-US" altLang="en-US" sz="2200" b="1" i="0" u="none" strike="noStrike" kern="1200" cap="none" spc="0" normalizeH="0" baseline="0" noProof="0" dirty="0">
                <a:ln>
                  <a:noFill/>
                </a:ln>
                <a:solidFill>
                  <a:srgbClr val="00CC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00CC00"/>
                </a:solidFill>
                <a:effectLst/>
                <a:uLnTx/>
                <a:uFillTx/>
                <a:latin typeface="Arial" panose="020B0604020202020204" pitchFamily="34" charset="0"/>
                <a:ea typeface="Arial Unicode MS"/>
                <a:cs typeface="+mn-cs"/>
              </a:rPr>
              <a:t>trị</a:t>
            </a:r>
            <a:r>
              <a:rPr kumimoji="0" lang="en-US" altLang="en-US" sz="2200" b="1" i="0" u="none" strike="noStrike" kern="1200" cap="none" spc="0" normalizeH="0" baseline="0" noProof="0" dirty="0">
                <a:ln>
                  <a:noFill/>
                </a:ln>
                <a:solidFill>
                  <a:srgbClr val="00CC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00CC00"/>
                </a:solidFill>
                <a:effectLst/>
                <a:uLnTx/>
                <a:uFillTx/>
                <a:latin typeface="Arial" panose="020B0604020202020204" pitchFamily="34" charset="0"/>
                <a:ea typeface="Arial Unicode MS"/>
                <a:cs typeface="+mn-cs"/>
              </a:rPr>
              <a:t>sử</a:t>
            </a:r>
            <a:r>
              <a:rPr kumimoji="0" lang="en-US" altLang="en-US" sz="2200" b="1" i="0" u="none" strike="noStrike" kern="1200" cap="none" spc="0" normalizeH="0" baseline="0" noProof="0" dirty="0">
                <a:ln>
                  <a:noFill/>
                </a:ln>
                <a:solidFill>
                  <a:srgbClr val="00CC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00CC00"/>
                </a:solidFill>
                <a:effectLst/>
                <a:uLnTx/>
                <a:uFillTx/>
                <a:latin typeface="Arial" panose="020B0604020202020204" pitchFamily="34" charset="0"/>
                <a:ea typeface="Arial Unicode MS"/>
                <a:cs typeface="+mn-cs"/>
              </a:rPr>
              <a:t>dụng</a:t>
            </a:r>
            <a:r>
              <a:rPr kumimoji="0" lang="en-US" altLang="en-US" sz="2200" b="1" i="0" u="none" strike="noStrike" kern="1200" cap="none" spc="0" normalizeH="0" baseline="0" noProof="0" dirty="0">
                <a:ln>
                  <a:noFill/>
                </a:ln>
                <a:solidFill>
                  <a:srgbClr val="00CC00"/>
                </a:solidFill>
                <a:effectLst/>
                <a:uLnTx/>
                <a:uFillTx/>
                <a:latin typeface="Arial" panose="020B0604020202020204" pitchFamily="34" charset="0"/>
                <a:ea typeface="Arial Unicode MS"/>
                <a:cs typeface="+mn-cs"/>
              </a:rPr>
              <a:t> </a:t>
            </a:r>
            <a:r>
              <a:rPr kumimoji="0" lang="vi-VN" altLang="en-US" sz="2200" b="0" i="0" u="none" strike="noStrike" kern="1200" cap="none" spc="0" normalizeH="0" baseline="0" noProof="0" dirty="0">
                <a:ln>
                  <a:noFill/>
                </a:ln>
                <a:solidFill>
                  <a:prstClr val="black"/>
                </a:solidFill>
                <a:effectLst/>
                <a:uLnTx/>
                <a:uFillTx/>
                <a:latin typeface="Arial" panose="020B0604020202020204" pitchFamily="34" charset="0"/>
                <a:ea typeface="Arial Unicode MS"/>
                <a:cs typeface="+mn-cs"/>
              </a:rPr>
              <a:t>và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ea typeface="Arial Unicode MS"/>
                <a:cs typeface="+mn-cs"/>
              </a:rPr>
              <a:t>giá</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ea typeface="Arial Unicode MS"/>
                <a:cs typeface="+mn-cs"/>
              </a:rPr>
              <a:t>trị</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ea typeface="Arial Unicode MS"/>
                <a:cs typeface="+mn-cs"/>
              </a:rPr>
              <a:t>thặng</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ea typeface="Arial Unicode MS"/>
                <a:cs typeface="+mn-cs"/>
              </a:rPr>
              <a:t>dư</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a:t>
            </a:r>
          </a:p>
        </p:txBody>
      </p:sp>
      <p:sp>
        <p:nvSpPr>
          <p:cNvPr id="128" name="TextBox 127">
            <a:extLst>
              <a:ext uri="{FF2B5EF4-FFF2-40B4-BE49-F238E27FC236}">
                <a16:creationId xmlns="" xmlns:a16="http://schemas.microsoft.com/office/drawing/2014/main" id="{54765689-0C2A-400D-9A94-63E729FF5C13}"/>
              </a:ext>
            </a:extLst>
          </p:cNvPr>
          <p:cNvSpPr txBox="1"/>
          <p:nvPr/>
        </p:nvSpPr>
        <p:spPr>
          <a:xfrm>
            <a:off x="5955953" y="4724216"/>
            <a:ext cx="4914765" cy="1107996"/>
          </a:xfrm>
          <a:prstGeom prst="rect">
            <a:avLst/>
          </a:prstGeom>
          <a:noFill/>
          <a:ln>
            <a:solidFill>
              <a:schemeClr val="tx1"/>
            </a:solidFill>
          </a:ln>
        </p:spPr>
        <p:txBody>
          <a:bodyPr wrap="square">
            <a:spAutoFit/>
          </a:bodyPr>
          <a:lstStyle/>
          <a:p>
            <a:pPr marL="0" marR="0" lvl="0" indent="0" algn="ctr" defTabSz="914286" rtl="0" eaLnBrk="1" fontAlgn="auto" latinLnBrk="0" hangingPunct="1">
              <a:lnSpc>
                <a:spcPct val="100000"/>
              </a:lnSpc>
              <a:spcBef>
                <a:spcPts val="200"/>
              </a:spcBef>
              <a:spcAft>
                <a:spcPts val="200"/>
              </a:spcAft>
              <a:buClrTx/>
              <a:buSzTx/>
              <a:buFontTx/>
              <a:buNone/>
              <a:tabLst/>
              <a:defRPr/>
            </a:pP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Công</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nhân</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làm</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việc</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dưới</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sự</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kiểm</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soát</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của</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nhà</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tư</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bản</a:t>
            </a:r>
            <a:r>
              <a:rPr kumimoji="0" lang="vi-VN"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vi-VN" altLang="en-US" sz="2200" b="0" i="0" u="none" strike="noStrike" kern="1200" cap="none" spc="0" normalizeH="0" baseline="0" noProof="0" dirty="0">
                <a:ln>
                  <a:noFill/>
                </a:ln>
                <a:solidFill>
                  <a:srgbClr val="000099"/>
                </a:solidFill>
                <a:effectLst/>
                <a:uLnTx/>
                <a:uFillTx/>
                <a:latin typeface="Times New Roman" panose="02020603050405020304" pitchFamily="18" charset="0"/>
                <a:ea typeface="Arial Unicode MS"/>
                <a:cs typeface="Times New Roman" panose="02020603050405020304" pitchFamily="18" charset="0"/>
              </a:rPr>
              <a:t>→ </a:t>
            </a:r>
            <a:r>
              <a:rPr kumimoji="0" lang="vi-VN"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s</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ản</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phẩm</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làm</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ra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thuộc</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sở</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hữu</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của</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nhà</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tư</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bản</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a:t>
            </a:r>
          </a:p>
        </p:txBody>
      </p:sp>
      <p:pic>
        <p:nvPicPr>
          <p:cNvPr id="1026" name="Picture 2" descr="Hình ảnh Ông Chủ PNG, Vector, PSD, và biểu tượng để tải về miễn phí |  pngtree">
            <a:extLst>
              <a:ext uri="{FF2B5EF4-FFF2-40B4-BE49-F238E27FC236}">
                <a16:creationId xmlns="" xmlns:a16="http://schemas.microsoft.com/office/drawing/2014/main" id="{D2D3F422-BF8F-43AF-B8E5-35165635605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8718" y="2050197"/>
            <a:ext cx="2795979" cy="2292827"/>
          </a:xfrm>
          <a:prstGeom prst="rect">
            <a:avLst/>
          </a:prstGeom>
          <a:noFill/>
          <a:extLst>
            <a:ext uri="{909E8E84-426E-40DD-AFC4-6F175D3DCCD1}">
              <a14:hiddenFill xmlns:a14="http://schemas.microsoft.com/office/drawing/2010/main">
                <a:solidFill>
                  <a:srgbClr val="FFFFFF"/>
                </a:solidFill>
              </a14:hiddenFill>
            </a:ext>
          </a:extLst>
        </p:spPr>
      </p:pic>
      <p:sp>
        <p:nvSpPr>
          <p:cNvPr id="129" name="AutoShape 10">
            <a:extLst>
              <a:ext uri="{FF2B5EF4-FFF2-40B4-BE49-F238E27FC236}">
                <a16:creationId xmlns="" xmlns:a16="http://schemas.microsoft.com/office/drawing/2014/main" id="{236CE00C-1286-4792-8549-63A0B45A1B01}"/>
              </a:ext>
            </a:extLst>
          </p:cNvPr>
          <p:cNvSpPr>
            <a:spLocks/>
          </p:cNvSpPr>
          <p:nvPr/>
        </p:nvSpPr>
        <p:spPr bwMode="auto">
          <a:xfrm rot="10800000" flipV="1">
            <a:off x="5078598" y="2123399"/>
            <a:ext cx="760147" cy="3268254"/>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30" name="TextBox 129">
            <a:extLst>
              <a:ext uri="{FF2B5EF4-FFF2-40B4-BE49-F238E27FC236}">
                <a16:creationId xmlns="" xmlns:a16="http://schemas.microsoft.com/office/drawing/2014/main" id="{F6FCE6CC-DCDD-4E77-B6D5-57AE5BA14212}"/>
              </a:ext>
            </a:extLst>
          </p:cNvPr>
          <p:cNvSpPr txBox="1"/>
          <p:nvPr/>
        </p:nvSpPr>
        <p:spPr>
          <a:xfrm>
            <a:off x="6808292" y="3191821"/>
            <a:ext cx="1210686" cy="46166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GTSD</a:t>
            </a:r>
            <a:endParaRPr kumimoji="0" lang="en-US" sz="2400" b="0" i="0" u="none" strike="noStrike" kern="1200" cap="none" spc="0" normalizeH="0" baseline="0" noProof="0" dirty="0">
              <a:ln>
                <a:noFill/>
              </a:ln>
              <a:solidFill>
                <a:srgbClr val="C00000"/>
              </a:solidFill>
              <a:effectLst/>
              <a:uLnTx/>
              <a:uFillTx/>
              <a:latin typeface="Arial"/>
              <a:ea typeface="Arial Unicode MS"/>
              <a:cs typeface="+mn-cs"/>
            </a:endParaRPr>
          </a:p>
        </p:txBody>
      </p:sp>
      <p:sp>
        <p:nvSpPr>
          <p:cNvPr id="131" name="TextBox 130">
            <a:extLst>
              <a:ext uri="{FF2B5EF4-FFF2-40B4-BE49-F238E27FC236}">
                <a16:creationId xmlns="" xmlns:a16="http://schemas.microsoft.com/office/drawing/2014/main" id="{57E5C410-91AD-44FF-B432-2FE3F0AC7ED1}"/>
              </a:ext>
            </a:extLst>
          </p:cNvPr>
          <p:cNvSpPr txBox="1"/>
          <p:nvPr/>
        </p:nvSpPr>
        <p:spPr>
          <a:xfrm>
            <a:off x="9390270" y="3178846"/>
            <a:ext cx="1128828" cy="46166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GTTD</a:t>
            </a:r>
            <a:endParaRPr kumimoji="0" lang="en-US" sz="2400" b="0" i="0" u="none" strike="noStrike" kern="1200" cap="none" spc="0" normalizeH="0" baseline="0" noProof="0" dirty="0">
              <a:ln>
                <a:noFill/>
              </a:ln>
              <a:solidFill>
                <a:srgbClr val="C00000"/>
              </a:solidFill>
              <a:effectLst/>
              <a:uLnTx/>
              <a:uFillTx/>
              <a:latin typeface="Arial"/>
              <a:ea typeface="Arial Unicode MS"/>
              <a:cs typeface="+mn-cs"/>
            </a:endParaRPr>
          </a:p>
        </p:txBody>
      </p:sp>
      <p:pic>
        <p:nvPicPr>
          <p:cNvPr id="8" name="Graphic 7" descr="Fork In Road outline">
            <a:extLst>
              <a:ext uri="{FF2B5EF4-FFF2-40B4-BE49-F238E27FC236}">
                <a16:creationId xmlns="" xmlns:a16="http://schemas.microsoft.com/office/drawing/2014/main" id="{8E40082E-CC21-4BF0-94D7-3D2CC67CFF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7832238" y="3936613"/>
            <a:ext cx="1931624" cy="910355"/>
          </a:xfrm>
          <a:prstGeom prst="rect">
            <a:avLst/>
          </a:prstGeom>
        </p:spPr>
      </p:pic>
      <p:pic>
        <p:nvPicPr>
          <p:cNvPr id="10" name="Graphic 9" descr="Formal Shirt outline">
            <a:extLst>
              <a:ext uri="{FF2B5EF4-FFF2-40B4-BE49-F238E27FC236}">
                <a16:creationId xmlns="" xmlns:a16="http://schemas.microsoft.com/office/drawing/2014/main" id="{34467314-4035-4B8A-BB8C-8467C6448B21}"/>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 xmlns:asvg="http://schemas.microsoft.com/office/drawing/2016/SVG/main" r:embed="rId6"/>
              </a:ext>
            </a:extLst>
          </a:blip>
          <a:stretch>
            <a:fillRect/>
          </a:stretch>
        </p:blipFill>
        <p:spPr>
          <a:xfrm>
            <a:off x="8085328" y="3109571"/>
            <a:ext cx="1128827" cy="914400"/>
          </a:xfrm>
          <a:prstGeom prst="rect">
            <a:avLst/>
          </a:prstGeom>
        </p:spPr>
      </p:pic>
      <p:pic>
        <p:nvPicPr>
          <p:cNvPr id="51" name="Picture 50"/>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41367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1000" fill="hold"/>
                                        <p:tgtEl>
                                          <p:spTgt spid="68"/>
                                        </p:tgtEl>
                                        <p:attrNameLst>
                                          <p:attrName>ppt_w</p:attrName>
                                        </p:attrNameLst>
                                      </p:cBhvr>
                                      <p:tavLst>
                                        <p:tav tm="0">
                                          <p:val>
                                            <p:fltVal val="0"/>
                                          </p:val>
                                        </p:tav>
                                        <p:tav tm="100000">
                                          <p:val>
                                            <p:strVal val="#ppt_w"/>
                                          </p:val>
                                        </p:tav>
                                      </p:tavLst>
                                    </p:anim>
                                    <p:anim calcmode="lin" valueType="num">
                                      <p:cBhvr>
                                        <p:cTn id="8" dur="1000" fill="hold"/>
                                        <p:tgtEl>
                                          <p:spTgt spid="68"/>
                                        </p:tgtEl>
                                        <p:attrNameLst>
                                          <p:attrName>ppt_h</p:attrName>
                                        </p:attrNameLst>
                                      </p:cBhvr>
                                      <p:tavLst>
                                        <p:tav tm="0">
                                          <p:val>
                                            <p:fltVal val="0"/>
                                          </p:val>
                                        </p:tav>
                                        <p:tav tm="100000">
                                          <p:val>
                                            <p:strVal val="#ppt_h"/>
                                          </p:val>
                                        </p:tav>
                                      </p:tavLst>
                                    </p:anim>
                                    <p:anim calcmode="lin" valueType="num">
                                      <p:cBhvr>
                                        <p:cTn id="9" dur="1000" fill="hold"/>
                                        <p:tgtEl>
                                          <p:spTgt spid="68"/>
                                        </p:tgtEl>
                                        <p:attrNameLst>
                                          <p:attrName>style.rotation</p:attrName>
                                        </p:attrNameLst>
                                      </p:cBhvr>
                                      <p:tavLst>
                                        <p:tav tm="0">
                                          <p:val>
                                            <p:fltVal val="90"/>
                                          </p:val>
                                        </p:tav>
                                        <p:tav tm="100000">
                                          <p:val>
                                            <p:fltVal val="0"/>
                                          </p:val>
                                        </p:tav>
                                      </p:tavLst>
                                    </p:anim>
                                    <p:animEffect transition="in" filter="fade">
                                      <p:cBhvr>
                                        <p:cTn id="10" dur="1000"/>
                                        <p:tgtEl>
                                          <p:spTgt spid="6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1000" fill="hold"/>
                                        <p:tgtEl>
                                          <p:spTgt spid="2"/>
                                        </p:tgtEl>
                                        <p:attrNameLst>
                                          <p:attrName>ppt_w</p:attrName>
                                        </p:attrNameLst>
                                      </p:cBhvr>
                                      <p:tavLst>
                                        <p:tav tm="0">
                                          <p:val>
                                            <p:fltVal val="0"/>
                                          </p:val>
                                        </p:tav>
                                        <p:tav tm="100000">
                                          <p:val>
                                            <p:strVal val="#ppt_w"/>
                                          </p:val>
                                        </p:tav>
                                      </p:tavLst>
                                    </p:anim>
                                    <p:anim calcmode="lin" valueType="num">
                                      <p:cBhvr>
                                        <p:cTn id="14" dur="1000" fill="hold"/>
                                        <p:tgtEl>
                                          <p:spTgt spid="2"/>
                                        </p:tgtEl>
                                        <p:attrNameLst>
                                          <p:attrName>ppt_h</p:attrName>
                                        </p:attrNameLst>
                                      </p:cBhvr>
                                      <p:tavLst>
                                        <p:tav tm="0">
                                          <p:val>
                                            <p:fltVal val="0"/>
                                          </p:val>
                                        </p:tav>
                                        <p:tav tm="100000">
                                          <p:val>
                                            <p:strVal val="#ppt_h"/>
                                          </p:val>
                                        </p:tav>
                                      </p:tavLst>
                                    </p:anim>
                                    <p:anim calcmode="lin" valueType="num">
                                      <p:cBhvr>
                                        <p:cTn id="15" dur="1000" fill="hold"/>
                                        <p:tgtEl>
                                          <p:spTgt spid="2"/>
                                        </p:tgtEl>
                                        <p:attrNameLst>
                                          <p:attrName>style.rotation</p:attrName>
                                        </p:attrNameLst>
                                      </p:cBhvr>
                                      <p:tavLst>
                                        <p:tav tm="0">
                                          <p:val>
                                            <p:fltVal val="90"/>
                                          </p:val>
                                        </p:tav>
                                        <p:tav tm="100000">
                                          <p:val>
                                            <p:fltVal val="0"/>
                                          </p:val>
                                        </p:tav>
                                      </p:tavLst>
                                    </p:anim>
                                    <p:animEffect transition="in" filter="fade">
                                      <p:cBhvr>
                                        <p:cTn id="16" dur="10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85"/>
                                        </p:tgtEl>
                                        <p:attrNameLst>
                                          <p:attrName>style.visibility</p:attrName>
                                        </p:attrNameLst>
                                      </p:cBhvr>
                                      <p:to>
                                        <p:strVal val="visible"/>
                                      </p:to>
                                    </p:set>
                                    <p:animEffect transition="in" filter="circle(in)">
                                      <p:cBhvr>
                                        <p:cTn id="21" dur="2000"/>
                                        <p:tgtEl>
                                          <p:spTgt spid="85"/>
                                        </p:tgtEl>
                                      </p:cBhvr>
                                    </p:animEffect>
                                  </p:childTnLst>
                                </p:cTn>
                              </p:par>
                              <p:par>
                                <p:cTn id="22" presetID="6" presetClass="entr" presetSubtype="16" fill="hold" nodeType="withEffect">
                                  <p:stCondLst>
                                    <p:cond delay="0"/>
                                  </p:stCondLst>
                                  <p:childTnLst>
                                    <p:set>
                                      <p:cBhvr>
                                        <p:cTn id="23" dur="1" fill="hold">
                                          <p:stCondLst>
                                            <p:cond delay="0"/>
                                          </p:stCondLst>
                                        </p:cTn>
                                        <p:tgtEl>
                                          <p:spTgt spid="1026"/>
                                        </p:tgtEl>
                                        <p:attrNameLst>
                                          <p:attrName>style.visibility</p:attrName>
                                        </p:attrNameLst>
                                      </p:cBhvr>
                                      <p:to>
                                        <p:strVal val="visible"/>
                                      </p:to>
                                    </p:set>
                                    <p:animEffect transition="in" filter="circle(in)">
                                      <p:cBhvr>
                                        <p:cTn id="24" dur="2000"/>
                                        <p:tgtEl>
                                          <p:spTgt spid="1026"/>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127"/>
                                        </p:tgtEl>
                                        <p:attrNameLst>
                                          <p:attrName>style.visibility</p:attrName>
                                        </p:attrNameLst>
                                      </p:cBhvr>
                                      <p:to>
                                        <p:strVal val="visible"/>
                                      </p:to>
                                    </p:set>
                                    <p:animEffect transition="in" filter="circle(in)">
                                      <p:cBhvr>
                                        <p:cTn id="29" dur="2000"/>
                                        <p:tgtEl>
                                          <p:spTgt spid="127"/>
                                        </p:tgtEl>
                                      </p:cBhvr>
                                    </p:animEffect>
                                  </p:childTnLst>
                                </p:cTn>
                              </p:par>
                              <p:par>
                                <p:cTn id="30" presetID="6" presetClass="entr" presetSubtype="16" fill="hold" grpId="0" nodeType="withEffect">
                                  <p:stCondLst>
                                    <p:cond delay="0"/>
                                  </p:stCondLst>
                                  <p:childTnLst>
                                    <p:set>
                                      <p:cBhvr>
                                        <p:cTn id="31" dur="1" fill="hold">
                                          <p:stCondLst>
                                            <p:cond delay="0"/>
                                          </p:stCondLst>
                                        </p:cTn>
                                        <p:tgtEl>
                                          <p:spTgt spid="128"/>
                                        </p:tgtEl>
                                        <p:attrNameLst>
                                          <p:attrName>style.visibility</p:attrName>
                                        </p:attrNameLst>
                                      </p:cBhvr>
                                      <p:to>
                                        <p:strVal val="visible"/>
                                      </p:to>
                                    </p:set>
                                    <p:animEffect transition="in" filter="circle(in)">
                                      <p:cBhvr>
                                        <p:cTn id="32" dur="2000"/>
                                        <p:tgtEl>
                                          <p:spTgt spid="128"/>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129"/>
                                        </p:tgtEl>
                                        <p:attrNameLst>
                                          <p:attrName>style.visibility</p:attrName>
                                        </p:attrNameLst>
                                      </p:cBhvr>
                                      <p:to>
                                        <p:strVal val="visible"/>
                                      </p:to>
                                    </p:set>
                                    <p:animEffect transition="in" filter="circle(in)">
                                      <p:cBhvr>
                                        <p:cTn id="35" dur="2000"/>
                                        <p:tgtEl>
                                          <p:spTgt spid="129"/>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circle(in)">
                                      <p:cBhvr>
                                        <p:cTn id="38" dur="2000"/>
                                        <p:tgtEl>
                                          <p:spTgt spid="130"/>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131"/>
                                        </p:tgtEl>
                                        <p:attrNameLst>
                                          <p:attrName>style.visibility</p:attrName>
                                        </p:attrNameLst>
                                      </p:cBhvr>
                                      <p:to>
                                        <p:strVal val="visible"/>
                                      </p:to>
                                    </p:set>
                                    <p:animEffect transition="in" filter="circle(in)">
                                      <p:cBhvr>
                                        <p:cTn id="41" dur="2000"/>
                                        <p:tgtEl>
                                          <p:spTgt spid="131"/>
                                        </p:tgtEl>
                                      </p:cBhvr>
                                    </p:animEffect>
                                  </p:childTnLst>
                                </p:cTn>
                              </p:par>
                              <p:par>
                                <p:cTn id="42" presetID="6" presetClass="entr" presetSubtype="16" fill="hold"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circle(in)">
                                      <p:cBhvr>
                                        <p:cTn id="44" dur="2000"/>
                                        <p:tgtEl>
                                          <p:spTgt spid="8"/>
                                        </p:tgtEl>
                                      </p:cBhvr>
                                    </p:animEffect>
                                  </p:childTnLst>
                                </p:cTn>
                              </p:par>
                              <p:par>
                                <p:cTn id="45" presetID="6" presetClass="entr" presetSubtype="16"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circle(in)">
                                      <p:cBhvr>
                                        <p:cTn id="47"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2" grpId="0" animBg="1"/>
      <p:bldP spid="85" grpId="0" animBg="1"/>
      <p:bldP spid="127" grpId="0" animBg="1"/>
      <p:bldP spid="128" grpId="0" animBg="1"/>
      <p:bldP spid="129" grpId="0" animBg="1"/>
      <p:bldP spid="130" grpId="0"/>
      <p:bldP spid="13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sp>
        <p:nvSpPr>
          <p:cNvPr id="14" name="Cloud Callout 5">
            <a:extLst>
              <a:ext uri="{FF2B5EF4-FFF2-40B4-BE49-F238E27FC236}">
                <a16:creationId xmlns="" xmlns:a16="http://schemas.microsoft.com/office/drawing/2014/main" id="{46F86557-ED4B-4D8A-97CF-AB33022A467C}"/>
              </a:ext>
            </a:extLst>
          </p:cNvPr>
          <p:cNvSpPr/>
          <p:nvPr/>
        </p:nvSpPr>
        <p:spPr>
          <a:xfrm>
            <a:off x="1611086" y="1124124"/>
            <a:ext cx="1641845" cy="400124"/>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00000"/>
                </a:solidFill>
              </a:rPr>
              <a:t>Ví</a:t>
            </a:r>
            <a:r>
              <a:rPr lang="en-US" sz="2400" b="1" dirty="0">
                <a:solidFill>
                  <a:srgbClr val="C00000"/>
                </a:solidFill>
              </a:rPr>
              <a:t> </a:t>
            </a:r>
            <a:r>
              <a:rPr lang="en-US" sz="2400" b="1" dirty="0" err="1">
                <a:solidFill>
                  <a:srgbClr val="C00000"/>
                </a:solidFill>
              </a:rPr>
              <a:t>dụ</a:t>
            </a:r>
            <a:endParaRPr lang="en-US" sz="2400" b="1" dirty="0">
              <a:solidFill>
                <a:srgbClr val="C00000"/>
              </a:solidFill>
            </a:endParaRPr>
          </a:p>
        </p:txBody>
      </p:sp>
      <p:pic>
        <p:nvPicPr>
          <p:cNvPr id="3074" name="Picture 2" descr="BAO PP DỆT/BAO TẢI DỨA - DAIDUONGPACKAGING">
            <a:extLst>
              <a:ext uri="{FF2B5EF4-FFF2-40B4-BE49-F238E27FC236}">
                <a16:creationId xmlns="" xmlns:a16="http://schemas.microsoft.com/office/drawing/2014/main" id="{65D9642F-6CE8-4237-96B8-DA2274251EC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0203" y="1020691"/>
            <a:ext cx="1260883" cy="967250"/>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 xmlns:a16="http://schemas.microsoft.com/office/drawing/2014/main" id="{2BD86041-8426-40A7-A330-02F310C8A468}"/>
              </a:ext>
            </a:extLst>
          </p:cNvPr>
          <p:cNvSpPr txBox="1"/>
          <p:nvPr/>
        </p:nvSpPr>
        <p:spPr>
          <a:xfrm>
            <a:off x="3524699" y="1076248"/>
            <a:ext cx="4368800" cy="461665"/>
          </a:xfrm>
          <a:prstGeom prst="rect">
            <a:avLst/>
          </a:prstGeom>
          <a:noFill/>
          <a:ln>
            <a:solidFill>
              <a:schemeClr val="tx1">
                <a:lumMod val="95000"/>
                <a:lumOff val="5000"/>
              </a:schemeClr>
            </a:solidFill>
          </a:ln>
        </p:spPr>
        <p:txBody>
          <a:bodyPr wrap="square">
            <a:spAutoFit/>
          </a:bodyPr>
          <a:lstStyle/>
          <a:p>
            <a:r>
              <a:rPr lang="vi-VN" sz="2400" b="1" dirty="0">
                <a:solidFill>
                  <a:srgbClr val="0033CC"/>
                </a:solidFill>
              </a:rPr>
              <a:t>S</a:t>
            </a:r>
            <a:r>
              <a:rPr lang="en-US" sz="2400" b="1" i="0" dirty="0" err="1">
                <a:solidFill>
                  <a:srgbClr val="0033CC"/>
                </a:solidFill>
                <a:effectLst/>
              </a:rPr>
              <a:t>ản</a:t>
            </a:r>
            <a:r>
              <a:rPr lang="en-US" sz="2400" b="1" i="0" dirty="0">
                <a:solidFill>
                  <a:srgbClr val="0033CC"/>
                </a:solidFill>
                <a:effectLst/>
              </a:rPr>
              <a:t> </a:t>
            </a:r>
            <a:r>
              <a:rPr lang="en-US" sz="2400" b="1" i="0" dirty="0" err="1">
                <a:solidFill>
                  <a:srgbClr val="0033CC"/>
                </a:solidFill>
                <a:effectLst/>
              </a:rPr>
              <a:t>xuất</a:t>
            </a:r>
            <a:r>
              <a:rPr lang="en-US" sz="2400" b="1" i="0" dirty="0">
                <a:solidFill>
                  <a:srgbClr val="0033CC"/>
                </a:solidFill>
                <a:effectLst/>
              </a:rPr>
              <a:t> </a:t>
            </a:r>
            <a:r>
              <a:rPr lang="en-US" sz="2400" b="1" i="0" dirty="0" err="1">
                <a:solidFill>
                  <a:srgbClr val="0033CC"/>
                </a:solidFill>
                <a:effectLst/>
              </a:rPr>
              <a:t>sợi</a:t>
            </a:r>
            <a:r>
              <a:rPr lang="vi-VN" sz="2400" b="1" i="0" dirty="0">
                <a:solidFill>
                  <a:srgbClr val="0033CC"/>
                </a:solidFill>
                <a:effectLst/>
              </a:rPr>
              <a:t> của nhà tư bản</a:t>
            </a:r>
            <a:endParaRPr lang="en-US" sz="2400" b="1" dirty="0">
              <a:solidFill>
                <a:srgbClr val="0033CC"/>
              </a:solidFill>
            </a:endParaRPr>
          </a:p>
        </p:txBody>
      </p:sp>
      <p:sp>
        <p:nvSpPr>
          <p:cNvPr id="18" name="TextBox 17">
            <a:extLst>
              <a:ext uri="{FF2B5EF4-FFF2-40B4-BE49-F238E27FC236}">
                <a16:creationId xmlns="" xmlns:a16="http://schemas.microsoft.com/office/drawing/2014/main" id="{A7E827E9-E29F-4474-BDAD-8BBC36CD942D}"/>
              </a:ext>
            </a:extLst>
          </p:cNvPr>
          <p:cNvSpPr txBox="1"/>
          <p:nvPr/>
        </p:nvSpPr>
        <p:spPr>
          <a:xfrm>
            <a:off x="1710090" y="1664392"/>
            <a:ext cx="3979612" cy="461665"/>
          </a:xfrm>
          <a:prstGeom prst="rect">
            <a:avLst/>
          </a:prstGeom>
          <a:noFill/>
        </p:spPr>
        <p:txBody>
          <a:bodyPr wrap="square">
            <a:spAutoFit/>
          </a:bodyPr>
          <a:lstStyle/>
          <a:p>
            <a:r>
              <a:rPr lang="vi-VN" sz="2400" dirty="0">
                <a:solidFill>
                  <a:schemeClr val="tx1">
                    <a:lumMod val="95000"/>
                    <a:lumOff val="5000"/>
                  </a:schemeClr>
                </a:solidFill>
              </a:rPr>
              <a:t>50kg bông                  </a:t>
            </a:r>
            <a:r>
              <a:rPr lang="vi-VN" sz="2400" b="1" dirty="0">
                <a:solidFill>
                  <a:srgbClr val="FF0000"/>
                </a:solidFill>
              </a:rPr>
              <a:t>50$ </a:t>
            </a:r>
            <a:endParaRPr lang="en-US" sz="2400" b="1" dirty="0">
              <a:solidFill>
                <a:srgbClr val="FF0000"/>
              </a:solidFill>
            </a:endParaRPr>
          </a:p>
        </p:txBody>
      </p:sp>
      <p:sp>
        <p:nvSpPr>
          <p:cNvPr id="19" name="TextBox 18">
            <a:extLst>
              <a:ext uri="{FF2B5EF4-FFF2-40B4-BE49-F238E27FC236}">
                <a16:creationId xmlns="" xmlns:a16="http://schemas.microsoft.com/office/drawing/2014/main" id="{A6519C83-24D5-4B36-8D7C-418469866CF7}"/>
              </a:ext>
            </a:extLst>
          </p:cNvPr>
          <p:cNvSpPr txBox="1"/>
          <p:nvPr/>
        </p:nvSpPr>
        <p:spPr>
          <a:xfrm>
            <a:off x="1671841" y="2318720"/>
            <a:ext cx="3756502" cy="461665"/>
          </a:xfrm>
          <a:prstGeom prst="rect">
            <a:avLst/>
          </a:prstGeom>
          <a:noFill/>
        </p:spPr>
        <p:txBody>
          <a:bodyPr wrap="square">
            <a:spAutoFit/>
          </a:bodyPr>
          <a:lstStyle/>
          <a:p>
            <a:r>
              <a:rPr lang="vi-VN" sz="2400" dirty="0">
                <a:solidFill>
                  <a:schemeClr val="tx1">
                    <a:lumMod val="95000"/>
                    <a:lumOff val="5000"/>
                  </a:schemeClr>
                </a:solidFill>
              </a:rPr>
              <a:t>Hao mòn máy móc      </a:t>
            </a:r>
            <a:r>
              <a:rPr lang="vi-VN" sz="2400" b="1" dirty="0">
                <a:solidFill>
                  <a:srgbClr val="FF0000"/>
                </a:solidFill>
              </a:rPr>
              <a:t>3$ </a:t>
            </a:r>
            <a:endParaRPr lang="en-US" sz="2400" b="1" dirty="0">
              <a:solidFill>
                <a:srgbClr val="FF0000"/>
              </a:solidFill>
            </a:endParaRPr>
          </a:p>
        </p:txBody>
      </p:sp>
      <p:pic>
        <p:nvPicPr>
          <p:cNvPr id="3076" name="Picture 4" descr="SL-680S MÁY CUỘN, CĂN MÉP VẢI DỆT KIM SALOON | AMC">
            <a:extLst>
              <a:ext uri="{FF2B5EF4-FFF2-40B4-BE49-F238E27FC236}">
                <a16:creationId xmlns="" xmlns:a16="http://schemas.microsoft.com/office/drawing/2014/main" id="{FC003D93-7A5E-4120-BFBF-5B95580976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25" y="1945732"/>
            <a:ext cx="1226462" cy="1198027"/>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BÁO CÁO NGÀNH DỆT MAY">
            <a:extLst>
              <a:ext uri="{FF2B5EF4-FFF2-40B4-BE49-F238E27FC236}">
                <a16:creationId xmlns="" xmlns:a16="http://schemas.microsoft.com/office/drawing/2014/main" id="{3E7EF091-0D4D-455D-AF08-E7DE5320F15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871" y="3237713"/>
            <a:ext cx="1287215" cy="1198027"/>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 xmlns:a16="http://schemas.microsoft.com/office/drawing/2014/main" id="{405B8ECF-D555-449E-B176-600F02C99B3D}"/>
              </a:ext>
            </a:extLst>
          </p:cNvPr>
          <p:cNvSpPr txBox="1"/>
          <p:nvPr/>
        </p:nvSpPr>
        <p:spPr>
          <a:xfrm>
            <a:off x="1554798" y="3394113"/>
            <a:ext cx="3979612" cy="830997"/>
          </a:xfrm>
          <a:prstGeom prst="rect">
            <a:avLst/>
          </a:prstGeom>
          <a:noFill/>
        </p:spPr>
        <p:txBody>
          <a:bodyPr wrap="square">
            <a:spAutoFit/>
          </a:bodyPr>
          <a:lstStyle/>
          <a:p>
            <a:r>
              <a:rPr lang="vi-VN" sz="2400" dirty="0">
                <a:solidFill>
                  <a:schemeClr val="tx1">
                    <a:lumMod val="95000"/>
                    <a:lumOff val="5000"/>
                  </a:schemeClr>
                </a:solidFill>
              </a:rPr>
              <a:t>Mua hàng hóa SLĐ      </a:t>
            </a:r>
            <a:r>
              <a:rPr lang="vi-VN" sz="2400" b="1" dirty="0">
                <a:solidFill>
                  <a:srgbClr val="FF0000"/>
                </a:solidFill>
              </a:rPr>
              <a:t>15</a:t>
            </a:r>
            <a:r>
              <a:rPr lang="vi-VN" sz="2400" dirty="0">
                <a:solidFill>
                  <a:schemeClr val="tx1">
                    <a:lumMod val="95000"/>
                    <a:lumOff val="5000"/>
                  </a:schemeClr>
                </a:solidFill>
              </a:rPr>
              <a:t> </a:t>
            </a:r>
            <a:r>
              <a:rPr lang="vi-VN" sz="2400" b="1" dirty="0">
                <a:solidFill>
                  <a:srgbClr val="FF0000"/>
                </a:solidFill>
              </a:rPr>
              <a:t>$</a:t>
            </a:r>
            <a:r>
              <a:rPr lang="vi-VN" sz="2400" dirty="0">
                <a:solidFill>
                  <a:schemeClr val="tx1">
                    <a:lumMod val="95000"/>
                    <a:lumOff val="5000"/>
                  </a:schemeClr>
                </a:solidFill>
              </a:rPr>
              <a:t> </a:t>
            </a:r>
          </a:p>
          <a:p>
            <a:r>
              <a:rPr lang="vi-VN" sz="2400" dirty="0">
                <a:solidFill>
                  <a:schemeClr val="tx1">
                    <a:lumMod val="95000"/>
                    <a:lumOff val="5000"/>
                  </a:schemeClr>
                </a:solidFill>
              </a:rPr>
              <a:t>         (8h/ngày)                     </a:t>
            </a:r>
            <a:endParaRPr lang="en-US" sz="2400" dirty="0">
              <a:solidFill>
                <a:schemeClr val="tx1">
                  <a:lumMod val="95000"/>
                  <a:lumOff val="5000"/>
                </a:schemeClr>
              </a:solidFill>
            </a:endParaRPr>
          </a:p>
        </p:txBody>
      </p:sp>
      <p:cxnSp>
        <p:nvCxnSpPr>
          <p:cNvPr id="23" name="Google Shape;267;p29">
            <a:extLst>
              <a:ext uri="{FF2B5EF4-FFF2-40B4-BE49-F238E27FC236}">
                <a16:creationId xmlns="" xmlns:a16="http://schemas.microsoft.com/office/drawing/2014/main" id="{2C68A0CE-8AF0-42B7-849E-71F517089EE6}"/>
              </a:ext>
            </a:extLst>
          </p:cNvPr>
          <p:cNvCxnSpPr>
            <a:cxnSpLocks/>
          </p:cNvCxnSpPr>
          <p:nvPr/>
        </p:nvCxnSpPr>
        <p:spPr>
          <a:xfrm>
            <a:off x="4155937" y="1861235"/>
            <a:ext cx="477806" cy="0"/>
          </a:xfrm>
          <a:prstGeom prst="straightConnector1">
            <a:avLst/>
          </a:prstGeom>
          <a:noFill/>
          <a:ln w="9525" cap="flat" cmpd="sng">
            <a:solidFill>
              <a:srgbClr val="162D5A"/>
            </a:solidFill>
            <a:prstDash val="dash"/>
            <a:round/>
            <a:headEnd type="none" w="med" len="med"/>
            <a:tailEnd type="none" w="med" len="med"/>
          </a:ln>
        </p:spPr>
      </p:cxnSp>
      <p:cxnSp>
        <p:nvCxnSpPr>
          <p:cNvPr id="24" name="Google Shape;267;p29">
            <a:extLst>
              <a:ext uri="{FF2B5EF4-FFF2-40B4-BE49-F238E27FC236}">
                <a16:creationId xmlns="" xmlns:a16="http://schemas.microsoft.com/office/drawing/2014/main" id="{7D8B4EFF-655D-4B3D-85E0-7D4B365D1378}"/>
              </a:ext>
            </a:extLst>
          </p:cNvPr>
          <p:cNvCxnSpPr>
            <a:cxnSpLocks/>
          </p:cNvCxnSpPr>
          <p:nvPr/>
        </p:nvCxnSpPr>
        <p:spPr>
          <a:xfrm>
            <a:off x="4285112" y="3677597"/>
            <a:ext cx="304336" cy="0"/>
          </a:xfrm>
          <a:prstGeom prst="straightConnector1">
            <a:avLst/>
          </a:prstGeom>
          <a:noFill/>
          <a:ln w="9525" cap="flat" cmpd="sng">
            <a:solidFill>
              <a:srgbClr val="162D5A"/>
            </a:solidFill>
            <a:prstDash val="dash"/>
            <a:round/>
            <a:headEnd type="none" w="med" len="med"/>
            <a:tailEnd type="none" w="med" len="med"/>
          </a:ln>
        </p:spPr>
      </p:cxnSp>
      <p:cxnSp>
        <p:nvCxnSpPr>
          <p:cNvPr id="25" name="Google Shape;267;p29">
            <a:extLst>
              <a:ext uri="{FF2B5EF4-FFF2-40B4-BE49-F238E27FC236}">
                <a16:creationId xmlns="" xmlns:a16="http://schemas.microsoft.com/office/drawing/2014/main" id="{39B97673-25F5-4113-A228-59ACDB94ACDF}"/>
              </a:ext>
            </a:extLst>
          </p:cNvPr>
          <p:cNvCxnSpPr>
            <a:cxnSpLocks/>
          </p:cNvCxnSpPr>
          <p:nvPr/>
        </p:nvCxnSpPr>
        <p:spPr>
          <a:xfrm>
            <a:off x="4437280" y="2551171"/>
            <a:ext cx="298705" cy="0"/>
          </a:xfrm>
          <a:prstGeom prst="straightConnector1">
            <a:avLst/>
          </a:prstGeom>
          <a:noFill/>
          <a:ln w="9525" cap="flat" cmpd="sng">
            <a:solidFill>
              <a:srgbClr val="162D5A"/>
            </a:solidFill>
            <a:prstDash val="dash"/>
            <a:round/>
            <a:headEnd type="none" w="med" len="med"/>
            <a:tailEnd type="none" w="med" len="med"/>
          </a:ln>
        </p:spPr>
      </p:cxnSp>
      <p:sp>
        <p:nvSpPr>
          <p:cNvPr id="3" name="Minus Sign 2">
            <a:extLst>
              <a:ext uri="{FF2B5EF4-FFF2-40B4-BE49-F238E27FC236}">
                <a16:creationId xmlns="" xmlns:a16="http://schemas.microsoft.com/office/drawing/2014/main" id="{BE4487F3-618A-4801-B61B-9AE056F8D338}"/>
              </a:ext>
            </a:extLst>
          </p:cNvPr>
          <p:cNvSpPr/>
          <p:nvPr/>
        </p:nvSpPr>
        <p:spPr>
          <a:xfrm>
            <a:off x="1161143" y="4368457"/>
            <a:ext cx="4490310" cy="145486"/>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8000"/>
              </a:solidFill>
            </a:endParaRPr>
          </a:p>
        </p:txBody>
      </p:sp>
      <p:sp>
        <p:nvSpPr>
          <p:cNvPr id="27" name="TextBox 26">
            <a:extLst>
              <a:ext uri="{FF2B5EF4-FFF2-40B4-BE49-F238E27FC236}">
                <a16:creationId xmlns="" xmlns:a16="http://schemas.microsoft.com/office/drawing/2014/main" id="{701D53E6-A4E3-4F04-A60C-467584F7AC68}"/>
              </a:ext>
            </a:extLst>
          </p:cNvPr>
          <p:cNvSpPr txBox="1"/>
          <p:nvPr/>
        </p:nvSpPr>
        <p:spPr>
          <a:xfrm>
            <a:off x="4216168" y="4529514"/>
            <a:ext cx="1103552" cy="461665"/>
          </a:xfrm>
          <a:prstGeom prst="rect">
            <a:avLst/>
          </a:prstGeom>
          <a:noFill/>
        </p:spPr>
        <p:txBody>
          <a:bodyPr wrap="square">
            <a:spAutoFit/>
          </a:bodyPr>
          <a:lstStyle/>
          <a:p>
            <a:pPr algn="r"/>
            <a:r>
              <a:rPr lang="vi-VN" sz="2400" b="1" i="0" dirty="0">
                <a:solidFill>
                  <a:srgbClr val="006600"/>
                </a:solidFill>
                <a:effectLst/>
              </a:rPr>
              <a:t>68$</a:t>
            </a:r>
            <a:endParaRPr lang="en-US" sz="2400" b="1" dirty="0">
              <a:solidFill>
                <a:srgbClr val="006600"/>
              </a:solidFill>
            </a:endParaRPr>
          </a:p>
        </p:txBody>
      </p:sp>
      <p:sp>
        <p:nvSpPr>
          <p:cNvPr id="4" name="Arrow: Right 3">
            <a:extLst>
              <a:ext uri="{FF2B5EF4-FFF2-40B4-BE49-F238E27FC236}">
                <a16:creationId xmlns="" xmlns:a16="http://schemas.microsoft.com/office/drawing/2014/main" id="{94ABB05C-D4C9-4B14-88C5-B10062C23C1F}"/>
              </a:ext>
            </a:extLst>
          </p:cNvPr>
          <p:cNvSpPr/>
          <p:nvPr/>
        </p:nvSpPr>
        <p:spPr>
          <a:xfrm>
            <a:off x="323871" y="4607591"/>
            <a:ext cx="457903" cy="260997"/>
          </a:xfrm>
          <a:prstGeom prst="rightArrow">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 xmlns:a16="http://schemas.microsoft.com/office/drawing/2014/main" id="{2131A5E1-4A39-483A-9EC8-F6E7F59B4B21}"/>
              </a:ext>
            </a:extLst>
          </p:cNvPr>
          <p:cNvSpPr txBox="1"/>
          <p:nvPr/>
        </p:nvSpPr>
        <p:spPr>
          <a:xfrm>
            <a:off x="776633" y="4516784"/>
            <a:ext cx="3809999" cy="461665"/>
          </a:xfrm>
          <a:prstGeom prst="rect">
            <a:avLst/>
          </a:prstGeom>
          <a:noFill/>
        </p:spPr>
        <p:txBody>
          <a:bodyPr wrap="square">
            <a:spAutoFit/>
          </a:bodyPr>
          <a:lstStyle/>
          <a:p>
            <a:r>
              <a:rPr lang="en-US" altLang="en-US" sz="2400" b="1" dirty="0">
                <a:solidFill>
                  <a:srgbClr val="006600"/>
                </a:solidFill>
                <a:ea typeface="MS Song" pitchFamily="49" charset="-122"/>
              </a:rPr>
              <a:t>Chi </a:t>
            </a:r>
            <a:r>
              <a:rPr lang="en-US" altLang="en-US" sz="2400" b="1" dirty="0" err="1">
                <a:solidFill>
                  <a:srgbClr val="006600"/>
                </a:solidFill>
                <a:ea typeface="MS Song" pitchFamily="49" charset="-122"/>
              </a:rPr>
              <a:t>phí</a:t>
            </a:r>
            <a:r>
              <a:rPr lang="en-US" altLang="en-US" sz="2400" b="1" dirty="0">
                <a:solidFill>
                  <a:srgbClr val="006600"/>
                </a:solidFill>
                <a:ea typeface="MS Song" pitchFamily="49" charset="-122"/>
              </a:rPr>
              <a:t> </a:t>
            </a:r>
            <a:r>
              <a:rPr lang="en-US" altLang="en-US" sz="2400" b="1" dirty="0" err="1">
                <a:solidFill>
                  <a:srgbClr val="006600"/>
                </a:solidFill>
                <a:ea typeface="MS Song" pitchFamily="49" charset="-122"/>
              </a:rPr>
              <a:t>nhà</a:t>
            </a:r>
            <a:r>
              <a:rPr lang="en-US" altLang="en-US" sz="2400" b="1" dirty="0">
                <a:solidFill>
                  <a:srgbClr val="006600"/>
                </a:solidFill>
                <a:ea typeface="MS Song" pitchFamily="49" charset="-122"/>
              </a:rPr>
              <a:t> </a:t>
            </a:r>
            <a:r>
              <a:rPr lang="en-US" altLang="en-US" sz="2400" b="1" dirty="0" err="1">
                <a:solidFill>
                  <a:srgbClr val="006600"/>
                </a:solidFill>
                <a:ea typeface="MS Song" pitchFamily="49" charset="-122"/>
              </a:rPr>
              <a:t>tư</a:t>
            </a:r>
            <a:r>
              <a:rPr lang="en-US" altLang="en-US" sz="2400" b="1" dirty="0">
                <a:solidFill>
                  <a:srgbClr val="006600"/>
                </a:solidFill>
                <a:ea typeface="MS Song" pitchFamily="49" charset="-122"/>
              </a:rPr>
              <a:t> </a:t>
            </a:r>
            <a:r>
              <a:rPr lang="en-US" altLang="en-US" sz="2400" b="1" dirty="0" err="1">
                <a:solidFill>
                  <a:srgbClr val="006600"/>
                </a:solidFill>
                <a:ea typeface="MS Song" pitchFamily="49" charset="-122"/>
              </a:rPr>
              <a:t>bản</a:t>
            </a:r>
            <a:r>
              <a:rPr lang="en-US" altLang="en-US" sz="2400" b="1" dirty="0">
                <a:solidFill>
                  <a:srgbClr val="006600"/>
                </a:solidFill>
                <a:ea typeface="MS Song" pitchFamily="49" charset="-122"/>
              </a:rPr>
              <a:t> </a:t>
            </a:r>
            <a:r>
              <a:rPr lang="en-US" altLang="en-US" sz="2400" b="1" dirty="0" err="1">
                <a:solidFill>
                  <a:srgbClr val="006600"/>
                </a:solidFill>
                <a:ea typeface="MS Song" pitchFamily="49" charset="-122"/>
              </a:rPr>
              <a:t>bỏ</a:t>
            </a:r>
            <a:r>
              <a:rPr lang="en-US" altLang="en-US" sz="2400" b="1" dirty="0">
                <a:solidFill>
                  <a:srgbClr val="006600"/>
                </a:solidFill>
                <a:ea typeface="MS Song" pitchFamily="49" charset="-122"/>
              </a:rPr>
              <a:t> ra</a:t>
            </a:r>
            <a:r>
              <a:rPr lang="vi-VN" altLang="en-US" sz="2400" b="1" dirty="0">
                <a:solidFill>
                  <a:srgbClr val="006600"/>
                </a:solidFill>
                <a:ea typeface="MS Song" pitchFamily="49" charset="-122"/>
              </a:rPr>
              <a:t>:</a:t>
            </a:r>
            <a:r>
              <a:rPr lang="en-US" altLang="en-US" sz="2400" b="1" dirty="0">
                <a:solidFill>
                  <a:srgbClr val="006600"/>
                </a:solidFill>
                <a:ea typeface="MS Song" pitchFamily="49" charset="-122"/>
              </a:rPr>
              <a:t> </a:t>
            </a:r>
            <a:endParaRPr lang="en-US" sz="2400" dirty="0">
              <a:solidFill>
                <a:srgbClr val="006600"/>
              </a:solidFill>
            </a:endParaRPr>
          </a:p>
        </p:txBody>
      </p:sp>
      <p:sp>
        <p:nvSpPr>
          <p:cNvPr id="31" name="AutoShape 10">
            <a:extLst>
              <a:ext uri="{FF2B5EF4-FFF2-40B4-BE49-F238E27FC236}">
                <a16:creationId xmlns="" xmlns:a16="http://schemas.microsoft.com/office/drawing/2014/main" id="{3C9F7513-668B-48EB-8156-E85D43E08AD5}"/>
              </a:ext>
            </a:extLst>
          </p:cNvPr>
          <p:cNvSpPr>
            <a:spLocks/>
          </p:cNvSpPr>
          <p:nvPr/>
        </p:nvSpPr>
        <p:spPr bwMode="auto">
          <a:xfrm rot="10800000" flipV="1">
            <a:off x="15889" y="1223840"/>
            <a:ext cx="307982" cy="2641810"/>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35" name="Minus Sign 34">
            <a:extLst>
              <a:ext uri="{FF2B5EF4-FFF2-40B4-BE49-F238E27FC236}">
                <a16:creationId xmlns="" xmlns:a16="http://schemas.microsoft.com/office/drawing/2014/main" id="{0B0C6368-3585-4B50-AF30-3765A31396AB}"/>
              </a:ext>
            </a:extLst>
          </p:cNvPr>
          <p:cNvSpPr/>
          <p:nvPr/>
        </p:nvSpPr>
        <p:spPr>
          <a:xfrm>
            <a:off x="-1364344" y="5875135"/>
            <a:ext cx="13846629" cy="35102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extBox 35">
            <a:extLst>
              <a:ext uri="{FF2B5EF4-FFF2-40B4-BE49-F238E27FC236}">
                <a16:creationId xmlns="" xmlns:a16="http://schemas.microsoft.com/office/drawing/2014/main" id="{048EC460-6028-44D7-AD88-485A9A03BE43}"/>
              </a:ext>
            </a:extLst>
          </p:cNvPr>
          <p:cNvSpPr txBox="1"/>
          <p:nvPr/>
        </p:nvSpPr>
        <p:spPr>
          <a:xfrm>
            <a:off x="1522605" y="5560168"/>
            <a:ext cx="1531253" cy="400110"/>
          </a:xfrm>
          <a:prstGeom prst="rect">
            <a:avLst/>
          </a:prstGeom>
          <a:noFill/>
        </p:spPr>
        <p:txBody>
          <a:bodyPr wrap="square">
            <a:spAutoFit/>
          </a:bodyPr>
          <a:lstStyle/>
          <a:p>
            <a:pPr algn="ctr"/>
            <a:r>
              <a:rPr lang="vi-VN" sz="2000" i="0" dirty="0">
                <a:solidFill>
                  <a:srgbClr val="CC6600"/>
                </a:solidFill>
                <a:effectLst/>
              </a:rPr>
              <a:t>50 kg </a:t>
            </a:r>
            <a:r>
              <a:rPr lang="en-US" sz="2000" i="0" dirty="0" err="1">
                <a:solidFill>
                  <a:srgbClr val="CC6600"/>
                </a:solidFill>
                <a:effectLst/>
              </a:rPr>
              <a:t>sợi</a:t>
            </a:r>
            <a:endParaRPr lang="en-US" sz="2000" dirty="0">
              <a:solidFill>
                <a:srgbClr val="CC6600"/>
              </a:solidFill>
            </a:endParaRPr>
          </a:p>
        </p:txBody>
      </p:sp>
      <p:sp>
        <p:nvSpPr>
          <p:cNvPr id="37" name="TextBox 36">
            <a:extLst>
              <a:ext uri="{FF2B5EF4-FFF2-40B4-BE49-F238E27FC236}">
                <a16:creationId xmlns="" xmlns:a16="http://schemas.microsoft.com/office/drawing/2014/main" id="{BD708805-DB36-4224-B870-33D165E5B4B7}"/>
              </a:ext>
            </a:extLst>
          </p:cNvPr>
          <p:cNvSpPr txBox="1"/>
          <p:nvPr/>
        </p:nvSpPr>
        <p:spPr>
          <a:xfrm>
            <a:off x="792249" y="5121796"/>
            <a:ext cx="3363688" cy="400110"/>
          </a:xfrm>
          <a:prstGeom prst="rect">
            <a:avLst/>
          </a:prstGeom>
          <a:noFill/>
        </p:spPr>
        <p:txBody>
          <a:bodyPr wrap="square">
            <a:spAutoFit/>
          </a:bodyPr>
          <a:lstStyle/>
          <a:p>
            <a:pPr algn="ctr"/>
            <a:r>
              <a:rPr lang="vi-VN" sz="2000" i="0" dirty="0">
                <a:solidFill>
                  <a:srgbClr val="008000"/>
                </a:solidFill>
                <a:effectLst/>
              </a:rPr>
              <a:t>50$ + 3$ + 15$ = 68$</a:t>
            </a:r>
            <a:endParaRPr lang="en-US" sz="2000" dirty="0">
              <a:solidFill>
                <a:srgbClr val="008000"/>
              </a:solidFill>
            </a:endParaRPr>
          </a:p>
        </p:txBody>
      </p:sp>
      <p:pic>
        <p:nvPicPr>
          <p:cNvPr id="38" name="Graphic 37" descr="Line arrow: Clockwise curve outline">
            <a:extLst>
              <a:ext uri="{FF2B5EF4-FFF2-40B4-BE49-F238E27FC236}">
                <a16:creationId xmlns="" xmlns:a16="http://schemas.microsoft.com/office/drawing/2014/main" id="{4592CF05-1434-4610-9A72-778FF1898D7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rot="656885">
            <a:off x="937249" y="5292136"/>
            <a:ext cx="590441" cy="598039"/>
          </a:xfrm>
          <a:prstGeom prst="rect">
            <a:avLst/>
          </a:prstGeom>
        </p:spPr>
      </p:pic>
      <p:sp>
        <p:nvSpPr>
          <p:cNvPr id="9" name="Minus Sign 8">
            <a:extLst>
              <a:ext uri="{FF2B5EF4-FFF2-40B4-BE49-F238E27FC236}">
                <a16:creationId xmlns="" xmlns:a16="http://schemas.microsoft.com/office/drawing/2014/main" id="{EC0C0C48-6E70-449A-BD2A-0D037DA7B717}"/>
              </a:ext>
            </a:extLst>
          </p:cNvPr>
          <p:cNvSpPr/>
          <p:nvPr/>
        </p:nvSpPr>
        <p:spPr>
          <a:xfrm rot="16200000">
            <a:off x="5384825" y="5946802"/>
            <a:ext cx="348343" cy="116065"/>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Graphic 10" descr="Bio-hazard with solid fill">
            <a:extLst>
              <a:ext uri="{FF2B5EF4-FFF2-40B4-BE49-F238E27FC236}">
                <a16:creationId xmlns="" xmlns:a16="http://schemas.microsoft.com/office/drawing/2014/main" id="{7A0446AC-9EA1-405D-BA12-DFE2C6DA6F92}"/>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 xmlns:asvg="http://schemas.microsoft.com/office/drawing/2016/SVG/main" r:embed="rId9"/>
              </a:ext>
            </a:extLst>
          </a:blip>
          <a:stretch>
            <a:fillRect/>
          </a:stretch>
        </p:blipFill>
        <p:spPr>
          <a:xfrm>
            <a:off x="5228770" y="5234754"/>
            <a:ext cx="660400" cy="538289"/>
          </a:xfrm>
          <a:prstGeom prst="rect">
            <a:avLst/>
          </a:prstGeom>
        </p:spPr>
      </p:pic>
      <p:sp>
        <p:nvSpPr>
          <p:cNvPr id="12" name="Minus Sign 11">
            <a:extLst>
              <a:ext uri="{FF2B5EF4-FFF2-40B4-BE49-F238E27FC236}">
                <a16:creationId xmlns="" xmlns:a16="http://schemas.microsoft.com/office/drawing/2014/main" id="{94CCBE9A-2E6D-4F90-AE33-B5FDFB4368AF}"/>
              </a:ext>
            </a:extLst>
          </p:cNvPr>
          <p:cNvSpPr/>
          <p:nvPr/>
        </p:nvSpPr>
        <p:spPr>
          <a:xfrm rot="5400000">
            <a:off x="2887244" y="3532217"/>
            <a:ext cx="5422212" cy="127881"/>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TextBox 42">
            <a:extLst>
              <a:ext uri="{FF2B5EF4-FFF2-40B4-BE49-F238E27FC236}">
                <a16:creationId xmlns="" xmlns:a16="http://schemas.microsoft.com/office/drawing/2014/main" id="{6AAF5072-902F-4C49-A3B2-1A424A292AF9}"/>
              </a:ext>
            </a:extLst>
          </p:cNvPr>
          <p:cNvSpPr txBox="1"/>
          <p:nvPr/>
        </p:nvSpPr>
        <p:spPr>
          <a:xfrm>
            <a:off x="7014426" y="5540690"/>
            <a:ext cx="1531253" cy="400110"/>
          </a:xfrm>
          <a:prstGeom prst="rect">
            <a:avLst/>
          </a:prstGeom>
          <a:noFill/>
        </p:spPr>
        <p:txBody>
          <a:bodyPr wrap="square">
            <a:spAutoFit/>
          </a:bodyPr>
          <a:lstStyle/>
          <a:p>
            <a:pPr algn="ctr"/>
            <a:r>
              <a:rPr lang="vi-VN" sz="2000" i="0" dirty="0">
                <a:solidFill>
                  <a:srgbClr val="CC6600"/>
                </a:solidFill>
                <a:effectLst/>
              </a:rPr>
              <a:t>50 kg </a:t>
            </a:r>
            <a:r>
              <a:rPr lang="en-US" sz="2000" i="0" dirty="0" err="1">
                <a:solidFill>
                  <a:srgbClr val="CC6600"/>
                </a:solidFill>
                <a:effectLst/>
              </a:rPr>
              <a:t>sợi</a:t>
            </a:r>
            <a:endParaRPr lang="en-US" sz="2000" dirty="0">
              <a:solidFill>
                <a:srgbClr val="CC6600"/>
              </a:solidFill>
            </a:endParaRPr>
          </a:p>
        </p:txBody>
      </p:sp>
      <p:cxnSp>
        <p:nvCxnSpPr>
          <p:cNvPr id="46" name="Google Shape;267;p29">
            <a:extLst>
              <a:ext uri="{FF2B5EF4-FFF2-40B4-BE49-F238E27FC236}">
                <a16:creationId xmlns="" xmlns:a16="http://schemas.microsoft.com/office/drawing/2014/main" id="{ACBB7E17-4AA0-4661-92F6-573CE05A0964}"/>
              </a:ext>
            </a:extLst>
          </p:cNvPr>
          <p:cNvCxnSpPr>
            <a:cxnSpLocks/>
          </p:cNvCxnSpPr>
          <p:nvPr/>
        </p:nvCxnSpPr>
        <p:spPr>
          <a:xfrm>
            <a:off x="5618194" y="2551171"/>
            <a:ext cx="477806" cy="0"/>
          </a:xfrm>
          <a:prstGeom prst="straightConnector1">
            <a:avLst/>
          </a:prstGeom>
          <a:noFill/>
          <a:ln w="9525" cap="flat" cmpd="sng">
            <a:solidFill>
              <a:srgbClr val="162D5A"/>
            </a:solidFill>
            <a:prstDash val="dash"/>
            <a:round/>
            <a:headEnd type="none" w="med" len="med"/>
            <a:tailEnd type="none" w="med" len="med"/>
          </a:ln>
        </p:spPr>
      </p:cxnSp>
      <p:cxnSp>
        <p:nvCxnSpPr>
          <p:cNvPr id="50" name="Google Shape;267;p29">
            <a:extLst>
              <a:ext uri="{FF2B5EF4-FFF2-40B4-BE49-F238E27FC236}">
                <a16:creationId xmlns="" xmlns:a16="http://schemas.microsoft.com/office/drawing/2014/main" id="{246A7489-BB9C-4248-AD41-B0DA77604F0C}"/>
              </a:ext>
            </a:extLst>
          </p:cNvPr>
          <p:cNvCxnSpPr>
            <a:cxnSpLocks/>
          </p:cNvCxnSpPr>
          <p:nvPr/>
        </p:nvCxnSpPr>
        <p:spPr>
          <a:xfrm>
            <a:off x="5593039" y="1834170"/>
            <a:ext cx="477806" cy="0"/>
          </a:xfrm>
          <a:prstGeom prst="straightConnector1">
            <a:avLst/>
          </a:prstGeom>
          <a:noFill/>
          <a:ln w="9525" cap="flat" cmpd="sng">
            <a:solidFill>
              <a:srgbClr val="162D5A"/>
            </a:solidFill>
            <a:prstDash val="dash"/>
            <a:round/>
            <a:headEnd type="none" w="med" len="med"/>
            <a:tailEnd type="none" w="med" len="med"/>
          </a:ln>
        </p:spPr>
      </p:cxnSp>
      <p:sp>
        <p:nvSpPr>
          <p:cNvPr id="52" name="TextBox 51">
            <a:extLst>
              <a:ext uri="{FF2B5EF4-FFF2-40B4-BE49-F238E27FC236}">
                <a16:creationId xmlns="" xmlns:a16="http://schemas.microsoft.com/office/drawing/2014/main" id="{B06345D8-87AF-4B78-A372-000B6FEDC029}"/>
              </a:ext>
            </a:extLst>
          </p:cNvPr>
          <p:cNvSpPr txBox="1"/>
          <p:nvPr/>
        </p:nvSpPr>
        <p:spPr>
          <a:xfrm>
            <a:off x="6119812" y="1664392"/>
            <a:ext cx="1954452" cy="461665"/>
          </a:xfrm>
          <a:prstGeom prst="rect">
            <a:avLst/>
          </a:prstGeom>
          <a:noFill/>
        </p:spPr>
        <p:txBody>
          <a:bodyPr wrap="square">
            <a:spAutoFit/>
          </a:bodyPr>
          <a:lstStyle/>
          <a:p>
            <a:r>
              <a:rPr lang="vi-VN" sz="2400" b="1" dirty="0">
                <a:solidFill>
                  <a:srgbClr val="FF0000"/>
                </a:solidFill>
              </a:rPr>
              <a:t>50$ </a:t>
            </a:r>
            <a:endParaRPr lang="en-US" sz="2400" dirty="0"/>
          </a:p>
        </p:txBody>
      </p:sp>
      <p:sp>
        <p:nvSpPr>
          <p:cNvPr id="54" name="TextBox 53">
            <a:extLst>
              <a:ext uri="{FF2B5EF4-FFF2-40B4-BE49-F238E27FC236}">
                <a16:creationId xmlns="" xmlns:a16="http://schemas.microsoft.com/office/drawing/2014/main" id="{36FC12CA-981E-496F-BAE2-509848B5AB9B}"/>
              </a:ext>
            </a:extLst>
          </p:cNvPr>
          <p:cNvSpPr txBox="1"/>
          <p:nvPr/>
        </p:nvSpPr>
        <p:spPr>
          <a:xfrm>
            <a:off x="6149340" y="2273137"/>
            <a:ext cx="812800" cy="461665"/>
          </a:xfrm>
          <a:prstGeom prst="rect">
            <a:avLst/>
          </a:prstGeom>
          <a:noFill/>
        </p:spPr>
        <p:txBody>
          <a:bodyPr wrap="square">
            <a:spAutoFit/>
          </a:bodyPr>
          <a:lstStyle/>
          <a:p>
            <a:r>
              <a:rPr lang="vi-VN" sz="2400" b="1" dirty="0">
                <a:solidFill>
                  <a:srgbClr val="FF0000"/>
                </a:solidFill>
              </a:rPr>
              <a:t>3$ </a:t>
            </a:r>
            <a:endParaRPr lang="en-US" sz="2400" dirty="0"/>
          </a:p>
        </p:txBody>
      </p:sp>
      <p:sp>
        <p:nvSpPr>
          <p:cNvPr id="55" name="TextBox 54">
            <a:extLst>
              <a:ext uri="{FF2B5EF4-FFF2-40B4-BE49-F238E27FC236}">
                <a16:creationId xmlns="" xmlns:a16="http://schemas.microsoft.com/office/drawing/2014/main" id="{04C5C528-B68C-42BC-9383-BFCA9DECDBC4}"/>
              </a:ext>
            </a:extLst>
          </p:cNvPr>
          <p:cNvSpPr txBox="1"/>
          <p:nvPr/>
        </p:nvSpPr>
        <p:spPr>
          <a:xfrm>
            <a:off x="2720029" y="6457762"/>
            <a:ext cx="667658" cy="461665"/>
          </a:xfrm>
          <a:prstGeom prst="rect">
            <a:avLst/>
          </a:prstGeom>
          <a:noFill/>
        </p:spPr>
        <p:txBody>
          <a:bodyPr wrap="square">
            <a:spAutoFit/>
          </a:bodyPr>
          <a:lstStyle/>
          <a:p>
            <a:r>
              <a:rPr lang="vi-VN" sz="2400" b="1" dirty="0">
                <a:solidFill>
                  <a:srgbClr val="0033CC"/>
                </a:solidFill>
              </a:rPr>
              <a:t>4h</a:t>
            </a:r>
            <a:r>
              <a:rPr lang="en-US" sz="2400" b="1" i="0" dirty="0">
                <a:solidFill>
                  <a:srgbClr val="0033CC"/>
                </a:solidFill>
                <a:effectLst/>
              </a:rPr>
              <a:t> </a:t>
            </a:r>
            <a:endParaRPr lang="en-US" sz="2400" dirty="0"/>
          </a:p>
        </p:txBody>
      </p:sp>
      <p:sp>
        <p:nvSpPr>
          <p:cNvPr id="56" name="AutoShape 10">
            <a:extLst>
              <a:ext uri="{FF2B5EF4-FFF2-40B4-BE49-F238E27FC236}">
                <a16:creationId xmlns="" xmlns:a16="http://schemas.microsoft.com/office/drawing/2014/main" id="{B4A6F789-3BE1-46BB-A01D-2D9F7C7DD7A5}"/>
              </a:ext>
            </a:extLst>
          </p:cNvPr>
          <p:cNvSpPr>
            <a:spLocks/>
          </p:cNvSpPr>
          <p:nvPr/>
        </p:nvSpPr>
        <p:spPr bwMode="auto">
          <a:xfrm rot="5400000" flipV="1">
            <a:off x="2774575" y="4158753"/>
            <a:ext cx="351029" cy="4346912"/>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57" name="AutoShape 10">
            <a:extLst>
              <a:ext uri="{FF2B5EF4-FFF2-40B4-BE49-F238E27FC236}">
                <a16:creationId xmlns="" xmlns:a16="http://schemas.microsoft.com/office/drawing/2014/main" id="{2D7F3FF2-311B-496D-8FBF-384B33755EE1}"/>
              </a:ext>
            </a:extLst>
          </p:cNvPr>
          <p:cNvSpPr>
            <a:spLocks/>
          </p:cNvSpPr>
          <p:nvPr/>
        </p:nvSpPr>
        <p:spPr bwMode="auto">
          <a:xfrm rot="5400000" flipV="1">
            <a:off x="7832735" y="4151398"/>
            <a:ext cx="351029" cy="4346912"/>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58" name="TextBox 57">
            <a:extLst>
              <a:ext uri="{FF2B5EF4-FFF2-40B4-BE49-F238E27FC236}">
                <a16:creationId xmlns="" xmlns:a16="http://schemas.microsoft.com/office/drawing/2014/main" id="{69FDF6A6-97E8-45D5-BE32-B1F9ED1F3B95}"/>
              </a:ext>
            </a:extLst>
          </p:cNvPr>
          <p:cNvSpPr txBox="1"/>
          <p:nvPr/>
        </p:nvSpPr>
        <p:spPr>
          <a:xfrm>
            <a:off x="7749099" y="6425513"/>
            <a:ext cx="618530" cy="461665"/>
          </a:xfrm>
          <a:prstGeom prst="rect">
            <a:avLst/>
          </a:prstGeom>
          <a:noFill/>
        </p:spPr>
        <p:txBody>
          <a:bodyPr wrap="square">
            <a:spAutoFit/>
          </a:bodyPr>
          <a:lstStyle/>
          <a:p>
            <a:r>
              <a:rPr lang="vi-VN" sz="2400" b="1" dirty="0">
                <a:solidFill>
                  <a:srgbClr val="0033CC"/>
                </a:solidFill>
              </a:rPr>
              <a:t>4h</a:t>
            </a:r>
            <a:r>
              <a:rPr lang="en-US" sz="2400" b="1" i="0" dirty="0">
                <a:solidFill>
                  <a:srgbClr val="0033CC"/>
                </a:solidFill>
                <a:effectLst/>
              </a:rPr>
              <a:t> </a:t>
            </a:r>
            <a:endParaRPr lang="en-US" sz="2400" dirty="0"/>
          </a:p>
        </p:txBody>
      </p:sp>
      <p:sp>
        <p:nvSpPr>
          <p:cNvPr id="59" name="TextBox 58">
            <a:extLst>
              <a:ext uri="{FF2B5EF4-FFF2-40B4-BE49-F238E27FC236}">
                <a16:creationId xmlns="" xmlns:a16="http://schemas.microsoft.com/office/drawing/2014/main" id="{9F4AC451-281B-4121-8D5D-226ED337C490}"/>
              </a:ext>
            </a:extLst>
          </p:cNvPr>
          <p:cNvSpPr txBox="1"/>
          <p:nvPr/>
        </p:nvSpPr>
        <p:spPr>
          <a:xfrm>
            <a:off x="5614814" y="4551912"/>
            <a:ext cx="1103552" cy="461665"/>
          </a:xfrm>
          <a:prstGeom prst="rect">
            <a:avLst/>
          </a:prstGeom>
          <a:noFill/>
        </p:spPr>
        <p:txBody>
          <a:bodyPr wrap="square">
            <a:spAutoFit/>
          </a:bodyPr>
          <a:lstStyle/>
          <a:p>
            <a:pPr algn="r"/>
            <a:r>
              <a:rPr lang="vi-VN" sz="2400" b="1" dirty="0">
                <a:solidFill>
                  <a:srgbClr val="006600"/>
                </a:solidFill>
              </a:rPr>
              <a:t>53</a:t>
            </a:r>
            <a:r>
              <a:rPr lang="vi-VN" sz="2400" b="1" i="0" dirty="0">
                <a:solidFill>
                  <a:srgbClr val="006600"/>
                </a:solidFill>
                <a:effectLst/>
              </a:rPr>
              <a:t>$</a:t>
            </a:r>
            <a:endParaRPr lang="en-US" sz="2400" b="1" dirty="0">
              <a:solidFill>
                <a:srgbClr val="006600"/>
              </a:solidFill>
            </a:endParaRPr>
          </a:p>
        </p:txBody>
      </p:sp>
      <p:sp>
        <p:nvSpPr>
          <p:cNvPr id="60" name="Minus Sign 59">
            <a:extLst>
              <a:ext uri="{FF2B5EF4-FFF2-40B4-BE49-F238E27FC236}">
                <a16:creationId xmlns="" xmlns:a16="http://schemas.microsoft.com/office/drawing/2014/main" id="{8A3FC1AB-77E2-4B9D-910E-51533B85150A}"/>
              </a:ext>
            </a:extLst>
          </p:cNvPr>
          <p:cNvSpPr/>
          <p:nvPr/>
        </p:nvSpPr>
        <p:spPr>
          <a:xfrm>
            <a:off x="5523863" y="4417271"/>
            <a:ext cx="1438277" cy="96672"/>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8000"/>
              </a:solidFill>
            </a:endParaRPr>
          </a:p>
        </p:txBody>
      </p:sp>
      <p:pic>
        <p:nvPicPr>
          <p:cNvPr id="61" name="Graphic 60" descr="Line arrow: Clockwise curve outline">
            <a:extLst>
              <a:ext uri="{FF2B5EF4-FFF2-40B4-BE49-F238E27FC236}">
                <a16:creationId xmlns="" xmlns:a16="http://schemas.microsoft.com/office/drawing/2014/main" id="{8F6226DC-7D24-42A4-993E-8AABAD1D0354}"/>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rot="656885">
            <a:off x="6661400" y="5401983"/>
            <a:ext cx="590441" cy="598039"/>
          </a:xfrm>
          <a:prstGeom prst="rect">
            <a:avLst/>
          </a:prstGeom>
        </p:spPr>
      </p:pic>
      <p:sp>
        <p:nvSpPr>
          <p:cNvPr id="62" name="TextBox 61">
            <a:extLst>
              <a:ext uri="{FF2B5EF4-FFF2-40B4-BE49-F238E27FC236}">
                <a16:creationId xmlns="" xmlns:a16="http://schemas.microsoft.com/office/drawing/2014/main" id="{4FFBA3AF-F9A2-4132-AEA7-A674AF79A5D7}"/>
              </a:ext>
            </a:extLst>
          </p:cNvPr>
          <p:cNvSpPr txBox="1"/>
          <p:nvPr/>
        </p:nvSpPr>
        <p:spPr>
          <a:xfrm>
            <a:off x="6482055" y="5116320"/>
            <a:ext cx="3363688" cy="400110"/>
          </a:xfrm>
          <a:prstGeom prst="rect">
            <a:avLst/>
          </a:prstGeom>
          <a:noFill/>
        </p:spPr>
        <p:txBody>
          <a:bodyPr wrap="square">
            <a:spAutoFit/>
          </a:bodyPr>
          <a:lstStyle/>
          <a:p>
            <a:pPr algn="ctr"/>
            <a:r>
              <a:rPr lang="vi-VN" sz="2000" i="0" dirty="0">
                <a:solidFill>
                  <a:srgbClr val="008000"/>
                </a:solidFill>
                <a:effectLst/>
              </a:rPr>
              <a:t>50$ + 3$ + 15$ = 68$</a:t>
            </a:r>
            <a:endParaRPr lang="en-US" sz="2000" dirty="0">
              <a:solidFill>
                <a:srgbClr val="008000"/>
              </a:solidFill>
            </a:endParaRPr>
          </a:p>
        </p:txBody>
      </p:sp>
      <p:pic>
        <p:nvPicPr>
          <p:cNvPr id="39" name="Picture 38"/>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9780490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424"/>
        <p:cNvGrpSpPr/>
        <p:nvPr/>
      </p:nvGrpSpPr>
      <p:grpSpPr>
        <a:xfrm>
          <a:off x="0" y="0"/>
          <a:ext cx="0" cy="0"/>
          <a:chOff x="0" y="0"/>
          <a:chExt cx="0" cy="0"/>
        </a:xfrm>
      </p:grpSpPr>
      <p:sp>
        <p:nvSpPr>
          <p:cNvPr id="6" name="Cloud Callout 5">
            <a:extLst>
              <a:ext uri="{FF2B5EF4-FFF2-40B4-BE49-F238E27FC236}">
                <a16:creationId xmlns="" xmlns:a16="http://schemas.microsoft.com/office/drawing/2014/main" id="{5574669B-788E-45A8-807B-277116F3C72E}"/>
              </a:ext>
            </a:extLst>
          </p:cNvPr>
          <p:cNvSpPr/>
          <p:nvPr/>
        </p:nvSpPr>
        <p:spPr>
          <a:xfrm>
            <a:off x="1100591" y="1211564"/>
            <a:ext cx="2569028" cy="823025"/>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00000"/>
                </a:solidFill>
              </a:rPr>
              <a:t>Ví</a:t>
            </a:r>
            <a:r>
              <a:rPr lang="en-US" sz="2400" b="1" dirty="0">
                <a:solidFill>
                  <a:srgbClr val="C00000"/>
                </a:solidFill>
              </a:rPr>
              <a:t> </a:t>
            </a:r>
            <a:r>
              <a:rPr lang="en-US" sz="2400" b="1" dirty="0" err="1">
                <a:solidFill>
                  <a:srgbClr val="C00000"/>
                </a:solidFill>
              </a:rPr>
              <a:t>dụ</a:t>
            </a:r>
            <a:endParaRPr lang="en-US" sz="2400" b="1" dirty="0">
              <a:solidFill>
                <a:srgbClr val="C00000"/>
              </a:solidFill>
            </a:endParaRPr>
          </a:p>
        </p:txBody>
      </p:sp>
      <p:sp>
        <p:nvSpPr>
          <p:cNvPr id="7" name="TextBox 6">
            <a:extLst>
              <a:ext uri="{FF2B5EF4-FFF2-40B4-BE49-F238E27FC236}">
                <a16:creationId xmlns="" xmlns:a16="http://schemas.microsoft.com/office/drawing/2014/main" id="{01AC2073-D34F-4061-94CE-6CBB54CA85A2}"/>
              </a:ext>
            </a:extLst>
          </p:cNvPr>
          <p:cNvSpPr txBox="1"/>
          <p:nvPr/>
        </p:nvSpPr>
        <p:spPr>
          <a:xfrm>
            <a:off x="3647731" y="1978932"/>
            <a:ext cx="4368800" cy="461665"/>
          </a:xfrm>
          <a:prstGeom prst="rect">
            <a:avLst/>
          </a:prstGeom>
          <a:noFill/>
          <a:ln>
            <a:solidFill>
              <a:schemeClr val="tx1">
                <a:lumMod val="95000"/>
                <a:lumOff val="5000"/>
              </a:schemeClr>
            </a:solidFill>
          </a:ln>
        </p:spPr>
        <p:txBody>
          <a:bodyPr wrap="square">
            <a:spAutoFit/>
          </a:bodyPr>
          <a:lstStyle/>
          <a:p>
            <a:r>
              <a:rPr lang="vi-VN" sz="2400" b="1" dirty="0">
                <a:solidFill>
                  <a:srgbClr val="0033CC"/>
                </a:solidFill>
              </a:rPr>
              <a:t>S</a:t>
            </a:r>
            <a:r>
              <a:rPr lang="en-US" sz="2400" b="1" i="0" dirty="0" err="1">
                <a:solidFill>
                  <a:srgbClr val="0033CC"/>
                </a:solidFill>
                <a:effectLst/>
              </a:rPr>
              <a:t>ản</a:t>
            </a:r>
            <a:r>
              <a:rPr lang="en-US" sz="2400" b="1" i="0" dirty="0">
                <a:solidFill>
                  <a:srgbClr val="0033CC"/>
                </a:solidFill>
                <a:effectLst/>
              </a:rPr>
              <a:t> </a:t>
            </a:r>
            <a:r>
              <a:rPr lang="en-US" sz="2400" b="1" i="0" dirty="0" err="1">
                <a:solidFill>
                  <a:srgbClr val="0033CC"/>
                </a:solidFill>
                <a:effectLst/>
              </a:rPr>
              <a:t>xuất</a:t>
            </a:r>
            <a:r>
              <a:rPr lang="en-US" sz="2400" b="1" i="0" dirty="0">
                <a:solidFill>
                  <a:srgbClr val="0033CC"/>
                </a:solidFill>
                <a:effectLst/>
              </a:rPr>
              <a:t> </a:t>
            </a:r>
            <a:r>
              <a:rPr lang="en-US" sz="2400" b="1" i="0" dirty="0" err="1">
                <a:solidFill>
                  <a:srgbClr val="0033CC"/>
                </a:solidFill>
                <a:effectLst/>
              </a:rPr>
              <a:t>sợi</a:t>
            </a:r>
            <a:r>
              <a:rPr lang="vi-VN" sz="2400" b="1" i="0" dirty="0">
                <a:solidFill>
                  <a:srgbClr val="0033CC"/>
                </a:solidFill>
                <a:effectLst/>
              </a:rPr>
              <a:t> của nhà tư bản</a:t>
            </a:r>
            <a:endParaRPr lang="en-US" sz="2400" b="1" dirty="0">
              <a:solidFill>
                <a:srgbClr val="0033CC"/>
              </a:solidFill>
            </a:endParaRPr>
          </a:p>
        </p:txBody>
      </p:sp>
      <p:sp>
        <p:nvSpPr>
          <p:cNvPr id="20" name="TextBox 19">
            <a:extLst>
              <a:ext uri="{FF2B5EF4-FFF2-40B4-BE49-F238E27FC236}">
                <a16:creationId xmlns="" xmlns:a16="http://schemas.microsoft.com/office/drawing/2014/main" id="{B8FB3533-8D22-49D0-A7FE-C2F59F52BF99}"/>
              </a:ext>
            </a:extLst>
          </p:cNvPr>
          <p:cNvSpPr txBox="1"/>
          <p:nvPr/>
        </p:nvSpPr>
        <p:spPr>
          <a:xfrm>
            <a:off x="3658741" y="2958875"/>
            <a:ext cx="5123540" cy="461665"/>
          </a:xfrm>
          <a:prstGeom prst="rect">
            <a:avLst/>
          </a:prstGeom>
          <a:noFill/>
        </p:spPr>
        <p:txBody>
          <a:bodyPr wrap="square">
            <a:spAutoFit/>
          </a:bodyPr>
          <a:lstStyle/>
          <a:p>
            <a:pPr>
              <a:spcBef>
                <a:spcPts val="200"/>
              </a:spcBef>
              <a:spcAft>
                <a:spcPts val="200"/>
              </a:spcAft>
            </a:pPr>
            <a:r>
              <a:rPr lang="vi-VN" sz="2400" dirty="0"/>
              <a:t>Thu về</a:t>
            </a:r>
            <a:r>
              <a:rPr lang="vi-VN" sz="2400" dirty="0">
                <a:effectLst/>
              </a:rPr>
              <a:t>:                 68+68 = 136$</a:t>
            </a:r>
            <a:endParaRPr lang="en-US" sz="2400" dirty="0">
              <a:effectLst/>
              <a:latin typeface="Times New Roman" panose="02020603050405020304" pitchFamily="18" charset="0"/>
              <a:ea typeface="Times New Roman" panose="02020603050405020304" pitchFamily="18" charset="0"/>
            </a:endParaRPr>
          </a:p>
        </p:txBody>
      </p:sp>
      <p:sp>
        <p:nvSpPr>
          <p:cNvPr id="21" name="TextBox 20">
            <a:extLst>
              <a:ext uri="{FF2B5EF4-FFF2-40B4-BE49-F238E27FC236}">
                <a16:creationId xmlns="" xmlns:a16="http://schemas.microsoft.com/office/drawing/2014/main" id="{13F30A3D-975D-486F-A977-7D7E798D5A9A}"/>
              </a:ext>
            </a:extLst>
          </p:cNvPr>
          <p:cNvSpPr txBox="1"/>
          <p:nvPr/>
        </p:nvSpPr>
        <p:spPr>
          <a:xfrm>
            <a:off x="3324912" y="2459432"/>
            <a:ext cx="5123540" cy="461665"/>
          </a:xfrm>
          <a:prstGeom prst="rect">
            <a:avLst/>
          </a:prstGeom>
          <a:noFill/>
        </p:spPr>
        <p:txBody>
          <a:bodyPr wrap="square">
            <a:spAutoFit/>
          </a:bodyPr>
          <a:lstStyle/>
          <a:p>
            <a:pPr algn="ctr">
              <a:spcBef>
                <a:spcPts val="200"/>
              </a:spcBef>
              <a:spcAft>
                <a:spcPts val="200"/>
              </a:spcAft>
            </a:pPr>
            <a:r>
              <a:rPr lang="en-US" sz="2400" dirty="0">
                <a:effectLst/>
              </a:rPr>
              <a:t>Chi </a:t>
            </a:r>
            <a:r>
              <a:rPr lang="en-US" sz="2400" dirty="0" err="1">
                <a:effectLst/>
              </a:rPr>
              <a:t>phí</a:t>
            </a:r>
            <a:r>
              <a:rPr lang="en-US" sz="2400" dirty="0">
                <a:effectLst/>
              </a:rPr>
              <a:t> </a:t>
            </a:r>
            <a:r>
              <a:rPr lang="en-US" sz="2400" dirty="0" err="1">
                <a:effectLst/>
              </a:rPr>
              <a:t>sản</a:t>
            </a:r>
            <a:r>
              <a:rPr lang="en-US" sz="2400" dirty="0">
                <a:effectLst/>
              </a:rPr>
              <a:t> </a:t>
            </a:r>
            <a:r>
              <a:rPr lang="en-US" sz="2400" dirty="0" err="1">
                <a:effectLst/>
              </a:rPr>
              <a:t>xuất</a:t>
            </a:r>
            <a:r>
              <a:rPr lang="vi-VN" sz="2400" dirty="0">
                <a:effectLst/>
              </a:rPr>
              <a:t>: 68+53 = 121$</a:t>
            </a:r>
            <a:endParaRPr lang="en-US" sz="2400" dirty="0">
              <a:effectLst/>
              <a:latin typeface="Times New Roman" panose="02020603050405020304" pitchFamily="18" charset="0"/>
              <a:ea typeface="Times New Roman" panose="02020603050405020304" pitchFamily="18" charset="0"/>
            </a:endParaRPr>
          </a:p>
        </p:txBody>
      </p:sp>
      <p:sp>
        <p:nvSpPr>
          <p:cNvPr id="22" name="AutoShape 10">
            <a:extLst>
              <a:ext uri="{FF2B5EF4-FFF2-40B4-BE49-F238E27FC236}">
                <a16:creationId xmlns="" xmlns:a16="http://schemas.microsoft.com/office/drawing/2014/main" id="{6D0AE75B-7046-4B84-8214-DFFC74692411}"/>
              </a:ext>
            </a:extLst>
          </p:cNvPr>
          <p:cNvSpPr>
            <a:spLocks/>
          </p:cNvSpPr>
          <p:nvPr/>
        </p:nvSpPr>
        <p:spPr bwMode="auto">
          <a:xfrm rot="5400000" flipV="1">
            <a:off x="5667561" y="1370824"/>
            <a:ext cx="351029" cy="4346912"/>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23" name="Arrow: Right 22">
            <a:extLst>
              <a:ext uri="{FF2B5EF4-FFF2-40B4-BE49-F238E27FC236}">
                <a16:creationId xmlns="" xmlns:a16="http://schemas.microsoft.com/office/drawing/2014/main" id="{6B6E4B93-3A0D-4888-979D-49828EC3961F}"/>
              </a:ext>
            </a:extLst>
          </p:cNvPr>
          <p:cNvSpPr/>
          <p:nvPr/>
        </p:nvSpPr>
        <p:spPr>
          <a:xfrm>
            <a:off x="4007084" y="3923986"/>
            <a:ext cx="457903" cy="461665"/>
          </a:xfrm>
          <a:prstGeom prst="rightArrow">
            <a:avLst/>
          </a:prstGeom>
          <a:solidFill>
            <a:srgbClr val="CC6600"/>
          </a:solidFill>
          <a:ln>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 xmlns:a16="http://schemas.microsoft.com/office/drawing/2014/main" id="{431B6705-DC77-4838-94C4-CC718ADEFD5E}"/>
              </a:ext>
            </a:extLst>
          </p:cNvPr>
          <p:cNvSpPr txBox="1"/>
          <p:nvPr/>
        </p:nvSpPr>
        <p:spPr>
          <a:xfrm>
            <a:off x="4594908" y="3914601"/>
            <a:ext cx="3421623" cy="523220"/>
          </a:xfrm>
          <a:prstGeom prst="rect">
            <a:avLst/>
          </a:prstGeom>
          <a:noFill/>
        </p:spPr>
        <p:txBody>
          <a:bodyPr wrap="square">
            <a:spAutoFit/>
          </a:bodyPr>
          <a:lstStyle/>
          <a:p>
            <a:r>
              <a:rPr lang="vi-VN" sz="2800" b="1" dirty="0">
                <a:solidFill>
                  <a:srgbClr val="800040"/>
                </a:solidFill>
                <a:latin typeface="+mn-lt"/>
              </a:rPr>
              <a:t>Giá trị thặng dư:</a:t>
            </a:r>
            <a:endParaRPr lang="en-US" sz="2800" b="1" dirty="0"/>
          </a:p>
        </p:txBody>
      </p:sp>
      <p:sp>
        <p:nvSpPr>
          <p:cNvPr id="26" name="TextBox 25">
            <a:extLst>
              <a:ext uri="{FF2B5EF4-FFF2-40B4-BE49-F238E27FC236}">
                <a16:creationId xmlns="" xmlns:a16="http://schemas.microsoft.com/office/drawing/2014/main" id="{36A66B66-9B62-42A8-9F76-1E585C83B723}"/>
              </a:ext>
            </a:extLst>
          </p:cNvPr>
          <p:cNvSpPr txBox="1"/>
          <p:nvPr/>
        </p:nvSpPr>
        <p:spPr>
          <a:xfrm>
            <a:off x="4236035" y="4794975"/>
            <a:ext cx="3780497" cy="584775"/>
          </a:xfrm>
          <a:prstGeom prst="rect">
            <a:avLst/>
          </a:prstGeom>
          <a:noFill/>
          <a:ln>
            <a:solidFill>
              <a:schemeClr val="tx1"/>
            </a:solidFill>
          </a:ln>
        </p:spPr>
        <p:txBody>
          <a:bodyPr wrap="square">
            <a:spAutoFit/>
          </a:bodyPr>
          <a:lstStyle/>
          <a:p>
            <a:pPr algn="ctr"/>
            <a:r>
              <a:rPr lang="vi-VN" sz="3200" b="1" dirty="0">
                <a:solidFill>
                  <a:srgbClr val="FF0000"/>
                </a:solidFill>
              </a:rPr>
              <a:t>136$ - 121$ = 15$</a:t>
            </a:r>
            <a:endParaRPr lang="en-US" sz="3200" b="1" dirty="0">
              <a:solidFill>
                <a:srgbClr val="FF0000"/>
              </a:solidFill>
            </a:endParaRPr>
          </a:p>
        </p:txBody>
      </p:sp>
      <p:pic>
        <p:nvPicPr>
          <p:cNvPr id="10" name="Picture 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4170432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BB76FB85-1F01-44D7-AF6F-A9314F90F2D1}"/>
              </a:ext>
            </a:extLst>
          </p:cNvPr>
          <p:cNvSpPr/>
          <p:nvPr/>
        </p:nvSpPr>
        <p:spPr>
          <a:xfrm flipH="1">
            <a:off x="2872001" y="1613284"/>
            <a:ext cx="6735290" cy="1325865"/>
          </a:xfrm>
          <a:prstGeom prst="rect">
            <a:avLst/>
          </a:prstGeom>
          <a:noFill/>
          <a:ln w="38100">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4" name="Rectangle 3">
            <a:extLst>
              <a:ext uri="{FF2B5EF4-FFF2-40B4-BE49-F238E27FC236}">
                <a16:creationId xmlns="" xmlns:a16="http://schemas.microsoft.com/office/drawing/2014/main" id="{DEEA57E2-AC90-4018-9F9A-ACDFAABBD86D}"/>
              </a:ext>
            </a:extLst>
          </p:cNvPr>
          <p:cNvSpPr/>
          <p:nvPr/>
        </p:nvSpPr>
        <p:spPr>
          <a:xfrm flipH="1">
            <a:off x="8817169" y="1938747"/>
            <a:ext cx="684000" cy="684000"/>
          </a:xfrm>
          <a:prstGeom prst="rect">
            <a:avLst/>
          </a:prstGeom>
          <a:solidFill>
            <a:srgbClr val="CC66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a:solidFill>
                <a:srgbClr val="CDA874"/>
              </a:solidFill>
            </a:endParaRPr>
          </a:p>
        </p:txBody>
      </p:sp>
      <p:sp>
        <p:nvSpPr>
          <p:cNvPr id="8" name="TextBox 7">
            <a:extLst>
              <a:ext uri="{FF2B5EF4-FFF2-40B4-BE49-F238E27FC236}">
                <a16:creationId xmlns="" xmlns:a16="http://schemas.microsoft.com/office/drawing/2014/main" id="{E7357605-2E55-4E0D-A732-B394DEC64755}"/>
              </a:ext>
            </a:extLst>
          </p:cNvPr>
          <p:cNvSpPr txBox="1"/>
          <p:nvPr/>
        </p:nvSpPr>
        <p:spPr>
          <a:xfrm flipH="1">
            <a:off x="8898522" y="2080692"/>
            <a:ext cx="470000" cy="400110"/>
          </a:xfrm>
          <a:prstGeom prst="rect">
            <a:avLst/>
          </a:prstGeom>
          <a:noFill/>
        </p:spPr>
        <p:txBody>
          <a:bodyPr wrap="none" rtlCol="0">
            <a:spAutoFit/>
          </a:bodyPr>
          <a:lstStyle/>
          <a:p>
            <a:pPr algn="r" latinLnBrk="0"/>
            <a:r>
              <a:rPr lang="en-US" altLang="ko-KR" sz="2000" b="1" dirty="0">
                <a:solidFill>
                  <a:prstClr val="white"/>
                </a:solidFill>
                <a:cs typeface="Arial" pitchFamily="34" charset="0"/>
              </a:rPr>
              <a:t>01</a:t>
            </a:r>
            <a:endParaRPr lang="ko-KR" altLang="en-US" sz="2000" b="1" dirty="0">
              <a:solidFill>
                <a:prstClr val="white"/>
              </a:solidFill>
              <a:cs typeface="Arial" pitchFamily="34" charset="0"/>
            </a:endParaRPr>
          </a:p>
        </p:txBody>
      </p:sp>
      <p:sp>
        <p:nvSpPr>
          <p:cNvPr id="9" name="Rectangle 8">
            <a:extLst>
              <a:ext uri="{FF2B5EF4-FFF2-40B4-BE49-F238E27FC236}">
                <a16:creationId xmlns="" xmlns:a16="http://schemas.microsoft.com/office/drawing/2014/main" id="{B8578299-1769-4B3E-B0CB-AC52ECD402F8}"/>
              </a:ext>
            </a:extLst>
          </p:cNvPr>
          <p:cNvSpPr/>
          <p:nvPr/>
        </p:nvSpPr>
        <p:spPr>
          <a:xfrm flipH="1">
            <a:off x="1799779" y="3221214"/>
            <a:ext cx="6135581" cy="1294963"/>
          </a:xfrm>
          <a:prstGeom prst="rect">
            <a:avLst/>
          </a:prstGeom>
          <a:noFill/>
          <a:ln w="38100">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10" name="Rectangle 9">
            <a:extLst>
              <a:ext uri="{FF2B5EF4-FFF2-40B4-BE49-F238E27FC236}">
                <a16:creationId xmlns="" xmlns:a16="http://schemas.microsoft.com/office/drawing/2014/main" id="{8AEDF56B-6F86-47BD-B220-E8993595DE6D}"/>
              </a:ext>
            </a:extLst>
          </p:cNvPr>
          <p:cNvSpPr/>
          <p:nvPr/>
        </p:nvSpPr>
        <p:spPr>
          <a:xfrm flipH="1">
            <a:off x="7107950" y="3581710"/>
            <a:ext cx="734606" cy="684000"/>
          </a:xfrm>
          <a:prstGeom prst="rect">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14" name="TextBox 13">
            <a:extLst>
              <a:ext uri="{FF2B5EF4-FFF2-40B4-BE49-F238E27FC236}">
                <a16:creationId xmlns="" xmlns:a16="http://schemas.microsoft.com/office/drawing/2014/main" id="{1586ECC4-E163-430A-A688-E5B25BD6D18E}"/>
              </a:ext>
            </a:extLst>
          </p:cNvPr>
          <p:cNvSpPr txBox="1"/>
          <p:nvPr/>
        </p:nvSpPr>
        <p:spPr>
          <a:xfrm flipH="1">
            <a:off x="7185505" y="3720546"/>
            <a:ext cx="504773" cy="400110"/>
          </a:xfrm>
          <a:prstGeom prst="rect">
            <a:avLst/>
          </a:prstGeom>
          <a:noFill/>
        </p:spPr>
        <p:txBody>
          <a:bodyPr wrap="square" rtlCol="0">
            <a:spAutoFit/>
          </a:bodyPr>
          <a:lstStyle/>
          <a:p>
            <a:pPr algn="r" latinLnBrk="0"/>
            <a:r>
              <a:rPr lang="en-US" altLang="ko-KR" sz="2000" b="1" dirty="0">
                <a:solidFill>
                  <a:prstClr val="white"/>
                </a:solidFill>
                <a:cs typeface="Arial" pitchFamily="34" charset="0"/>
              </a:rPr>
              <a:t>02</a:t>
            </a:r>
            <a:endParaRPr lang="ko-KR" altLang="en-US" sz="2000" b="1" dirty="0">
              <a:solidFill>
                <a:prstClr val="white"/>
              </a:solidFill>
              <a:cs typeface="Arial" pitchFamily="34" charset="0"/>
            </a:endParaRPr>
          </a:p>
        </p:txBody>
      </p:sp>
      <p:sp>
        <p:nvSpPr>
          <p:cNvPr id="20" name="TextBox 19">
            <a:extLst>
              <a:ext uri="{FF2B5EF4-FFF2-40B4-BE49-F238E27FC236}">
                <a16:creationId xmlns="" xmlns:a16="http://schemas.microsoft.com/office/drawing/2014/main" id="{319BA812-A995-47FC-A85F-DA014D247A0D}"/>
              </a:ext>
            </a:extLst>
          </p:cNvPr>
          <p:cNvSpPr txBox="1"/>
          <p:nvPr/>
        </p:nvSpPr>
        <p:spPr>
          <a:xfrm flipH="1">
            <a:off x="5312592" y="5308729"/>
            <a:ext cx="470000" cy="400110"/>
          </a:xfrm>
          <a:prstGeom prst="rect">
            <a:avLst/>
          </a:prstGeom>
          <a:noFill/>
        </p:spPr>
        <p:txBody>
          <a:bodyPr wrap="none" rtlCol="0">
            <a:spAutoFit/>
          </a:bodyPr>
          <a:lstStyle/>
          <a:p>
            <a:pPr algn="r" latinLnBrk="0"/>
            <a:r>
              <a:rPr lang="en-US" altLang="ko-KR" sz="2000" b="1" dirty="0">
                <a:solidFill>
                  <a:prstClr val="white"/>
                </a:solidFill>
                <a:cs typeface="Arial" pitchFamily="34" charset="0"/>
              </a:rPr>
              <a:t>04</a:t>
            </a:r>
            <a:endParaRPr lang="ko-KR" altLang="en-US" sz="2000" b="1" dirty="0">
              <a:solidFill>
                <a:prstClr val="white"/>
              </a:solidFill>
              <a:cs typeface="Arial" pitchFamily="34" charset="0"/>
            </a:endParaRPr>
          </a:p>
        </p:txBody>
      </p:sp>
      <p:sp>
        <p:nvSpPr>
          <p:cNvPr id="21" name="Rectangle 20">
            <a:extLst>
              <a:ext uri="{FF2B5EF4-FFF2-40B4-BE49-F238E27FC236}">
                <a16:creationId xmlns="" xmlns:a16="http://schemas.microsoft.com/office/drawing/2014/main" id="{170E82BD-47B7-4B3B-8141-39DCFC5B89FE}"/>
              </a:ext>
            </a:extLst>
          </p:cNvPr>
          <p:cNvSpPr/>
          <p:nvPr/>
        </p:nvSpPr>
        <p:spPr>
          <a:xfrm flipH="1">
            <a:off x="696685" y="4762195"/>
            <a:ext cx="5733085" cy="1214196"/>
          </a:xfrm>
          <a:prstGeom prst="rect">
            <a:avLst/>
          </a:pr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22" name="Rectangle 21">
            <a:extLst>
              <a:ext uri="{FF2B5EF4-FFF2-40B4-BE49-F238E27FC236}">
                <a16:creationId xmlns="" xmlns:a16="http://schemas.microsoft.com/office/drawing/2014/main" id="{65E27835-090A-4941-8FAF-5E63524B31B5}"/>
              </a:ext>
            </a:extLst>
          </p:cNvPr>
          <p:cNvSpPr/>
          <p:nvPr/>
        </p:nvSpPr>
        <p:spPr>
          <a:xfrm flipH="1">
            <a:off x="5636816" y="5072586"/>
            <a:ext cx="684000" cy="68400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26" name="TextBox 25">
            <a:extLst>
              <a:ext uri="{FF2B5EF4-FFF2-40B4-BE49-F238E27FC236}">
                <a16:creationId xmlns="" xmlns:a16="http://schemas.microsoft.com/office/drawing/2014/main" id="{EB4AC720-320E-405F-A2F1-689BBC7F3B52}"/>
              </a:ext>
            </a:extLst>
          </p:cNvPr>
          <p:cNvSpPr txBox="1"/>
          <p:nvPr/>
        </p:nvSpPr>
        <p:spPr>
          <a:xfrm flipH="1">
            <a:off x="5769646" y="5224731"/>
            <a:ext cx="470000" cy="400110"/>
          </a:xfrm>
          <a:prstGeom prst="rect">
            <a:avLst/>
          </a:prstGeom>
          <a:noFill/>
        </p:spPr>
        <p:txBody>
          <a:bodyPr wrap="none" rtlCol="0">
            <a:spAutoFit/>
          </a:bodyPr>
          <a:lstStyle/>
          <a:p>
            <a:pPr algn="r" latinLnBrk="0"/>
            <a:r>
              <a:rPr lang="en-US" altLang="ko-KR" sz="2000" b="1" dirty="0">
                <a:solidFill>
                  <a:prstClr val="white"/>
                </a:solidFill>
                <a:cs typeface="Arial" pitchFamily="34" charset="0"/>
              </a:rPr>
              <a:t>03</a:t>
            </a:r>
            <a:endParaRPr lang="ko-KR" altLang="en-US" sz="2000" b="1" dirty="0">
              <a:solidFill>
                <a:prstClr val="white"/>
              </a:solidFill>
              <a:cs typeface="Arial" pitchFamily="34" charset="0"/>
            </a:endParaRPr>
          </a:p>
        </p:txBody>
      </p:sp>
      <p:cxnSp>
        <p:nvCxnSpPr>
          <p:cNvPr id="27" name="Straight Connector 26">
            <a:extLst>
              <a:ext uri="{FF2B5EF4-FFF2-40B4-BE49-F238E27FC236}">
                <a16:creationId xmlns="" xmlns:a16="http://schemas.microsoft.com/office/drawing/2014/main" id="{7EA73E01-FAA9-4F37-9970-51457036DD7A}"/>
              </a:ext>
            </a:extLst>
          </p:cNvPr>
          <p:cNvCxnSpPr>
            <a:cxnSpLocks/>
          </p:cNvCxnSpPr>
          <p:nvPr/>
        </p:nvCxnSpPr>
        <p:spPr>
          <a:xfrm flipV="1">
            <a:off x="5824088" y="1868213"/>
            <a:ext cx="4906749" cy="4746599"/>
          </a:xfrm>
          <a:prstGeom prst="line">
            <a:avLst/>
          </a:prstGeom>
          <a:ln w="38100">
            <a:solidFill>
              <a:srgbClr val="00CC0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8" name="Isosceles Triangle 27">
            <a:extLst>
              <a:ext uri="{FF2B5EF4-FFF2-40B4-BE49-F238E27FC236}">
                <a16:creationId xmlns="" xmlns:a16="http://schemas.microsoft.com/office/drawing/2014/main" id="{D15349C1-32AA-4685-AC44-A42282827D8E}"/>
              </a:ext>
            </a:extLst>
          </p:cNvPr>
          <p:cNvSpPr/>
          <p:nvPr/>
        </p:nvSpPr>
        <p:spPr>
          <a:xfrm rot="2700000" flipH="1">
            <a:off x="10642957" y="1677958"/>
            <a:ext cx="286380" cy="246879"/>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a:solidFill>
                <a:prstClr val="white"/>
              </a:solidFill>
            </a:endParaRPr>
          </a:p>
        </p:txBody>
      </p:sp>
      <p:cxnSp>
        <p:nvCxnSpPr>
          <p:cNvPr id="29" name="Elbow Connector 50">
            <a:extLst>
              <a:ext uri="{FF2B5EF4-FFF2-40B4-BE49-F238E27FC236}">
                <a16:creationId xmlns="" xmlns:a16="http://schemas.microsoft.com/office/drawing/2014/main" id="{2ACA1052-4769-4D3B-ABCE-87D289C34B88}"/>
              </a:ext>
            </a:extLst>
          </p:cNvPr>
          <p:cNvCxnSpPr>
            <a:cxnSpLocks/>
          </p:cNvCxnSpPr>
          <p:nvPr/>
        </p:nvCxnSpPr>
        <p:spPr>
          <a:xfrm rot="16200000" flipV="1">
            <a:off x="9461302" y="3226067"/>
            <a:ext cx="1656696" cy="3"/>
          </a:xfrm>
          <a:prstGeom prst="bentConnector3">
            <a:avLst>
              <a:gd name="adj1" fmla="val 50000"/>
            </a:avLst>
          </a:prstGeom>
          <a:ln w="25400">
            <a:solidFill>
              <a:schemeClr val="tx1">
                <a:lumMod val="65000"/>
                <a:lumOff val="35000"/>
              </a:schemeClr>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31" name="Elbow Connector 52">
            <a:extLst>
              <a:ext uri="{FF2B5EF4-FFF2-40B4-BE49-F238E27FC236}">
                <a16:creationId xmlns="" xmlns:a16="http://schemas.microsoft.com/office/drawing/2014/main" id="{03E7D306-9C0D-4BF2-A134-F3C774D0B7A5}"/>
              </a:ext>
            </a:extLst>
          </p:cNvPr>
          <p:cNvCxnSpPr>
            <a:cxnSpLocks/>
          </p:cNvCxnSpPr>
          <p:nvPr/>
        </p:nvCxnSpPr>
        <p:spPr>
          <a:xfrm flipV="1">
            <a:off x="7304613" y="4048610"/>
            <a:ext cx="2943540" cy="1399354"/>
          </a:xfrm>
          <a:prstGeom prst="bentConnector3">
            <a:avLst>
              <a:gd name="adj1" fmla="val 50000"/>
            </a:avLst>
          </a:prstGeom>
          <a:ln w="25400">
            <a:solidFill>
              <a:schemeClr val="tx1">
                <a:lumMod val="65000"/>
                <a:lumOff val="35000"/>
              </a:schemeClr>
            </a:solidFill>
            <a:prstDash val="sysDot"/>
            <a:tailEnd type="none"/>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 xmlns:a16="http://schemas.microsoft.com/office/drawing/2014/main" id="{28613A00-F59A-44E1-B167-6382C0965278}"/>
              </a:ext>
            </a:extLst>
          </p:cNvPr>
          <p:cNvSpPr/>
          <p:nvPr/>
        </p:nvSpPr>
        <p:spPr>
          <a:xfrm flipH="1">
            <a:off x="10181514" y="2168739"/>
            <a:ext cx="223175" cy="223175"/>
          </a:xfrm>
          <a:prstGeom prst="ellipse">
            <a:avLst/>
          </a:prstGeom>
          <a:solidFill>
            <a:srgbClr val="CC6600"/>
          </a:solidFill>
          <a:ln w="38100">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4" name="Oval 33">
            <a:extLst>
              <a:ext uri="{FF2B5EF4-FFF2-40B4-BE49-F238E27FC236}">
                <a16:creationId xmlns="" xmlns:a16="http://schemas.microsoft.com/office/drawing/2014/main" id="{36A3831E-CF34-4B08-AE95-923188386768}"/>
              </a:ext>
            </a:extLst>
          </p:cNvPr>
          <p:cNvSpPr/>
          <p:nvPr/>
        </p:nvSpPr>
        <p:spPr>
          <a:xfrm flipH="1">
            <a:off x="8560731" y="3825435"/>
            <a:ext cx="223175" cy="223175"/>
          </a:xfrm>
          <a:prstGeom prst="ellipse">
            <a:avLst/>
          </a:prstGeom>
          <a:solidFill>
            <a:srgbClr val="00CC00"/>
          </a:solidFill>
          <a:ln w="38100">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5" name="Oval 34">
            <a:extLst>
              <a:ext uri="{FF2B5EF4-FFF2-40B4-BE49-F238E27FC236}">
                <a16:creationId xmlns="" xmlns:a16="http://schemas.microsoft.com/office/drawing/2014/main" id="{11729D13-7C2C-477A-B37C-66BC12CCD337}"/>
              </a:ext>
            </a:extLst>
          </p:cNvPr>
          <p:cNvSpPr/>
          <p:nvPr/>
        </p:nvSpPr>
        <p:spPr>
          <a:xfrm flipH="1">
            <a:off x="7120463" y="5257705"/>
            <a:ext cx="223175" cy="223175"/>
          </a:xfrm>
          <a:prstGeom prst="ellipse">
            <a:avLst/>
          </a:prstGeom>
          <a:solidFill>
            <a:srgbClr val="0070C0"/>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7" name="Oval 36">
            <a:extLst>
              <a:ext uri="{FF2B5EF4-FFF2-40B4-BE49-F238E27FC236}">
                <a16:creationId xmlns="" xmlns:a16="http://schemas.microsoft.com/office/drawing/2014/main" id="{A45BF3EE-46EB-40A5-9FAA-0434A0BB9FCA}"/>
              </a:ext>
            </a:extLst>
          </p:cNvPr>
          <p:cNvSpPr/>
          <p:nvPr/>
        </p:nvSpPr>
        <p:spPr>
          <a:xfrm flipH="1">
            <a:off x="10407476" y="3668997"/>
            <a:ext cx="694095" cy="667399"/>
          </a:xfrm>
          <a:prstGeom prst="ellipse">
            <a:avLst/>
          </a:prstGeom>
          <a:solidFill>
            <a:srgbClr val="00C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8" name="Oval 37">
            <a:extLst>
              <a:ext uri="{FF2B5EF4-FFF2-40B4-BE49-F238E27FC236}">
                <a16:creationId xmlns="" xmlns:a16="http://schemas.microsoft.com/office/drawing/2014/main" id="{14B3D8B9-FC02-4E08-90B5-D122F1F8D50F}"/>
              </a:ext>
            </a:extLst>
          </p:cNvPr>
          <p:cNvSpPr/>
          <p:nvPr/>
        </p:nvSpPr>
        <p:spPr>
          <a:xfrm flipH="1">
            <a:off x="8800610" y="5375139"/>
            <a:ext cx="694095" cy="667399"/>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9" name="Rectangle 9">
            <a:extLst>
              <a:ext uri="{FF2B5EF4-FFF2-40B4-BE49-F238E27FC236}">
                <a16:creationId xmlns="" xmlns:a16="http://schemas.microsoft.com/office/drawing/2014/main" id="{B874B223-0769-4493-8279-ADCAD1936CBE}"/>
              </a:ext>
            </a:extLst>
          </p:cNvPr>
          <p:cNvSpPr/>
          <p:nvPr/>
        </p:nvSpPr>
        <p:spPr>
          <a:xfrm flipH="1">
            <a:off x="10425061" y="3360590"/>
            <a:ext cx="329463" cy="308407"/>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0" name="Rectangle 16">
            <a:extLst>
              <a:ext uri="{FF2B5EF4-FFF2-40B4-BE49-F238E27FC236}">
                <a16:creationId xmlns="" xmlns:a16="http://schemas.microsoft.com/office/drawing/2014/main" id="{EA9A5774-2EFD-4D7B-8091-72991A972C47}"/>
              </a:ext>
            </a:extLst>
          </p:cNvPr>
          <p:cNvSpPr/>
          <p:nvPr/>
        </p:nvSpPr>
        <p:spPr>
          <a:xfrm flipH="1">
            <a:off x="10544245" y="3875501"/>
            <a:ext cx="394119" cy="259020"/>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1" name="자유형 151">
            <a:extLst>
              <a:ext uri="{FF2B5EF4-FFF2-40B4-BE49-F238E27FC236}">
                <a16:creationId xmlns="" xmlns:a16="http://schemas.microsoft.com/office/drawing/2014/main" id="{9A020883-0BEE-41BA-AD7B-1BEC82D62678}"/>
              </a:ext>
            </a:extLst>
          </p:cNvPr>
          <p:cNvSpPr/>
          <p:nvPr/>
        </p:nvSpPr>
        <p:spPr>
          <a:xfrm flipH="1">
            <a:off x="8969410" y="5515143"/>
            <a:ext cx="369092" cy="387388"/>
          </a:xfrm>
          <a:custGeom>
            <a:avLst/>
            <a:gdLst>
              <a:gd name="connsiteX0" fmla="*/ 1460984 w 2921968"/>
              <a:gd name="connsiteY0" fmla="*/ 233294 h 3066808"/>
              <a:gd name="connsiteX1" fmla="*/ 1320049 w 2921968"/>
              <a:gd name="connsiteY1" fmla="*/ 374229 h 3066808"/>
              <a:gd name="connsiteX2" fmla="*/ 1460984 w 2921968"/>
              <a:gd name="connsiteY2" fmla="*/ 515164 h 3066808"/>
              <a:gd name="connsiteX3" fmla="*/ 1601919 w 2921968"/>
              <a:gd name="connsiteY3" fmla="*/ 374229 h 3066808"/>
              <a:gd name="connsiteX4" fmla="*/ 1460984 w 2921968"/>
              <a:gd name="connsiteY4" fmla="*/ 233294 h 3066808"/>
              <a:gd name="connsiteX5" fmla="*/ 1460984 w 2921968"/>
              <a:gd name="connsiteY5" fmla="*/ 0 h 3066808"/>
              <a:gd name="connsiteX6" fmla="*/ 1835213 w 2921968"/>
              <a:gd name="connsiteY6" fmla="*/ 374229 h 3066808"/>
              <a:gd name="connsiteX7" fmla="*/ 1670219 w 2921968"/>
              <a:gd name="connsiteY7" fmla="*/ 684545 h 3066808"/>
              <a:gd name="connsiteX8" fmla="*/ 1626866 w 2921968"/>
              <a:gd name="connsiteY8" fmla="*/ 708077 h 3066808"/>
              <a:gd name="connsiteX9" fmla="*/ 1646248 w 2921968"/>
              <a:gd name="connsiteY9" fmla="*/ 873151 h 3066808"/>
              <a:gd name="connsiteX10" fmla="*/ 2235203 w 2921968"/>
              <a:gd name="connsiteY10" fmla="*/ 873151 h 3066808"/>
              <a:gd name="connsiteX11" fmla="*/ 2241832 w 2921968"/>
              <a:gd name="connsiteY11" fmla="*/ 851796 h 3066808"/>
              <a:gd name="connsiteX12" fmla="*/ 2430803 w 2921968"/>
              <a:gd name="connsiteY12" fmla="*/ 726537 h 3066808"/>
              <a:gd name="connsiteX13" fmla="*/ 2635891 w 2921968"/>
              <a:gd name="connsiteY13" fmla="*/ 931625 h 3066808"/>
              <a:gd name="connsiteX14" fmla="*/ 2430803 w 2921968"/>
              <a:gd name="connsiteY14" fmla="*/ 1136713 h 3066808"/>
              <a:gd name="connsiteX15" fmla="*/ 2241832 w 2921968"/>
              <a:gd name="connsiteY15" fmla="*/ 1011455 h 3066808"/>
              <a:gd name="connsiteX16" fmla="*/ 2233652 w 2921968"/>
              <a:gd name="connsiteY16" fmla="*/ 985105 h 3066808"/>
              <a:gd name="connsiteX17" fmla="*/ 1659393 w 2921968"/>
              <a:gd name="connsiteY17" fmla="*/ 985105 h 3066808"/>
              <a:gd name="connsiteX18" fmla="*/ 1835639 w 2921968"/>
              <a:gd name="connsiteY18" fmla="*/ 2486125 h 3066808"/>
              <a:gd name="connsiteX19" fmla="*/ 2605322 w 2921968"/>
              <a:gd name="connsiteY19" fmla="*/ 1804902 h 3066808"/>
              <a:gd name="connsiteX20" fmla="*/ 2437231 w 2921968"/>
              <a:gd name="connsiteY20" fmla="*/ 1828663 h 3066808"/>
              <a:gd name="connsiteX21" fmla="*/ 2679599 w 2921968"/>
              <a:gd name="connsiteY21" fmla="*/ 1472350 h 3066808"/>
              <a:gd name="connsiteX22" fmla="*/ 2921968 w 2921968"/>
              <a:gd name="connsiteY22" fmla="*/ 1828663 h 3066808"/>
              <a:gd name="connsiteX23" fmla="*/ 2749252 w 2921968"/>
              <a:gd name="connsiteY23" fmla="*/ 1804848 h 3066808"/>
              <a:gd name="connsiteX24" fmla="*/ 1665272 w 2921968"/>
              <a:gd name="connsiteY24" fmla="*/ 2905483 h 3066808"/>
              <a:gd name="connsiteX25" fmla="*/ 1462434 w 2921968"/>
              <a:gd name="connsiteY25" fmla="*/ 3066808 h 3066808"/>
              <a:gd name="connsiteX26" fmla="*/ 1265857 w 2921968"/>
              <a:gd name="connsiteY26" fmla="*/ 2910631 h 3066808"/>
              <a:gd name="connsiteX27" fmla="*/ 175466 w 2921968"/>
              <a:gd name="connsiteY27" fmla="*/ 1804523 h 3066808"/>
              <a:gd name="connsiteX28" fmla="*/ 0 w 2921968"/>
              <a:gd name="connsiteY28" fmla="*/ 1828663 h 3066808"/>
              <a:gd name="connsiteX29" fmla="*/ 242369 w 2921968"/>
              <a:gd name="connsiteY29" fmla="*/ 1472350 h 3066808"/>
              <a:gd name="connsiteX30" fmla="*/ 484739 w 2921968"/>
              <a:gd name="connsiteY30" fmla="*/ 1828663 h 3066808"/>
              <a:gd name="connsiteX31" fmla="*/ 319066 w 2921968"/>
              <a:gd name="connsiteY31" fmla="*/ 1805271 h 3066808"/>
              <a:gd name="connsiteX32" fmla="*/ 1095798 w 2921968"/>
              <a:gd name="connsiteY32" fmla="*/ 2488933 h 3066808"/>
              <a:gd name="connsiteX33" fmla="*/ 1266566 w 2921968"/>
              <a:gd name="connsiteY33" fmla="*/ 985105 h 3066808"/>
              <a:gd name="connsiteX34" fmla="*/ 728631 w 2921968"/>
              <a:gd name="connsiteY34" fmla="*/ 985105 h 3066808"/>
              <a:gd name="connsiteX35" fmla="*/ 727109 w 2921968"/>
              <a:gd name="connsiteY35" fmla="*/ 987221 h 3066808"/>
              <a:gd name="connsiteX36" fmla="*/ 719586 w 2921968"/>
              <a:gd name="connsiteY36" fmla="*/ 1011455 h 3066808"/>
              <a:gd name="connsiteX37" fmla="*/ 530615 w 2921968"/>
              <a:gd name="connsiteY37" fmla="*/ 1136713 h 3066808"/>
              <a:gd name="connsiteX38" fmla="*/ 325527 w 2921968"/>
              <a:gd name="connsiteY38" fmla="*/ 931625 h 3066808"/>
              <a:gd name="connsiteX39" fmla="*/ 530615 w 2921968"/>
              <a:gd name="connsiteY39" fmla="*/ 726537 h 3066808"/>
              <a:gd name="connsiteX40" fmla="*/ 719586 w 2921968"/>
              <a:gd name="connsiteY40" fmla="*/ 851796 h 3066808"/>
              <a:gd name="connsiteX41" fmla="*/ 724380 w 2921968"/>
              <a:gd name="connsiteY41" fmla="*/ 867240 h 3066808"/>
              <a:gd name="connsiteX42" fmla="*/ 728634 w 2921968"/>
              <a:gd name="connsiteY42" fmla="*/ 873151 h 3066808"/>
              <a:gd name="connsiteX43" fmla="*/ 1279279 w 2921968"/>
              <a:gd name="connsiteY43" fmla="*/ 873151 h 3066808"/>
              <a:gd name="connsiteX44" fmla="*/ 1297855 w 2921968"/>
              <a:gd name="connsiteY44" fmla="*/ 709571 h 3066808"/>
              <a:gd name="connsiteX45" fmla="*/ 1251749 w 2921968"/>
              <a:gd name="connsiteY45" fmla="*/ 684545 h 3066808"/>
              <a:gd name="connsiteX46" fmla="*/ 1086755 w 2921968"/>
              <a:gd name="connsiteY46" fmla="*/ 374229 h 3066808"/>
              <a:gd name="connsiteX47" fmla="*/ 1460984 w 2921968"/>
              <a:gd name="connsiteY47" fmla="*/ 0 h 3066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921968" h="3066808">
                <a:moveTo>
                  <a:pt x="1460984" y="233294"/>
                </a:moveTo>
                <a:cubicBezTo>
                  <a:pt x="1383148" y="233294"/>
                  <a:pt x="1320049" y="296393"/>
                  <a:pt x="1320049" y="374229"/>
                </a:cubicBezTo>
                <a:cubicBezTo>
                  <a:pt x="1320049" y="452065"/>
                  <a:pt x="1383148" y="515164"/>
                  <a:pt x="1460984" y="515164"/>
                </a:cubicBezTo>
                <a:cubicBezTo>
                  <a:pt x="1538820" y="515164"/>
                  <a:pt x="1601919" y="452065"/>
                  <a:pt x="1601919" y="374229"/>
                </a:cubicBezTo>
                <a:cubicBezTo>
                  <a:pt x="1601919" y="296393"/>
                  <a:pt x="1538820" y="233294"/>
                  <a:pt x="1460984" y="233294"/>
                </a:cubicBezTo>
                <a:close/>
                <a:moveTo>
                  <a:pt x="1460984" y="0"/>
                </a:moveTo>
                <a:cubicBezTo>
                  <a:pt x="1667665" y="0"/>
                  <a:pt x="1835213" y="167548"/>
                  <a:pt x="1835213" y="374229"/>
                </a:cubicBezTo>
                <a:cubicBezTo>
                  <a:pt x="1835213" y="503404"/>
                  <a:pt x="1769765" y="617294"/>
                  <a:pt x="1670219" y="684545"/>
                </a:cubicBezTo>
                <a:lnTo>
                  <a:pt x="1626866" y="708077"/>
                </a:lnTo>
                <a:lnTo>
                  <a:pt x="1646248" y="873151"/>
                </a:lnTo>
                <a:lnTo>
                  <a:pt x="2235203" y="873151"/>
                </a:lnTo>
                <a:lnTo>
                  <a:pt x="2241832" y="851796"/>
                </a:lnTo>
                <a:cubicBezTo>
                  <a:pt x="2272966" y="778187"/>
                  <a:pt x="2345853" y="726537"/>
                  <a:pt x="2430803" y="726537"/>
                </a:cubicBezTo>
                <a:cubicBezTo>
                  <a:pt x="2544070" y="726537"/>
                  <a:pt x="2635891" y="818358"/>
                  <a:pt x="2635891" y="931625"/>
                </a:cubicBezTo>
                <a:cubicBezTo>
                  <a:pt x="2635891" y="1044892"/>
                  <a:pt x="2544070" y="1136713"/>
                  <a:pt x="2430803" y="1136713"/>
                </a:cubicBezTo>
                <a:cubicBezTo>
                  <a:pt x="2345853" y="1136713"/>
                  <a:pt x="2272966" y="1085064"/>
                  <a:pt x="2241832" y="1011455"/>
                </a:cubicBezTo>
                <a:lnTo>
                  <a:pt x="2233652" y="985105"/>
                </a:lnTo>
                <a:lnTo>
                  <a:pt x="1659393" y="985105"/>
                </a:lnTo>
                <a:lnTo>
                  <a:pt x="1835639" y="2486125"/>
                </a:lnTo>
                <a:cubicBezTo>
                  <a:pt x="2257126" y="2356235"/>
                  <a:pt x="2582425" y="2203368"/>
                  <a:pt x="2605322" y="1804902"/>
                </a:cubicBezTo>
                <a:cubicBezTo>
                  <a:pt x="2547615" y="1806965"/>
                  <a:pt x="2490707" y="1815307"/>
                  <a:pt x="2437231" y="1828663"/>
                </a:cubicBezTo>
                <a:cubicBezTo>
                  <a:pt x="2542844" y="1722240"/>
                  <a:pt x="2642253" y="1622871"/>
                  <a:pt x="2679599" y="1472350"/>
                </a:cubicBezTo>
                <a:cubicBezTo>
                  <a:pt x="2719016" y="1621107"/>
                  <a:pt x="2816355" y="1715183"/>
                  <a:pt x="2921968" y="1828663"/>
                </a:cubicBezTo>
                <a:cubicBezTo>
                  <a:pt x="2868630" y="1815688"/>
                  <a:pt x="2809977" y="1807008"/>
                  <a:pt x="2749252" y="1804848"/>
                </a:cubicBezTo>
                <a:cubicBezTo>
                  <a:pt x="2719427" y="2342499"/>
                  <a:pt x="2353693" y="2860207"/>
                  <a:pt x="1665272" y="2905483"/>
                </a:cubicBezTo>
                <a:cubicBezTo>
                  <a:pt x="1561523" y="2978866"/>
                  <a:pt x="1523475" y="3013033"/>
                  <a:pt x="1462434" y="3066808"/>
                </a:cubicBezTo>
                <a:cubicBezTo>
                  <a:pt x="1404574" y="3011016"/>
                  <a:pt x="1369708" y="2980430"/>
                  <a:pt x="1265857" y="2910631"/>
                </a:cubicBezTo>
                <a:cubicBezTo>
                  <a:pt x="648092" y="2849018"/>
                  <a:pt x="205460" y="2343748"/>
                  <a:pt x="175466" y="1804523"/>
                </a:cubicBezTo>
                <a:cubicBezTo>
                  <a:pt x="115256" y="1806261"/>
                  <a:pt x="55763" y="1814736"/>
                  <a:pt x="0" y="1828663"/>
                </a:cubicBezTo>
                <a:cubicBezTo>
                  <a:pt x="105615" y="1722240"/>
                  <a:pt x="205022" y="1622871"/>
                  <a:pt x="242369" y="1472350"/>
                </a:cubicBezTo>
                <a:cubicBezTo>
                  <a:pt x="281785" y="1621107"/>
                  <a:pt x="379124" y="1715183"/>
                  <a:pt x="484739" y="1828663"/>
                </a:cubicBezTo>
                <a:cubicBezTo>
                  <a:pt x="433473" y="1816193"/>
                  <a:pt x="377298" y="1807690"/>
                  <a:pt x="319066" y="1805271"/>
                </a:cubicBezTo>
                <a:cubicBezTo>
                  <a:pt x="342774" y="2204526"/>
                  <a:pt x="675270" y="2359301"/>
                  <a:pt x="1095798" y="2488933"/>
                </a:cubicBezTo>
                <a:lnTo>
                  <a:pt x="1266566" y="985105"/>
                </a:lnTo>
                <a:lnTo>
                  <a:pt x="728631" y="985105"/>
                </a:lnTo>
                <a:lnTo>
                  <a:pt x="727109" y="987221"/>
                </a:lnTo>
                <a:lnTo>
                  <a:pt x="719586" y="1011455"/>
                </a:lnTo>
                <a:cubicBezTo>
                  <a:pt x="688452" y="1085064"/>
                  <a:pt x="615566" y="1136713"/>
                  <a:pt x="530615" y="1136713"/>
                </a:cubicBezTo>
                <a:cubicBezTo>
                  <a:pt x="417348" y="1136713"/>
                  <a:pt x="325527" y="1044892"/>
                  <a:pt x="325527" y="931625"/>
                </a:cubicBezTo>
                <a:cubicBezTo>
                  <a:pt x="325527" y="818358"/>
                  <a:pt x="417348" y="726537"/>
                  <a:pt x="530615" y="726537"/>
                </a:cubicBezTo>
                <a:cubicBezTo>
                  <a:pt x="615566" y="726537"/>
                  <a:pt x="688452" y="778187"/>
                  <a:pt x="719586" y="851796"/>
                </a:cubicBezTo>
                <a:lnTo>
                  <a:pt x="724380" y="867240"/>
                </a:lnTo>
                <a:lnTo>
                  <a:pt x="728634" y="873151"/>
                </a:lnTo>
                <a:lnTo>
                  <a:pt x="1279279" y="873151"/>
                </a:lnTo>
                <a:lnTo>
                  <a:pt x="1297855" y="709571"/>
                </a:lnTo>
                <a:lnTo>
                  <a:pt x="1251749" y="684545"/>
                </a:lnTo>
                <a:cubicBezTo>
                  <a:pt x="1152204" y="617294"/>
                  <a:pt x="1086755" y="503404"/>
                  <a:pt x="1086755" y="374229"/>
                </a:cubicBezTo>
                <a:cubicBezTo>
                  <a:pt x="1086755" y="167548"/>
                  <a:pt x="1254303" y="0"/>
                  <a:pt x="146098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4" name="TextBox 43">
            <a:extLst>
              <a:ext uri="{FF2B5EF4-FFF2-40B4-BE49-F238E27FC236}">
                <a16:creationId xmlns="" xmlns:a16="http://schemas.microsoft.com/office/drawing/2014/main" id="{A03A7988-573F-46CA-9EA4-483F7433486A}"/>
              </a:ext>
            </a:extLst>
          </p:cNvPr>
          <p:cNvSpPr txBox="1"/>
          <p:nvPr/>
        </p:nvSpPr>
        <p:spPr>
          <a:xfrm>
            <a:off x="4878026" y="1082425"/>
            <a:ext cx="2336800" cy="523220"/>
          </a:xfrm>
          <a:prstGeom prst="rect">
            <a:avLst/>
          </a:prstGeom>
          <a:solidFill>
            <a:schemeClr val="bg1"/>
          </a:solid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800" b="1" dirty="0">
                <a:latin typeface="Arial"/>
                <a:ea typeface="Arial Unicode MS"/>
                <a:cs typeface="Times New Roman" panose="02020603050405020304" pitchFamily="18" charset="0"/>
              </a:rPr>
              <a:t>KẾT LUẬN</a:t>
            </a:r>
            <a:endParaRPr kumimoji="0" lang="en-US" sz="2800" b="0" i="0" u="none" strike="noStrike" kern="1200" cap="none" spc="0" normalizeH="0" baseline="0" noProof="0" dirty="0">
              <a:ln>
                <a:noFill/>
              </a:ln>
              <a:effectLst/>
              <a:uLnTx/>
              <a:uFillTx/>
              <a:latin typeface="Arial"/>
              <a:ea typeface="Arial Unicode MS"/>
              <a:cs typeface="+mn-cs"/>
            </a:endParaRPr>
          </a:p>
        </p:txBody>
      </p:sp>
      <p:sp>
        <p:nvSpPr>
          <p:cNvPr id="45" name="Rectangle 3">
            <a:extLst>
              <a:ext uri="{FF2B5EF4-FFF2-40B4-BE49-F238E27FC236}">
                <a16:creationId xmlns="" xmlns:a16="http://schemas.microsoft.com/office/drawing/2014/main" id="{A4DCC837-8A69-4238-BCF0-E19536172DA7}"/>
              </a:ext>
            </a:extLst>
          </p:cNvPr>
          <p:cNvSpPr>
            <a:spLocks noChangeArrowheads="1"/>
          </p:cNvSpPr>
          <p:nvPr/>
        </p:nvSpPr>
        <p:spPr bwMode="auto">
          <a:xfrm>
            <a:off x="2989396" y="1750705"/>
            <a:ext cx="580702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b="1" u="sng" dirty="0" err="1">
                <a:solidFill>
                  <a:srgbClr val="008000"/>
                </a:solidFill>
                <a:latin typeface="+mj-lt"/>
                <a:cs typeface="Times New Roman" panose="02020603050405020304" pitchFamily="18" charset="0"/>
              </a:rPr>
              <a:t>Giá</a:t>
            </a:r>
            <a:r>
              <a:rPr lang="en-US" altLang="en-US" sz="2000" b="1" u="sng" dirty="0">
                <a:solidFill>
                  <a:srgbClr val="008000"/>
                </a:solidFill>
                <a:latin typeface="+mj-lt"/>
                <a:cs typeface="Times New Roman" panose="02020603050405020304" pitchFamily="18" charset="0"/>
              </a:rPr>
              <a:t> </a:t>
            </a:r>
            <a:r>
              <a:rPr lang="en-US" altLang="en-US" sz="2000" b="1" u="sng" dirty="0" err="1">
                <a:solidFill>
                  <a:srgbClr val="008000"/>
                </a:solidFill>
                <a:latin typeface="+mj-lt"/>
                <a:cs typeface="Times New Roman" panose="02020603050405020304" pitchFamily="18" charset="0"/>
              </a:rPr>
              <a:t>trị</a:t>
            </a:r>
            <a:r>
              <a:rPr lang="en-US" altLang="en-US" sz="2000" b="1" u="sng" dirty="0">
                <a:solidFill>
                  <a:srgbClr val="008000"/>
                </a:solidFill>
                <a:latin typeface="+mj-lt"/>
                <a:cs typeface="Times New Roman" panose="02020603050405020304" pitchFamily="18" charset="0"/>
              </a:rPr>
              <a:t> </a:t>
            </a:r>
            <a:r>
              <a:rPr lang="en-US" altLang="en-US" sz="2000" b="1" u="sng" dirty="0" err="1">
                <a:solidFill>
                  <a:srgbClr val="008000"/>
                </a:solidFill>
                <a:latin typeface="+mj-lt"/>
                <a:cs typeface="Times New Roman" panose="02020603050405020304" pitchFamily="18" charset="0"/>
              </a:rPr>
              <a:t>thặng</a:t>
            </a:r>
            <a:r>
              <a:rPr lang="en-US" altLang="en-US" sz="2000" b="1" u="sng" dirty="0">
                <a:solidFill>
                  <a:srgbClr val="008000"/>
                </a:solidFill>
                <a:latin typeface="+mj-lt"/>
                <a:cs typeface="Times New Roman" panose="02020603050405020304" pitchFamily="18" charset="0"/>
              </a:rPr>
              <a:t> </a:t>
            </a:r>
            <a:r>
              <a:rPr lang="en-US" altLang="en-US" sz="2000" b="1" u="sng" dirty="0" err="1">
                <a:solidFill>
                  <a:srgbClr val="008000"/>
                </a:solidFill>
                <a:latin typeface="+mj-lt"/>
                <a:cs typeface="Times New Roman" panose="02020603050405020304" pitchFamily="18" charset="0"/>
              </a:rPr>
              <a:t>dư</a:t>
            </a:r>
            <a:r>
              <a:rPr lang="en-US" altLang="en-US" sz="2000" b="1" dirty="0">
                <a:solidFill>
                  <a:srgbClr val="0080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là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một</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bộ</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phận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của</a:t>
            </a:r>
            <a:r>
              <a:rPr lang="en-US" altLang="en-US" sz="2000" dirty="0">
                <a:solidFill>
                  <a:srgbClr val="663300"/>
                </a:solidFill>
                <a:latin typeface="+mj-lt"/>
                <a:cs typeface="Times New Roman" panose="02020603050405020304" pitchFamily="18" charset="0"/>
              </a:rPr>
              <a:t> </a:t>
            </a:r>
            <a:r>
              <a:rPr lang="en-US" altLang="en-US" sz="2000" b="1" dirty="0" err="1">
                <a:latin typeface="+mj-lt"/>
                <a:cs typeface="Times New Roman" panose="02020603050405020304" pitchFamily="18" charset="0"/>
              </a:rPr>
              <a:t>giá</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trị</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mới</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dôi</a:t>
            </a:r>
            <a:r>
              <a:rPr lang="en-US" altLang="en-US" sz="2000" b="1" dirty="0">
                <a:latin typeface="+mj-lt"/>
                <a:cs typeface="Times New Roman" panose="02020603050405020304" pitchFamily="18" charset="0"/>
              </a:rPr>
              <a:t> ra </a:t>
            </a:r>
            <a:r>
              <a:rPr lang="en-US" altLang="en-US" sz="2000" b="1" dirty="0" err="1">
                <a:latin typeface="+mj-lt"/>
                <a:cs typeface="Times New Roman" panose="02020603050405020304" pitchFamily="18" charset="0"/>
              </a:rPr>
              <a:t>ngoài</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giá</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trị</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sức</a:t>
            </a:r>
            <a:r>
              <a:rPr lang="en-US" altLang="en-US" sz="2000" b="1" dirty="0">
                <a:latin typeface="+mj-lt"/>
                <a:cs typeface="Times New Roman" panose="02020603050405020304" pitchFamily="18" charset="0"/>
              </a:rPr>
              <a:t> lao </a:t>
            </a:r>
            <a:r>
              <a:rPr lang="en-US" altLang="en-US" sz="2000" b="1" dirty="0" err="1">
                <a:latin typeface="+mj-lt"/>
                <a:cs typeface="Times New Roman" panose="02020603050405020304" pitchFamily="18" charset="0"/>
              </a:rPr>
              <a:t>động</a:t>
            </a:r>
            <a:r>
              <a:rPr lang="en-US" altLang="en-US" sz="2000" dirty="0">
                <a:solidFill>
                  <a:srgbClr val="663300"/>
                </a:solidFill>
                <a:latin typeface="+mj-lt"/>
                <a:cs typeface="Times New Roman" panose="02020603050405020304" pitchFamily="18" charset="0"/>
              </a:rPr>
              <a:t> do </a:t>
            </a:r>
            <a:r>
              <a:rPr lang="en-US" altLang="en-US" sz="2000" dirty="0" err="1">
                <a:solidFill>
                  <a:srgbClr val="663300"/>
                </a:solidFill>
                <a:latin typeface="+mj-lt"/>
                <a:cs typeface="Times New Roman" panose="02020603050405020304" pitchFamily="18" charset="0"/>
              </a:rPr>
              <a:t>công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nhân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làm</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thuê</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tạo</a:t>
            </a:r>
            <a:r>
              <a:rPr lang="en-US" altLang="en-US" sz="2000" dirty="0">
                <a:solidFill>
                  <a:srgbClr val="663300"/>
                </a:solidFill>
                <a:latin typeface="+mj-lt"/>
                <a:cs typeface="Times New Roman" panose="02020603050405020304" pitchFamily="18" charset="0"/>
              </a:rPr>
              <a:t> ra </a:t>
            </a:r>
            <a:r>
              <a:rPr lang="en-US" altLang="en-US" sz="2000" dirty="0" err="1">
                <a:solidFill>
                  <a:srgbClr val="663300"/>
                </a:solidFill>
                <a:latin typeface="+mj-lt"/>
                <a:cs typeface="Times New Roman" panose="02020603050405020304" pitchFamily="18" charset="0"/>
              </a:rPr>
              <a:t>và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bị</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tư</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bản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chiếm</a:t>
            </a:r>
            <a:r>
              <a:rPr lang="en-US" altLang="en-US" sz="2000" dirty="0">
                <a:solidFill>
                  <a:srgbClr val="663300"/>
                </a:solidFill>
                <a:latin typeface="+mj-lt"/>
                <a:cs typeface="Times New Roman" panose="02020603050405020304" pitchFamily="18" charset="0"/>
              </a:rPr>
              <a:t> </a:t>
            </a:r>
            <a:r>
              <a:rPr lang="vi-VN" altLang="en-US" sz="2000" dirty="0">
                <a:solidFill>
                  <a:srgbClr val="663300"/>
                </a:solidFill>
                <a:latin typeface="+mj-lt"/>
                <a:cs typeface="Times New Roman" panose="02020603050405020304" pitchFamily="18" charset="0"/>
              </a:rPr>
              <a:t>đoạt</a:t>
            </a:r>
            <a:r>
              <a:rPr lang="en-US" altLang="en-US" sz="2000" dirty="0">
                <a:solidFill>
                  <a:srgbClr val="002060"/>
                </a:solidFill>
                <a:latin typeface="+mj-lt"/>
                <a:cs typeface="Times New Roman" panose="02020603050405020304" pitchFamily="18" charset="0"/>
              </a:rPr>
              <a:t>. </a:t>
            </a:r>
            <a:endParaRPr lang="en-US" altLang="en-US" sz="2000" dirty="0">
              <a:solidFill>
                <a:srgbClr val="002060"/>
              </a:solidFill>
              <a:latin typeface="+mj-lt"/>
            </a:endParaRPr>
          </a:p>
        </p:txBody>
      </p:sp>
      <p:sp>
        <p:nvSpPr>
          <p:cNvPr id="47" name="TextBox 46">
            <a:extLst>
              <a:ext uri="{FF2B5EF4-FFF2-40B4-BE49-F238E27FC236}">
                <a16:creationId xmlns="" xmlns:a16="http://schemas.microsoft.com/office/drawing/2014/main" id="{A0832118-D89C-41ED-8AC9-1378AAC7583D}"/>
              </a:ext>
            </a:extLst>
          </p:cNvPr>
          <p:cNvSpPr txBox="1"/>
          <p:nvPr/>
        </p:nvSpPr>
        <p:spPr>
          <a:xfrm>
            <a:off x="1785497" y="3405293"/>
            <a:ext cx="5283676" cy="1015663"/>
          </a:xfrm>
          <a:prstGeom prst="rect">
            <a:avLst/>
          </a:prstGeom>
          <a:noFill/>
        </p:spPr>
        <p:txBody>
          <a:bodyPr wrap="square">
            <a:spAutoFit/>
          </a:bodyPr>
          <a:lstStyle/>
          <a:p>
            <a:pPr algn="ctr">
              <a:spcBef>
                <a:spcPts val="200"/>
              </a:spcBef>
              <a:spcAft>
                <a:spcPts val="200"/>
              </a:spcAft>
            </a:pPr>
            <a:r>
              <a:rPr lang="en-US" altLang="en-US" sz="2000" dirty="0" err="1">
                <a:solidFill>
                  <a:srgbClr val="0000CC"/>
                </a:solidFill>
                <a:cs typeface="Times New Roman" panose="02020603050405020304" pitchFamily="18" charset="0"/>
              </a:rPr>
              <a:t>Ngày</a:t>
            </a:r>
            <a:r>
              <a:rPr lang="en-US" altLang="en-US" sz="2000" dirty="0">
                <a:solidFill>
                  <a:srgbClr val="0000CC"/>
                </a:solidFill>
                <a:cs typeface="Times New Roman" panose="02020603050405020304" pitchFamily="18" charset="0"/>
              </a:rPr>
              <a:t> lao </a:t>
            </a:r>
            <a:r>
              <a:rPr lang="en-US" altLang="en-US" sz="2000" dirty="0" err="1">
                <a:solidFill>
                  <a:srgbClr val="0000CC"/>
                </a:solidFill>
                <a:cs typeface="Times New Roman" panose="02020603050405020304" pitchFamily="18" charset="0"/>
              </a:rPr>
              <a:t>động</a:t>
            </a:r>
            <a:r>
              <a:rPr lang="en-US" altLang="en-US" sz="2000" dirty="0">
                <a:solidFill>
                  <a:srgbClr val="0000CC"/>
                </a:solidFill>
                <a:cs typeface="Times New Roman" panose="02020603050405020304" pitchFamily="18" charset="0"/>
              </a:rPr>
              <a:t> </a:t>
            </a:r>
            <a:r>
              <a:rPr lang="en-US" altLang="en-US" sz="2000" dirty="0" err="1">
                <a:solidFill>
                  <a:srgbClr val="0000CC"/>
                </a:solidFill>
                <a:cs typeface="Times New Roman" panose="02020603050405020304" pitchFamily="18" charset="0"/>
              </a:rPr>
              <a:t>được</a:t>
            </a:r>
            <a:r>
              <a:rPr lang="vi-VN" altLang="en-US" sz="2000" dirty="0">
                <a:solidFill>
                  <a:srgbClr val="0000CC"/>
                </a:solidFill>
                <a:cs typeface="Times New Roman" panose="02020603050405020304" pitchFamily="18" charset="0"/>
              </a:rPr>
              <a:t> </a:t>
            </a:r>
            <a:r>
              <a:rPr lang="en-US" altLang="en-US" sz="2000" dirty="0">
                <a:solidFill>
                  <a:srgbClr val="0000CC"/>
                </a:solidFill>
                <a:cs typeface="Times New Roman" panose="02020603050405020304" pitchFamily="18" charset="0"/>
              </a:rPr>
              <a:t>chia </a:t>
            </a:r>
            <a:r>
              <a:rPr lang="en-US" altLang="en-US" sz="2000" dirty="0" err="1">
                <a:solidFill>
                  <a:srgbClr val="0000CC"/>
                </a:solidFill>
                <a:cs typeface="Times New Roman" panose="02020603050405020304" pitchFamily="18" charset="0"/>
              </a:rPr>
              <a:t>thành</a:t>
            </a:r>
            <a:r>
              <a:rPr lang="en-US" altLang="en-US" sz="2000" dirty="0">
                <a:solidFill>
                  <a:srgbClr val="0000CC"/>
                </a:solidFill>
                <a:cs typeface="Times New Roman" panose="02020603050405020304" pitchFamily="18" charset="0"/>
              </a:rPr>
              <a:t> </a:t>
            </a:r>
            <a:r>
              <a:rPr lang="en-US" altLang="en-US" sz="2000" dirty="0" err="1">
                <a:solidFill>
                  <a:srgbClr val="0000CC"/>
                </a:solidFill>
                <a:cs typeface="Times New Roman" panose="02020603050405020304" pitchFamily="18" charset="0"/>
              </a:rPr>
              <a:t>hai</a:t>
            </a:r>
            <a:r>
              <a:rPr lang="vi-VN" altLang="en-US" sz="2000" dirty="0">
                <a:solidFill>
                  <a:srgbClr val="0000CC"/>
                </a:solidFill>
                <a:cs typeface="Times New Roman" panose="02020603050405020304" pitchFamily="18" charset="0"/>
              </a:rPr>
              <a:t> </a:t>
            </a:r>
            <a:r>
              <a:rPr lang="en-US" altLang="en-US" sz="2000" dirty="0" err="1">
                <a:solidFill>
                  <a:srgbClr val="0000CC"/>
                </a:solidFill>
                <a:cs typeface="Times New Roman" panose="02020603050405020304" pitchFamily="18" charset="0"/>
              </a:rPr>
              <a:t>phần</a:t>
            </a:r>
            <a:r>
              <a:rPr lang="en-US" altLang="en-US" sz="2000" dirty="0">
                <a:solidFill>
                  <a:srgbClr val="0000CC"/>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Thời</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gian</a:t>
            </a:r>
            <a:r>
              <a:rPr lang="en-US" altLang="en-US" sz="2000" b="1" dirty="0">
                <a:solidFill>
                  <a:srgbClr val="663300"/>
                </a:solidFill>
                <a:cs typeface="Times New Roman" panose="02020603050405020304" pitchFamily="18" charset="0"/>
              </a:rPr>
              <a:t> lao </a:t>
            </a:r>
            <a:r>
              <a:rPr lang="en-US" altLang="en-US" sz="2000" b="1" dirty="0" err="1">
                <a:solidFill>
                  <a:srgbClr val="663300"/>
                </a:solidFill>
                <a:cs typeface="Times New Roman" panose="02020603050405020304" pitchFamily="18" charset="0"/>
              </a:rPr>
              <a:t>động</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cần</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thiết</a:t>
            </a:r>
            <a:r>
              <a:rPr lang="en-US" altLang="en-US" sz="2000" b="1" dirty="0">
                <a:solidFill>
                  <a:srgbClr val="663300"/>
                </a:solidFill>
                <a:cs typeface="Times New Roman" panose="02020603050405020304" pitchFamily="18" charset="0"/>
              </a:rPr>
              <a:t> </a:t>
            </a:r>
            <a:r>
              <a:rPr lang="vi-VN" altLang="en-US" sz="2000" b="1" dirty="0">
                <a:solidFill>
                  <a:srgbClr val="663300"/>
                </a:solidFill>
                <a:cs typeface="Times New Roman" panose="02020603050405020304" pitchFamily="18" charset="0"/>
              </a:rPr>
              <a:t>v</a:t>
            </a:r>
            <a:r>
              <a:rPr lang="vi-VN" sz="2000" b="1" dirty="0">
                <a:solidFill>
                  <a:srgbClr val="663300"/>
                </a:solidFill>
                <a:cs typeface="Times New Roman" panose="02020603050405020304" pitchFamily="18" charset="0"/>
              </a:rPr>
              <a:t>à thời gian lao động thặng dư</a:t>
            </a:r>
            <a:endParaRPr lang="en-US" sz="2000" b="1" dirty="0">
              <a:solidFill>
                <a:srgbClr val="663300"/>
              </a:solidFill>
            </a:endParaRPr>
          </a:p>
        </p:txBody>
      </p:sp>
      <p:sp>
        <p:nvSpPr>
          <p:cNvPr id="49" name="Rectangle 6">
            <a:extLst>
              <a:ext uri="{FF2B5EF4-FFF2-40B4-BE49-F238E27FC236}">
                <a16:creationId xmlns="" xmlns:a16="http://schemas.microsoft.com/office/drawing/2014/main" id="{DEFE208F-D80F-48EB-B0F7-A2B1489EEE96}"/>
              </a:ext>
            </a:extLst>
          </p:cNvPr>
          <p:cNvSpPr>
            <a:spLocks noChangeArrowheads="1"/>
          </p:cNvSpPr>
          <p:nvPr/>
        </p:nvSpPr>
        <p:spPr bwMode="auto">
          <a:xfrm>
            <a:off x="698997" y="4880102"/>
            <a:ext cx="480819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000" b="1" dirty="0" err="1">
                <a:solidFill>
                  <a:srgbClr val="FF0080"/>
                </a:solidFill>
                <a:cs typeface="Times New Roman" panose="02020603050405020304" pitchFamily="18" charset="0"/>
              </a:rPr>
              <a:t>Tư</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bản</a:t>
            </a:r>
            <a:r>
              <a:rPr lang="en-US" altLang="en-US" sz="2000" b="1" dirty="0">
                <a:solidFill>
                  <a:srgbClr val="FF0080"/>
                </a:solidFill>
                <a:cs typeface="Times New Roman" panose="02020603050405020304" pitchFamily="18" charset="0"/>
              </a:rPr>
              <a:t> </a:t>
            </a:r>
            <a:r>
              <a:rPr lang="en-US" altLang="en-US" sz="2000" dirty="0" err="1">
                <a:cs typeface="Times New Roman" panose="02020603050405020304" pitchFamily="18" charset="0"/>
              </a:rPr>
              <a:t>là</a:t>
            </a:r>
            <a:r>
              <a:rPr lang="en-US" altLang="en-US" sz="2000" dirty="0">
                <a:cs typeface="Times New Roman" panose="02020603050405020304" pitchFamily="18" charset="0"/>
              </a:rPr>
              <a:t> </a:t>
            </a:r>
            <a:r>
              <a:rPr lang="en-US" altLang="en-US" sz="2000" b="1" dirty="0" err="1">
                <a:solidFill>
                  <a:srgbClr val="7030A0"/>
                </a:solidFill>
                <a:cs typeface="Times New Roman" panose="02020603050405020304" pitchFamily="18" charset="0"/>
              </a:rPr>
              <a:t>giá</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trị</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mang</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lại</a:t>
            </a:r>
            <a:r>
              <a:rPr lang="vi-VN"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giá</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trị</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thặng</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dư</a:t>
            </a:r>
            <a:r>
              <a:rPr lang="en-US" altLang="en-US" sz="2000" b="1" dirty="0">
                <a:solidFill>
                  <a:srgbClr val="008000"/>
                </a:solidFill>
                <a:cs typeface="Times New Roman" panose="02020603050405020304" pitchFamily="18" charset="0"/>
              </a:rPr>
              <a:t> </a:t>
            </a:r>
            <a:r>
              <a:rPr lang="en-US" altLang="en-US" sz="2000" dirty="0" err="1">
                <a:cs typeface="Times New Roman" panose="02020603050405020304" pitchFamily="18" charset="0"/>
              </a:rPr>
              <a:t>bằng</a:t>
            </a:r>
            <a:r>
              <a:rPr lang="en-US" altLang="en-US" sz="2000" dirty="0">
                <a:cs typeface="Times New Roman" panose="02020603050405020304" pitchFamily="18" charset="0"/>
              </a:rPr>
              <a:t> </a:t>
            </a:r>
            <a:r>
              <a:rPr lang="en-US" altLang="en-US" sz="2000" dirty="0" err="1">
                <a:cs typeface="Times New Roman" panose="02020603050405020304" pitchFamily="18" charset="0"/>
              </a:rPr>
              <a:t>cách</a:t>
            </a:r>
            <a:r>
              <a:rPr lang="en-US" altLang="en-US" sz="2000" dirty="0">
                <a:cs typeface="Times New Roman" panose="02020603050405020304" pitchFamily="18" charset="0"/>
              </a:rPr>
              <a:t> </a:t>
            </a:r>
            <a:r>
              <a:rPr lang="en-US" altLang="en-US" sz="2000" dirty="0" err="1">
                <a:cs typeface="Times New Roman" panose="02020603050405020304" pitchFamily="18" charset="0"/>
              </a:rPr>
              <a:t>bóc</a:t>
            </a:r>
            <a:r>
              <a:rPr lang="vi-VN" altLang="en-US" sz="2000" dirty="0">
                <a:cs typeface="Times New Roman" panose="02020603050405020304" pitchFamily="18" charset="0"/>
              </a:rPr>
              <a:t> </a:t>
            </a:r>
            <a:r>
              <a:rPr lang="en-US" altLang="en-US" sz="2000" dirty="0" err="1">
                <a:cs typeface="Times New Roman" panose="02020603050405020304" pitchFamily="18" charset="0"/>
              </a:rPr>
              <a:t>lột</a:t>
            </a:r>
            <a:r>
              <a:rPr lang="en-US" altLang="en-US" sz="2000" dirty="0">
                <a:cs typeface="Times New Roman" panose="02020603050405020304" pitchFamily="18" charset="0"/>
              </a:rPr>
              <a:t> lao </a:t>
            </a:r>
            <a:r>
              <a:rPr lang="en-US" altLang="en-US" sz="2000" dirty="0" err="1">
                <a:cs typeface="Times New Roman" panose="02020603050405020304" pitchFamily="18" charset="0"/>
              </a:rPr>
              <a:t>động</a:t>
            </a:r>
            <a:r>
              <a:rPr lang="en-US" altLang="en-US" sz="2000" dirty="0">
                <a:cs typeface="Times New Roman" panose="02020603050405020304" pitchFamily="18" charset="0"/>
              </a:rPr>
              <a:t> </a:t>
            </a:r>
            <a:r>
              <a:rPr lang="en-US" altLang="en-US" sz="2000" dirty="0" err="1">
                <a:cs typeface="Times New Roman" panose="02020603050405020304" pitchFamily="18" charset="0"/>
              </a:rPr>
              <a:t>không</a:t>
            </a:r>
            <a:r>
              <a:rPr lang="en-US" altLang="en-US" sz="2000" dirty="0">
                <a:cs typeface="Times New Roman" panose="02020603050405020304" pitchFamily="18" charset="0"/>
              </a:rPr>
              <a:t> </a:t>
            </a:r>
            <a:r>
              <a:rPr lang="en-US" altLang="en-US" sz="2000" dirty="0" err="1">
                <a:cs typeface="Times New Roman" panose="02020603050405020304" pitchFamily="18" charset="0"/>
              </a:rPr>
              <a:t>công</a:t>
            </a:r>
            <a:r>
              <a:rPr lang="en-US" altLang="en-US" sz="2000" dirty="0">
                <a:cs typeface="Times New Roman" panose="02020603050405020304" pitchFamily="18" charset="0"/>
              </a:rPr>
              <a:t> </a:t>
            </a:r>
            <a:r>
              <a:rPr lang="en-US" altLang="en-US" sz="2000" dirty="0" err="1">
                <a:cs typeface="Times New Roman" panose="02020603050405020304" pitchFamily="18" charset="0"/>
              </a:rPr>
              <a:t>của</a:t>
            </a:r>
            <a:r>
              <a:rPr lang="en-US" altLang="en-US" sz="2000" dirty="0">
                <a:cs typeface="Times New Roman" panose="02020603050405020304" pitchFamily="18" charset="0"/>
              </a:rPr>
              <a:t> </a:t>
            </a:r>
            <a:r>
              <a:rPr lang="en-US" altLang="en-US" sz="2000" dirty="0" err="1">
                <a:cs typeface="Times New Roman" panose="02020603050405020304" pitchFamily="18" charset="0"/>
              </a:rPr>
              <a:t>công</a:t>
            </a:r>
            <a:r>
              <a:rPr lang="en-US" altLang="en-US" sz="2000" dirty="0">
                <a:cs typeface="Times New Roman" panose="02020603050405020304" pitchFamily="18" charset="0"/>
              </a:rPr>
              <a:t> </a:t>
            </a:r>
            <a:r>
              <a:rPr lang="en-US" altLang="en-US" sz="2000" dirty="0" err="1">
                <a:cs typeface="Times New Roman" panose="02020603050405020304" pitchFamily="18" charset="0"/>
              </a:rPr>
              <a:t>nhân</a:t>
            </a:r>
            <a:r>
              <a:rPr lang="en-US" altLang="en-US" sz="2000" dirty="0">
                <a:cs typeface="Times New Roman" panose="02020603050405020304" pitchFamily="18" charset="0"/>
              </a:rPr>
              <a:t> </a:t>
            </a:r>
            <a:r>
              <a:rPr lang="en-US" altLang="en-US" sz="2000" dirty="0" err="1">
                <a:cs typeface="Times New Roman" panose="02020603050405020304" pitchFamily="18" charset="0"/>
              </a:rPr>
              <a:t>làm</a:t>
            </a:r>
            <a:r>
              <a:rPr lang="en-US" altLang="en-US" sz="2000" dirty="0">
                <a:cs typeface="Times New Roman" panose="02020603050405020304" pitchFamily="18" charset="0"/>
              </a:rPr>
              <a:t> </a:t>
            </a:r>
            <a:r>
              <a:rPr lang="en-US" altLang="en-US" sz="2000" dirty="0" err="1">
                <a:cs typeface="Times New Roman" panose="02020603050405020304" pitchFamily="18" charset="0"/>
              </a:rPr>
              <a:t>thuê</a:t>
            </a:r>
            <a:r>
              <a:rPr lang="en-US" altLang="en-US" sz="2000" dirty="0">
                <a:cs typeface="Times New Roman" panose="02020603050405020304" pitchFamily="18" charset="0"/>
              </a:rPr>
              <a:t>.</a:t>
            </a:r>
          </a:p>
        </p:txBody>
      </p:sp>
      <p:pic>
        <p:nvPicPr>
          <p:cNvPr id="30" name="Picture 2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6641030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Shape 9">
            <a:extLst>
              <a:ext uri="{FF2B5EF4-FFF2-40B4-BE49-F238E27FC236}">
                <a16:creationId xmlns="" xmlns:a16="http://schemas.microsoft.com/office/drawing/2014/main" id="{2B5BDEA2-5937-4097-9A57-336EE5E541BB}"/>
              </a:ext>
            </a:extLst>
          </p:cNvPr>
          <p:cNvSpPr/>
          <p:nvPr/>
        </p:nvSpPr>
        <p:spPr>
          <a:xfrm>
            <a:off x="1" y="5968273"/>
            <a:ext cx="12191999" cy="889728"/>
          </a:xfrm>
          <a:custGeom>
            <a:avLst/>
            <a:gdLst>
              <a:gd name="connsiteX0" fmla="*/ 7971277 w 12294504"/>
              <a:gd name="connsiteY0" fmla="*/ 36 h 2256577"/>
              <a:gd name="connsiteX1" fmla="*/ 12017617 w 12294504"/>
              <a:gd name="connsiteY1" fmla="*/ 537122 h 2256577"/>
              <a:gd name="connsiteX2" fmla="*/ 12294504 w 12294504"/>
              <a:gd name="connsiteY2" fmla="*/ 617617 h 2256577"/>
              <a:gd name="connsiteX3" fmla="*/ 12294504 w 12294504"/>
              <a:gd name="connsiteY3" fmla="*/ 2256577 h 2256577"/>
              <a:gd name="connsiteX4" fmla="*/ 0 w 12294504"/>
              <a:gd name="connsiteY4" fmla="*/ 2256577 h 2256577"/>
              <a:gd name="connsiteX5" fmla="*/ 128960 w 12294504"/>
              <a:gd name="connsiteY5" fmla="*/ 2175315 h 2256577"/>
              <a:gd name="connsiteX6" fmla="*/ 6572316 w 12294504"/>
              <a:gd name="connsiteY6" fmla="*/ 66838 h 2256577"/>
              <a:gd name="connsiteX7" fmla="*/ 7971277 w 12294504"/>
              <a:gd name="connsiteY7" fmla="*/ 36 h 225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94504" h="2256577">
                <a:moveTo>
                  <a:pt x="7971277" y="36"/>
                </a:moveTo>
                <a:cubicBezTo>
                  <a:pt x="9360944" y="-3013"/>
                  <a:pt x="10719477" y="182904"/>
                  <a:pt x="12017617" y="537122"/>
                </a:cubicBezTo>
                <a:lnTo>
                  <a:pt x="12294504" y="617617"/>
                </a:lnTo>
                <a:lnTo>
                  <a:pt x="12294504" y="2256577"/>
                </a:lnTo>
                <a:lnTo>
                  <a:pt x="0" y="2256577"/>
                </a:lnTo>
                <a:lnTo>
                  <a:pt x="128960" y="2175315"/>
                </a:lnTo>
                <a:cubicBezTo>
                  <a:pt x="2040772" y="1028220"/>
                  <a:pt x="4227026" y="285705"/>
                  <a:pt x="6572316" y="66838"/>
                </a:cubicBezTo>
                <a:cubicBezTo>
                  <a:pt x="7041374" y="23065"/>
                  <a:pt x="7508055" y="1053"/>
                  <a:pt x="7971277" y="36"/>
                </a:cubicBezTo>
                <a:close/>
              </a:path>
            </a:pathLst>
          </a:custGeom>
          <a:solidFill>
            <a:schemeClr val="accent2"/>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latin typeface="Arial"/>
              <a:ea typeface="Arial Unicode MS"/>
            </a:endParaRPr>
          </a:p>
        </p:txBody>
      </p:sp>
      <p:sp>
        <p:nvSpPr>
          <p:cNvPr id="21" name="Rectangle 4">
            <a:extLst>
              <a:ext uri="{FF2B5EF4-FFF2-40B4-BE49-F238E27FC236}">
                <a16:creationId xmlns="" xmlns:a16="http://schemas.microsoft.com/office/drawing/2014/main" id="{E9C25890-9647-4D54-89C5-A78A23392A10}"/>
              </a:ext>
            </a:extLst>
          </p:cNvPr>
          <p:cNvSpPr>
            <a:spLocks noChangeArrowheads="1"/>
          </p:cNvSpPr>
          <p:nvPr/>
        </p:nvSpPr>
        <p:spPr bwMode="auto">
          <a:xfrm>
            <a:off x="3294743" y="1240877"/>
            <a:ext cx="62992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bất biến và tư bản khả biến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2" name="Hexagon 21">
            <a:extLst>
              <a:ext uri="{FF2B5EF4-FFF2-40B4-BE49-F238E27FC236}">
                <a16:creationId xmlns="" xmlns:a16="http://schemas.microsoft.com/office/drawing/2014/main" id="{6B57A84C-29F9-4F80-8066-62CC44AAA00D}"/>
              </a:ext>
            </a:extLst>
          </p:cNvPr>
          <p:cNvSpPr/>
          <p:nvPr/>
        </p:nvSpPr>
        <p:spPr>
          <a:xfrm>
            <a:off x="2598056" y="1139982"/>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400" b="1" dirty="0">
                <a:solidFill>
                  <a:prstClr val="white"/>
                </a:solidFill>
                <a:latin typeface="Arial"/>
                <a:ea typeface="Arial Unicode MS"/>
              </a:rPr>
              <a:t>4</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3" name="Rectangle 22">
            <a:extLst>
              <a:ext uri="{FF2B5EF4-FFF2-40B4-BE49-F238E27FC236}">
                <a16:creationId xmlns="" xmlns:a16="http://schemas.microsoft.com/office/drawing/2014/main" id="{CE474BC9-CE0F-473A-80D7-039E8822FAF3}"/>
              </a:ext>
            </a:extLst>
          </p:cNvPr>
          <p:cNvSpPr/>
          <p:nvPr/>
        </p:nvSpPr>
        <p:spPr>
          <a:xfrm rot="5400000">
            <a:off x="6059685" y="190826"/>
            <a:ext cx="72631" cy="210312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24" name="TextBox 23">
            <a:extLst>
              <a:ext uri="{FF2B5EF4-FFF2-40B4-BE49-F238E27FC236}">
                <a16:creationId xmlns="" xmlns:a16="http://schemas.microsoft.com/office/drawing/2014/main" id="{EA2AB2BE-CC7A-4437-8B53-6C8EC5B9A764}"/>
              </a:ext>
            </a:extLst>
          </p:cNvPr>
          <p:cNvSpPr txBox="1"/>
          <p:nvPr/>
        </p:nvSpPr>
        <p:spPr>
          <a:xfrm>
            <a:off x="2505334" y="1807805"/>
            <a:ext cx="2643371" cy="707886"/>
          </a:xfrm>
          <a:prstGeom prst="rect">
            <a:avLst/>
          </a:prstGeom>
          <a:noFill/>
          <a:ln>
            <a:solidFill>
              <a:schemeClr val="bg1"/>
            </a:solidFill>
          </a:ln>
        </p:spPr>
        <p:txBody>
          <a:bodyPr wrap="square">
            <a:spAutoFit/>
          </a:bodyPr>
          <a:lstStyle/>
          <a:p>
            <a:pPr algn="ctr"/>
            <a:r>
              <a:rPr lang="vi-VN" sz="4000" b="1" dirty="0">
                <a:solidFill>
                  <a:srgbClr val="FF0000"/>
                </a:solidFill>
              </a:rPr>
              <a:t>TLSX</a:t>
            </a:r>
            <a:endParaRPr lang="en-US" sz="4000" b="1" dirty="0">
              <a:solidFill>
                <a:srgbClr val="FF0000"/>
              </a:solidFill>
            </a:endParaRPr>
          </a:p>
        </p:txBody>
      </p:sp>
      <p:sp>
        <p:nvSpPr>
          <p:cNvPr id="25" name="TextBox 24">
            <a:extLst>
              <a:ext uri="{FF2B5EF4-FFF2-40B4-BE49-F238E27FC236}">
                <a16:creationId xmlns="" xmlns:a16="http://schemas.microsoft.com/office/drawing/2014/main" id="{4F30F2A9-75DB-4D14-B9B6-487CD371C5BB}"/>
              </a:ext>
            </a:extLst>
          </p:cNvPr>
          <p:cNvSpPr txBox="1"/>
          <p:nvPr/>
        </p:nvSpPr>
        <p:spPr>
          <a:xfrm>
            <a:off x="8001232" y="1700083"/>
            <a:ext cx="2730134" cy="707886"/>
          </a:xfrm>
          <a:prstGeom prst="rect">
            <a:avLst/>
          </a:prstGeom>
          <a:noFill/>
          <a:ln>
            <a:solidFill>
              <a:schemeClr val="bg1"/>
            </a:solidFill>
          </a:ln>
        </p:spPr>
        <p:txBody>
          <a:bodyPr wrap="square">
            <a:spAutoFit/>
          </a:bodyPr>
          <a:lstStyle/>
          <a:p>
            <a:pPr algn="ctr"/>
            <a:r>
              <a:rPr lang="vi-VN" sz="4000" b="1" dirty="0">
                <a:solidFill>
                  <a:srgbClr val="FF0000"/>
                </a:solidFill>
              </a:rPr>
              <a:t>SLĐ</a:t>
            </a:r>
            <a:endParaRPr lang="en-US" sz="4000" b="1" dirty="0">
              <a:solidFill>
                <a:srgbClr val="FF0000"/>
              </a:solidFill>
            </a:endParaRPr>
          </a:p>
        </p:txBody>
      </p:sp>
      <p:pic>
        <p:nvPicPr>
          <p:cNvPr id="26" name="Picture 4" descr="SL-680S MÁY CUỘN, CĂN MÉP VẢI DỆT KIM SALOON | AMC">
            <a:extLst>
              <a:ext uri="{FF2B5EF4-FFF2-40B4-BE49-F238E27FC236}">
                <a16:creationId xmlns="" xmlns:a16="http://schemas.microsoft.com/office/drawing/2014/main" id="{F25B0E2C-636D-4037-92FD-E18CED5BCF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4697" y="2530248"/>
            <a:ext cx="2271997" cy="1198027"/>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6" descr="BÁO CÁO NGÀNH DỆT MAY">
            <a:extLst>
              <a:ext uri="{FF2B5EF4-FFF2-40B4-BE49-F238E27FC236}">
                <a16:creationId xmlns="" xmlns:a16="http://schemas.microsoft.com/office/drawing/2014/main" id="{517F4BDE-AAAE-482C-A788-1413D506C4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48632" y="2409128"/>
            <a:ext cx="2084871" cy="993309"/>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2" descr="BAO PP DỆT/BAO TẢI DỨA - DAIDUONGPACKAGING">
            <a:extLst>
              <a:ext uri="{FF2B5EF4-FFF2-40B4-BE49-F238E27FC236}">
                <a16:creationId xmlns="" xmlns:a16="http://schemas.microsoft.com/office/drawing/2014/main" id="{B30E9E0C-B456-4698-AC87-97BAAFC5AEE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90010" y="2551763"/>
            <a:ext cx="2084871" cy="1014490"/>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 xmlns:a16="http://schemas.microsoft.com/office/drawing/2014/main" id="{0F1260F9-2EC4-4574-95EE-8F9BB0F8217B}"/>
              </a:ext>
            </a:extLst>
          </p:cNvPr>
          <p:cNvSpPr txBox="1"/>
          <p:nvPr/>
        </p:nvSpPr>
        <p:spPr>
          <a:xfrm>
            <a:off x="426135" y="3697651"/>
            <a:ext cx="2734594" cy="830997"/>
          </a:xfrm>
          <a:prstGeom prst="rect">
            <a:avLst/>
          </a:prstGeom>
          <a:noFill/>
        </p:spPr>
        <p:txBody>
          <a:bodyPr wrap="square">
            <a:spAutoFit/>
          </a:bodyPr>
          <a:lstStyle/>
          <a:p>
            <a:pPr algn="ctr"/>
            <a:r>
              <a:rPr lang="vi-VN" sz="2400" dirty="0">
                <a:solidFill>
                  <a:schemeClr val="tx1">
                    <a:lumMod val="95000"/>
                    <a:lumOff val="5000"/>
                  </a:schemeClr>
                </a:solidFill>
              </a:rPr>
              <a:t>Máy móc, thiết bị,</a:t>
            </a:r>
          </a:p>
          <a:p>
            <a:pPr algn="ctr"/>
            <a:r>
              <a:rPr lang="vi-VN" sz="2400" dirty="0">
                <a:solidFill>
                  <a:schemeClr val="tx1">
                    <a:lumMod val="95000"/>
                    <a:lumOff val="5000"/>
                  </a:schemeClr>
                </a:solidFill>
              </a:rPr>
              <a:t>nhà xưởng</a:t>
            </a:r>
            <a:endParaRPr lang="en-US" sz="2400" dirty="0">
              <a:solidFill>
                <a:srgbClr val="FF0000"/>
              </a:solidFill>
            </a:endParaRPr>
          </a:p>
        </p:txBody>
      </p:sp>
      <p:sp>
        <p:nvSpPr>
          <p:cNvPr id="30" name="TextBox 29">
            <a:extLst>
              <a:ext uri="{FF2B5EF4-FFF2-40B4-BE49-F238E27FC236}">
                <a16:creationId xmlns="" xmlns:a16="http://schemas.microsoft.com/office/drawing/2014/main" id="{850CFFB4-0A92-4648-A470-C2AF8929ADBD}"/>
              </a:ext>
            </a:extLst>
          </p:cNvPr>
          <p:cNvSpPr txBox="1"/>
          <p:nvPr/>
        </p:nvSpPr>
        <p:spPr>
          <a:xfrm>
            <a:off x="3221851" y="3669148"/>
            <a:ext cx="2575811" cy="830997"/>
          </a:xfrm>
          <a:prstGeom prst="rect">
            <a:avLst/>
          </a:prstGeom>
          <a:noFill/>
        </p:spPr>
        <p:txBody>
          <a:bodyPr wrap="square">
            <a:spAutoFit/>
          </a:bodyPr>
          <a:lstStyle/>
          <a:p>
            <a:pPr algn="ctr"/>
            <a:r>
              <a:rPr lang="vi-VN" sz="2400" dirty="0">
                <a:solidFill>
                  <a:schemeClr val="tx1">
                    <a:lumMod val="95000"/>
                    <a:lumOff val="5000"/>
                  </a:schemeClr>
                </a:solidFill>
              </a:rPr>
              <a:t>Nguyên, nhiên</a:t>
            </a:r>
          </a:p>
          <a:p>
            <a:pPr algn="ctr"/>
            <a:r>
              <a:rPr lang="vi-VN" sz="2400" dirty="0"/>
              <a:t>vật liệu</a:t>
            </a:r>
            <a:endParaRPr lang="en-US" sz="2400" dirty="0"/>
          </a:p>
        </p:txBody>
      </p:sp>
      <p:sp>
        <p:nvSpPr>
          <p:cNvPr id="31" name="Rectangle 30">
            <a:extLst>
              <a:ext uri="{FF2B5EF4-FFF2-40B4-BE49-F238E27FC236}">
                <a16:creationId xmlns="" xmlns:a16="http://schemas.microsoft.com/office/drawing/2014/main" id="{3C06C7AF-6F49-48BA-B860-B9E361F87030}"/>
              </a:ext>
            </a:extLst>
          </p:cNvPr>
          <p:cNvSpPr/>
          <p:nvPr/>
        </p:nvSpPr>
        <p:spPr>
          <a:xfrm rot="5400000">
            <a:off x="2923337" y="2063562"/>
            <a:ext cx="56304" cy="5050708"/>
          </a:xfrm>
          <a:prstGeom prst="rect">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schemeClr val="tx1"/>
              </a:solidFill>
              <a:latin typeface="Arial"/>
              <a:ea typeface="Arial Unicode MS"/>
            </a:endParaRPr>
          </a:p>
        </p:txBody>
      </p:sp>
      <p:sp>
        <p:nvSpPr>
          <p:cNvPr id="32" name="TextBox 31">
            <a:extLst>
              <a:ext uri="{FF2B5EF4-FFF2-40B4-BE49-F238E27FC236}">
                <a16:creationId xmlns="" xmlns:a16="http://schemas.microsoft.com/office/drawing/2014/main" id="{3D0D109A-4007-427F-927A-E7D3C506A81A}"/>
              </a:ext>
            </a:extLst>
          </p:cNvPr>
          <p:cNvSpPr txBox="1"/>
          <p:nvPr/>
        </p:nvSpPr>
        <p:spPr>
          <a:xfrm>
            <a:off x="1485666" y="5372602"/>
            <a:ext cx="2575811" cy="769441"/>
          </a:xfrm>
          <a:prstGeom prst="rect">
            <a:avLst/>
          </a:prstGeom>
          <a:noFill/>
        </p:spPr>
        <p:txBody>
          <a:bodyPr wrap="square">
            <a:spAutoFit/>
          </a:bodyPr>
          <a:lstStyle/>
          <a:p>
            <a:pPr algn="ctr"/>
            <a:r>
              <a:rPr lang="vi-VN" sz="4400" b="1" dirty="0">
                <a:solidFill>
                  <a:srgbClr val="FF0000"/>
                </a:solidFill>
              </a:rPr>
              <a:t>C</a:t>
            </a:r>
            <a:endParaRPr lang="en-US" sz="4400" b="1" dirty="0">
              <a:solidFill>
                <a:srgbClr val="FF0000"/>
              </a:solidFill>
            </a:endParaRPr>
          </a:p>
        </p:txBody>
      </p:sp>
      <p:sp>
        <p:nvSpPr>
          <p:cNvPr id="33" name="Rectangle 32">
            <a:extLst>
              <a:ext uri="{FF2B5EF4-FFF2-40B4-BE49-F238E27FC236}">
                <a16:creationId xmlns="" xmlns:a16="http://schemas.microsoft.com/office/drawing/2014/main" id="{AA2F4683-CFF0-4F92-BFAF-A8F0166E1B30}"/>
              </a:ext>
            </a:extLst>
          </p:cNvPr>
          <p:cNvSpPr/>
          <p:nvPr/>
        </p:nvSpPr>
        <p:spPr>
          <a:xfrm rot="5400000">
            <a:off x="9420308" y="2832351"/>
            <a:ext cx="88424" cy="3481018"/>
          </a:xfrm>
          <a:prstGeom prst="rect">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34" name="TextBox 33">
            <a:extLst>
              <a:ext uri="{FF2B5EF4-FFF2-40B4-BE49-F238E27FC236}">
                <a16:creationId xmlns="" xmlns:a16="http://schemas.microsoft.com/office/drawing/2014/main" id="{07F54CFD-5182-42B1-A20A-A1C9BCDBFA72}"/>
              </a:ext>
            </a:extLst>
          </p:cNvPr>
          <p:cNvSpPr txBox="1"/>
          <p:nvPr/>
        </p:nvSpPr>
        <p:spPr>
          <a:xfrm>
            <a:off x="7957692" y="5175881"/>
            <a:ext cx="2575811" cy="769441"/>
          </a:xfrm>
          <a:prstGeom prst="rect">
            <a:avLst/>
          </a:prstGeom>
          <a:noFill/>
        </p:spPr>
        <p:txBody>
          <a:bodyPr wrap="square">
            <a:spAutoFit/>
          </a:bodyPr>
          <a:lstStyle/>
          <a:p>
            <a:pPr algn="ctr"/>
            <a:r>
              <a:rPr lang="vi-VN" sz="4400" b="1" dirty="0">
                <a:solidFill>
                  <a:srgbClr val="FF0000"/>
                </a:solidFill>
              </a:rPr>
              <a:t>v</a:t>
            </a:r>
            <a:endParaRPr lang="en-US" sz="4400" b="1" dirty="0">
              <a:solidFill>
                <a:srgbClr val="FF0000"/>
              </a:solidFill>
            </a:endParaRPr>
          </a:p>
        </p:txBody>
      </p:sp>
      <p:sp>
        <p:nvSpPr>
          <p:cNvPr id="35" name="TextBox 34">
            <a:extLst>
              <a:ext uri="{FF2B5EF4-FFF2-40B4-BE49-F238E27FC236}">
                <a16:creationId xmlns="" xmlns:a16="http://schemas.microsoft.com/office/drawing/2014/main" id="{6747BDBA-1CB4-417E-BCD4-13668FB2E5D9}"/>
              </a:ext>
            </a:extLst>
          </p:cNvPr>
          <p:cNvSpPr txBox="1"/>
          <p:nvPr/>
        </p:nvSpPr>
        <p:spPr>
          <a:xfrm>
            <a:off x="7600818" y="3609827"/>
            <a:ext cx="3780497" cy="461665"/>
          </a:xfrm>
          <a:prstGeom prst="rect">
            <a:avLst/>
          </a:prstGeom>
          <a:noFill/>
        </p:spPr>
        <p:txBody>
          <a:bodyPr wrap="square">
            <a:spAutoFit/>
          </a:bodyPr>
          <a:lstStyle/>
          <a:p>
            <a:pPr algn="ctr"/>
            <a:r>
              <a:rPr lang="vi-VN" sz="2400" dirty="0"/>
              <a:t>Hàng hóa sức lao động</a:t>
            </a:r>
            <a:endParaRPr lang="en-US" sz="2400" dirty="0"/>
          </a:p>
        </p:txBody>
      </p:sp>
      <p:sp>
        <p:nvSpPr>
          <p:cNvPr id="36" name="TextBox 35">
            <a:extLst>
              <a:ext uri="{FF2B5EF4-FFF2-40B4-BE49-F238E27FC236}">
                <a16:creationId xmlns="" xmlns:a16="http://schemas.microsoft.com/office/drawing/2014/main" id="{8C40A59C-435A-4D2B-95B4-9228868A2E28}"/>
              </a:ext>
            </a:extLst>
          </p:cNvPr>
          <p:cNvSpPr txBox="1"/>
          <p:nvPr/>
        </p:nvSpPr>
        <p:spPr>
          <a:xfrm>
            <a:off x="422859" y="4863449"/>
            <a:ext cx="5053984" cy="461665"/>
          </a:xfrm>
          <a:prstGeom prst="rect">
            <a:avLst/>
          </a:prstGeom>
          <a:noFill/>
        </p:spPr>
        <p:txBody>
          <a:bodyPr wrap="square">
            <a:spAutoFit/>
          </a:bodyPr>
          <a:lstStyle/>
          <a:p>
            <a:pPr algn="ct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bất biến </a:t>
            </a:r>
            <a:endParaRPr lang="en-US" sz="2400" dirty="0"/>
          </a:p>
        </p:txBody>
      </p:sp>
      <p:sp>
        <p:nvSpPr>
          <p:cNvPr id="37" name="TextBox 36">
            <a:extLst>
              <a:ext uri="{FF2B5EF4-FFF2-40B4-BE49-F238E27FC236}">
                <a16:creationId xmlns="" xmlns:a16="http://schemas.microsoft.com/office/drawing/2014/main" id="{FA82CF2D-37AF-4FB3-9E8F-5D3BFFBF402A}"/>
              </a:ext>
            </a:extLst>
          </p:cNvPr>
          <p:cNvSpPr txBox="1"/>
          <p:nvPr/>
        </p:nvSpPr>
        <p:spPr>
          <a:xfrm>
            <a:off x="7760325" y="4751071"/>
            <a:ext cx="3408388" cy="461665"/>
          </a:xfrm>
          <a:prstGeom prst="rect">
            <a:avLst/>
          </a:prstGeom>
          <a:noFill/>
        </p:spPr>
        <p:txBody>
          <a:bodyPr wrap="square">
            <a:spAutoFit/>
          </a:bodyPr>
          <a:lstStyle/>
          <a:p>
            <a:pPr algn="ct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khả biến</a:t>
            </a:r>
            <a:endParaRPr lang="en-US" sz="2400" dirty="0"/>
          </a:p>
        </p:txBody>
      </p:sp>
      <p:sp>
        <p:nvSpPr>
          <p:cNvPr id="38" name="TextBox 37">
            <a:extLst>
              <a:ext uri="{FF2B5EF4-FFF2-40B4-BE49-F238E27FC236}">
                <a16:creationId xmlns="" xmlns:a16="http://schemas.microsoft.com/office/drawing/2014/main" id="{9B6564E0-E8CB-4608-A200-054A308A1FE1}"/>
              </a:ext>
            </a:extLst>
          </p:cNvPr>
          <p:cNvSpPr txBox="1"/>
          <p:nvPr/>
        </p:nvSpPr>
        <p:spPr>
          <a:xfrm>
            <a:off x="5184514" y="1700083"/>
            <a:ext cx="2575811" cy="923330"/>
          </a:xfrm>
          <a:prstGeom prst="rect">
            <a:avLst/>
          </a:prstGeom>
          <a:noFill/>
        </p:spPr>
        <p:txBody>
          <a:bodyPr wrap="square">
            <a:spAutoFit/>
          </a:bodyPr>
          <a:lstStyle/>
          <a:p>
            <a:pPr algn="ctr"/>
            <a:r>
              <a:rPr lang="vi-VN" sz="5400" b="1" dirty="0">
                <a:solidFill>
                  <a:srgbClr val="FF0000"/>
                </a:solidFill>
              </a:rPr>
              <a:t>+</a:t>
            </a:r>
            <a:endParaRPr lang="en-US" sz="5400" b="1" dirty="0">
              <a:solidFill>
                <a:srgbClr val="FF0000"/>
              </a:solidFill>
            </a:endParaRPr>
          </a:p>
        </p:txBody>
      </p:sp>
      <p:pic>
        <p:nvPicPr>
          <p:cNvPr id="39" name="Picture 38"/>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824360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 calcmode="lin" valueType="num">
                                      <p:cBhvr>
                                        <p:cTn id="15" dur="1000" fill="hold"/>
                                        <p:tgtEl>
                                          <p:spTgt spid="22"/>
                                        </p:tgtEl>
                                        <p:attrNameLst>
                                          <p:attrName>style.rotation</p:attrName>
                                        </p:attrNameLst>
                                      </p:cBhvr>
                                      <p:tavLst>
                                        <p:tav tm="0">
                                          <p:val>
                                            <p:fltVal val="90"/>
                                          </p:val>
                                        </p:tav>
                                        <p:tav tm="100000">
                                          <p:val>
                                            <p:fltVal val="0"/>
                                          </p:val>
                                        </p:tav>
                                      </p:tavLst>
                                    </p:anim>
                                    <p:animEffect transition="in" filter="fade">
                                      <p:cBhvr>
                                        <p:cTn id="16" dur="1000"/>
                                        <p:tgtEl>
                                          <p:spTgt spid="2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circle(in)">
                                      <p:cBhvr>
                                        <p:cTn id="21" dur="2000"/>
                                        <p:tgtEl>
                                          <p:spTgt spid="23"/>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circle(in)">
                                      <p:cBhvr>
                                        <p:cTn id="24" dur="2000"/>
                                        <p:tgtEl>
                                          <p:spTgt spid="24"/>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circle(in)">
                                      <p:cBhvr>
                                        <p:cTn id="27" dur="2000"/>
                                        <p:tgtEl>
                                          <p:spTgt spid="25"/>
                                        </p:tgtEl>
                                      </p:cBhvr>
                                    </p:animEffect>
                                  </p:childTnLst>
                                </p:cTn>
                              </p:par>
                              <p:par>
                                <p:cTn id="28" presetID="6" presetClass="entr" presetSubtype="16"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circle(in)">
                                      <p:cBhvr>
                                        <p:cTn id="30" dur="2000"/>
                                        <p:tgtEl>
                                          <p:spTgt spid="26"/>
                                        </p:tgtEl>
                                      </p:cBhvr>
                                    </p:animEffect>
                                  </p:childTnLst>
                                </p:cTn>
                              </p:par>
                              <p:par>
                                <p:cTn id="31" presetID="6" presetClass="entr" presetSubtype="16" fill="hold" nodeType="with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circle(in)">
                                      <p:cBhvr>
                                        <p:cTn id="33" dur="2000"/>
                                        <p:tgtEl>
                                          <p:spTgt spid="27"/>
                                        </p:tgtEl>
                                      </p:cBhvr>
                                    </p:animEffect>
                                  </p:childTnLst>
                                </p:cTn>
                              </p:par>
                              <p:par>
                                <p:cTn id="34" presetID="6" presetClass="entr" presetSubtype="16" fill="hold" nodeType="withEffect">
                                  <p:stCondLst>
                                    <p:cond delay="0"/>
                                  </p:stCondLst>
                                  <p:childTnLst>
                                    <p:set>
                                      <p:cBhvr>
                                        <p:cTn id="35" dur="1" fill="hold">
                                          <p:stCondLst>
                                            <p:cond delay="0"/>
                                          </p:stCondLst>
                                        </p:cTn>
                                        <p:tgtEl>
                                          <p:spTgt spid="28"/>
                                        </p:tgtEl>
                                        <p:attrNameLst>
                                          <p:attrName>style.visibility</p:attrName>
                                        </p:attrNameLst>
                                      </p:cBhvr>
                                      <p:to>
                                        <p:strVal val="visible"/>
                                      </p:to>
                                    </p:set>
                                    <p:animEffect transition="in" filter="circle(in)">
                                      <p:cBhvr>
                                        <p:cTn id="36" dur="2000"/>
                                        <p:tgtEl>
                                          <p:spTgt spid="2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circle(in)">
                                      <p:cBhvr>
                                        <p:cTn id="39" dur="2000"/>
                                        <p:tgtEl>
                                          <p:spTgt spid="2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circle(in)">
                                      <p:cBhvr>
                                        <p:cTn id="42" dur="2000"/>
                                        <p:tgtEl>
                                          <p:spTgt spid="30"/>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circle(in)">
                                      <p:cBhvr>
                                        <p:cTn id="45" dur="2000"/>
                                        <p:tgtEl>
                                          <p:spTgt spid="31"/>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circle(in)">
                                      <p:cBhvr>
                                        <p:cTn id="48" dur="2000"/>
                                        <p:tgtEl>
                                          <p:spTgt spid="32"/>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circle(in)">
                                      <p:cBhvr>
                                        <p:cTn id="51" dur="2000"/>
                                        <p:tgtEl>
                                          <p:spTgt spid="33"/>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34"/>
                                        </p:tgtEl>
                                        <p:attrNameLst>
                                          <p:attrName>style.visibility</p:attrName>
                                        </p:attrNameLst>
                                      </p:cBhvr>
                                      <p:to>
                                        <p:strVal val="visible"/>
                                      </p:to>
                                    </p:set>
                                    <p:animEffect transition="in" filter="circle(in)">
                                      <p:cBhvr>
                                        <p:cTn id="54" dur="2000"/>
                                        <p:tgtEl>
                                          <p:spTgt spid="34"/>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35"/>
                                        </p:tgtEl>
                                        <p:attrNameLst>
                                          <p:attrName>style.visibility</p:attrName>
                                        </p:attrNameLst>
                                      </p:cBhvr>
                                      <p:to>
                                        <p:strVal val="visible"/>
                                      </p:to>
                                    </p:set>
                                    <p:animEffect transition="in" filter="circle(in)">
                                      <p:cBhvr>
                                        <p:cTn id="57" dur="2000"/>
                                        <p:tgtEl>
                                          <p:spTgt spid="35"/>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36"/>
                                        </p:tgtEl>
                                        <p:attrNameLst>
                                          <p:attrName>style.visibility</p:attrName>
                                        </p:attrNameLst>
                                      </p:cBhvr>
                                      <p:to>
                                        <p:strVal val="visible"/>
                                      </p:to>
                                    </p:set>
                                    <p:animEffect transition="in" filter="circle(in)">
                                      <p:cBhvr>
                                        <p:cTn id="60" dur="2000"/>
                                        <p:tgtEl>
                                          <p:spTgt spid="36"/>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circle(in)">
                                      <p:cBhvr>
                                        <p:cTn id="63" dur="2000"/>
                                        <p:tgtEl>
                                          <p:spTgt spid="37"/>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38"/>
                                        </p:tgtEl>
                                        <p:attrNameLst>
                                          <p:attrName>style.visibility</p:attrName>
                                        </p:attrNameLst>
                                      </p:cBhvr>
                                      <p:to>
                                        <p:strVal val="visible"/>
                                      </p:to>
                                    </p:set>
                                    <p:animEffect transition="in" filter="circle(in)">
                                      <p:cBhvr>
                                        <p:cTn id="66" dur="2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animBg="1"/>
      <p:bldP spid="23" grpId="0" animBg="1"/>
      <p:bldP spid="24" grpId="0" animBg="1"/>
      <p:bldP spid="25" grpId="0" animBg="1"/>
      <p:bldP spid="29" grpId="0"/>
      <p:bldP spid="30" grpId="0"/>
      <p:bldP spid="31" grpId="0" animBg="1"/>
      <p:bldP spid="32" grpId="0"/>
      <p:bldP spid="33" grpId="0" animBg="1"/>
      <p:bldP spid="34" grpId="0"/>
      <p:bldP spid="35" grpId="0"/>
      <p:bldP spid="36" grpId="0"/>
      <p:bldP spid="37" grpId="0"/>
      <p:bldP spid="38" grpId="0"/>
    </p:bldLst>
  </p:timing>
</p:sld>
</file>

<file path=ppt/slides/slide30.xml><?xml version="1.0" encoding="utf-8"?>
<p:sld xmlns:a="http://schemas.openxmlformats.org/drawingml/2006/main" xmlns:r="http://schemas.openxmlformats.org/officeDocument/2006/relationships" xmlns:p="http://schemas.openxmlformats.org/presentationml/2006/main">
  <p:cSld>
    <p:bg>
      <p:bgPr>
        <a:gradFill>
          <a:gsLst>
            <a:gs pos="0">
              <a:srgbClr val="FFFFFF"/>
            </a:gs>
            <a:gs pos="100000">
              <a:srgbClr val="FFFFFF"/>
            </a:gs>
            <a:gs pos="100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857103" name="Line 15">
            <a:extLst>
              <a:ext uri="{FF2B5EF4-FFF2-40B4-BE49-F238E27FC236}">
                <a16:creationId xmlns="" xmlns:a16="http://schemas.microsoft.com/office/drawing/2014/main" id="{E38847AC-C39D-4FD8-A662-33C63853F72A}"/>
              </a:ext>
            </a:extLst>
          </p:cNvPr>
          <p:cNvSpPr>
            <a:spLocks noChangeShapeType="1"/>
          </p:cNvSpPr>
          <p:nvPr/>
        </p:nvSpPr>
        <p:spPr bwMode="gray">
          <a:xfrm>
            <a:off x="7106794" y="7968698"/>
            <a:ext cx="1895475" cy="0"/>
          </a:xfrm>
          <a:prstGeom prst="line">
            <a:avLst/>
          </a:prstGeom>
          <a:noFill/>
          <a:ln w="28575">
            <a:solidFill>
              <a:schemeClr val="tx1">
                <a:alpha val="50195"/>
              </a:schemeClr>
            </a:solidFill>
            <a:prstDash val="sysDot"/>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57112" name="Line 24">
            <a:extLst>
              <a:ext uri="{FF2B5EF4-FFF2-40B4-BE49-F238E27FC236}">
                <a16:creationId xmlns="" xmlns:a16="http://schemas.microsoft.com/office/drawing/2014/main" id="{41BB73E4-21C6-4B20-A80A-ED6D27AE82DF}"/>
              </a:ext>
            </a:extLst>
          </p:cNvPr>
          <p:cNvSpPr>
            <a:spLocks noChangeShapeType="1"/>
          </p:cNvSpPr>
          <p:nvPr/>
        </p:nvSpPr>
        <p:spPr bwMode="auto">
          <a:xfrm rot="16200000">
            <a:off x="3345542" y="-160342"/>
            <a:ext cx="14515" cy="330925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6" name="TextBox 25">
            <a:extLst>
              <a:ext uri="{FF2B5EF4-FFF2-40B4-BE49-F238E27FC236}">
                <a16:creationId xmlns="" xmlns:a16="http://schemas.microsoft.com/office/drawing/2014/main" id="{4905DCC7-ED40-4D31-8C6D-F8A383C544F9}"/>
              </a:ext>
            </a:extLst>
          </p:cNvPr>
          <p:cNvSpPr txBox="1"/>
          <p:nvPr/>
        </p:nvSpPr>
        <p:spPr>
          <a:xfrm>
            <a:off x="540277" y="1077015"/>
            <a:ext cx="5053984" cy="523220"/>
          </a:xfrm>
          <a:prstGeom prst="rect">
            <a:avLst/>
          </a:prstGeom>
          <a:noFill/>
        </p:spPr>
        <p:txBody>
          <a:bodyPr wrap="square">
            <a:spAutoFit/>
          </a:bodyPr>
          <a:lstStyle/>
          <a:p>
            <a:pPr marL="457200" indent="-457200" algn="ctr">
              <a:buFont typeface="Wingdings" panose="05000000000000000000" pitchFamily="2" charset="2"/>
              <a:buChar char="q"/>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bất biến </a:t>
            </a:r>
            <a:endParaRPr lang="en-US" sz="2800" dirty="0"/>
          </a:p>
        </p:txBody>
      </p:sp>
      <p:sp>
        <p:nvSpPr>
          <p:cNvPr id="27" name="TextBox 26">
            <a:extLst>
              <a:ext uri="{FF2B5EF4-FFF2-40B4-BE49-F238E27FC236}">
                <a16:creationId xmlns="" xmlns:a16="http://schemas.microsoft.com/office/drawing/2014/main" id="{9C61521F-2902-4195-A081-1D5B9E722601}"/>
              </a:ext>
            </a:extLst>
          </p:cNvPr>
          <p:cNvSpPr txBox="1"/>
          <p:nvPr/>
        </p:nvSpPr>
        <p:spPr>
          <a:xfrm>
            <a:off x="3941757" y="978325"/>
            <a:ext cx="2213369" cy="523220"/>
          </a:xfrm>
          <a:prstGeom prst="rect">
            <a:avLst/>
          </a:prstGeom>
          <a:noFill/>
        </p:spPr>
        <p:txBody>
          <a:bodyPr wrap="square">
            <a:spAutoFit/>
          </a:bodyPr>
          <a:lstStyle/>
          <a:p>
            <a:pPr algn="ctr"/>
            <a:r>
              <a:rPr lang="vi-VN" sz="2800" b="1" dirty="0">
                <a:solidFill>
                  <a:srgbClr val="FF0000"/>
                </a:solidFill>
              </a:rPr>
              <a:t>(C)</a:t>
            </a:r>
            <a:endParaRPr lang="en-US" sz="2800" b="1" dirty="0">
              <a:solidFill>
                <a:srgbClr val="FF0000"/>
              </a:solidFill>
            </a:endParaRPr>
          </a:p>
        </p:txBody>
      </p:sp>
      <p:sp>
        <p:nvSpPr>
          <p:cNvPr id="28" name="Rectangle 27">
            <a:extLst>
              <a:ext uri="{FF2B5EF4-FFF2-40B4-BE49-F238E27FC236}">
                <a16:creationId xmlns="" xmlns:a16="http://schemas.microsoft.com/office/drawing/2014/main" id="{C9C16AE0-0029-4877-BB62-8A121CC17822}"/>
              </a:ext>
            </a:extLst>
          </p:cNvPr>
          <p:cNvSpPr/>
          <p:nvPr/>
        </p:nvSpPr>
        <p:spPr>
          <a:xfrm>
            <a:off x="712269" y="1501545"/>
            <a:ext cx="10885715" cy="769441"/>
          </a:xfrm>
          <a:prstGeom prst="rect">
            <a:avLst/>
          </a:prstGeom>
          <a:noFill/>
          <a:ln>
            <a:noFill/>
          </a:ln>
        </p:spPr>
        <p:txBody>
          <a:bodyPr wrap="square">
            <a:spAutoFit/>
          </a:bodyPr>
          <a:lstStyle/>
          <a:p>
            <a:pPr marL="342900" indent="-342900" algn="ctr" eaLnBrk="1" hangingPunct="1">
              <a:buFont typeface="Wingdings" panose="05000000000000000000" pitchFamily="2" charset="2"/>
              <a:buChar char="Ø"/>
              <a:defRPr/>
            </a:pPr>
            <a:r>
              <a:rPr lang="en-US" sz="2200" dirty="0" err="1">
                <a:solidFill>
                  <a:srgbClr val="002060"/>
                </a:solidFill>
              </a:rPr>
              <a:t>Bộ</a:t>
            </a:r>
            <a:r>
              <a:rPr lang="en-US" sz="2200" dirty="0">
                <a:solidFill>
                  <a:srgbClr val="002060"/>
                </a:solidFill>
              </a:rPr>
              <a:t> </a:t>
            </a:r>
            <a:r>
              <a:rPr lang="en-US" sz="2200" dirty="0" err="1">
                <a:solidFill>
                  <a:srgbClr val="002060"/>
                </a:solidFill>
              </a:rPr>
              <a:t>phận</a:t>
            </a:r>
            <a:r>
              <a:rPr lang="en-US" sz="2200" dirty="0">
                <a:solidFill>
                  <a:srgbClr val="002060"/>
                </a:solidFill>
              </a:rPr>
              <a:t> </a:t>
            </a:r>
            <a:r>
              <a:rPr lang="en-US" sz="2200" dirty="0" err="1">
                <a:solidFill>
                  <a:srgbClr val="002060"/>
                </a:solidFill>
              </a:rPr>
              <a:t>tư</a:t>
            </a:r>
            <a:r>
              <a:rPr lang="en-US" sz="2200" dirty="0">
                <a:solidFill>
                  <a:srgbClr val="002060"/>
                </a:solidFill>
              </a:rPr>
              <a:t> </a:t>
            </a:r>
            <a:r>
              <a:rPr lang="en-US" sz="2200" dirty="0" err="1">
                <a:solidFill>
                  <a:srgbClr val="002060"/>
                </a:solidFill>
              </a:rPr>
              <a:t>bản</a:t>
            </a:r>
            <a:r>
              <a:rPr lang="en-US" sz="2200" dirty="0">
                <a:solidFill>
                  <a:srgbClr val="002060"/>
                </a:solidFill>
              </a:rPr>
              <a:t> </a:t>
            </a:r>
            <a:r>
              <a:rPr lang="en-US" sz="2200" dirty="0" err="1">
                <a:solidFill>
                  <a:srgbClr val="002060"/>
                </a:solidFill>
              </a:rPr>
              <a:t>biến</a:t>
            </a:r>
            <a:r>
              <a:rPr lang="en-US" sz="2200" dirty="0">
                <a:solidFill>
                  <a:srgbClr val="002060"/>
                </a:solidFill>
              </a:rPr>
              <a:t> </a:t>
            </a:r>
            <a:r>
              <a:rPr lang="en-US" sz="2200" dirty="0" err="1">
                <a:solidFill>
                  <a:srgbClr val="002060"/>
                </a:solidFill>
              </a:rPr>
              <a:t>thành</a:t>
            </a:r>
            <a:r>
              <a:rPr lang="en-US" sz="2200" dirty="0">
                <a:solidFill>
                  <a:srgbClr val="002060"/>
                </a:solidFill>
              </a:rPr>
              <a:t> TLSX </a:t>
            </a:r>
            <a:r>
              <a:rPr lang="en-US" sz="2200" dirty="0" err="1">
                <a:solidFill>
                  <a:srgbClr val="002060"/>
                </a:solidFill>
              </a:rPr>
              <a:t>mà</a:t>
            </a:r>
            <a:r>
              <a:rPr lang="en-US" sz="2200" dirty="0">
                <a:solidFill>
                  <a:srgbClr val="002060"/>
                </a:solidFill>
              </a:rPr>
              <a:t> </a:t>
            </a:r>
            <a:r>
              <a:rPr lang="en-US" sz="2200" dirty="0" err="1">
                <a:solidFill>
                  <a:srgbClr val="002060"/>
                </a:solidFill>
              </a:rPr>
              <a:t>giá</a:t>
            </a:r>
            <a:r>
              <a:rPr lang="en-US" sz="2200" dirty="0">
                <a:solidFill>
                  <a:srgbClr val="002060"/>
                </a:solidFill>
              </a:rPr>
              <a:t> </a:t>
            </a:r>
            <a:r>
              <a:rPr lang="en-US" sz="2200" dirty="0" err="1">
                <a:solidFill>
                  <a:srgbClr val="002060"/>
                </a:solidFill>
              </a:rPr>
              <a:t>trị</a:t>
            </a:r>
            <a:r>
              <a:rPr lang="en-US" sz="2200" dirty="0">
                <a:solidFill>
                  <a:srgbClr val="002060"/>
                </a:solidFill>
              </a:rPr>
              <a:t> </a:t>
            </a:r>
            <a:r>
              <a:rPr lang="vi-VN" sz="2200" dirty="0">
                <a:solidFill>
                  <a:srgbClr val="002060"/>
                </a:solidFill>
              </a:rPr>
              <a:t>của nó </a:t>
            </a:r>
            <a:r>
              <a:rPr lang="en-US" sz="2200" b="1" dirty="0" err="1">
                <a:solidFill>
                  <a:srgbClr val="C00000"/>
                </a:solidFill>
              </a:rPr>
              <a:t>được</a:t>
            </a:r>
            <a:r>
              <a:rPr lang="en-US" sz="2200" b="1" dirty="0">
                <a:solidFill>
                  <a:srgbClr val="C00000"/>
                </a:solidFill>
              </a:rPr>
              <a:t> </a:t>
            </a:r>
            <a:r>
              <a:rPr lang="en-US" sz="2200" b="1" dirty="0" err="1">
                <a:solidFill>
                  <a:srgbClr val="C00000"/>
                </a:solidFill>
              </a:rPr>
              <a:t>bảo</a:t>
            </a:r>
            <a:r>
              <a:rPr lang="en-US" sz="2200" b="1" dirty="0">
                <a:solidFill>
                  <a:srgbClr val="C00000"/>
                </a:solidFill>
              </a:rPr>
              <a:t> </a:t>
            </a:r>
            <a:r>
              <a:rPr lang="en-US" sz="2200" b="1" dirty="0" err="1">
                <a:solidFill>
                  <a:srgbClr val="C00000"/>
                </a:solidFill>
              </a:rPr>
              <a:t>toàn</a:t>
            </a:r>
            <a:r>
              <a:rPr lang="en-US" sz="2200" b="1" dirty="0">
                <a:solidFill>
                  <a:srgbClr val="C00000"/>
                </a:solidFill>
              </a:rPr>
              <a:t> </a:t>
            </a:r>
            <a:r>
              <a:rPr lang="en-US" sz="2200" b="1" dirty="0" err="1">
                <a:solidFill>
                  <a:srgbClr val="C00000"/>
                </a:solidFill>
              </a:rPr>
              <a:t>và</a:t>
            </a:r>
            <a:r>
              <a:rPr lang="en-US" sz="2200" b="1" dirty="0">
                <a:solidFill>
                  <a:srgbClr val="C00000"/>
                </a:solidFill>
              </a:rPr>
              <a:t> </a:t>
            </a:r>
            <a:r>
              <a:rPr lang="en-US" sz="2200" b="1" dirty="0" err="1">
                <a:solidFill>
                  <a:srgbClr val="C00000"/>
                </a:solidFill>
              </a:rPr>
              <a:t>chuyển</a:t>
            </a:r>
            <a:r>
              <a:rPr lang="en-US" sz="2200" b="1" dirty="0">
                <a:solidFill>
                  <a:srgbClr val="C00000"/>
                </a:solidFill>
              </a:rPr>
              <a:t> </a:t>
            </a:r>
            <a:r>
              <a:rPr lang="en-US" sz="2200" b="1" dirty="0" err="1">
                <a:solidFill>
                  <a:srgbClr val="C00000"/>
                </a:solidFill>
              </a:rPr>
              <a:t>vào</a:t>
            </a:r>
            <a:r>
              <a:rPr lang="en-US" sz="2200" b="1" dirty="0">
                <a:solidFill>
                  <a:srgbClr val="C00000"/>
                </a:solidFill>
              </a:rPr>
              <a:t> </a:t>
            </a:r>
            <a:r>
              <a:rPr lang="en-US" sz="2200" b="1" dirty="0" err="1">
                <a:solidFill>
                  <a:srgbClr val="C00000"/>
                </a:solidFill>
              </a:rPr>
              <a:t>sản</a:t>
            </a:r>
            <a:r>
              <a:rPr lang="en-US" sz="2200" b="1" dirty="0">
                <a:solidFill>
                  <a:srgbClr val="C00000"/>
                </a:solidFill>
              </a:rPr>
              <a:t> </a:t>
            </a:r>
            <a:r>
              <a:rPr lang="en-US" sz="2200" b="1" dirty="0" err="1">
                <a:solidFill>
                  <a:srgbClr val="C00000"/>
                </a:solidFill>
              </a:rPr>
              <a:t>phẩm</a:t>
            </a:r>
            <a:r>
              <a:rPr lang="en-US" sz="2200" b="1" dirty="0">
                <a:solidFill>
                  <a:srgbClr val="C00000"/>
                </a:solidFill>
              </a:rPr>
              <a:t>,</a:t>
            </a:r>
            <a:r>
              <a:rPr lang="en-US" sz="2200" dirty="0">
                <a:solidFill>
                  <a:srgbClr val="002060"/>
                </a:solidFill>
              </a:rPr>
              <a:t> </a:t>
            </a:r>
            <a:r>
              <a:rPr lang="en-US" sz="2200" dirty="0" err="1">
                <a:solidFill>
                  <a:srgbClr val="002060"/>
                </a:solidFill>
              </a:rPr>
              <a:t>tức</a:t>
            </a:r>
            <a:r>
              <a:rPr lang="en-US" sz="2200" dirty="0">
                <a:solidFill>
                  <a:srgbClr val="002060"/>
                </a:solidFill>
              </a:rPr>
              <a:t> </a:t>
            </a:r>
            <a:r>
              <a:rPr lang="en-US" sz="2200" dirty="0" err="1">
                <a:solidFill>
                  <a:srgbClr val="002060"/>
                </a:solidFill>
              </a:rPr>
              <a:t>là</a:t>
            </a:r>
            <a:r>
              <a:rPr lang="en-US" sz="2200" dirty="0">
                <a:solidFill>
                  <a:srgbClr val="002060"/>
                </a:solidFill>
              </a:rPr>
              <a:t> </a:t>
            </a:r>
            <a:r>
              <a:rPr lang="en-US" sz="2200" dirty="0" err="1">
                <a:solidFill>
                  <a:srgbClr val="002060"/>
                </a:solidFill>
              </a:rPr>
              <a:t>không</a:t>
            </a:r>
            <a:r>
              <a:rPr lang="en-US" sz="2200" dirty="0">
                <a:solidFill>
                  <a:srgbClr val="002060"/>
                </a:solidFill>
              </a:rPr>
              <a:t> </a:t>
            </a:r>
            <a:r>
              <a:rPr lang="vi-VN" sz="2200" dirty="0">
                <a:solidFill>
                  <a:srgbClr val="002060"/>
                </a:solidFill>
              </a:rPr>
              <a:t>biến đổi trong quá trình sản xuất.</a:t>
            </a:r>
            <a:endParaRPr lang="en-US" sz="2200" b="1" dirty="0">
              <a:solidFill>
                <a:srgbClr val="002060"/>
              </a:solidFill>
              <a:latin typeface="+mj-lt"/>
              <a:cs typeface="Arial" panose="020B0604020202020204" pitchFamily="34" charset="0"/>
              <a:sym typeface="Arial" panose="020B0604020202020204" pitchFamily="34" charset="0"/>
            </a:endParaRPr>
          </a:p>
        </p:txBody>
      </p:sp>
      <p:pic>
        <p:nvPicPr>
          <p:cNvPr id="29" name="Picture 4" descr="SL-680S MÁY CUỘN, CĂN MÉP VẢI DỆT KIM SALOON | AMC">
            <a:extLst>
              <a:ext uri="{FF2B5EF4-FFF2-40B4-BE49-F238E27FC236}">
                <a16:creationId xmlns="" xmlns:a16="http://schemas.microsoft.com/office/drawing/2014/main" id="{764B842F-8850-44F8-9532-DF91FE28629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63201" y="2688297"/>
            <a:ext cx="2271997" cy="1419302"/>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2" descr="BAO PP DỆT/BAO TẢI DỨA - DAIDUONGPACKAGING">
            <a:extLst>
              <a:ext uri="{FF2B5EF4-FFF2-40B4-BE49-F238E27FC236}">
                <a16:creationId xmlns="" xmlns:a16="http://schemas.microsoft.com/office/drawing/2014/main" id="{FE81BFF8-6276-4277-A765-747AF7A725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56156" y="2763061"/>
            <a:ext cx="2084871" cy="1326092"/>
          </a:xfrm>
          <a:prstGeom prst="rect">
            <a:avLst/>
          </a:prstGeom>
          <a:noFill/>
          <a:extLst>
            <a:ext uri="{909E8E84-426E-40DD-AFC4-6F175D3DCCD1}">
              <a14:hiddenFill xmlns:a14="http://schemas.microsoft.com/office/drawing/2010/main">
                <a:solidFill>
                  <a:srgbClr val="FFFFFF"/>
                </a:solidFill>
              </a14:hiddenFill>
            </a:ext>
          </a:extLst>
        </p:spPr>
      </p:pic>
      <p:sp>
        <p:nvSpPr>
          <p:cNvPr id="31" name="TextBox 30">
            <a:extLst>
              <a:ext uri="{FF2B5EF4-FFF2-40B4-BE49-F238E27FC236}">
                <a16:creationId xmlns="" xmlns:a16="http://schemas.microsoft.com/office/drawing/2014/main" id="{B8A6E291-1877-42C6-B8DE-5D1DF4767C3D}"/>
              </a:ext>
            </a:extLst>
          </p:cNvPr>
          <p:cNvSpPr txBox="1"/>
          <p:nvPr/>
        </p:nvSpPr>
        <p:spPr>
          <a:xfrm>
            <a:off x="1131902" y="4165147"/>
            <a:ext cx="2503296" cy="646331"/>
          </a:xfrm>
          <a:prstGeom prst="rect">
            <a:avLst/>
          </a:prstGeom>
          <a:noFill/>
        </p:spPr>
        <p:txBody>
          <a:bodyPr wrap="square">
            <a:spAutoFit/>
          </a:bodyPr>
          <a:lstStyle/>
          <a:p>
            <a:pPr algn="ctr"/>
            <a:r>
              <a:rPr lang="vi-VN" dirty="0">
                <a:solidFill>
                  <a:schemeClr val="tx1">
                    <a:lumMod val="95000"/>
                    <a:lumOff val="5000"/>
                  </a:schemeClr>
                </a:solidFill>
              </a:rPr>
              <a:t>Máy móc, thiết bị,</a:t>
            </a:r>
          </a:p>
          <a:p>
            <a:pPr algn="ctr"/>
            <a:r>
              <a:rPr lang="vi-VN" dirty="0">
                <a:solidFill>
                  <a:schemeClr val="tx1">
                    <a:lumMod val="95000"/>
                    <a:lumOff val="5000"/>
                  </a:schemeClr>
                </a:solidFill>
              </a:rPr>
              <a:t>nhà xưởng</a:t>
            </a:r>
            <a:endParaRPr lang="en-US" dirty="0">
              <a:solidFill>
                <a:srgbClr val="FF0000"/>
              </a:solidFill>
            </a:endParaRPr>
          </a:p>
        </p:txBody>
      </p:sp>
      <p:sp>
        <p:nvSpPr>
          <p:cNvPr id="32" name="TextBox 31">
            <a:extLst>
              <a:ext uri="{FF2B5EF4-FFF2-40B4-BE49-F238E27FC236}">
                <a16:creationId xmlns="" xmlns:a16="http://schemas.microsoft.com/office/drawing/2014/main" id="{82D26061-7C25-433F-8D41-7DC767257051}"/>
              </a:ext>
            </a:extLst>
          </p:cNvPr>
          <p:cNvSpPr txBox="1"/>
          <p:nvPr/>
        </p:nvSpPr>
        <p:spPr>
          <a:xfrm>
            <a:off x="5496514" y="4094939"/>
            <a:ext cx="2575811" cy="646331"/>
          </a:xfrm>
          <a:prstGeom prst="rect">
            <a:avLst/>
          </a:prstGeom>
          <a:noFill/>
        </p:spPr>
        <p:txBody>
          <a:bodyPr wrap="square">
            <a:spAutoFit/>
          </a:bodyPr>
          <a:lstStyle/>
          <a:p>
            <a:pPr algn="ctr"/>
            <a:r>
              <a:rPr lang="vi-VN" dirty="0">
                <a:solidFill>
                  <a:schemeClr val="tx1">
                    <a:lumMod val="95000"/>
                    <a:lumOff val="5000"/>
                  </a:schemeClr>
                </a:solidFill>
              </a:rPr>
              <a:t>Nguyên, nhiên</a:t>
            </a:r>
          </a:p>
          <a:p>
            <a:pPr algn="ctr"/>
            <a:r>
              <a:rPr lang="vi-VN" dirty="0"/>
              <a:t>vật liệu</a:t>
            </a:r>
            <a:endParaRPr lang="en-US" dirty="0"/>
          </a:p>
        </p:txBody>
      </p:sp>
      <p:sp>
        <p:nvSpPr>
          <p:cNvPr id="34" name="TextBox 33">
            <a:extLst>
              <a:ext uri="{FF2B5EF4-FFF2-40B4-BE49-F238E27FC236}">
                <a16:creationId xmlns="" xmlns:a16="http://schemas.microsoft.com/office/drawing/2014/main" id="{C6429CC4-5765-4FBC-9A38-F15360334C3D}"/>
              </a:ext>
            </a:extLst>
          </p:cNvPr>
          <p:cNvSpPr txBox="1"/>
          <p:nvPr/>
        </p:nvSpPr>
        <p:spPr>
          <a:xfrm>
            <a:off x="8784236" y="3277801"/>
            <a:ext cx="3262621" cy="769441"/>
          </a:xfrm>
          <a:prstGeom prst="rect">
            <a:avLst/>
          </a:prstGeom>
          <a:noFill/>
          <a:ln>
            <a:solidFill>
              <a:srgbClr val="00B050"/>
            </a:solidFill>
          </a:ln>
        </p:spPr>
        <p:txBody>
          <a:bodyPr wrap="square">
            <a:spAutoFit/>
          </a:bodyPr>
          <a:lstStyle/>
          <a:p>
            <a:pPr algn="ctr"/>
            <a:r>
              <a:rPr lang="vi-VN" sz="4400" b="1" dirty="0">
                <a:solidFill>
                  <a:srgbClr val="FF0000"/>
                </a:solidFill>
              </a:rPr>
              <a:t>C = C1+ C2</a:t>
            </a:r>
            <a:endParaRPr lang="en-US" sz="4400" b="1" dirty="0">
              <a:solidFill>
                <a:srgbClr val="FF0000"/>
              </a:solidFill>
            </a:endParaRPr>
          </a:p>
        </p:txBody>
      </p:sp>
      <p:sp>
        <p:nvSpPr>
          <p:cNvPr id="37" name="TextBox 36">
            <a:extLst>
              <a:ext uri="{FF2B5EF4-FFF2-40B4-BE49-F238E27FC236}">
                <a16:creationId xmlns="" xmlns:a16="http://schemas.microsoft.com/office/drawing/2014/main" id="{AFBEF627-CF2C-4561-8BE8-B64CA5BD368D}"/>
              </a:ext>
            </a:extLst>
          </p:cNvPr>
          <p:cNvSpPr txBox="1"/>
          <p:nvPr/>
        </p:nvSpPr>
        <p:spPr>
          <a:xfrm>
            <a:off x="712269" y="2279416"/>
            <a:ext cx="11334587" cy="769441"/>
          </a:xfrm>
          <a:prstGeom prst="rect">
            <a:avLst/>
          </a:prstGeom>
          <a:noFill/>
        </p:spPr>
        <p:txBody>
          <a:bodyPr wrap="square">
            <a:spAutoFit/>
          </a:bodyPr>
          <a:lstStyle/>
          <a:p>
            <a:pPr marL="342900" indent="-342900">
              <a:buFont typeface="Wingdings" panose="05000000000000000000" pitchFamily="2" charset="2"/>
              <a:buChar char="Ø"/>
            </a:pPr>
            <a:r>
              <a:rPr lang="vi-VN" sz="2200" dirty="0"/>
              <a:t>T</a:t>
            </a:r>
            <a:r>
              <a:rPr lang="en-US" sz="2200" dirty="0"/>
              <a:t>ư </a:t>
            </a:r>
            <a:r>
              <a:rPr lang="vi-VN" sz="2200" dirty="0"/>
              <a:t>bản bất biến gồm </a:t>
            </a:r>
            <a:r>
              <a:rPr lang="vi-VN" sz="2200" b="1" dirty="0">
                <a:solidFill>
                  <a:srgbClr val="006600"/>
                </a:solidFill>
              </a:rPr>
              <a:t>2 bộ phận</a:t>
            </a:r>
            <a:r>
              <a:rPr lang="vi-VN" sz="2200" dirty="0"/>
              <a:t>: Máy móc, thiết bị, nhà xưởng và nguyên, nhiên vật liệu.</a:t>
            </a:r>
            <a:r>
              <a:rPr lang="en-US" sz="2200" dirty="0"/>
              <a:t> </a:t>
            </a:r>
          </a:p>
        </p:txBody>
      </p:sp>
      <p:sp>
        <p:nvSpPr>
          <p:cNvPr id="38" name="TextBox 37">
            <a:extLst>
              <a:ext uri="{FF2B5EF4-FFF2-40B4-BE49-F238E27FC236}">
                <a16:creationId xmlns="" xmlns:a16="http://schemas.microsoft.com/office/drawing/2014/main" id="{B4547B4D-18E4-47F4-8069-2A3FC82A951C}"/>
              </a:ext>
            </a:extLst>
          </p:cNvPr>
          <p:cNvSpPr txBox="1"/>
          <p:nvPr/>
        </p:nvSpPr>
        <p:spPr>
          <a:xfrm>
            <a:off x="1698170" y="4794029"/>
            <a:ext cx="1378859" cy="523220"/>
          </a:xfrm>
          <a:prstGeom prst="rect">
            <a:avLst/>
          </a:prstGeom>
          <a:noFill/>
        </p:spPr>
        <p:txBody>
          <a:bodyPr wrap="square">
            <a:spAutoFit/>
          </a:bodyPr>
          <a:lstStyle/>
          <a:p>
            <a:pPr algn="ctr"/>
            <a:r>
              <a:rPr lang="vi-VN" sz="2800" b="1" dirty="0">
                <a:solidFill>
                  <a:srgbClr val="FF0000"/>
                </a:solidFill>
              </a:rPr>
              <a:t>C1</a:t>
            </a:r>
            <a:endParaRPr lang="en-US" sz="2800" b="1" dirty="0">
              <a:solidFill>
                <a:srgbClr val="FF0000"/>
              </a:solidFill>
            </a:endParaRPr>
          </a:p>
        </p:txBody>
      </p:sp>
      <p:sp>
        <p:nvSpPr>
          <p:cNvPr id="39" name="TextBox 38">
            <a:extLst>
              <a:ext uri="{FF2B5EF4-FFF2-40B4-BE49-F238E27FC236}">
                <a16:creationId xmlns="" xmlns:a16="http://schemas.microsoft.com/office/drawing/2014/main" id="{7F5F18C3-2A54-48BC-9DFA-4BA45D8C647F}"/>
              </a:ext>
            </a:extLst>
          </p:cNvPr>
          <p:cNvSpPr txBox="1"/>
          <p:nvPr/>
        </p:nvSpPr>
        <p:spPr>
          <a:xfrm>
            <a:off x="5955786" y="4752842"/>
            <a:ext cx="1378859" cy="523220"/>
          </a:xfrm>
          <a:prstGeom prst="rect">
            <a:avLst/>
          </a:prstGeom>
          <a:noFill/>
        </p:spPr>
        <p:txBody>
          <a:bodyPr wrap="square">
            <a:spAutoFit/>
          </a:bodyPr>
          <a:lstStyle/>
          <a:p>
            <a:pPr algn="ctr"/>
            <a:r>
              <a:rPr lang="vi-VN" sz="2800" b="1" dirty="0">
                <a:solidFill>
                  <a:srgbClr val="FF0000"/>
                </a:solidFill>
              </a:rPr>
              <a:t>C2</a:t>
            </a:r>
            <a:endParaRPr lang="en-US" sz="2800" b="1" dirty="0">
              <a:solidFill>
                <a:srgbClr val="FF0000"/>
              </a:solidFill>
            </a:endParaRPr>
          </a:p>
        </p:txBody>
      </p:sp>
      <p:sp>
        <p:nvSpPr>
          <p:cNvPr id="41" name="TextBox 40">
            <a:extLst>
              <a:ext uri="{FF2B5EF4-FFF2-40B4-BE49-F238E27FC236}">
                <a16:creationId xmlns="" xmlns:a16="http://schemas.microsoft.com/office/drawing/2014/main" id="{2EDB71ED-7FB6-42D4-AC11-976F6AF39434}"/>
              </a:ext>
            </a:extLst>
          </p:cNvPr>
          <p:cNvSpPr txBox="1"/>
          <p:nvPr/>
        </p:nvSpPr>
        <p:spPr>
          <a:xfrm>
            <a:off x="603412" y="5444537"/>
            <a:ext cx="11334587" cy="769441"/>
          </a:xfrm>
          <a:prstGeom prst="rect">
            <a:avLst/>
          </a:prstGeom>
          <a:noFill/>
        </p:spPr>
        <p:txBody>
          <a:bodyPr wrap="square">
            <a:spAutoFit/>
          </a:bodyPr>
          <a:lstStyle/>
          <a:p>
            <a:pPr marL="285750" indent="-285750" algn="ctr">
              <a:buFont typeface="Wingdings" panose="05000000000000000000" pitchFamily="2" charset="2"/>
              <a:buChar char="Ø"/>
            </a:pPr>
            <a:r>
              <a:rPr lang="vi-VN" sz="2200" b="0" i="0" dirty="0">
                <a:solidFill>
                  <a:srgbClr val="002060"/>
                </a:solidFill>
                <a:effectLst/>
                <a:latin typeface="+mj-lt"/>
              </a:rPr>
              <a:t>Tư bản bất biến </a:t>
            </a:r>
            <a:r>
              <a:rPr lang="vi-VN" sz="2200" b="1" i="0" dirty="0">
                <a:solidFill>
                  <a:srgbClr val="0033CC"/>
                </a:solidFill>
                <a:effectLst/>
                <a:latin typeface="+mj-lt"/>
              </a:rPr>
              <a:t>không tạo ra giá trị thặng dư </a:t>
            </a:r>
            <a:r>
              <a:rPr lang="vi-VN" sz="2200" b="0" i="0" dirty="0">
                <a:solidFill>
                  <a:srgbClr val="002060"/>
                </a:solidFill>
                <a:effectLst/>
                <a:latin typeface="+mj-lt"/>
              </a:rPr>
              <a:t>nhưng là </a:t>
            </a:r>
            <a:r>
              <a:rPr lang="vi-VN" sz="2200" b="1" i="0" dirty="0">
                <a:solidFill>
                  <a:srgbClr val="FF0066"/>
                </a:solidFill>
                <a:effectLst/>
                <a:latin typeface="+mj-lt"/>
              </a:rPr>
              <a:t>điều kiện cần thiết </a:t>
            </a:r>
            <a:r>
              <a:rPr lang="vi-VN" sz="2200" b="0" i="0" dirty="0">
                <a:solidFill>
                  <a:srgbClr val="002060"/>
                </a:solidFill>
                <a:effectLst/>
                <a:latin typeface="+mj-lt"/>
              </a:rPr>
              <a:t>để cho quá trình tạo ra giá trị thặng dư được diễn ra.</a:t>
            </a:r>
            <a:endParaRPr lang="en-US" sz="2200" dirty="0">
              <a:solidFill>
                <a:srgbClr val="002060"/>
              </a:solidFill>
              <a:latin typeface="+mj-lt"/>
            </a:endParaRPr>
          </a:p>
        </p:txBody>
      </p:sp>
      <p:sp>
        <p:nvSpPr>
          <p:cNvPr id="42" name="TextBox 41">
            <a:extLst>
              <a:ext uri="{FF2B5EF4-FFF2-40B4-BE49-F238E27FC236}">
                <a16:creationId xmlns="" xmlns:a16="http://schemas.microsoft.com/office/drawing/2014/main" id="{138CFD79-7858-4FCF-B924-DDEF471DA78C}"/>
              </a:ext>
            </a:extLst>
          </p:cNvPr>
          <p:cNvSpPr txBox="1"/>
          <p:nvPr/>
        </p:nvSpPr>
        <p:spPr>
          <a:xfrm>
            <a:off x="3128661" y="4294706"/>
            <a:ext cx="1878768" cy="369332"/>
          </a:xfrm>
          <a:prstGeom prst="rect">
            <a:avLst/>
          </a:prstGeom>
          <a:noFill/>
        </p:spPr>
        <p:txBody>
          <a:bodyPr wrap="square">
            <a:spAutoFit/>
          </a:bodyPr>
          <a:lstStyle/>
          <a:p>
            <a:pPr algn="ctr"/>
            <a:r>
              <a:rPr lang="vi-VN" b="1" dirty="0">
                <a:solidFill>
                  <a:srgbClr val="006600"/>
                </a:solidFill>
              </a:rPr>
              <a:t>(</a:t>
            </a:r>
            <a:r>
              <a:rPr lang="vi-VN" dirty="0">
                <a:solidFill>
                  <a:srgbClr val="006600"/>
                </a:solidFill>
              </a:rPr>
              <a:t>Hao mòn)</a:t>
            </a:r>
            <a:endParaRPr lang="en-US" dirty="0">
              <a:solidFill>
                <a:srgbClr val="006600"/>
              </a:solidFill>
            </a:endParaRPr>
          </a:p>
        </p:txBody>
      </p:sp>
      <p:sp>
        <p:nvSpPr>
          <p:cNvPr id="43" name="TextBox 42">
            <a:extLst>
              <a:ext uri="{FF2B5EF4-FFF2-40B4-BE49-F238E27FC236}">
                <a16:creationId xmlns="" xmlns:a16="http://schemas.microsoft.com/office/drawing/2014/main" id="{D4DE758E-8B1D-478F-A55D-6CA643DD063C}"/>
              </a:ext>
            </a:extLst>
          </p:cNvPr>
          <p:cNvSpPr txBox="1"/>
          <p:nvPr/>
        </p:nvSpPr>
        <p:spPr>
          <a:xfrm>
            <a:off x="6868745" y="4215717"/>
            <a:ext cx="2575811" cy="369332"/>
          </a:xfrm>
          <a:prstGeom prst="rect">
            <a:avLst/>
          </a:prstGeom>
          <a:noFill/>
        </p:spPr>
        <p:txBody>
          <a:bodyPr wrap="square">
            <a:spAutoFit/>
          </a:bodyPr>
          <a:lstStyle/>
          <a:p>
            <a:pPr algn="ctr"/>
            <a:r>
              <a:rPr lang="vi-VN" dirty="0">
                <a:solidFill>
                  <a:srgbClr val="006600"/>
                </a:solidFill>
              </a:rPr>
              <a:t>(toàn bộ)</a:t>
            </a:r>
            <a:endParaRPr lang="en-US" dirty="0">
              <a:solidFill>
                <a:srgbClr val="006600"/>
              </a:solidFill>
            </a:endParaRPr>
          </a:p>
        </p:txBody>
      </p:sp>
      <p:pic>
        <p:nvPicPr>
          <p:cNvPr id="18" name="Picture 1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857112"/>
                                        </p:tgtEl>
                                        <p:attrNameLst>
                                          <p:attrName>style.visibility</p:attrName>
                                        </p:attrNameLst>
                                      </p:cBhvr>
                                      <p:to>
                                        <p:strVal val="visible"/>
                                      </p:to>
                                    </p:set>
                                    <p:anim calcmode="lin" valueType="num">
                                      <p:cBhvr>
                                        <p:cTn id="7" dur="500" fill="hold"/>
                                        <p:tgtEl>
                                          <p:spTgt spid="857112"/>
                                        </p:tgtEl>
                                        <p:attrNameLst>
                                          <p:attrName>ppt_w</p:attrName>
                                        </p:attrNameLst>
                                      </p:cBhvr>
                                      <p:tavLst>
                                        <p:tav tm="0">
                                          <p:val>
                                            <p:fltVal val="0"/>
                                          </p:val>
                                        </p:tav>
                                        <p:tav tm="100000">
                                          <p:val>
                                            <p:strVal val="#ppt_w"/>
                                          </p:val>
                                        </p:tav>
                                      </p:tavLst>
                                    </p:anim>
                                    <p:anim calcmode="lin" valueType="num">
                                      <p:cBhvr>
                                        <p:cTn id="8" dur="500" fill="hold"/>
                                        <p:tgtEl>
                                          <p:spTgt spid="857112"/>
                                        </p:tgtEl>
                                        <p:attrNameLst>
                                          <p:attrName>ppt_h</p:attrName>
                                        </p:attrNameLst>
                                      </p:cBhvr>
                                      <p:tavLst>
                                        <p:tav tm="0">
                                          <p:val>
                                            <p:fltVal val="0"/>
                                          </p:val>
                                        </p:tav>
                                        <p:tav tm="100000">
                                          <p:val>
                                            <p:strVal val="#ppt_h"/>
                                          </p:val>
                                        </p:tav>
                                      </p:tavLst>
                                    </p:anim>
                                    <p:animEffect transition="in" filter="fade">
                                      <p:cBhvr>
                                        <p:cTn id="9" dur="500"/>
                                        <p:tgtEl>
                                          <p:spTgt spid="857112"/>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p:cTn id="12" dur="500" fill="hold"/>
                                        <p:tgtEl>
                                          <p:spTgt spid="26"/>
                                        </p:tgtEl>
                                        <p:attrNameLst>
                                          <p:attrName>ppt_w</p:attrName>
                                        </p:attrNameLst>
                                      </p:cBhvr>
                                      <p:tavLst>
                                        <p:tav tm="0">
                                          <p:val>
                                            <p:fltVal val="0"/>
                                          </p:val>
                                        </p:tav>
                                        <p:tav tm="100000">
                                          <p:val>
                                            <p:strVal val="#ppt_w"/>
                                          </p:val>
                                        </p:tav>
                                      </p:tavLst>
                                    </p:anim>
                                    <p:anim calcmode="lin" valueType="num">
                                      <p:cBhvr>
                                        <p:cTn id="13" dur="500" fill="hold"/>
                                        <p:tgtEl>
                                          <p:spTgt spid="26"/>
                                        </p:tgtEl>
                                        <p:attrNameLst>
                                          <p:attrName>ppt_h</p:attrName>
                                        </p:attrNameLst>
                                      </p:cBhvr>
                                      <p:tavLst>
                                        <p:tav tm="0">
                                          <p:val>
                                            <p:fltVal val="0"/>
                                          </p:val>
                                        </p:tav>
                                        <p:tav tm="100000">
                                          <p:val>
                                            <p:strVal val="#ppt_h"/>
                                          </p:val>
                                        </p:tav>
                                      </p:tavLst>
                                    </p:anim>
                                    <p:animEffect transition="in" filter="fade">
                                      <p:cBhvr>
                                        <p:cTn id="14" dur="500"/>
                                        <p:tgtEl>
                                          <p:spTgt spid="2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p:cTn id="17" dur="500" fill="hold"/>
                                        <p:tgtEl>
                                          <p:spTgt spid="27"/>
                                        </p:tgtEl>
                                        <p:attrNameLst>
                                          <p:attrName>ppt_w</p:attrName>
                                        </p:attrNameLst>
                                      </p:cBhvr>
                                      <p:tavLst>
                                        <p:tav tm="0">
                                          <p:val>
                                            <p:fltVal val="0"/>
                                          </p:val>
                                        </p:tav>
                                        <p:tav tm="100000">
                                          <p:val>
                                            <p:strVal val="#ppt_w"/>
                                          </p:val>
                                        </p:tav>
                                      </p:tavLst>
                                    </p:anim>
                                    <p:anim calcmode="lin" valueType="num">
                                      <p:cBhvr>
                                        <p:cTn id="18" dur="500" fill="hold"/>
                                        <p:tgtEl>
                                          <p:spTgt spid="27"/>
                                        </p:tgtEl>
                                        <p:attrNameLst>
                                          <p:attrName>ppt_h</p:attrName>
                                        </p:attrNameLst>
                                      </p:cBhvr>
                                      <p:tavLst>
                                        <p:tav tm="0">
                                          <p:val>
                                            <p:fltVal val="0"/>
                                          </p:val>
                                        </p:tav>
                                        <p:tav tm="100000">
                                          <p:val>
                                            <p:strVal val="#ppt_h"/>
                                          </p:val>
                                        </p:tav>
                                      </p:tavLst>
                                    </p:anim>
                                    <p:animEffect transition="in" filter="fade">
                                      <p:cBhvr>
                                        <p:cTn id="19" dur="500"/>
                                        <p:tgtEl>
                                          <p:spTgt spid="27"/>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1000"/>
                                        <p:tgtEl>
                                          <p:spTgt spid="28"/>
                                        </p:tgtEl>
                                      </p:cBhvr>
                                    </p:animEffect>
                                    <p:anim calcmode="lin" valueType="num">
                                      <p:cBhvr>
                                        <p:cTn id="25" dur="1000" fill="hold"/>
                                        <p:tgtEl>
                                          <p:spTgt spid="28"/>
                                        </p:tgtEl>
                                        <p:attrNameLst>
                                          <p:attrName>ppt_x</p:attrName>
                                        </p:attrNameLst>
                                      </p:cBhvr>
                                      <p:tavLst>
                                        <p:tav tm="0">
                                          <p:val>
                                            <p:strVal val="#ppt_x"/>
                                          </p:val>
                                        </p:tav>
                                        <p:tav tm="100000">
                                          <p:val>
                                            <p:strVal val="#ppt_x"/>
                                          </p:val>
                                        </p:tav>
                                      </p:tavLst>
                                    </p:anim>
                                    <p:anim calcmode="lin" valueType="num">
                                      <p:cBhvr>
                                        <p:cTn id="26"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nodeType="click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1000"/>
                                        <p:tgtEl>
                                          <p:spTgt spid="29"/>
                                        </p:tgtEl>
                                      </p:cBhvr>
                                    </p:animEffect>
                                    <p:anim calcmode="lin" valueType="num">
                                      <p:cBhvr>
                                        <p:cTn id="32" dur="1000" fill="hold"/>
                                        <p:tgtEl>
                                          <p:spTgt spid="29"/>
                                        </p:tgtEl>
                                        <p:attrNameLst>
                                          <p:attrName>ppt_x</p:attrName>
                                        </p:attrNameLst>
                                      </p:cBhvr>
                                      <p:tavLst>
                                        <p:tav tm="0">
                                          <p:val>
                                            <p:strVal val="#ppt_x"/>
                                          </p:val>
                                        </p:tav>
                                        <p:tav tm="100000">
                                          <p:val>
                                            <p:strVal val="#ppt_x"/>
                                          </p:val>
                                        </p:tav>
                                      </p:tavLst>
                                    </p:anim>
                                    <p:anim calcmode="lin" valueType="num">
                                      <p:cBhvr>
                                        <p:cTn id="33" dur="1000" fill="hold"/>
                                        <p:tgtEl>
                                          <p:spTgt spid="29"/>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1000"/>
                                        <p:tgtEl>
                                          <p:spTgt spid="30"/>
                                        </p:tgtEl>
                                      </p:cBhvr>
                                    </p:animEffect>
                                    <p:anim calcmode="lin" valueType="num">
                                      <p:cBhvr>
                                        <p:cTn id="37" dur="1000" fill="hold"/>
                                        <p:tgtEl>
                                          <p:spTgt spid="30"/>
                                        </p:tgtEl>
                                        <p:attrNameLst>
                                          <p:attrName>ppt_x</p:attrName>
                                        </p:attrNameLst>
                                      </p:cBhvr>
                                      <p:tavLst>
                                        <p:tav tm="0">
                                          <p:val>
                                            <p:strVal val="#ppt_x"/>
                                          </p:val>
                                        </p:tav>
                                        <p:tav tm="100000">
                                          <p:val>
                                            <p:strVal val="#ppt_x"/>
                                          </p:val>
                                        </p:tav>
                                      </p:tavLst>
                                    </p:anim>
                                    <p:anim calcmode="lin" valueType="num">
                                      <p:cBhvr>
                                        <p:cTn id="38" dur="1000" fill="hold"/>
                                        <p:tgtEl>
                                          <p:spTgt spid="30"/>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fade">
                                      <p:cBhvr>
                                        <p:cTn id="41" dur="1000"/>
                                        <p:tgtEl>
                                          <p:spTgt spid="31"/>
                                        </p:tgtEl>
                                      </p:cBhvr>
                                    </p:animEffect>
                                    <p:anim calcmode="lin" valueType="num">
                                      <p:cBhvr>
                                        <p:cTn id="42" dur="1000" fill="hold"/>
                                        <p:tgtEl>
                                          <p:spTgt spid="31"/>
                                        </p:tgtEl>
                                        <p:attrNameLst>
                                          <p:attrName>ppt_x</p:attrName>
                                        </p:attrNameLst>
                                      </p:cBhvr>
                                      <p:tavLst>
                                        <p:tav tm="0">
                                          <p:val>
                                            <p:strVal val="#ppt_x"/>
                                          </p:val>
                                        </p:tav>
                                        <p:tav tm="100000">
                                          <p:val>
                                            <p:strVal val="#ppt_x"/>
                                          </p:val>
                                        </p:tav>
                                      </p:tavLst>
                                    </p:anim>
                                    <p:anim calcmode="lin" valueType="num">
                                      <p:cBhvr>
                                        <p:cTn id="43" dur="1000" fill="hold"/>
                                        <p:tgtEl>
                                          <p:spTgt spid="31"/>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1000"/>
                                        <p:tgtEl>
                                          <p:spTgt spid="32"/>
                                        </p:tgtEl>
                                      </p:cBhvr>
                                    </p:animEffect>
                                    <p:anim calcmode="lin" valueType="num">
                                      <p:cBhvr>
                                        <p:cTn id="47" dur="1000" fill="hold"/>
                                        <p:tgtEl>
                                          <p:spTgt spid="32"/>
                                        </p:tgtEl>
                                        <p:attrNameLst>
                                          <p:attrName>ppt_x</p:attrName>
                                        </p:attrNameLst>
                                      </p:cBhvr>
                                      <p:tavLst>
                                        <p:tav tm="0">
                                          <p:val>
                                            <p:strVal val="#ppt_x"/>
                                          </p:val>
                                        </p:tav>
                                        <p:tav tm="100000">
                                          <p:val>
                                            <p:strVal val="#ppt_x"/>
                                          </p:val>
                                        </p:tav>
                                      </p:tavLst>
                                    </p:anim>
                                    <p:anim calcmode="lin" valueType="num">
                                      <p:cBhvr>
                                        <p:cTn id="48" dur="1000" fill="hold"/>
                                        <p:tgtEl>
                                          <p:spTgt spid="32"/>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1000"/>
                                        <p:tgtEl>
                                          <p:spTgt spid="34"/>
                                        </p:tgtEl>
                                      </p:cBhvr>
                                    </p:animEffect>
                                    <p:anim calcmode="lin" valueType="num">
                                      <p:cBhvr>
                                        <p:cTn id="52" dur="1000" fill="hold"/>
                                        <p:tgtEl>
                                          <p:spTgt spid="34"/>
                                        </p:tgtEl>
                                        <p:attrNameLst>
                                          <p:attrName>ppt_x</p:attrName>
                                        </p:attrNameLst>
                                      </p:cBhvr>
                                      <p:tavLst>
                                        <p:tav tm="0">
                                          <p:val>
                                            <p:strVal val="#ppt_x"/>
                                          </p:val>
                                        </p:tav>
                                        <p:tav tm="100000">
                                          <p:val>
                                            <p:strVal val="#ppt_x"/>
                                          </p:val>
                                        </p:tav>
                                      </p:tavLst>
                                    </p:anim>
                                    <p:anim calcmode="lin" valueType="num">
                                      <p:cBhvr>
                                        <p:cTn id="53" dur="1000" fill="hold"/>
                                        <p:tgtEl>
                                          <p:spTgt spid="34"/>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animEffect transition="in" filter="fade">
                                      <p:cBhvr>
                                        <p:cTn id="56" dur="1000"/>
                                        <p:tgtEl>
                                          <p:spTgt spid="37"/>
                                        </p:tgtEl>
                                      </p:cBhvr>
                                    </p:animEffect>
                                    <p:anim calcmode="lin" valueType="num">
                                      <p:cBhvr>
                                        <p:cTn id="57" dur="1000" fill="hold"/>
                                        <p:tgtEl>
                                          <p:spTgt spid="37"/>
                                        </p:tgtEl>
                                        <p:attrNameLst>
                                          <p:attrName>ppt_x</p:attrName>
                                        </p:attrNameLst>
                                      </p:cBhvr>
                                      <p:tavLst>
                                        <p:tav tm="0">
                                          <p:val>
                                            <p:strVal val="#ppt_x"/>
                                          </p:val>
                                        </p:tav>
                                        <p:tav tm="100000">
                                          <p:val>
                                            <p:strVal val="#ppt_x"/>
                                          </p:val>
                                        </p:tav>
                                      </p:tavLst>
                                    </p:anim>
                                    <p:anim calcmode="lin" valueType="num">
                                      <p:cBhvr>
                                        <p:cTn id="58" dur="1000" fill="hold"/>
                                        <p:tgtEl>
                                          <p:spTgt spid="37"/>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Effect transition="in" filter="fade">
                                      <p:cBhvr>
                                        <p:cTn id="61" dur="1000"/>
                                        <p:tgtEl>
                                          <p:spTgt spid="38"/>
                                        </p:tgtEl>
                                      </p:cBhvr>
                                    </p:animEffect>
                                    <p:anim calcmode="lin" valueType="num">
                                      <p:cBhvr>
                                        <p:cTn id="62" dur="1000" fill="hold"/>
                                        <p:tgtEl>
                                          <p:spTgt spid="38"/>
                                        </p:tgtEl>
                                        <p:attrNameLst>
                                          <p:attrName>ppt_x</p:attrName>
                                        </p:attrNameLst>
                                      </p:cBhvr>
                                      <p:tavLst>
                                        <p:tav tm="0">
                                          <p:val>
                                            <p:strVal val="#ppt_x"/>
                                          </p:val>
                                        </p:tav>
                                        <p:tav tm="100000">
                                          <p:val>
                                            <p:strVal val="#ppt_x"/>
                                          </p:val>
                                        </p:tav>
                                      </p:tavLst>
                                    </p:anim>
                                    <p:anim calcmode="lin" valueType="num">
                                      <p:cBhvr>
                                        <p:cTn id="63" dur="1000" fill="hold"/>
                                        <p:tgtEl>
                                          <p:spTgt spid="38"/>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39"/>
                                        </p:tgtEl>
                                        <p:attrNameLst>
                                          <p:attrName>style.visibility</p:attrName>
                                        </p:attrNameLst>
                                      </p:cBhvr>
                                      <p:to>
                                        <p:strVal val="visible"/>
                                      </p:to>
                                    </p:set>
                                    <p:animEffect transition="in" filter="fade">
                                      <p:cBhvr>
                                        <p:cTn id="66" dur="1000"/>
                                        <p:tgtEl>
                                          <p:spTgt spid="39"/>
                                        </p:tgtEl>
                                      </p:cBhvr>
                                    </p:animEffect>
                                    <p:anim calcmode="lin" valueType="num">
                                      <p:cBhvr>
                                        <p:cTn id="67" dur="1000" fill="hold"/>
                                        <p:tgtEl>
                                          <p:spTgt spid="39"/>
                                        </p:tgtEl>
                                        <p:attrNameLst>
                                          <p:attrName>ppt_x</p:attrName>
                                        </p:attrNameLst>
                                      </p:cBhvr>
                                      <p:tavLst>
                                        <p:tav tm="0">
                                          <p:val>
                                            <p:strVal val="#ppt_x"/>
                                          </p:val>
                                        </p:tav>
                                        <p:tav tm="100000">
                                          <p:val>
                                            <p:strVal val="#ppt_x"/>
                                          </p:val>
                                        </p:tav>
                                      </p:tavLst>
                                    </p:anim>
                                    <p:anim calcmode="lin" valueType="num">
                                      <p:cBhvr>
                                        <p:cTn id="68" dur="1000" fill="hold"/>
                                        <p:tgtEl>
                                          <p:spTgt spid="39"/>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42"/>
                                        </p:tgtEl>
                                        <p:attrNameLst>
                                          <p:attrName>style.visibility</p:attrName>
                                        </p:attrNameLst>
                                      </p:cBhvr>
                                      <p:to>
                                        <p:strVal val="visible"/>
                                      </p:to>
                                    </p:set>
                                    <p:animEffect transition="in" filter="fade">
                                      <p:cBhvr>
                                        <p:cTn id="71" dur="1000"/>
                                        <p:tgtEl>
                                          <p:spTgt spid="42"/>
                                        </p:tgtEl>
                                      </p:cBhvr>
                                    </p:animEffect>
                                    <p:anim calcmode="lin" valueType="num">
                                      <p:cBhvr>
                                        <p:cTn id="72" dur="1000" fill="hold"/>
                                        <p:tgtEl>
                                          <p:spTgt spid="42"/>
                                        </p:tgtEl>
                                        <p:attrNameLst>
                                          <p:attrName>ppt_x</p:attrName>
                                        </p:attrNameLst>
                                      </p:cBhvr>
                                      <p:tavLst>
                                        <p:tav tm="0">
                                          <p:val>
                                            <p:strVal val="#ppt_x"/>
                                          </p:val>
                                        </p:tav>
                                        <p:tav tm="100000">
                                          <p:val>
                                            <p:strVal val="#ppt_x"/>
                                          </p:val>
                                        </p:tav>
                                      </p:tavLst>
                                    </p:anim>
                                    <p:anim calcmode="lin" valueType="num">
                                      <p:cBhvr>
                                        <p:cTn id="73" dur="1000" fill="hold"/>
                                        <p:tgtEl>
                                          <p:spTgt spid="42"/>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43"/>
                                        </p:tgtEl>
                                        <p:attrNameLst>
                                          <p:attrName>style.visibility</p:attrName>
                                        </p:attrNameLst>
                                      </p:cBhvr>
                                      <p:to>
                                        <p:strVal val="visible"/>
                                      </p:to>
                                    </p:set>
                                    <p:animEffect transition="in" filter="fade">
                                      <p:cBhvr>
                                        <p:cTn id="76" dur="1000"/>
                                        <p:tgtEl>
                                          <p:spTgt spid="43"/>
                                        </p:tgtEl>
                                      </p:cBhvr>
                                    </p:animEffect>
                                    <p:anim calcmode="lin" valueType="num">
                                      <p:cBhvr>
                                        <p:cTn id="77" dur="1000" fill="hold"/>
                                        <p:tgtEl>
                                          <p:spTgt spid="43"/>
                                        </p:tgtEl>
                                        <p:attrNameLst>
                                          <p:attrName>ppt_x</p:attrName>
                                        </p:attrNameLst>
                                      </p:cBhvr>
                                      <p:tavLst>
                                        <p:tav tm="0">
                                          <p:val>
                                            <p:strVal val="#ppt_x"/>
                                          </p:val>
                                        </p:tav>
                                        <p:tav tm="100000">
                                          <p:val>
                                            <p:strVal val="#ppt_x"/>
                                          </p:val>
                                        </p:tav>
                                      </p:tavLst>
                                    </p:anim>
                                    <p:anim calcmode="lin" valueType="num">
                                      <p:cBhvr>
                                        <p:cTn id="78"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42" presetClass="entr" presetSubtype="0" fill="hold" grpId="0" nodeType="clickEffect">
                                  <p:stCondLst>
                                    <p:cond delay="0"/>
                                  </p:stCondLst>
                                  <p:childTnLst>
                                    <p:set>
                                      <p:cBhvr>
                                        <p:cTn id="82" dur="1" fill="hold">
                                          <p:stCondLst>
                                            <p:cond delay="0"/>
                                          </p:stCondLst>
                                        </p:cTn>
                                        <p:tgtEl>
                                          <p:spTgt spid="41"/>
                                        </p:tgtEl>
                                        <p:attrNameLst>
                                          <p:attrName>style.visibility</p:attrName>
                                        </p:attrNameLst>
                                      </p:cBhvr>
                                      <p:to>
                                        <p:strVal val="visible"/>
                                      </p:to>
                                    </p:set>
                                    <p:animEffect transition="in" filter="fade">
                                      <p:cBhvr>
                                        <p:cTn id="83" dur="1000"/>
                                        <p:tgtEl>
                                          <p:spTgt spid="41"/>
                                        </p:tgtEl>
                                      </p:cBhvr>
                                    </p:animEffect>
                                    <p:anim calcmode="lin" valueType="num">
                                      <p:cBhvr>
                                        <p:cTn id="84" dur="1000" fill="hold"/>
                                        <p:tgtEl>
                                          <p:spTgt spid="41"/>
                                        </p:tgtEl>
                                        <p:attrNameLst>
                                          <p:attrName>ppt_x</p:attrName>
                                        </p:attrNameLst>
                                      </p:cBhvr>
                                      <p:tavLst>
                                        <p:tav tm="0">
                                          <p:val>
                                            <p:strVal val="#ppt_x"/>
                                          </p:val>
                                        </p:tav>
                                        <p:tav tm="100000">
                                          <p:val>
                                            <p:strVal val="#ppt_x"/>
                                          </p:val>
                                        </p:tav>
                                      </p:tavLst>
                                    </p:anim>
                                    <p:anim calcmode="lin" valueType="num">
                                      <p:cBhvr>
                                        <p:cTn id="85" dur="1000" fill="hold"/>
                                        <p:tgtEl>
                                          <p:spTgt spid="4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7112" grpId="0" animBg="1"/>
      <p:bldP spid="26" grpId="0"/>
      <p:bldP spid="27" grpId="0"/>
      <p:bldP spid="28" grpId="0"/>
      <p:bldP spid="31" grpId="0"/>
      <p:bldP spid="32" grpId="0"/>
      <p:bldP spid="34" grpId="0" animBg="1"/>
      <p:bldP spid="37" grpId="0"/>
      <p:bldP spid="38" grpId="0"/>
      <p:bldP spid="39" grpId="0"/>
      <p:bldP spid="41" grpId="0"/>
      <p:bldP spid="42" grpId="0"/>
      <p:bldP spid="43" grpId="0"/>
    </p:bldLst>
  </p:timing>
</p:sld>
</file>

<file path=ppt/slides/slide31.xml><?xml version="1.0" encoding="utf-8"?>
<p:sld xmlns:a="http://schemas.openxmlformats.org/drawingml/2006/main" xmlns:r="http://schemas.openxmlformats.org/officeDocument/2006/relationships" xmlns:p="http://schemas.openxmlformats.org/presentationml/2006/main">
  <p:cSld>
    <p:bg>
      <p:bgPr>
        <a:gradFill rotWithShape="0">
          <a:gsLst>
            <a:gs pos="46900">
              <a:srgbClr val="FFFFFF"/>
            </a:gs>
            <a:gs pos="0">
              <a:srgbClr val="FFFFFF"/>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sp>
        <p:nvSpPr>
          <p:cNvPr id="14" name="TextBox 13">
            <a:extLst>
              <a:ext uri="{FF2B5EF4-FFF2-40B4-BE49-F238E27FC236}">
                <a16:creationId xmlns="" xmlns:a16="http://schemas.microsoft.com/office/drawing/2014/main" id="{13BE2492-36E5-409A-9AA6-4D564DB726C2}"/>
              </a:ext>
            </a:extLst>
          </p:cNvPr>
          <p:cNvSpPr txBox="1"/>
          <p:nvPr/>
        </p:nvSpPr>
        <p:spPr>
          <a:xfrm>
            <a:off x="4327013" y="1014291"/>
            <a:ext cx="4314913" cy="477054"/>
          </a:xfrm>
          <a:prstGeom prst="rect">
            <a:avLst/>
          </a:prstGeom>
          <a:solidFill>
            <a:schemeClr val="accent6">
              <a:lumMod val="20000"/>
              <a:lumOff val="80000"/>
            </a:schemeClr>
          </a:solidFill>
        </p:spPr>
        <p:txBody>
          <a:bodyPr wrap="square">
            <a:spAutoFit/>
          </a:bodyPr>
          <a:lstStyle/>
          <a:p>
            <a:pPr marL="457200" indent="-457200" algn="ctr">
              <a:buFont typeface="Wingdings" panose="05000000000000000000" pitchFamily="2" charset="2"/>
              <a:buChar char="q"/>
            </a:pPr>
            <a:r>
              <a:rPr kumimoji="0" lang="vi-VN" altLang="en-US" sz="25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a:t>
            </a:r>
            <a:r>
              <a:rPr lang="vi-VN" altLang="en-US" sz="2500" b="1" dirty="0">
                <a:solidFill>
                  <a:srgbClr val="0033CC"/>
                </a:solidFill>
                <a:latin typeface="Arial" panose="020B0604020202020204" pitchFamily="34" charset="0"/>
                <a:ea typeface="Arial Unicode MS"/>
                <a:cs typeface="Times New Roman" panose="02020603050405020304" pitchFamily="18" charset="0"/>
              </a:rPr>
              <a:t>khả</a:t>
            </a:r>
            <a:r>
              <a:rPr kumimoji="0" lang="vi-VN" altLang="en-US" sz="25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biến </a:t>
            </a:r>
            <a:endParaRPr lang="en-US" sz="2500" dirty="0"/>
          </a:p>
        </p:txBody>
      </p:sp>
      <p:sp>
        <p:nvSpPr>
          <p:cNvPr id="15" name="TextBox 14">
            <a:extLst>
              <a:ext uri="{FF2B5EF4-FFF2-40B4-BE49-F238E27FC236}">
                <a16:creationId xmlns="" xmlns:a16="http://schemas.microsoft.com/office/drawing/2014/main" id="{5BE113E2-22B7-4EB9-A02D-B6D3EE55466E}"/>
              </a:ext>
            </a:extLst>
          </p:cNvPr>
          <p:cNvSpPr txBox="1"/>
          <p:nvPr/>
        </p:nvSpPr>
        <p:spPr>
          <a:xfrm>
            <a:off x="5462678" y="1355363"/>
            <a:ext cx="2213369" cy="461665"/>
          </a:xfrm>
          <a:prstGeom prst="rect">
            <a:avLst/>
          </a:prstGeom>
          <a:noFill/>
        </p:spPr>
        <p:txBody>
          <a:bodyPr wrap="square">
            <a:spAutoFit/>
          </a:bodyPr>
          <a:lstStyle/>
          <a:p>
            <a:pPr algn="ctr"/>
            <a:r>
              <a:rPr lang="vi-VN" sz="2400" b="1" dirty="0">
                <a:solidFill>
                  <a:srgbClr val="FF0000"/>
                </a:solidFill>
              </a:rPr>
              <a:t>(V)</a:t>
            </a:r>
            <a:endParaRPr lang="en-US" sz="2400" b="1" dirty="0">
              <a:solidFill>
                <a:srgbClr val="FF0000"/>
              </a:solidFill>
            </a:endParaRPr>
          </a:p>
        </p:txBody>
      </p:sp>
      <p:sp>
        <p:nvSpPr>
          <p:cNvPr id="25" name="Rectangle 22">
            <a:extLst>
              <a:ext uri="{FF2B5EF4-FFF2-40B4-BE49-F238E27FC236}">
                <a16:creationId xmlns="" xmlns:a16="http://schemas.microsoft.com/office/drawing/2014/main" id="{EA56DF98-37D4-49C7-815E-36B63003392D}"/>
              </a:ext>
            </a:extLst>
          </p:cNvPr>
          <p:cNvSpPr>
            <a:spLocks noChangeArrowheads="1"/>
          </p:cNvSpPr>
          <p:nvPr/>
        </p:nvSpPr>
        <p:spPr bwMode="auto">
          <a:xfrm>
            <a:off x="2759249" y="1734129"/>
            <a:ext cx="8953369" cy="1107996"/>
          </a:xfrm>
          <a:prstGeom prst="rect">
            <a:avLst/>
          </a:prstGeom>
          <a:no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Ø"/>
            </a:pPr>
            <a:r>
              <a:rPr lang="en-US" altLang="en-US" sz="2200" dirty="0" err="1">
                <a:solidFill>
                  <a:srgbClr val="002060"/>
                </a:solidFill>
                <a:cs typeface="Times New Roman" panose="02020603050405020304" pitchFamily="18" charset="0"/>
              </a:rPr>
              <a:t>Bộ</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phận</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tư</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bản</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biến</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thành</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sức</a:t>
            </a:r>
            <a:r>
              <a:rPr lang="en-US" altLang="en-US" sz="2200" dirty="0">
                <a:solidFill>
                  <a:srgbClr val="002060"/>
                </a:solidFill>
                <a:cs typeface="Times New Roman" panose="02020603050405020304" pitchFamily="18" charset="0"/>
              </a:rPr>
              <a:t> lao </a:t>
            </a:r>
            <a:r>
              <a:rPr lang="en-US" altLang="en-US" sz="2200" dirty="0" err="1">
                <a:solidFill>
                  <a:srgbClr val="002060"/>
                </a:solidFill>
                <a:cs typeface="Times New Roman" panose="02020603050405020304" pitchFamily="18" charset="0"/>
              </a:rPr>
              <a:t>động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không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tái</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hiện</a:t>
            </a:r>
            <a:r>
              <a:rPr lang="en-US" altLang="en-US" sz="2200" dirty="0">
                <a:solidFill>
                  <a:srgbClr val="002060"/>
                </a:solidFill>
                <a:cs typeface="Times New Roman" panose="02020603050405020304" pitchFamily="18" charset="0"/>
              </a:rPr>
              <a:t> ra </a:t>
            </a:r>
            <a:r>
              <a:rPr lang="vi-VN" altLang="en-US" sz="2200" dirty="0">
                <a:solidFill>
                  <a:srgbClr val="002060"/>
                </a:solidFill>
                <a:cs typeface="Times New Roman" panose="02020603050405020304" pitchFamily="18" charset="0"/>
              </a:rPr>
              <a:t>của công nhân </a:t>
            </a:r>
            <a:r>
              <a:rPr lang="en-US" altLang="en-US" sz="2200" dirty="0" err="1">
                <a:solidFill>
                  <a:srgbClr val="002060"/>
                </a:solidFill>
                <a:cs typeface="Times New Roman" panose="02020603050405020304" pitchFamily="18" charset="0"/>
              </a:rPr>
              <a:t>nhưng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thông</a:t>
            </a:r>
            <a:r>
              <a:rPr lang="en-US" altLang="en-US" sz="2200" dirty="0">
                <a:solidFill>
                  <a:srgbClr val="002060"/>
                </a:solidFill>
                <a:cs typeface="Times New Roman" panose="02020603050405020304" pitchFamily="18" charset="0"/>
              </a:rPr>
              <a:t> qua lao </a:t>
            </a:r>
            <a:r>
              <a:rPr lang="en-US" altLang="en-US" sz="2200" dirty="0" err="1">
                <a:solidFill>
                  <a:srgbClr val="002060"/>
                </a:solidFill>
                <a:cs typeface="Times New Roman" panose="02020603050405020304" pitchFamily="18" charset="0"/>
              </a:rPr>
              <a:t>động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trừu</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tượng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của</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công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nhân</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làm</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thuê</a:t>
            </a:r>
            <a:r>
              <a:rPr lang="vi-VN" altLang="en-US" sz="2200" dirty="0">
                <a:solidFill>
                  <a:srgbClr val="002060"/>
                </a:solidFill>
                <a:cs typeface="Times New Roman" panose="02020603050405020304" pitchFamily="18" charset="0"/>
              </a:rPr>
              <a:t> đã </a:t>
            </a:r>
            <a:r>
              <a:rPr lang="vi-VN" altLang="en-US" sz="2200" b="1" dirty="0">
                <a:solidFill>
                  <a:srgbClr val="FF0000"/>
                </a:solidFill>
                <a:cs typeface="Times New Roman" panose="02020603050405020304" pitchFamily="18" charset="0"/>
              </a:rPr>
              <a:t>tạo ra giá trị mới lớn hơn giá trị sức lao động</a:t>
            </a:r>
            <a:endParaRPr lang="en-US" altLang="en-US" sz="2200" b="1" dirty="0">
              <a:solidFill>
                <a:srgbClr val="FF0000"/>
              </a:solidFill>
              <a:cs typeface="Times New Roman" panose="02020603050405020304" pitchFamily="18" charset="0"/>
            </a:endParaRPr>
          </a:p>
        </p:txBody>
      </p:sp>
      <p:sp>
        <p:nvSpPr>
          <p:cNvPr id="27" name="Text Box 14">
            <a:extLst>
              <a:ext uri="{FF2B5EF4-FFF2-40B4-BE49-F238E27FC236}">
                <a16:creationId xmlns="" xmlns:a16="http://schemas.microsoft.com/office/drawing/2014/main" id="{EC9A709E-87F3-499A-9B5C-7F8B1159E832}"/>
              </a:ext>
            </a:extLst>
          </p:cNvPr>
          <p:cNvSpPr txBox="1">
            <a:spLocks noChangeArrowheads="1"/>
          </p:cNvSpPr>
          <p:nvPr/>
        </p:nvSpPr>
        <p:spPr bwMode="auto">
          <a:xfrm>
            <a:off x="4837005" y="3671710"/>
            <a:ext cx="430575" cy="49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lnSpc>
                <a:spcPct val="120000"/>
              </a:lnSpc>
              <a:spcBef>
                <a:spcPct val="130000"/>
              </a:spcBef>
            </a:pPr>
            <a:r>
              <a:rPr lang="en-US" altLang="en-US" sz="2400" b="1" dirty="0">
                <a:solidFill>
                  <a:srgbClr val="A50021"/>
                </a:solidFill>
                <a:latin typeface="+mn-lt"/>
                <a:cs typeface="Arial" panose="020B0604020202020204" pitchFamily="34" charset="0"/>
                <a:sym typeface="Arial" panose="020B0604020202020204" pitchFamily="34" charset="0"/>
              </a:rPr>
              <a:t>=</a:t>
            </a:r>
          </a:p>
        </p:txBody>
      </p:sp>
      <p:sp>
        <p:nvSpPr>
          <p:cNvPr id="28" name="Text Box 15">
            <a:extLst>
              <a:ext uri="{FF2B5EF4-FFF2-40B4-BE49-F238E27FC236}">
                <a16:creationId xmlns="" xmlns:a16="http://schemas.microsoft.com/office/drawing/2014/main" id="{04AC9AC4-2F07-43EA-85DE-229D1A10F32C}"/>
              </a:ext>
            </a:extLst>
          </p:cNvPr>
          <p:cNvSpPr txBox="1">
            <a:spLocks noChangeArrowheads="1"/>
          </p:cNvSpPr>
          <p:nvPr/>
        </p:nvSpPr>
        <p:spPr bwMode="auto">
          <a:xfrm>
            <a:off x="5321588" y="3553502"/>
            <a:ext cx="762000" cy="494751"/>
          </a:xfrm>
          <a:prstGeom prst="rect">
            <a:avLst/>
          </a:prstGeom>
          <a:solidFill>
            <a:srgbClr val="FFCC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a:latin typeface="+mn-lt"/>
                <a:cs typeface="Arial" panose="020B0604020202020204" pitchFamily="34" charset="0"/>
                <a:sym typeface="Arial" panose="020B0604020202020204" pitchFamily="34" charset="0"/>
              </a:rPr>
              <a:t>C</a:t>
            </a:r>
          </a:p>
        </p:txBody>
      </p:sp>
      <p:sp>
        <p:nvSpPr>
          <p:cNvPr id="29" name="Text Box 16">
            <a:extLst>
              <a:ext uri="{FF2B5EF4-FFF2-40B4-BE49-F238E27FC236}">
                <a16:creationId xmlns="" xmlns:a16="http://schemas.microsoft.com/office/drawing/2014/main" id="{0896A2EA-8C82-43D5-9DDA-01670BAEE0EE}"/>
              </a:ext>
            </a:extLst>
          </p:cNvPr>
          <p:cNvSpPr txBox="1">
            <a:spLocks noChangeArrowheads="1"/>
          </p:cNvSpPr>
          <p:nvPr/>
        </p:nvSpPr>
        <p:spPr bwMode="auto">
          <a:xfrm>
            <a:off x="6624926" y="3567790"/>
            <a:ext cx="762000" cy="494751"/>
          </a:xfrm>
          <a:prstGeom prst="rect">
            <a:avLst/>
          </a:prstGeom>
          <a:solidFill>
            <a:srgbClr val="CCFF99"/>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a:latin typeface="+mn-lt"/>
                <a:cs typeface="Arial" panose="020B0604020202020204" pitchFamily="34" charset="0"/>
                <a:sym typeface="Arial" panose="020B0604020202020204" pitchFamily="34" charset="0"/>
              </a:rPr>
              <a:t>v</a:t>
            </a:r>
          </a:p>
        </p:txBody>
      </p:sp>
      <p:sp>
        <p:nvSpPr>
          <p:cNvPr id="30" name="Text Box 17">
            <a:extLst>
              <a:ext uri="{FF2B5EF4-FFF2-40B4-BE49-F238E27FC236}">
                <a16:creationId xmlns="" xmlns:a16="http://schemas.microsoft.com/office/drawing/2014/main" id="{F27FE0EF-EEF2-4FC0-8FD5-6ADCE2AB3813}"/>
              </a:ext>
            </a:extLst>
          </p:cNvPr>
          <p:cNvSpPr txBox="1">
            <a:spLocks noChangeArrowheads="1"/>
          </p:cNvSpPr>
          <p:nvPr/>
        </p:nvSpPr>
        <p:spPr bwMode="auto">
          <a:xfrm>
            <a:off x="7796501" y="3574140"/>
            <a:ext cx="685800" cy="494751"/>
          </a:xfrm>
          <a:prstGeom prst="rect">
            <a:avLst/>
          </a:prstGeom>
          <a:solidFill>
            <a:srgbClr val="CCE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a:latin typeface="+mn-lt"/>
                <a:cs typeface="Arial" panose="020B0604020202020204" pitchFamily="34" charset="0"/>
                <a:sym typeface="Arial" panose="020B0604020202020204" pitchFamily="34" charset="0"/>
              </a:rPr>
              <a:t>m</a:t>
            </a:r>
          </a:p>
        </p:txBody>
      </p:sp>
      <p:sp>
        <p:nvSpPr>
          <p:cNvPr id="31" name="Text Box 18">
            <a:extLst>
              <a:ext uri="{FF2B5EF4-FFF2-40B4-BE49-F238E27FC236}">
                <a16:creationId xmlns="" xmlns:a16="http://schemas.microsoft.com/office/drawing/2014/main" id="{3A24DE3F-4FBB-4B5A-9084-3CF1A84430B2}"/>
              </a:ext>
            </a:extLst>
          </p:cNvPr>
          <p:cNvSpPr txBox="1">
            <a:spLocks noChangeArrowheads="1"/>
          </p:cNvSpPr>
          <p:nvPr/>
        </p:nvSpPr>
        <p:spPr bwMode="auto">
          <a:xfrm>
            <a:off x="6264563" y="3523340"/>
            <a:ext cx="304800" cy="49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a:solidFill>
                  <a:srgbClr val="A50021"/>
                </a:solidFill>
                <a:latin typeface="+mn-lt"/>
                <a:cs typeface="Arial" panose="020B0604020202020204" pitchFamily="34" charset="0"/>
                <a:sym typeface="Arial" panose="020B0604020202020204" pitchFamily="34" charset="0"/>
              </a:rPr>
              <a:t>+</a:t>
            </a:r>
          </a:p>
        </p:txBody>
      </p:sp>
      <p:sp>
        <p:nvSpPr>
          <p:cNvPr id="32" name="Text Box 19">
            <a:extLst>
              <a:ext uri="{FF2B5EF4-FFF2-40B4-BE49-F238E27FC236}">
                <a16:creationId xmlns="" xmlns:a16="http://schemas.microsoft.com/office/drawing/2014/main" id="{2EA36980-7DCD-4F15-9C40-BCC8B87D0FB0}"/>
              </a:ext>
            </a:extLst>
          </p:cNvPr>
          <p:cNvSpPr txBox="1">
            <a:spLocks noChangeArrowheads="1"/>
          </p:cNvSpPr>
          <p:nvPr/>
        </p:nvSpPr>
        <p:spPr bwMode="auto">
          <a:xfrm>
            <a:off x="7410738" y="3329665"/>
            <a:ext cx="304800" cy="49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dirty="0">
                <a:solidFill>
                  <a:srgbClr val="A50021"/>
                </a:solidFill>
                <a:latin typeface="+mn-lt"/>
                <a:cs typeface="Arial" panose="020B0604020202020204" pitchFamily="34" charset="0"/>
                <a:sym typeface="Arial" panose="020B0604020202020204" pitchFamily="34" charset="0"/>
              </a:rPr>
              <a:t>+</a:t>
            </a:r>
          </a:p>
        </p:txBody>
      </p:sp>
      <p:cxnSp>
        <p:nvCxnSpPr>
          <p:cNvPr id="33" name="AutoShape 20">
            <a:extLst>
              <a:ext uri="{FF2B5EF4-FFF2-40B4-BE49-F238E27FC236}">
                <a16:creationId xmlns="" xmlns:a16="http://schemas.microsoft.com/office/drawing/2014/main" id="{65237385-9B0B-4135-B0B4-33B580F8C20A}"/>
              </a:ext>
            </a:extLst>
          </p:cNvPr>
          <p:cNvCxnSpPr>
            <a:cxnSpLocks noChangeShapeType="1"/>
          </p:cNvCxnSpPr>
          <p:nvPr/>
        </p:nvCxnSpPr>
        <p:spPr bwMode="auto">
          <a:xfrm rot="5400000" flipH="1" flipV="1">
            <a:off x="7553614" y="3691614"/>
            <a:ext cx="17462" cy="1020763"/>
          </a:xfrm>
          <a:prstGeom prst="bentConnector3">
            <a:avLst>
              <a:gd name="adj1" fmla="val -1294157"/>
            </a:avLst>
          </a:prstGeom>
          <a:noFill/>
          <a:ln w="28575">
            <a:solidFill>
              <a:srgbClr val="8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 name="Rectangle 21">
            <a:extLst>
              <a:ext uri="{FF2B5EF4-FFF2-40B4-BE49-F238E27FC236}">
                <a16:creationId xmlns="" xmlns:a16="http://schemas.microsoft.com/office/drawing/2014/main" id="{79888BD9-5808-4B05-B77A-66C079D8F2EF}"/>
              </a:ext>
            </a:extLst>
          </p:cNvPr>
          <p:cNvSpPr>
            <a:spLocks noChangeArrowheads="1"/>
          </p:cNvSpPr>
          <p:nvPr/>
        </p:nvSpPr>
        <p:spPr bwMode="auto">
          <a:xfrm>
            <a:off x="2745508" y="3513815"/>
            <a:ext cx="1948331" cy="6858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a:solidFill>
                  <a:srgbClr val="0000CC"/>
                </a:solidFill>
                <a:latin typeface="+mn-lt"/>
                <a:cs typeface="Arial" panose="020B0604020202020204" pitchFamily="34" charset="0"/>
                <a:sym typeface="Arial" panose="020B0604020202020204" pitchFamily="34" charset="0"/>
              </a:rPr>
              <a:t>G</a:t>
            </a:r>
          </a:p>
          <a:p>
            <a:pPr algn="ctr" eaLnBrk="1" hangingPunct="1"/>
            <a:r>
              <a:rPr lang="en-US" altLang="en-US" dirty="0">
                <a:solidFill>
                  <a:srgbClr val="002060"/>
                </a:solidFill>
                <a:latin typeface="+mn-lt"/>
                <a:cs typeface="Arial" panose="020B0604020202020204" pitchFamily="34" charset="0"/>
                <a:sym typeface="Arial" panose="020B0604020202020204" pitchFamily="34" charset="0"/>
              </a:rPr>
              <a:t>(</a:t>
            </a:r>
            <a:r>
              <a:rPr lang="vi-VN" altLang="en-US" dirty="0">
                <a:solidFill>
                  <a:srgbClr val="002060"/>
                </a:solidFill>
                <a:latin typeface="+mn-lt"/>
                <a:cs typeface="Arial" panose="020B0604020202020204" pitchFamily="34" charset="0"/>
                <a:sym typeface="Arial" panose="020B0604020202020204" pitchFamily="34" charset="0"/>
              </a:rPr>
              <a:t>Giá trị hàng hóa</a:t>
            </a:r>
            <a:r>
              <a:rPr lang="en-US" altLang="en-US" b="1" dirty="0">
                <a:solidFill>
                  <a:srgbClr val="0000CC"/>
                </a:solidFill>
                <a:latin typeface="+mn-lt"/>
                <a:cs typeface="Arial" panose="020B0604020202020204" pitchFamily="34" charset="0"/>
                <a:sym typeface="Arial" panose="020B0604020202020204" pitchFamily="34" charset="0"/>
              </a:rPr>
              <a:t>)</a:t>
            </a:r>
          </a:p>
        </p:txBody>
      </p:sp>
      <p:cxnSp>
        <p:nvCxnSpPr>
          <p:cNvPr id="35" name="AutoShape 22">
            <a:extLst>
              <a:ext uri="{FF2B5EF4-FFF2-40B4-BE49-F238E27FC236}">
                <a16:creationId xmlns="" xmlns:a16="http://schemas.microsoft.com/office/drawing/2014/main" id="{55D5CFD3-8BBE-4E5C-93B0-26D11D02AFFE}"/>
              </a:ext>
            </a:extLst>
          </p:cNvPr>
          <p:cNvCxnSpPr>
            <a:cxnSpLocks noChangeShapeType="1"/>
          </p:cNvCxnSpPr>
          <p:nvPr/>
        </p:nvCxnSpPr>
        <p:spPr bwMode="auto">
          <a:xfrm rot="5400000" flipV="1">
            <a:off x="6825744" y="2390659"/>
            <a:ext cx="1587" cy="2247900"/>
          </a:xfrm>
          <a:prstGeom prst="bentConnector3">
            <a:avLst>
              <a:gd name="adj1" fmla="val -14400000"/>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0" name="Picture 6" descr="BÁO CÁO NGÀNH DỆT MAY">
            <a:extLst>
              <a:ext uri="{FF2B5EF4-FFF2-40B4-BE49-F238E27FC236}">
                <a16:creationId xmlns="" xmlns:a16="http://schemas.microsoft.com/office/drawing/2014/main" id="{5941C6E0-4A3B-4C20-AEA5-46CB479D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564" y="1355363"/>
            <a:ext cx="2521551" cy="1578422"/>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44">
            <a:extLst>
              <a:ext uri="{FF2B5EF4-FFF2-40B4-BE49-F238E27FC236}">
                <a16:creationId xmlns="" xmlns:a16="http://schemas.microsoft.com/office/drawing/2014/main" id="{82756EBF-8D66-4553-8563-1D194F788AEC}"/>
              </a:ext>
            </a:extLst>
          </p:cNvPr>
          <p:cNvSpPr txBox="1"/>
          <p:nvPr/>
        </p:nvSpPr>
        <p:spPr>
          <a:xfrm>
            <a:off x="134564" y="2933785"/>
            <a:ext cx="2624685" cy="369332"/>
          </a:xfrm>
          <a:prstGeom prst="rect">
            <a:avLst/>
          </a:prstGeom>
          <a:noFill/>
        </p:spPr>
        <p:txBody>
          <a:bodyPr wrap="square">
            <a:spAutoFit/>
          </a:bodyPr>
          <a:lstStyle/>
          <a:p>
            <a:pPr algn="ctr"/>
            <a:r>
              <a:rPr lang="vi-VN" dirty="0"/>
              <a:t>Hàng hóa sức lao động</a:t>
            </a:r>
            <a:endParaRPr lang="en-US" dirty="0"/>
          </a:p>
        </p:txBody>
      </p:sp>
      <p:sp>
        <p:nvSpPr>
          <p:cNvPr id="49" name="TextBox 48">
            <a:extLst>
              <a:ext uri="{FF2B5EF4-FFF2-40B4-BE49-F238E27FC236}">
                <a16:creationId xmlns="" xmlns:a16="http://schemas.microsoft.com/office/drawing/2014/main" id="{3638EA20-DBF3-414D-8014-1E4363A25308}"/>
              </a:ext>
            </a:extLst>
          </p:cNvPr>
          <p:cNvSpPr txBox="1"/>
          <p:nvPr/>
        </p:nvSpPr>
        <p:spPr>
          <a:xfrm>
            <a:off x="2848642" y="2679230"/>
            <a:ext cx="7271657" cy="400110"/>
          </a:xfrm>
          <a:prstGeom prst="rect">
            <a:avLst/>
          </a:prstGeom>
          <a:noFill/>
        </p:spPr>
        <p:txBody>
          <a:bodyPr wrap="square">
            <a:spAutoFit/>
          </a:bodyPr>
          <a:lstStyle/>
          <a:p>
            <a:pPr marL="342900" indent="-342900">
              <a:buFont typeface="Wingdings" panose="05000000000000000000" pitchFamily="2" charset="2"/>
              <a:buChar char="Ø"/>
            </a:pPr>
            <a:r>
              <a:rPr lang="vi-VN" altLang="en-US" sz="2000" dirty="0">
                <a:solidFill>
                  <a:srgbClr val="002060"/>
                </a:solidFill>
                <a:cs typeface="Times New Roman" panose="02020603050405020304" pitchFamily="18" charset="0"/>
              </a:rPr>
              <a:t>C</a:t>
            </a:r>
            <a:r>
              <a:rPr lang="en-US" altLang="en-US" sz="2000" dirty="0">
                <a:solidFill>
                  <a:srgbClr val="002060"/>
                </a:solidFill>
                <a:cs typeface="Times New Roman" panose="02020603050405020304" pitchFamily="18" charset="0"/>
              </a:rPr>
              <a:t>ó </a:t>
            </a:r>
            <a:r>
              <a:rPr lang="en-US" altLang="en-US" sz="2000" dirty="0" err="1">
                <a:solidFill>
                  <a:srgbClr val="002060"/>
                </a:solidFill>
                <a:cs typeface="Times New Roman" panose="02020603050405020304" pitchFamily="18" charset="0"/>
              </a:rPr>
              <a:t>vai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trò</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quyết</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định</a:t>
            </a:r>
            <a:r>
              <a:rPr lang="vi-VN" altLang="en-US" sz="2000" dirty="0">
                <a:solidFill>
                  <a:srgbClr val="002060"/>
                </a:solidFill>
                <a:cs typeface="Times New Roman" panose="02020603050405020304" pitchFamily="18" charset="0"/>
              </a:rPr>
              <a:t> trong việc tạo ra giá trị thặng dư.</a:t>
            </a:r>
            <a:endParaRPr lang="en-US" altLang="en-US" sz="2000" dirty="0">
              <a:solidFill>
                <a:srgbClr val="002060"/>
              </a:solidFill>
            </a:endParaRPr>
          </a:p>
        </p:txBody>
      </p:sp>
      <p:sp>
        <p:nvSpPr>
          <p:cNvPr id="51" name="TextBox 50">
            <a:extLst>
              <a:ext uri="{FF2B5EF4-FFF2-40B4-BE49-F238E27FC236}">
                <a16:creationId xmlns="" xmlns:a16="http://schemas.microsoft.com/office/drawing/2014/main" id="{55D3834E-BAD4-4D15-B814-770590844637}"/>
              </a:ext>
            </a:extLst>
          </p:cNvPr>
          <p:cNvSpPr txBox="1"/>
          <p:nvPr/>
        </p:nvSpPr>
        <p:spPr>
          <a:xfrm>
            <a:off x="6741895" y="4593946"/>
            <a:ext cx="1548071" cy="369332"/>
          </a:xfrm>
          <a:prstGeom prst="rect">
            <a:avLst/>
          </a:prstGeom>
          <a:noFill/>
        </p:spPr>
        <p:txBody>
          <a:bodyPr wrap="square">
            <a:spAutoFit/>
          </a:bodyPr>
          <a:lstStyle/>
          <a:p>
            <a:pPr algn="ctr"/>
            <a:r>
              <a:rPr lang="vi-VN" altLang="en-US" dirty="0">
                <a:solidFill>
                  <a:srgbClr val="002060"/>
                </a:solidFill>
                <a:latin typeface="+mn-lt"/>
                <a:cs typeface="Arial" panose="020B0604020202020204" pitchFamily="34" charset="0"/>
                <a:sym typeface="Arial" panose="020B0604020202020204" pitchFamily="34" charset="0"/>
              </a:rPr>
              <a:t>Nguồn gốc</a:t>
            </a:r>
            <a:endParaRPr lang="en-US" dirty="0"/>
          </a:p>
        </p:txBody>
      </p:sp>
      <p:sp>
        <p:nvSpPr>
          <p:cNvPr id="52" name="TextBox 51">
            <a:extLst>
              <a:ext uri="{FF2B5EF4-FFF2-40B4-BE49-F238E27FC236}">
                <a16:creationId xmlns="" xmlns:a16="http://schemas.microsoft.com/office/drawing/2014/main" id="{60579498-4FB0-45E1-BC66-D038B5834CB9}"/>
              </a:ext>
            </a:extLst>
          </p:cNvPr>
          <p:cNvSpPr txBox="1"/>
          <p:nvPr/>
        </p:nvSpPr>
        <p:spPr>
          <a:xfrm>
            <a:off x="6083588" y="2960333"/>
            <a:ext cx="1548071" cy="369332"/>
          </a:xfrm>
          <a:prstGeom prst="rect">
            <a:avLst/>
          </a:prstGeom>
          <a:noFill/>
        </p:spPr>
        <p:txBody>
          <a:bodyPr wrap="square">
            <a:spAutoFit/>
          </a:bodyPr>
          <a:lstStyle/>
          <a:p>
            <a:pPr algn="ctr"/>
            <a:r>
              <a:rPr lang="vi-VN" altLang="en-US" dirty="0">
                <a:solidFill>
                  <a:srgbClr val="002060"/>
                </a:solidFill>
                <a:cs typeface="Arial" panose="020B0604020202020204" pitchFamily="34" charset="0"/>
                <a:sym typeface="Arial" panose="020B0604020202020204" pitchFamily="34" charset="0"/>
              </a:rPr>
              <a:t>Điều kiện</a:t>
            </a:r>
            <a:endParaRPr lang="en-US" dirty="0"/>
          </a:p>
        </p:txBody>
      </p:sp>
      <p:cxnSp>
        <p:nvCxnSpPr>
          <p:cNvPr id="9" name="Straight Arrow Connector 8">
            <a:extLst>
              <a:ext uri="{FF2B5EF4-FFF2-40B4-BE49-F238E27FC236}">
                <a16:creationId xmlns="" xmlns:a16="http://schemas.microsoft.com/office/drawing/2014/main" id="{8FE42934-7FC3-4928-863C-4171B9D3DBF6}"/>
              </a:ext>
            </a:extLst>
          </p:cNvPr>
          <p:cNvCxnSpPr/>
          <p:nvPr/>
        </p:nvCxnSpPr>
        <p:spPr bwMode="auto">
          <a:xfrm>
            <a:off x="1494971" y="5297714"/>
            <a:ext cx="653143" cy="0"/>
          </a:xfrm>
          <a:prstGeom prst="straightConnector1">
            <a:avLst/>
          </a:prstGeom>
          <a:noFill/>
          <a:ln w="9525" cap="flat" cmpd="sng" algn="ctr">
            <a:noFill/>
            <a:prstDash val="solid"/>
            <a:round/>
            <a:headEnd type="triangle"/>
            <a:tailEnd type="triangle"/>
          </a:ln>
          <a:effectLst/>
        </p:spPr>
      </p:cxnSp>
      <p:cxnSp>
        <p:nvCxnSpPr>
          <p:cNvPr id="11" name="Straight Arrow Connector 10">
            <a:extLst>
              <a:ext uri="{FF2B5EF4-FFF2-40B4-BE49-F238E27FC236}">
                <a16:creationId xmlns="" xmlns:a16="http://schemas.microsoft.com/office/drawing/2014/main" id="{E9051F83-FA6C-42E4-A007-18D40B553B9E}"/>
              </a:ext>
            </a:extLst>
          </p:cNvPr>
          <p:cNvCxnSpPr/>
          <p:nvPr/>
        </p:nvCxnSpPr>
        <p:spPr bwMode="auto">
          <a:xfrm>
            <a:off x="1894114" y="5203497"/>
            <a:ext cx="508000" cy="0"/>
          </a:xfrm>
          <a:prstGeom prst="straightConnector1">
            <a:avLst/>
          </a:prstGeom>
          <a:ln>
            <a:headEnd type="none" w="med" len="med"/>
            <a:tailEnd type="triangle"/>
          </a:ln>
        </p:spPr>
        <p:style>
          <a:lnRef idx="1">
            <a:schemeClr val="accent2"/>
          </a:lnRef>
          <a:fillRef idx="0">
            <a:schemeClr val="accent2"/>
          </a:fillRef>
          <a:effectRef idx="0">
            <a:schemeClr val="accent2"/>
          </a:effectRef>
          <a:fontRef idx="minor">
            <a:schemeClr val="tx1"/>
          </a:fontRef>
        </p:style>
      </p:cxnSp>
      <p:sp>
        <p:nvSpPr>
          <p:cNvPr id="57" name="TextBox 56">
            <a:extLst>
              <a:ext uri="{FF2B5EF4-FFF2-40B4-BE49-F238E27FC236}">
                <a16:creationId xmlns="" xmlns:a16="http://schemas.microsoft.com/office/drawing/2014/main" id="{91B13C09-F40E-44A3-93C1-176F7B9086C1}"/>
              </a:ext>
            </a:extLst>
          </p:cNvPr>
          <p:cNvSpPr txBox="1"/>
          <p:nvPr/>
        </p:nvSpPr>
        <p:spPr>
          <a:xfrm>
            <a:off x="2453681" y="5003442"/>
            <a:ext cx="9564504" cy="400110"/>
          </a:xfrm>
          <a:prstGeom prst="rect">
            <a:avLst/>
          </a:prstGeom>
          <a:noFill/>
        </p:spPr>
        <p:txBody>
          <a:bodyPr wrap="square">
            <a:spAutoFit/>
          </a:bodyPr>
          <a:lstStyle/>
          <a:p>
            <a:r>
              <a:rPr lang="vi-VN" altLang="en-US" sz="2000" dirty="0">
                <a:solidFill>
                  <a:srgbClr val="002060"/>
                </a:solidFill>
                <a:cs typeface="Times New Roman" panose="02020603050405020304" pitchFamily="18" charset="0"/>
              </a:rPr>
              <a:t>Việc phân chia Tư bản thành tư bản bất biến và tư bản khả biến đã:</a:t>
            </a:r>
            <a:endParaRPr lang="en-US" altLang="en-US" sz="2000" dirty="0">
              <a:solidFill>
                <a:srgbClr val="002060"/>
              </a:solidFill>
            </a:endParaRPr>
          </a:p>
        </p:txBody>
      </p:sp>
      <p:sp>
        <p:nvSpPr>
          <p:cNvPr id="58" name="Rectangle 21">
            <a:extLst>
              <a:ext uri="{FF2B5EF4-FFF2-40B4-BE49-F238E27FC236}">
                <a16:creationId xmlns="" xmlns:a16="http://schemas.microsoft.com/office/drawing/2014/main" id="{30D8E728-CF45-49A6-BE6D-E10CDEA30BA7}"/>
              </a:ext>
            </a:extLst>
          </p:cNvPr>
          <p:cNvSpPr>
            <a:spLocks noChangeArrowheads="1"/>
          </p:cNvSpPr>
          <p:nvPr/>
        </p:nvSpPr>
        <p:spPr bwMode="auto">
          <a:xfrm>
            <a:off x="2148114" y="5514324"/>
            <a:ext cx="9187543" cy="6858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200" b="1" dirty="0">
                <a:latin typeface="+mn-lt"/>
                <a:cs typeface="Arial" panose="020B0604020202020204" pitchFamily="34" charset="0"/>
                <a:sym typeface="Arial" panose="020B0604020202020204" pitchFamily="34" charset="0"/>
              </a:rPr>
              <a:t>Vạch rõ </a:t>
            </a:r>
            <a:r>
              <a:rPr lang="vi-VN" altLang="en-US" sz="2200" b="1" dirty="0">
                <a:solidFill>
                  <a:srgbClr val="006600"/>
                </a:solidFill>
                <a:latin typeface="+mn-lt"/>
                <a:cs typeface="Arial" panose="020B0604020202020204" pitchFamily="34" charset="0"/>
                <a:sym typeface="Arial" panose="020B0604020202020204" pitchFamily="34" charset="0"/>
              </a:rPr>
              <a:t>nguồn gốc của giá trị thặng dư </a:t>
            </a:r>
            <a:r>
              <a:rPr lang="vi-VN" altLang="en-US" sz="2200" b="1" dirty="0">
                <a:latin typeface="+mn-lt"/>
                <a:cs typeface="Arial" panose="020B0604020202020204" pitchFamily="34" charset="0"/>
                <a:sym typeface="Arial" panose="020B0604020202020204" pitchFamily="34" charset="0"/>
              </a:rPr>
              <a:t>là do lao động của </a:t>
            </a:r>
          </a:p>
          <a:p>
            <a:pPr algn="ctr" eaLnBrk="1" hangingPunct="1"/>
            <a:r>
              <a:rPr lang="vi-VN" altLang="en-US" sz="2200" b="1" dirty="0">
                <a:latin typeface="+mn-lt"/>
                <a:cs typeface="Arial" panose="020B0604020202020204" pitchFamily="34" charset="0"/>
                <a:sym typeface="Arial" panose="020B0604020202020204" pitchFamily="34" charset="0"/>
              </a:rPr>
              <a:t>người công nhân không được trả công</a:t>
            </a:r>
            <a:r>
              <a:rPr lang="en-US" altLang="en-US" sz="2200" b="1" dirty="0">
                <a:latin typeface="+mn-lt"/>
                <a:cs typeface="Arial" panose="020B0604020202020204" pitchFamily="34" charset="0"/>
                <a:sym typeface="Arial" panose="020B0604020202020204" pitchFamily="34" charset="0"/>
              </a:rPr>
              <a:t>.</a:t>
            </a:r>
            <a:r>
              <a:rPr lang="vi-VN" altLang="en-US" sz="2200" b="1" dirty="0">
                <a:latin typeface="+mn-lt"/>
                <a:cs typeface="Arial" panose="020B0604020202020204" pitchFamily="34" charset="0"/>
                <a:sym typeface="Arial" panose="020B0604020202020204" pitchFamily="34" charset="0"/>
              </a:rPr>
              <a:t> </a:t>
            </a:r>
            <a:endParaRPr lang="en-US" altLang="en-US" sz="2200" b="1" dirty="0">
              <a:latin typeface="+mn-lt"/>
              <a:cs typeface="Arial" panose="020B0604020202020204" pitchFamily="34" charset="0"/>
              <a:sym typeface="Arial" panose="020B0604020202020204" pitchFamily="34" charset="0"/>
            </a:endParaRPr>
          </a:p>
        </p:txBody>
      </p:sp>
      <p:pic>
        <p:nvPicPr>
          <p:cNvPr id="23" name="Picture 2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9815608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p:cTn id="12" dur="500" fill="hold"/>
                                        <p:tgtEl>
                                          <p:spTgt spid="15"/>
                                        </p:tgtEl>
                                        <p:attrNameLst>
                                          <p:attrName>ppt_w</p:attrName>
                                        </p:attrNameLst>
                                      </p:cBhvr>
                                      <p:tavLst>
                                        <p:tav tm="0">
                                          <p:val>
                                            <p:fltVal val="0"/>
                                          </p:val>
                                        </p:tav>
                                        <p:tav tm="100000">
                                          <p:val>
                                            <p:strVal val="#ppt_w"/>
                                          </p:val>
                                        </p:tav>
                                      </p:tavLst>
                                    </p:anim>
                                    <p:anim calcmode="lin" valueType="num">
                                      <p:cBhvr>
                                        <p:cTn id="13" dur="500" fill="hold"/>
                                        <p:tgtEl>
                                          <p:spTgt spid="15"/>
                                        </p:tgtEl>
                                        <p:attrNameLst>
                                          <p:attrName>ppt_h</p:attrName>
                                        </p:attrNameLst>
                                      </p:cBhvr>
                                      <p:tavLst>
                                        <p:tav tm="0">
                                          <p:val>
                                            <p:fltVal val="0"/>
                                          </p:val>
                                        </p:tav>
                                        <p:tav tm="100000">
                                          <p:val>
                                            <p:strVal val="#ppt_h"/>
                                          </p:val>
                                        </p:tav>
                                      </p:tavLst>
                                    </p:anim>
                                    <p:animEffect transition="in" filter="fade">
                                      <p:cBhvr>
                                        <p:cTn id="14" dur="500"/>
                                        <p:tgtEl>
                                          <p:spTgt spid="15"/>
                                        </p:tgtEl>
                                      </p:cBhvr>
                                    </p:animEffec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circle(in)">
                                      <p:cBhvr>
                                        <p:cTn id="19" dur="2000"/>
                                        <p:tgtEl>
                                          <p:spTgt spid="25"/>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circle(in)">
                                      <p:cBhvr>
                                        <p:cTn id="22" dur="2000"/>
                                        <p:tgtEl>
                                          <p:spTgt spid="27"/>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circle(in)">
                                      <p:cBhvr>
                                        <p:cTn id="25" dur="2000"/>
                                        <p:tgtEl>
                                          <p:spTgt spid="28"/>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circle(in)">
                                      <p:cBhvr>
                                        <p:cTn id="28" dur="2000"/>
                                        <p:tgtEl>
                                          <p:spTgt spid="29"/>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circle(in)">
                                      <p:cBhvr>
                                        <p:cTn id="31" dur="2000"/>
                                        <p:tgtEl>
                                          <p:spTgt spid="30"/>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31"/>
                                        </p:tgtEl>
                                        <p:attrNameLst>
                                          <p:attrName>style.visibility</p:attrName>
                                        </p:attrNameLst>
                                      </p:cBhvr>
                                      <p:to>
                                        <p:strVal val="visible"/>
                                      </p:to>
                                    </p:set>
                                    <p:animEffect transition="in" filter="circle(in)">
                                      <p:cBhvr>
                                        <p:cTn id="34" dur="2000"/>
                                        <p:tgtEl>
                                          <p:spTgt spid="31"/>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circle(in)">
                                      <p:cBhvr>
                                        <p:cTn id="37" dur="2000"/>
                                        <p:tgtEl>
                                          <p:spTgt spid="32"/>
                                        </p:tgtEl>
                                      </p:cBhvr>
                                    </p:animEffect>
                                  </p:childTnLst>
                                </p:cTn>
                              </p:par>
                              <p:par>
                                <p:cTn id="38" presetID="6" presetClass="entr" presetSubtype="16" fill="hold" nodeType="withEffect">
                                  <p:stCondLst>
                                    <p:cond delay="0"/>
                                  </p:stCondLst>
                                  <p:childTnLst>
                                    <p:set>
                                      <p:cBhvr>
                                        <p:cTn id="39" dur="1" fill="hold">
                                          <p:stCondLst>
                                            <p:cond delay="0"/>
                                          </p:stCondLst>
                                        </p:cTn>
                                        <p:tgtEl>
                                          <p:spTgt spid="33"/>
                                        </p:tgtEl>
                                        <p:attrNameLst>
                                          <p:attrName>style.visibility</p:attrName>
                                        </p:attrNameLst>
                                      </p:cBhvr>
                                      <p:to>
                                        <p:strVal val="visible"/>
                                      </p:to>
                                    </p:set>
                                    <p:animEffect transition="in" filter="circle(in)">
                                      <p:cBhvr>
                                        <p:cTn id="40" dur="2000"/>
                                        <p:tgtEl>
                                          <p:spTgt spid="33"/>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circle(in)">
                                      <p:cBhvr>
                                        <p:cTn id="43" dur="2000"/>
                                        <p:tgtEl>
                                          <p:spTgt spid="34"/>
                                        </p:tgtEl>
                                      </p:cBhvr>
                                    </p:animEffect>
                                  </p:childTnLst>
                                </p:cTn>
                              </p:par>
                              <p:par>
                                <p:cTn id="44" presetID="6" presetClass="entr" presetSubtype="16" fill="hold" nodeType="withEffect">
                                  <p:stCondLst>
                                    <p:cond delay="0"/>
                                  </p:stCondLst>
                                  <p:childTnLst>
                                    <p:set>
                                      <p:cBhvr>
                                        <p:cTn id="45" dur="1" fill="hold">
                                          <p:stCondLst>
                                            <p:cond delay="0"/>
                                          </p:stCondLst>
                                        </p:cTn>
                                        <p:tgtEl>
                                          <p:spTgt spid="35"/>
                                        </p:tgtEl>
                                        <p:attrNameLst>
                                          <p:attrName>style.visibility</p:attrName>
                                        </p:attrNameLst>
                                      </p:cBhvr>
                                      <p:to>
                                        <p:strVal val="visible"/>
                                      </p:to>
                                    </p:set>
                                    <p:animEffect transition="in" filter="circle(in)">
                                      <p:cBhvr>
                                        <p:cTn id="46" dur="2000"/>
                                        <p:tgtEl>
                                          <p:spTgt spid="35"/>
                                        </p:tgtEl>
                                      </p:cBhvr>
                                    </p:animEffect>
                                  </p:childTnLst>
                                </p:cTn>
                              </p:par>
                              <p:par>
                                <p:cTn id="47" presetID="6" presetClass="entr" presetSubtype="16" fill="hold" nodeType="with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circle(in)">
                                      <p:cBhvr>
                                        <p:cTn id="49" dur="2000"/>
                                        <p:tgtEl>
                                          <p:spTgt spid="40"/>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5"/>
                                        </p:tgtEl>
                                        <p:attrNameLst>
                                          <p:attrName>style.visibility</p:attrName>
                                        </p:attrNameLst>
                                      </p:cBhvr>
                                      <p:to>
                                        <p:strVal val="visible"/>
                                      </p:to>
                                    </p:set>
                                    <p:animEffect transition="in" filter="circle(in)">
                                      <p:cBhvr>
                                        <p:cTn id="52" dur="2000"/>
                                        <p:tgtEl>
                                          <p:spTgt spid="45"/>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49"/>
                                        </p:tgtEl>
                                        <p:attrNameLst>
                                          <p:attrName>style.visibility</p:attrName>
                                        </p:attrNameLst>
                                      </p:cBhvr>
                                      <p:to>
                                        <p:strVal val="visible"/>
                                      </p:to>
                                    </p:set>
                                    <p:animEffect transition="in" filter="circle(in)">
                                      <p:cBhvr>
                                        <p:cTn id="55" dur="2000"/>
                                        <p:tgtEl>
                                          <p:spTgt spid="49"/>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Effect transition="in" filter="circle(in)">
                                      <p:cBhvr>
                                        <p:cTn id="58" dur="2000"/>
                                        <p:tgtEl>
                                          <p:spTgt spid="51"/>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52"/>
                                        </p:tgtEl>
                                        <p:attrNameLst>
                                          <p:attrName>style.visibility</p:attrName>
                                        </p:attrNameLst>
                                      </p:cBhvr>
                                      <p:to>
                                        <p:strVal val="visible"/>
                                      </p:to>
                                    </p:set>
                                    <p:animEffect transition="in" filter="circle(in)">
                                      <p:cBhvr>
                                        <p:cTn id="61" dur="2000"/>
                                        <p:tgtEl>
                                          <p:spTgt spid="52"/>
                                        </p:tgtEl>
                                      </p:cBhvr>
                                    </p:animEffect>
                                  </p:childTnLst>
                                </p:cTn>
                              </p:par>
                              <p:par>
                                <p:cTn id="62" presetID="6" presetClass="entr" presetSubtype="16" fill="hold" nodeType="withEffect">
                                  <p:stCondLst>
                                    <p:cond delay="0"/>
                                  </p:stCondLst>
                                  <p:childTnLst>
                                    <p:set>
                                      <p:cBhvr>
                                        <p:cTn id="63" dur="1" fill="hold">
                                          <p:stCondLst>
                                            <p:cond delay="0"/>
                                          </p:stCondLst>
                                        </p:cTn>
                                        <p:tgtEl>
                                          <p:spTgt spid="9"/>
                                        </p:tgtEl>
                                        <p:attrNameLst>
                                          <p:attrName>style.visibility</p:attrName>
                                        </p:attrNameLst>
                                      </p:cBhvr>
                                      <p:to>
                                        <p:strVal val="visible"/>
                                      </p:to>
                                    </p:set>
                                    <p:animEffect transition="in" filter="circle(in)">
                                      <p:cBhvr>
                                        <p:cTn id="64" dur="2000"/>
                                        <p:tgtEl>
                                          <p:spTgt spid="9"/>
                                        </p:tgtEl>
                                      </p:cBhvr>
                                    </p:animEffect>
                                  </p:childTnLst>
                                </p:cTn>
                              </p:par>
                              <p:par>
                                <p:cTn id="65" presetID="6" presetClass="entr" presetSubtype="16" fill="hold" nodeType="withEffect">
                                  <p:stCondLst>
                                    <p:cond delay="0"/>
                                  </p:stCondLst>
                                  <p:childTnLst>
                                    <p:set>
                                      <p:cBhvr>
                                        <p:cTn id="66" dur="1" fill="hold">
                                          <p:stCondLst>
                                            <p:cond delay="0"/>
                                          </p:stCondLst>
                                        </p:cTn>
                                        <p:tgtEl>
                                          <p:spTgt spid="11"/>
                                        </p:tgtEl>
                                        <p:attrNameLst>
                                          <p:attrName>style.visibility</p:attrName>
                                        </p:attrNameLst>
                                      </p:cBhvr>
                                      <p:to>
                                        <p:strVal val="visible"/>
                                      </p:to>
                                    </p:set>
                                    <p:animEffect transition="in" filter="circle(in)">
                                      <p:cBhvr>
                                        <p:cTn id="67" dur="2000"/>
                                        <p:tgtEl>
                                          <p:spTgt spid="11"/>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57"/>
                                        </p:tgtEl>
                                        <p:attrNameLst>
                                          <p:attrName>style.visibility</p:attrName>
                                        </p:attrNameLst>
                                      </p:cBhvr>
                                      <p:to>
                                        <p:strVal val="visible"/>
                                      </p:to>
                                    </p:set>
                                    <p:animEffect transition="in" filter="circle(in)">
                                      <p:cBhvr>
                                        <p:cTn id="70" dur="2000"/>
                                        <p:tgtEl>
                                          <p:spTgt spid="57"/>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58"/>
                                        </p:tgtEl>
                                        <p:attrNameLst>
                                          <p:attrName>style.visibility</p:attrName>
                                        </p:attrNameLst>
                                      </p:cBhvr>
                                      <p:to>
                                        <p:strVal val="visible"/>
                                      </p:to>
                                    </p:set>
                                    <p:animEffect transition="in" filter="circle(in)">
                                      <p:cBhvr>
                                        <p:cTn id="73" dur="20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P spid="25" grpId="0"/>
      <p:bldP spid="27" grpId="0"/>
      <p:bldP spid="28" grpId="0" animBg="1"/>
      <p:bldP spid="29" grpId="0" animBg="1"/>
      <p:bldP spid="30" grpId="0" animBg="1"/>
      <p:bldP spid="31" grpId="0"/>
      <p:bldP spid="32" grpId="0"/>
      <p:bldP spid="34" grpId="0" animBg="1"/>
      <p:bldP spid="45" grpId="0"/>
      <p:bldP spid="49" grpId="0"/>
      <p:bldP spid="51" grpId="0"/>
      <p:bldP spid="52" grpId="0"/>
      <p:bldP spid="57" grpId="0"/>
      <p:bldP spid="5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B0C500CF-624C-4D98-953F-3249EF5909A6}"/>
              </a:ext>
            </a:extLst>
          </p:cNvPr>
          <p:cNvSpPr>
            <a:spLocks noChangeArrowheads="1"/>
          </p:cNvSpPr>
          <p:nvPr/>
        </p:nvSpPr>
        <p:spPr bwMode="auto">
          <a:xfrm>
            <a:off x="3289746" y="1113796"/>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6" name="Hexagon 5">
            <a:extLst>
              <a:ext uri="{FF2B5EF4-FFF2-40B4-BE49-F238E27FC236}">
                <a16:creationId xmlns="" xmlns:a16="http://schemas.microsoft.com/office/drawing/2014/main" id="{1E4680C6-C683-482A-8D9A-6534CE3B0FE8}"/>
              </a:ext>
            </a:extLst>
          </p:cNvPr>
          <p:cNvSpPr/>
          <p:nvPr/>
        </p:nvSpPr>
        <p:spPr>
          <a:xfrm>
            <a:off x="2598057" y="957064"/>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7" name="Rectangle 6">
            <a:extLst>
              <a:ext uri="{FF2B5EF4-FFF2-40B4-BE49-F238E27FC236}">
                <a16:creationId xmlns="" xmlns:a16="http://schemas.microsoft.com/office/drawing/2014/main" id="{B4851AB7-D4B7-4D4D-AD8F-E66CC5E37380}"/>
              </a:ext>
            </a:extLst>
          </p:cNvPr>
          <p:cNvSpPr/>
          <p:nvPr/>
        </p:nvSpPr>
        <p:spPr>
          <a:xfrm rot="5400000">
            <a:off x="6212088" y="46359"/>
            <a:ext cx="72631" cy="210312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8" name="Rectangle 7">
            <a:extLst>
              <a:ext uri="{FF2B5EF4-FFF2-40B4-BE49-F238E27FC236}">
                <a16:creationId xmlns="" xmlns:a16="http://schemas.microsoft.com/office/drawing/2014/main" id="{72CF5B27-58BA-467D-B9ED-3DA436B8331F}"/>
              </a:ext>
            </a:extLst>
          </p:cNvPr>
          <p:cNvSpPr>
            <a:spLocks noChangeArrowheads="1"/>
          </p:cNvSpPr>
          <p:nvPr/>
        </p:nvSpPr>
        <p:spPr bwMode="auto">
          <a:xfrm>
            <a:off x="2418888" y="1581179"/>
            <a:ext cx="68362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ts val="200"/>
              </a:spcBef>
              <a:spcAft>
                <a:spcPts val="200"/>
              </a:spcAft>
            </a:pPr>
            <a:r>
              <a:rPr lang="en-US" altLang="en-US" sz="2200" dirty="0" err="1">
                <a:solidFill>
                  <a:srgbClr val="002060"/>
                </a:solidFill>
                <a:cs typeface="Times New Roman" panose="02020603050405020304" pitchFamily="18" charset="0"/>
              </a:rPr>
              <a:t>Là</a:t>
            </a:r>
            <a:r>
              <a:rPr lang="en-US" altLang="en-US" sz="2200" dirty="0">
                <a:solidFill>
                  <a:srgbClr val="00206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giá</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cả</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của</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hàng</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hoá</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sức</a:t>
            </a:r>
            <a:r>
              <a:rPr lang="en-US" altLang="en-US" sz="2200" b="1" dirty="0">
                <a:solidFill>
                  <a:srgbClr val="800040"/>
                </a:solidFill>
                <a:cs typeface="Times New Roman" panose="02020603050405020304" pitchFamily="18" charset="0"/>
              </a:rPr>
              <a:t> lao </a:t>
            </a:r>
            <a:r>
              <a:rPr lang="en-US" altLang="en-US" sz="2200" b="1" dirty="0" err="1">
                <a:solidFill>
                  <a:srgbClr val="800040"/>
                </a:solidFill>
                <a:cs typeface="Times New Roman" panose="02020603050405020304" pitchFamily="18" charset="0"/>
              </a:rPr>
              <a:t>động</a:t>
            </a:r>
            <a:r>
              <a:rPr lang="en-US" altLang="en-US" sz="2200" b="1" dirty="0">
                <a:solidFill>
                  <a:srgbClr val="800040"/>
                </a:solidFill>
                <a:cs typeface="Times New Roman" panose="02020603050405020304" pitchFamily="18" charset="0"/>
              </a:rPr>
              <a:t> </a:t>
            </a:r>
            <a:r>
              <a:rPr lang="en-US" altLang="en-US" sz="2200" dirty="0" err="1">
                <a:solidFill>
                  <a:srgbClr val="002060"/>
                </a:solidFill>
                <a:cs typeface="Times New Roman" panose="02020603050405020304" pitchFamily="18" charset="0"/>
              </a:rPr>
              <a:t>nhưng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biểu</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hiện</a:t>
            </a:r>
            <a:r>
              <a:rPr lang="en-US" altLang="en-US" sz="2200" dirty="0">
                <a:solidFill>
                  <a:srgbClr val="002060"/>
                </a:solidFill>
                <a:cs typeface="Times New Roman" panose="02020603050405020304" pitchFamily="18" charset="0"/>
              </a:rPr>
              <a:t> ra </a:t>
            </a:r>
            <a:r>
              <a:rPr lang="en-US" altLang="en-US" sz="2200" dirty="0" err="1">
                <a:solidFill>
                  <a:srgbClr val="002060"/>
                </a:solidFill>
                <a:cs typeface="Times New Roman" panose="02020603050405020304" pitchFamily="18" charset="0"/>
              </a:rPr>
              <a:t>bề</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ngoài</a:t>
            </a:r>
            <a:r>
              <a:rPr lang="en-US" altLang="en-US" sz="2200" dirty="0">
                <a:solidFill>
                  <a:srgbClr val="002060"/>
                </a:solidFill>
                <a:cs typeface="Times New Roman" panose="02020603050405020304" pitchFamily="18" charset="0"/>
              </a:rPr>
              <a:t> </a:t>
            </a:r>
            <a:r>
              <a:rPr lang="vi-VN" altLang="en-US" sz="2200" dirty="0">
                <a:solidFill>
                  <a:srgbClr val="002060"/>
                </a:solidFill>
                <a:cs typeface="Times New Roman" panose="02020603050405020304" pitchFamily="18" charset="0"/>
              </a:rPr>
              <a:t>như là </a:t>
            </a:r>
            <a:r>
              <a:rPr lang="en-US" altLang="en-US" sz="2200" dirty="0" err="1">
                <a:solidFill>
                  <a:srgbClr val="002060"/>
                </a:solidFill>
                <a:cs typeface="Times New Roman" panose="02020603050405020304" pitchFamily="18" charset="0"/>
              </a:rPr>
              <a:t>giá</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cả</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của</a:t>
            </a:r>
            <a:r>
              <a:rPr lang="en-US" altLang="en-US" sz="2200" dirty="0">
                <a:solidFill>
                  <a:srgbClr val="002060"/>
                </a:solidFill>
                <a:cs typeface="Times New Roman" panose="02020603050405020304" pitchFamily="18" charset="0"/>
              </a:rPr>
              <a:t> lao </a:t>
            </a:r>
            <a:r>
              <a:rPr lang="en-US" altLang="en-US" sz="2200" dirty="0" err="1">
                <a:solidFill>
                  <a:srgbClr val="002060"/>
                </a:solidFill>
                <a:cs typeface="Times New Roman" panose="02020603050405020304" pitchFamily="18" charset="0"/>
              </a:rPr>
              <a:t>động</a:t>
            </a:r>
            <a:r>
              <a:rPr lang="en-US" altLang="en-US" sz="2200" dirty="0">
                <a:solidFill>
                  <a:srgbClr val="002060"/>
                </a:solidFill>
                <a:cs typeface="Times New Roman" panose="02020603050405020304" pitchFamily="18" charset="0"/>
              </a:rPr>
              <a:t>.</a:t>
            </a:r>
          </a:p>
        </p:txBody>
      </p:sp>
      <p:pic>
        <p:nvPicPr>
          <p:cNvPr id="9" name="Picture 2" descr="Image result for trả lương&quot;">
            <a:extLst>
              <a:ext uri="{FF2B5EF4-FFF2-40B4-BE49-F238E27FC236}">
                <a16:creationId xmlns="" xmlns:a16="http://schemas.microsoft.com/office/drawing/2014/main" id="{0664085C-2744-481C-88F5-953A023BE7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6200000">
            <a:off x="-144703" y="252180"/>
            <a:ext cx="2815771" cy="2311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 name="Picture 2" descr="Hình ảnh Dấu Hỏi Màu đỏ, Dấu Chấm Hỏi Cắt Dán Vẽ, Biểu Tượng Câu Hỏi, Biểu  Tượng Màu đỏ Vector và PNG với nền trong suốt để tải xuống miễn phí">
            <a:extLst>
              <a:ext uri="{FF2B5EF4-FFF2-40B4-BE49-F238E27FC236}">
                <a16:creationId xmlns="" xmlns:a16="http://schemas.microsoft.com/office/drawing/2014/main" id="{A8B6A956-40F7-4D1B-AA83-AEF39685F42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866481" y="2385401"/>
            <a:ext cx="998155" cy="769441"/>
          </a:xfrm>
          <a:prstGeom prst="rect">
            <a:avLst/>
          </a:prstGeom>
          <a:solidFill>
            <a:schemeClr val="bg1"/>
          </a:solidFill>
        </p:spPr>
      </p:pic>
      <p:sp>
        <p:nvSpPr>
          <p:cNvPr id="18" name="Right Arrow 2">
            <a:extLst>
              <a:ext uri="{FF2B5EF4-FFF2-40B4-BE49-F238E27FC236}">
                <a16:creationId xmlns="" xmlns:a16="http://schemas.microsoft.com/office/drawing/2014/main" id="{4A867B43-42A6-4E3F-B07F-AE2364F19050}"/>
              </a:ext>
            </a:extLst>
          </p:cNvPr>
          <p:cNvSpPr/>
          <p:nvPr/>
        </p:nvSpPr>
        <p:spPr bwMode="auto">
          <a:xfrm rot="16200000">
            <a:off x="4656016" y="5158864"/>
            <a:ext cx="2326687" cy="1071585"/>
          </a:xfrm>
          <a:prstGeom prst="rightArrow">
            <a:avLst>
              <a:gd name="adj1" fmla="val 52185"/>
              <a:gd name="adj2" fmla="val 43181"/>
            </a:avLst>
          </a:prstGeom>
          <a:solidFill>
            <a:srgbClr val="0070C0"/>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182880" anchor="ctr"/>
          <a:lstStyle/>
          <a:p>
            <a:pPr eaLnBrk="1" fontAlgn="auto" hangingPunct="1">
              <a:spcBef>
                <a:spcPts val="0"/>
              </a:spcBef>
              <a:spcAft>
                <a:spcPts val="0"/>
              </a:spcAft>
              <a:defRPr/>
            </a:pPr>
            <a:endParaRPr lang="en-US" kern="0" dirty="0">
              <a:solidFill>
                <a:prstClr val="white"/>
              </a:solidFill>
              <a:effectLst>
                <a:outerShdw blurRad="50800" dist="38100" dir="5400000" algn="t" rotWithShape="0">
                  <a:prstClr val="black">
                    <a:alpha val="75000"/>
                  </a:prstClr>
                </a:outerShdw>
              </a:effectLst>
              <a:latin typeface="Calibri"/>
            </a:endParaRPr>
          </a:p>
        </p:txBody>
      </p:sp>
      <p:sp>
        <p:nvSpPr>
          <p:cNvPr id="19" name="Bent Arrow 10">
            <a:extLst>
              <a:ext uri="{FF2B5EF4-FFF2-40B4-BE49-F238E27FC236}">
                <a16:creationId xmlns="" xmlns:a16="http://schemas.microsoft.com/office/drawing/2014/main" id="{1DD2E2D1-87E4-4D55-9933-9F41BF66A398}"/>
              </a:ext>
            </a:extLst>
          </p:cNvPr>
          <p:cNvSpPr/>
          <p:nvPr/>
        </p:nvSpPr>
        <p:spPr bwMode="auto">
          <a:xfrm>
            <a:off x="6109386" y="5360225"/>
            <a:ext cx="1071585" cy="1489386"/>
          </a:xfrm>
          <a:prstGeom prst="bentArrow">
            <a:avLst>
              <a:gd name="adj1" fmla="val 33761"/>
              <a:gd name="adj2" fmla="val 30171"/>
              <a:gd name="adj3" fmla="val 22792"/>
              <a:gd name="adj4" fmla="val 45630"/>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eaLnBrk="1" fontAlgn="auto" hangingPunct="1">
              <a:spcBef>
                <a:spcPts val="0"/>
              </a:spcBef>
              <a:spcAft>
                <a:spcPts val="0"/>
              </a:spcAft>
              <a:defRPr/>
            </a:pPr>
            <a:endParaRPr lang="en-US" sz="1600" kern="0" dirty="0">
              <a:solidFill>
                <a:prstClr val="white"/>
              </a:solidFill>
              <a:effectLst>
                <a:outerShdw blurRad="50800" dist="38100" dir="5400000" algn="t" rotWithShape="0">
                  <a:prstClr val="black">
                    <a:alpha val="75000"/>
                  </a:prstClr>
                </a:outerShdw>
              </a:effectLst>
              <a:latin typeface="Calibri"/>
            </a:endParaRPr>
          </a:p>
        </p:txBody>
      </p:sp>
      <p:sp>
        <p:nvSpPr>
          <p:cNvPr id="27" name="Bent Arrow 19">
            <a:extLst>
              <a:ext uri="{FF2B5EF4-FFF2-40B4-BE49-F238E27FC236}">
                <a16:creationId xmlns="" xmlns:a16="http://schemas.microsoft.com/office/drawing/2014/main" id="{D9A7DDC6-D840-406C-B9AC-54B0CC4C7004}"/>
              </a:ext>
            </a:extLst>
          </p:cNvPr>
          <p:cNvSpPr/>
          <p:nvPr/>
        </p:nvSpPr>
        <p:spPr bwMode="auto">
          <a:xfrm flipH="1">
            <a:off x="4395463" y="5360225"/>
            <a:ext cx="1142818" cy="1489386"/>
          </a:xfrm>
          <a:prstGeom prst="bentArrow">
            <a:avLst>
              <a:gd name="adj1" fmla="val 33761"/>
              <a:gd name="adj2" fmla="val 30171"/>
              <a:gd name="adj3" fmla="val 22792"/>
              <a:gd name="adj4" fmla="val 45630"/>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eaLnBrk="1" fontAlgn="auto" hangingPunct="1">
              <a:spcBef>
                <a:spcPts val="0"/>
              </a:spcBef>
              <a:spcAft>
                <a:spcPts val="0"/>
              </a:spcAft>
              <a:defRPr/>
            </a:pPr>
            <a:endParaRPr lang="en-US" sz="1600" kern="0" dirty="0">
              <a:solidFill>
                <a:prstClr val="white"/>
              </a:solidFill>
              <a:effectLst>
                <a:outerShdw blurRad="50800" dist="38100" dir="5400000" algn="t" rotWithShape="0">
                  <a:prstClr val="black">
                    <a:alpha val="75000"/>
                  </a:prstClr>
                </a:outerShdw>
              </a:effectLst>
              <a:latin typeface="Calibri"/>
            </a:endParaRPr>
          </a:p>
        </p:txBody>
      </p:sp>
      <p:sp>
        <p:nvSpPr>
          <p:cNvPr id="35" name="Rectangle 21">
            <a:extLst>
              <a:ext uri="{FF2B5EF4-FFF2-40B4-BE49-F238E27FC236}">
                <a16:creationId xmlns="" xmlns:a16="http://schemas.microsoft.com/office/drawing/2014/main" id="{C5E638F0-655A-4366-95A6-F7E12AD1278D}"/>
              </a:ext>
            </a:extLst>
          </p:cNvPr>
          <p:cNvSpPr>
            <a:spLocks noChangeArrowheads="1"/>
          </p:cNvSpPr>
          <p:nvPr/>
        </p:nvSpPr>
        <p:spPr bwMode="auto">
          <a:xfrm>
            <a:off x="3569644" y="3865241"/>
            <a:ext cx="4499430" cy="666072"/>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200" dirty="0">
                <a:solidFill>
                  <a:schemeClr val="tx2">
                    <a:lumMod val="10000"/>
                  </a:schemeClr>
                </a:solidFill>
                <a:latin typeface="+mn-lt"/>
                <a:cs typeface="Arial" panose="020B0604020202020204" pitchFamily="34" charset="0"/>
                <a:sym typeface="Arial" panose="020B0604020202020204" pitchFamily="34" charset="0"/>
              </a:rPr>
              <a:t>Công nhân </a:t>
            </a:r>
            <a:r>
              <a:rPr lang="vi-VN" altLang="en-US" sz="2200" b="1" dirty="0">
                <a:solidFill>
                  <a:srgbClr val="FF0000"/>
                </a:solidFill>
                <a:latin typeface="+mn-lt"/>
                <a:cs typeface="Arial" panose="020B0604020202020204" pitchFamily="34" charset="0"/>
                <a:sym typeface="Arial" panose="020B0604020202020204" pitchFamily="34" charset="0"/>
              </a:rPr>
              <a:t>chỉ bán</a:t>
            </a:r>
            <a:r>
              <a:rPr lang="en-US" altLang="en-US" sz="2200" b="1" dirty="0">
                <a:solidFill>
                  <a:srgbClr val="FF0000"/>
                </a:solidFill>
                <a:latin typeface="+mn-lt"/>
                <a:cs typeface="Arial" panose="020B0604020202020204" pitchFamily="34" charset="0"/>
                <a:sym typeface="Arial" panose="020B0604020202020204" pitchFamily="34" charset="0"/>
              </a:rPr>
              <a:t> </a:t>
            </a:r>
            <a:r>
              <a:rPr lang="vi-VN" altLang="en-US" sz="2200" b="1" dirty="0">
                <a:solidFill>
                  <a:srgbClr val="FF0000"/>
                </a:solidFill>
                <a:latin typeface="+mn-lt"/>
                <a:cs typeface="Arial" panose="020B0604020202020204" pitchFamily="34" charset="0"/>
                <a:sym typeface="Arial" panose="020B0604020202020204" pitchFamily="34" charset="0"/>
              </a:rPr>
              <a:t>quyền </a:t>
            </a:r>
            <a:endParaRPr lang="en-US" altLang="en-US" sz="2200" b="1" dirty="0">
              <a:solidFill>
                <a:srgbClr val="FF0000"/>
              </a:solidFill>
              <a:latin typeface="+mn-lt"/>
              <a:cs typeface="Arial" panose="020B0604020202020204" pitchFamily="34" charset="0"/>
              <a:sym typeface="Arial" panose="020B0604020202020204" pitchFamily="34" charset="0"/>
            </a:endParaRPr>
          </a:p>
          <a:p>
            <a:pPr algn="ctr" eaLnBrk="1" hangingPunct="1"/>
            <a:r>
              <a:rPr lang="vi-VN" altLang="en-US" sz="2200" dirty="0">
                <a:solidFill>
                  <a:schemeClr val="tx2">
                    <a:lumMod val="10000"/>
                  </a:schemeClr>
                </a:solidFill>
                <a:latin typeface="+mn-lt"/>
                <a:cs typeface="Arial" panose="020B0604020202020204" pitchFamily="34" charset="0"/>
                <a:sym typeface="Arial" panose="020B0604020202020204" pitchFamily="34" charset="0"/>
              </a:rPr>
              <a:t>sử dụng sức lao động</a:t>
            </a:r>
            <a:endParaRPr lang="en-US" altLang="en-US" sz="2200" dirty="0">
              <a:solidFill>
                <a:schemeClr val="tx2">
                  <a:lumMod val="10000"/>
                </a:schemeClr>
              </a:solidFill>
              <a:latin typeface="+mn-lt"/>
              <a:cs typeface="Arial" panose="020B0604020202020204" pitchFamily="34" charset="0"/>
              <a:sym typeface="Arial" panose="020B0604020202020204" pitchFamily="34" charset="0"/>
            </a:endParaRPr>
          </a:p>
        </p:txBody>
      </p:sp>
      <p:sp>
        <p:nvSpPr>
          <p:cNvPr id="36" name="Rectangle 21">
            <a:extLst>
              <a:ext uri="{FF2B5EF4-FFF2-40B4-BE49-F238E27FC236}">
                <a16:creationId xmlns="" xmlns:a16="http://schemas.microsoft.com/office/drawing/2014/main" id="{C879BA1C-1A23-48BE-B9E4-20EF7482F250}"/>
              </a:ext>
            </a:extLst>
          </p:cNvPr>
          <p:cNvSpPr>
            <a:spLocks noChangeArrowheads="1"/>
          </p:cNvSpPr>
          <p:nvPr/>
        </p:nvSpPr>
        <p:spPr bwMode="auto">
          <a:xfrm>
            <a:off x="7354305" y="5326719"/>
            <a:ext cx="2505332" cy="666072"/>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200" dirty="0">
                <a:solidFill>
                  <a:srgbClr val="7030A0"/>
                </a:solidFill>
                <a:latin typeface="+mn-lt"/>
                <a:cs typeface="Arial" panose="020B0604020202020204" pitchFamily="34" charset="0"/>
                <a:sym typeface="Arial" panose="020B0604020202020204" pitchFamily="34" charset="0"/>
              </a:rPr>
              <a:t>Công nhân </a:t>
            </a:r>
            <a:r>
              <a:rPr lang="vi-VN" altLang="en-US" sz="2200" b="1" dirty="0">
                <a:solidFill>
                  <a:srgbClr val="FF0000"/>
                </a:solidFill>
                <a:latin typeface="+mn-lt"/>
                <a:cs typeface="Arial" panose="020B0604020202020204" pitchFamily="34" charset="0"/>
                <a:sym typeface="Arial" panose="020B0604020202020204" pitchFamily="34" charset="0"/>
              </a:rPr>
              <a:t>phải </a:t>
            </a:r>
          </a:p>
          <a:p>
            <a:pPr algn="ctr" eaLnBrk="1" hangingPunct="1"/>
            <a:r>
              <a:rPr lang="vi-VN" altLang="en-US" sz="2200" b="1" dirty="0">
                <a:solidFill>
                  <a:srgbClr val="FF0000"/>
                </a:solidFill>
                <a:latin typeface="+mn-lt"/>
                <a:cs typeface="Arial" panose="020B0604020202020204" pitchFamily="34" charset="0"/>
                <a:sym typeface="Arial" panose="020B0604020202020204" pitchFamily="34" charset="0"/>
              </a:rPr>
              <a:t>lao động</a:t>
            </a:r>
            <a:r>
              <a:rPr lang="vi-VN" altLang="en-US" sz="2200" dirty="0">
                <a:solidFill>
                  <a:srgbClr val="7030A0"/>
                </a:solidFill>
                <a:latin typeface="+mn-lt"/>
                <a:cs typeface="Arial" panose="020B0604020202020204" pitchFamily="34" charset="0"/>
                <a:sym typeface="Arial" panose="020B0604020202020204" pitchFamily="34" charset="0"/>
              </a:rPr>
              <a:t> mới có </a:t>
            </a:r>
          </a:p>
          <a:p>
            <a:pPr algn="ctr" eaLnBrk="1" hangingPunct="1"/>
            <a:r>
              <a:rPr lang="vi-VN" altLang="en-US" sz="2200" dirty="0">
                <a:solidFill>
                  <a:srgbClr val="7030A0"/>
                </a:solidFill>
                <a:latin typeface="+mn-lt"/>
                <a:cs typeface="Arial" panose="020B0604020202020204" pitchFamily="34" charset="0"/>
                <a:sym typeface="Arial" panose="020B0604020202020204" pitchFamily="34" charset="0"/>
              </a:rPr>
              <a:t>tiền công</a:t>
            </a:r>
            <a:endParaRPr lang="en-US" altLang="en-US" sz="2200" dirty="0">
              <a:solidFill>
                <a:srgbClr val="7030A0"/>
              </a:solidFill>
              <a:latin typeface="+mn-lt"/>
              <a:cs typeface="Arial" panose="020B0604020202020204" pitchFamily="34" charset="0"/>
              <a:sym typeface="Arial" panose="020B0604020202020204" pitchFamily="34" charset="0"/>
            </a:endParaRPr>
          </a:p>
        </p:txBody>
      </p:sp>
      <p:sp>
        <p:nvSpPr>
          <p:cNvPr id="37" name="Rectangle 21">
            <a:extLst>
              <a:ext uri="{FF2B5EF4-FFF2-40B4-BE49-F238E27FC236}">
                <a16:creationId xmlns="" xmlns:a16="http://schemas.microsoft.com/office/drawing/2014/main" id="{EE134885-713B-461B-B841-BDC4CABDFD6A}"/>
              </a:ext>
            </a:extLst>
          </p:cNvPr>
          <p:cNvSpPr>
            <a:spLocks noChangeArrowheads="1"/>
          </p:cNvSpPr>
          <p:nvPr/>
        </p:nvSpPr>
        <p:spPr bwMode="auto">
          <a:xfrm>
            <a:off x="1017422" y="5336067"/>
            <a:ext cx="3440326" cy="666072"/>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200" dirty="0">
                <a:solidFill>
                  <a:srgbClr val="006600"/>
                </a:solidFill>
                <a:latin typeface="+mn-lt"/>
                <a:cs typeface="Arial" panose="020B0604020202020204" pitchFamily="34" charset="0"/>
                <a:sym typeface="Arial" panose="020B0604020202020204" pitchFamily="34" charset="0"/>
              </a:rPr>
              <a:t>Công nhân chỉ nhận</a:t>
            </a:r>
          </a:p>
          <a:p>
            <a:pPr algn="ctr" eaLnBrk="1" hangingPunct="1"/>
            <a:r>
              <a:rPr lang="vi-VN" altLang="en-US" sz="2200" dirty="0">
                <a:solidFill>
                  <a:srgbClr val="006600"/>
                </a:solidFill>
                <a:latin typeface="+mn-lt"/>
                <a:cs typeface="Arial" panose="020B0604020202020204" pitchFamily="34" charset="0"/>
                <a:sym typeface="Arial" panose="020B0604020202020204" pitchFamily="34" charset="0"/>
              </a:rPr>
              <a:t> được tiền công </a:t>
            </a:r>
            <a:r>
              <a:rPr lang="vi-VN" altLang="en-US" sz="2200" b="1" dirty="0">
                <a:solidFill>
                  <a:srgbClr val="FF0000"/>
                </a:solidFill>
                <a:latin typeface="+mn-lt"/>
                <a:cs typeface="Arial" panose="020B0604020202020204" pitchFamily="34" charset="0"/>
                <a:sym typeface="Arial" panose="020B0604020202020204" pitchFamily="34" charset="0"/>
              </a:rPr>
              <a:t>sau</a:t>
            </a:r>
          </a:p>
          <a:p>
            <a:pPr algn="ctr" eaLnBrk="1" hangingPunct="1"/>
            <a:r>
              <a:rPr lang="vi-VN" altLang="en-US" sz="2200" b="1" dirty="0">
                <a:solidFill>
                  <a:srgbClr val="FF0000"/>
                </a:solidFill>
                <a:latin typeface="+mn-lt"/>
                <a:cs typeface="Arial" panose="020B0604020202020204" pitchFamily="34" charset="0"/>
                <a:sym typeface="Arial" panose="020B0604020202020204" pitchFamily="34" charset="0"/>
              </a:rPr>
              <a:t>khi đã lao động</a:t>
            </a:r>
            <a:endParaRPr lang="en-US" altLang="en-US" sz="2200" b="1" dirty="0">
              <a:solidFill>
                <a:srgbClr val="FF0000"/>
              </a:solidFill>
              <a:latin typeface="+mn-lt"/>
              <a:cs typeface="Arial" panose="020B0604020202020204" pitchFamily="34" charset="0"/>
              <a:sym typeface="Arial" panose="020B0604020202020204" pitchFamily="34" charset="0"/>
            </a:endParaRPr>
          </a:p>
        </p:txBody>
      </p:sp>
      <p:sp>
        <p:nvSpPr>
          <p:cNvPr id="14" name="Cloud Callout 5">
            <a:extLst>
              <a:ext uri="{FF2B5EF4-FFF2-40B4-BE49-F238E27FC236}">
                <a16:creationId xmlns="" xmlns:a16="http://schemas.microsoft.com/office/drawing/2014/main" id="{72EF51B0-F0C9-424D-A83A-E4204729C0B7}"/>
              </a:ext>
            </a:extLst>
          </p:cNvPr>
          <p:cNvSpPr/>
          <p:nvPr/>
        </p:nvSpPr>
        <p:spPr>
          <a:xfrm>
            <a:off x="2215380" y="2385401"/>
            <a:ext cx="5167084" cy="1366287"/>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chemeClr val="accent2">
                    <a:lumMod val="75000"/>
                  </a:schemeClr>
                </a:solidFill>
              </a:rPr>
              <a:t>Tại</a:t>
            </a:r>
            <a:r>
              <a:rPr lang="en-US" sz="2400" b="1" dirty="0">
                <a:solidFill>
                  <a:schemeClr val="accent2">
                    <a:lumMod val="75000"/>
                  </a:schemeClr>
                </a:solidFill>
              </a:rPr>
              <a:t> </a:t>
            </a:r>
            <a:r>
              <a:rPr lang="en-US" sz="2400" b="1" dirty="0" err="1">
                <a:solidFill>
                  <a:schemeClr val="accent2">
                    <a:lumMod val="75000"/>
                  </a:schemeClr>
                </a:solidFill>
              </a:rPr>
              <a:t>sao</a:t>
            </a:r>
            <a:r>
              <a:rPr lang="en-US" sz="2400" b="1" dirty="0">
                <a:solidFill>
                  <a:schemeClr val="accent2">
                    <a:lumMod val="75000"/>
                  </a:schemeClr>
                </a:solidFill>
              </a:rPr>
              <a:t> </a:t>
            </a:r>
            <a:r>
              <a:rPr lang="en-US" sz="2400" b="1" dirty="0" err="1">
                <a:solidFill>
                  <a:schemeClr val="accent2">
                    <a:lumMod val="75000"/>
                  </a:schemeClr>
                </a:solidFill>
              </a:rPr>
              <a:t>tiền</a:t>
            </a:r>
            <a:r>
              <a:rPr lang="en-US" sz="2400" b="1" dirty="0">
                <a:solidFill>
                  <a:schemeClr val="accent2">
                    <a:lumMod val="75000"/>
                  </a:schemeClr>
                </a:solidFill>
              </a:rPr>
              <a:t> </a:t>
            </a:r>
            <a:r>
              <a:rPr lang="en-US" sz="2400" b="1" dirty="0" err="1">
                <a:solidFill>
                  <a:schemeClr val="accent2">
                    <a:lumMod val="75000"/>
                  </a:schemeClr>
                </a:solidFill>
              </a:rPr>
              <a:t>công</a:t>
            </a:r>
            <a:r>
              <a:rPr lang="en-US" sz="2400" b="1" dirty="0">
                <a:solidFill>
                  <a:schemeClr val="accent2">
                    <a:lumMod val="75000"/>
                  </a:schemeClr>
                </a:solidFill>
              </a:rPr>
              <a:t> </a:t>
            </a:r>
            <a:r>
              <a:rPr lang="en-US" sz="2400" b="1" dirty="0" err="1">
                <a:solidFill>
                  <a:schemeClr val="accent2">
                    <a:lumMod val="75000"/>
                  </a:schemeClr>
                </a:solidFill>
              </a:rPr>
              <a:t>là</a:t>
            </a:r>
            <a:r>
              <a:rPr lang="en-US" sz="2400" b="1" dirty="0">
                <a:solidFill>
                  <a:schemeClr val="accent2">
                    <a:lumMod val="75000"/>
                  </a:schemeClr>
                </a:solidFill>
              </a:rPr>
              <a:t> </a:t>
            </a:r>
            <a:r>
              <a:rPr lang="en-US" sz="2400" b="1" dirty="0" err="1">
                <a:solidFill>
                  <a:schemeClr val="accent2">
                    <a:lumMod val="75000"/>
                  </a:schemeClr>
                </a:solidFill>
              </a:rPr>
              <a:t>giá</a:t>
            </a:r>
            <a:r>
              <a:rPr lang="en-US" sz="2400" b="1" dirty="0">
                <a:solidFill>
                  <a:schemeClr val="accent2">
                    <a:lumMod val="75000"/>
                  </a:schemeClr>
                </a:solidFill>
              </a:rPr>
              <a:t> </a:t>
            </a:r>
            <a:r>
              <a:rPr lang="en-US" sz="2400" b="1" dirty="0" err="1">
                <a:solidFill>
                  <a:schemeClr val="accent2">
                    <a:lumMod val="75000"/>
                  </a:schemeClr>
                </a:solidFill>
              </a:rPr>
              <a:t>cả</a:t>
            </a:r>
            <a:r>
              <a:rPr lang="en-US" sz="2400" b="1" dirty="0">
                <a:solidFill>
                  <a:schemeClr val="accent2">
                    <a:lumMod val="75000"/>
                  </a:schemeClr>
                </a:solidFill>
              </a:rPr>
              <a:t> </a:t>
            </a:r>
            <a:r>
              <a:rPr lang="en-US" sz="2400" b="1" dirty="0" err="1">
                <a:solidFill>
                  <a:schemeClr val="accent2">
                    <a:lumMod val="75000"/>
                  </a:schemeClr>
                </a:solidFill>
              </a:rPr>
              <a:t>của</a:t>
            </a:r>
            <a:r>
              <a:rPr lang="en-US" sz="2400" b="1" dirty="0">
                <a:solidFill>
                  <a:schemeClr val="accent2">
                    <a:lumMod val="75000"/>
                  </a:schemeClr>
                </a:solidFill>
              </a:rPr>
              <a:t> lao </a:t>
            </a:r>
            <a:r>
              <a:rPr lang="en-US" sz="2400" b="1" dirty="0" err="1">
                <a:solidFill>
                  <a:schemeClr val="accent2">
                    <a:lumMod val="75000"/>
                  </a:schemeClr>
                </a:solidFill>
              </a:rPr>
              <a:t>động</a:t>
            </a:r>
            <a:r>
              <a:rPr lang="en-US" sz="2400" b="1" dirty="0">
                <a:solidFill>
                  <a:schemeClr val="accent2">
                    <a:lumMod val="75000"/>
                  </a:schemeClr>
                </a:solidFill>
              </a:rPr>
              <a:t>?</a:t>
            </a:r>
          </a:p>
        </p:txBody>
      </p:sp>
      <p:pic>
        <p:nvPicPr>
          <p:cNvPr id="15" name="Picture 1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slow">
    <p:cu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par>
                                <p:cTn id="20" presetID="53" presetClass="entr" presetSubtype="16"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p:cTn id="22" dur="500" fill="hold"/>
                                        <p:tgtEl>
                                          <p:spTgt spid="9"/>
                                        </p:tgtEl>
                                        <p:attrNameLst>
                                          <p:attrName>ppt_w</p:attrName>
                                        </p:attrNameLst>
                                      </p:cBhvr>
                                      <p:tavLst>
                                        <p:tav tm="0">
                                          <p:val>
                                            <p:fltVal val="0"/>
                                          </p:val>
                                        </p:tav>
                                        <p:tav tm="100000">
                                          <p:val>
                                            <p:strVal val="#ppt_w"/>
                                          </p:val>
                                        </p:tav>
                                      </p:tavLst>
                                    </p:anim>
                                    <p:anim calcmode="lin" valueType="num">
                                      <p:cBhvr>
                                        <p:cTn id="23" dur="500" fill="hold"/>
                                        <p:tgtEl>
                                          <p:spTgt spid="9"/>
                                        </p:tgtEl>
                                        <p:attrNameLst>
                                          <p:attrName>ppt_h</p:attrName>
                                        </p:attrNameLst>
                                      </p:cBhvr>
                                      <p:tavLst>
                                        <p:tav tm="0">
                                          <p:val>
                                            <p:fltVal val="0"/>
                                          </p:val>
                                        </p:tav>
                                        <p:tav tm="100000">
                                          <p:val>
                                            <p:strVal val="#ppt_h"/>
                                          </p:val>
                                        </p:tav>
                                      </p:tavLst>
                                    </p:anim>
                                    <p:animEffect transition="in" filter="fade">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circle(in)">
                                      <p:cBhvr>
                                        <p:cTn id="29" dur="20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grpId="0" nodeType="click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p:cTn id="34" dur="500" fill="hold"/>
                                        <p:tgtEl>
                                          <p:spTgt spid="14"/>
                                        </p:tgtEl>
                                        <p:attrNameLst>
                                          <p:attrName>ppt_w</p:attrName>
                                        </p:attrNameLst>
                                      </p:cBhvr>
                                      <p:tavLst>
                                        <p:tav tm="0">
                                          <p:val>
                                            <p:fltVal val="0"/>
                                          </p:val>
                                        </p:tav>
                                        <p:tav tm="100000">
                                          <p:val>
                                            <p:strVal val="#ppt_w"/>
                                          </p:val>
                                        </p:tav>
                                      </p:tavLst>
                                    </p:anim>
                                    <p:anim calcmode="lin" valueType="num">
                                      <p:cBhvr>
                                        <p:cTn id="35" dur="500" fill="hold"/>
                                        <p:tgtEl>
                                          <p:spTgt spid="14"/>
                                        </p:tgtEl>
                                        <p:attrNameLst>
                                          <p:attrName>ppt_h</p:attrName>
                                        </p:attrNameLst>
                                      </p:cBhvr>
                                      <p:tavLst>
                                        <p:tav tm="0">
                                          <p:val>
                                            <p:fltVal val="0"/>
                                          </p:val>
                                        </p:tav>
                                        <p:tav tm="100000">
                                          <p:val>
                                            <p:strVal val="#ppt_h"/>
                                          </p:val>
                                        </p:tav>
                                      </p:tavLst>
                                    </p:anim>
                                    <p:animEffect transition="in" filter="fade">
                                      <p:cBhvr>
                                        <p:cTn id="36" dur="500"/>
                                        <p:tgtEl>
                                          <p:spTgt spid="14"/>
                                        </p:tgtEl>
                                      </p:cBhvr>
                                    </p:animEffect>
                                  </p:childTnLst>
                                </p:cTn>
                              </p:par>
                              <p:par>
                                <p:cTn id="37" presetID="53" presetClass="entr" presetSubtype="16" fill="hold" nodeType="withEffect">
                                  <p:stCondLst>
                                    <p:cond delay="0"/>
                                  </p:stCondLst>
                                  <p:childTnLst>
                                    <p:set>
                                      <p:cBhvr>
                                        <p:cTn id="38" dur="1" fill="hold">
                                          <p:stCondLst>
                                            <p:cond delay="0"/>
                                          </p:stCondLst>
                                        </p:cTn>
                                        <p:tgtEl>
                                          <p:spTgt spid="5122"/>
                                        </p:tgtEl>
                                        <p:attrNameLst>
                                          <p:attrName>style.visibility</p:attrName>
                                        </p:attrNameLst>
                                      </p:cBhvr>
                                      <p:to>
                                        <p:strVal val="visible"/>
                                      </p:to>
                                    </p:set>
                                    <p:anim calcmode="lin" valueType="num">
                                      <p:cBhvr>
                                        <p:cTn id="39" dur="500" fill="hold"/>
                                        <p:tgtEl>
                                          <p:spTgt spid="5122"/>
                                        </p:tgtEl>
                                        <p:attrNameLst>
                                          <p:attrName>ppt_w</p:attrName>
                                        </p:attrNameLst>
                                      </p:cBhvr>
                                      <p:tavLst>
                                        <p:tav tm="0">
                                          <p:val>
                                            <p:fltVal val="0"/>
                                          </p:val>
                                        </p:tav>
                                        <p:tav tm="100000">
                                          <p:val>
                                            <p:strVal val="#ppt_w"/>
                                          </p:val>
                                        </p:tav>
                                      </p:tavLst>
                                    </p:anim>
                                    <p:anim calcmode="lin" valueType="num">
                                      <p:cBhvr>
                                        <p:cTn id="40" dur="500" fill="hold"/>
                                        <p:tgtEl>
                                          <p:spTgt spid="5122"/>
                                        </p:tgtEl>
                                        <p:attrNameLst>
                                          <p:attrName>ppt_h</p:attrName>
                                        </p:attrNameLst>
                                      </p:cBhvr>
                                      <p:tavLst>
                                        <p:tav tm="0">
                                          <p:val>
                                            <p:fltVal val="0"/>
                                          </p:val>
                                        </p:tav>
                                        <p:tav tm="100000">
                                          <p:val>
                                            <p:strVal val="#ppt_h"/>
                                          </p:val>
                                        </p:tav>
                                      </p:tavLst>
                                    </p:anim>
                                    <p:animEffect transition="in" filter="fade">
                                      <p:cBhvr>
                                        <p:cTn id="41" dur="500"/>
                                        <p:tgtEl>
                                          <p:spTgt spid="5122"/>
                                        </p:tgtEl>
                                      </p:cBhvr>
                                    </p:animEffect>
                                  </p:childTnLst>
                                </p:cTn>
                              </p:par>
                            </p:childTnLst>
                          </p:cTn>
                        </p:par>
                      </p:childTnLst>
                    </p:cTn>
                  </p:par>
                  <p:par>
                    <p:cTn id="42" fill="hold">
                      <p:stCondLst>
                        <p:cond delay="indefinite"/>
                      </p:stCondLst>
                      <p:childTnLst>
                        <p:par>
                          <p:cTn id="43" fill="hold">
                            <p:stCondLst>
                              <p:cond delay="0"/>
                            </p:stCondLst>
                            <p:childTnLst>
                              <p:par>
                                <p:cTn id="44" presetID="6" presetClass="entr" presetSubtype="16" fill="hold" grpId="0" nodeType="click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circle(in)">
                                      <p:cBhvr>
                                        <p:cTn id="46" dur="2000"/>
                                        <p:tgtEl>
                                          <p:spTgt spid="18"/>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circle(in)">
                                      <p:cBhvr>
                                        <p:cTn id="49" dur="2000"/>
                                        <p:tgtEl>
                                          <p:spTgt spid="19"/>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circle(in)">
                                      <p:cBhvr>
                                        <p:cTn id="52" dur="2000"/>
                                        <p:tgtEl>
                                          <p:spTgt spid="27"/>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Effect transition="in" filter="circle(in)">
                                      <p:cBhvr>
                                        <p:cTn id="55" dur="2000"/>
                                        <p:tgtEl>
                                          <p:spTgt spid="35"/>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animEffect transition="in" filter="circle(in)">
                                      <p:cBhvr>
                                        <p:cTn id="58" dur="2000"/>
                                        <p:tgtEl>
                                          <p:spTgt spid="36"/>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37"/>
                                        </p:tgtEl>
                                        <p:attrNameLst>
                                          <p:attrName>style.visibility</p:attrName>
                                        </p:attrNameLst>
                                      </p:cBhvr>
                                      <p:to>
                                        <p:strVal val="visible"/>
                                      </p:to>
                                    </p:set>
                                    <p:animEffect transition="in" filter="circle(in)">
                                      <p:cBhvr>
                                        <p:cTn id="61"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7" grpId="0" animBg="1"/>
      <p:bldP spid="8" grpId="0"/>
      <p:bldP spid="18" grpId="0" animBg="1"/>
      <p:bldP spid="19" grpId="0" animBg="1"/>
      <p:bldP spid="27" grpId="0" animBg="1"/>
      <p:bldP spid="35" grpId="0" animBg="1"/>
      <p:bldP spid="36" grpId="0" animBg="1"/>
      <p:bldP spid="37" grpId="0" animBg="1"/>
      <p:bldP spid="1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bg>
      <p:bgPr>
        <a:pattFill prst="pct5">
          <a:fgClr>
            <a:srgbClr val="FFFFFF"/>
          </a:fgClr>
          <a:bgClr>
            <a:schemeClr val="bg1"/>
          </a:bgClr>
        </a:pattFill>
        <a:effectLst/>
      </p:bgPr>
    </p:bg>
    <p:spTree>
      <p:nvGrpSpPr>
        <p:cNvPr id="1" name=""/>
        <p:cNvGrpSpPr/>
        <p:nvPr/>
      </p:nvGrpSpPr>
      <p:grpSpPr>
        <a:xfrm>
          <a:off x="0" y="0"/>
          <a:ext cx="0" cy="0"/>
          <a:chOff x="0" y="0"/>
          <a:chExt cx="0" cy="0"/>
        </a:xfrm>
      </p:grpSpPr>
      <p:sp>
        <p:nvSpPr>
          <p:cNvPr id="830467" name="Line 4">
            <a:extLst>
              <a:ext uri="{FF2B5EF4-FFF2-40B4-BE49-F238E27FC236}">
                <a16:creationId xmlns="" xmlns:a16="http://schemas.microsoft.com/office/drawing/2014/main" id="{A975BAE5-30C1-4064-893B-481AB00C1DBB}"/>
              </a:ext>
            </a:extLst>
          </p:cNvPr>
          <p:cNvSpPr>
            <a:spLocks noChangeShapeType="1"/>
          </p:cNvSpPr>
          <p:nvPr/>
        </p:nvSpPr>
        <p:spPr bwMode="auto">
          <a:xfrm>
            <a:off x="3763884" y="3796388"/>
            <a:ext cx="60960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830469" name="Group 6">
            <a:extLst>
              <a:ext uri="{FF2B5EF4-FFF2-40B4-BE49-F238E27FC236}">
                <a16:creationId xmlns="" xmlns:a16="http://schemas.microsoft.com/office/drawing/2014/main" id="{5BDE5BC0-46B9-4AD1-A338-3DFF63FBBA64}"/>
              </a:ext>
            </a:extLst>
          </p:cNvPr>
          <p:cNvGrpSpPr>
            <a:grpSpLocks/>
          </p:cNvGrpSpPr>
          <p:nvPr/>
        </p:nvGrpSpPr>
        <p:grpSpPr bwMode="auto">
          <a:xfrm>
            <a:off x="3382884" y="2272388"/>
            <a:ext cx="990600" cy="381000"/>
            <a:chOff x="1492" y="1538"/>
            <a:chExt cx="624" cy="240"/>
          </a:xfrm>
        </p:grpSpPr>
        <p:sp>
          <p:nvSpPr>
            <p:cNvPr id="830499" name="Line 7">
              <a:extLst>
                <a:ext uri="{FF2B5EF4-FFF2-40B4-BE49-F238E27FC236}">
                  <a16:creationId xmlns="" xmlns:a16="http://schemas.microsoft.com/office/drawing/2014/main" id="{687DCC2C-D6B3-40FD-976C-FDB6A15B2644}"/>
                </a:ext>
              </a:extLst>
            </p:cNvPr>
            <p:cNvSpPr>
              <a:spLocks noChangeShapeType="1"/>
            </p:cNvSpPr>
            <p:nvPr/>
          </p:nvSpPr>
          <p:spPr bwMode="auto">
            <a:xfrm>
              <a:off x="1732" y="1538"/>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0500" name="Line 8">
              <a:extLst>
                <a:ext uri="{FF2B5EF4-FFF2-40B4-BE49-F238E27FC236}">
                  <a16:creationId xmlns="" xmlns:a16="http://schemas.microsoft.com/office/drawing/2014/main" id="{18866EFA-4D6F-46FA-9A6D-F1B641E963E0}"/>
                </a:ext>
              </a:extLst>
            </p:cNvPr>
            <p:cNvSpPr>
              <a:spLocks noChangeShapeType="1"/>
            </p:cNvSpPr>
            <p:nvPr/>
          </p:nvSpPr>
          <p:spPr bwMode="auto">
            <a:xfrm flipV="1">
              <a:off x="1492" y="1538"/>
              <a:ext cx="240" cy="2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grpSp>
        <p:nvGrpSpPr>
          <p:cNvPr id="830470" name="Group 9">
            <a:extLst>
              <a:ext uri="{FF2B5EF4-FFF2-40B4-BE49-F238E27FC236}">
                <a16:creationId xmlns="" xmlns:a16="http://schemas.microsoft.com/office/drawing/2014/main" id="{D8465DA7-2099-4A41-B165-2DAF7FF670E7}"/>
              </a:ext>
            </a:extLst>
          </p:cNvPr>
          <p:cNvGrpSpPr>
            <a:grpSpLocks/>
          </p:cNvGrpSpPr>
          <p:nvPr/>
        </p:nvGrpSpPr>
        <p:grpSpPr bwMode="auto">
          <a:xfrm>
            <a:off x="3306684" y="4939388"/>
            <a:ext cx="1066800" cy="304800"/>
            <a:chOff x="1444" y="3218"/>
            <a:chExt cx="672" cy="192"/>
          </a:xfrm>
        </p:grpSpPr>
        <p:sp>
          <p:nvSpPr>
            <p:cNvPr id="830497" name="Line 10">
              <a:extLst>
                <a:ext uri="{FF2B5EF4-FFF2-40B4-BE49-F238E27FC236}">
                  <a16:creationId xmlns="" xmlns:a16="http://schemas.microsoft.com/office/drawing/2014/main" id="{23A280E2-9AD4-4235-A300-C62D4E51CE54}"/>
                </a:ext>
              </a:extLst>
            </p:cNvPr>
            <p:cNvSpPr>
              <a:spLocks noChangeShapeType="1"/>
            </p:cNvSpPr>
            <p:nvPr/>
          </p:nvSpPr>
          <p:spPr bwMode="auto">
            <a:xfrm>
              <a:off x="1732" y="3410"/>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0498" name="Line 11">
              <a:extLst>
                <a:ext uri="{FF2B5EF4-FFF2-40B4-BE49-F238E27FC236}">
                  <a16:creationId xmlns="" xmlns:a16="http://schemas.microsoft.com/office/drawing/2014/main" id="{FB4E120D-9F01-4392-B6C1-8A3CAFF537D9}"/>
                </a:ext>
              </a:extLst>
            </p:cNvPr>
            <p:cNvSpPr>
              <a:spLocks noChangeShapeType="1"/>
            </p:cNvSpPr>
            <p:nvPr/>
          </p:nvSpPr>
          <p:spPr bwMode="auto">
            <a:xfrm>
              <a:off x="1444" y="3218"/>
              <a:ext cx="288" cy="1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
        <p:nvSpPr>
          <p:cNvPr id="830471" name="AutoShape 12">
            <a:extLst>
              <a:ext uri="{FF2B5EF4-FFF2-40B4-BE49-F238E27FC236}">
                <a16:creationId xmlns="" xmlns:a16="http://schemas.microsoft.com/office/drawing/2014/main" id="{4F9C9BBE-0925-401F-9DC9-42E0F1358110}"/>
              </a:ext>
            </a:extLst>
          </p:cNvPr>
          <p:cNvSpPr>
            <a:spLocks noChangeArrowheads="1"/>
          </p:cNvSpPr>
          <p:nvPr/>
        </p:nvSpPr>
        <p:spPr bwMode="gray">
          <a:xfrm>
            <a:off x="4367134" y="1767563"/>
            <a:ext cx="5105400" cy="1154879"/>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75" name="AutoShape 16">
            <a:extLst>
              <a:ext uri="{FF2B5EF4-FFF2-40B4-BE49-F238E27FC236}">
                <a16:creationId xmlns="" xmlns:a16="http://schemas.microsoft.com/office/drawing/2014/main" id="{2E0FBCF5-989D-4746-B38F-5ECC96BC4DF8}"/>
              </a:ext>
            </a:extLst>
          </p:cNvPr>
          <p:cNvSpPr>
            <a:spLocks noChangeArrowheads="1"/>
          </p:cNvSpPr>
          <p:nvPr/>
        </p:nvSpPr>
        <p:spPr bwMode="gray">
          <a:xfrm>
            <a:off x="4363959" y="3227241"/>
            <a:ext cx="5105400" cy="1143000"/>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77" name="Oval 18">
            <a:extLst>
              <a:ext uri="{FF2B5EF4-FFF2-40B4-BE49-F238E27FC236}">
                <a16:creationId xmlns="" xmlns:a16="http://schemas.microsoft.com/office/drawing/2014/main" id="{5E27DD5F-3918-41C7-A90E-8D22FEBD5DAD}"/>
              </a:ext>
            </a:extLst>
          </p:cNvPr>
          <p:cNvSpPr>
            <a:spLocks noChangeArrowheads="1"/>
          </p:cNvSpPr>
          <p:nvPr/>
        </p:nvSpPr>
        <p:spPr bwMode="gray">
          <a:xfrm>
            <a:off x="4278234" y="2161263"/>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134164" name="Oval 20">
            <a:extLst>
              <a:ext uri="{FF2B5EF4-FFF2-40B4-BE49-F238E27FC236}">
                <a16:creationId xmlns="" xmlns:a16="http://schemas.microsoft.com/office/drawing/2014/main" id="{60762086-98CF-47F7-9231-0CE95400BE7D}"/>
              </a:ext>
            </a:extLst>
          </p:cNvPr>
          <p:cNvSpPr>
            <a:spLocks noChangeArrowheads="1"/>
          </p:cNvSpPr>
          <p:nvPr/>
        </p:nvSpPr>
        <p:spPr bwMode="gray">
          <a:xfrm>
            <a:off x="4290934" y="3682088"/>
            <a:ext cx="228600" cy="228600"/>
          </a:xfrm>
          <a:prstGeom prst="ellipse">
            <a:avLst/>
          </a:prstGeom>
          <a:gradFill rotWithShape="1">
            <a:gsLst>
              <a:gs pos="0">
                <a:schemeClr val="accent2"/>
              </a:gs>
              <a:gs pos="100000">
                <a:schemeClr val="accent2">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sp>
        <p:nvSpPr>
          <p:cNvPr id="830483" name="AutoShape 24">
            <a:extLst>
              <a:ext uri="{FF2B5EF4-FFF2-40B4-BE49-F238E27FC236}">
                <a16:creationId xmlns="" xmlns:a16="http://schemas.microsoft.com/office/drawing/2014/main" id="{038E3116-AF74-4012-B7B1-9C2FA9D8480C}"/>
              </a:ext>
            </a:extLst>
          </p:cNvPr>
          <p:cNvSpPr>
            <a:spLocks noChangeArrowheads="1"/>
          </p:cNvSpPr>
          <p:nvPr/>
        </p:nvSpPr>
        <p:spPr bwMode="gray">
          <a:xfrm>
            <a:off x="4367134" y="4694708"/>
            <a:ext cx="5105400" cy="1241055"/>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85" name="Oval 26">
            <a:extLst>
              <a:ext uri="{FF2B5EF4-FFF2-40B4-BE49-F238E27FC236}">
                <a16:creationId xmlns="" xmlns:a16="http://schemas.microsoft.com/office/drawing/2014/main" id="{462CCCCA-29C9-478A-9669-FC46C2ED72D1}"/>
              </a:ext>
            </a:extLst>
          </p:cNvPr>
          <p:cNvSpPr>
            <a:spLocks noChangeArrowheads="1"/>
          </p:cNvSpPr>
          <p:nvPr/>
        </p:nvSpPr>
        <p:spPr bwMode="gray">
          <a:xfrm>
            <a:off x="4290934" y="5190213"/>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grpSp>
        <p:nvGrpSpPr>
          <p:cNvPr id="830486" name="Group 27">
            <a:extLst>
              <a:ext uri="{FF2B5EF4-FFF2-40B4-BE49-F238E27FC236}">
                <a16:creationId xmlns="" xmlns:a16="http://schemas.microsoft.com/office/drawing/2014/main" id="{E47BB850-C00E-478A-B671-08898941E04C}"/>
              </a:ext>
            </a:extLst>
          </p:cNvPr>
          <p:cNvGrpSpPr>
            <a:grpSpLocks/>
          </p:cNvGrpSpPr>
          <p:nvPr/>
        </p:nvGrpSpPr>
        <p:grpSpPr bwMode="auto">
          <a:xfrm>
            <a:off x="375705" y="2043788"/>
            <a:ext cx="3438979" cy="2727327"/>
            <a:chOff x="192" y="1835"/>
            <a:chExt cx="1572" cy="1277"/>
          </a:xfrm>
        </p:grpSpPr>
        <p:sp>
          <p:nvSpPr>
            <p:cNvPr id="134172" name="Oval 28">
              <a:extLst>
                <a:ext uri="{FF2B5EF4-FFF2-40B4-BE49-F238E27FC236}">
                  <a16:creationId xmlns="" xmlns:a16="http://schemas.microsoft.com/office/drawing/2014/main" id="{88047824-6ACA-4C13-9A55-2145F66BEF4B}"/>
                </a:ext>
              </a:extLst>
            </p:cNvPr>
            <p:cNvSpPr>
              <a:spLocks noChangeArrowheads="1"/>
            </p:cNvSpPr>
            <p:nvPr/>
          </p:nvSpPr>
          <p:spPr bwMode="gray">
            <a:xfrm>
              <a:off x="192" y="2309"/>
              <a:ext cx="164" cy="327"/>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sp>
          <p:nvSpPr>
            <p:cNvPr id="134173" name="Oval 29">
              <a:extLst>
                <a:ext uri="{FF2B5EF4-FFF2-40B4-BE49-F238E27FC236}">
                  <a16:creationId xmlns="" xmlns:a16="http://schemas.microsoft.com/office/drawing/2014/main" id="{25B46F11-2BAB-48F5-842E-937528759659}"/>
                </a:ext>
              </a:extLst>
            </p:cNvPr>
            <p:cNvSpPr>
              <a:spLocks noChangeArrowheads="1"/>
            </p:cNvSpPr>
            <p:nvPr/>
          </p:nvSpPr>
          <p:spPr bwMode="gray">
            <a:xfrm>
              <a:off x="303" y="2308"/>
              <a:ext cx="1461" cy="327"/>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sp>
          <p:nvSpPr>
            <p:cNvPr id="134174" name="Oval 30">
              <a:extLst>
                <a:ext uri="{FF2B5EF4-FFF2-40B4-BE49-F238E27FC236}">
                  <a16:creationId xmlns="" xmlns:a16="http://schemas.microsoft.com/office/drawing/2014/main" id="{4D9EB704-DC15-4F98-B686-E2EB48DEC64C}"/>
                </a:ext>
              </a:extLst>
            </p:cNvPr>
            <p:cNvSpPr>
              <a:spLocks noChangeArrowheads="1"/>
            </p:cNvSpPr>
            <p:nvPr/>
          </p:nvSpPr>
          <p:spPr bwMode="gray">
            <a:xfrm>
              <a:off x="288" y="2321"/>
              <a:ext cx="1461" cy="327"/>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sp>
          <p:nvSpPr>
            <p:cNvPr id="830491" name="Oval 31">
              <a:extLst>
                <a:ext uri="{FF2B5EF4-FFF2-40B4-BE49-F238E27FC236}">
                  <a16:creationId xmlns="" xmlns:a16="http://schemas.microsoft.com/office/drawing/2014/main" id="{BCF7C249-17E9-42F0-ACEF-89872F60DFC7}"/>
                </a:ext>
              </a:extLst>
            </p:cNvPr>
            <p:cNvSpPr>
              <a:spLocks noChangeArrowheads="1"/>
            </p:cNvSpPr>
            <p:nvPr/>
          </p:nvSpPr>
          <p:spPr bwMode="gray">
            <a:xfrm>
              <a:off x="375" y="2308"/>
              <a:ext cx="1317" cy="327"/>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92" name="Oval 32">
              <a:extLst>
                <a:ext uri="{FF2B5EF4-FFF2-40B4-BE49-F238E27FC236}">
                  <a16:creationId xmlns="" xmlns:a16="http://schemas.microsoft.com/office/drawing/2014/main" id="{CC11B23F-E7B1-4AE9-A3A3-07A641C001D4}"/>
                </a:ext>
              </a:extLst>
            </p:cNvPr>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93" name="Oval 33">
              <a:extLst>
                <a:ext uri="{FF2B5EF4-FFF2-40B4-BE49-F238E27FC236}">
                  <a16:creationId xmlns="" xmlns:a16="http://schemas.microsoft.com/office/drawing/2014/main" id="{BB76A0C7-85F9-40A9-B5B9-D290AE5265E5}"/>
                </a:ext>
              </a:extLst>
            </p:cNvPr>
            <p:cNvSpPr>
              <a:spLocks noChangeArrowheads="1"/>
            </p:cNvSpPr>
            <p:nvPr/>
          </p:nvSpPr>
          <p:spPr bwMode="gray">
            <a:xfrm>
              <a:off x="412" y="1842"/>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grpSp>
      <p:sp>
        <p:nvSpPr>
          <p:cNvPr id="38" name="Rectangle 37">
            <a:extLst>
              <a:ext uri="{FF2B5EF4-FFF2-40B4-BE49-F238E27FC236}">
                <a16:creationId xmlns="" xmlns:a16="http://schemas.microsoft.com/office/drawing/2014/main" id="{1BFD5593-80A2-4205-91A5-EB4BE93B7616}"/>
              </a:ext>
            </a:extLst>
          </p:cNvPr>
          <p:cNvSpPr>
            <a:spLocks noChangeArrowheads="1"/>
          </p:cNvSpPr>
          <p:nvPr/>
        </p:nvSpPr>
        <p:spPr bwMode="auto">
          <a:xfrm>
            <a:off x="2242459" y="1112327"/>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39" name="Rectangle 38">
            <a:extLst>
              <a:ext uri="{FF2B5EF4-FFF2-40B4-BE49-F238E27FC236}">
                <a16:creationId xmlns="" xmlns:a16="http://schemas.microsoft.com/office/drawing/2014/main" id="{1EE19FF9-6CA7-466E-ABF1-69A086FA0C5D}"/>
              </a:ext>
            </a:extLst>
          </p:cNvPr>
          <p:cNvSpPr/>
          <p:nvPr/>
        </p:nvSpPr>
        <p:spPr>
          <a:xfrm rot="5400000">
            <a:off x="5188830" y="-109795"/>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40" name="Hexagon 39">
            <a:extLst>
              <a:ext uri="{FF2B5EF4-FFF2-40B4-BE49-F238E27FC236}">
                <a16:creationId xmlns="" xmlns:a16="http://schemas.microsoft.com/office/drawing/2014/main" id="{8124AF9E-8ED1-41E6-B7B3-4320D6FACFD1}"/>
              </a:ext>
            </a:extLst>
          </p:cNvPr>
          <p:cNvSpPr/>
          <p:nvPr/>
        </p:nvSpPr>
        <p:spPr>
          <a:xfrm>
            <a:off x="1623783" y="1143448"/>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1" name="Rectangle 7">
            <a:extLst>
              <a:ext uri="{FF2B5EF4-FFF2-40B4-BE49-F238E27FC236}">
                <a16:creationId xmlns="" xmlns:a16="http://schemas.microsoft.com/office/drawing/2014/main" id="{5056F58B-0D26-46A0-A021-87F2DB08D06C}"/>
              </a:ext>
            </a:extLst>
          </p:cNvPr>
          <p:cNvSpPr>
            <a:spLocks noChangeArrowheads="1"/>
          </p:cNvSpPr>
          <p:nvPr/>
        </p:nvSpPr>
        <p:spPr bwMode="auto">
          <a:xfrm>
            <a:off x="1346033" y="2922443"/>
            <a:ext cx="17665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400" b="1" dirty="0" err="1">
                <a:solidFill>
                  <a:srgbClr val="7030A0"/>
                </a:solidFill>
                <a:cs typeface="Times New Roman" panose="02020603050405020304" pitchFamily="18" charset="0"/>
              </a:rPr>
              <a:t>Cơ</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cấu</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tiền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công</a:t>
            </a:r>
            <a:r>
              <a:rPr lang="en-US" altLang="en-US" sz="2400" b="1" dirty="0">
                <a:solidFill>
                  <a:srgbClr val="7030A0"/>
                </a:solidFill>
                <a:cs typeface="Times New Roman" panose="02020603050405020304" pitchFamily="18" charset="0"/>
              </a:rPr>
              <a:t> </a:t>
            </a:r>
            <a:endParaRPr lang="en-US" altLang="en-US" sz="2400" b="1" dirty="0">
              <a:solidFill>
                <a:srgbClr val="7030A0"/>
              </a:solidFill>
            </a:endParaRPr>
          </a:p>
        </p:txBody>
      </p:sp>
      <p:sp>
        <p:nvSpPr>
          <p:cNvPr id="42" name="Rectangle 8">
            <a:extLst>
              <a:ext uri="{FF2B5EF4-FFF2-40B4-BE49-F238E27FC236}">
                <a16:creationId xmlns="" xmlns:a16="http://schemas.microsoft.com/office/drawing/2014/main" id="{F2853DFB-49C7-4A45-9B7F-AB5552920EE7}"/>
              </a:ext>
            </a:extLst>
          </p:cNvPr>
          <p:cNvSpPr>
            <a:spLocks noChangeArrowheads="1"/>
          </p:cNvSpPr>
          <p:nvPr/>
        </p:nvSpPr>
        <p:spPr bwMode="auto">
          <a:xfrm>
            <a:off x="4615176" y="1980906"/>
            <a:ext cx="474901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200" dirty="0" err="1">
                <a:solidFill>
                  <a:srgbClr val="336600"/>
                </a:solidFill>
                <a:cs typeface="Times New Roman" panose="02020603050405020304" pitchFamily="18" charset="0"/>
              </a:rPr>
              <a:t>Giá</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trị</a:t>
            </a:r>
            <a:r>
              <a:rPr lang="en-US" altLang="en-US" sz="2200" dirty="0">
                <a:solidFill>
                  <a:srgbClr val="336600"/>
                </a:solidFill>
                <a:cs typeface="Times New Roman" panose="02020603050405020304" pitchFamily="18" charset="0"/>
              </a:rPr>
              <a:t> TLSH </a:t>
            </a:r>
            <a:r>
              <a:rPr lang="en-US" altLang="en-US" sz="2200" dirty="0" err="1">
                <a:solidFill>
                  <a:srgbClr val="336600"/>
                </a:solidFill>
                <a:cs typeface="Times New Roman" panose="02020603050405020304" pitchFamily="18" charset="0"/>
              </a:rPr>
              <a:t>đủ</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nuôi</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sống</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bản</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thân</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người</a:t>
            </a:r>
            <a:r>
              <a:rPr lang="en-US" altLang="en-US" sz="2200" dirty="0">
                <a:solidFill>
                  <a:srgbClr val="336600"/>
                </a:solidFill>
                <a:cs typeface="Times New Roman" panose="02020603050405020304" pitchFamily="18" charset="0"/>
              </a:rPr>
              <a:t> lao </a:t>
            </a:r>
            <a:r>
              <a:rPr lang="en-US" altLang="en-US" sz="2200" dirty="0" err="1">
                <a:solidFill>
                  <a:srgbClr val="336600"/>
                </a:solidFill>
                <a:cs typeface="Times New Roman" panose="02020603050405020304" pitchFamily="18" charset="0"/>
              </a:rPr>
              <a:t>động</a:t>
            </a:r>
            <a:r>
              <a:rPr lang="en-US" altLang="en-US" sz="2200" dirty="0">
                <a:solidFill>
                  <a:srgbClr val="336600"/>
                </a:solidFill>
                <a:cs typeface="Times New Roman" panose="02020603050405020304" pitchFamily="18" charset="0"/>
              </a:rPr>
              <a:t> </a:t>
            </a:r>
            <a:endParaRPr lang="en-US" altLang="en-US" sz="2200" dirty="0">
              <a:solidFill>
                <a:srgbClr val="336600"/>
              </a:solidFill>
            </a:endParaRPr>
          </a:p>
        </p:txBody>
      </p:sp>
      <p:sp>
        <p:nvSpPr>
          <p:cNvPr id="43" name="Rectangle 13">
            <a:extLst>
              <a:ext uri="{FF2B5EF4-FFF2-40B4-BE49-F238E27FC236}">
                <a16:creationId xmlns="" xmlns:a16="http://schemas.microsoft.com/office/drawing/2014/main" id="{274C5CAB-032A-470E-B25B-9EF92277DFE4}"/>
              </a:ext>
            </a:extLst>
          </p:cNvPr>
          <p:cNvSpPr>
            <a:spLocks noChangeArrowheads="1"/>
          </p:cNvSpPr>
          <p:nvPr/>
        </p:nvSpPr>
        <p:spPr bwMode="auto">
          <a:xfrm>
            <a:off x="4565222" y="3411667"/>
            <a:ext cx="460783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200" dirty="0" err="1">
                <a:solidFill>
                  <a:schemeClr val="tx1">
                    <a:lumMod val="95000"/>
                    <a:lumOff val="5000"/>
                  </a:schemeClr>
                </a:solidFill>
                <a:cs typeface="Times New Roman" panose="02020603050405020304" pitchFamily="18" charset="0"/>
              </a:rPr>
              <a:t>Giá</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trị</a:t>
            </a:r>
            <a:r>
              <a:rPr lang="en-US" altLang="en-US" sz="2200" dirty="0">
                <a:solidFill>
                  <a:schemeClr val="tx1">
                    <a:lumMod val="95000"/>
                    <a:lumOff val="5000"/>
                  </a:schemeClr>
                </a:solidFill>
                <a:cs typeface="Times New Roman" panose="02020603050405020304" pitchFamily="18" charset="0"/>
              </a:rPr>
              <a:t> TLSH </a:t>
            </a:r>
            <a:r>
              <a:rPr lang="en-US" altLang="en-US" sz="2200" dirty="0" err="1">
                <a:solidFill>
                  <a:schemeClr val="tx1">
                    <a:lumMod val="95000"/>
                    <a:lumOff val="5000"/>
                  </a:schemeClr>
                </a:solidFill>
                <a:cs typeface="Times New Roman" panose="02020603050405020304" pitchFamily="18" charset="0"/>
              </a:rPr>
              <a:t>đủ</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nuôi</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sống</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số</a:t>
            </a:r>
            <a:r>
              <a:rPr lang="en-US" altLang="en-US" sz="2200" dirty="0">
                <a:solidFill>
                  <a:schemeClr val="tx1">
                    <a:lumMod val="95000"/>
                    <a:lumOff val="5000"/>
                  </a:schemeClr>
                </a:solidFill>
                <a:cs typeface="Times New Roman" panose="02020603050405020304" pitchFamily="18" charset="0"/>
              </a:rPr>
              <a:t> con </a:t>
            </a:r>
            <a:r>
              <a:rPr lang="en-US" altLang="en-US" sz="2200" dirty="0" err="1">
                <a:solidFill>
                  <a:schemeClr val="tx1">
                    <a:lumMod val="95000"/>
                    <a:lumOff val="5000"/>
                  </a:schemeClr>
                </a:solidFill>
                <a:cs typeface="Times New Roman" panose="02020603050405020304" pitchFamily="18" charset="0"/>
              </a:rPr>
              <a:t>nhất</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định</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của</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họ</a:t>
            </a:r>
            <a:endParaRPr lang="en-US" altLang="en-US" sz="2200" dirty="0">
              <a:solidFill>
                <a:schemeClr val="tx1">
                  <a:lumMod val="95000"/>
                  <a:lumOff val="5000"/>
                </a:schemeClr>
              </a:solidFill>
            </a:endParaRPr>
          </a:p>
        </p:txBody>
      </p:sp>
      <p:sp>
        <p:nvSpPr>
          <p:cNvPr id="44" name="Rectangle 14">
            <a:extLst>
              <a:ext uri="{FF2B5EF4-FFF2-40B4-BE49-F238E27FC236}">
                <a16:creationId xmlns="" xmlns:a16="http://schemas.microsoft.com/office/drawing/2014/main" id="{A7091C52-6DE9-48D8-A4AE-7533013E3CB3}"/>
              </a:ext>
            </a:extLst>
          </p:cNvPr>
          <p:cNvSpPr>
            <a:spLocks noChangeArrowheads="1"/>
          </p:cNvSpPr>
          <p:nvPr/>
        </p:nvSpPr>
        <p:spPr bwMode="auto">
          <a:xfrm>
            <a:off x="4592559" y="4807235"/>
            <a:ext cx="4750707"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200" dirty="0">
                <a:solidFill>
                  <a:srgbClr val="0000CC"/>
                </a:solidFill>
                <a:cs typeface="Times New Roman" panose="02020603050405020304" pitchFamily="18" charset="0"/>
              </a:rPr>
              <a:t>Chi </a:t>
            </a:r>
            <a:r>
              <a:rPr lang="en-US" altLang="en-US" sz="2200" dirty="0" err="1">
                <a:solidFill>
                  <a:srgbClr val="0000CC"/>
                </a:solidFill>
                <a:cs typeface="Times New Roman" panose="02020603050405020304" pitchFamily="18" charset="0"/>
              </a:rPr>
              <a:t>phí</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để</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nâng</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cao</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trình</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độ</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văn</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hóa</a:t>
            </a:r>
            <a:r>
              <a:rPr lang="en-US" altLang="en-US" sz="2200" dirty="0">
                <a:solidFill>
                  <a:srgbClr val="0000CC"/>
                </a:solidFill>
                <a:cs typeface="Times New Roman" panose="02020603050405020304" pitchFamily="18" charset="0"/>
              </a:rPr>
              <a:t>, khoa </a:t>
            </a:r>
            <a:r>
              <a:rPr lang="en-US" altLang="en-US" sz="2200" dirty="0" err="1">
                <a:solidFill>
                  <a:srgbClr val="0000CC"/>
                </a:solidFill>
                <a:cs typeface="Times New Roman" panose="02020603050405020304" pitchFamily="18" charset="0"/>
              </a:rPr>
              <a:t>học</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kỹ</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thuật</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và</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tay</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nghề</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của</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người</a:t>
            </a:r>
            <a:r>
              <a:rPr lang="en-US" altLang="en-US" sz="2200" dirty="0">
                <a:solidFill>
                  <a:srgbClr val="0000CC"/>
                </a:solidFill>
                <a:cs typeface="Times New Roman" panose="02020603050405020304" pitchFamily="18" charset="0"/>
              </a:rPr>
              <a:t> lao </a:t>
            </a:r>
            <a:r>
              <a:rPr lang="en-US" altLang="en-US" sz="2200" dirty="0" err="1">
                <a:solidFill>
                  <a:srgbClr val="0000CC"/>
                </a:solidFill>
                <a:cs typeface="Times New Roman" panose="02020603050405020304" pitchFamily="18" charset="0"/>
              </a:rPr>
              <a:t>động</a:t>
            </a:r>
            <a:endParaRPr lang="en-US" altLang="en-US" sz="2200" dirty="0">
              <a:solidFill>
                <a:srgbClr val="0000CC"/>
              </a:solidFill>
            </a:endParaRPr>
          </a:p>
        </p:txBody>
      </p:sp>
      <p:pic>
        <p:nvPicPr>
          <p:cNvPr id="46" name="Picture 2" descr="Image result for trả lương&quot;">
            <a:extLst>
              <a:ext uri="{FF2B5EF4-FFF2-40B4-BE49-F238E27FC236}">
                <a16:creationId xmlns="" xmlns:a16="http://schemas.microsoft.com/office/drawing/2014/main" id="{0F2BDA48-2B89-427D-9302-BE4E98928C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9792415" y="4458416"/>
            <a:ext cx="2487757" cy="2311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2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animEffect transition="in" filter="fade">
                                      <p:cBhvr>
                                        <p:cTn id="9" dur="500"/>
                                        <p:tgtEl>
                                          <p:spTgt spid="38"/>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39"/>
                                        </p:tgtEl>
                                        <p:attrNameLst>
                                          <p:attrName>style.visibility</p:attrName>
                                        </p:attrNameLst>
                                      </p:cBhvr>
                                      <p:to>
                                        <p:strVal val="visible"/>
                                      </p:to>
                                    </p:set>
                                    <p:animEffect transition="in" filter="circle(in)">
                                      <p:cBhvr>
                                        <p:cTn id="14" dur="2000"/>
                                        <p:tgtEl>
                                          <p:spTgt spid="39"/>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40"/>
                                        </p:tgtEl>
                                        <p:attrNameLst>
                                          <p:attrName>style.visibility</p:attrName>
                                        </p:attrNameLst>
                                      </p:cBhvr>
                                      <p:to>
                                        <p:strVal val="visible"/>
                                      </p:to>
                                    </p:set>
                                    <p:anim calcmode="lin" valueType="num">
                                      <p:cBhvr>
                                        <p:cTn id="17" dur="500" fill="hold"/>
                                        <p:tgtEl>
                                          <p:spTgt spid="40"/>
                                        </p:tgtEl>
                                        <p:attrNameLst>
                                          <p:attrName>ppt_w</p:attrName>
                                        </p:attrNameLst>
                                      </p:cBhvr>
                                      <p:tavLst>
                                        <p:tav tm="0">
                                          <p:val>
                                            <p:fltVal val="0"/>
                                          </p:val>
                                        </p:tav>
                                        <p:tav tm="100000">
                                          <p:val>
                                            <p:strVal val="#ppt_w"/>
                                          </p:val>
                                        </p:tav>
                                      </p:tavLst>
                                    </p:anim>
                                    <p:anim calcmode="lin" valueType="num">
                                      <p:cBhvr>
                                        <p:cTn id="18" dur="500" fill="hold"/>
                                        <p:tgtEl>
                                          <p:spTgt spid="40"/>
                                        </p:tgtEl>
                                        <p:attrNameLst>
                                          <p:attrName>ppt_h</p:attrName>
                                        </p:attrNameLst>
                                      </p:cBhvr>
                                      <p:tavLst>
                                        <p:tav tm="0">
                                          <p:val>
                                            <p:fltVal val="0"/>
                                          </p:val>
                                        </p:tav>
                                        <p:tav tm="100000">
                                          <p:val>
                                            <p:strVal val="#ppt_h"/>
                                          </p:val>
                                        </p:tav>
                                      </p:tavLst>
                                    </p:anim>
                                    <p:animEffect transition="in" filter="fade">
                                      <p:cBhvr>
                                        <p:cTn id="19" dur="500"/>
                                        <p:tgtEl>
                                          <p:spTgt spid="40"/>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830467"/>
                                        </p:tgtEl>
                                        <p:attrNameLst>
                                          <p:attrName>style.visibility</p:attrName>
                                        </p:attrNameLst>
                                      </p:cBhvr>
                                      <p:to>
                                        <p:strVal val="visible"/>
                                      </p:to>
                                    </p:set>
                                    <p:animEffect transition="in" filter="circle(in)">
                                      <p:cBhvr>
                                        <p:cTn id="22" dur="2000"/>
                                        <p:tgtEl>
                                          <p:spTgt spid="830467"/>
                                        </p:tgtEl>
                                      </p:cBhvr>
                                    </p:animEffect>
                                  </p:childTnLst>
                                </p:cTn>
                              </p:par>
                              <p:par>
                                <p:cTn id="23" presetID="6" presetClass="entr" presetSubtype="16" fill="hold" nodeType="withEffect">
                                  <p:stCondLst>
                                    <p:cond delay="0"/>
                                  </p:stCondLst>
                                  <p:childTnLst>
                                    <p:set>
                                      <p:cBhvr>
                                        <p:cTn id="24" dur="1" fill="hold">
                                          <p:stCondLst>
                                            <p:cond delay="0"/>
                                          </p:stCondLst>
                                        </p:cTn>
                                        <p:tgtEl>
                                          <p:spTgt spid="830469"/>
                                        </p:tgtEl>
                                        <p:attrNameLst>
                                          <p:attrName>style.visibility</p:attrName>
                                        </p:attrNameLst>
                                      </p:cBhvr>
                                      <p:to>
                                        <p:strVal val="visible"/>
                                      </p:to>
                                    </p:set>
                                    <p:animEffect transition="in" filter="circle(in)">
                                      <p:cBhvr>
                                        <p:cTn id="25" dur="2000"/>
                                        <p:tgtEl>
                                          <p:spTgt spid="830469"/>
                                        </p:tgtEl>
                                      </p:cBhvr>
                                    </p:animEffect>
                                  </p:childTnLst>
                                </p:cTn>
                              </p:par>
                              <p:par>
                                <p:cTn id="26" presetID="6" presetClass="entr" presetSubtype="16" fill="hold" nodeType="withEffect">
                                  <p:stCondLst>
                                    <p:cond delay="0"/>
                                  </p:stCondLst>
                                  <p:childTnLst>
                                    <p:set>
                                      <p:cBhvr>
                                        <p:cTn id="27" dur="1" fill="hold">
                                          <p:stCondLst>
                                            <p:cond delay="0"/>
                                          </p:stCondLst>
                                        </p:cTn>
                                        <p:tgtEl>
                                          <p:spTgt spid="830470"/>
                                        </p:tgtEl>
                                        <p:attrNameLst>
                                          <p:attrName>style.visibility</p:attrName>
                                        </p:attrNameLst>
                                      </p:cBhvr>
                                      <p:to>
                                        <p:strVal val="visible"/>
                                      </p:to>
                                    </p:set>
                                    <p:animEffect transition="in" filter="circle(in)">
                                      <p:cBhvr>
                                        <p:cTn id="28" dur="2000"/>
                                        <p:tgtEl>
                                          <p:spTgt spid="830470"/>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830471"/>
                                        </p:tgtEl>
                                        <p:attrNameLst>
                                          <p:attrName>style.visibility</p:attrName>
                                        </p:attrNameLst>
                                      </p:cBhvr>
                                      <p:to>
                                        <p:strVal val="visible"/>
                                      </p:to>
                                    </p:set>
                                    <p:animEffect transition="in" filter="circle(in)">
                                      <p:cBhvr>
                                        <p:cTn id="31" dur="2000"/>
                                        <p:tgtEl>
                                          <p:spTgt spid="830471"/>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830475"/>
                                        </p:tgtEl>
                                        <p:attrNameLst>
                                          <p:attrName>style.visibility</p:attrName>
                                        </p:attrNameLst>
                                      </p:cBhvr>
                                      <p:to>
                                        <p:strVal val="visible"/>
                                      </p:to>
                                    </p:set>
                                    <p:animEffect transition="in" filter="circle(in)">
                                      <p:cBhvr>
                                        <p:cTn id="34" dur="2000"/>
                                        <p:tgtEl>
                                          <p:spTgt spid="830475"/>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830477"/>
                                        </p:tgtEl>
                                        <p:attrNameLst>
                                          <p:attrName>style.visibility</p:attrName>
                                        </p:attrNameLst>
                                      </p:cBhvr>
                                      <p:to>
                                        <p:strVal val="visible"/>
                                      </p:to>
                                    </p:set>
                                    <p:animEffect transition="in" filter="circle(in)">
                                      <p:cBhvr>
                                        <p:cTn id="37" dur="2000"/>
                                        <p:tgtEl>
                                          <p:spTgt spid="830477"/>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34164"/>
                                        </p:tgtEl>
                                        <p:attrNameLst>
                                          <p:attrName>style.visibility</p:attrName>
                                        </p:attrNameLst>
                                      </p:cBhvr>
                                      <p:to>
                                        <p:strVal val="visible"/>
                                      </p:to>
                                    </p:set>
                                    <p:animEffect transition="in" filter="circle(in)">
                                      <p:cBhvr>
                                        <p:cTn id="40" dur="2000"/>
                                        <p:tgtEl>
                                          <p:spTgt spid="134164"/>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830483"/>
                                        </p:tgtEl>
                                        <p:attrNameLst>
                                          <p:attrName>style.visibility</p:attrName>
                                        </p:attrNameLst>
                                      </p:cBhvr>
                                      <p:to>
                                        <p:strVal val="visible"/>
                                      </p:to>
                                    </p:set>
                                    <p:animEffect transition="in" filter="circle(in)">
                                      <p:cBhvr>
                                        <p:cTn id="43" dur="2000"/>
                                        <p:tgtEl>
                                          <p:spTgt spid="830483"/>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830485"/>
                                        </p:tgtEl>
                                        <p:attrNameLst>
                                          <p:attrName>style.visibility</p:attrName>
                                        </p:attrNameLst>
                                      </p:cBhvr>
                                      <p:to>
                                        <p:strVal val="visible"/>
                                      </p:to>
                                    </p:set>
                                    <p:animEffect transition="in" filter="circle(in)">
                                      <p:cBhvr>
                                        <p:cTn id="46" dur="2000"/>
                                        <p:tgtEl>
                                          <p:spTgt spid="830485"/>
                                        </p:tgtEl>
                                      </p:cBhvr>
                                    </p:animEffect>
                                  </p:childTnLst>
                                </p:cTn>
                              </p:par>
                              <p:par>
                                <p:cTn id="47" presetID="6" presetClass="entr" presetSubtype="16" fill="hold" nodeType="withEffect">
                                  <p:stCondLst>
                                    <p:cond delay="0"/>
                                  </p:stCondLst>
                                  <p:childTnLst>
                                    <p:set>
                                      <p:cBhvr>
                                        <p:cTn id="48" dur="1" fill="hold">
                                          <p:stCondLst>
                                            <p:cond delay="0"/>
                                          </p:stCondLst>
                                        </p:cTn>
                                        <p:tgtEl>
                                          <p:spTgt spid="830486"/>
                                        </p:tgtEl>
                                        <p:attrNameLst>
                                          <p:attrName>style.visibility</p:attrName>
                                        </p:attrNameLst>
                                      </p:cBhvr>
                                      <p:to>
                                        <p:strVal val="visible"/>
                                      </p:to>
                                    </p:set>
                                    <p:animEffect transition="in" filter="circle(in)">
                                      <p:cBhvr>
                                        <p:cTn id="49" dur="2000"/>
                                        <p:tgtEl>
                                          <p:spTgt spid="830486"/>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circle(in)">
                                      <p:cBhvr>
                                        <p:cTn id="52" dur="2000"/>
                                        <p:tgtEl>
                                          <p:spTgt spid="41"/>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circle(in)">
                                      <p:cBhvr>
                                        <p:cTn id="55" dur="2000"/>
                                        <p:tgtEl>
                                          <p:spTgt spid="42"/>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43"/>
                                        </p:tgtEl>
                                        <p:attrNameLst>
                                          <p:attrName>style.visibility</p:attrName>
                                        </p:attrNameLst>
                                      </p:cBhvr>
                                      <p:to>
                                        <p:strVal val="visible"/>
                                      </p:to>
                                    </p:set>
                                    <p:animEffect transition="in" filter="circle(in)">
                                      <p:cBhvr>
                                        <p:cTn id="58" dur="2000"/>
                                        <p:tgtEl>
                                          <p:spTgt spid="43"/>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44"/>
                                        </p:tgtEl>
                                        <p:attrNameLst>
                                          <p:attrName>style.visibility</p:attrName>
                                        </p:attrNameLst>
                                      </p:cBhvr>
                                      <p:to>
                                        <p:strVal val="visible"/>
                                      </p:to>
                                    </p:set>
                                    <p:animEffect transition="in" filter="circle(in)">
                                      <p:cBhvr>
                                        <p:cTn id="61" dur="20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467" grpId="0" animBg="1"/>
      <p:bldP spid="830471" grpId="0" animBg="1"/>
      <p:bldP spid="830475" grpId="0" animBg="1"/>
      <p:bldP spid="830477" grpId="0" animBg="1"/>
      <p:bldP spid="134164" grpId="0" animBg="1"/>
      <p:bldP spid="830483" grpId="0" animBg="1"/>
      <p:bldP spid="830485" grpId="0" animBg="1"/>
      <p:bldP spid="38" grpId="0"/>
      <p:bldP spid="39" grpId="0" animBg="1"/>
      <p:bldP spid="40" grpId="0" animBg="1"/>
      <p:bldP spid="41" grpId="0"/>
      <p:bldP spid="42" grpId="0"/>
      <p:bldP spid="43" grpId="0"/>
      <p:bldP spid="44" grpId="0"/>
    </p:bldLst>
  </p:timing>
</p:sld>
</file>

<file path=ppt/slides/slide34.xml><?xml version="1.0" encoding="utf-8"?>
<p:sld xmlns:a="http://schemas.openxmlformats.org/drawingml/2006/main" xmlns:r="http://schemas.openxmlformats.org/officeDocument/2006/relationships" xmlns:p="http://schemas.openxmlformats.org/presentationml/2006/main" showMasterSp="0">
  <p:cSld>
    <p:bg>
      <p:bgPr>
        <a:gradFill>
          <a:gsLst>
            <a:gs pos="0">
              <a:schemeClr val="bg1"/>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pic>
        <p:nvPicPr>
          <p:cNvPr id="797698" name="Picture 2" descr="Picture555">
            <a:extLst>
              <a:ext uri="{FF2B5EF4-FFF2-40B4-BE49-F238E27FC236}">
                <a16:creationId xmlns="" xmlns:a16="http://schemas.microsoft.com/office/drawing/2014/main" id="{453A1862-8E1E-4225-9B3E-FDA13F068F4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53053" y="1147029"/>
            <a:ext cx="6319838"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7699" name="Picture 3" descr="it1">
            <a:extLst>
              <a:ext uri="{FF2B5EF4-FFF2-40B4-BE49-F238E27FC236}">
                <a16:creationId xmlns="" xmlns:a16="http://schemas.microsoft.com/office/drawing/2014/main" id="{074DF878-2176-4B14-9A95-C5F41C7673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76534" y="2005529"/>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 name="Freeform 4">
            <a:extLst>
              <a:ext uri="{FF2B5EF4-FFF2-40B4-BE49-F238E27FC236}">
                <a16:creationId xmlns="" xmlns:a16="http://schemas.microsoft.com/office/drawing/2014/main" id="{0662D8D7-EDCB-46C6-82FA-E8B1D92B8AA2}"/>
              </a:ext>
            </a:extLst>
          </p:cNvPr>
          <p:cNvSpPr>
            <a:spLocks/>
          </p:cNvSpPr>
          <p:nvPr/>
        </p:nvSpPr>
        <p:spPr bwMode="gray">
          <a:xfrm>
            <a:off x="2781297" y="2015054"/>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1" name="Freeform 5">
            <a:extLst>
              <a:ext uri="{FF2B5EF4-FFF2-40B4-BE49-F238E27FC236}">
                <a16:creationId xmlns="" xmlns:a16="http://schemas.microsoft.com/office/drawing/2014/main" id="{E4FFB825-6708-4D55-BA73-0BF9931B82CF}"/>
              </a:ext>
            </a:extLst>
          </p:cNvPr>
          <p:cNvSpPr>
            <a:spLocks/>
          </p:cNvSpPr>
          <p:nvPr/>
        </p:nvSpPr>
        <p:spPr bwMode="gray">
          <a:xfrm>
            <a:off x="2784472" y="5051941"/>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2" name="Freeform 6">
            <a:extLst>
              <a:ext uri="{FF2B5EF4-FFF2-40B4-BE49-F238E27FC236}">
                <a16:creationId xmlns="" xmlns:a16="http://schemas.microsoft.com/office/drawing/2014/main" id="{1918F257-FE22-4245-8BE2-25815806F050}"/>
              </a:ext>
            </a:extLst>
          </p:cNvPr>
          <p:cNvSpPr>
            <a:spLocks/>
          </p:cNvSpPr>
          <p:nvPr/>
        </p:nvSpPr>
        <p:spPr bwMode="gray">
          <a:xfrm>
            <a:off x="3576634" y="2689742"/>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797703" name="Text Box 7">
            <a:extLst>
              <a:ext uri="{FF2B5EF4-FFF2-40B4-BE49-F238E27FC236}">
                <a16:creationId xmlns="" xmlns:a16="http://schemas.microsoft.com/office/drawing/2014/main" id="{BE3806C8-DA41-42D3-86EA-96A81994631D}"/>
              </a:ext>
            </a:extLst>
          </p:cNvPr>
          <p:cNvSpPr txBox="1">
            <a:spLocks noChangeArrowheads="1"/>
          </p:cNvSpPr>
          <p:nvPr/>
        </p:nvSpPr>
        <p:spPr bwMode="gray">
          <a:xfrm>
            <a:off x="3246434" y="2426217"/>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dirty="0">
                <a:solidFill>
                  <a:srgbClr val="FEFEFE"/>
                </a:solidFill>
                <a:latin typeface="Arial Black" panose="020B0A04020102020204" pitchFamily="34" charset="0"/>
              </a:rPr>
              <a:t>1</a:t>
            </a:r>
          </a:p>
        </p:txBody>
      </p:sp>
      <p:sp>
        <p:nvSpPr>
          <p:cNvPr id="797704" name="Text Box 8">
            <a:extLst>
              <a:ext uri="{FF2B5EF4-FFF2-40B4-BE49-F238E27FC236}">
                <a16:creationId xmlns="" xmlns:a16="http://schemas.microsoft.com/office/drawing/2014/main" id="{2A3DFF40-66B2-4BD1-B7AF-AEF4F2CACD93}"/>
              </a:ext>
            </a:extLst>
          </p:cNvPr>
          <p:cNvSpPr txBox="1">
            <a:spLocks noChangeArrowheads="1"/>
          </p:cNvSpPr>
          <p:nvPr/>
        </p:nvSpPr>
        <p:spPr bwMode="gray">
          <a:xfrm>
            <a:off x="3119434" y="5385317"/>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a:solidFill>
                  <a:srgbClr val="FEFEFE"/>
                </a:solidFill>
                <a:latin typeface="Arial Black" panose="020B0A04020102020204" pitchFamily="34" charset="0"/>
              </a:rPr>
              <a:t>4</a:t>
            </a:r>
          </a:p>
        </p:txBody>
      </p:sp>
      <p:sp>
        <p:nvSpPr>
          <p:cNvPr id="797708" name="Line 27">
            <a:extLst>
              <a:ext uri="{FF2B5EF4-FFF2-40B4-BE49-F238E27FC236}">
                <a16:creationId xmlns="" xmlns:a16="http://schemas.microsoft.com/office/drawing/2014/main" id="{755C335A-9307-41A5-B8FE-DD3BF66ABDAA}"/>
              </a:ext>
            </a:extLst>
          </p:cNvPr>
          <p:cNvSpPr>
            <a:spLocks noChangeShapeType="1"/>
          </p:cNvSpPr>
          <p:nvPr/>
        </p:nvSpPr>
        <p:spPr bwMode="black">
          <a:xfrm flipV="1">
            <a:off x="4552885" y="3044219"/>
            <a:ext cx="7328734" cy="5158"/>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97709" name="Line 28">
            <a:extLst>
              <a:ext uri="{FF2B5EF4-FFF2-40B4-BE49-F238E27FC236}">
                <a16:creationId xmlns="" xmlns:a16="http://schemas.microsoft.com/office/drawing/2014/main" id="{1D959D7F-5B2C-4301-9EC8-1E4390C5B3D2}"/>
              </a:ext>
            </a:extLst>
          </p:cNvPr>
          <p:cNvSpPr>
            <a:spLocks noChangeShapeType="1"/>
          </p:cNvSpPr>
          <p:nvPr/>
        </p:nvSpPr>
        <p:spPr bwMode="black">
          <a:xfrm flipV="1">
            <a:off x="5041896" y="4083567"/>
            <a:ext cx="6606043" cy="12699"/>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365" name="Freeform 29">
            <a:extLst>
              <a:ext uri="{FF2B5EF4-FFF2-40B4-BE49-F238E27FC236}">
                <a16:creationId xmlns="" xmlns:a16="http://schemas.microsoft.com/office/drawing/2014/main" id="{08632EAD-0F0D-4D22-A1F4-486D25655FB6}"/>
              </a:ext>
            </a:extLst>
          </p:cNvPr>
          <p:cNvSpPr>
            <a:spLocks/>
          </p:cNvSpPr>
          <p:nvPr/>
        </p:nvSpPr>
        <p:spPr bwMode="gray">
          <a:xfrm>
            <a:off x="3579810" y="4256604"/>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797711" name="Text Box 30">
            <a:extLst>
              <a:ext uri="{FF2B5EF4-FFF2-40B4-BE49-F238E27FC236}">
                <a16:creationId xmlns="" xmlns:a16="http://schemas.microsoft.com/office/drawing/2014/main" id="{88D5B61F-D0CF-457D-BC11-DE8C0E361250}"/>
              </a:ext>
            </a:extLst>
          </p:cNvPr>
          <p:cNvSpPr txBox="1">
            <a:spLocks noChangeArrowheads="1"/>
          </p:cNvSpPr>
          <p:nvPr/>
        </p:nvSpPr>
        <p:spPr bwMode="gray">
          <a:xfrm>
            <a:off x="4068759" y="3242192"/>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a:solidFill>
                  <a:srgbClr val="FEFEFE"/>
                </a:solidFill>
                <a:latin typeface="Arial Black" panose="020B0A04020102020204" pitchFamily="34" charset="0"/>
              </a:rPr>
              <a:t>2</a:t>
            </a:r>
          </a:p>
        </p:txBody>
      </p:sp>
      <p:sp>
        <p:nvSpPr>
          <p:cNvPr id="797712" name="Text Box 31">
            <a:extLst>
              <a:ext uri="{FF2B5EF4-FFF2-40B4-BE49-F238E27FC236}">
                <a16:creationId xmlns="" xmlns:a16="http://schemas.microsoft.com/office/drawing/2014/main" id="{C6DEF684-5EF3-4D8B-BC8D-C0E10C063B70}"/>
              </a:ext>
            </a:extLst>
          </p:cNvPr>
          <p:cNvSpPr txBox="1">
            <a:spLocks noChangeArrowheads="1"/>
          </p:cNvSpPr>
          <p:nvPr/>
        </p:nvSpPr>
        <p:spPr bwMode="gray">
          <a:xfrm>
            <a:off x="4005259" y="452012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a:solidFill>
                  <a:srgbClr val="FEFEFE"/>
                </a:solidFill>
                <a:latin typeface="Arial Black" panose="020B0A04020102020204" pitchFamily="34" charset="0"/>
              </a:rPr>
              <a:t>3</a:t>
            </a:r>
          </a:p>
        </p:txBody>
      </p:sp>
      <p:sp>
        <p:nvSpPr>
          <p:cNvPr id="797713" name="Line 32">
            <a:extLst>
              <a:ext uri="{FF2B5EF4-FFF2-40B4-BE49-F238E27FC236}">
                <a16:creationId xmlns="" xmlns:a16="http://schemas.microsoft.com/office/drawing/2014/main" id="{287A69BF-F517-4EA8-B057-B2B607B839C1}"/>
              </a:ext>
            </a:extLst>
          </p:cNvPr>
          <p:cNvSpPr>
            <a:spLocks noChangeShapeType="1"/>
          </p:cNvSpPr>
          <p:nvPr/>
        </p:nvSpPr>
        <p:spPr bwMode="black">
          <a:xfrm flipV="1">
            <a:off x="4498971" y="5823478"/>
            <a:ext cx="7148968" cy="28563"/>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797715" name="Group 34">
            <a:extLst>
              <a:ext uri="{FF2B5EF4-FFF2-40B4-BE49-F238E27FC236}">
                <a16:creationId xmlns="" xmlns:a16="http://schemas.microsoft.com/office/drawing/2014/main" id="{DE0F005D-224F-4F06-91C5-2D8CCEECC753}"/>
              </a:ext>
            </a:extLst>
          </p:cNvPr>
          <p:cNvGrpSpPr>
            <a:grpSpLocks/>
          </p:cNvGrpSpPr>
          <p:nvPr/>
        </p:nvGrpSpPr>
        <p:grpSpPr bwMode="auto">
          <a:xfrm rot="19378231" flipV="1">
            <a:off x="3236910" y="5310703"/>
            <a:ext cx="2066925" cy="412750"/>
            <a:chOff x="1565" y="2568"/>
            <a:chExt cx="1118" cy="279"/>
          </a:xfrm>
        </p:grpSpPr>
        <p:sp>
          <p:nvSpPr>
            <p:cNvPr id="797718" name="AutoShape 35">
              <a:extLst>
                <a:ext uri="{FF2B5EF4-FFF2-40B4-BE49-F238E27FC236}">
                  <a16:creationId xmlns="" xmlns:a16="http://schemas.microsoft.com/office/drawing/2014/main" id="{586FF1AD-F295-4C80-8C1B-3F0455FC81BD}"/>
                </a:ext>
              </a:extLst>
            </p:cNvPr>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endParaRPr>
            </a:p>
          </p:txBody>
        </p:sp>
        <p:sp>
          <p:nvSpPr>
            <p:cNvPr id="797719" name="AutoShape 36">
              <a:extLst>
                <a:ext uri="{FF2B5EF4-FFF2-40B4-BE49-F238E27FC236}">
                  <a16:creationId xmlns="" xmlns:a16="http://schemas.microsoft.com/office/drawing/2014/main" id="{01B376BF-06C3-4145-9098-37A50ADDC9FE}"/>
                </a:ext>
              </a:extLst>
            </p:cNvPr>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endParaRPr>
            </a:p>
          </p:txBody>
        </p:sp>
        <p:sp>
          <p:nvSpPr>
            <p:cNvPr id="797720" name="AutoShape 37">
              <a:extLst>
                <a:ext uri="{FF2B5EF4-FFF2-40B4-BE49-F238E27FC236}">
                  <a16:creationId xmlns="" xmlns:a16="http://schemas.microsoft.com/office/drawing/2014/main" id="{917D11DE-3107-4104-A4AC-86D47E1033D1}"/>
                </a:ext>
              </a:extLst>
            </p:cNvPr>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endParaRPr>
            </a:p>
          </p:txBody>
        </p:sp>
        <p:sp>
          <p:nvSpPr>
            <p:cNvPr id="797721" name="AutoShape 38">
              <a:extLst>
                <a:ext uri="{FF2B5EF4-FFF2-40B4-BE49-F238E27FC236}">
                  <a16:creationId xmlns="" xmlns:a16="http://schemas.microsoft.com/office/drawing/2014/main" id="{AF6ED0C8-59E3-4A36-BD9B-C5CABEC85C1A}"/>
                </a:ext>
              </a:extLst>
            </p:cNvPr>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endParaRPr>
            </a:p>
          </p:txBody>
        </p:sp>
      </p:grpSp>
      <p:sp>
        <p:nvSpPr>
          <p:cNvPr id="27" name="Rectangle 26">
            <a:extLst>
              <a:ext uri="{FF2B5EF4-FFF2-40B4-BE49-F238E27FC236}">
                <a16:creationId xmlns="" xmlns:a16="http://schemas.microsoft.com/office/drawing/2014/main" id="{00BE129D-EB4D-415E-8BBD-E1438B885F4F}"/>
              </a:ext>
            </a:extLst>
          </p:cNvPr>
          <p:cNvSpPr>
            <a:spLocks noChangeArrowheads="1"/>
          </p:cNvSpPr>
          <p:nvPr/>
        </p:nvSpPr>
        <p:spPr bwMode="auto">
          <a:xfrm>
            <a:off x="2379546" y="1005764"/>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9" name="Hexagon 28">
            <a:extLst>
              <a:ext uri="{FF2B5EF4-FFF2-40B4-BE49-F238E27FC236}">
                <a16:creationId xmlns="" xmlns:a16="http://schemas.microsoft.com/office/drawing/2014/main" id="{1F4676D1-FE9E-4494-B859-27E13B3D269E}"/>
              </a:ext>
            </a:extLst>
          </p:cNvPr>
          <p:cNvSpPr/>
          <p:nvPr/>
        </p:nvSpPr>
        <p:spPr>
          <a:xfrm>
            <a:off x="1623784" y="870481"/>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0" name="Rectangle 2">
            <a:extLst>
              <a:ext uri="{FF2B5EF4-FFF2-40B4-BE49-F238E27FC236}">
                <a16:creationId xmlns="" xmlns:a16="http://schemas.microsoft.com/office/drawing/2014/main" id="{1D65D5C4-4A87-4583-A17F-E7185582B3EB}"/>
              </a:ext>
            </a:extLst>
          </p:cNvPr>
          <p:cNvSpPr>
            <a:spLocks noChangeArrowheads="1"/>
          </p:cNvSpPr>
          <p:nvPr/>
        </p:nvSpPr>
        <p:spPr bwMode="auto">
          <a:xfrm>
            <a:off x="2971027" y="1386956"/>
            <a:ext cx="6021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q"/>
            </a:pPr>
            <a:r>
              <a:rPr lang="vi-VN" altLang="en-US" sz="2400" b="1" dirty="0">
                <a:solidFill>
                  <a:srgbClr val="7030A0"/>
                </a:solidFill>
                <a:cs typeface="Times New Roman" panose="02020603050405020304" pitchFamily="18" charset="0"/>
              </a:rPr>
              <a:t>H</a:t>
            </a:r>
            <a:r>
              <a:rPr lang="en-US" altLang="en-US" sz="2400" b="1" dirty="0" err="1">
                <a:solidFill>
                  <a:srgbClr val="7030A0"/>
                </a:solidFill>
                <a:cs typeface="Times New Roman" panose="02020603050405020304" pitchFamily="18" charset="0"/>
              </a:rPr>
              <a:t>ình</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thức</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cơ</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bản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của</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tiền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công</a:t>
            </a:r>
            <a:endParaRPr lang="en-US" altLang="en-US" sz="2400" dirty="0">
              <a:solidFill>
                <a:srgbClr val="7030A0"/>
              </a:solidFill>
            </a:endParaRPr>
          </a:p>
        </p:txBody>
      </p:sp>
      <p:sp>
        <p:nvSpPr>
          <p:cNvPr id="31" name="Rectangle 17">
            <a:extLst>
              <a:ext uri="{FF2B5EF4-FFF2-40B4-BE49-F238E27FC236}">
                <a16:creationId xmlns="" xmlns:a16="http://schemas.microsoft.com/office/drawing/2014/main" id="{3C0DAA79-E614-4F84-A368-EDD646A256A8}"/>
              </a:ext>
            </a:extLst>
          </p:cNvPr>
          <p:cNvSpPr>
            <a:spLocks noChangeArrowheads="1"/>
          </p:cNvSpPr>
          <p:nvPr/>
        </p:nvSpPr>
        <p:spPr bwMode="auto">
          <a:xfrm>
            <a:off x="3699843" y="1807305"/>
            <a:ext cx="4774953" cy="415498"/>
          </a:xfrm>
          <a:prstGeom prst="rect">
            <a:avLst/>
          </a:prstGeom>
          <a:noFill/>
          <a:ln>
            <a:solidFill>
              <a:srgbClr val="0033CC"/>
            </a:solid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eaLnBrk="1" hangingPunct="1">
              <a:buFont typeface="Wingdings" panose="05000000000000000000" pitchFamily="2" charset="2"/>
              <a:buChar char="§"/>
              <a:defRPr/>
            </a:pPr>
            <a:r>
              <a:rPr lang="vi-VN" sz="2100" b="1" dirty="0">
                <a:cs typeface="Arial" panose="020B0604020202020204" pitchFamily="34" charset="0"/>
              </a:rPr>
              <a:t>Tiền công tính theo thời gian</a:t>
            </a:r>
            <a:endParaRPr lang="en-US" sz="2100" b="1" dirty="0">
              <a:cs typeface="Arial" panose="020B0604020202020204" pitchFamily="34" charset="0"/>
            </a:endParaRPr>
          </a:p>
        </p:txBody>
      </p:sp>
      <p:sp>
        <p:nvSpPr>
          <p:cNvPr id="35" name="TextBox 34">
            <a:extLst>
              <a:ext uri="{FF2B5EF4-FFF2-40B4-BE49-F238E27FC236}">
                <a16:creationId xmlns="" xmlns:a16="http://schemas.microsoft.com/office/drawing/2014/main" id="{7B3DE53A-5E24-43F6-86A4-0D854295AC8E}"/>
              </a:ext>
            </a:extLst>
          </p:cNvPr>
          <p:cNvSpPr txBox="1"/>
          <p:nvPr/>
        </p:nvSpPr>
        <p:spPr>
          <a:xfrm>
            <a:off x="4282123" y="2279936"/>
            <a:ext cx="7534279" cy="769441"/>
          </a:xfrm>
          <a:prstGeom prst="rect">
            <a:avLst/>
          </a:prstGeom>
          <a:noFill/>
        </p:spPr>
        <p:txBody>
          <a:bodyPr wrap="square">
            <a:spAutoFit/>
          </a:bodyPr>
          <a:lstStyle/>
          <a:p>
            <a:pPr algn="ctr"/>
            <a:r>
              <a:rPr lang="vi-VN" sz="2200" dirty="0">
                <a:solidFill>
                  <a:srgbClr val="006600"/>
                </a:solidFill>
                <a:latin typeface="Arial" panose="020B0604020202020204" pitchFamily="34" charset="0"/>
                <a:cs typeface="Arial" panose="020B0604020202020204" pitchFamily="34" charset="0"/>
              </a:rPr>
              <a:t>L</a:t>
            </a:r>
            <a:r>
              <a:rPr lang="en-US" sz="2200" dirty="0">
                <a:solidFill>
                  <a:srgbClr val="006600"/>
                </a:solidFill>
                <a:latin typeface="Arial" panose="020B0604020202020204" pitchFamily="34" charset="0"/>
                <a:cs typeface="Arial" panose="020B0604020202020204" pitchFamily="34" charset="0"/>
              </a:rPr>
              <a:t>à </a:t>
            </a:r>
            <a:r>
              <a:rPr lang="en-US" sz="2200" dirty="0" err="1">
                <a:solidFill>
                  <a:srgbClr val="006600"/>
                </a:solidFill>
                <a:latin typeface="Arial" panose="020B0604020202020204" pitchFamily="34" charset="0"/>
                <a:cs typeface="Arial" panose="020B0604020202020204" pitchFamily="34" charset="0"/>
              </a:rPr>
              <a:t>hình</a:t>
            </a:r>
            <a:r>
              <a:rPr lang="en-US" sz="2200" dirty="0">
                <a:solidFill>
                  <a:srgbClr val="0066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thức</a:t>
            </a:r>
            <a:r>
              <a:rPr lang="en-US" sz="2200" dirty="0">
                <a:solidFill>
                  <a:srgbClr val="0066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tiền</a:t>
            </a:r>
            <a:r>
              <a:rPr lang="en-US" sz="2200" dirty="0">
                <a:solidFill>
                  <a:srgbClr val="0066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công</a:t>
            </a:r>
            <a:r>
              <a:rPr lang="en-US" sz="2200" b="1" dirty="0">
                <a:solidFill>
                  <a:srgbClr val="FF00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tính</a:t>
            </a:r>
            <a:r>
              <a:rPr lang="en-US" sz="2200" b="1" dirty="0">
                <a:solidFill>
                  <a:srgbClr val="FF00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theo</a:t>
            </a:r>
            <a:r>
              <a:rPr lang="en-US" sz="2200" b="1" dirty="0">
                <a:solidFill>
                  <a:srgbClr val="FF00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thời</a:t>
            </a:r>
            <a:r>
              <a:rPr lang="en-US" sz="2200" b="1" dirty="0">
                <a:solidFill>
                  <a:srgbClr val="FF00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gian</a:t>
            </a:r>
            <a:r>
              <a:rPr lang="en-US" sz="2200" b="1" dirty="0">
                <a:solidFill>
                  <a:srgbClr val="FF0000"/>
                </a:solidFill>
                <a:latin typeface="Arial" panose="020B0604020202020204" pitchFamily="34" charset="0"/>
                <a:cs typeface="Arial" panose="020B0604020202020204" pitchFamily="34" charset="0"/>
              </a:rPr>
              <a:t> lao </a:t>
            </a:r>
            <a:r>
              <a:rPr lang="en-US" sz="2200" b="1" dirty="0" err="1">
                <a:solidFill>
                  <a:srgbClr val="FF0000"/>
                </a:solidFill>
                <a:latin typeface="Arial" panose="020B0604020202020204" pitchFamily="34" charset="0"/>
                <a:cs typeface="Arial" panose="020B0604020202020204" pitchFamily="34" charset="0"/>
              </a:rPr>
              <a:t>động</a:t>
            </a:r>
            <a:r>
              <a:rPr lang="en-US" sz="2200" b="1" dirty="0">
                <a:solidFill>
                  <a:srgbClr val="FF00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công</a:t>
            </a:r>
            <a:r>
              <a:rPr lang="en-US" sz="2200" dirty="0">
                <a:solidFill>
                  <a:srgbClr val="0066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nhân</a:t>
            </a:r>
            <a:r>
              <a:rPr lang="en-US" sz="2200" dirty="0">
                <a:solidFill>
                  <a:srgbClr val="0066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dài</a:t>
            </a:r>
            <a:r>
              <a:rPr lang="en-US" sz="2200" dirty="0">
                <a:solidFill>
                  <a:srgbClr val="006600"/>
                </a:solidFill>
                <a:latin typeface="Arial" panose="020B0604020202020204" pitchFamily="34" charset="0"/>
                <a:cs typeface="Arial" panose="020B0604020202020204" pitchFamily="34" charset="0"/>
              </a:rPr>
              <a:t> hay </a:t>
            </a:r>
            <a:r>
              <a:rPr lang="en-US" sz="2200" dirty="0" err="1">
                <a:solidFill>
                  <a:srgbClr val="006600"/>
                </a:solidFill>
                <a:latin typeface="Arial" panose="020B0604020202020204" pitchFamily="34" charset="0"/>
                <a:cs typeface="Arial" panose="020B0604020202020204" pitchFamily="34" charset="0"/>
              </a:rPr>
              <a:t>ngắn</a:t>
            </a:r>
            <a:r>
              <a:rPr lang="en-US" sz="2200" dirty="0">
                <a:solidFill>
                  <a:srgbClr val="006600"/>
                </a:solidFill>
                <a:latin typeface="Arial" panose="020B0604020202020204" pitchFamily="34" charset="0"/>
                <a:cs typeface="Arial" panose="020B0604020202020204" pitchFamily="34" charset="0"/>
              </a:rPr>
              <a:t>.</a:t>
            </a:r>
          </a:p>
        </p:txBody>
      </p:sp>
      <p:sp>
        <p:nvSpPr>
          <p:cNvPr id="37" name="TextBox 36">
            <a:extLst>
              <a:ext uri="{FF2B5EF4-FFF2-40B4-BE49-F238E27FC236}">
                <a16:creationId xmlns="" xmlns:a16="http://schemas.microsoft.com/office/drawing/2014/main" id="{C5FD221F-6C53-4C42-86BB-8E564030EBFE}"/>
              </a:ext>
            </a:extLst>
          </p:cNvPr>
          <p:cNvSpPr txBox="1"/>
          <p:nvPr/>
        </p:nvSpPr>
        <p:spPr>
          <a:xfrm>
            <a:off x="5105567" y="3329272"/>
            <a:ext cx="6096000" cy="430887"/>
          </a:xfrm>
          <a:prstGeom prst="rect">
            <a:avLst/>
          </a:prstGeom>
          <a:noFill/>
        </p:spPr>
        <p:txBody>
          <a:bodyPr wrap="square">
            <a:spAutoFit/>
          </a:bodyPr>
          <a:lstStyle/>
          <a:p>
            <a:r>
              <a:rPr lang="vi-VN" sz="2200" dirty="0">
                <a:solidFill>
                  <a:srgbClr val="FF0066"/>
                </a:solidFill>
                <a:latin typeface="Arial" panose="020B0604020202020204" pitchFamily="34" charset="0"/>
                <a:cs typeface="Arial" panose="020B0604020202020204" pitchFamily="34" charset="0"/>
              </a:rPr>
              <a:t>Được trả theo </a:t>
            </a:r>
            <a:r>
              <a:rPr lang="en-US" sz="2200" b="1" dirty="0" err="1">
                <a:latin typeface="Arial" panose="020B0604020202020204" pitchFamily="34" charset="0"/>
                <a:cs typeface="Arial" panose="020B0604020202020204" pitchFamily="34" charset="0"/>
              </a:rPr>
              <a:t>giờ</a:t>
            </a:r>
            <a:r>
              <a:rPr lang="en-US" sz="2200" b="1" dirty="0">
                <a:latin typeface="Arial" panose="020B0604020202020204" pitchFamily="34" charset="0"/>
                <a:cs typeface="Arial" panose="020B0604020202020204" pitchFamily="34" charset="0"/>
              </a:rPr>
              <a:t>, </a:t>
            </a:r>
            <a:r>
              <a:rPr lang="en-US" sz="2200" b="1" dirty="0" err="1">
                <a:latin typeface="Arial" panose="020B0604020202020204" pitchFamily="34" charset="0"/>
                <a:cs typeface="Arial" panose="020B0604020202020204" pitchFamily="34" charset="0"/>
              </a:rPr>
              <a:t>ngày</a:t>
            </a:r>
            <a:r>
              <a:rPr lang="en-US" sz="2200" b="1" dirty="0">
                <a:latin typeface="Arial" panose="020B0604020202020204" pitchFamily="34" charset="0"/>
                <a:cs typeface="Arial" panose="020B0604020202020204" pitchFamily="34" charset="0"/>
              </a:rPr>
              <a:t>, </a:t>
            </a:r>
            <a:r>
              <a:rPr lang="en-US" sz="2200" b="1" dirty="0" err="1">
                <a:latin typeface="Arial" panose="020B0604020202020204" pitchFamily="34" charset="0"/>
                <a:cs typeface="Arial" panose="020B0604020202020204" pitchFamily="34" charset="0"/>
              </a:rPr>
              <a:t>tuần</a:t>
            </a:r>
            <a:r>
              <a:rPr lang="en-US" sz="2200" b="1" dirty="0">
                <a:latin typeface="Arial" panose="020B0604020202020204" pitchFamily="34" charset="0"/>
                <a:cs typeface="Arial" panose="020B0604020202020204" pitchFamily="34" charset="0"/>
              </a:rPr>
              <a:t>, </a:t>
            </a:r>
            <a:r>
              <a:rPr lang="en-US" sz="2200" b="1" dirty="0" err="1">
                <a:latin typeface="Arial" panose="020B0604020202020204" pitchFamily="34" charset="0"/>
                <a:cs typeface="Arial" panose="020B0604020202020204" pitchFamily="34" charset="0"/>
              </a:rPr>
              <a:t>tháng</a:t>
            </a:r>
            <a:endParaRPr lang="en-US" sz="2200" b="1" dirty="0">
              <a:latin typeface="Arial" panose="020B0604020202020204" pitchFamily="34" charset="0"/>
              <a:cs typeface="Arial" panose="020B0604020202020204" pitchFamily="34" charset="0"/>
            </a:endParaRPr>
          </a:p>
        </p:txBody>
      </p:sp>
      <p:sp>
        <p:nvSpPr>
          <p:cNvPr id="38" name="Rectangle 8">
            <a:extLst>
              <a:ext uri="{FF2B5EF4-FFF2-40B4-BE49-F238E27FC236}">
                <a16:creationId xmlns="" xmlns:a16="http://schemas.microsoft.com/office/drawing/2014/main" id="{19269682-3611-448C-9535-81B1B77886EE}"/>
              </a:ext>
            </a:extLst>
          </p:cNvPr>
          <p:cNvSpPr>
            <a:spLocks noChangeArrowheads="1"/>
          </p:cNvSpPr>
          <p:nvPr/>
        </p:nvSpPr>
        <p:spPr bwMode="auto">
          <a:xfrm>
            <a:off x="4963462" y="4728270"/>
            <a:ext cx="137088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b="1" dirty="0" err="1">
                <a:solidFill>
                  <a:srgbClr val="CC6600"/>
                </a:solidFill>
                <a:cs typeface="Times New Roman" panose="02020603050405020304" pitchFamily="18" charset="0"/>
              </a:rPr>
              <a:t>Đơn</a:t>
            </a:r>
            <a:r>
              <a:rPr lang="en-US" altLang="en-US" sz="2000" b="1" dirty="0">
                <a:solidFill>
                  <a:srgbClr val="CC6600"/>
                </a:solidFill>
                <a:cs typeface="Times New Roman" panose="02020603050405020304" pitchFamily="18" charset="0"/>
              </a:rPr>
              <a:t> </a:t>
            </a:r>
            <a:r>
              <a:rPr lang="en-US" altLang="en-US" sz="2000" b="1" dirty="0" err="1">
                <a:solidFill>
                  <a:srgbClr val="CC6600"/>
                </a:solidFill>
                <a:cs typeface="Times New Roman" panose="02020603050405020304" pitchFamily="18" charset="0"/>
              </a:rPr>
              <a:t>giá</a:t>
            </a:r>
            <a:r>
              <a:rPr lang="en-US" altLang="en-US" sz="2000" b="1" dirty="0">
                <a:solidFill>
                  <a:srgbClr val="CC6600"/>
                </a:solidFill>
                <a:cs typeface="Times New Roman" panose="02020603050405020304" pitchFamily="18" charset="0"/>
              </a:rPr>
              <a:t> </a:t>
            </a:r>
            <a:r>
              <a:rPr lang="en-US" altLang="en-US" sz="2000" dirty="0">
                <a:cs typeface="Times New Roman" panose="02020603050405020304" pitchFamily="18" charset="0"/>
              </a:rPr>
              <a:t>=</a:t>
            </a:r>
            <a:endParaRPr lang="en-US" altLang="en-US" sz="2000" dirty="0"/>
          </a:p>
        </p:txBody>
      </p:sp>
      <p:sp>
        <p:nvSpPr>
          <p:cNvPr id="39" name="Rectangle 9">
            <a:extLst>
              <a:ext uri="{FF2B5EF4-FFF2-40B4-BE49-F238E27FC236}">
                <a16:creationId xmlns="" xmlns:a16="http://schemas.microsoft.com/office/drawing/2014/main" id="{875A6606-9B3D-4ABE-B20D-B3687A43A872}"/>
              </a:ext>
            </a:extLst>
          </p:cNvPr>
          <p:cNvSpPr>
            <a:spLocks noChangeArrowheads="1"/>
          </p:cNvSpPr>
          <p:nvPr/>
        </p:nvSpPr>
        <p:spPr bwMode="auto">
          <a:xfrm>
            <a:off x="6431418" y="4367728"/>
            <a:ext cx="45862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err="1">
                <a:solidFill>
                  <a:srgbClr val="0070C0"/>
                </a:solidFill>
                <a:cs typeface="Times New Roman" panose="02020603050405020304" pitchFamily="18" charset="0"/>
              </a:rPr>
              <a:t>Giá</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trị</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hàng</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ngày</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của</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hàng</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hóa</a:t>
            </a:r>
            <a:r>
              <a:rPr lang="en-US" altLang="en-US" sz="2000" dirty="0">
                <a:solidFill>
                  <a:srgbClr val="0070C0"/>
                </a:solidFill>
                <a:cs typeface="Times New Roman" panose="02020603050405020304" pitchFamily="18" charset="0"/>
              </a:rPr>
              <a:t> SLĐ</a:t>
            </a:r>
          </a:p>
        </p:txBody>
      </p:sp>
      <p:sp>
        <p:nvSpPr>
          <p:cNvPr id="40" name="Rectangle 10">
            <a:extLst>
              <a:ext uri="{FF2B5EF4-FFF2-40B4-BE49-F238E27FC236}">
                <a16:creationId xmlns="" xmlns:a16="http://schemas.microsoft.com/office/drawing/2014/main" id="{69438B83-542C-4BB5-871E-EEF06CE8729D}"/>
              </a:ext>
            </a:extLst>
          </p:cNvPr>
          <p:cNvSpPr>
            <a:spLocks noChangeArrowheads="1"/>
          </p:cNvSpPr>
          <p:nvPr/>
        </p:nvSpPr>
        <p:spPr bwMode="auto">
          <a:xfrm>
            <a:off x="6431418" y="5028128"/>
            <a:ext cx="503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000" dirty="0" err="1">
                <a:solidFill>
                  <a:srgbClr val="663300"/>
                </a:solidFill>
                <a:cs typeface="Times New Roman" panose="02020603050405020304" pitchFamily="18" charset="0"/>
              </a:rPr>
              <a:t>Ngày</a:t>
            </a:r>
            <a:r>
              <a:rPr lang="en-US" altLang="en-US" sz="2000" dirty="0">
                <a:solidFill>
                  <a:srgbClr val="663300"/>
                </a:solidFill>
                <a:cs typeface="Times New Roman" panose="02020603050405020304" pitchFamily="18" charset="0"/>
              </a:rPr>
              <a:t> lao </a:t>
            </a:r>
            <a:r>
              <a:rPr lang="en-US" altLang="en-US" sz="2000" dirty="0" err="1">
                <a:solidFill>
                  <a:srgbClr val="663300"/>
                </a:solidFill>
                <a:cs typeface="Times New Roman" panose="02020603050405020304" pitchFamily="18" charset="0"/>
              </a:rPr>
              <a:t>động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với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một</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số</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giờ</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nhất</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định</a:t>
            </a:r>
            <a:r>
              <a:rPr lang="en-US" altLang="en-US" sz="2000" dirty="0">
                <a:solidFill>
                  <a:srgbClr val="663300"/>
                </a:solidFill>
                <a:cs typeface="Times New Roman" panose="02020603050405020304" pitchFamily="18" charset="0"/>
              </a:rPr>
              <a:t> </a:t>
            </a:r>
            <a:endParaRPr lang="en-US" altLang="en-US" sz="2000" dirty="0">
              <a:solidFill>
                <a:srgbClr val="663300"/>
              </a:solidFill>
            </a:endParaRPr>
          </a:p>
        </p:txBody>
      </p:sp>
      <p:cxnSp>
        <p:nvCxnSpPr>
          <p:cNvPr id="41" name="Straight Connector 40">
            <a:extLst>
              <a:ext uri="{FF2B5EF4-FFF2-40B4-BE49-F238E27FC236}">
                <a16:creationId xmlns="" xmlns:a16="http://schemas.microsoft.com/office/drawing/2014/main" id="{9BB0AB9B-08E9-4C63-A4D1-94395644AB3B}"/>
              </a:ext>
            </a:extLst>
          </p:cNvPr>
          <p:cNvCxnSpPr/>
          <p:nvPr/>
        </p:nvCxnSpPr>
        <p:spPr>
          <a:xfrm>
            <a:off x="6326980" y="4940815"/>
            <a:ext cx="4697076" cy="0"/>
          </a:xfrm>
          <a:prstGeom prst="line">
            <a:avLst/>
          </a:prstGeom>
        </p:spPr>
        <p:style>
          <a:lnRef idx="1">
            <a:schemeClr val="accent1"/>
          </a:lnRef>
          <a:fillRef idx="0">
            <a:schemeClr val="accent1"/>
          </a:fillRef>
          <a:effectRef idx="0">
            <a:schemeClr val="accent1"/>
          </a:effectRef>
          <a:fontRef idx="minor">
            <a:schemeClr val="tx1"/>
          </a:fontRef>
        </p:style>
      </p:cxnSp>
      <p:sp>
        <p:nvSpPr>
          <p:cNvPr id="43" name="Rectangle 10">
            <a:extLst>
              <a:ext uri="{FF2B5EF4-FFF2-40B4-BE49-F238E27FC236}">
                <a16:creationId xmlns="" xmlns:a16="http://schemas.microsoft.com/office/drawing/2014/main" id="{E0D78118-FA48-4934-B8D3-D7A4646CC1B8}"/>
              </a:ext>
            </a:extLst>
          </p:cNvPr>
          <p:cNvSpPr>
            <a:spLocks noChangeArrowheads="1"/>
          </p:cNvSpPr>
          <p:nvPr/>
        </p:nvSpPr>
        <p:spPr bwMode="auto">
          <a:xfrm>
            <a:off x="4294192" y="6036546"/>
            <a:ext cx="799237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000" dirty="0"/>
              <a:t>Các yếu tố ảnh hưởng: </a:t>
            </a:r>
            <a:r>
              <a:rPr lang="vi-VN" altLang="en-US" sz="2000" b="1" dirty="0">
                <a:solidFill>
                  <a:srgbClr val="0033CC"/>
                </a:solidFill>
              </a:rPr>
              <a:t>Độ dài </a:t>
            </a:r>
            <a:r>
              <a:rPr lang="vi-VN" altLang="en-US" sz="2000" dirty="0"/>
              <a:t>thời gian lao động, </a:t>
            </a:r>
            <a:r>
              <a:rPr lang="vi-VN" altLang="en-US" sz="2000" b="1" dirty="0">
                <a:solidFill>
                  <a:srgbClr val="0033CC"/>
                </a:solidFill>
              </a:rPr>
              <a:t>cường độ </a:t>
            </a:r>
            <a:r>
              <a:rPr lang="vi-VN" altLang="en-US" sz="2000" dirty="0"/>
              <a:t>lao động, </a:t>
            </a:r>
            <a:r>
              <a:rPr lang="vi-VN" altLang="en-US" sz="2000" b="1" dirty="0">
                <a:solidFill>
                  <a:srgbClr val="0033CC"/>
                </a:solidFill>
              </a:rPr>
              <a:t>tính chất </a:t>
            </a:r>
            <a:r>
              <a:rPr lang="vi-VN" altLang="en-US" sz="2000" dirty="0"/>
              <a:t>công việc, trình độ </a:t>
            </a:r>
            <a:r>
              <a:rPr lang="vi-VN" altLang="en-US" sz="2000" b="1" dirty="0">
                <a:solidFill>
                  <a:srgbClr val="0033CC"/>
                </a:solidFill>
              </a:rPr>
              <a:t>tay nghề</a:t>
            </a:r>
            <a:r>
              <a:rPr lang="en-US" altLang="en-US" sz="2000" b="1" dirty="0">
                <a:solidFill>
                  <a:srgbClr val="0033CC"/>
                </a:solidFill>
              </a:rPr>
              <a:t>.</a:t>
            </a:r>
          </a:p>
        </p:txBody>
      </p:sp>
      <p:pic>
        <p:nvPicPr>
          <p:cNvPr id="1026" name="Picture 2" descr="Ảnh động trang trí powerpoint (13)">
            <a:extLst>
              <a:ext uri="{FF2B5EF4-FFF2-40B4-BE49-F238E27FC236}">
                <a16:creationId xmlns="" xmlns:a16="http://schemas.microsoft.com/office/drawing/2014/main" id="{8C73196A-07CC-4982-A6B8-B05F0F0E343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12158" y="3504128"/>
            <a:ext cx="2643027" cy="154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 name="Picture 3" descr="Ảnh động đẹp (18)">
            <a:extLst>
              <a:ext uri="{FF2B5EF4-FFF2-40B4-BE49-F238E27FC236}">
                <a16:creationId xmlns="" xmlns:a16="http://schemas.microsoft.com/office/drawing/2014/main" id="{89F28F0A-D738-4008-A569-404171034EA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384" y="55246"/>
            <a:ext cx="7620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33"/>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FF"/>
            </a:gs>
            <a:gs pos="50000">
              <a:srgbClr val="FFFFFF"/>
            </a:gs>
            <a:gs pos="100000">
              <a:srgbClr val="FFFFFF"/>
            </a:gs>
          </a:gsLst>
          <a:lin ang="2700000" scaled="1"/>
        </a:gra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 xmlns:a16="http://schemas.microsoft.com/office/drawing/2014/main" id="{4590DEF8-AEEC-4415-BBE0-127B4888AEE4}"/>
              </a:ext>
            </a:extLst>
          </p:cNvPr>
          <p:cNvSpPr>
            <a:spLocks noChangeArrowheads="1"/>
          </p:cNvSpPr>
          <p:nvPr/>
        </p:nvSpPr>
        <p:spPr bwMode="auto">
          <a:xfrm>
            <a:off x="2271485" y="1013077"/>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1" name="Hexagon 20">
            <a:extLst>
              <a:ext uri="{FF2B5EF4-FFF2-40B4-BE49-F238E27FC236}">
                <a16:creationId xmlns="" xmlns:a16="http://schemas.microsoft.com/office/drawing/2014/main" id="{DC6E2B13-5EC2-46CA-8B7C-D2801DF17538}"/>
              </a:ext>
            </a:extLst>
          </p:cNvPr>
          <p:cNvSpPr/>
          <p:nvPr/>
        </p:nvSpPr>
        <p:spPr>
          <a:xfrm>
            <a:off x="1654236" y="998139"/>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2" name="Rectangle 2">
            <a:extLst>
              <a:ext uri="{FF2B5EF4-FFF2-40B4-BE49-F238E27FC236}">
                <a16:creationId xmlns="" xmlns:a16="http://schemas.microsoft.com/office/drawing/2014/main" id="{6A1B15F4-F38E-4884-BBFF-35509224193B}"/>
              </a:ext>
            </a:extLst>
          </p:cNvPr>
          <p:cNvSpPr>
            <a:spLocks noChangeArrowheads="1"/>
          </p:cNvSpPr>
          <p:nvPr/>
        </p:nvSpPr>
        <p:spPr bwMode="auto">
          <a:xfrm>
            <a:off x="2002580" y="1447573"/>
            <a:ext cx="6021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q"/>
            </a:pPr>
            <a:r>
              <a:rPr lang="vi-VN" altLang="en-US" sz="2400" b="1" dirty="0">
                <a:solidFill>
                  <a:srgbClr val="7030A0"/>
                </a:solidFill>
                <a:cs typeface="Times New Roman" panose="02020603050405020304" pitchFamily="18" charset="0"/>
              </a:rPr>
              <a:t>H</a:t>
            </a:r>
            <a:r>
              <a:rPr lang="en-US" altLang="en-US" sz="2400" b="1" dirty="0" err="1">
                <a:solidFill>
                  <a:srgbClr val="7030A0"/>
                </a:solidFill>
                <a:cs typeface="Times New Roman" panose="02020603050405020304" pitchFamily="18" charset="0"/>
              </a:rPr>
              <a:t>ình</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thức</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cơ</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bản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của</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tiền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công</a:t>
            </a:r>
            <a:endParaRPr lang="en-US" altLang="en-US" sz="2400" dirty="0">
              <a:solidFill>
                <a:srgbClr val="7030A0"/>
              </a:solidFill>
            </a:endParaRPr>
          </a:p>
        </p:txBody>
      </p:sp>
      <p:sp>
        <p:nvSpPr>
          <p:cNvPr id="23" name="Rectangle 17">
            <a:extLst>
              <a:ext uri="{FF2B5EF4-FFF2-40B4-BE49-F238E27FC236}">
                <a16:creationId xmlns="" xmlns:a16="http://schemas.microsoft.com/office/drawing/2014/main" id="{7A3731A1-7BC5-4031-91CC-9782216A1EEF}"/>
              </a:ext>
            </a:extLst>
          </p:cNvPr>
          <p:cNvSpPr>
            <a:spLocks noChangeArrowheads="1"/>
          </p:cNvSpPr>
          <p:nvPr/>
        </p:nvSpPr>
        <p:spPr bwMode="auto">
          <a:xfrm>
            <a:off x="3188919" y="1909238"/>
            <a:ext cx="4834803" cy="461665"/>
          </a:xfrm>
          <a:prstGeom prst="rect">
            <a:avLst/>
          </a:prstGeom>
          <a:noFill/>
          <a:ln>
            <a:solidFill>
              <a:srgbClr val="0033CC"/>
            </a:solid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eaLnBrk="1" hangingPunct="1">
              <a:buFont typeface="Wingdings" panose="05000000000000000000" pitchFamily="2" charset="2"/>
              <a:buChar char="§"/>
              <a:defRPr/>
            </a:pPr>
            <a:r>
              <a:rPr lang="vi-VN" sz="2400" b="1" dirty="0">
                <a:cs typeface="Arial" panose="020B0604020202020204" pitchFamily="34" charset="0"/>
              </a:rPr>
              <a:t>Tiền công tính theo sản phẩm</a:t>
            </a:r>
            <a:endParaRPr lang="en-US" sz="2400" b="1" dirty="0">
              <a:cs typeface="Arial" panose="020B0604020202020204" pitchFamily="34" charset="0"/>
            </a:endParaRPr>
          </a:p>
        </p:txBody>
      </p:sp>
      <p:sp>
        <p:nvSpPr>
          <p:cNvPr id="25" name="TextBox 24">
            <a:extLst>
              <a:ext uri="{FF2B5EF4-FFF2-40B4-BE49-F238E27FC236}">
                <a16:creationId xmlns="" xmlns:a16="http://schemas.microsoft.com/office/drawing/2014/main" id="{C35F295B-1368-4F66-A024-A837AA885B2F}"/>
              </a:ext>
            </a:extLst>
          </p:cNvPr>
          <p:cNvSpPr txBox="1"/>
          <p:nvPr/>
        </p:nvSpPr>
        <p:spPr>
          <a:xfrm>
            <a:off x="4211413" y="2373945"/>
            <a:ext cx="7563712" cy="1015663"/>
          </a:xfrm>
          <a:prstGeom prst="rect">
            <a:avLst/>
          </a:prstGeom>
          <a:noFill/>
        </p:spPr>
        <p:txBody>
          <a:bodyPr wrap="square">
            <a:spAutoFit/>
          </a:bodyPr>
          <a:lstStyle/>
          <a:p>
            <a:pPr marL="342900" indent="-342900" algn="ctr">
              <a:buFont typeface="Wingdings" panose="05000000000000000000" pitchFamily="2" charset="2"/>
              <a:buChar char="Ø"/>
            </a:pPr>
            <a:r>
              <a:rPr lang="vi-VN" sz="2000" dirty="0"/>
              <a:t>Là hình thức tiền công tính theo </a:t>
            </a:r>
            <a:r>
              <a:rPr lang="vi-VN" sz="2000" b="1" dirty="0">
                <a:solidFill>
                  <a:srgbClr val="FF0000"/>
                </a:solidFill>
              </a:rPr>
              <a:t>số lượng sản phẩm </a:t>
            </a:r>
            <a:r>
              <a:rPr lang="vi-VN" sz="2000" dirty="0"/>
              <a:t>đã làm ra, hoặc </a:t>
            </a:r>
            <a:r>
              <a:rPr lang="vi-VN" sz="2000" b="1" dirty="0">
                <a:solidFill>
                  <a:srgbClr val="008000"/>
                </a:solidFill>
              </a:rPr>
              <a:t>số lượng công việc </a:t>
            </a:r>
            <a:r>
              <a:rPr lang="vi-VN" sz="2000" dirty="0"/>
              <a:t>đã hoàn thành trong 1 thời gian nhất định.</a:t>
            </a:r>
            <a:endParaRPr lang="en-US" sz="2000" dirty="0"/>
          </a:p>
        </p:txBody>
      </p:sp>
      <p:pic>
        <p:nvPicPr>
          <p:cNvPr id="56322" name="Picture 2" descr="lương theo sản phẩm là gì, cách tính lương theo sản phẩm">
            <a:extLst>
              <a:ext uri="{FF2B5EF4-FFF2-40B4-BE49-F238E27FC236}">
                <a16:creationId xmlns="" xmlns:a16="http://schemas.microsoft.com/office/drawing/2014/main" id="{284FF2F1-8BF2-4FBE-A0C1-8C664594732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7286" y="2145798"/>
            <a:ext cx="2450924" cy="1655259"/>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14">
            <a:extLst>
              <a:ext uri="{FF2B5EF4-FFF2-40B4-BE49-F238E27FC236}">
                <a16:creationId xmlns="" xmlns:a16="http://schemas.microsoft.com/office/drawing/2014/main" id="{FD73C574-BA4F-4D51-947C-B6B3D3A6C5CB}"/>
              </a:ext>
            </a:extLst>
          </p:cNvPr>
          <p:cNvSpPr>
            <a:spLocks noChangeArrowheads="1"/>
          </p:cNvSpPr>
          <p:nvPr/>
        </p:nvSpPr>
        <p:spPr bwMode="auto">
          <a:xfrm>
            <a:off x="4378345" y="3506355"/>
            <a:ext cx="151195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Ø"/>
            </a:pPr>
            <a:r>
              <a:rPr lang="en-US" altLang="en-US" sz="2000" dirty="0" err="1">
                <a:solidFill>
                  <a:srgbClr val="FF0080"/>
                </a:solidFill>
                <a:latin typeface="+mj-lt"/>
                <a:cs typeface="Times New Roman" panose="02020603050405020304" pitchFamily="18" charset="0"/>
              </a:rPr>
              <a:t>Đơn</a:t>
            </a:r>
            <a:r>
              <a:rPr lang="en-US" altLang="en-US" sz="2000" dirty="0">
                <a:solidFill>
                  <a:srgbClr val="FF0080"/>
                </a:solidFill>
                <a:latin typeface="+mj-lt"/>
                <a:cs typeface="Times New Roman" panose="02020603050405020304" pitchFamily="18" charset="0"/>
              </a:rPr>
              <a:t> </a:t>
            </a:r>
            <a:r>
              <a:rPr lang="en-US" altLang="en-US" sz="2000" dirty="0" err="1">
                <a:solidFill>
                  <a:srgbClr val="FF0080"/>
                </a:solidFill>
                <a:latin typeface="+mj-lt"/>
                <a:cs typeface="Times New Roman" panose="02020603050405020304" pitchFamily="18" charset="0"/>
              </a:rPr>
              <a:t>giá</a:t>
            </a:r>
            <a:r>
              <a:rPr lang="en-US" altLang="en-US" sz="2000" dirty="0">
                <a:solidFill>
                  <a:srgbClr val="FF0080"/>
                </a:solidFill>
                <a:latin typeface="+mj-lt"/>
                <a:cs typeface="Times New Roman" panose="02020603050405020304" pitchFamily="18" charset="0"/>
              </a:rPr>
              <a:t> </a:t>
            </a:r>
            <a:endParaRPr lang="vi-VN" altLang="en-US" sz="2000" dirty="0">
              <a:solidFill>
                <a:srgbClr val="FF0080"/>
              </a:solidFill>
              <a:latin typeface="+mj-lt"/>
              <a:cs typeface="Times New Roman" panose="02020603050405020304" pitchFamily="18" charset="0"/>
            </a:endParaRPr>
          </a:p>
          <a:p>
            <a:pPr algn="ctr"/>
            <a:r>
              <a:rPr lang="vi-VN" altLang="en-US" sz="2000" dirty="0">
                <a:solidFill>
                  <a:srgbClr val="FF0080"/>
                </a:solidFill>
                <a:latin typeface="+mj-lt"/>
                <a:cs typeface="Times New Roman" panose="02020603050405020304" pitchFamily="18" charset="0"/>
              </a:rPr>
              <a:t>Tiền công</a:t>
            </a:r>
            <a:endParaRPr lang="en-US" altLang="en-US" sz="2000" dirty="0">
              <a:latin typeface="+mj-lt"/>
            </a:endParaRPr>
          </a:p>
        </p:txBody>
      </p:sp>
      <p:sp>
        <p:nvSpPr>
          <p:cNvPr id="28" name="Rectangle 27">
            <a:extLst>
              <a:ext uri="{FF2B5EF4-FFF2-40B4-BE49-F238E27FC236}">
                <a16:creationId xmlns="" xmlns:a16="http://schemas.microsoft.com/office/drawing/2014/main" id="{2B1365C1-1D75-463A-A42B-6A39371BA50C}"/>
              </a:ext>
            </a:extLst>
          </p:cNvPr>
          <p:cNvSpPr/>
          <p:nvPr/>
        </p:nvSpPr>
        <p:spPr>
          <a:xfrm>
            <a:off x="6174031" y="3400947"/>
            <a:ext cx="4504888" cy="400110"/>
          </a:xfrm>
          <a:prstGeom prst="rect">
            <a:avLst/>
          </a:prstGeom>
        </p:spPr>
        <p:txBody>
          <a:bodyPr wrap="none">
            <a:spAutoFit/>
          </a:bodyPr>
          <a:lstStyle/>
          <a:p>
            <a:pPr algn="ctr">
              <a:defRPr/>
            </a:pPr>
            <a:r>
              <a:rPr lang="en-US" sz="2000" dirty="0" err="1">
                <a:solidFill>
                  <a:srgbClr val="663300"/>
                </a:solidFill>
                <a:latin typeface="+mj-lt"/>
              </a:rPr>
              <a:t>Tiền</a:t>
            </a:r>
            <a:r>
              <a:rPr lang="en-US" sz="2000" dirty="0">
                <a:solidFill>
                  <a:srgbClr val="663300"/>
                </a:solidFill>
                <a:latin typeface="+mj-lt"/>
              </a:rPr>
              <a:t> </a:t>
            </a:r>
            <a:r>
              <a:rPr lang="en-US" sz="2000" dirty="0" err="1">
                <a:solidFill>
                  <a:srgbClr val="663300"/>
                </a:solidFill>
                <a:latin typeface="+mj-lt"/>
              </a:rPr>
              <a:t>công</a:t>
            </a:r>
            <a:r>
              <a:rPr lang="en-US" sz="2000" dirty="0">
                <a:solidFill>
                  <a:srgbClr val="663300"/>
                </a:solidFill>
                <a:latin typeface="+mj-lt"/>
              </a:rPr>
              <a:t> </a:t>
            </a:r>
            <a:r>
              <a:rPr lang="en-US" sz="2000" dirty="0" err="1">
                <a:solidFill>
                  <a:srgbClr val="663300"/>
                </a:solidFill>
                <a:latin typeface="+mj-lt"/>
              </a:rPr>
              <a:t>trung</a:t>
            </a:r>
            <a:r>
              <a:rPr lang="en-US" sz="2000" dirty="0">
                <a:solidFill>
                  <a:srgbClr val="663300"/>
                </a:solidFill>
                <a:latin typeface="+mj-lt"/>
              </a:rPr>
              <a:t> </a:t>
            </a:r>
            <a:r>
              <a:rPr lang="en-US" sz="2000" dirty="0" err="1">
                <a:solidFill>
                  <a:srgbClr val="663300"/>
                </a:solidFill>
                <a:latin typeface="+mj-lt"/>
              </a:rPr>
              <a:t>bình</a:t>
            </a:r>
            <a:r>
              <a:rPr lang="en-US" sz="2000" dirty="0">
                <a:solidFill>
                  <a:srgbClr val="663300"/>
                </a:solidFill>
                <a:latin typeface="+mj-lt"/>
              </a:rPr>
              <a:t> 1 </a:t>
            </a:r>
            <a:r>
              <a:rPr lang="en-US" sz="2000" dirty="0" err="1">
                <a:solidFill>
                  <a:srgbClr val="663300"/>
                </a:solidFill>
                <a:latin typeface="+mj-lt"/>
              </a:rPr>
              <a:t>ngày</a:t>
            </a:r>
            <a:r>
              <a:rPr lang="en-US" sz="2000" dirty="0">
                <a:solidFill>
                  <a:srgbClr val="663300"/>
                </a:solidFill>
                <a:latin typeface="+mj-lt"/>
              </a:rPr>
              <a:t> </a:t>
            </a:r>
            <a:r>
              <a:rPr lang="en-US" sz="2000" dirty="0" err="1">
                <a:solidFill>
                  <a:srgbClr val="663300"/>
                </a:solidFill>
                <a:latin typeface="+mj-lt"/>
              </a:rPr>
              <a:t>của</a:t>
            </a:r>
            <a:r>
              <a:rPr lang="en-US" sz="2000" dirty="0">
                <a:solidFill>
                  <a:srgbClr val="663300"/>
                </a:solidFill>
                <a:latin typeface="+mj-lt"/>
              </a:rPr>
              <a:t> </a:t>
            </a:r>
            <a:r>
              <a:rPr lang="vi-VN" sz="2000" dirty="0">
                <a:solidFill>
                  <a:srgbClr val="663300"/>
                </a:solidFill>
                <a:latin typeface="+mj-lt"/>
              </a:rPr>
              <a:t>1 </a:t>
            </a:r>
            <a:r>
              <a:rPr lang="en-US" sz="2000" dirty="0">
                <a:solidFill>
                  <a:srgbClr val="663300"/>
                </a:solidFill>
                <a:latin typeface="+mj-lt"/>
              </a:rPr>
              <a:t>CN</a:t>
            </a:r>
          </a:p>
        </p:txBody>
      </p:sp>
      <p:sp>
        <p:nvSpPr>
          <p:cNvPr id="29" name="Rectangle 28">
            <a:extLst>
              <a:ext uri="{FF2B5EF4-FFF2-40B4-BE49-F238E27FC236}">
                <a16:creationId xmlns="" xmlns:a16="http://schemas.microsoft.com/office/drawing/2014/main" id="{AF28A32F-BBA4-40CF-B447-F5856ABEC943}"/>
              </a:ext>
            </a:extLst>
          </p:cNvPr>
          <p:cNvSpPr/>
          <p:nvPr/>
        </p:nvSpPr>
        <p:spPr>
          <a:xfrm>
            <a:off x="5874895" y="3994592"/>
            <a:ext cx="5582894" cy="400110"/>
          </a:xfrm>
          <a:prstGeom prst="rect">
            <a:avLst/>
          </a:prstGeom>
        </p:spPr>
        <p:txBody>
          <a:bodyPr wrap="square">
            <a:spAutoFit/>
          </a:bodyPr>
          <a:lstStyle/>
          <a:p>
            <a:pPr algn="ctr">
              <a:defRPr/>
            </a:pPr>
            <a:r>
              <a:rPr lang="en-US" sz="2000" dirty="0" err="1">
                <a:solidFill>
                  <a:srgbClr val="002060"/>
                </a:solidFill>
                <a:latin typeface="+mj-lt"/>
              </a:rPr>
              <a:t>Số</a:t>
            </a:r>
            <a:r>
              <a:rPr lang="en-US" sz="2000" dirty="0">
                <a:solidFill>
                  <a:srgbClr val="002060"/>
                </a:solidFill>
                <a:latin typeface="+mj-lt"/>
              </a:rPr>
              <a:t> </a:t>
            </a:r>
            <a:r>
              <a:rPr lang="en-US" sz="2000" dirty="0" err="1">
                <a:solidFill>
                  <a:srgbClr val="002060"/>
                </a:solidFill>
                <a:latin typeface="+mj-lt"/>
              </a:rPr>
              <a:t>sản</a:t>
            </a:r>
            <a:r>
              <a:rPr lang="en-US" sz="2000" dirty="0">
                <a:solidFill>
                  <a:srgbClr val="002060"/>
                </a:solidFill>
                <a:latin typeface="+mj-lt"/>
              </a:rPr>
              <a:t> </a:t>
            </a:r>
            <a:r>
              <a:rPr lang="en-US" sz="2000" dirty="0" err="1">
                <a:solidFill>
                  <a:srgbClr val="002060"/>
                </a:solidFill>
                <a:latin typeface="+mj-lt"/>
              </a:rPr>
              <a:t>phẩm</a:t>
            </a:r>
            <a:r>
              <a:rPr lang="en-US" sz="2000" dirty="0">
                <a:solidFill>
                  <a:srgbClr val="002060"/>
                </a:solidFill>
                <a:latin typeface="+mj-lt"/>
              </a:rPr>
              <a:t> </a:t>
            </a:r>
            <a:r>
              <a:rPr lang="vi-VN" sz="2000" dirty="0">
                <a:solidFill>
                  <a:srgbClr val="002060"/>
                </a:solidFill>
                <a:latin typeface="+mj-lt"/>
              </a:rPr>
              <a:t>1 </a:t>
            </a:r>
            <a:r>
              <a:rPr lang="en-US" sz="2000" dirty="0">
                <a:solidFill>
                  <a:srgbClr val="002060"/>
                </a:solidFill>
                <a:latin typeface="+mj-lt"/>
              </a:rPr>
              <a:t>CN </a:t>
            </a:r>
            <a:r>
              <a:rPr lang="vi-VN" sz="2000" dirty="0">
                <a:solidFill>
                  <a:srgbClr val="002060"/>
                </a:solidFill>
                <a:latin typeface="+mj-lt"/>
              </a:rPr>
              <a:t>tạo ra t</a:t>
            </a:r>
            <a:r>
              <a:rPr lang="en-US" sz="2000" dirty="0" err="1">
                <a:solidFill>
                  <a:srgbClr val="002060"/>
                </a:solidFill>
                <a:latin typeface="+mj-lt"/>
              </a:rPr>
              <a:t>rong</a:t>
            </a:r>
            <a:r>
              <a:rPr lang="en-US" sz="2000" dirty="0">
                <a:solidFill>
                  <a:srgbClr val="002060"/>
                </a:solidFill>
                <a:latin typeface="+mj-lt"/>
              </a:rPr>
              <a:t> </a:t>
            </a:r>
            <a:r>
              <a:rPr lang="vi-VN" sz="2000" dirty="0">
                <a:solidFill>
                  <a:srgbClr val="002060"/>
                </a:solidFill>
                <a:latin typeface="+mj-lt"/>
              </a:rPr>
              <a:t>1 </a:t>
            </a:r>
            <a:r>
              <a:rPr lang="en-US" sz="2000" dirty="0" err="1">
                <a:solidFill>
                  <a:srgbClr val="002060"/>
                </a:solidFill>
                <a:latin typeface="+mj-lt"/>
              </a:rPr>
              <a:t>ngày</a:t>
            </a:r>
            <a:r>
              <a:rPr lang="vi-VN" sz="2000" dirty="0">
                <a:solidFill>
                  <a:srgbClr val="002060"/>
                </a:solidFill>
                <a:latin typeface="+mj-lt"/>
              </a:rPr>
              <a:t> lao động</a:t>
            </a:r>
            <a:endParaRPr lang="en-US" sz="2000" dirty="0">
              <a:solidFill>
                <a:srgbClr val="002060"/>
              </a:solidFill>
              <a:latin typeface="+mj-lt"/>
            </a:endParaRPr>
          </a:p>
        </p:txBody>
      </p:sp>
      <p:cxnSp>
        <p:nvCxnSpPr>
          <p:cNvPr id="30" name="Straight Connector 29">
            <a:extLst>
              <a:ext uri="{FF2B5EF4-FFF2-40B4-BE49-F238E27FC236}">
                <a16:creationId xmlns="" xmlns:a16="http://schemas.microsoft.com/office/drawing/2014/main" id="{5FE760A4-560C-4975-8777-6212BDEB30DC}"/>
              </a:ext>
            </a:extLst>
          </p:cNvPr>
          <p:cNvCxnSpPr>
            <a:cxnSpLocks/>
          </p:cNvCxnSpPr>
          <p:nvPr/>
        </p:nvCxnSpPr>
        <p:spPr>
          <a:xfrm>
            <a:off x="6276706" y="3890131"/>
            <a:ext cx="42164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 xmlns:a16="http://schemas.microsoft.com/office/drawing/2014/main" id="{01AE40F6-9A27-455C-8023-1BAA8AD80D6F}"/>
              </a:ext>
            </a:extLst>
          </p:cNvPr>
          <p:cNvSpPr txBox="1"/>
          <p:nvPr/>
        </p:nvSpPr>
        <p:spPr>
          <a:xfrm>
            <a:off x="5799944" y="3705464"/>
            <a:ext cx="592112" cy="369332"/>
          </a:xfrm>
          <a:prstGeom prst="rect">
            <a:avLst/>
          </a:prstGeom>
          <a:noFill/>
        </p:spPr>
        <p:txBody>
          <a:bodyPr wrap="square">
            <a:spAutoFit/>
          </a:bodyPr>
          <a:lstStyle/>
          <a:p>
            <a:r>
              <a:rPr lang="en-US" altLang="en-US" sz="1800" dirty="0">
                <a:latin typeface="+mj-lt"/>
                <a:cs typeface="Times New Roman" panose="02020603050405020304" pitchFamily="18" charset="0"/>
              </a:rPr>
              <a:t>=</a:t>
            </a:r>
            <a:endParaRPr lang="en-US" dirty="0"/>
          </a:p>
        </p:txBody>
      </p:sp>
      <p:sp>
        <p:nvSpPr>
          <p:cNvPr id="36" name="TextBox 35">
            <a:extLst>
              <a:ext uri="{FF2B5EF4-FFF2-40B4-BE49-F238E27FC236}">
                <a16:creationId xmlns="" xmlns:a16="http://schemas.microsoft.com/office/drawing/2014/main" id="{8B0A908F-81E1-4301-BE71-E938242A8103}"/>
              </a:ext>
            </a:extLst>
          </p:cNvPr>
          <p:cNvSpPr txBox="1"/>
          <p:nvPr/>
        </p:nvSpPr>
        <p:spPr>
          <a:xfrm>
            <a:off x="4083061" y="4683830"/>
            <a:ext cx="7563712" cy="400110"/>
          </a:xfrm>
          <a:prstGeom prst="rect">
            <a:avLst/>
          </a:prstGeom>
          <a:noFill/>
        </p:spPr>
        <p:txBody>
          <a:bodyPr wrap="square">
            <a:spAutoFit/>
          </a:bodyPr>
          <a:lstStyle/>
          <a:p>
            <a:pPr marL="342900" indent="-342900" algn="ctr">
              <a:buFont typeface="Wingdings" panose="05000000000000000000" pitchFamily="2" charset="2"/>
              <a:buChar char="Ø"/>
            </a:pPr>
            <a:r>
              <a:rPr lang="vi-VN" sz="2000" dirty="0">
                <a:latin typeface="+mj-lt"/>
              </a:rPr>
              <a:t>Có </a:t>
            </a:r>
            <a:r>
              <a:rPr lang="vi-VN" sz="2000" b="1" dirty="0">
                <a:solidFill>
                  <a:srgbClr val="0033CC"/>
                </a:solidFill>
                <a:latin typeface="+mj-lt"/>
              </a:rPr>
              <a:t>nhiều ưu điểm </a:t>
            </a:r>
            <a:r>
              <a:rPr lang="vi-VN" sz="2000" dirty="0">
                <a:latin typeface="+mj-lt"/>
                <a:cs typeface="Times New Roman" panose="02020603050405020304" pitchFamily="18" charset="0"/>
              </a:rPr>
              <a:t>→ được nhiều doanh nghiệp sử dụng</a:t>
            </a:r>
            <a:endParaRPr lang="en-US" sz="2000" dirty="0">
              <a:latin typeface="+mj-lt"/>
            </a:endParaRPr>
          </a:p>
        </p:txBody>
      </p:sp>
      <p:pic>
        <p:nvPicPr>
          <p:cNvPr id="56324" name="Picture 4" descr="Ship Hàng Là Gì? Free Ship Là Gì? - Vietbox.vn">
            <a:extLst>
              <a:ext uri="{FF2B5EF4-FFF2-40B4-BE49-F238E27FC236}">
                <a16:creationId xmlns="" xmlns:a16="http://schemas.microsoft.com/office/drawing/2014/main" id="{A6C3A8BA-5A8E-417C-950F-A4EC198722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8821" y="3801057"/>
            <a:ext cx="2762481" cy="1655259"/>
          </a:xfrm>
          <a:prstGeom prst="rect">
            <a:avLst/>
          </a:prstGeom>
          <a:noFill/>
          <a:extLst>
            <a:ext uri="{909E8E84-426E-40DD-AFC4-6F175D3DCCD1}">
              <a14:hiddenFill xmlns:a14="http://schemas.microsoft.com/office/drawing/2010/main">
                <a:solidFill>
                  <a:srgbClr val="FFFFFF"/>
                </a:solidFill>
              </a14:hiddenFill>
            </a:ext>
          </a:extLst>
        </p:spPr>
      </p:pic>
      <p:pic>
        <p:nvPicPr>
          <p:cNvPr id="56326" name="Picture 6" descr="tư vấn sale bất động sản – Leo Vũ – Nhà tư vấn đầu tư BĐS nghỉ dưỡng">
            <a:extLst>
              <a:ext uri="{FF2B5EF4-FFF2-40B4-BE49-F238E27FC236}">
                <a16:creationId xmlns="" xmlns:a16="http://schemas.microsoft.com/office/drawing/2014/main" id="{014E8FF8-1A29-42A4-97DD-8DBCAFE85ED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74330" y="5083940"/>
            <a:ext cx="2331991" cy="1639382"/>
          </a:xfrm>
          <a:prstGeom prst="rect">
            <a:avLst/>
          </a:prstGeom>
          <a:noFill/>
          <a:extLst>
            <a:ext uri="{909E8E84-426E-40DD-AFC4-6F175D3DCCD1}">
              <a14:hiddenFill xmlns:a14="http://schemas.microsoft.com/office/drawing/2010/main">
                <a:solidFill>
                  <a:srgbClr val="FFFFFF"/>
                </a:solidFill>
              </a14:hiddenFill>
            </a:ext>
          </a:extLst>
        </p:spPr>
      </p:pic>
      <p:pic>
        <p:nvPicPr>
          <p:cNvPr id="56328" name="Picture 8" descr="MC dẫn chương trình - thuyết trình - Trang chủ | Facebook">
            <a:extLst>
              <a:ext uri="{FF2B5EF4-FFF2-40B4-BE49-F238E27FC236}">
                <a16:creationId xmlns="" xmlns:a16="http://schemas.microsoft.com/office/drawing/2014/main" id="{FFEF88DF-0645-4EEE-8F11-EFB9E0FA4F5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0918" y="5169753"/>
            <a:ext cx="2000250" cy="1504143"/>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7"/>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591931" y="3779361"/>
            <a:ext cx="3733978" cy="2215839"/>
            <a:chOff x="1339903" y="2524785"/>
            <a:chExt cx="3157605" cy="1500043"/>
          </a:xfrm>
        </p:grpSpPr>
        <p:sp>
          <p:nvSpPr>
            <p:cNvPr id="5" name="Freeform 5"/>
            <p:cNvSpPr>
              <a:spLocks/>
            </p:cNvSpPr>
            <p:nvPr/>
          </p:nvSpPr>
          <p:spPr bwMode="auto">
            <a:xfrm>
              <a:off x="1339903" y="2898901"/>
              <a:ext cx="673050" cy="395596"/>
            </a:xfrm>
            <a:custGeom>
              <a:avLst/>
              <a:gdLst>
                <a:gd name="T0" fmla="*/ 198 w 376"/>
                <a:gd name="T1" fmla="*/ 0 h 221"/>
                <a:gd name="T2" fmla="*/ 376 w 376"/>
                <a:gd name="T3" fmla="*/ 0 h 221"/>
                <a:gd name="T4" fmla="*/ 376 w 376"/>
                <a:gd name="T5" fmla="*/ 221 h 221"/>
                <a:gd name="T6" fmla="*/ 0 w 376"/>
                <a:gd name="T7" fmla="*/ 221 h 221"/>
                <a:gd name="T8" fmla="*/ 198 w 376"/>
                <a:gd name="T9" fmla="*/ 0 h 221"/>
              </a:gdLst>
              <a:ahLst/>
              <a:cxnLst>
                <a:cxn ang="0">
                  <a:pos x="T0" y="T1"/>
                </a:cxn>
                <a:cxn ang="0">
                  <a:pos x="T2" y="T3"/>
                </a:cxn>
                <a:cxn ang="0">
                  <a:pos x="T4" y="T5"/>
                </a:cxn>
                <a:cxn ang="0">
                  <a:pos x="T6" y="T7"/>
                </a:cxn>
                <a:cxn ang="0">
                  <a:pos x="T8" y="T9"/>
                </a:cxn>
              </a:cxnLst>
              <a:rect l="0" t="0" r="r" b="b"/>
              <a:pathLst>
                <a:path w="376" h="221">
                  <a:moveTo>
                    <a:pt x="198" y="0"/>
                  </a:moveTo>
                  <a:lnTo>
                    <a:pt x="376" y="0"/>
                  </a:lnTo>
                  <a:lnTo>
                    <a:pt x="376" y="221"/>
                  </a:lnTo>
                  <a:lnTo>
                    <a:pt x="0" y="221"/>
                  </a:lnTo>
                  <a:lnTo>
                    <a:pt x="198"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6" name="Freeform 9"/>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close/>
                </a:path>
              </a:pathLst>
            </a:custGeom>
            <a:solidFill>
              <a:srgbClr val="D4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7" name="Freeform 10"/>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8" name="Oval 11"/>
            <p:cNvSpPr>
              <a:spLocks noChangeArrowheads="1"/>
            </p:cNvSpPr>
            <p:nvPr/>
          </p:nvSpPr>
          <p:spPr bwMode="auto">
            <a:xfrm>
              <a:off x="2533850" y="2524785"/>
              <a:ext cx="655149" cy="65873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 name="Freeform 12"/>
            <p:cNvSpPr>
              <a:spLocks/>
            </p:cNvSpPr>
            <p:nvPr/>
          </p:nvSpPr>
          <p:spPr bwMode="auto">
            <a:xfrm>
              <a:off x="1694328" y="2898901"/>
              <a:ext cx="2803180" cy="1125927"/>
            </a:xfrm>
            <a:custGeom>
              <a:avLst/>
              <a:gdLst>
                <a:gd name="T0" fmla="*/ 610 w 754"/>
                <a:gd name="T1" fmla="*/ 0 h 301"/>
                <a:gd name="T2" fmla="*/ 421 w 754"/>
                <a:gd name="T3" fmla="*/ 0 h 301"/>
                <a:gd name="T4" fmla="*/ 314 w 754"/>
                <a:gd name="T5" fmla="*/ 96 h 301"/>
                <a:gd name="T6" fmla="*/ 207 w 754"/>
                <a:gd name="T7" fmla="*/ 0 h 301"/>
                <a:gd name="T8" fmla="*/ 0 w 754"/>
                <a:gd name="T9" fmla="*/ 0 h 301"/>
                <a:gd name="T10" fmla="*/ 144 w 754"/>
                <a:gd name="T11" fmla="*/ 301 h 301"/>
                <a:gd name="T12" fmla="*/ 754 w 754"/>
                <a:gd name="T13" fmla="*/ 301 h 301"/>
                <a:gd name="T14" fmla="*/ 610 w 754"/>
                <a:gd name="T15" fmla="*/ 0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4" h="301">
                  <a:moveTo>
                    <a:pt x="610" y="0"/>
                  </a:moveTo>
                  <a:cubicBezTo>
                    <a:pt x="421" y="0"/>
                    <a:pt x="421" y="0"/>
                    <a:pt x="421" y="0"/>
                  </a:cubicBezTo>
                  <a:cubicBezTo>
                    <a:pt x="415" y="54"/>
                    <a:pt x="369" y="96"/>
                    <a:pt x="314" y="96"/>
                  </a:cubicBezTo>
                  <a:cubicBezTo>
                    <a:pt x="258" y="96"/>
                    <a:pt x="213" y="54"/>
                    <a:pt x="207" y="0"/>
                  </a:cubicBezTo>
                  <a:cubicBezTo>
                    <a:pt x="0" y="0"/>
                    <a:pt x="0" y="0"/>
                    <a:pt x="0" y="0"/>
                  </a:cubicBezTo>
                  <a:cubicBezTo>
                    <a:pt x="144" y="301"/>
                    <a:pt x="144" y="301"/>
                    <a:pt x="144" y="301"/>
                  </a:cubicBezTo>
                  <a:cubicBezTo>
                    <a:pt x="754" y="301"/>
                    <a:pt x="754" y="301"/>
                    <a:pt x="754" y="301"/>
                  </a:cubicBezTo>
                  <a:lnTo>
                    <a:pt x="61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 name="TextBox 9"/>
            <p:cNvSpPr txBox="1"/>
            <p:nvPr/>
          </p:nvSpPr>
          <p:spPr>
            <a:xfrm>
              <a:off x="2547982" y="2654095"/>
              <a:ext cx="626884" cy="27086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01</a:t>
              </a:r>
            </a:p>
          </p:txBody>
        </p:sp>
        <p:sp>
          <p:nvSpPr>
            <p:cNvPr id="11" name="TextBox 10"/>
            <p:cNvSpPr txBox="1"/>
            <p:nvPr/>
          </p:nvSpPr>
          <p:spPr>
            <a:xfrm>
              <a:off x="2389210" y="3422201"/>
              <a:ext cx="1235426" cy="27086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spc="30" dirty="0" err="1">
                  <a:solidFill>
                    <a:prstClr val="white"/>
                  </a:solidFill>
                  <a:latin typeface="Arial" panose="020B0604020202020204" pitchFamily="34" charset="0"/>
                  <a:ea typeface="Lato" panose="020F0502020204030203" pitchFamily="34" charset="0"/>
                  <a:cs typeface="Arial" panose="020B0604020202020204" pitchFamily="34" charset="0"/>
                </a:rPr>
                <a:t>Dễ</a:t>
              </a:r>
              <a:r>
                <a:rPr lang="en-US" sz="2000" spc="30" dirty="0">
                  <a:solidFill>
                    <a:prstClr val="white"/>
                  </a:solidFill>
                  <a:latin typeface="Arial" panose="020B0604020202020204" pitchFamily="34" charset="0"/>
                  <a:ea typeface="Lato" panose="020F0502020204030203" pitchFamily="34" charset="0"/>
                  <a:cs typeface="Arial" panose="020B0604020202020204" pitchFamily="34" charset="0"/>
                </a:rPr>
                <a:t> </a:t>
              </a:r>
              <a:r>
                <a:rPr lang="en-US" sz="2000" spc="30" dirty="0" err="1">
                  <a:solidFill>
                    <a:prstClr val="white"/>
                  </a:solidFill>
                  <a:latin typeface="Arial" panose="020B0604020202020204" pitchFamily="34" charset="0"/>
                  <a:ea typeface="Lato" panose="020F0502020204030203" pitchFamily="34" charset="0"/>
                  <a:cs typeface="Arial" panose="020B0604020202020204" pitchFamily="34" charset="0"/>
                </a:rPr>
                <a:t>quản</a:t>
              </a:r>
              <a:r>
                <a:rPr lang="en-US" sz="2000" spc="30" dirty="0">
                  <a:solidFill>
                    <a:prstClr val="white"/>
                  </a:solidFill>
                  <a:latin typeface="Arial" panose="020B0604020202020204" pitchFamily="34" charset="0"/>
                  <a:ea typeface="Lato" panose="020F0502020204030203" pitchFamily="34" charset="0"/>
                  <a:cs typeface="Arial" panose="020B0604020202020204" pitchFamily="34" charset="0"/>
                </a:rPr>
                <a:t> </a:t>
              </a:r>
              <a:r>
                <a:rPr lang="en-US" sz="2000" spc="30" dirty="0" err="1">
                  <a:solidFill>
                    <a:prstClr val="white"/>
                  </a:solidFill>
                  <a:latin typeface="Arial" panose="020B0604020202020204" pitchFamily="34" charset="0"/>
                  <a:ea typeface="Lato" panose="020F0502020204030203" pitchFamily="34" charset="0"/>
                  <a:cs typeface="Arial" panose="020B0604020202020204" pitchFamily="34" charset="0"/>
                </a:rPr>
                <a:t>lý</a:t>
              </a:r>
              <a:endParaRPr kumimoji="0" lang="en-US" sz="2000"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20" name="Group 19"/>
          <p:cNvGrpSpPr/>
          <p:nvPr/>
        </p:nvGrpSpPr>
        <p:grpSpPr>
          <a:xfrm>
            <a:off x="8160636" y="3591205"/>
            <a:ext cx="3427539" cy="2125625"/>
            <a:chOff x="7683752" y="2528365"/>
            <a:chExt cx="3154026" cy="1500043"/>
          </a:xfrm>
        </p:grpSpPr>
        <p:sp>
          <p:nvSpPr>
            <p:cNvPr id="21" name="Freeform 7"/>
            <p:cNvSpPr>
              <a:spLocks/>
            </p:cNvSpPr>
            <p:nvPr/>
          </p:nvSpPr>
          <p:spPr bwMode="auto">
            <a:xfrm>
              <a:off x="7683752" y="2902481"/>
              <a:ext cx="673050" cy="395596"/>
            </a:xfrm>
            <a:custGeom>
              <a:avLst/>
              <a:gdLst>
                <a:gd name="T0" fmla="*/ 195 w 376"/>
                <a:gd name="T1" fmla="*/ 0 h 221"/>
                <a:gd name="T2" fmla="*/ 376 w 376"/>
                <a:gd name="T3" fmla="*/ 0 h 221"/>
                <a:gd name="T4" fmla="*/ 376 w 376"/>
                <a:gd name="T5" fmla="*/ 221 h 221"/>
                <a:gd name="T6" fmla="*/ 0 w 376"/>
                <a:gd name="T7" fmla="*/ 221 h 221"/>
                <a:gd name="T8" fmla="*/ 195 w 376"/>
                <a:gd name="T9" fmla="*/ 0 h 221"/>
              </a:gdLst>
              <a:ahLst/>
              <a:cxnLst>
                <a:cxn ang="0">
                  <a:pos x="T0" y="T1"/>
                </a:cxn>
                <a:cxn ang="0">
                  <a:pos x="T2" y="T3"/>
                </a:cxn>
                <a:cxn ang="0">
                  <a:pos x="T4" y="T5"/>
                </a:cxn>
                <a:cxn ang="0">
                  <a:pos x="T6" y="T7"/>
                </a:cxn>
                <a:cxn ang="0">
                  <a:pos x="T8" y="T9"/>
                </a:cxn>
              </a:cxnLst>
              <a:rect l="0" t="0" r="r" b="b"/>
              <a:pathLst>
                <a:path w="376" h="221">
                  <a:moveTo>
                    <a:pt x="195" y="0"/>
                  </a:moveTo>
                  <a:lnTo>
                    <a:pt x="376" y="0"/>
                  </a:lnTo>
                  <a:lnTo>
                    <a:pt x="376" y="221"/>
                  </a:lnTo>
                  <a:lnTo>
                    <a:pt x="0" y="221"/>
                  </a:lnTo>
                  <a:lnTo>
                    <a:pt x="195"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2" name="Freeform 89"/>
            <p:cNvSpPr>
              <a:spLocks/>
            </p:cNvSpPr>
            <p:nvPr/>
          </p:nvSpPr>
          <p:spPr bwMode="auto">
            <a:xfrm>
              <a:off x="8032808" y="3863724"/>
              <a:ext cx="2804970" cy="164682"/>
            </a:xfrm>
            <a:custGeom>
              <a:avLst/>
              <a:gdLst>
                <a:gd name="T0" fmla="*/ 1268 w 1567"/>
                <a:gd name="T1" fmla="*/ 0 h 92"/>
                <a:gd name="T2" fmla="*/ 0 w 1567"/>
                <a:gd name="T3" fmla="*/ 0 h 92"/>
                <a:gd name="T4" fmla="*/ 300 w 1567"/>
                <a:gd name="T5" fmla="*/ 92 h 92"/>
                <a:gd name="T6" fmla="*/ 1567 w 1567"/>
                <a:gd name="T7" fmla="*/ 92 h 92"/>
                <a:gd name="T8" fmla="*/ 1268 w 1567"/>
                <a:gd name="T9" fmla="*/ 0 h 92"/>
              </a:gdLst>
              <a:ahLst/>
              <a:cxnLst>
                <a:cxn ang="0">
                  <a:pos x="T0" y="T1"/>
                </a:cxn>
                <a:cxn ang="0">
                  <a:pos x="T2" y="T3"/>
                </a:cxn>
                <a:cxn ang="0">
                  <a:pos x="T4" y="T5"/>
                </a:cxn>
                <a:cxn ang="0">
                  <a:pos x="T6" y="T7"/>
                </a:cxn>
                <a:cxn ang="0">
                  <a:pos x="T8" y="T9"/>
                </a:cxn>
              </a:cxnLst>
              <a:rect l="0" t="0" r="r" b="b"/>
              <a:pathLst>
                <a:path w="1567" h="92">
                  <a:moveTo>
                    <a:pt x="1268" y="0"/>
                  </a:moveTo>
                  <a:lnTo>
                    <a:pt x="0" y="0"/>
                  </a:lnTo>
                  <a:lnTo>
                    <a:pt x="300" y="92"/>
                  </a:lnTo>
                  <a:lnTo>
                    <a:pt x="1567" y="92"/>
                  </a:lnTo>
                  <a:lnTo>
                    <a:pt x="1268" y="0"/>
                  </a:lnTo>
                  <a:close/>
                </a:path>
              </a:pathLst>
            </a:custGeom>
            <a:solidFill>
              <a:srgbClr val="D4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3" name="Freeform 90"/>
            <p:cNvSpPr>
              <a:spLocks/>
            </p:cNvSpPr>
            <p:nvPr/>
          </p:nvSpPr>
          <p:spPr bwMode="auto">
            <a:xfrm>
              <a:off x="8032808" y="3863724"/>
              <a:ext cx="2804970" cy="164682"/>
            </a:xfrm>
            <a:custGeom>
              <a:avLst/>
              <a:gdLst>
                <a:gd name="T0" fmla="*/ 1268 w 1567"/>
                <a:gd name="T1" fmla="*/ 0 h 92"/>
                <a:gd name="T2" fmla="*/ 0 w 1567"/>
                <a:gd name="T3" fmla="*/ 0 h 92"/>
                <a:gd name="T4" fmla="*/ 300 w 1567"/>
                <a:gd name="T5" fmla="*/ 92 h 92"/>
                <a:gd name="T6" fmla="*/ 1567 w 1567"/>
                <a:gd name="T7" fmla="*/ 92 h 92"/>
                <a:gd name="T8" fmla="*/ 1268 w 1567"/>
                <a:gd name="T9" fmla="*/ 0 h 92"/>
              </a:gdLst>
              <a:ahLst/>
              <a:cxnLst>
                <a:cxn ang="0">
                  <a:pos x="T0" y="T1"/>
                </a:cxn>
                <a:cxn ang="0">
                  <a:pos x="T2" y="T3"/>
                </a:cxn>
                <a:cxn ang="0">
                  <a:pos x="T4" y="T5"/>
                </a:cxn>
                <a:cxn ang="0">
                  <a:pos x="T6" y="T7"/>
                </a:cxn>
                <a:cxn ang="0">
                  <a:pos x="T8" y="T9"/>
                </a:cxn>
              </a:cxnLst>
              <a:rect l="0" t="0" r="r" b="b"/>
              <a:pathLst>
                <a:path w="1567" h="92">
                  <a:moveTo>
                    <a:pt x="1268" y="0"/>
                  </a:moveTo>
                  <a:lnTo>
                    <a:pt x="0" y="0"/>
                  </a:lnTo>
                  <a:lnTo>
                    <a:pt x="300" y="92"/>
                  </a:lnTo>
                  <a:lnTo>
                    <a:pt x="1567" y="92"/>
                  </a:lnTo>
                  <a:lnTo>
                    <a:pt x="12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4" name="Oval 91"/>
            <p:cNvSpPr>
              <a:spLocks noChangeArrowheads="1"/>
            </p:cNvSpPr>
            <p:nvPr/>
          </p:nvSpPr>
          <p:spPr bwMode="auto">
            <a:xfrm>
              <a:off x="8877700" y="2528365"/>
              <a:ext cx="655149" cy="65873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5" name="Freeform 92"/>
            <p:cNvSpPr>
              <a:spLocks/>
            </p:cNvSpPr>
            <p:nvPr/>
          </p:nvSpPr>
          <p:spPr bwMode="auto">
            <a:xfrm>
              <a:off x="8032808" y="2902481"/>
              <a:ext cx="2804970" cy="1125927"/>
            </a:xfrm>
            <a:custGeom>
              <a:avLst/>
              <a:gdLst>
                <a:gd name="T0" fmla="*/ 610 w 754"/>
                <a:gd name="T1" fmla="*/ 0 h 301"/>
                <a:gd name="T2" fmla="*/ 422 w 754"/>
                <a:gd name="T3" fmla="*/ 0 h 301"/>
                <a:gd name="T4" fmla="*/ 315 w 754"/>
                <a:gd name="T5" fmla="*/ 96 h 301"/>
                <a:gd name="T6" fmla="*/ 207 w 754"/>
                <a:gd name="T7" fmla="*/ 0 h 301"/>
                <a:gd name="T8" fmla="*/ 0 w 754"/>
                <a:gd name="T9" fmla="*/ 0 h 301"/>
                <a:gd name="T10" fmla="*/ 144 w 754"/>
                <a:gd name="T11" fmla="*/ 301 h 301"/>
                <a:gd name="T12" fmla="*/ 754 w 754"/>
                <a:gd name="T13" fmla="*/ 301 h 301"/>
                <a:gd name="T14" fmla="*/ 610 w 754"/>
                <a:gd name="T15" fmla="*/ 0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4" h="301">
                  <a:moveTo>
                    <a:pt x="610" y="0"/>
                  </a:moveTo>
                  <a:cubicBezTo>
                    <a:pt x="422" y="0"/>
                    <a:pt x="422" y="0"/>
                    <a:pt x="422" y="0"/>
                  </a:cubicBezTo>
                  <a:cubicBezTo>
                    <a:pt x="416" y="54"/>
                    <a:pt x="370" y="96"/>
                    <a:pt x="315" y="96"/>
                  </a:cubicBezTo>
                  <a:cubicBezTo>
                    <a:pt x="259" y="96"/>
                    <a:pt x="213" y="54"/>
                    <a:pt x="207" y="0"/>
                  </a:cubicBezTo>
                  <a:cubicBezTo>
                    <a:pt x="0" y="0"/>
                    <a:pt x="0" y="0"/>
                    <a:pt x="0" y="0"/>
                  </a:cubicBezTo>
                  <a:cubicBezTo>
                    <a:pt x="144" y="301"/>
                    <a:pt x="144" y="301"/>
                    <a:pt x="144" y="301"/>
                  </a:cubicBezTo>
                  <a:cubicBezTo>
                    <a:pt x="754" y="301"/>
                    <a:pt x="754" y="301"/>
                    <a:pt x="754" y="301"/>
                  </a:cubicBezTo>
                  <a:lnTo>
                    <a:pt x="61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6" name="TextBox 25"/>
            <p:cNvSpPr txBox="1"/>
            <p:nvPr/>
          </p:nvSpPr>
          <p:spPr>
            <a:xfrm>
              <a:off x="8888252" y="2654095"/>
              <a:ext cx="626884" cy="28235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03</a:t>
              </a:r>
            </a:p>
          </p:txBody>
        </p:sp>
        <p:sp>
          <p:nvSpPr>
            <p:cNvPr id="27" name="TextBox 26"/>
            <p:cNvSpPr txBox="1"/>
            <p:nvPr/>
          </p:nvSpPr>
          <p:spPr>
            <a:xfrm>
              <a:off x="8756900" y="3343805"/>
              <a:ext cx="1356784" cy="28235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Công</a:t>
              </a:r>
              <a:r>
                <a:rPr kumimoji="0" lang="en-US" sz="2000"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sz="2000"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bằng</a:t>
              </a:r>
              <a:endParaRPr kumimoji="0" lang="en-US" sz="2000"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sp>
        <p:nvSpPr>
          <p:cNvPr id="34" name="Rectangle 33">
            <a:extLst>
              <a:ext uri="{FF2B5EF4-FFF2-40B4-BE49-F238E27FC236}">
                <a16:creationId xmlns="" xmlns:a16="http://schemas.microsoft.com/office/drawing/2014/main" id="{DDF33A50-548A-4CC8-80F9-332DC34F3B55}"/>
              </a:ext>
            </a:extLst>
          </p:cNvPr>
          <p:cNvSpPr>
            <a:spLocks noChangeArrowheads="1"/>
          </p:cNvSpPr>
          <p:nvPr/>
        </p:nvSpPr>
        <p:spPr bwMode="auto">
          <a:xfrm>
            <a:off x="2367339" y="108629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36" name="Hexagon 35">
            <a:extLst>
              <a:ext uri="{FF2B5EF4-FFF2-40B4-BE49-F238E27FC236}">
                <a16:creationId xmlns="" xmlns:a16="http://schemas.microsoft.com/office/drawing/2014/main" id="{72276674-584C-491E-8370-5F4AC87FB849}"/>
              </a:ext>
            </a:extLst>
          </p:cNvPr>
          <p:cNvSpPr/>
          <p:nvPr/>
        </p:nvSpPr>
        <p:spPr>
          <a:xfrm>
            <a:off x="1652013" y="910705"/>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7" name="Rectangle 2">
            <a:extLst>
              <a:ext uri="{FF2B5EF4-FFF2-40B4-BE49-F238E27FC236}">
                <a16:creationId xmlns="" xmlns:a16="http://schemas.microsoft.com/office/drawing/2014/main" id="{AC8CE37E-A10F-453C-82ED-762AD6095519}"/>
              </a:ext>
            </a:extLst>
          </p:cNvPr>
          <p:cNvSpPr>
            <a:spLocks noChangeArrowheads="1"/>
          </p:cNvSpPr>
          <p:nvPr/>
        </p:nvSpPr>
        <p:spPr bwMode="auto">
          <a:xfrm>
            <a:off x="2020527" y="1488325"/>
            <a:ext cx="6021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q"/>
            </a:pPr>
            <a:r>
              <a:rPr lang="vi-VN" altLang="en-US" sz="2400" b="1" dirty="0">
                <a:solidFill>
                  <a:srgbClr val="7030A0"/>
                </a:solidFill>
                <a:cs typeface="Times New Roman" panose="02020603050405020304" pitchFamily="18" charset="0"/>
              </a:rPr>
              <a:t>H</a:t>
            </a:r>
            <a:r>
              <a:rPr lang="en-US" altLang="en-US" sz="2400" b="1" dirty="0" err="1">
                <a:solidFill>
                  <a:srgbClr val="7030A0"/>
                </a:solidFill>
                <a:cs typeface="Times New Roman" panose="02020603050405020304" pitchFamily="18" charset="0"/>
              </a:rPr>
              <a:t>ình</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thức</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cơ</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bản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của</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tiền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công</a:t>
            </a:r>
            <a:endParaRPr lang="en-US" altLang="en-US" sz="2400" dirty="0">
              <a:solidFill>
                <a:srgbClr val="7030A0"/>
              </a:solidFill>
            </a:endParaRPr>
          </a:p>
        </p:txBody>
      </p:sp>
      <p:sp>
        <p:nvSpPr>
          <p:cNvPr id="38" name="Rectangle 17">
            <a:extLst>
              <a:ext uri="{FF2B5EF4-FFF2-40B4-BE49-F238E27FC236}">
                <a16:creationId xmlns="" xmlns:a16="http://schemas.microsoft.com/office/drawing/2014/main" id="{80AF6396-73A3-4337-A744-0B9D60536E98}"/>
              </a:ext>
            </a:extLst>
          </p:cNvPr>
          <p:cNvSpPr>
            <a:spLocks noChangeArrowheads="1"/>
          </p:cNvSpPr>
          <p:nvPr/>
        </p:nvSpPr>
        <p:spPr bwMode="auto">
          <a:xfrm>
            <a:off x="3402053" y="2230603"/>
            <a:ext cx="4834803" cy="461665"/>
          </a:xfrm>
          <a:prstGeom prst="rect">
            <a:avLst/>
          </a:prstGeom>
          <a:noFill/>
          <a:ln>
            <a:solidFill>
              <a:srgbClr val="0033CC"/>
            </a:solid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eaLnBrk="1" hangingPunct="1">
              <a:buFont typeface="Wingdings" panose="05000000000000000000" pitchFamily="2" charset="2"/>
              <a:buChar char="§"/>
              <a:defRPr/>
            </a:pPr>
            <a:r>
              <a:rPr lang="vi-VN" sz="2400" b="1" dirty="0">
                <a:cs typeface="Arial" panose="020B0604020202020204" pitchFamily="34" charset="0"/>
              </a:rPr>
              <a:t>Tiền công tính theo sản phẩm</a:t>
            </a:r>
            <a:endParaRPr lang="en-US" sz="2400" b="1" dirty="0">
              <a:cs typeface="Arial" panose="020B0604020202020204" pitchFamily="34" charset="0"/>
            </a:endParaRPr>
          </a:p>
        </p:txBody>
      </p:sp>
      <p:sp>
        <p:nvSpPr>
          <p:cNvPr id="40" name="TextBox 39">
            <a:extLst>
              <a:ext uri="{FF2B5EF4-FFF2-40B4-BE49-F238E27FC236}">
                <a16:creationId xmlns="" xmlns:a16="http://schemas.microsoft.com/office/drawing/2014/main" id="{927128BB-E0D3-4146-8607-2C35857A3864}"/>
              </a:ext>
            </a:extLst>
          </p:cNvPr>
          <p:cNvSpPr txBox="1"/>
          <p:nvPr/>
        </p:nvSpPr>
        <p:spPr>
          <a:xfrm>
            <a:off x="3099303" y="2820811"/>
            <a:ext cx="5702834" cy="707886"/>
          </a:xfrm>
          <a:prstGeom prst="rect">
            <a:avLst/>
          </a:prstGeom>
          <a:noFill/>
        </p:spPr>
        <p:txBody>
          <a:bodyPr wrap="square">
            <a:spAutoFit/>
          </a:bodyPr>
          <a:lstStyle/>
          <a:p>
            <a:pPr marL="285750" indent="-285750" algn="ctr">
              <a:buFont typeface="Wingdings" panose="05000000000000000000" pitchFamily="2" charset="2"/>
              <a:buChar char="v"/>
            </a:pPr>
            <a:r>
              <a:rPr lang="en-US" sz="2000" b="1" dirty="0">
                <a:solidFill>
                  <a:srgbClr val="008000"/>
                </a:solidFill>
                <a:latin typeface="Arial" panose="020B0604020202020204" pitchFamily="34" charset="0"/>
                <a:cs typeface="Arial" panose="020B0604020202020204" pitchFamily="34" charset="0"/>
              </a:rPr>
              <a:t>Ư</a:t>
            </a:r>
            <a:r>
              <a:rPr lang="vi-VN" sz="2000" b="1" dirty="0">
                <a:solidFill>
                  <a:srgbClr val="008000"/>
                </a:solidFill>
                <a:latin typeface="Arial" panose="020B0604020202020204" pitchFamily="34" charset="0"/>
                <a:cs typeface="Arial" panose="020B0604020202020204" pitchFamily="34" charset="0"/>
              </a:rPr>
              <a:t>u điểm</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của</a:t>
            </a:r>
            <a:r>
              <a:rPr lang="en-US" sz="2000" b="1" dirty="0">
                <a:solidFill>
                  <a:srgbClr val="008000"/>
                </a:solidFill>
                <a:latin typeface="Arial" panose="020B0604020202020204" pitchFamily="34" charset="0"/>
                <a:cs typeface="Arial" panose="020B0604020202020204" pitchFamily="34" charset="0"/>
              </a:rPr>
              <a:t> t</a:t>
            </a:r>
            <a:r>
              <a:rPr lang="vi-VN" sz="2000" b="1" dirty="0">
                <a:solidFill>
                  <a:srgbClr val="008000"/>
                </a:solidFill>
                <a:latin typeface="Arial" panose="020B0604020202020204" pitchFamily="34" charset="0"/>
                <a:cs typeface="Arial" panose="020B0604020202020204" pitchFamily="34" charset="0"/>
              </a:rPr>
              <a:t>iền công</a:t>
            </a:r>
            <a:r>
              <a:rPr lang="en-US" sz="2000" b="1" dirty="0">
                <a:solidFill>
                  <a:srgbClr val="008000"/>
                </a:solidFill>
                <a:latin typeface="Arial" panose="020B0604020202020204" pitchFamily="34" charset="0"/>
                <a:cs typeface="Arial" panose="020B0604020202020204" pitchFamily="34" charset="0"/>
              </a:rPr>
              <a:t> </a:t>
            </a:r>
            <a:r>
              <a:rPr lang="vi-VN" sz="2000" b="1" dirty="0">
                <a:solidFill>
                  <a:srgbClr val="008000"/>
                </a:solidFill>
                <a:latin typeface="Arial" panose="020B0604020202020204" pitchFamily="34" charset="0"/>
                <a:cs typeface="Arial" panose="020B0604020202020204" pitchFamily="34" charset="0"/>
              </a:rPr>
              <a:t>tính theo</a:t>
            </a:r>
            <a:endParaRPr lang="en-US" sz="2000" b="1" dirty="0">
              <a:solidFill>
                <a:srgbClr val="008000"/>
              </a:solidFill>
              <a:latin typeface="Arial" panose="020B0604020202020204" pitchFamily="34" charset="0"/>
              <a:cs typeface="Arial" panose="020B0604020202020204" pitchFamily="34" charset="0"/>
            </a:endParaRPr>
          </a:p>
          <a:p>
            <a:pPr algn="ctr"/>
            <a:r>
              <a:rPr lang="vi-VN" sz="2000" b="1" dirty="0">
                <a:solidFill>
                  <a:srgbClr val="008000"/>
                </a:solidFill>
                <a:latin typeface="Arial" panose="020B0604020202020204" pitchFamily="34" charset="0"/>
                <a:cs typeface="Arial" panose="020B0604020202020204" pitchFamily="34" charset="0"/>
              </a:rPr>
              <a:t>sản phẩm</a:t>
            </a:r>
            <a:r>
              <a:rPr lang="en-US" sz="2000" b="1" dirty="0">
                <a:solidFill>
                  <a:srgbClr val="008000"/>
                </a:solidFill>
                <a:latin typeface="+mj-lt"/>
              </a:rPr>
              <a:t> </a:t>
            </a:r>
            <a:r>
              <a:rPr lang="vi-VN" sz="2000" b="1" dirty="0">
                <a:solidFill>
                  <a:srgbClr val="008000"/>
                </a:solidFill>
                <a:latin typeface="+mj-lt"/>
              </a:rPr>
              <a:t> </a:t>
            </a:r>
            <a:endParaRPr lang="en-US" sz="2000" dirty="0">
              <a:solidFill>
                <a:srgbClr val="008000"/>
              </a:solidFill>
            </a:endParaRPr>
          </a:p>
        </p:txBody>
      </p:sp>
      <p:pic>
        <p:nvPicPr>
          <p:cNvPr id="2050" name="Picture 2" descr="hình ảnh động powerpoint">
            <a:extLst>
              <a:ext uri="{FF2B5EF4-FFF2-40B4-BE49-F238E27FC236}">
                <a16:creationId xmlns="" xmlns:a16="http://schemas.microsoft.com/office/drawing/2014/main" id="{25738C0A-240D-4AB8-A360-F32D271B86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35259" y="6505480"/>
            <a:ext cx="60960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2" name="Group 41">
            <a:extLst>
              <a:ext uri="{FF2B5EF4-FFF2-40B4-BE49-F238E27FC236}">
                <a16:creationId xmlns="" xmlns:a16="http://schemas.microsoft.com/office/drawing/2014/main" id="{91CCFA73-6B23-46F9-8E97-6CA405D31E96}"/>
              </a:ext>
            </a:extLst>
          </p:cNvPr>
          <p:cNvGrpSpPr/>
          <p:nvPr/>
        </p:nvGrpSpPr>
        <p:grpSpPr>
          <a:xfrm>
            <a:off x="4211867" y="3670594"/>
            <a:ext cx="4024989" cy="2215839"/>
            <a:chOff x="1339903" y="2524785"/>
            <a:chExt cx="3157605" cy="1500043"/>
          </a:xfrm>
        </p:grpSpPr>
        <p:sp>
          <p:nvSpPr>
            <p:cNvPr id="43" name="Freeform 5">
              <a:extLst>
                <a:ext uri="{FF2B5EF4-FFF2-40B4-BE49-F238E27FC236}">
                  <a16:creationId xmlns="" xmlns:a16="http://schemas.microsoft.com/office/drawing/2014/main" id="{C6475983-F5E5-45C3-BA8F-834981226E7A}"/>
                </a:ext>
              </a:extLst>
            </p:cNvPr>
            <p:cNvSpPr>
              <a:spLocks/>
            </p:cNvSpPr>
            <p:nvPr/>
          </p:nvSpPr>
          <p:spPr bwMode="auto">
            <a:xfrm>
              <a:off x="1339903" y="2898901"/>
              <a:ext cx="673050" cy="395596"/>
            </a:xfrm>
            <a:custGeom>
              <a:avLst/>
              <a:gdLst>
                <a:gd name="T0" fmla="*/ 198 w 376"/>
                <a:gd name="T1" fmla="*/ 0 h 221"/>
                <a:gd name="T2" fmla="*/ 376 w 376"/>
                <a:gd name="T3" fmla="*/ 0 h 221"/>
                <a:gd name="T4" fmla="*/ 376 w 376"/>
                <a:gd name="T5" fmla="*/ 221 h 221"/>
                <a:gd name="T6" fmla="*/ 0 w 376"/>
                <a:gd name="T7" fmla="*/ 221 h 221"/>
                <a:gd name="T8" fmla="*/ 198 w 376"/>
                <a:gd name="T9" fmla="*/ 0 h 221"/>
              </a:gdLst>
              <a:ahLst/>
              <a:cxnLst>
                <a:cxn ang="0">
                  <a:pos x="T0" y="T1"/>
                </a:cxn>
                <a:cxn ang="0">
                  <a:pos x="T2" y="T3"/>
                </a:cxn>
                <a:cxn ang="0">
                  <a:pos x="T4" y="T5"/>
                </a:cxn>
                <a:cxn ang="0">
                  <a:pos x="T6" y="T7"/>
                </a:cxn>
                <a:cxn ang="0">
                  <a:pos x="T8" y="T9"/>
                </a:cxn>
              </a:cxnLst>
              <a:rect l="0" t="0" r="r" b="b"/>
              <a:pathLst>
                <a:path w="376" h="221">
                  <a:moveTo>
                    <a:pt x="198" y="0"/>
                  </a:moveTo>
                  <a:lnTo>
                    <a:pt x="376" y="0"/>
                  </a:lnTo>
                  <a:lnTo>
                    <a:pt x="376" y="221"/>
                  </a:lnTo>
                  <a:lnTo>
                    <a:pt x="0" y="221"/>
                  </a:lnTo>
                  <a:lnTo>
                    <a:pt x="198"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4" name="Freeform 9">
              <a:extLst>
                <a:ext uri="{FF2B5EF4-FFF2-40B4-BE49-F238E27FC236}">
                  <a16:creationId xmlns="" xmlns:a16="http://schemas.microsoft.com/office/drawing/2014/main" id="{E0191718-99F9-4CAF-9ED0-B96A0022F6D2}"/>
                </a:ext>
              </a:extLst>
            </p:cNvPr>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close/>
                </a:path>
              </a:pathLst>
            </a:custGeom>
            <a:solidFill>
              <a:srgbClr val="D4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5" name="Freeform 10">
              <a:extLst>
                <a:ext uri="{FF2B5EF4-FFF2-40B4-BE49-F238E27FC236}">
                  <a16:creationId xmlns="" xmlns:a16="http://schemas.microsoft.com/office/drawing/2014/main" id="{51A7F0C1-975E-4EA4-9A46-267F2C1D9A15}"/>
                </a:ext>
              </a:extLst>
            </p:cNvPr>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6" name="Oval 11">
              <a:extLst>
                <a:ext uri="{FF2B5EF4-FFF2-40B4-BE49-F238E27FC236}">
                  <a16:creationId xmlns="" xmlns:a16="http://schemas.microsoft.com/office/drawing/2014/main" id="{980C36CA-08E6-49E0-A9C1-E39563E35D4D}"/>
                </a:ext>
              </a:extLst>
            </p:cNvPr>
            <p:cNvSpPr>
              <a:spLocks noChangeArrowheads="1"/>
            </p:cNvSpPr>
            <p:nvPr/>
          </p:nvSpPr>
          <p:spPr bwMode="auto">
            <a:xfrm>
              <a:off x="2533850" y="2524785"/>
              <a:ext cx="655149" cy="658730"/>
            </a:xfrm>
            <a:prstGeom prst="ellipse">
              <a:avLst/>
            </a:prstGeom>
            <a:solidFill>
              <a:srgbClr val="FF00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7" name="Freeform 12">
              <a:extLst>
                <a:ext uri="{FF2B5EF4-FFF2-40B4-BE49-F238E27FC236}">
                  <a16:creationId xmlns="" xmlns:a16="http://schemas.microsoft.com/office/drawing/2014/main" id="{DE645009-70FC-42F5-BB0F-F0E2319B78D8}"/>
                </a:ext>
              </a:extLst>
            </p:cNvPr>
            <p:cNvSpPr>
              <a:spLocks/>
            </p:cNvSpPr>
            <p:nvPr/>
          </p:nvSpPr>
          <p:spPr bwMode="auto">
            <a:xfrm>
              <a:off x="1694328" y="2898901"/>
              <a:ext cx="2803180" cy="1125927"/>
            </a:xfrm>
            <a:custGeom>
              <a:avLst/>
              <a:gdLst>
                <a:gd name="T0" fmla="*/ 610 w 754"/>
                <a:gd name="T1" fmla="*/ 0 h 301"/>
                <a:gd name="T2" fmla="*/ 421 w 754"/>
                <a:gd name="T3" fmla="*/ 0 h 301"/>
                <a:gd name="T4" fmla="*/ 314 w 754"/>
                <a:gd name="T5" fmla="*/ 96 h 301"/>
                <a:gd name="T6" fmla="*/ 207 w 754"/>
                <a:gd name="T7" fmla="*/ 0 h 301"/>
                <a:gd name="T8" fmla="*/ 0 w 754"/>
                <a:gd name="T9" fmla="*/ 0 h 301"/>
                <a:gd name="T10" fmla="*/ 144 w 754"/>
                <a:gd name="T11" fmla="*/ 301 h 301"/>
                <a:gd name="T12" fmla="*/ 754 w 754"/>
                <a:gd name="T13" fmla="*/ 301 h 301"/>
                <a:gd name="T14" fmla="*/ 610 w 754"/>
                <a:gd name="T15" fmla="*/ 0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4" h="301">
                  <a:moveTo>
                    <a:pt x="610" y="0"/>
                  </a:moveTo>
                  <a:cubicBezTo>
                    <a:pt x="421" y="0"/>
                    <a:pt x="421" y="0"/>
                    <a:pt x="421" y="0"/>
                  </a:cubicBezTo>
                  <a:cubicBezTo>
                    <a:pt x="415" y="54"/>
                    <a:pt x="369" y="96"/>
                    <a:pt x="314" y="96"/>
                  </a:cubicBezTo>
                  <a:cubicBezTo>
                    <a:pt x="258" y="96"/>
                    <a:pt x="213" y="54"/>
                    <a:pt x="207" y="0"/>
                  </a:cubicBezTo>
                  <a:cubicBezTo>
                    <a:pt x="0" y="0"/>
                    <a:pt x="0" y="0"/>
                    <a:pt x="0" y="0"/>
                  </a:cubicBezTo>
                  <a:cubicBezTo>
                    <a:pt x="144" y="301"/>
                    <a:pt x="144" y="301"/>
                    <a:pt x="144" y="301"/>
                  </a:cubicBezTo>
                  <a:cubicBezTo>
                    <a:pt x="754" y="301"/>
                    <a:pt x="754" y="301"/>
                    <a:pt x="754" y="301"/>
                  </a:cubicBezTo>
                  <a:lnTo>
                    <a:pt x="610" y="0"/>
                  </a:lnTo>
                  <a:close/>
                </a:path>
              </a:pathLst>
            </a:custGeom>
            <a:solidFill>
              <a:srgbClr val="FF00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8" name="TextBox 47">
              <a:extLst>
                <a:ext uri="{FF2B5EF4-FFF2-40B4-BE49-F238E27FC236}">
                  <a16:creationId xmlns="" xmlns:a16="http://schemas.microsoft.com/office/drawing/2014/main" id="{EC49B2B6-47E3-4A12-8F58-BAB384C005DB}"/>
                </a:ext>
              </a:extLst>
            </p:cNvPr>
            <p:cNvSpPr txBox="1"/>
            <p:nvPr/>
          </p:nvSpPr>
          <p:spPr>
            <a:xfrm>
              <a:off x="2547982" y="2654095"/>
              <a:ext cx="626884" cy="27086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02</a:t>
              </a:r>
            </a:p>
          </p:txBody>
        </p:sp>
      </p:grpSp>
      <p:sp>
        <p:nvSpPr>
          <p:cNvPr id="52" name="TextBox 51">
            <a:extLst>
              <a:ext uri="{FF2B5EF4-FFF2-40B4-BE49-F238E27FC236}">
                <a16:creationId xmlns="" xmlns:a16="http://schemas.microsoft.com/office/drawing/2014/main" id="{24742E4A-0309-4EB5-93C5-F2FF81BAA6A5}"/>
              </a:ext>
            </a:extLst>
          </p:cNvPr>
          <p:cNvSpPr txBox="1"/>
          <p:nvPr/>
        </p:nvSpPr>
        <p:spPr>
          <a:xfrm>
            <a:off x="5251342" y="4887707"/>
            <a:ext cx="2649603"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Phát</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huy</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tính</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tích</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lang="en-US" spc="30" dirty="0">
                <a:solidFill>
                  <a:prstClr val="white"/>
                </a:solidFill>
                <a:latin typeface="Arial" panose="020B0604020202020204" pitchFamily="34" charset="0"/>
                <a:ea typeface="Lato" panose="020F0502020204030203" pitchFamily="34" charset="0"/>
                <a:cs typeface="Arial" panose="020B0604020202020204" pitchFamily="34" charset="0"/>
              </a:rPr>
              <a:t>c</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ực</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của</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người</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lao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động</a:t>
            </a:r>
            <a:endPar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pic>
        <p:nvPicPr>
          <p:cNvPr id="2051" name="Picture 3">
            <a:extLst>
              <a:ext uri="{FF2B5EF4-FFF2-40B4-BE49-F238E27FC236}">
                <a16:creationId xmlns="" xmlns:a16="http://schemas.microsoft.com/office/drawing/2014/main" id="{3783F7E2-684E-4DD1-BEE9-B524BD991B2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30225" y="46592"/>
            <a:ext cx="1228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2" descr="hình ảnh động powerpoint">
            <a:extLst>
              <a:ext uri="{FF2B5EF4-FFF2-40B4-BE49-F238E27FC236}">
                <a16:creationId xmlns="" xmlns:a16="http://schemas.microsoft.com/office/drawing/2014/main" id="{21FEE84C-D7EB-4291-91DD-2AC1DB91FD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741" y="6506307"/>
            <a:ext cx="5974518"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 name="Picture 7" descr="Hình thức trả lương theo sản phẩm">
            <a:extLst>
              <a:ext uri="{FF2B5EF4-FFF2-40B4-BE49-F238E27FC236}">
                <a16:creationId xmlns="" xmlns:a16="http://schemas.microsoft.com/office/drawing/2014/main" id="{037A932E-E888-4F73-915E-6C96B04441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085" y="1922618"/>
            <a:ext cx="2551754" cy="1800946"/>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38"/>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72233228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gradFill>
          <a:gsLst>
            <a:gs pos="0">
              <a:srgbClr val="FFFFFF"/>
            </a:gs>
            <a:gs pos="50000">
              <a:srgbClr val="FFFFFF"/>
            </a:gs>
            <a:gs pos="100000">
              <a:srgbClr val="FFFFFF"/>
            </a:gs>
          </a:gsLst>
          <a:lin ang="2700000" scaled="1"/>
        </a:gradFill>
        <a:effectLst/>
      </p:bgPr>
    </p:bg>
    <p:spTree>
      <p:nvGrpSpPr>
        <p:cNvPr id="1" name=""/>
        <p:cNvGrpSpPr/>
        <p:nvPr/>
      </p:nvGrpSpPr>
      <p:grpSpPr>
        <a:xfrm>
          <a:off x="0" y="0"/>
          <a:ext cx="0" cy="0"/>
          <a:chOff x="0" y="0"/>
          <a:chExt cx="0" cy="0"/>
        </a:xfrm>
      </p:grpSpPr>
      <p:sp>
        <p:nvSpPr>
          <p:cNvPr id="16" name="자유형 11">
            <a:extLst>
              <a:ext uri="{FF2B5EF4-FFF2-40B4-BE49-F238E27FC236}">
                <a16:creationId xmlns="" xmlns:a16="http://schemas.microsoft.com/office/drawing/2014/main" id="{79391888-93C0-4FC6-B340-B0FC05C1D586}"/>
              </a:ext>
            </a:extLst>
          </p:cNvPr>
          <p:cNvSpPr/>
          <p:nvPr/>
        </p:nvSpPr>
        <p:spPr>
          <a:xfrm rot="10800000" flipV="1">
            <a:off x="3770277" y="1831522"/>
            <a:ext cx="5148000" cy="57985"/>
          </a:xfrm>
          <a:custGeom>
            <a:avLst/>
            <a:gdLst>
              <a:gd name="connsiteX0" fmla="*/ 0 w 4060371"/>
              <a:gd name="connsiteY0" fmla="*/ 0 h 0"/>
              <a:gd name="connsiteX1" fmla="*/ 4060371 w 4060371"/>
              <a:gd name="connsiteY1" fmla="*/ 0 h 0"/>
            </a:gdLst>
            <a:ahLst/>
            <a:cxnLst>
              <a:cxn ang="0">
                <a:pos x="connsiteX0" y="connsiteY0"/>
              </a:cxn>
              <a:cxn ang="0">
                <a:pos x="connsiteX1" y="connsiteY1"/>
              </a:cxn>
            </a:cxnLst>
            <a:rect l="l" t="t" r="r" b="b"/>
            <a:pathLst>
              <a:path w="4060371">
                <a:moveTo>
                  <a:pt x="0" y="0"/>
                </a:moveTo>
                <a:lnTo>
                  <a:pt x="4060371" y="0"/>
                </a:lnTo>
              </a:path>
            </a:pathLst>
          </a:custGeom>
          <a:ln w="19050">
            <a:solidFill>
              <a:srgbClr val="0033CC"/>
            </a:solidFill>
            <a:prstDash val="sysDot"/>
            <a:headEnd type="oval"/>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latinLnBrk="0"/>
            <a:endParaRPr lang="ko-KR" altLang="en-US">
              <a:solidFill>
                <a:prstClr val="black"/>
              </a:solidFill>
            </a:endParaRPr>
          </a:p>
        </p:txBody>
      </p:sp>
      <p:cxnSp>
        <p:nvCxnSpPr>
          <p:cNvPr id="43" name="직선 연결선 5">
            <a:extLst>
              <a:ext uri="{FF2B5EF4-FFF2-40B4-BE49-F238E27FC236}">
                <a16:creationId xmlns="" xmlns:a16="http://schemas.microsoft.com/office/drawing/2014/main" id="{E467FA38-F7B2-4FFB-ACF9-96478FF82075}"/>
              </a:ext>
            </a:extLst>
          </p:cNvPr>
          <p:cNvCxnSpPr>
            <a:cxnSpLocks/>
          </p:cNvCxnSpPr>
          <p:nvPr/>
        </p:nvCxnSpPr>
        <p:spPr>
          <a:xfrm flipH="1">
            <a:off x="6195692" y="1831523"/>
            <a:ext cx="6416" cy="4212000"/>
          </a:xfrm>
          <a:prstGeom prst="line">
            <a:avLst/>
          </a:prstGeom>
          <a:ln w="19050">
            <a:solidFill>
              <a:srgbClr val="0033CC"/>
            </a:solidFill>
            <a:prstDash val="sysDot"/>
            <a:headEnd type="oval"/>
            <a:tailEnd type="oval" w="med" len="med"/>
          </a:ln>
        </p:spPr>
        <p:style>
          <a:lnRef idx="1">
            <a:schemeClr val="accent1"/>
          </a:lnRef>
          <a:fillRef idx="0">
            <a:schemeClr val="accent1"/>
          </a:fillRef>
          <a:effectRef idx="0">
            <a:schemeClr val="accent1"/>
          </a:effectRef>
          <a:fontRef idx="minor">
            <a:schemeClr val="tx1"/>
          </a:fontRef>
        </p:style>
      </p:cxnSp>
      <p:sp>
        <p:nvSpPr>
          <p:cNvPr id="48" name="Rectangle 9">
            <a:extLst>
              <a:ext uri="{FF2B5EF4-FFF2-40B4-BE49-F238E27FC236}">
                <a16:creationId xmlns="" xmlns:a16="http://schemas.microsoft.com/office/drawing/2014/main" id="{4AC2BA98-1955-4A44-97D1-7016986C7B2E}"/>
              </a:ext>
            </a:extLst>
          </p:cNvPr>
          <p:cNvSpPr>
            <a:spLocks noChangeArrowheads="1"/>
          </p:cNvSpPr>
          <p:nvPr/>
        </p:nvSpPr>
        <p:spPr bwMode="auto">
          <a:xfrm>
            <a:off x="4571693" y="1249091"/>
            <a:ext cx="32608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800" b="1" dirty="0">
                <a:solidFill>
                  <a:srgbClr val="800040"/>
                </a:solidFill>
                <a:latin typeface="+mn-lt"/>
                <a:cs typeface="Times New Roman" panose="02020603050405020304" pitchFamily="18" charset="0"/>
              </a:rPr>
              <a:t>Các loại tiền công</a:t>
            </a:r>
            <a:endParaRPr lang="en-US" altLang="en-US" sz="2800" b="1" dirty="0">
              <a:solidFill>
                <a:srgbClr val="800040"/>
              </a:solidFill>
              <a:latin typeface="+mn-lt"/>
              <a:cs typeface="Times New Roman" panose="02020603050405020304" pitchFamily="18" charset="0"/>
            </a:endParaRPr>
          </a:p>
        </p:txBody>
      </p:sp>
      <p:sp>
        <p:nvSpPr>
          <p:cNvPr id="50" name="TextBox 49">
            <a:extLst>
              <a:ext uri="{FF2B5EF4-FFF2-40B4-BE49-F238E27FC236}">
                <a16:creationId xmlns="" xmlns:a16="http://schemas.microsoft.com/office/drawing/2014/main" id="{611201CB-9298-47B6-8CDE-DE6ACA40CEAB}"/>
              </a:ext>
            </a:extLst>
          </p:cNvPr>
          <p:cNvSpPr txBox="1"/>
          <p:nvPr/>
        </p:nvSpPr>
        <p:spPr>
          <a:xfrm>
            <a:off x="363679" y="1494730"/>
            <a:ext cx="3616305" cy="461665"/>
          </a:xfrm>
          <a:prstGeom prst="rect">
            <a:avLst/>
          </a:prstGeom>
          <a:noFill/>
        </p:spPr>
        <p:txBody>
          <a:bodyPr wrap="square">
            <a:spAutoFit/>
          </a:bodyPr>
          <a:lstStyle/>
          <a:p>
            <a:pPr algn="ctr"/>
            <a:r>
              <a:rPr lang="en-US" altLang="en-US" sz="2400" b="1" dirty="0" err="1">
                <a:solidFill>
                  <a:srgbClr val="0033CC"/>
                </a:solidFill>
                <a:cs typeface="Times New Roman" panose="02020603050405020304" pitchFamily="18" charset="0"/>
              </a:rPr>
              <a:t>Tiền</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công</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danh</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nghĩa</a:t>
            </a:r>
            <a:r>
              <a:rPr lang="en-US" altLang="en-US" sz="2400" b="1" dirty="0">
                <a:solidFill>
                  <a:srgbClr val="0033CC"/>
                </a:solidFill>
                <a:cs typeface="Times New Roman" panose="02020603050405020304" pitchFamily="18" charset="0"/>
              </a:rPr>
              <a:t> </a:t>
            </a:r>
            <a:endParaRPr lang="en-US" sz="2400" dirty="0">
              <a:solidFill>
                <a:srgbClr val="0033CC"/>
              </a:solidFill>
            </a:endParaRPr>
          </a:p>
        </p:txBody>
      </p:sp>
      <p:sp>
        <p:nvSpPr>
          <p:cNvPr id="52" name="TextBox 51">
            <a:extLst>
              <a:ext uri="{FF2B5EF4-FFF2-40B4-BE49-F238E27FC236}">
                <a16:creationId xmlns="" xmlns:a16="http://schemas.microsoft.com/office/drawing/2014/main" id="{2047572A-766D-4DC6-9A08-D347B0CB57D2}"/>
              </a:ext>
            </a:extLst>
          </p:cNvPr>
          <p:cNvSpPr txBox="1"/>
          <p:nvPr/>
        </p:nvSpPr>
        <p:spPr>
          <a:xfrm>
            <a:off x="8964899" y="1540896"/>
            <a:ext cx="2863421" cy="461665"/>
          </a:xfrm>
          <a:prstGeom prst="rect">
            <a:avLst/>
          </a:prstGeom>
          <a:noFill/>
        </p:spPr>
        <p:txBody>
          <a:bodyPr wrap="square">
            <a:spAutoFit/>
          </a:bodyPr>
          <a:lstStyle/>
          <a:p>
            <a:r>
              <a:rPr lang="vi-VN" altLang="en-US" sz="2400" b="1" dirty="0">
                <a:solidFill>
                  <a:srgbClr val="0033CC"/>
                </a:solidFill>
                <a:cs typeface="Times New Roman" panose="02020603050405020304" pitchFamily="18" charset="0"/>
              </a:rPr>
              <a:t>T</a:t>
            </a:r>
            <a:r>
              <a:rPr lang="en-US" altLang="en-US" sz="2400" b="1" dirty="0" err="1">
                <a:solidFill>
                  <a:srgbClr val="0033CC"/>
                </a:solidFill>
                <a:cs typeface="Times New Roman" panose="02020603050405020304" pitchFamily="18" charset="0"/>
              </a:rPr>
              <a:t>iền</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công</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thực</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tế</a:t>
            </a:r>
            <a:r>
              <a:rPr lang="en-US" altLang="en-US" sz="2400" b="1" dirty="0">
                <a:solidFill>
                  <a:srgbClr val="0033CC"/>
                </a:solidFill>
                <a:cs typeface="Times New Roman" panose="02020603050405020304" pitchFamily="18" charset="0"/>
              </a:rPr>
              <a:t> </a:t>
            </a:r>
            <a:endParaRPr lang="en-US" sz="2400" dirty="0">
              <a:solidFill>
                <a:srgbClr val="0033CC"/>
              </a:solidFill>
            </a:endParaRPr>
          </a:p>
        </p:txBody>
      </p:sp>
      <p:sp>
        <p:nvSpPr>
          <p:cNvPr id="54" name="TextBox 53">
            <a:extLst>
              <a:ext uri="{FF2B5EF4-FFF2-40B4-BE49-F238E27FC236}">
                <a16:creationId xmlns="" xmlns:a16="http://schemas.microsoft.com/office/drawing/2014/main" id="{B74421F7-78D7-437B-AD8E-ECEBF11A8EB3}"/>
              </a:ext>
            </a:extLst>
          </p:cNvPr>
          <p:cNvSpPr txBox="1"/>
          <p:nvPr/>
        </p:nvSpPr>
        <p:spPr>
          <a:xfrm>
            <a:off x="412481" y="2200853"/>
            <a:ext cx="5564580" cy="1107996"/>
          </a:xfrm>
          <a:prstGeom prst="rect">
            <a:avLst/>
          </a:prstGeom>
          <a:noFill/>
        </p:spPr>
        <p:txBody>
          <a:bodyPr wrap="square">
            <a:spAutoFit/>
          </a:bodyPr>
          <a:lstStyle/>
          <a:p>
            <a:pPr marL="342900" indent="-342900" algn="ctr">
              <a:buFont typeface="Wingdings" panose="05000000000000000000" pitchFamily="2" charset="2"/>
              <a:buChar char="ü"/>
            </a:pPr>
            <a:r>
              <a:rPr lang="vi-VN" sz="2200" dirty="0">
                <a:solidFill>
                  <a:srgbClr val="CC6600"/>
                </a:solidFill>
              </a:rPr>
              <a:t>Là số tiền mà người công nhân nhận được do </a:t>
            </a:r>
            <a:r>
              <a:rPr lang="vi-VN" sz="2200" b="1" dirty="0">
                <a:solidFill>
                  <a:srgbClr val="00CC00"/>
                </a:solidFill>
              </a:rPr>
              <a:t>bán sức lao động </a:t>
            </a:r>
            <a:r>
              <a:rPr lang="vi-VN" sz="2200" dirty="0">
                <a:solidFill>
                  <a:srgbClr val="CC6600"/>
                </a:solidFill>
              </a:rPr>
              <a:t>của mình cho nhà tư bản.</a:t>
            </a:r>
            <a:endParaRPr lang="en-US" sz="2200" dirty="0">
              <a:solidFill>
                <a:srgbClr val="CC6600"/>
              </a:solidFill>
            </a:endParaRPr>
          </a:p>
        </p:txBody>
      </p:sp>
      <p:sp>
        <p:nvSpPr>
          <p:cNvPr id="56" name="TextBox 55">
            <a:extLst>
              <a:ext uri="{FF2B5EF4-FFF2-40B4-BE49-F238E27FC236}">
                <a16:creationId xmlns="" xmlns:a16="http://schemas.microsoft.com/office/drawing/2014/main" id="{46A5C124-248E-43A0-BA16-B29AE35BDA78}"/>
              </a:ext>
            </a:extLst>
          </p:cNvPr>
          <p:cNvSpPr txBox="1"/>
          <p:nvPr/>
        </p:nvSpPr>
        <p:spPr>
          <a:xfrm>
            <a:off x="6350395" y="2080209"/>
            <a:ext cx="5685312" cy="1015663"/>
          </a:xfrm>
          <a:prstGeom prst="rect">
            <a:avLst/>
          </a:prstGeom>
          <a:noFill/>
        </p:spPr>
        <p:txBody>
          <a:bodyPr wrap="square">
            <a:spAutoFit/>
          </a:bodyPr>
          <a:lstStyle/>
          <a:p>
            <a:pPr marL="342900" indent="-342900" algn="just">
              <a:buFont typeface="Wingdings" panose="05000000000000000000" pitchFamily="2" charset="2"/>
              <a:buChar char="ü"/>
            </a:pPr>
            <a:r>
              <a:rPr lang="vi-VN" sz="2000" dirty="0"/>
              <a:t>Là </a:t>
            </a:r>
            <a:r>
              <a:rPr lang="en-US" sz="2000" dirty="0" err="1"/>
              <a:t>số</a:t>
            </a:r>
            <a:r>
              <a:rPr lang="en-US" sz="2000" dirty="0"/>
              <a:t> </a:t>
            </a:r>
            <a:r>
              <a:rPr lang="en-US" sz="2000" dirty="0" err="1"/>
              <a:t>lượng</a:t>
            </a:r>
            <a:r>
              <a:rPr lang="en-US" sz="2000" dirty="0"/>
              <a:t> </a:t>
            </a:r>
            <a:r>
              <a:rPr lang="vi-VN" sz="2000" b="1" dirty="0">
                <a:solidFill>
                  <a:srgbClr val="CC6600"/>
                </a:solidFill>
              </a:rPr>
              <a:t>tư liệu tiêu dùng và dịch vụ</a:t>
            </a:r>
            <a:r>
              <a:rPr lang="vi-VN" sz="2000" dirty="0"/>
              <a:t> mà người công nhân mua được bằng tiền công danh nghĩa của mình.</a:t>
            </a:r>
            <a:endParaRPr lang="en-US" sz="2000" dirty="0"/>
          </a:p>
        </p:txBody>
      </p:sp>
      <p:sp>
        <p:nvSpPr>
          <p:cNvPr id="58" name="TextBox 57">
            <a:extLst>
              <a:ext uri="{FF2B5EF4-FFF2-40B4-BE49-F238E27FC236}">
                <a16:creationId xmlns="" xmlns:a16="http://schemas.microsoft.com/office/drawing/2014/main" id="{8D424282-F579-402A-B0D2-4F46B01F055E}"/>
              </a:ext>
            </a:extLst>
          </p:cNvPr>
          <p:cNvSpPr txBox="1"/>
          <p:nvPr/>
        </p:nvSpPr>
        <p:spPr>
          <a:xfrm>
            <a:off x="524754" y="3633292"/>
            <a:ext cx="4847911" cy="430887"/>
          </a:xfrm>
          <a:prstGeom prst="rect">
            <a:avLst/>
          </a:prstGeom>
          <a:noFill/>
        </p:spPr>
        <p:txBody>
          <a:bodyPr wrap="square">
            <a:spAutoFit/>
          </a:bodyPr>
          <a:lstStyle/>
          <a:p>
            <a:pPr marL="342900" indent="-342900">
              <a:buFont typeface="Wingdings" panose="05000000000000000000" pitchFamily="2" charset="2"/>
              <a:buChar char="ü"/>
            </a:pPr>
            <a:r>
              <a:rPr lang="vi-VN" sz="2200" dirty="0"/>
              <a:t>L</a:t>
            </a:r>
            <a:r>
              <a:rPr lang="en-US" sz="2200" dirty="0"/>
              <a:t>à </a:t>
            </a:r>
            <a:r>
              <a:rPr lang="en-US" sz="2200" b="1" dirty="0" err="1">
                <a:solidFill>
                  <a:srgbClr val="FF0066"/>
                </a:solidFill>
              </a:rPr>
              <a:t>giá</a:t>
            </a:r>
            <a:r>
              <a:rPr lang="en-US" sz="2200" b="1" dirty="0">
                <a:solidFill>
                  <a:srgbClr val="FF0066"/>
                </a:solidFill>
              </a:rPr>
              <a:t> </a:t>
            </a:r>
            <a:r>
              <a:rPr lang="en-US" sz="2200" b="1" dirty="0" err="1">
                <a:solidFill>
                  <a:srgbClr val="FF0066"/>
                </a:solidFill>
              </a:rPr>
              <a:t>cả</a:t>
            </a:r>
            <a:r>
              <a:rPr lang="en-US" sz="2200" b="1" dirty="0">
                <a:solidFill>
                  <a:srgbClr val="FF0066"/>
                </a:solidFill>
              </a:rPr>
              <a:t> </a:t>
            </a:r>
            <a:r>
              <a:rPr lang="en-US" sz="2200" dirty="0" err="1"/>
              <a:t>hàng</a:t>
            </a:r>
            <a:r>
              <a:rPr lang="en-US" sz="2200" dirty="0"/>
              <a:t> </a:t>
            </a:r>
            <a:r>
              <a:rPr lang="en-US" sz="2200" dirty="0" err="1"/>
              <a:t>hoá</a:t>
            </a:r>
            <a:r>
              <a:rPr lang="en-US" sz="2200" dirty="0"/>
              <a:t> </a:t>
            </a:r>
            <a:r>
              <a:rPr lang="en-US" sz="2200" dirty="0" err="1"/>
              <a:t>sức</a:t>
            </a:r>
            <a:r>
              <a:rPr lang="en-US" sz="2200" dirty="0"/>
              <a:t> lao </a:t>
            </a:r>
            <a:r>
              <a:rPr lang="vi-VN" sz="2200" dirty="0"/>
              <a:t>động.</a:t>
            </a:r>
            <a:endParaRPr lang="en-US" sz="2200" dirty="0"/>
          </a:p>
        </p:txBody>
      </p:sp>
      <p:sp>
        <p:nvSpPr>
          <p:cNvPr id="60" name="TextBox 59">
            <a:extLst>
              <a:ext uri="{FF2B5EF4-FFF2-40B4-BE49-F238E27FC236}">
                <a16:creationId xmlns="" xmlns:a16="http://schemas.microsoft.com/office/drawing/2014/main" id="{7D914D2F-6B0B-4D0D-A0D0-D3DFC4346297}"/>
              </a:ext>
            </a:extLst>
          </p:cNvPr>
          <p:cNvSpPr txBox="1"/>
          <p:nvPr/>
        </p:nvSpPr>
        <p:spPr>
          <a:xfrm>
            <a:off x="363679" y="4763096"/>
            <a:ext cx="5564580" cy="769441"/>
          </a:xfrm>
          <a:prstGeom prst="rect">
            <a:avLst/>
          </a:prstGeom>
          <a:noFill/>
        </p:spPr>
        <p:txBody>
          <a:bodyPr wrap="square">
            <a:spAutoFit/>
          </a:bodyPr>
          <a:lstStyle/>
          <a:p>
            <a:pPr marL="342900" indent="-342900" algn="ctr">
              <a:buFont typeface="Wingdings" panose="05000000000000000000" pitchFamily="2" charset="2"/>
              <a:buChar char="ü"/>
            </a:pPr>
            <a:r>
              <a:rPr lang="en-US" sz="2200" dirty="0" err="1">
                <a:solidFill>
                  <a:srgbClr val="002060"/>
                </a:solidFill>
              </a:rPr>
              <a:t>Phụ</a:t>
            </a:r>
            <a:r>
              <a:rPr lang="en-US" sz="2200" dirty="0">
                <a:solidFill>
                  <a:srgbClr val="002060"/>
                </a:solidFill>
              </a:rPr>
              <a:t> </a:t>
            </a:r>
            <a:r>
              <a:rPr lang="en-US" sz="2200" dirty="0" err="1">
                <a:solidFill>
                  <a:srgbClr val="002060"/>
                </a:solidFill>
              </a:rPr>
              <a:t>thuộc</a:t>
            </a:r>
            <a:r>
              <a:rPr lang="vi-VN" sz="2200" dirty="0">
                <a:solidFill>
                  <a:srgbClr val="002060"/>
                </a:solidFill>
              </a:rPr>
              <a:t> quan hệ cung </a:t>
            </a:r>
            <a:r>
              <a:rPr lang="en-US" sz="2200" dirty="0">
                <a:solidFill>
                  <a:srgbClr val="002060"/>
                </a:solidFill>
              </a:rPr>
              <a:t>- </a:t>
            </a:r>
            <a:r>
              <a:rPr lang="vi-VN" sz="2200" dirty="0">
                <a:solidFill>
                  <a:srgbClr val="002060"/>
                </a:solidFill>
              </a:rPr>
              <a:t>cầu về hàng hoá sức lao động trên thị trường.</a:t>
            </a:r>
            <a:endParaRPr lang="en-US" sz="2200" dirty="0">
              <a:solidFill>
                <a:srgbClr val="002060"/>
              </a:solidFill>
            </a:endParaRPr>
          </a:p>
        </p:txBody>
      </p:sp>
      <p:sp>
        <p:nvSpPr>
          <p:cNvPr id="61" name="Text Box 8">
            <a:extLst>
              <a:ext uri="{FF2B5EF4-FFF2-40B4-BE49-F238E27FC236}">
                <a16:creationId xmlns="" xmlns:a16="http://schemas.microsoft.com/office/drawing/2014/main" id="{06F9B6F3-BEBF-42D7-8281-A0033E5444DF}"/>
              </a:ext>
            </a:extLst>
          </p:cNvPr>
          <p:cNvSpPr txBox="1">
            <a:spLocks noChangeArrowheads="1"/>
          </p:cNvSpPr>
          <p:nvPr/>
        </p:nvSpPr>
        <p:spPr bwMode="auto">
          <a:xfrm>
            <a:off x="6316944" y="3471239"/>
            <a:ext cx="1446488" cy="861774"/>
          </a:xfrm>
          <a:prstGeom prst="rect">
            <a:avLst/>
          </a:prstGeom>
          <a:solidFill>
            <a:schemeClr val="bg2"/>
          </a:solidFill>
          <a:ln w="9525">
            <a:solidFill>
              <a:schemeClr val="bg2"/>
            </a:solidFill>
            <a:miter lim="800000"/>
            <a:headEnd/>
            <a:tailEnd/>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2000" dirty="0" err="1">
                <a:solidFill>
                  <a:srgbClr val="7030A0"/>
                </a:solidFill>
                <a:latin typeface="+mj-lt"/>
              </a:rPr>
              <a:t>Tiền</a:t>
            </a:r>
            <a:r>
              <a:rPr lang="en-US" altLang="en-US" sz="2000" dirty="0">
                <a:solidFill>
                  <a:srgbClr val="7030A0"/>
                </a:solidFill>
                <a:latin typeface="+mj-lt"/>
              </a:rPr>
              <a:t> </a:t>
            </a:r>
            <a:r>
              <a:rPr lang="en-US" altLang="en-US" sz="2000" dirty="0" err="1">
                <a:solidFill>
                  <a:srgbClr val="7030A0"/>
                </a:solidFill>
                <a:latin typeface="+mj-lt"/>
              </a:rPr>
              <a:t>công</a:t>
            </a:r>
            <a:r>
              <a:rPr lang="en-US" altLang="en-US" sz="2000" dirty="0">
                <a:solidFill>
                  <a:srgbClr val="7030A0"/>
                </a:solidFill>
                <a:latin typeface="+mj-lt"/>
              </a:rPr>
              <a:t> </a:t>
            </a:r>
            <a:endParaRPr lang="vi-VN" altLang="en-US" sz="2000" dirty="0">
              <a:solidFill>
                <a:srgbClr val="7030A0"/>
              </a:solidFill>
              <a:latin typeface="+mj-lt"/>
            </a:endParaRPr>
          </a:p>
          <a:p>
            <a:pPr algn="ctr">
              <a:spcBef>
                <a:spcPct val="50000"/>
              </a:spcBef>
            </a:pPr>
            <a:r>
              <a:rPr lang="en-US" altLang="en-US" sz="2000" dirty="0" err="1">
                <a:solidFill>
                  <a:srgbClr val="7030A0"/>
                </a:solidFill>
                <a:latin typeface="+mj-lt"/>
              </a:rPr>
              <a:t>thực</a:t>
            </a:r>
            <a:r>
              <a:rPr lang="en-US" altLang="en-US" sz="2000" dirty="0">
                <a:solidFill>
                  <a:srgbClr val="7030A0"/>
                </a:solidFill>
                <a:latin typeface="+mj-lt"/>
              </a:rPr>
              <a:t> </a:t>
            </a:r>
            <a:r>
              <a:rPr lang="en-US" altLang="en-US" sz="2000" dirty="0" err="1">
                <a:solidFill>
                  <a:srgbClr val="7030A0"/>
                </a:solidFill>
                <a:latin typeface="+mj-lt"/>
              </a:rPr>
              <a:t>tế</a:t>
            </a:r>
            <a:endParaRPr lang="en-US" altLang="en-US" sz="2000" dirty="0">
              <a:solidFill>
                <a:srgbClr val="7030A0"/>
              </a:solidFill>
              <a:latin typeface="+mj-lt"/>
            </a:endParaRPr>
          </a:p>
        </p:txBody>
      </p:sp>
      <p:sp>
        <p:nvSpPr>
          <p:cNvPr id="62" name="TextBox 61">
            <a:extLst>
              <a:ext uri="{FF2B5EF4-FFF2-40B4-BE49-F238E27FC236}">
                <a16:creationId xmlns="" xmlns:a16="http://schemas.microsoft.com/office/drawing/2014/main" id="{64ED3C94-B9ED-49FE-987E-23CDF28AB5BB}"/>
              </a:ext>
            </a:extLst>
          </p:cNvPr>
          <p:cNvSpPr txBox="1"/>
          <p:nvPr/>
        </p:nvSpPr>
        <p:spPr>
          <a:xfrm>
            <a:off x="6344277" y="4809272"/>
            <a:ext cx="5545332" cy="1446550"/>
          </a:xfrm>
          <a:prstGeom prst="rect">
            <a:avLst/>
          </a:prstGeom>
          <a:noFill/>
        </p:spPr>
        <p:txBody>
          <a:bodyPr wrap="square">
            <a:spAutoFit/>
          </a:bodyPr>
          <a:lstStyle/>
          <a:p>
            <a:pPr marL="342900" indent="-342900" algn="ctr">
              <a:buFont typeface="Wingdings" panose="05000000000000000000" pitchFamily="2" charset="2"/>
              <a:buChar char="ü"/>
            </a:pPr>
            <a:r>
              <a:rPr lang="vi-VN" sz="2200" dirty="0">
                <a:solidFill>
                  <a:srgbClr val="006600"/>
                </a:solidFill>
              </a:rPr>
              <a:t>Có quan hệ </a:t>
            </a:r>
            <a:r>
              <a:rPr lang="vi-VN" sz="2200" b="1" dirty="0">
                <a:solidFill>
                  <a:srgbClr val="FF0000"/>
                </a:solidFill>
              </a:rPr>
              <a:t>tỷ lệ thuận </a:t>
            </a:r>
            <a:r>
              <a:rPr lang="vi-VN" sz="2200" dirty="0">
                <a:solidFill>
                  <a:srgbClr val="006600"/>
                </a:solidFill>
              </a:rPr>
              <a:t>với tiền lương danh nghĩa, </a:t>
            </a:r>
            <a:r>
              <a:rPr lang="vi-VN" sz="2200" b="1" dirty="0">
                <a:solidFill>
                  <a:srgbClr val="FF0000"/>
                </a:solidFill>
              </a:rPr>
              <a:t>tỷ lệ nghịch </a:t>
            </a:r>
            <a:r>
              <a:rPr lang="vi-VN" sz="2200" dirty="0">
                <a:solidFill>
                  <a:srgbClr val="006600"/>
                </a:solidFill>
              </a:rPr>
              <a:t>với giá cả TLSH và dịch vụ khi các điều kiện khác không đổi</a:t>
            </a:r>
            <a:endParaRPr lang="en-US" sz="2200" dirty="0">
              <a:solidFill>
                <a:srgbClr val="006600"/>
              </a:solidFill>
            </a:endParaRPr>
          </a:p>
        </p:txBody>
      </p:sp>
      <p:sp>
        <p:nvSpPr>
          <p:cNvPr id="64" name="TextBox 63">
            <a:extLst>
              <a:ext uri="{FF2B5EF4-FFF2-40B4-BE49-F238E27FC236}">
                <a16:creationId xmlns="" xmlns:a16="http://schemas.microsoft.com/office/drawing/2014/main" id="{A2CE4216-5057-4DDB-B701-6609C2C84B05}"/>
              </a:ext>
            </a:extLst>
          </p:cNvPr>
          <p:cNvSpPr txBox="1"/>
          <p:nvPr/>
        </p:nvSpPr>
        <p:spPr>
          <a:xfrm>
            <a:off x="7829809" y="3619605"/>
            <a:ext cx="771126" cy="523220"/>
          </a:xfrm>
          <a:prstGeom prst="rect">
            <a:avLst/>
          </a:prstGeom>
          <a:noFill/>
        </p:spPr>
        <p:txBody>
          <a:bodyPr wrap="square">
            <a:spAutoFit/>
          </a:bodyPr>
          <a:lstStyle/>
          <a:p>
            <a:r>
              <a:rPr lang="en-US" altLang="en-US" sz="2800" b="1" dirty="0">
                <a:solidFill>
                  <a:srgbClr val="FF0080"/>
                </a:solidFill>
                <a:latin typeface="+mj-lt"/>
              </a:rPr>
              <a:t>= </a:t>
            </a:r>
            <a:endParaRPr lang="en-US" sz="2800" dirty="0"/>
          </a:p>
        </p:txBody>
      </p:sp>
      <p:sp>
        <p:nvSpPr>
          <p:cNvPr id="66" name="TextBox 65">
            <a:extLst>
              <a:ext uri="{FF2B5EF4-FFF2-40B4-BE49-F238E27FC236}">
                <a16:creationId xmlns="" xmlns:a16="http://schemas.microsoft.com/office/drawing/2014/main" id="{5166D845-616F-4C69-80DF-0F0B1FDF7998}"/>
              </a:ext>
            </a:extLst>
          </p:cNvPr>
          <p:cNvSpPr txBox="1"/>
          <p:nvPr/>
        </p:nvSpPr>
        <p:spPr>
          <a:xfrm>
            <a:off x="8326999" y="3916016"/>
            <a:ext cx="3286334" cy="430887"/>
          </a:xfrm>
          <a:prstGeom prst="rect">
            <a:avLst/>
          </a:prstGeom>
          <a:noFill/>
        </p:spPr>
        <p:txBody>
          <a:bodyPr wrap="square">
            <a:spAutoFit/>
          </a:bodyPr>
          <a:lstStyle/>
          <a:p>
            <a:r>
              <a:rPr lang="en-US" altLang="en-US" sz="2200" dirty="0" err="1">
                <a:solidFill>
                  <a:srgbClr val="7030A0"/>
                </a:solidFill>
                <a:latin typeface="+mj-lt"/>
              </a:rPr>
              <a:t>Chỉ</a:t>
            </a:r>
            <a:r>
              <a:rPr lang="en-US" altLang="en-US" sz="2200" dirty="0">
                <a:solidFill>
                  <a:srgbClr val="7030A0"/>
                </a:solidFill>
                <a:latin typeface="+mj-lt"/>
              </a:rPr>
              <a:t> </a:t>
            </a:r>
            <a:r>
              <a:rPr lang="en-US" altLang="en-US" sz="2200" dirty="0" err="1">
                <a:solidFill>
                  <a:srgbClr val="7030A0"/>
                </a:solidFill>
                <a:latin typeface="+mj-lt"/>
              </a:rPr>
              <a:t>số</a:t>
            </a:r>
            <a:r>
              <a:rPr lang="en-US" altLang="en-US" sz="2200" dirty="0">
                <a:solidFill>
                  <a:srgbClr val="7030A0"/>
                </a:solidFill>
                <a:latin typeface="+mj-lt"/>
              </a:rPr>
              <a:t> </a:t>
            </a:r>
            <a:r>
              <a:rPr lang="en-US" altLang="en-US" sz="2200" dirty="0" err="1">
                <a:solidFill>
                  <a:srgbClr val="7030A0"/>
                </a:solidFill>
                <a:latin typeface="+mj-lt"/>
              </a:rPr>
              <a:t>giá</a:t>
            </a:r>
            <a:r>
              <a:rPr lang="en-US" altLang="en-US" sz="2200" dirty="0">
                <a:solidFill>
                  <a:srgbClr val="7030A0"/>
                </a:solidFill>
                <a:latin typeface="+mj-lt"/>
              </a:rPr>
              <a:t> </a:t>
            </a:r>
            <a:r>
              <a:rPr lang="en-US" altLang="en-US" sz="2200" dirty="0" err="1">
                <a:solidFill>
                  <a:srgbClr val="7030A0"/>
                </a:solidFill>
                <a:latin typeface="+mj-lt"/>
              </a:rPr>
              <a:t>tiêu</a:t>
            </a:r>
            <a:r>
              <a:rPr lang="en-US" altLang="en-US" sz="2200" dirty="0">
                <a:solidFill>
                  <a:srgbClr val="7030A0"/>
                </a:solidFill>
                <a:latin typeface="+mj-lt"/>
              </a:rPr>
              <a:t> </a:t>
            </a:r>
            <a:r>
              <a:rPr lang="en-US" altLang="en-US" sz="2200" dirty="0" err="1">
                <a:solidFill>
                  <a:srgbClr val="7030A0"/>
                </a:solidFill>
                <a:latin typeface="+mj-lt"/>
              </a:rPr>
              <a:t>dùng</a:t>
            </a:r>
            <a:endParaRPr lang="en-US" sz="2200" dirty="0">
              <a:solidFill>
                <a:srgbClr val="7030A0"/>
              </a:solidFill>
            </a:endParaRPr>
          </a:p>
        </p:txBody>
      </p:sp>
      <p:sp>
        <p:nvSpPr>
          <p:cNvPr id="68" name="TextBox 67">
            <a:extLst>
              <a:ext uri="{FF2B5EF4-FFF2-40B4-BE49-F238E27FC236}">
                <a16:creationId xmlns="" xmlns:a16="http://schemas.microsoft.com/office/drawing/2014/main" id="{F4418CC7-C6F7-4E59-9D0D-A465D39C953B}"/>
              </a:ext>
            </a:extLst>
          </p:cNvPr>
          <p:cNvSpPr txBox="1"/>
          <p:nvPr/>
        </p:nvSpPr>
        <p:spPr>
          <a:xfrm>
            <a:off x="8215372" y="3384681"/>
            <a:ext cx="4560916" cy="430887"/>
          </a:xfrm>
          <a:prstGeom prst="rect">
            <a:avLst/>
          </a:prstGeom>
          <a:noFill/>
        </p:spPr>
        <p:txBody>
          <a:bodyPr wrap="square">
            <a:spAutoFit/>
          </a:bodyPr>
          <a:lstStyle/>
          <a:p>
            <a:pPr>
              <a:spcBef>
                <a:spcPct val="50000"/>
              </a:spcBef>
            </a:pPr>
            <a:r>
              <a:rPr lang="en-US" altLang="en-US" sz="2200" dirty="0" err="1">
                <a:solidFill>
                  <a:srgbClr val="7030A0"/>
                </a:solidFill>
                <a:latin typeface="+mj-lt"/>
              </a:rPr>
              <a:t>Tiền</a:t>
            </a:r>
            <a:r>
              <a:rPr lang="en-US" altLang="en-US" sz="2200" dirty="0">
                <a:solidFill>
                  <a:srgbClr val="7030A0"/>
                </a:solidFill>
                <a:latin typeface="+mj-lt"/>
              </a:rPr>
              <a:t> </a:t>
            </a:r>
            <a:r>
              <a:rPr lang="en-US" altLang="en-US" sz="2200" dirty="0" err="1">
                <a:solidFill>
                  <a:srgbClr val="7030A0"/>
                </a:solidFill>
                <a:latin typeface="+mj-lt"/>
              </a:rPr>
              <a:t>công</a:t>
            </a:r>
            <a:r>
              <a:rPr lang="en-US" altLang="en-US" sz="2200" dirty="0">
                <a:solidFill>
                  <a:srgbClr val="7030A0"/>
                </a:solidFill>
                <a:latin typeface="+mj-lt"/>
              </a:rPr>
              <a:t> </a:t>
            </a:r>
            <a:r>
              <a:rPr lang="en-US" altLang="en-US" sz="2200" dirty="0" err="1">
                <a:solidFill>
                  <a:srgbClr val="7030A0"/>
                </a:solidFill>
                <a:latin typeface="+mj-lt"/>
              </a:rPr>
              <a:t>danh</a:t>
            </a:r>
            <a:r>
              <a:rPr lang="en-US" altLang="en-US" sz="2200" dirty="0">
                <a:solidFill>
                  <a:srgbClr val="7030A0"/>
                </a:solidFill>
                <a:latin typeface="+mj-lt"/>
              </a:rPr>
              <a:t> </a:t>
            </a:r>
            <a:r>
              <a:rPr lang="en-US" altLang="en-US" sz="2200" dirty="0" err="1">
                <a:solidFill>
                  <a:srgbClr val="7030A0"/>
                </a:solidFill>
                <a:latin typeface="+mj-lt"/>
              </a:rPr>
              <a:t>nghĩa</a:t>
            </a:r>
            <a:endParaRPr lang="en-US" altLang="en-US" sz="2200" dirty="0">
              <a:solidFill>
                <a:srgbClr val="7030A0"/>
              </a:solidFill>
              <a:latin typeface="+mj-lt"/>
            </a:endParaRPr>
          </a:p>
        </p:txBody>
      </p:sp>
      <p:cxnSp>
        <p:nvCxnSpPr>
          <p:cNvPr id="70" name="Straight Connector 69">
            <a:extLst>
              <a:ext uri="{FF2B5EF4-FFF2-40B4-BE49-F238E27FC236}">
                <a16:creationId xmlns="" xmlns:a16="http://schemas.microsoft.com/office/drawing/2014/main" id="{8C7BC5F0-928A-4AFA-9B38-345075A04AF8}"/>
              </a:ext>
            </a:extLst>
          </p:cNvPr>
          <p:cNvCxnSpPr>
            <a:cxnSpLocks/>
          </p:cNvCxnSpPr>
          <p:nvPr/>
        </p:nvCxnSpPr>
        <p:spPr>
          <a:xfrm flipV="1">
            <a:off x="8215372" y="3879907"/>
            <a:ext cx="2244290" cy="1308"/>
          </a:xfrm>
          <a:prstGeom prst="line">
            <a:avLst/>
          </a:prstGeom>
        </p:spPr>
        <p:style>
          <a:lnRef idx="1">
            <a:schemeClr val="accent1"/>
          </a:lnRef>
          <a:fillRef idx="0">
            <a:schemeClr val="accent1"/>
          </a:fillRef>
          <a:effectRef idx="0">
            <a:schemeClr val="accent1"/>
          </a:effectRef>
          <a:fontRef idx="minor">
            <a:schemeClr val="tx1"/>
          </a:fontRef>
        </p:style>
      </p:cxnSp>
      <p:pic>
        <p:nvPicPr>
          <p:cNvPr id="17" name="Picture 1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57944067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 name="Google Shape;231;p26"/>
          <p:cNvSpPr/>
          <p:nvPr/>
        </p:nvSpPr>
        <p:spPr>
          <a:xfrm>
            <a:off x="3698400" y="6239655"/>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sp>
        <p:nvSpPr>
          <p:cNvPr id="26" name="Rectangle 25">
            <a:extLst>
              <a:ext uri="{FF2B5EF4-FFF2-40B4-BE49-F238E27FC236}">
                <a16:creationId xmlns="" xmlns:a16="http://schemas.microsoft.com/office/drawing/2014/main" id="{DE309542-3974-4E3A-96A8-122B47DFB8AB}"/>
              </a:ext>
            </a:extLst>
          </p:cNvPr>
          <p:cNvSpPr>
            <a:spLocks noChangeArrowheads="1"/>
          </p:cNvSpPr>
          <p:nvPr/>
        </p:nvSpPr>
        <p:spPr bwMode="auto">
          <a:xfrm>
            <a:off x="2286725" y="1076248"/>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8" name="Hexagon 27">
            <a:extLst>
              <a:ext uri="{FF2B5EF4-FFF2-40B4-BE49-F238E27FC236}">
                <a16:creationId xmlns="" xmlns:a16="http://schemas.microsoft.com/office/drawing/2014/main" id="{0EBE802C-B010-4204-A4A5-C0C876ADD528}"/>
              </a:ext>
            </a:extLst>
          </p:cNvPr>
          <p:cNvSpPr/>
          <p:nvPr/>
        </p:nvSpPr>
        <p:spPr>
          <a:xfrm>
            <a:off x="1684744" y="110565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9" name="Rectangle 5">
            <a:extLst>
              <a:ext uri="{FF2B5EF4-FFF2-40B4-BE49-F238E27FC236}">
                <a16:creationId xmlns="" xmlns:a16="http://schemas.microsoft.com/office/drawing/2014/main" id="{8F284207-15B9-44B8-94DF-D3FDEE130064}"/>
              </a:ext>
            </a:extLst>
          </p:cNvPr>
          <p:cNvSpPr>
            <a:spLocks noChangeArrowheads="1"/>
          </p:cNvSpPr>
          <p:nvPr/>
        </p:nvSpPr>
        <p:spPr bwMode="auto">
          <a:xfrm>
            <a:off x="3201866" y="1453949"/>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dirty="0" err="1">
                <a:solidFill>
                  <a:srgbClr val="7030A0"/>
                </a:solidFill>
                <a:cs typeface="Arial" panose="020B0604020202020204" pitchFamily="34" charset="0"/>
              </a:rPr>
              <a:t>Tuần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hoàn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grpSp>
        <p:nvGrpSpPr>
          <p:cNvPr id="30" name="Group 2">
            <a:extLst>
              <a:ext uri="{FF2B5EF4-FFF2-40B4-BE49-F238E27FC236}">
                <a16:creationId xmlns="" xmlns:a16="http://schemas.microsoft.com/office/drawing/2014/main" id="{C1457D0C-549C-40EF-B76E-97E5BCC1534F}"/>
              </a:ext>
            </a:extLst>
          </p:cNvPr>
          <p:cNvGrpSpPr>
            <a:grpSpLocks/>
          </p:cNvGrpSpPr>
          <p:nvPr/>
        </p:nvGrpSpPr>
        <p:grpSpPr bwMode="auto">
          <a:xfrm>
            <a:off x="2795429" y="2190750"/>
            <a:ext cx="7413556" cy="2476500"/>
            <a:chOff x="2356" y="4499"/>
            <a:chExt cx="6542" cy="1617"/>
          </a:xfrm>
        </p:grpSpPr>
        <p:sp>
          <p:nvSpPr>
            <p:cNvPr id="31" name="Text Box 3">
              <a:extLst>
                <a:ext uri="{FF2B5EF4-FFF2-40B4-BE49-F238E27FC236}">
                  <a16:creationId xmlns="" xmlns:a16="http://schemas.microsoft.com/office/drawing/2014/main" id="{4F961A16-D0B5-446F-9DAC-3625645A2165}"/>
                </a:ext>
              </a:extLst>
            </p:cNvPr>
            <p:cNvSpPr txBox="1">
              <a:spLocks noChangeArrowheads="1"/>
            </p:cNvSpPr>
            <p:nvPr/>
          </p:nvSpPr>
          <p:spPr bwMode="auto">
            <a:xfrm>
              <a:off x="5061" y="5382"/>
              <a:ext cx="1080" cy="734"/>
            </a:xfrm>
            <a:prstGeom prst="rect">
              <a:avLst/>
            </a:prstGeom>
            <a:noFill/>
            <a:ln>
              <a:noFill/>
            </a:ln>
          </p:spPr>
          <p:txBody>
            <a:bodyPr/>
            <a:lstStyle/>
            <a:p>
              <a:pPr algn="ctr">
                <a:spcAft>
                  <a:spcPts val="800"/>
                </a:spcAft>
                <a:defRPr/>
              </a:pPr>
              <a:r>
                <a:rPr lang="en-US" sz="3200" b="1" dirty="0">
                  <a:solidFill>
                    <a:srgbClr val="FF0080"/>
                  </a:solidFill>
                  <a:latin typeface="Arial" panose="020B0604020202020204" pitchFamily="34" charset="0"/>
                  <a:cs typeface="Arial" panose="020B0604020202020204" pitchFamily="34" charset="0"/>
                </a:rPr>
                <a:t>SLĐ</a:t>
              </a:r>
              <a:endParaRPr lang="en-US" sz="3200" dirty="0">
                <a:solidFill>
                  <a:srgbClr val="FF0080"/>
                </a:solidFill>
                <a:latin typeface="Arial" panose="020B0604020202020204" pitchFamily="34" charset="0"/>
                <a:cs typeface="Arial" panose="020B0604020202020204" pitchFamily="34" charset="0"/>
              </a:endParaRPr>
            </a:p>
          </p:txBody>
        </p:sp>
        <p:sp>
          <p:nvSpPr>
            <p:cNvPr id="32" name="Text Box 4">
              <a:extLst>
                <a:ext uri="{FF2B5EF4-FFF2-40B4-BE49-F238E27FC236}">
                  <a16:creationId xmlns="" xmlns:a16="http://schemas.microsoft.com/office/drawing/2014/main" id="{EE9EB630-8ADD-4F8E-B97A-BFA8411D082C}"/>
                </a:ext>
              </a:extLst>
            </p:cNvPr>
            <p:cNvSpPr txBox="1">
              <a:spLocks noChangeArrowheads="1"/>
            </p:cNvSpPr>
            <p:nvPr/>
          </p:nvSpPr>
          <p:spPr bwMode="auto">
            <a:xfrm>
              <a:off x="5061" y="4499"/>
              <a:ext cx="1259" cy="550"/>
            </a:xfrm>
            <a:prstGeom prst="rect">
              <a:avLst/>
            </a:prstGeom>
            <a:noFill/>
            <a:ln>
              <a:noFill/>
            </a:ln>
          </p:spPr>
          <p:txBody>
            <a:bodyPr/>
            <a:lstStyle/>
            <a:p>
              <a:pPr>
                <a:spcAft>
                  <a:spcPts val="800"/>
                </a:spcAft>
                <a:defRPr/>
              </a:pPr>
              <a:r>
                <a:rPr lang="en-US" sz="3200" b="1" dirty="0">
                  <a:solidFill>
                    <a:srgbClr val="FF0080"/>
                  </a:solidFill>
                  <a:latin typeface="Arial" panose="020B0604020202020204" pitchFamily="34" charset="0"/>
                  <a:cs typeface="Arial" panose="020B0604020202020204" pitchFamily="34" charset="0"/>
                </a:rPr>
                <a:t>TLSX</a:t>
              </a:r>
              <a:endParaRPr lang="en-US" sz="3200" dirty="0">
                <a:solidFill>
                  <a:srgbClr val="FF0080"/>
                </a:solidFill>
                <a:latin typeface="Arial" panose="020B0604020202020204" pitchFamily="34" charset="0"/>
                <a:cs typeface="Arial" panose="020B0604020202020204" pitchFamily="34" charset="0"/>
              </a:endParaRPr>
            </a:p>
          </p:txBody>
        </p:sp>
        <p:sp>
          <p:nvSpPr>
            <p:cNvPr id="33" name="Text Box 5">
              <a:extLst>
                <a:ext uri="{FF2B5EF4-FFF2-40B4-BE49-F238E27FC236}">
                  <a16:creationId xmlns="" xmlns:a16="http://schemas.microsoft.com/office/drawing/2014/main" id="{435AB839-49AD-4E56-A45B-9D39601D28DF}"/>
                </a:ext>
              </a:extLst>
            </p:cNvPr>
            <p:cNvSpPr txBox="1">
              <a:spLocks noChangeArrowheads="1"/>
            </p:cNvSpPr>
            <p:nvPr/>
          </p:nvSpPr>
          <p:spPr bwMode="auto">
            <a:xfrm>
              <a:off x="6018" y="4959"/>
              <a:ext cx="2880" cy="547"/>
            </a:xfrm>
            <a:prstGeom prst="rect">
              <a:avLst/>
            </a:prstGeom>
            <a:noFill/>
            <a:ln>
              <a:noFill/>
            </a:ln>
          </p:spPr>
          <p:txBody>
            <a:bodyPr/>
            <a:lstStyle/>
            <a:p>
              <a:pPr algn="just">
                <a:spcBef>
                  <a:spcPts val="300"/>
                </a:spcBef>
                <a:spcAft>
                  <a:spcPts val="300"/>
                </a:spcAft>
                <a:defRPr/>
              </a:pPr>
              <a:r>
                <a:rPr lang="en-US" sz="3200" b="1" dirty="0">
                  <a:solidFill>
                    <a:srgbClr val="336600"/>
                  </a:solidFill>
                  <a:latin typeface="Arial" panose="020B0604020202020204" pitchFamily="34" charset="0"/>
                  <a:cs typeface="Arial" panose="020B0604020202020204" pitchFamily="34" charset="0"/>
                </a:rPr>
                <a:t>   ... SX ... H' - T'</a:t>
              </a:r>
            </a:p>
            <a:p>
              <a:pPr>
                <a:defRPr/>
              </a:pPr>
              <a:endParaRPr lang="en-US" sz="3200" dirty="0">
                <a:latin typeface="Arial" panose="020B0604020202020204" pitchFamily="34" charset="0"/>
                <a:cs typeface="Arial" panose="020B0604020202020204" pitchFamily="34" charset="0"/>
              </a:endParaRPr>
            </a:p>
          </p:txBody>
        </p:sp>
        <p:sp>
          <p:nvSpPr>
            <p:cNvPr id="34" name="Text Box 6">
              <a:extLst>
                <a:ext uri="{FF2B5EF4-FFF2-40B4-BE49-F238E27FC236}">
                  <a16:creationId xmlns="" xmlns:a16="http://schemas.microsoft.com/office/drawing/2014/main" id="{4FA7EEEC-4312-4FB1-A598-CAAAC3BFE70C}"/>
                </a:ext>
              </a:extLst>
            </p:cNvPr>
            <p:cNvSpPr txBox="1">
              <a:spLocks noChangeArrowheads="1"/>
            </p:cNvSpPr>
            <p:nvPr/>
          </p:nvSpPr>
          <p:spPr bwMode="auto">
            <a:xfrm>
              <a:off x="2356" y="4844"/>
              <a:ext cx="1259" cy="737"/>
            </a:xfrm>
            <a:prstGeom prst="rect">
              <a:avLst/>
            </a:prstGeom>
            <a:noFill/>
            <a:ln>
              <a:noFill/>
            </a:ln>
          </p:spPr>
          <p:txBody>
            <a:bodyPr/>
            <a:lstStyle/>
            <a:p>
              <a:pPr algn="ctr">
                <a:spcAft>
                  <a:spcPts val="800"/>
                </a:spcAft>
                <a:defRPr/>
              </a:pPr>
              <a:r>
                <a:rPr lang="en-US" sz="3200" b="1" dirty="0">
                  <a:latin typeface="Arial" panose="020B0604020202020204" pitchFamily="34" charset="0"/>
                  <a:cs typeface="Arial" panose="020B0604020202020204" pitchFamily="34" charset="0"/>
                </a:rPr>
                <a:t> </a:t>
              </a:r>
              <a:r>
                <a:rPr lang="en-US" sz="3200" b="1" dirty="0">
                  <a:solidFill>
                    <a:srgbClr val="0000CC"/>
                  </a:solidFill>
                  <a:latin typeface="Arial" panose="020B0604020202020204" pitchFamily="34" charset="0"/>
                  <a:cs typeface="Arial" panose="020B0604020202020204" pitchFamily="34" charset="0"/>
                </a:rPr>
                <a:t>T – H </a:t>
              </a:r>
            </a:p>
            <a:p>
              <a:pPr>
                <a:defRPr/>
              </a:pPr>
              <a:endParaRPr lang="en-US" sz="3200" dirty="0">
                <a:latin typeface="Arial" panose="020B0604020202020204" pitchFamily="34" charset="0"/>
                <a:cs typeface="Arial" panose="020B0604020202020204" pitchFamily="34" charset="0"/>
              </a:endParaRPr>
            </a:p>
          </p:txBody>
        </p:sp>
      </p:grpSp>
      <p:cxnSp>
        <p:nvCxnSpPr>
          <p:cNvPr id="35" name="Straight Arrow Connector 34">
            <a:extLst>
              <a:ext uri="{FF2B5EF4-FFF2-40B4-BE49-F238E27FC236}">
                <a16:creationId xmlns="" xmlns:a16="http://schemas.microsoft.com/office/drawing/2014/main" id="{766A1780-9860-479A-9091-81A2BAD0BEF6}"/>
              </a:ext>
            </a:extLst>
          </p:cNvPr>
          <p:cNvCxnSpPr>
            <a:endCxn id="32" idx="1"/>
          </p:cNvCxnSpPr>
          <p:nvPr/>
        </p:nvCxnSpPr>
        <p:spPr>
          <a:xfrm flipV="1">
            <a:off x="4124097" y="2611437"/>
            <a:ext cx="1736725" cy="415925"/>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 xmlns:a16="http://schemas.microsoft.com/office/drawing/2014/main" id="{DEF3D02A-0432-468E-A5B9-F05E58835BBA}"/>
              </a:ext>
            </a:extLst>
          </p:cNvPr>
          <p:cNvCxnSpPr/>
          <p:nvPr/>
        </p:nvCxnSpPr>
        <p:spPr>
          <a:xfrm>
            <a:off x="4122510" y="3032125"/>
            <a:ext cx="1738312" cy="777875"/>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pic>
        <p:nvPicPr>
          <p:cNvPr id="37" name="Picture 7" descr="Money bag symbol">
            <a:extLst>
              <a:ext uri="{FF2B5EF4-FFF2-40B4-BE49-F238E27FC236}">
                <a16:creationId xmlns="" xmlns:a16="http://schemas.microsoft.com/office/drawing/2014/main" id="{E88BE6AD-3E42-47FD-8068-7653635B86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71485" y="3327400"/>
            <a:ext cx="1203325" cy="1219200"/>
          </a:xfrm>
          <a:prstGeom prst="rect">
            <a:avLst/>
          </a:prstGeom>
          <a:noFill/>
          <a:ln w="571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38" name="Picture 5" descr="7">
            <a:extLst>
              <a:ext uri="{FF2B5EF4-FFF2-40B4-BE49-F238E27FC236}">
                <a16:creationId xmlns="" xmlns:a16="http://schemas.microsoft.com/office/drawing/2014/main" id="{62FB8E5C-B50F-4047-B73C-5FC66A005F2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57485" y="4194175"/>
            <a:ext cx="2133600" cy="1304925"/>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9" name="Picture 6" descr="6">
            <a:extLst>
              <a:ext uri="{FF2B5EF4-FFF2-40B4-BE49-F238E27FC236}">
                <a16:creationId xmlns="" xmlns:a16="http://schemas.microsoft.com/office/drawing/2014/main" id="{55E3656D-AA07-4CFB-9F54-981D2FD514C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19772" y="3554412"/>
            <a:ext cx="1196975" cy="1295400"/>
          </a:xfrm>
          <a:prstGeom prst="rect">
            <a:avLst/>
          </a:prstGeom>
          <a:noFill/>
          <a:ln w="57150">
            <a:solidFill>
              <a:srgbClr val="666699"/>
            </a:solidFill>
            <a:miter lim="800000"/>
            <a:headEnd/>
            <a:tailEnd/>
          </a:ln>
          <a:extLst>
            <a:ext uri="{909E8E84-426E-40DD-AFC4-6F175D3DCCD1}">
              <a14:hiddenFill xmlns:a14="http://schemas.microsoft.com/office/drawing/2010/main">
                <a:solidFill>
                  <a:srgbClr val="FFFFFF"/>
                </a:solidFill>
              </a14:hiddenFill>
            </a:ext>
          </a:extLst>
        </p:spPr>
      </p:pic>
      <p:pic>
        <p:nvPicPr>
          <p:cNvPr id="40" name="Picture 8" descr="rich">
            <a:extLst>
              <a:ext uri="{FF2B5EF4-FFF2-40B4-BE49-F238E27FC236}">
                <a16:creationId xmlns="" xmlns:a16="http://schemas.microsoft.com/office/drawing/2014/main" id="{5C4565D9-629A-4759-A95F-3B16C4102FB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94572" y="3406775"/>
            <a:ext cx="1943100" cy="177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8">
            <a:extLst>
              <a:ext uri="{FF2B5EF4-FFF2-40B4-BE49-F238E27FC236}">
                <a16:creationId xmlns="" xmlns:a16="http://schemas.microsoft.com/office/drawing/2014/main" id="{4FC84310-C14F-4DE8-A132-A51D99A6061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507" y="5225142"/>
            <a:ext cx="1655291" cy="1632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5">
            <a:extLst>
              <a:ext uri="{FF2B5EF4-FFF2-40B4-BE49-F238E27FC236}">
                <a16:creationId xmlns="" xmlns:a16="http://schemas.microsoft.com/office/drawing/2014/main" id="{499723A1-72CE-4312-9B44-2D3A8C9D9905}"/>
              </a:ext>
            </a:extLst>
          </p:cNvPr>
          <p:cNvSpPr txBox="1">
            <a:spLocks noChangeArrowheads="1"/>
          </p:cNvSpPr>
          <p:nvPr/>
        </p:nvSpPr>
        <p:spPr bwMode="auto">
          <a:xfrm>
            <a:off x="1849067" y="1919979"/>
            <a:ext cx="2675118" cy="541541"/>
          </a:xfrm>
          <a:prstGeom prst="rect">
            <a:avLst/>
          </a:prstGeom>
          <a:noFill/>
          <a:ln>
            <a:solidFill>
              <a:srgbClr val="0033CC"/>
            </a:solidFill>
          </a:ln>
        </p:spPr>
        <p:txBody>
          <a:bodyPr/>
          <a:lstStyle/>
          <a:p>
            <a:pPr algn="just">
              <a:spcBef>
                <a:spcPts val="300"/>
              </a:spcBef>
              <a:spcAft>
                <a:spcPts val="300"/>
              </a:spcAft>
              <a:defRPr/>
            </a:pPr>
            <a:r>
              <a:rPr lang="en-US" sz="3200" b="1" dirty="0">
                <a:solidFill>
                  <a:srgbClr val="336600"/>
                </a:solidFill>
                <a:latin typeface="Arial" panose="020B0604020202020204" pitchFamily="34" charset="0"/>
                <a:cs typeface="Arial" panose="020B0604020202020204" pitchFamily="34" charset="0"/>
              </a:rPr>
              <a:t>   T -  H  - T'</a:t>
            </a:r>
          </a:p>
          <a:p>
            <a:pPr>
              <a:defRPr/>
            </a:pPr>
            <a:endParaRPr lang="en-US" sz="3200" dirty="0">
              <a:latin typeface="Arial" panose="020B0604020202020204" pitchFamily="34" charset="0"/>
              <a:cs typeface="Arial" panose="020B0604020202020204" pitchFamily="34" charset="0"/>
            </a:endParaRPr>
          </a:p>
        </p:txBody>
      </p:sp>
      <p:pic>
        <p:nvPicPr>
          <p:cNvPr id="20" name="Picture 19"/>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181709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1000" fill="hold"/>
                                        <p:tgtEl>
                                          <p:spTgt spid="26"/>
                                        </p:tgtEl>
                                        <p:attrNameLst>
                                          <p:attrName>ppt_w</p:attrName>
                                        </p:attrNameLst>
                                      </p:cBhvr>
                                      <p:tavLst>
                                        <p:tav tm="0">
                                          <p:val>
                                            <p:fltVal val="0"/>
                                          </p:val>
                                        </p:tav>
                                        <p:tav tm="100000">
                                          <p:val>
                                            <p:strVal val="#ppt_w"/>
                                          </p:val>
                                        </p:tav>
                                      </p:tavLst>
                                    </p:anim>
                                    <p:anim calcmode="lin" valueType="num">
                                      <p:cBhvr>
                                        <p:cTn id="8" dur="1000" fill="hold"/>
                                        <p:tgtEl>
                                          <p:spTgt spid="26"/>
                                        </p:tgtEl>
                                        <p:attrNameLst>
                                          <p:attrName>ppt_h</p:attrName>
                                        </p:attrNameLst>
                                      </p:cBhvr>
                                      <p:tavLst>
                                        <p:tav tm="0">
                                          <p:val>
                                            <p:fltVal val="0"/>
                                          </p:val>
                                        </p:tav>
                                        <p:tav tm="100000">
                                          <p:val>
                                            <p:strVal val="#ppt_h"/>
                                          </p:val>
                                        </p:tav>
                                      </p:tavLst>
                                    </p:anim>
                                    <p:anim calcmode="lin" valueType="num">
                                      <p:cBhvr>
                                        <p:cTn id="9" dur="1000" fill="hold"/>
                                        <p:tgtEl>
                                          <p:spTgt spid="26"/>
                                        </p:tgtEl>
                                        <p:attrNameLst>
                                          <p:attrName>style.rotation</p:attrName>
                                        </p:attrNameLst>
                                      </p:cBhvr>
                                      <p:tavLst>
                                        <p:tav tm="0">
                                          <p:val>
                                            <p:fltVal val="90"/>
                                          </p:val>
                                        </p:tav>
                                        <p:tav tm="100000">
                                          <p:val>
                                            <p:fltVal val="0"/>
                                          </p:val>
                                        </p:tav>
                                      </p:tavLst>
                                    </p:anim>
                                    <p:animEffect transition="in" filter="fade">
                                      <p:cBhvr>
                                        <p:cTn id="10" dur="1000"/>
                                        <p:tgtEl>
                                          <p:spTgt spid="26"/>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 calcmode="lin" valueType="num">
                                      <p:cBhvr>
                                        <p:cTn id="13" dur="1000" fill="hold"/>
                                        <p:tgtEl>
                                          <p:spTgt spid="28"/>
                                        </p:tgtEl>
                                        <p:attrNameLst>
                                          <p:attrName>ppt_w</p:attrName>
                                        </p:attrNameLst>
                                      </p:cBhvr>
                                      <p:tavLst>
                                        <p:tav tm="0">
                                          <p:val>
                                            <p:fltVal val="0"/>
                                          </p:val>
                                        </p:tav>
                                        <p:tav tm="100000">
                                          <p:val>
                                            <p:strVal val="#ppt_w"/>
                                          </p:val>
                                        </p:tav>
                                      </p:tavLst>
                                    </p:anim>
                                    <p:anim calcmode="lin" valueType="num">
                                      <p:cBhvr>
                                        <p:cTn id="14" dur="1000" fill="hold"/>
                                        <p:tgtEl>
                                          <p:spTgt spid="28"/>
                                        </p:tgtEl>
                                        <p:attrNameLst>
                                          <p:attrName>ppt_h</p:attrName>
                                        </p:attrNameLst>
                                      </p:cBhvr>
                                      <p:tavLst>
                                        <p:tav tm="0">
                                          <p:val>
                                            <p:fltVal val="0"/>
                                          </p:val>
                                        </p:tav>
                                        <p:tav tm="100000">
                                          <p:val>
                                            <p:strVal val="#ppt_h"/>
                                          </p:val>
                                        </p:tav>
                                      </p:tavLst>
                                    </p:anim>
                                    <p:anim calcmode="lin" valueType="num">
                                      <p:cBhvr>
                                        <p:cTn id="15" dur="1000" fill="hold"/>
                                        <p:tgtEl>
                                          <p:spTgt spid="28"/>
                                        </p:tgtEl>
                                        <p:attrNameLst>
                                          <p:attrName>style.rotation</p:attrName>
                                        </p:attrNameLst>
                                      </p:cBhvr>
                                      <p:tavLst>
                                        <p:tav tm="0">
                                          <p:val>
                                            <p:fltVal val="90"/>
                                          </p:val>
                                        </p:tav>
                                        <p:tav tm="100000">
                                          <p:val>
                                            <p:fltVal val="0"/>
                                          </p:val>
                                        </p:tav>
                                      </p:tavLst>
                                    </p:anim>
                                    <p:animEffect transition="in" filter="fade">
                                      <p:cBhvr>
                                        <p:cTn id="16" dur="1000"/>
                                        <p:tgtEl>
                                          <p:spTgt spid="28"/>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29"/>
                                        </p:tgtEl>
                                        <p:attrNameLst>
                                          <p:attrName>style.visibility</p:attrName>
                                        </p:attrNameLst>
                                      </p:cBhvr>
                                      <p:to>
                                        <p:strVal val="visible"/>
                                      </p:to>
                                    </p:set>
                                    <p:anim calcmode="lin" valueType="num">
                                      <p:cBhvr>
                                        <p:cTn id="21" dur="500" fill="hold"/>
                                        <p:tgtEl>
                                          <p:spTgt spid="29"/>
                                        </p:tgtEl>
                                        <p:attrNameLst>
                                          <p:attrName>ppt_w</p:attrName>
                                        </p:attrNameLst>
                                      </p:cBhvr>
                                      <p:tavLst>
                                        <p:tav tm="0">
                                          <p:val>
                                            <p:fltVal val="0"/>
                                          </p:val>
                                        </p:tav>
                                        <p:tav tm="100000">
                                          <p:val>
                                            <p:strVal val="#ppt_w"/>
                                          </p:val>
                                        </p:tav>
                                      </p:tavLst>
                                    </p:anim>
                                    <p:anim calcmode="lin" valueType="num">
                                      <p:cBhvr>
                                        <p:cTn id="22" dur="500" fill="hold"/>
                                        <p:tgtEl>
                                          <p:spTgt spid="29"/>
                                        </p:tgtEl>
                                        <p:attrNameLst>
                                          <p:attrName>ppt_h</p:attrName>
                                        </p:attrNameLst>
                                      </p:cBhvr>
                                      <p:tavLst>
                                        <p:tav tm="0">
                                          <p:val>
                                            <p:fltVal val="0"/>
                                          </p:val>
                                        </p:tav>
                                        <p:tav tm="100000">
                                          <p:val>
                                            <p:strVal val="#ppt_h"/>
                                          </p:val>
                                        </p:tav>
                                      </p:tavLst>
                                    </p:anim>
                                    <p:animEffect transition="in" filter="fade">
                                      <p:cBhvr>
                                        <p:cTn id="23" dur="500"/>
                                        <p:tgtEl>
                                          <p:spTgt spid="29"/>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wipe(down)">
                                      <p:cBhvr>
                                        <p:cTn id="28" dur="500"/>
                                        <p:tgtEl>
                                          <p:spTgt spid="19"/>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circle(in)">
                                      <p:cBhvr>
                                        <p:cTn id="33" dur="2000"/>
                                        <p:tgtEl>
                                          <p:spTgt spid="23"/>
                                        </p:tgtEl>
                                      </p:cBhvr>
                                    </p:animEffect>
                                  </p:childTnLst>
                                </p:cTn>
                              </p:par>
                              <p:par>
                                <p:cTn id="34" presetID="6" presetClass="entr" presetSubtype="16" fill="hold" nodeType="with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circle(in)">
                                      <p:cBhvr>
                                        <p:cTn id="36" dur="2000"/>
                                        <p:tgtEl>
                                          <p:spTgt spid="30"/>
                                        </p:tgtEl>
                                      </p:cBhvr>
                                    </p:animEffect>
                                  </p:childTnLst>
                                </p:cTn>
                              </p:par>
                              <p:par>
                                <p:cTn id="37" presetID="6" presetClass="entr" presetSubtype="16" fill="hold" nodeType="withEffect">
                                  <p:stCondLst>
                                    <p:cond delay="0"/>
                                  </p:stCondLst>
                                  <p:childTnLst>
                                    <p:set>
                                      <p:cBhvr>
                                        <p:cTn id="38" dur="1" fill="hold">
                                          <p:stCondLst>
                                            <p:cond delay="0"/>
                                          </p:stCondLst>
                                        </p:cTn>
                                        <p:tgtEl>
                                          <p:spTgt spid="35"/>
                                        </p:tgtEl>
                                        <p:attrNameLst>
                                          <p:attrName>style.visibility</p:attrName>
                                        </p:attrNameLst>
                                      </p:cBhvr>
                                      <p:to>
                                        <p:strVal val="visible"/>
                                      </p:to>
                                    </p:set>
                                    <p:animEffect transition="in" filter="circle(in)">
                                      <p:cBhvr>
                                        <p:cTn id="39" dur="2000"/>
                                        <p:tgtEl>
                                          <p:spTgt spid="35"/>
                                        </p:tgtEl>
                                      </p:cBhvr>
                                    </p:animEffect>
                                  </p:childTnLst>
                                </p:cTn>
                              </p:par>
                              <p:par>
                                <p:cTn id="40" presetID="6" presetClass="entr" presetSubtype="16" fill="hold" nodeType="withEffect">
                                  <p:stCondLst>
                                    <p:cond delay="0"/>
                                  </p:stCondLst>
                                  <p:childTnLst>
                                    <p:set>
                                      <p:cBhvr>
                                        <p:cTn id="41" dur="1" fill="hold">
                                          <p:stCondLst>
                                            <p:cond delay="0"/>
                                          </p:stCondLst>
                                        </p:cTn>
                                        <p:tgtEl>
                                          <p:spTgt spid="36"/>
                                        </p:tgtEl>
                                        <p:attrNameLst>
                                          <p:attrName>style.visibility</p:attrName>
                                        </p:attrNameLst>
                                      </p:cBhvr>
                                      <p:to>
                                        <p:strVal val="visible"/>
                                      </p:to>
                                    </p:set>
                                    <p:animEffect transition="in" filter="circle(in)">
                                      <p:cBhvr>
                                        <p:cTn id="42" dur="2000"/>
                                        <p:tgtEl>
                                          <p:spTgt spid="36"/>
                                        </p:tgtEl>
                                      </p:cBhvr>
                                    </p:animEffect>
                                  </p:childTnLst>
                                </p:cTn>
                              </p:par>
                              <p:par>
                                <p:cTn id="43" presetID="6" presetClass="entr" presetSubtype="16" fill="hold" nodeType="withEffect">
                                  <p:stCondLst>
                                    <p:cond delay="0"/>
                                  </p:stCondLst>
                                  <p:childTnLst>
                                    <p:set>
                                      <p:cBhvr>
                                        <p:cTn id="44" dur="1" fill="hold">
                                          <p:stCondLst>
                                            <p:cond delay="0"/>
                                          </p:stCondLst>
                                        </p:cTn>
                                        <p:tgtEl>
                                          <p:spTgt spid="37"/>
                                        </p:tgtEl>
                                        <p:attrNameLst>
                                          <p:attrName>style.visibility</p:attrName>
                                        </p:attrNameLst>
                                      </p:cBhvr>
                                      <p:to>
                                        <p:strVal val="visible"/>
                                      </p:to>
                                    </p:set>
                                    <p:animEffect transition="in" filter="circle(in)">
                                      <p:cBhvr>
                                        <p:cTn id="45" dur="2000"/>
                                        <p:tgtEl>
                                          <p:spTgt spid="37"/>
                                        </p:tgtEl>
                                      </p:cBhvr>
                                    </p:animEffect>
                                  </p:childTnLst>
                                </p:cTn>
                              </p:par>
                              <p:par>
                                <p:cTn id="46" presetID="6" presetClass="entr" presetSubtype="16" fill="hold" nodeType="withEffect">
                                  <p:stCondLst>
                                    <p:cond delay="0"/>
                                  </p:stCondLst>
                                  <p:childTnLst>
                                    <p:set>
                                      <p:cBhvr>
                                        <p:cTn id="47" dur="1" fill="hold">
                                          <p:stCondLst>
                                            <p:cond delay="0"/>
                                          </p:stCondLst>
                                        </p:cTn>
                                        <p:tgtEl>
                                          <p:spTgt spid="38"/>
                                        </p:tgtEl>
                                        <p:attrNameLst>
                                          <p:attrName>style.visibility</p:attrName>
                                        </p:attrNameLst>
                                      </p:cBhvr>
                                      <p:to>
                                        <p:strVal val="visible"/>
                                      </p:to>
                                    </p:set>
                                    <p:animEffect transition="in" filter="circle(in)">
                                      <p:cBhvr>
                                        <p:cTn id="48" dur="2000"/>
                                        <p:tgtEl>
                                          <p:spTgt spid="38"/>
                                        </p:tgtEl>
                                      </p:cBhvr>
                                    </p:animEffect>
                                  </p:childTnLst>
                                </p:cTn>
                              </p:par>
                              <p:par>
                                <p:cTn id="49" presetID="6" presetClass="entr" presetSubtype="16" fill="hold" nodeType="withEffect">
                                  <p:stCondLst>
                                    <p:cond delay="0"/>
                                  </p:stCondLst>
                                  <p:childTnLst>
                                    <p:set>
                                      <p:cBhvr>
                                        <p:cTn id="50" dur="1" fill="hold">
                                          <p:stCondLst>
                                            <p:cond delay="0"/>
                                          </p:stCondLst>
                                        </p:cTn>
                                        <p:tgtEl>
                                          <p:spTgt spid="39"/>
                                        </p:tgtEl>
                                        <p:attrNameLst>
                                          <p:attrName>style.visibility</p:attrName>
                                        </p:attrNameLst>
                                      </p:cBhvr>
                                      <p:to>
                                        <p:strVal val="visible"/>
                                      </p:to>
                                    </p:set>
                                    <p:animEffect transition="in" filter="circle(in)">
                                      <p:cBhvr>
                                        <p:cTn id="51" dur="2000"/>
                                        <p:tgtEl>
                                          <p:spTgt spid="39"/>
                                        </p:tgtEl>
                                      </p:cBhvr>
                                    </p:animEffect>
                                  </p:childTnLst>
                                </p:cTn>
                              </p:par>
                              <p:par>
                                <p:cTn id="52" presetID="6" presetClass="entr" presetSubtype="16" fill="hold" nodeType="withEffect">
                                  <p:stCondLst>
                                    <p:cond delay="0"/>
                                  </p:stCondLst>
                                  <p:childTnLst>
                                    <p:set>
                                      <p:cBhvr>
                                        <p:cTn id="53" dur="1" fill="hold">
                                          <p:stCondLst>
                                            <p:cond delay="0"/>
                                          </p:stCondLst>
                                        </p:cTn>
                                        <p:tgtEl>
                                          <p:spTgt spid="40"/>
                                        </p:tgtEl>
                                        <p:attrNameLst>
                                          <p:attrName>style.visibility</p:attrName>
                                        </p:attrNameLst>
                                      </p:cBhvr>
                                      <p:to>
                                        <p:strVal val="visible"/>
                                      </p:to>
                                    </p:set>
                                    <p:animEffect transition="in" filter="circle(in)">
                                      <p:cBhvr>
                                        <p:cTn id="54" dur="2000"/>
                                        <p:tgtEl>
                                          <p:spTgt spid="40"/>
                                        </p:tgtEl>
                                      </p:cBhvr>
                                    </p:animEffect>
                                  </p:childTnLst>
                                </p:cTn>
                              </p:par>
                              <p:par>
                                <p:cTn id="55" presetID="6" presetClass="entr" presetSubtype="16" fill="hold" nodeType="withEffect">
                                  <p:stCondLst>
                                    <p:cond delay="0"/>
                                  </p:stCondLst>
                                  <p:childTnLst>
                                    <p:set>
                                      <p:cBhvr>
                                        <p:cTn id="56" dur="1" fill="hold">
                                          <p:stCondLst>
                                            <p:cond delay="0"/>
                                          </p:stCondLst>
                                        </p:cTn>
                                        <p:tgtEl>
                                          <p:spTgt spid="41"/>
                                        </p:tgtEl>
                                        <p:attrNameLst>
                                          <p:attrName>style.visibility</p:attrName>
                                        </p:attrNameLst>
                                      </p:cBhvr>
                                      <p:to>
                                        <p:strVal val="visible"/>
                                      </p:to>
                                    </p:set>
                                    <p:animEffect transition="in" filter="circle(in)">
                                      <p:cBhvr>
                                        <p:cTn id="57" dur="2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6" grpId="0"/>
      <p:bldP spid="28" grpId="0" animBg="1"/>
      <p:bldP spid="29" grpId="0"/>
      <p:bldP spid="19"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flipV="1">
            <a:off x="6862143" y="6196944"/>
            <a:ext cx="1695451" cy="53158"/>
          </a:xfrm>
          <a:prstGeom prst="rect">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 xmlns:a16="http://schemas.microsoft.com/office/drawing/2014/main" id="{22C163D0-49B8-4061-B457-DFBC93857639}"/>
              </a:ext>
            </a:extLst>
          </p:cNvPr>
          <p:cNvSpPr>
            <a:spLocks noChangeArrowheads="1"/>
          </p:cNvSpPr>
          <p:nvPr/>
        </p:nvSpPr>
        <p:spPr bwMode="auto">
          <a:xfrm>
            <a:off x="3871549" y="1035746"/>
            <a:ext cx="596537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6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6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14" name="Hexagon 13">
            <a:extLst>
              <a:ext uri="{FF2B5EF4-FFF2-40B4-BE49-F238E27FC236}">
                <a16:creationId xmlns="" xmlns:a16="http://schemas.microsoft.com/office/drawing/2014/main" id="{5CBBC70E-8B45-426A-8532-101E80B08D5A}"/>
              </a:ext>
            </a:extLst>
          </p:cNvPr>
          <p:cNvSpPr/>
          <p:nvPr/>
        </p:nvSpPr>
        <p:spPr>
          <a:xfrm>
            <a:off x="3209389" y="1075243"/>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5" name="Rectangle 5">
            <a:extLst>
              <a:ext uri="{FF2B5EF4-FFF2-40B4-BE49-F238E27FC236}">
                <a16:creationId xmlns="" xmlns:a16="http://schemas.microsoft.com/office/drawing/2014/main" id="{FC90D4D8-AC06-494C-8B43-FA2E5A572929}"/>
              </a:ext>
            </a:extLst>
          </p:cNvPr>
          <p:cNvSpPr>
            <a:spLocks noChangeArrowheads="1"/>
          </p:cNvSpPr>
          <p:nvPr/>
        </p:nvSpPr>
        <p:spPr bwMode="auto">
          <a:xfrm>
            <a:off x="4894623" y="1397507"/>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dirty="0" err="1">
                <a:solidFill>
                  <a:srgbClr val="7030A0"/>
                </a:solidFill>
                <a:cs typeface="Arial" panose="020B0604020202020204" pitchFamily="34" charset="0"/>
              </a:rPr>
              <a:t>Tuần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hoàn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16" name="Rectangle 15">
            <a:extLst>
              <a:ext uri="{FF2B5EF4-FFF2-40B4-BE49-F238E27FC236}">
                <a16:creationId xmlns="" xmlns:a16="http://schemas.microsoft.com/office/drawing/2014/main" id="{5DAA1E2C-126A-4350-9C06-D7C962311E99}"/>
              </a:ext>
            </a:extLst>
          </p:cNvPr>
          <p:cNvSpPr/>
          <p:nvPr/>
        </p:nvSpPr>
        <p:spPr>
          <a:xfrm>
            <a:off x="1060623" y="1878814"/>
            <a:ext cx="10843837" cy="769441"/>
          </a:xfrm>
          <a:prstGeom prst="rect">
            <a:avLst/>
          </a:prstGeom>
          <a:ln>
            <a:solidFill>
              <a:schemeClr val="accent1"/>
            </a:solidFill>
          </a:ln>
        </p:spPr>
        <p:txBody>
          <a:bodyPr wrap="square">
            <a:spAutoFit/>
          </a:bodyPr>
          <a:lstStyle/>
          <a:p>
            <a:pPr algn="ctr" defTabSz="914400" fontAlgn="base">
              <a:spcBef>
                <a:spcPct val="0"/>
              </a:spcBef>
              <a:spcAft>
                <a:spcPct val="0"/>
              </a:spcAft>
              <a:defRPr/>
            </a:pPr>
            <a:r>
              <a:rPr lang="vi-VN" sz="2200" dirty="0">
                <a:latin typeface="Arial"/>
              </a:rPr>
              <a:t>L</a:t>
            </a:r>
            <a:r>
              <a:rPr lang="en-US" sz="2200" dirty="0">
                <a:latin typeface="Arial"/>
              </a:rPr>
              <a:t>à </a:t>
            </a:r>
            <a:r>
              <a:rPr lang="en-US" sz="2200" dirty="0" err="1">
                <a:latin typeface="Arial"/>
              </a:rPr>
              <a:t>sự</a:t>
            </a:r>
            <a:r>
              <a:rPr lang="en-US" sz="2200" dirty="0">
                <a:latin typeface="Arial"/>
              </a:rPr>
              <a:t> </a:t>
            </a:r>
            <a:r>
              <a:rPr lang="en-US" sz="2200" b="1" dirty="0" err="1">
                <a:solidFill>
                  <a:srgbClr val="00B050"/>
                </a:solidFill>
                <a:latin typeface="Arial"/>
              </a:rPr>
              <a:t>vận</a:t>
            </a:r>
            <a:r>
              <a:rPr lang="en-US" sz="2200" b="1" dirty="0">
                <a:solidFill>
                  <a:srgbClr val="00B050"/>
                </a:solidFill>
                <a:latin typeface="Arial"/>
              </a:rPr>
              <a:t> </a:t>
            </a:r>
            <a:r>
              <a:rPr lang="en-US" sz="2200" b="1" dirty="0" err="1">
                <a:solidFill>
                  <a:srgbClr val="00B050"/>
                </a:solidFill>
                <a:latin typeface="Arial"/>
              </a:rPr>
              <a:t>động</a:t>
            </a:r>
            <a:r>
              <a:rPr lang="en-US" sz="2200" b="1" dirty="0">
                <a:solidFill>
                  <a:srgbClr val="00B050"/>
                </a:solidFill>
                <a:latin typeface="Arial"/>
              </a:rPr>
              <a:t> </a:t>
            </a:r>
            <a:r>
              <a:rPr lang="en-US" sz="2200" b="1" dirty="0" err="1">
                <a:solidFill>
                  <a:srgbClr val="00B050"/>
                </a:solidFill>
                <a:latin typeface="Arial"/>
              </a:rPr>
              <a:t>liên</a:t>
            </a:r>
            <a:r>
              <a:rPr lang="en-US" sz="2200" b="1" dirty="0">
                <a:solidFill>
                  <a:srgbClr val="00B050"/>
                </a:solidFill>
                <a:latin typeface="Arial"/>
              </a:rPr>
              <a:t> </a:t>
            </a:r>
            <a:r>
              <a:rPr lang="en-US" sz="2200" b="1" dirty="0" err="1">
                <a:solidFill>
                  <a:srgbClr val="00B050"/>
                </a:solidFill>
                <a:latin typeface="Arial"/>
              </a:rPr>
              <a:t>tục</a:t>
            </a:r>
            <a:r>
              <a:rPr lang="en-US" sz="2200" b="1" dirty="0">
                <a:solidFill>
                  <a:srgbClr val="00B050"/>
                </a:solidFill>
                <a:latin typeface="Arial"/>
              </a:rPr>
              <a:t> </a:t>
            </a:r>
            <a:r>
              <a:rPr lang="en-US" sz="2200" dirty="0" err="1">
                <a:latin typeface="Arial"/>
              </a:rPr>
              <a:t>của</a:t>
            </a:r>
            <a:r>
              <a:rPr lang="en-US" sz="2200" dirty="0">
                <a:latin typeface="Arial"/>
              </a:rPr>
              <a:t> </a:t>
            </a:r>
            <a:r>
              <a:rPr lang="en-US" sz="2200" dirty="0" err="1">
                <a:latin typeface="Arial"/>
              </a:rPr>
              <a:t>tư</a:t>
            </a:r>
            <a:r>
              <a:rPr lang="en-US" sz="2200" dirty="0">
                <a:latin typeface="Arial"/>
              </a:rPr>
              <a:t> </a:t>
            </a:r>
            <a:r>
              <a:rPr lang="en-US" sz="2200" dirty="0" err="1">
                <a:latin typeface="Arial"/>
              </a:rPr>
              <a:t>bản</a:t>
            </a:r>
            <a:r>
              <a:rPr lang="en-US" sz="2200" dirty="0">
                <a:latin typeface="Arial"/>
              </a:rPr>
              <a:t> </a:t>
            </a:r>
            <a:r>
              <a:rPr lang="en-US" sz="2200" dirty="0" err="1">
                <a:latin typeface="Arial"/>
              </a:rPr>
              <a:t>trải</a:t>
            </a:r>
            <a:r>
              <a:rPr lang="en-US" sz="2200" dirty="0">
                <a:latin typeface="Arial"/>
              </a:rPr>
              <a:t> qua </a:t>
            </a:r>
            <a:r>
              <a:rPr lang="en-US" sz="2200" b="1" dirty="0" err="1">
                <a:solidFill>
                  <a:srgbClr val="CC6600"/>
                </a:solidFill>
                <a:latin typeface="Arial"/>
              </a:rPr>
              <a:t>ba</a:t>
            </a:r>
            <a:r>
              <a:rPr lang="en-US" sz="2200" b="1" dirty="0">
                <a:solidFill>
                  <a:srgbClr val="CC6600"/>
                </a:solidFill>
                <a:latin typeface="Arial"/>
              </a:rPr>
              <a:t> </a:t>
            </a:r>
            <a:r>
              <a:rPr lang="en-US" sz="2200" b="1" dirty="0" err="1">
                <a:solidFill>
                  <a:srgbClr val="CC6600"/>
                </a:solidFill>
                <a:latin typeface="Arial"/>
              </a:rPr>
              <a:t>giai</a:t>
            </a:r>
            <a:r>
              <a:rPr lang="en-US" sz="2200" b="1" dirty="0">
                <a:solidFill>
                  <a:srgbClr val="CC6600"/>
                </a:solidFill>
                <a:latin typeface="Arial"/>
              </a:rPr>
              <a:t> </a:t>
            </a:r>
            <a:r>
              <a:rPr lang="en-US" sz="2200" b="1" dirty="0" err="1">
                <a:solidFill>
                  <a:srgbClr val="CC6600"/>
                </a:solidFill>
                <a:latin typeface="Arial"/>
              </a:rPr>
              <a:t>đọan</a:t>
            </a:r>
            <a:r>
              <a:rPr lang="en-US" sz="2200" dirty="0">
                <a:latin typeface="Arial"/>
              </a:rPr>
              <a:t>, </a:t>
            </a:r>
            <a:r>
              <a:rPr lang="en-US" sz="2200" dirty="0" err="1">
                <a:latin typeface="Arial"/>
              </a:rPr>
              <a:t>lần</a:t>
            </a:r>
            <a:r>
              <a:rPr lang="en-US" sz="2200" dirty="0">
                <a:latin typeface="Arial"/>
              </a:rPr>
              <a:t> </a:t>
            </a:r>
            <a:r>
              <a:rPr lang="en-US" sz="2200" dirty="0" err="1">
                <a:latin typeface="Arial"/>
              </a:rPr>
              <a:t>lượt</a:t>
            </a:r>
            <a:r>
              <a:rPr lang="en-US" sz="2200" dirty="0">
                <a:latin typeface="Arial"/>
              </a:rPr>
              <a:t> </a:t>
            </a:r>
            <a:r>
              <a:rPr lang="en-US" sz="2200" dirty="0" err="1">
                <a:latin typeface="Arial"/>
              </a:rPr>
              <a:t>mang</a:t>
            </a:r>
            <a:r>
              <a:rPr lang="en-US" sz="2200" dirty="0">
                <a:latin typeface="Arial"/>
              </a:rPr>
              <a:t> </a:t>
            </a:r>
            <a:r>
              <a:rPr lang="en-US" sz="2200" dirty="0" err="1">
                <a:latin typeface="Arial"/>
              </a:rPr>
              <a:t>ba</a:t>
            </a:r>
            <a:r>
              <a:rPr lang="en-US" sz="2200" dirty="0">
                <a:latin typeface="Arial"/>
              </a:rPr>
              <a:t> </a:t>
            </a:r>
            <a:r>
              <a:rPr lang="en-US" sz="2200" dirty="0" err="1">
                <a:latin typeface="Arial"/>
              </a:rPr>
              <a:t>hình</a:t>
            </a:r>
            <a:r>
              <a:rPr lang="en-US" sz="2200" dirty="0">
                <a:latin typeface="Arial"/>
              </a:rPr>
              <a:t> </a:t>
            </a:r>
            <a:r>
              <a:rPr lang="en-US" sz="2200" dirty="0" err="1">
                <a:latin typeface="Arial"/>
              </a:rPr>
              <a:t>thái</a:t>
            </a:r>
            <a:r>
              <a:rPr lang="en-US" sz="2200" dirty="0">
                <a:latin typeface="Arial"/>
              </a:rPr>
              <a:t> </a:t>
            </a:r>
            <a:r>
              <a:rPr lang="en-US" sz="2200" dirty="0" err="1">
                <a:latin typeface="Arial"/>
              </a:rPr>
              <a:t>khác</a:t>
            </a:r>
            <a:r>
              <a:rPr lang="en-US" sz="2200" dirty="0">
                <a:latin typeface="Arial"/>
              </a:rPr>
              <a:t> </a:t>
            </a:r>
            <a:r>
              <a:rPr lang="en-US" sz="2200" dirty="0" err="1">
                <a:latin typeface="Arial"/>
              </a:rPr>
              <a:t>nhau</a:t>
            </a:r>
            <a:r>
              <a:rPr lang="en-US" sz="2200" dirty="0">
                <a:latin typeface="Arial"/>
              </a:rPr>
              <a:t> </a:t>
            </a:r>
            <a:r>
              <a:rPr lang="en-US" sz="2200" dirty="0" err="1">
                <a:latin typeface="Arial"/>
              </a:rPr>
              <a:t>để</a:t>
            </a:r>
            <a:r>
              <a:rPr lang="en-US" sz="2200" dirty="0">
                <a:latin typeface="Arial"/>
              </a:rPr>
              <a:t> </a:t>
            </a:r>
            <a:r>
              <a:rPr lang="en-US" sz="2200" b="1" dirty="0" err="1">
                <a:solidFill>
                  <a:srgbClr val="FF0066"/>
                </a:solidFill>
                <a:latin typeface="Arial"/>
              </a:rPr>
              <a:t>rồi</a:t>
            </a:r>
            <a:r>
              <a:rPr lang="en-US" sz="2200" b="1" dirty="0">
                <a:solidFill>
                  <a:srgbClr val="FF0066"/>
                </a:solidFill>
                <a:latin typeface="Arial"/>
              </a:rPr>
              <a:t> quay </a:t>
            </a:r>
            <a:r>
              <a:rPr lang="en-US" sz="2200" b="1" dirty="0" err="1">
                <a:solidFill>
                  <a:srgbClr val="FF0066"/>
                </a:solidFill>
                <a:latin typeface="Arial"/>
              </a:rPr>
              <a:t>trở</a:t>
            </a:r>
            <a:r>
              <a:rPr lang="en-US" sz="2200" b="1" dirty="0">
                <a:solidFill>
                  <a:srgbClr val="FF0066"/>
                </a:solidFill>
                <a:latin typeface="Arial"/>
              </a:rPr>
              <a:t> </a:t>
            </a:r>
            <a:r>
              <a:rPr lang="en-US" sz="2200" b="1" dirty="0" err="1">
                <a:solidFill>
                  <a:srgbClr val="FF0066"/>
                </a:solidFill>
                <a:latin typeface="Arial"/>
              </a:rPr>
              <a:t>về</a:t>
            </a:r>
            <a:r>
              <a:rPr lang="en-US" sz="2200" b="1" dirty="0">
                <a:solidFill>
                  <a:srgbClr val="FF0066"/>
                </a:solidFill>
                <a:latin typeface="Arial"/>
              </a:rPr>
              <a:t> </a:t>
            </a:r>
            <a:r>
              <a:rPr lang="en-US" sz="2200" b="1" dirty="0" err="1">
                <a:solidFill>
                  <a:srgbClr val="FF0066"/>
                </a:solidFill>
                <a:latin typeface="Arial"/>
              </a:rPr>
              <a:t>hình</a:t>
            </a:r>
            <a:r>
              <a:rPr lang="en-US" sz="2200" b="1" dirty="0">
                <a:solidFill>
                  <a:srgbClr val="FF0066"/>
                </a:solidFill>
                <a:latin typeface="Arial"/>
              </a:rPr>
              <a:t> </a:t>
            </a:r>
            <a:r>
              <a:rPr lang="en-US" sz="2200" b="1" dirty="0" err="1">
                <a:solidFill>
                  <a:srgbClr val="FF0066"/>
                </a:solidFill>
                <a:latin typeface="Arial"/>
              </a:rPr>
              <a:t>thái</a:t>
            </a:r>
            <a:r>
              <a:rPr lang="en-US" sz="2200" b="1" dirty="0">
                <a:solidFill>
                  <a:srgbClr val="FF0066"/>
                </a:solidFill>
                <a:latin typeface="Arial"/>
              </a:rPr>
              <a:t> ban </a:t>
            </a:r>
            <a:r>
              <a:rPr lang="en-US" sz="2200" b="1" dirty="0" err="1">
                <a:solidFill>
                  <a:srgbClr val="FF0066"/>
                </a:solidFill>
                <a:latin typeface="Arial"/>
              </a:rPr>
              <a:t>đầu</a:t>
            </a:r>
            <a:r>
              <a:rPr lang="en-US" sz="2200" b="1" dirty="0">
                <a:solidFill>
                  <a:srgbClr val="FF0066"/>
                </a:solidFill>
                <a:latin typeface="Arial"/>
              </a:rPr>
              <a:t> </a:t>
            </a:r>
            <a:r>
              <a:rPr lang="en-US" sz="2200" dirty="0" err="1">
                <a:latin typeface="Arial"/>
              </a:rPr>
              <a:t>có</a:t>
            </a:r>
            <a:r>
              <a:rPr lang="en-US" sz="2200" dirty="0">
                <a:latin typeface="Arial"/>
              </a:rPr>
              <a:t> </a:t>
            </a:r>
            <a:r>
              <a:rPr lang="en-US" sz="2200" dirty="0" err="1">
                <a:latin typeface="Arial"/>
              </a:rPr>
              <a:t>kèm</a:t>
            </a:r>
            <a:r>
              <a:rPr lang="en-US" sz="2200" dirty="0">
                <a:latin typeface="Arial"/>
              </a:rPr>
              <a:t> </a:t>
            </a:r>
            <a:r>
              <a:rPr lang="en-US" sz="2200" dirty="0" err="1">
                <a:latin typeface="Arial"/>
              </a:rPr>
              <a:t>theo</a:t>
            </a:r>
            <a:r>
              <a:rPr lang="en-US" sz="2200" dirty="0">
                <a:latin typeface="Arial"/>
              </a:rPr>
              <a:t> </a:t>
            </a:r>
            <a:r>
              <a:rPr lang="en-US" sz="2200" dirty="0" err="1">
                <a:latin typeface="Arial"/>
              </a:rPr>
              <a:t>giá</a:t>
            </a:r>
            <a:r>
              <a:rPr lang="en-US" sz="2200" dirty="0">
                <a:latin typeface="Arial"/>
              </a:rPr>
              <a:t> </a:t>
            </a:r>
            <a:r>
              <a:rPr lang="en-US" sz="2200" dirty="0" err="1">
                <a:latin typeface="Arial"/>
              </a:rPr>
              <a:t>trị</a:t>
            </a:r>
            <a:r>
              <a:rPr lang="en-US" sz="2200" dirty="0">
                <a:latin typeface="Arial"/>
              </a:rPr>
              <a:t> </a:t>
            </a:r>
            <a:r>
              <a:rPr lang="en-US" sz="2200" dirty="0" err="1">
                <a:latin typeface="Arial"/>
              </a:rPr>
              <a:t>thặng</a:t>
            </a:r>
            <a:r>
              <a:rPr lang="en-US" sz="2200" dirty="0">
                <a:latin typeface="Arial"/>
              </a:rPr>
              <a:t> </a:t>
            </a:r>
            <a:r>
              <a:rPr lang="en-US" sz="2200" dirty="0" err="1">
                <a:latin typeface="Arial"/>
              </a:rPr>
              <a:t>dư</a:t>
            </a:r>
            <a:r>
              <a:rPr lang="en-US" sz="2200" dirty="0">
                <a:latin typeface="Arial"/>
              </a:rPr>
              <a:t>.</a:t>
            </a:r>
          </a:p>
        </p:txBody>
      </p:sp>
      <p:sp>
        <p:nvSpPr>
          <p:cNvPr id="17" name="Rectangle 16">
            <a:extLst>
              <a:ext uri="{FF2B5EF4-FFF2-40B4-BE49-F238E27FC236}">
                <a16:creationId xmlns="" xmlns:a16="http://schemas.microsoft.com/office/drawing/2014/main" id="{A9F69F1E-62A5-4C9C-8EC8-1D091CFDD33B}"/>
              </a:ext>
            </a:extLst>
          </p:cNvPr>
          <p:cNvSpPr/>
          <p:nvPr/>
        </p:nvSpPr>
        <p:spPr>
          <a:xfrm>
            <a:off x="1905969" y="4386714"/>
            <a:ext cx="1695450" cy="936625"/>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chemeClr val="bg1"/>
                </a:solidFill>
              </a:rPr>
              <a:t>T - H</a:t>
            </a:r>
          </a:p>
        </p:txBody>
      </p:sp>
      <p:sp>
        <p:nvSpPr>
          <p:cNvPr id="18" name="Rectangle 17">
            <a:extLst>
              <a:ext uri="{FF2B5EF4-FFF2-40B4-BE49-F238E27FC236}">
                <a16:creationId xmlns="" xmlns:a16="http://schemas.microsoft.com/office/drawing/2014/main" id="{25F9890C-036F-4E71-8130-DDAF512C0342}"/>
              </a:ext>
            </a:extLst>
          </p:cNvPr>
          <p:cNvSpPr/>
          <p:nvPr/>
        </p:nvSpPr>
        <p:spPr>
          <a:xfrm>
            <a:off x="4342782" y="3451676"/>
            <a:ext cx="1524000" cy="935038"/>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rgbClr val="FFFFFF"/>
                </a:solidFill>
              </a:rPr>
              <a:t>SLĐ</a:t>
            </a:r>
          </a:p>
        </p:txBody>
      </p:sp>
      <p:sp>
        <p:nvSpPr>
          <p:cNvPr id="24" name="Rectangle 23">
            <a:extLst>
              <a:ext uri="{FF2B5EF4-FFF2-40B4-BE49-F238E27FC236}">
                <a16:creationId xmlns="" xmlns:a16="http://schemas.microsoft.com/office/drawing/2014/main" id="{6A010B5D-0427-4F44-A954-ABAED414F31E}"/>
              </a:ext>
            </a:extLst>
          </p:cNvPr>
          <p:cNvSpPr/>
          <p:nvPr/>
        </p:nvSpPr>
        <p:spPr>
          <a:xfrm>
            <a:off x="4404694" y="5105851"/>
            <a:ext cx="1447800" cy="1046163"/>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a:t>TLSX</a:t>
            </a:r>
          </a:p>
        </p:txBody>
      </p:sp>
      <p:sp>
        <p:nvSpPr>
          <p:cNvPr id="26" name="Rectangle 25">
            <a:extLst>
              <a:ext uri="{FF2B5EF4-FFF2-40B4-BE49-F238E27FC236}">
                <a16:creationId xmlns="" xmlns:a16="http://schemas.microsoft.com/office/drawing/2014/main" id="{B5ACE66F-2F11-4C74-BC82-75AE9FE40B81}"/>
              </a:ext>
            </a:extLst>
          </p:cNvPr>
          <p:cNvSpPr/>
          <p:nvPr/>
        </p:nvSpPr>
        <p:spPr>
          <a:xfrm>
            <a:off x="7274894" y="4386714"/>
            <a:ext cx="3281363" cy="936625"/>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chemeClr val="bg1"/>
                </a:solidFill>
              </a:rPr>
              <a:t>…SX … H” – T”</a:t>
            </a:r>
          </a:p>
        </p:txBody>
      </p:sp>
      <p:cxnSp>
        <p:nvCxnSpPr>
          <p:cNvPr id="27" name="Straight Arrow Connector 26">
            <a:extLst>
              <a:ext uri="{FF2B5EF4-FFF2-40B4-BE49-F238E27FC236}">
                <a16:creationId xmlns="" xmlns:a16="http://schemas.microsoft.com/office/drawing/2014/main" id="{74A80752-85AA-4F41-9942-C7FE996C1390}"/>
              </a:ext>
            </a:extLst>
          </p:cNvPr>
          <p:cNvCxnSpPr>
            <a:stCxn id="17" idx="3"/>
            <a:endCxn id="18" idx="1"/>
          </p:cNvCxnSpPr>
          <p:nvPr/>
        </p:nvCxnSpPr>
        <p:spPr>
          <a:xfrm flipV="1">
            <a:off x="3601419" y="3919989"/>
            <a:ext cx="741363" cy="93503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 xmlns:a16="http://schemas.microsoft.com/office/drawing/2014/main" id="{450D3DD8-A6E6-453B-9A9C-9797EBA7597B}"/>
              </a:ext>
            </a:extLst>
          </p:cNvPr>
          <p:cNvCxnSpPr>
            <a:stCxn id="17" idx="3"/>
            <a:endCxn id="24" idx="1"/>
          </p:cNvCxnSpPr>
          <p:nvPr/>
        </p:nvCxnSpPr>
        <p:spPr>
          <a:xfrm>
            <a:off x="3601419" y="4855026"/>
            <a:ext cx="803275" cy="77311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9" name="Rectangle 19">
            <a:extLst>
              <a:ext uri="{FF2B5EF4-FFF2-40B4-BE49-F238E27FC236}">
                <a16:creationId xmlns="" xmlns:a16="http://schemas.microsoft.com/office/drawing/2014/main" id="{82FF3784-B5A8-4205-978A-66E167243998}"/>
              </a:ext>
            </a:extLst>
          </p:cNvPr>
          <p:cNvSpPr>
            <a:spLocks noChangeArrowheads="1"/>
          </p:cNvSpPr>
          <p:nvPr/>
        </p:nvSpPr>
        <p:spPr bwMode="auto">
          <a:xfrm>
            <a:off x="1060623" y="2682235"/>
            <a:ext cx="10843837"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buFont typeface="Wingdings" panose="05000000000000000000" pitchFamily="2" charset="2"/>
              <a:buChar char="Ø"/>
            </a:pPr>
            <a:r>
              <a:rPr lang="en-US" altLang="en-US" sz="2200" dirty="0" err="1"/>
              <a:t>Tuần</a:t>
            </a:r>
            <a:r>
              <a:rPr lang="en-US" altLang="en-US" sz="2200" dirty="0"/>
              <a:t> </a:t>
            </a:r>
            <a:r>
              <a:rPr lang="en-US" altLang="en-US" sz="2200" dirty="0" err="1"/>
              <a:t>hoàn</a:t>
            </a:r>
            <a:r>
              <a:rPr lang="en-US" altLang="en-US" sz="2200" dirty="0"/>
              <a:t> </a:t>
            </a:r>
            <a:r>
              <a:rPr lang="en-US" altLang="en-US" sz="2200" dirty="0" err="1"/>
              <a:t>của</a:t>
            </a:r>
            <a:r>
              <a:rPr lang="en-US" altLang="en-US" sz="2200" dirty="0"/>
              <a:t> </a:t>
            </a:r>
            <a:r>
              <a:rPr lang="en-US" altLang="en-US" sz="2200" dirty="0" err="1"/>
              <a:t>tư</a:t>
            </a:r>
            <a:r>
              <a:rPr lang="en-US" altLang="en-US" sz="2200" dirty="0"/>
              <a:t> </a:t>
            </a:r>
            <a:r>
              <a:rPr lang="en-US" altLang="en-US" sz="2200" dirty="0" err="1"/>
              <a:t>bản</a:t>
            </a:r>
            <a:r>
              <a:rPr lang="en-US" altLang="en-US" sz="2200" dirty="0"/>
              <a:t> </a:t>
            </a:r>
            <a:r>
              <a:rPr lang="en-US" altLang="en-US" sz="2200" dirty="0" err="1"/>
              <a:t>công</a:t>
            </a:r>
            <a:r>
              <a:rPr lang="en-US" altLang="en-US" sz="2200" dirty="0"/>
              <a:t> </a:t>
            </a:r>
            <a:r>
              <a:rPr lang="en-US" altLang="en-US" sz="2200" dirty="0" err="1"/>
              <a:t>nghiệp</a:t>
            </a:r>
            <a:r>
              <a:rPr lang="en-US" altLang="en-US" sz="2200" dirty="0"/>
              <a:t> </a:t>
            </a:r>
            <a:r>
              <a:rPr lang="en-US" altLang="en-US" sz="2200" dirty="0" err="1"/>
              <a:t>vận</a:t>
            </a:r>
            <a:r>
              <a:rPr lang="en-US" altLang="en-US" sz="2200" dirty="0"/>
              <a:t> </a:t>
            </a:r>
            <a:r>
              <a:rPr lang="en-US" altLang="en-US" sz="2200" dirty="0" err="1"/>
              <a:t>động</a:t>
            </a:r>
            <a:r>
              <a:rPr lang="en-US" altLang="en-US" sz="2200" dirty="0"/>
              <a:t> </a:t>
            </a:r>
            <a:r>
              <a:rPr lang="en-US" altLang="en-US" sz="2200" dirty="0" err="1"/>
              <a:t>theo</a:t>
            </a:r>
            <a:r>
              <a:rPr lang="en-US" altLang="en-US" sz="2200" dirty="0"/>
              <a:t>: </a:t>
            </a:r>
            <a:r>
              <a:rPr lang="en-US" altLang="en-US" sz="2200" b="1" dirty="0" err="1">
                <a:solidFill>
                  <a:srgbClr val="0000CC"/>
                </a:solidFill>
              </a:rPr>
              <a:t>hai</a:t>
            </a:r>
            <a:r>
              <a:rPr lang="en-US" altLang="en-US" sz="2200" b="1" dirty="0">
                <a:solidFill>
                  <a:srgbClr val="0000CC"/>
                </a:solidFill>
              </a:rPr>
              <a:t> </a:t>
            </a:r>
            <a:r>
              <a:rPr lang="en-US" altLang="en-US" sz="2200" b="1" dirty="0" err="1">
                <a:solidFill>
                  <a:srgbClr val="0000CC"/>
                </a:solidFill>
              </a:rPr>
              <a:t>giai</a:t>
            </a:r>
            <a:r>
              <a:rPr lang="en-US" altLang="en-US" sz="2200" b="1" dirty="0">
                <a:solidFill>
                  <a:srgbClr val="0000CC"/>
                </a:solidFill>
              </a:rPr>
              <a:t> </a:t>
            </a:r>
            <a:r>
              <a:rPr lang="en-US" altLang="en-US" sz="2200" b="1" dirty="0" err="1">
                <a:solidFill>
                  <a:srgbClr val="0000CC"/>
                </a:solidFill>
              </a:rPr>
              <a:t>đọan</a:t>
            </a:r>
            <a:r>
              <a:rPr lang="en-US" altLang="en-US" sz="2200" b="1" dirty="0">
                <a:solidFill>
                  <a:srgbClr val="0000CC"/>
                </a:solidFill>
              </a:rPr>
              <a:t> </a:t>
            </a:r>
            <a:r>
              <a:rPr lang="en-US" altLang="en-US" sz="2200" b="1" dirty="0" err="1">
                <a:solidFill>
                  <a:srgbClr val="0000CC"/>
                </a:solidFill>
              </a:rPr>
              <a:t>lưu</a:t>
            </a:r>
            <a:r>
              <a:rPr lang="en-US" altLang="en-US" sz="2200" b="1" dirty="0">
                <a:solidFill>
                  <a:srgbClr val="0000CC"/>
                </a:solidFill>
              </a:rPr>
              <a:t> </a:t>
            </a:r>
            <a:r>
              <a:rPr lang="en-US" altLang="en-US" sz="2200" b="1" dirty="0" err="1">
                <a:solidFill>
                  <a:srgbClr val="0000CC"/>
                </a:solidFill>
              </a:rPr>
              <a:t>thông</a:t>
            </a:r>
            <a:r>
              <a:rPr lang="en-US" altLang="en-US" sz="2200" b="1" dirty="0">
                <a:solidFill>
                  <a:srgbClr val="0000CC"/>
                </a:solidFill>
              </a:rPr>
              <a:t> </a:t>
            </a:r>
            <a:r>
              <a:rPr lang="en-US" altLang="en-US" sz="2200" b="1" dirty="0" err="1">
                <a:solidFill>
                  <a:srgbClr val="0000CC"/>
                </a:solidFill>
              </a:rPr>
              <a:t>và</a:t>
            </a:r>
            <a:r>
              <a:rPr lang="en-US" altLang="en-US" sz="2200" b="1" dirty="0">
                <a:solidFill>
                  <a:srgbClr val="0000CC"/>
                </a:solidFill>
              </a:rPr>
              <a:t> </a:t>
            </a:r>
            <a:r>
              <a:rPr lang="en-US" altLang="en-US" sz="2200" b="1" dirty="0" err="1">
                <a:solidFill>
                  <a:srgbClr val="0000CC"/>
                </a:solidFill>
              </a:rPr>
              <a:t>một</a:t>
            </a:r>
            <a:r>
              <a:rPr lang="en-US" altLang="en-US" sz="2200" b="1" dirty="0">
                <a:solidFill>
                  <a:srgbClr val="0000CC"/>
                </a:solidFill>
              </a:rPr>
              <a:t> </a:t>
            </a:r>
            <a:r>
              <a:rPr lang="en-US" altLang="en-US" sz="2200" b="1" dirty="0" err="1">
                <a:solidFill>
                  <a:srgbClr val="0000CC"/>
                </a:solidFill>
              </a:rPr>
              <a:t>giai</a:t>
            </a:r>
            <a:r>
              <a:rPr lang="en-US" altLang="en-US" sz="2200" b="1" dirty="0">
                <a:solidFill>
                  <a:srgbClr val="0000CC"/>
                </a:solidFill>
              </a:rPr>
              <a:t> </a:t>
            </a:r>
            <a:r>
              <a:rPr lang="en-US" altLang="en-US" sz="2200" b="1" dirty="0" err="1">
                <a:solidFill>
                  <a:srgbClr val="0000CC"/>
                </a:solidFill>
              </a:rPr>
              <a:t>đọan</a:t>
            </a:r>
            <a:r>
              <a:rPr lang="en-US" altLang="en-US" sz="2200" b="1" dirty="0">
                <a:solidFill>
                  <a:srgbClr val="0000CC"/>
                </a:solidFill>
              </a:rPr>
              <a:t> </a:t>
            </a:r>
            <a:r>
              <a:rPr lang="en-US" altLang="en-US" sz="2200" b="1" dirty="0" err="1">
                <a:solidFill>
                  <a:srgbClr val="0000CC"/>
                </a:solidFill>
              </a:rPr>
              <a:t>sản</a:t>
            </a:r>
            <a:r>
              <a:rPr lang="en-US" altLang="en-US" sz="2200" b="1" dirty="0">
                <a:solidFill>
                  <a:srgbClr val="0000CC"/>
                </a:solidFill>
              </a:rPr>
              <a:t> </a:t>
            </a:r>
            <a:r>
              <a:rPr lang="en-US" altLang="en-US" sz="2200" b="1" dirty="0" err="1">
                <a:solidFill>
                  <a:srgbClr val="0000CC"/>
                </a:solidFill>
              </a:rPr>
              <a:t>xuất</a:t>
            </a:r>
            <a:r>
              <a:rPr lang="en-US" altLang="en-US" sz="2200" b="1" dirty="0">
                <a:solidFill>
                  <a:srgbClr val="0000CC"/>
                </a:solidFill>
              </a:rPr>
              <a:t>. </a:t>
            </a:r>
          </a:p>
        </p:txBody>
      </p:sp>
      <p:sp>
        <p:nvSpPr>
          <p:cNvPr id="33" name="Rectangle 23">
            <a:extLst>
              <a:ext uri="{FF2B5EF4-FFF2-40B4-BE49-F238E27FC236}">
                <a16:creationId xmlns="" xmlns:a16="http://schemas.microsoft.com/office/drawing/2014/main" id="{475C2FAF-F867-4737-A389-66224FC9C5D9}"/>
              </a:ext>
            </a:extLst>
          </p:cNvPr>
          <p:cNvSpPr>
            <a:spLocks noChangeArrowheads="1"/>
          </p:cNvSpPr>
          <p:nvPr/>
        </p:nvSpPr>
        <p:spPr bwMode="auto">
          <a:xfrm>
            <a:off x="2418096" y="6290578"/>
            <a:ext cx="8675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cs typeface="Arial" panose="020B0604020202020204" pitchFamily="34" charset="0"/>
              </a:rPr>
              <a:t>Gđ</a:t>
            </a:r>
            <a:r>
              <a:rPr lang="en-US" altLang="en-US" sz="2400" b="1" dirty="0">
                <a:cs typeface="Arial" panose="020B0604020202020204" pitchFamily="34" charset="0"/>
              </a:rPr>
              <a:t> 1</a:t>
            </a:r>
          </a:p>
        </p:txBody>
      </p:sp>
      <p:sp>
        <p:nvSpPr>
          <p:cNvPr id="34" name="Rectangle 24">
            <a:extLst>
              <a:ext uri="{FF2B5EF4-FFF2-40B4-BE49-F238E27FC236}">
                <a16:creationId xmlns="" xmlns:a16="http://schemas.microsoft.com/office/drawing/2014/main" id="{26531445-75A3-40B8-9D5A-EFEE5643A94E}"/>
              </a:ext>
            </a:extLst>
          </p:cNvPr>
          <p:cNvSpPr>
            <a:spLocks noChangeArrowheads="1"/>
          </p:cNvSpPr>
          <p:nvPr/>
        </p:nvSpPr>
        <p:spPr bwMode="auto">
          <a:xfrm>
            <a:off x="7070107" y="6345689"/>
            <a:ext cx="8675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cs typeface="Arial" panose="020B0604020202020204" pitchFamily="34" charset="0"/>
              </a:rPr>
              <a:t>Gđ</a:t>
            </a:r>
            <a:r>
              <a:rPr lang="en-US" altLang="en-US" sz="2400" b="1" dirty="0">
                <a:cs typeface="Arial" panose="020B0604020202020204" pitchFamily="34" charset="0"/>
              </a:rPr>
              <a:t> 2</a:t>
            </a:r>
          </a:p>
        </p:txBody>
      </p:sp>
      <p:sp>
        <p:nvSpPr>
          <p:cNvPr id="35" name="Rectangle 25">
            <a:extLst>
              <a:ext uri="{FF2B5EF4-FFF2-40B4-BE49-F238E27FC236}">
                <a16:creationId xmlns="" xmlns:a16="http://schemas.microsoft.com/office/drawing/2014/main" id="{B1CADDAF-B2F0-4414-A623-3915F82886FB}"/>
              </a:ext>
            </a:extLst>
          </p:cNvPr>
          <p:cNvSpPr>
            <a:spLocks noChangeArrowheads="1"/>
          </p:cNvSpPr>
          <p:nvPr/>
        </p:nvSpPr>
        <p:spPr bwMode="auto">
          <a:xfrm>
            <a:off x="9637094" y="6345689"/>
            <a:ext cx="8675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cs typeface="Arial" panose="020B0604020202020204" pitchFamily="34" charset="0"/>
              </a:rPr>
              <a:t>Gđ</a:t>
            </a:r>
            <a:r>
              <a:rPr lang="en-US" altLang="en-US" sz="2400" b="1" dirty="0">
                <a:cs typeface="Arial" panose="020B0604020202020204" pitchFamily="34" charset="0"/>
              </a:rPr>
              <a:t> 3</a:t>
            </a:r>
          </a:p>
        </p:txBody>
      </p:sp>
      <p:sp>
        <p:nvSpPr>
          <p:cNvPr id="36" name="Rectangle 35">
            <a:extLst>
              <a:ext uri="{FF2B5EF4-FFF2-40B4-BE49-F238E27FC236}">
                <a16:creationId xmlns="" xmlns:a16="http://schemas.microsoft.com/office/drawing/2014/main" id="{B6ACAE21-F0D2-423F-8C40-F98F20394543}"/>
              </a:ext>
            </a:extLst>
          </p:cNvPr>
          <p:cNvSpPr/>
          <p:nvPr/>
        </p:nvSpPr>
        <p:spPr>
          <a:xfrm flipV="1">
            <a:off x="1996129" y="6251256"/>
            <a:ext cx="1695451" cy="53158"/>
          </a:xfrm>
          <a:prstGeom prst="rect">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Rectangle 36">
            <a:extLst>
              <a:ext uri="{FF2B5EF4-FFF2-40B4-BE49-F238E27FC236}">
                <a16:creationId xmlns="" xmlns:a16="http://schemas.microsoft.com/office/drawing/2014/main" id="{EDB02CC0-D452-4A8D-B4E1-F51F806208A6}"/>
              </a:ext>
            </a:extLst>
          </p:cNvPr>
          <p:cNvSpPr/>
          <p:nvPr/>
        </p:nvSpPr>
        <p:spPr>
          <a:xfrm flipV="1">
            <a:off x="8915575" y="6223523"/>
            <a:ext cx="1695451" cy="53158"/>
          </a:xfrm>
          <a:prstGeom prst="rect">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AutoShape 10">
            <a:extLst>
              <a:ext uri="{FF2B5EF4-FFF2-40B4-BE49-F238E27FC236}">
                <a16:creationId xmlns="" xmlns:a16="http://schemas.microsoft.com/office/drawing/2014/main" id="{521BED34-00CC-4778-AABB-F3C90D47AA84}"/>
              </a:ext>
            </a:extLst>
          </p:cNvPr>
          <p:cNvSpPr>
            <a:spLocks/>
          </p:cNvSpPr>
          <p:nvPr/>
        </p:nvSpPr>
        <p:spPr bwMode="auto">
          <a:xfrm flipV="1">
            <a:off x="6000267" y="3633295"/>
            <a:ext cx="375618" cy="2149935"/>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pic>
        <p:nvPicPr>
          <p:cNvPr id="21" name="Picture 2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70710723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902"/>
        <p:cNvGrpSpPr/>
        <p:nvPr/>
      </p:nvGrpSpPr>
      <p:grpSpPr>
        <a:xfrm>
          <a:off x="0" y="0"/>
          <a:ext cx="0" cy="0"/>
          <a:chOff x="0" y="0"/>
          <a:chExt cx="0" cy="0"/>
        </a:xfrm>
      </p:grpSpPr>
      <p:sp>
        <p:nvSpPr>
          <p:cNvPr id="81" name="Rectangle 80">
            <a:extLst>
              <a:ext uri="{FF2B5EF4-FFF2-40B4-BE49-F238E27FC236}">
                <a16:creationId xmlns="" xmlns:a16="http://schemas.microsoft.com/office/drawing/2014/main" id="{CA92A323-A5CE-456D-9AF7-04D298DAACFC}"/>
              </a:ext>
            </a:extLst>
          </p:cNvPr>
          <p:cNvSpPr>
            <a:spLocks noChangeArrowheads="1"/>
          </p:cNvSpPr>
          <p:nvPr/>
        </p:nvSpPr>
        <p:spPr bwMode="auto">
          <a:xfrm>
            <a:off x="4064014" y="1006905"/>
            <a:ext cx="596537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6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6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83" name="Hexagon 82">
            <a:extLst>
              <a:ext uri="{FF2B5EF4-FFF2-40B4-BE49-F238E27FC236}">
                <a16:creationId xmlns="" xmlns:a16="http://schemas.microsoft.com/office/drawing/2014/main" id="{E9970199-7BD9-4C42-A0F1-FED5DEF3C6E3}"/>
              </a:ext>
            </a:extLst>
          </p:cNvPr>
          <p:cNvSpPr/>
          <p:nvPr/>
        </p:nvSpPr>
        <p:spPr>
          <a:xfrm>
            <a:off x="3552020" y="101218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4" name="Rectangle 5">
            <a:extLst>
              <a:ext uri="{FF2B5EF4-FFF2-40B4-BE49-F238E27FC236}">
                <a16:creationId xmlns="" xmlns:a16="http://schemas.microsoft.com/office/drawing/2014/main" id="{FF07474B-FD2B-4DA0-9693-50BA32579F31}"/>
              </a:ext>
            </a:extLst>
          </p:cNvPr>
          <p:cNvSpPr>
            <a:spLocks noChangeArrowheads="1"/>
          </p:cNvSpPr>
          <p:nvPr/>
        </p:nvSpPr>
        <p:spPr bwMode="auto">
          <a:xfrm>
            <a:off x="5193587" y="1353913"/>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dirty="0" err="1">
                <a:solidFill>
                  <a:srgbClr val="7030A0"/>
                </a:solidFill>
                <a:cs typeface="Arial" panose="020B0604020202020204" pitchFamily="34" charset="0"/>
              </a:rPr>
              <a:t>Tuần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hoàn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85" name="Rectangle 84">
            <a:extLst>
              <a:ext uri="{FF2B5EF4-FFF2-40B4-BE49-F238E27FC236}">
                <a16:creationId xmlns="" xmlns:a16="http://schemas.microsoft.com/office/drawing/2014/main" id="{798E699F-B16B-4ECB-AB2C-ABAFB8325992}"/>
              </a:ext>
            </a:extLst>
          </p:cNvPr>
          <p:cNvSpPr/>
          <p:nvPr/>
        </p:nvSpPr>
        <p:spPr>
          <a:xfrm>
            <a:off x="1558333" y="3153543"/>
            <a:ext cx="1695450" cy="727075"/>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chemeClr val="bg1"/>
                </a:solidFill>
              </a:rPr>
              <a:t>T - H</a:t>
            </a:r>
          </a:p>
        </p:txBody>
      </p:sp>
      <p:sp>
        <p:nvSpPr>
          <p:cNvPr id="86" name="Rectangle 85">
            <a:extLst>
              <a:ext uri="{FF2B5EF4-FFF2-40B4-BE49-F238E27FC236}">
                <a16:creationId xmlns="" xmlns:a16="http://schemas.microsoft.com/office/drawing/2014/main" id="{CB39D2B8-AE0E-4AAC-94EF-1500694553DC}"/>
              </a:ext>
            </a:extLst>
          </p:cNvPr>
          <p:cNvSpPr/>
          <p:nvPr/>
        </p:nvSpPr>
        <p:spPr>
          <a:xfrm>
            <a:off x="4006258" y="2277243"/>
            <a:ext cx="1524000" cy="585787"/>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rgbClr val="FFFFFF"/>
                </a:solidFill>
              </a:rPr>
              <a:t>SLĐ</a:t>
            </a:r>
          </a:p>
        </p:txBody>
      </p:sp>
      <p:sp>
        <p:nvSpPr>
          <p:cNvPr id="87" name="Rectangle 86">
            <a:extLst>
              <a:ext uri="{FF2B5EF4-FFF2-40B4-BE49-F238E27FC236}">
                <a16:creationId xmlns="" xmlns:a16="http://schemas.microsoft.com/office/drawing/2014/main" id="{C864F8C3-3623-4ED6-91C7-3EA4E841199E}"/>
              </a:ext>
            </a:extLst>
          </p:cNvPr>
          <p:cNvSpPr/>
          <p:nvPr/>
        </p:nvSpPr>
        <p:spPr>
          <a:xfrm>
            <a:off x="4006258" y="4020318"/>
            <a:ext cx="1524000" cy="581025"/>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t>TLSX</a:t>
            </a:r>
          </a:p>
        </p:txBody>
      </p:sp>
      <p:cxnSp>
        <p:nvCxnSpPr>
          <p:cNvPr id="88" name="Straight Arrow Connector 87">
            <a:extLst>
              <a:ext uri="{FF2B5EF4-FFF2-40B4-BE49-F238E27FC236}">
                <a16:creationId xmlns="" xmlns:a16="http://schemas.microsoft.com/office/drawing/2014/main" id="{CB2DCA29-1A25-4367-A01B-6A3B9D6E6B40}"/>
              </a:ext>
            </a:extLst>
          </p:cNvPr>
          <p:cNvCxnSpPr>
            <a:stCxn id="85" idx="3"/>
            <a:endCxn id="86" idx="1"/>
          </p:cNvCxnSpPr>
          <p:nvPr/>
        </p:nvCxnSpPr>
        <p:spPr>
          <a:xfrm flipV="1">
            <a:off x="3253783" y="2569343"/>
            <a:ext cx="752475" cy="94773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9" name="Straight Arrow Connector 88">
            <a:extLst>
              <a:ext uri="{FF2B5EF4-FFF2-40B4-BE49-F238E27FC236}">
                <a16:creationId xmlns="" xmlns:a16="http://schemas.microsoft.com/office/drawing/2014/main" id="{57C7F163-C591-4ADF-89C2-F18C95813C44}"/>
              </a:ext>
            </a:extLst>
          </p:cNvPr>
          <p:cNvCxnSpPr>
            <a:stCxn id="85" idx="3"/>
            <a:endCxn id="87" idx="1"/>
          </p:cNvCxnSpPr>
          <p:nvPr/>
        </p:nvCxnSpPr>
        <p:spPr>
          <a:xfrm>
            <a:off x="3253783" y="3517080"/>
            <a:ext cx="752475" cy="7937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0" name="Rectangle 7">
            <a:extLst>
              <a:ext uri="{FF2B5EF4-FFF2-40B4-BE49-F238E27FC236}">
                <a16:creationId xmlns="" xmlns:a16="http://schemas.microsoft.com/office/drawing/2014/main" id="{DA039310-BC46-4427-9728-1234120ED54D}"/>
              </a:ext>
            </a:extLst>
          </p:cNvPr>
          <p:cNvSpPr>
            <a:spLocks noChangeArrowheads="1"/>
          </p:cNvSpPr>
          <p:nvPr/>
        </p:nvSpPr>
        <p:spPr bwMode="auto">
          <a:xfrm>
            <a:off x="3896461" y="1815578"/>
            <a:ext cx="52533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i="1" dirty="0">
                <a:solidFill>
                  <a:srgbClr val="663300"/>
                </a:solidFill>
                <a:latin typeface="Times New Roman" panose="02020603050405020304" pitchFamily="18" charset="0"/>
                <a:cs typeface="Times New Roman" panose="02020603050405020304" pitchFamily="18" charset="0"/>
              </a:rPr>
              <a:t>*  </a:t>
            </a:r>
            <a:r>
              <a:rPr lang="en-US" altLang="en-US" sz="2400" b="1" dirty="0" err="1">
                <a:solidFill>
                  <a:srgbClr val="663300"/>
                </a:solidFill>
                <a:cs typeface="Arial" panose="020B0604020202020204" pitchFamily="34" charset="0"/>
              </a:rPr>
              <a:t>Giai</a:t>
            </a:r>
            <a:r>
              <a:rPr lang="en-US" altLang="en-US" sz="2400" b="1" dirty="0">
                <a:solidFill>
                  <a:srgbClr val="663300"/>
                </a:solidFill>
                <a:cs typeface="Arial" panose="020B0604020202020204" pitchFamily="34" charset="0"/>
              </a:rPr>
              <a:t> </a:t>
            </a:r>
            <a:r>
              <a:rPr lang="en-US" altLang="en-US" sz="2400" b="1" dirty="0" err="1">
                <a:solidFill>
                  <a:srgbClr val="663300"/>
                </a:solidFill>
                <a:cs typeface="Arial" panose="020B0604020202020204" pitchFamily="34" charset="0"/>
              </a:rPr>
              <a:t>đoạn</a:t>
            </a:r>
            <a:r>
              <a:rPr lang="en-US" altLang="en-US" sz="2400" b="1" dirty="0">
                <a:solidFill>
                  <a:srgbClr val="663300"/>
                </a:solidFill>
                <a:cs typeface="Arial" panose="020B0604020202020204" pitchFamily="34" charset="0"/>
              </a:rPr>
              <a:t> 1: </a:t>
            </a:r>
            <a:r>
              <a:rPr lang="en-US" altLang="en-US" sz="2400" b="1" dirty="0" err="1">
                <a:solidFill>
                  <a:srgbClr val="663300"/>
                </a:solidFill>
                <a:cs typeface="Arial" panose="020B0604020202020204" pitchFamily="34" charset="0"/>
              </a:rPr>
              <a:t>Giai</a:t>
            </a:r>
            <a:r>
              <a:rPr lang="en-US" altLang="en-US" sz="2400" b="1" dirty="0">
                <a:solidFill>
                  <a:srgbClr val="663300"/>
                </a:solidFill>
                <a:cs typeface="Arial" panose="020B0604020202020204" pitchFamily="34" charset="0"/>
              </a:rPr>
              <a:t> </a:t>
            </a:r>
            <a:r>
              <a:rPr lang="en-US" altLang="en-US" sz="2400" b="1" dirty="0" err="1">
                <a:solidFill>
                  <a:srgbClr val="663300"/>
                </a:solidFill>
                <a:cs typeface="Arial" panose="020B0604020202020204" pitchFamily="34" charset="0"/>
              </a:rPr>
              <a:t>đoạn</a:t>
            </a:r>
            <a:r>
              <a:rPr lang="en-US" altLang="en-US" sz="2400" b="1" dirty="0">
                <a:solidFill>
                  <a:srgbClr val="663300"/>
                </a:solidFill>
                <a:cs typeface="Arial" panose="020B0604020202020204" pitchFamily="34" charset="0"/>
              </a:rPr>
              <a:t> </a:t>
            </a:r>
            <a:r>
              <a:rPr lang="en-US" altLang="en-US" sz="2400" b="1" dirty="0" err="1">
                <a:solidFill>
                  <a:srgbClr val="663300"/>
                </a:solidFill>
                <a:cs typeface="Arial" panose="020B0604020202020204" pitchFamily="34" charset="0"/>
              </a:rPr>
              <a:t>lưu</a:t>
            </a:r>
            <a:r>
              <a:rPr lang="en-US" altLang="en-US" sz="2400" b="1" dirty="0">
                <a:solidFill>
                  <a:srgbClr val="663300"/>
                </a:solidFill>
                <a:cs typeface="Arial" panose="020B0604020202020204" pitchFamily="34" charset="0"/>
              </a:rPr>
              <a:t> </a:t>
            </a:r>
            <a:r>
              <a:rPr lang="en-US" altLang="en-US" sz="2400" b="1" dirty="0" err="1">
                <a:solidFill>
                  <a:srgbClr val="663300"/>
                </a:solidFill>
                <a:cs typeface="Arial" panose="020B0604020202020204" pitchFamily="34" charset="0"/>
              </a:rPr>
              <a:t>thông</a:t>
            </a:r>
            <a:endParaRPr lang="en-US" altLang="en-US" sz="2400" b="1" dirty="0">
              <a:solidFill>
                <a:srgbClr val="663300"/>
              </a:solidFill>
              <a:cs typeface="Arial" panose="020B0604020202020204" pitchFamily="34" charset="0"/>
            </a:endParaRPr>
          </a:p>
        </p:txBody>
      </p:sp>
      <p:pic>
        <p:nvPicPr>
          <p:cNvPr id="91" name="Picture 6" descr="original_moneymanag">
            <a:extLst>
              <a:ext uri="{FF2B5EF4-FFF2-40B4-BE49-F238E27FC236}">
                <a16:creationId xmlns="" xmlns:a16="http://schemas.microsoft.com/office/drawing/2014/main" id="{213719EF-D811-4D09-B758-D340637287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0883" y="4371155"/>
            <a:ext cx="3276600" cy="231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7" descr="khcn">
            <a:extLst>
              <a:ext uri="{FF2B5EF4-FFF2-40B4-BE49-F238E27FC236}">
                <a16:creationId xmlns="" xmlns:a16="http://schemas.microsoft.com/office/drawing/2014/main" id="{644B8423-0807-4F6A-8931-F85011713AA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87458" y="2318518"/>
            <a:ext cx="4163932" cy="2282825"/>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93" name="Text Box 27">
            <a:extLst>
              <a:ext uri="{FF2B5EF4-FFF2-40B4-BE49-F238E27FC236}">
                <a16:creationId xmlns="" xmlns:a16="http://schemas.microsoft.com/office/drawing/2014/main" id="{65E2CD11-17BC-4698-92A3-881AE679105A}"/>
              </a:ext>
            </a:extLst>
          </p:cNvPr>
          <p:cNvSpPr txBox="1">
            <a:spLocks noChangeArrowheads="1"/>
          </p:cNvSpPr>
          <p:nvPr/>
        </p:nvSpPr>
        <p:spPr bwMode="auto">
          <a:xfrm>
            <a:off x="3647483" y="5034208"/>
            <a:ext cx="837920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buFont typeface="Wingdings" panose="05000000000000000000" pitchFamily="2" charset="2"/>
              <a:buChar char="ü"/>
            </a:pPr>
            <a:r>
              <a:rPr lang="en-US" altLang="en-US" sz="2400" b="1" dirty="0" err="1">
                <a:solidFill>
                  <a:srgbClr val="0070C0"/>
                </a:solidFill>
                <a:cs typeface="Arial" panose="020B0604020202020204" pitchFamily="34" charset="0"/>
                <a:sym typeface="Arial" panose="020B0604020202020204" pitchFamily="34" charset="0"/>
              </a:rPr>
              <a:t>Tư</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bản</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lúc</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này</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tồn</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tại</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dưới</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dạng</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tiền</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tệ</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thực</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hiện</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chức</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năng</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mua</a:t>
            </a:r>
            <a:r>
              <a:rPr lang="en-US" altLang="en-US" sz="2400" dirty="0">
                <a:solidFill>
                  <a:srgbClr val="CC6600"/>
                </a:solidFill>
                <a:cs typeface="Arial" panose="020B0604020202020204" pitchFamily="34" charset="0"/>
                <a:sym typeface="Arial" panose="020B0604020202020204" pitchFamily="34" charset="0"/>
              </a:rPr>
              <a:t> TLSX, SLĐ </a:t>
            </a:r>
            <a:r>
              <a:rPr lang="en-US" altLang="en-US" sz="2400" dirty="0" err="1">
                <a:solidFill>
                  <a:srgbClr val="CC6600"/>
                </a:solidFill>
                <a:cs typeface="Arial" panose="020B0604020202020204" pitchFamily="34" charset="0"/>
                <a:sym typeface="Arial" panose="020B0604020202020204" pitchFamily="34" charset="0"/>
              </a:rPr>
              <a:t>để</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phục</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vụ</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cho</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quá</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trình</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sản</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xuất</a:t>
            </a:r>
            <a:r>
              <a:rPr lang="en-US" altLang="en-US" sz="2400" dirty="0">
                <a:solidFill>
                  <a:srgbClr val="CC6600"/>
                </a:solidFill>
                <a:cs typeface="Arial" panose="020B0604020202020204" pitchFamily="34" charset="0"/>
                <a:sym typeface="Arial" panose="020B0604020202020204" pitchFamily="34" charset="0"/>
              </a:rPr>
              <a:t>.</a:t>
            </a:r>
          </a:p>
        </p:txBody>
      </p:sp>
      <p:sp>
        <p:nvSpPr>
          <p:cNvPr id="94" name="Rectangle 15">
            <a:extLst>
              <a:ext uri="{FF2B5EF4-FFF2-40B4-BE49-F238E27FC236}">
                <a16:creationId xmlns="" xmlns:a16="http://schemas.microsoft.com/office/drawing/2014/main" id="{1DC0F654-60B3-4B0F-8846-8C4906665EED}"/>
              </a:ext>
            </a:extLst>
          </p:cNvPr>
          <p:cNvSpPr>
            <a:spLocks noChangeArrowheads="1"/>
          </p:cNvSpPr>
          <p:nvPr/>
        </p:nvSpPr>
        <p:spPr bwMode="auto">
          <a:xfrm>
            <a:off x="3481843" y="5912027"/>
            <a:ext cx="712971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Wingdings" panose="05000000000000000000" pitchFamily="2" charset="2"/>
              <a:buChar char="ü"/>
            </a:pPr>
            <a:r>
              <a:rPr lang="en-US" altLang="en-US" sz="2400" dirty="0" err="1">
                <a:cs typeface="Arial" panose="020B0604020202020204" pitchFamily="34" charset="0"/>
              </a:rPr>
              <a:t>Kết</a:t>
            </a:r>
            <a:r>
              <a:rPr lang="en-US" altLang="en-US" sz="2400" dirty="0">
                <a:cs typeface="Arial" panose="020B0604020202020204" pitchFamily="34" charset="0"/>
              </a:rPr>
              <a:t> </a:t>
            </a:r>
            <a:r>
              <a:rPr lang="en-US" altLang="en-US" sz="2400" dirty="0" err="1">
                <a:cs typeface="Arial" panose="020B0604020202020204" pitchFamily="34" charset="0"/>
              </a:rPr>
              <a:t>thúc</a:t>
            </a:r>
            <a:r>
              <a:rPr lang="en-US" altLang="en-US" sz="2400" dirty="0">
                <a:cs typeface="Arial" panose="020B0604020202020204" pitchFamily="34" charset="0"/>
              </a:rPr>
              <a:t> </a:t>
            </a:r>
            <a:r>
              <a:rPr lang="en-US" altLang="en-US" sz="2400" dirty="0" err="1">
                <a:cs typeface="Arial" panose="020B0604020202020204" pitchFamily="34" charset="0"/>
              </a:rPr>
              <a:t>giai</a:t>
            </a:r>
            <a:r>
              <a:rPr lang="en-US" altLang="en-US" sz="2400" dirty="0">
                <a:cs typeface="Arial" panose="020B0604020202020204" pitchFamily="34" charset="0"/>
              </a:rPr>
              <a:t> </a:t>
            </a:r>
            <a:r>
              <a:rPr lang="en-US" altLang="en-US" sz="2400" dirty="0" err="1">
                <a:cs typeface="Arial" panose="020B0604020202020204" pitchFamily="34" charset="0"/>
              </a:rPr>
              <a:t>đoạn</a:t>
            </a:r>
            <a:r>
              <a:rPr lang="en-US" altLang="en-US" sz="2400" dirty="0">
                <a:cs typeface="Arial" panose="020B0604020202020204" pitchFamily="34" charset="0"/>
              </a:rPr>
              <a:t> 1, </a:t>
            </a:r>
            <a:r>
              <a:rPr lang="en-US" altLang="en-US" sz="2400" b="1" dirty="0" err="1">
                <a:solidFill>
                  <a:srgbClr val="006600"/>
                </a:solidFill>
                <a:cs typeface="Arial" panose="020B0604020202020204" pitchFamily="34" charset="0"/>
              </a:rPr>
              <a:t>tư</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bản</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tiền</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tệ</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đã</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chuyển</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hoá</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thành</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tư</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bản</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sản</a:t>
            </a:r>
            <a:r>
              <a:rPr lang="en-US" altLang="en-US" sz="2400" b="1" dirty="0">
                <a:solidFill>
                  <a:srgbClr val="006600"/>
                </a:solidFill>
                <a:cs typeface="Arial" panose="020B0604020202020204" pitchFamily="34" charset="0"/>
              </a:rPr>
              <a:t> </a:t>
            </a:r>
            <a:r>
              <a:rPr lang="vi-VN" altLang="en-US" sz="2400" b="1" dirty="0">
                <a:solidFill>
                  <a:srgbClr val="006600"/>
                </a:solidFill>
                <a:cs typeface="Arial" panose="020B0604020202020204" pitchFamily="34" charset="0"/>
              </a:rPr>
              <a:t>xuất.</a:t>
            </a:r>
            <a:r>
              <a:rPr lang="en-US" altLang="en-US" sz="2400" dirty="0">
                <a:cs typeface="Arial" panose="020B0604020202020204" pitchFamily="34" charset="0"/>
              </a:rPr>
              <a:t>	</a:t>
            </a:r>
          </a:p>
        </p:txBody>
      </p:sp>
      <p:sp>
        <p:nvSpPr>
          <p:cNvPr id="16" name="Text Box 5">
            <a:extLst>
              <a:ext uri="{FF2B5EF4-FFF2-40B4-BE49-F238E27FC236}">
                <a16:creationId xmlns="" xmlns:a16="http://schemas.microsoft.com/office/drawing/2014/main" id="{3C3D75FB-4ED0-4064-B66B-8F8765E07FEE}"/>
              </a:ext>
            </a:extLst>
          </p:cNvPr>
          <p:cNvSpPr txBox="1">
            <a:spLocks noChangeArrowheads="1"/>
          </p:cNvSpPr>
          <p:nvPr/>
        </p:nvSpPr>
        <p:spPr bwMode="auto">
          <a:xfrm>
            <a:off x="1752221" y="3922117"/>
            <a:ext cx="1272962" cy="837752"/>
          </a:xfrm>
          <a:prstGeom prst="rect">
            <a:avLst/>
          </a:prstGeom>
          <a:noFill/>
          <a:ln>
            <a:noFill/>
          </a:ln>
        </p:spPr>
        <p:txBody>
          <a:bodyPr/>
          <a:lstStyle/>
          <a:p>
            <a:pPr algn="just">
              <a:spcBef>
                <a:spcPts val="300"/>
              </a:spcBef>
              <a:spcAft>
                <a:spcPts val="300"/>
              </a:spcAft>
              <a:defRPr/>
            </a:pPr>
            <a:r>
              <a:rPr lang="en-US" sz="2400" b="1" dirty="0">
                <a:solidFill>
                  <a:srgbClr val="C00000"/>
                </a:solidFill>
                <a:latin typeface="Arial" panose="020B0604020202020204" pitchFamily="34" charset="0"/>
                <a:cs typeface="Arial" panose="020B0604020202020204" pitchFamily="34" charset="0"/>
              </a:rPr>
              <a:t>(</a:t>
            </a:r>
            <a:r>
              <a:rPr lang="en-US" sz="2400" b="1" dirty="0" err="1">
                <a:solidFill>
                  <a:srgbClr val="C00000"/>
                </a:solidFill>
                <a:latin typeface="Arial" panose="020B0604020202020204" pitchFamily="34" charset="0"/>
                <a:cs typeface="Arial" panose="020B0604020202020204" pitchFamily="34" charset="0"/>
              </a:rPr>
              <a:t>Mua</a:t>
            </a:r>
            <a:r>
              <a:rPr lang="en-US" sz="2400" b="1" dirty="0">
                <a:solidFill>
                  <a:srgbClr val="C00000"/>
                </a:solidFill>
                <a:latin typeface="Arial" panose="020B0604020202020204" pitchFamily="34" charset="0"/>
                <a:cs typeface="Arial" panose="020B0604020202020204" pitchFamily="34" charset="0"/>
              </a:rPr>
              <a:t>)</a:t>
            </a:r>
          </a:p>
          <a:p>
            <a:pPr>
              <a:defRPr/>
            </a:pPr>
            <a:endParaRPr lang="en-US" sz="3200" dirty="0">
              <a:latin typeface="Arial" panose="020B0604020202020204" pitchFamily="34" charset="0"/>
              <a:cs typeface="Arial" panose="020B0604020202020204" pitchFamily="34" charset="0"/>
            </a:endParaRPr>
          </a:p>
        </p:txBody>
      </p:sp>
      <p:pic>
        <p:nvPicPr>
          <p:cNvPr id="17" name="Picture 1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Rectangle 79">
            <a:extLst>
              <a:ext uri="{FF2B5EF4-FFF2-40B4-BE49-F238E27FC236}">
                <a16:creationId xmlns="" xmlns:a16="http://schemas.microsoft.com/office/drawing/2014/main" id="{71941832-738C-4EF4-A5E1-16B3E5951D4D}"/>
              </a:ext>
            </a:extLst>
          </p:cNvPr>
          <p:cNvSpPr>
            <a:spLocks noChangeArrowheads="1"/>
          </p:cNvSpPr>
          <p:nvPr/>
        </p:nvSpPr>
        <p:spPr bwMode="auto">
          <a:xfrm>
            <a:off x="3377581" y="1076248"/>
            <a:ext cx="596537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6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6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82" name="Hexagon 81">
            <a:extLst>
              <a:ext uri="{FF2B5EF4-FFF2-40B4-BE49-F238E27FC236}">
                <a16:creationId xmlns="" xmlns:a16="http://schemas.microsoft.com/office/drawing/2014/main" id="{F1ACC9D6-56E9-4105-B5D5-8CB7A4D27AC2}"/>
              </a:ext>
            </a:extLst>
          </p:cNvPr>
          <p:cNvSpPr/>
          <p:nvPr/>
        </p:nvSpPr>
        <p:spPr>
          <a:xfrm>
            <a:off x="2726372" y="1009573"/>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3" name="Rectangle 5">
            <a:extLst>
              <a:ext uri="{FF2B5EF4-FFF2-40B4-BE49-F238E27FC236}">
                <a16:creationId xmlns="" xmlns:a16="http://schemas.microsoft.com/office/drawing/2014/main" id="{44C24BE7-1BAF-412F-9E23-DE45F5AB8B1C}"/>
              </a:ext>
            </a:extLst>
          </p:cNvPr>
          <p:cNvSpPr>
            <a:spLocks noChangeArrowheads="1"/>
          </p:cNvSpPr>
          <p:nvPr/>
        </p:nvSpPr>
        <p:spPr bwMode="auto">
          <a:xfrm>
            <a:off x="3360749" y="1370760"/>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200" b="1" dirty="0" err="1">
                <a:solidFill>
                  <a:srgbClr val="7030A0"/>
                </a:solidFill>
                <a:cs typeface="Arial" panose="020B0604020202020204" pitchFamily="34" charset="0"/>
              </a:rPr>
              <a:t>Tuần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hoàn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tư</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bản</a:t>
            </a:r>
            <a:r>
              <a:rPr lang="en-US" altLang="en-US" sz="2200" b="1" dirty="0">
                <a:solidFill>
                  <a:srgbClr val="7030A0"/>
                </a:solidFill>
                <a:cs typeface="Arial" panose="020B0604020202020204" pitchFamily="34" charset="0"/>
              </a:rPr>
              <a:t> </a:t>
            </a:r>
          </a:p>
        </p:txBody>
      </p:sp>
      <p:sp>
        <p:nvSpPr>
          <p:cNvPr id="84" name="Rectangle 83">
            <a:extLst>
              <a:ext uri="{FF2B5EF4-FFF2-40B4-BE49-F238E27FC236}">
                <a16:creationId xmlns="" xmlns:a16="http://schemas.microsoft.com/office/drawing/2014/main" id="{D2789945-BA87-4D28-9386-2390BB3801C1}"/>
              </a:ext>
            </a:extLst>
          </p:cNvPr>
          <p:cNvSpPr/>
          <p:nvPr/>
        </p:nvSpPr>
        <p:spPr>
          <a:xfrm>
            <a:off x="2620689" y="2679309"/>
            <a:ext cx="2187448" cy="563562"/>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chemeClr val="bg1"/>
                </a:solidFill>
              </a:rPr>
              <a:t>H</a:t>
            </a:r>
          </a:p>
        </p:txBody>
      </p:sp>
      <p:sp>
        <p:nvSpPr>
          <p:cNvPr id="85" name="Rectangle 84">
            <a:extLst>
              <a:ext uri="{FF2B5EF4-FFF2-40B4-BE49-F238E27FC236}">
                <a16:creationId xmlns="" xmlns:a16="http://schemas.microsoft.com/office/drawing/2014/main" id="{5D22C54F-AEC3-4D07-B0E1-34B26458E070}"/>
              </a:ext>
            </a:extLst>
          </p:cNvPr>
          <p:cNvSpPr/>
          <p:nvPr/>
        </p:nvSpPr>
        <p:spPr>
          <a:xfrm>
            <a:off x="5767699" y="2224198"/>
            <a:ext cx="1568450" cy="560387"/>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rgbClr val="FFFFFF"/>
                </a:solidFill>
              </a:rPr>
              <a:t>SLĐ</a:t>
            </a:r>
          </a:p>
        </p:txBody>
      </p:sp>
      <p:sp>
        <p:nvSpPr>
          <p:cNvPr id="86" name="Rectangle 85">
            <a:extLst>
              <a:ext uri="{FF2B5EF4-FFF2-40B4-BE49-F238E27FC236}">
                <a16:creationId xmlns="" xmlns:a16="http://schemas.microsoft.com/office/drawing/2014/main" id="{9C898606-9F34-418A-81E0-01D7D737A4C5}"/>
              </a:ext>
            </a:extLst>
          </p:cNvPr>
          <p:cNvSpPr/>
          <p:nvPr/>
        </p:nvSpPr>
        <p:spPr>
          <a:xfrm>
            <a:off x="5724837" y="3451608"/>
            <a:ext cx="1611312" cy="561975"/>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t>TLSX</a:t>
            </a:r>
          </a:p>
        </p:txBody>
      </p:sp>
      <p:sp>
        <p:nvSpPr>
          <p:cNvPr id="88" name="Rectangle 87">
            <a:extLst>
              <a:ext uri="{FF2B5EF4-FFF2-40B4-BE49-F238E27FC236}">
                <a16:creationId xmlns="" xmlns:a16="http://schemas.microsoft.com/office/drawing/2014/main" id="{12B61921-718D-4790-BF04-EC4964AA1669}"/>
              </a:ext>
            </a:extLst>
          </p:cNvPr>
          <p:cNvSpPr/>
          <p:nvPr/>
        </p:nvSpPr>
        <p:spPr>
          <a:xfrm>
            <a:off x="7970518" y="2770580"/>
            <a:ext cx="2300288" cy="576263"/>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chemeClr val="bg1"/>
                </a:solidFill>
              </a:rPr>
              <a:t>…SX … H’</a:t>
            </a:r>
          </a:p>
        </p:txBody>
      </p:sp>
      <p:cxnSp>
        <p:nvCxnSpPr>
          <p:cNvPr id="89" name="Straight Arrow Connector 88">
            <a:extLst>
              <a:ext uri="{FF2B5EF4-FFF2-40B4-BE49-F238E27FC236}">
                <a16:creationId xmlns="" xmlns:a16="http://schemas.microsoft.com/office/drawing/2014/main" id="{4515D51C-7289-4F9E-BAD4-7EAFE60F3FFF}"/>
              </a:ext>
            </a:extLst>
          </p:cNvPr>
          <p:cNvCxnSpPr>
            <a:cxnSpLocks/>
            <a:stCxn id="84" idx="3"/>
            <a:endCxn id="85" idx="1"/>
          </p:cNvCxnSpPr>
          <p:nvPr/>
        </p:nvCxnSpPr>
        <p:spPr>
          <a:xfrm flipV="1">
            <a:off x="4808137" y="2504392"/>
            <a:ext cx="959562" cy="45669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0" name="Straight Arrow Connector 89">
            <a:extLst>
              <a:ext uri="{FF2B5EF4-FFF2-40B4-BE49-F238E27FC236}">
                <a16:creationId xmlns="" xmlns:a16="http://schemas.microsoft.com/office/drawing/2014/main" id="{C2DD56E2-C189-4B8E-970A-172AEE42C563}"/>
              </a:ext>
            </a:extLst>
          </p:cNvPr>
          <p:cNvCxnSpPr>
            <a:cxnSpLocks/>
            <a:stCxn id="84" idx="3"/>
            <a:endCxn id="86" idx="1"/>
          </p:cNvCxnSpPr>
          <p:nvPr/>
        </p:nvCxnSpPr>
        <p:spPr>
          <a:xfrm>
            <a:off x="4808137" y="2961090"/>
            <a:ext cx="916700" cy="77150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1" name="Rectangle 14">
            <a:extLst>
              <a:ext uri="{FF2B5EF4-FFF2-40B4-BE49-F238E27FC236}">
                <a16:creationId xmlns="" xmlns:a16="http://schemas.microsoft.com/office/drawing/2014/main" id="{37E91268-47C4-4C35-AC75-000AF79BE659}"/>
              </a:ext>
            </a:extLst>
          </p:cNvPr>
          <p:cNvSpPr>
            <a:spLocks noChangeArrowheads="1"/>
          </p:cNvSpPr>
          <p:nvPr/>
        </p:nvSpPr>
        <p:spPr bwMode="auto">
          <a:xfrm>
            <a:off x="3283016" y="1784132"/>
            <a:ext cx="46875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Giai</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đoạn</a:t>
            </a:r>
            <a:r>
              <a:rPr lang="en-US" altLang="en-US" sz="2200" b="1" dirty="0">
                <a:solidFill>
                  <a:srgbClr val="663300"/>
                </a:solidFill>
                <a:cs typeface="Arial" panose="020B0604020202020204" pitchFamily="34" charset="0"/>
              </a:rPr>
              <a:t> 2: </a:t>
            </a:r>
            <a:r>
              <a:rPr lang="en-US" altLang="en-US" sz="2200" b="1" dirty="0" err="1">
                <a:solidFill>
                  <a:srgbClr val="663300"/>
                </a:solidFill>
                <a:cs typeface="Arial" panose="020B0604020202020204" pitchFamily="34" charset="0"/>
              </a:rPr>
              <a:t>Giai</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đoạn</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sản</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xuất</a:t>
            </a:r>
            <a:endParaRPr lang="en-US" altLang="en-US" sz="2200" b="1" dirty="0">
              <a:solidFill>
                <a:srgbClr val="663300"/>
              </a:solidFill>
              <a:cs typeface="Arial" panose="020B0604020202020204" pitchFamily="34" charset="0"/>
            </a:endParaRPr>
          </a:p>
        </p:txBody>
      </p:sp>
      <p:pic>
        <p:nvPicPr>
          <p:cNvPr id="92" name="Picture 6" descr="khcn">
            <a:extLst>
              <a:ext uri="{FF2B5EF4-FFF2-40B4-BE49-F238E27FC236}">
                <a16:creationId xmlns="" xmlns:a16="http://schemas.microsoft.com/office/drawing/2014/main" id="{C309D00E-0731-4038-A099-2A092194749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8565" y="1824652"/>
            <a:ext cx="2187448" cy="214335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3" name="Picture 10" descr="32">
            <a:extLst>
              <a:ext uri="{FF2B5EF4-FFF2-40B4-BE49-F238E27FC236}">
                <a16:creationId xmlns="" xmlns:a16="http://schemas.microsoft.com/office/drawing/2014/main" id="{96DB61D5-1317-4DB6-BE6D-595A25E6A96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75599" y="896129"/>
            <a:ext cx="1373187"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pic>
        <p:nvPicPr>
          <p:cNvPr id="94" name="Picture 9" descr="5">
            <a:extLst>
              <a:ext uri="{FF2B5EF4-FFF2-40B4-BE49-F238E27FC236}">
                <a16:creationId xmlns="" xmlns:a16="http://schemas.microsoft.com/office/drawing/2014/main" id="{2BD5BB14-99B8-4251-89D7-34C59D2ED96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75599" y="2886649"/>
            <a:ext cx="1816401" cy="135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sp>
        <p:nvSpPr>
          <p:cNvPr id="95" name="Rectangle 31">
            <a:extLst>
              <a:ext uri="{FF2B5EF4-FFF2-40B4-BE49-F238E27FC236}">
                <a16:creationId xmlns="" xmlns:a16="http://schemas.microsoft.com/office/drawing/2014/main" id="{A283F865-67D8-4B20-B4DC-4803ACED967F}"/>
              </a:ext>
            </a:extLst>
          </p:cNvPr>
          <p:cNvSpPr>
            <a:spLocks noChangeArrowheads="1"/>
          </p:cNvSpPr>
          <p:nvPr/>
        </p:nvSpPr>
        <p:spPr bwMode="auto">
          <a:xfrm>
            <a:off x="939603" y="4444559"/>
            <a:ext cx="10690923"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spcBef>
                <a:spcPct val="50000"/>
              </a:spcBef>
              <a:buFont typeface="Wingdings" panose="05000000000000000000" pitchFamily="2" charset="2"/>
              <a:buChar char="ü"/>
            </a:pPr>
            <a:r>
              <a:rPr lang="en-US" altLang="en-US" sz="2300" b="1" dirty="0" err="1">
                <a:solidFill>
                  <a:srgbClr val="CC6600"/>
                </a:solidFill>
                <a:latin typeface="+mn-lt"/>
              </a:rPr>
              <a:t>Tư</a:t>
            </a:r>
            <a:r>
              <a:rPr lang="en-US" altLang="en-US" sz="2300" b="1" dirty="0">
                <a:solidFill>
                  <a:srgbClr val="CC6600"/>
                </a:solidFill>
                <a:latin typeface="+mn-lt"/>
              </a:rPr>
              <a:t> </a:t>
            </a:r>
            <a:r>
              <a:rPr lang="en-US" altLang="en-US" sz="2300" b="1" dirty="0" err="1">
                <a:solidFill>
                  <a:srgbClr val="CC6600"/>
                </a:solidFill>
                <a:latin typeface="+mn-lt"/>
              </a:rPr>
              <a:t>bản</a:t>
            </a:r>
            <a:r>
              <a:rPr lang="en-US" altLang="en-US" sz="2300" b="1" dirty="0">
                <a:solidFill>
                  <a:srgbClr val="CC6600"/>
                </a:solidFill>
                <a:latin typeface="+mn-lt"/>
              </a:rPr>
              <a:t> </a:t>
            </a:r>
            <a:r>
              <a:rPr lang="en-US" altLang="en-US" sz="2300" b="1" dirty="0" err="1">
                <a:solidFill>
                  <a:srgbClr val="CC6600"/>
                </a:solidFill>
                <a:latin typeface="+mn-lt"/>
              </a:rPr>
              <a:t>tồn</a:t>
            </a:r>
            <a:r>
              <a:rPr lang="en-US" altLang="en-US" sz="2300" b="1" dirty="0">
                <a:solidFill>
                  <a:srgbClr val="CC6600"/>
                </a:solidFill>
                <a:latin typeface="+mn-lt"/>
              </a:rPr>
              <a:t> </a:t>
            </a:r>
            <a:r>
              <a:rPr lang="en-US" altLang="en-US" sz="2300" b="1" dirty="0" err="1">
                <a:solidFill>
                  <a:srgbClr val="CC6600"/>
                </a:solidFill>
                <a:latin typeface="+mn-lt"/>
              </a:rPr>
              <a:t>tại</a:t>
            </a:r>
            <a:r>
              <a:rPr lang="en-US" altLang="en-US" sz="2300" b="1" dirty="0">
                <a:solidFill>
                  <a:srgbClr val="CC6600"/>
                </a:solidFill>
                <a:latin typeface="+mn-lt"/>
              </a:rPr>
              <a:t> </a:t>
            </a:r>
            <a:r>
              <a:rPr lang="en-US" altLang="en-US" sz="2300" b="1" dirty="0" err="1">
                <a:solidFill>
                  <a:srgbClr val="CC6600"/>
                </a:solidFill>
                <a:latin typeface="+mn-lt"/>
              </a:rPr>
              <a:t>dưới</a:t>
            </a:r>
            <a:r>
              <a:rPr lang="en-US" altLang="en-US" sz="2300" b="1" dirty="0">
                <a:solidFill>
                  <a:srgbClr val="CC6600"/>
                </a:solidFill>
                <a:latin typeface="+mn-lt"/>
              </a:rPr>
              <a:t> </a:t>
            </a:r>
            <a:r>
              <a:rPr lang="en-US" altLang="en-US" sz="2300" b="1" dirty="0" err="1">
                <a:solidFill>
                  <a:srgbClr val="CC6600"/>
                </a:solidFill>
                <a:latin typeface="+mn-lt"/>
              </a:rPr>
              <a:t>hình</a:t>
            </a:r>
            <a:r>
              <a:rPr lang="en-US" altLang="en-US" sz="2300" b="1" dirty="0">
                <a:solidFill>
                  <a:srgbClr val="CC6600"/>
                </a:solidFill>
                <a:latin typeface="+mn-lt"/>
              </a:rPr>
              <a:t> </a:t>
            </a:r>
            <a:r>
              <a:rPr lang="en-US" altLang="en-US" sz="2300" b="1" dirty="0" err="1">
                <a:solidFill>
                  <a:srgbClr val="CC6600"/>
                </a:solidFill>
                <a:latin typeface="+mn-lt"/>
              </a:rPr>
              <a:t>thức</a:t>
            </a:r>
            <a:r>
              <a:rPr lang="en-US" altLang="en-US" sz="2300" b="1" dirty="0">
                <a:solidFill>
                  <a:srgbClr val="CC6600"/>
                </a:solidFill>
                <a:latin typeface="+mn-lt"/>
              </a:rPr>
              <a:t> </a:t>
            </a:r>
            <a:r>
              <a:rPr lang="en-US" altLang="en-US" sz="2300" b="1" dirty="0" err="1">
                <a:solidFill>
                  <a:srgbClr val="CC6600"/>
                </a:solidFill>
                <a:latin typeface="+mn-lt"/>
              </a:rPr>
              <a:t>sản</a:t>
            </a:r>
            <a:r>
              <a:rPr lang="en-US" altLang="en-US" sz="2300" b="1" dirty="0">
                <a:solidFill>
                  <a:srgbClr val="CC6600"/>
                </a:solidFill>
                <a:latin typeface="+mn-lt"/>
              </a:rPr>
              <a:t> </a:t>
            </a:r>
            <a:r>
              <a:rPr lang="en-US" altLang="en-US" sz="2300" b="1" dirty="0" err="1">
                <a:solidFill>
                  <a:srgbClr val="CC6600"/>
                </a:solidFill>
                <a:latin typeface="+mn-lt"/>
              </a:rPr>
              <a:t>xuất</a:t>
            </a:r>
            <a:r>
              <a:rPr lang="en-US" altLang="en-US" sz="2300" b="1" dirty="0">
                <a:solidFill>
                  <a:srgbClr val="CC6600"/>
                </a:solidFill>
                <a:latin typeface="+mn-lt"/>
              </a:rPr>
              <a:t>, </a:t>
            </a:r>
            <a:r>
              <a:rPr lang="en-US" altLang="en-US" sz="2300" dirty="0" err="1">
                <a:solidFill>
                  <a:srgbClr val="002060"/>
                </a:solidFill>
                <a:latin typeface="+mn-lt"/>
              </a:rPr>
              <a:t>sự</a:t>
            </a:r>
            <a:r>
              <a:rPr lang="en-US" altLang="en-US" sz="2300" dirty="0">
                <a:solidFill>
                  <a:srgbClr val="002060"/>
                </a:solidFill>
                <a:latin typeface="+mn-lt"/>
              </a:rPr>
              <a:t> </a:t>
            </a:r>
            <a:r>
              <a:rPr lang="en-US" altLang="en-US" sz="2300" dirty="0" err="1">
                <a:solidFill>
                  <a:srgbClr val="002060"/>
                </a:solidFill>
                <a:latin typeface="+mn-lt"/>
              </a:rPr>
              <a:t>kết</a:t>
            </a:r>
            <a:r>
              <a:rPr lang="en-US" altLang="en-US" sz="2300" dirty="0">
                <a:solidFill>
                  <a:srgbClr val="002060"/>
                </a:solidFill>
                <a:latin typeface="+mn-lt"/>
              </a:rPr>
              <a:t> </a:t>
            </a:r>
            <a:r>
              <a:rPr lang="en-US" altLang="en-US" sz="2300" dirty="0" err="1">
                <a:solidFill>
                  <a:srgbClr val="002060"/>
                </a:solidFill>
                <a:latin typeface="+mn-lt"/>
              </a:rPr>
              <a:t>hợp</a:t>
            </a:r>
            <a:r>
              <a:rPr lang="en-US" altLang="en-US" sz="2300" dirty="0">
                <a:solidFill>
                  <a:srgbClr val="002060"/>
                </a:solidFill>
                <a:latin typeface="+mn-lt"/>
              </a:rPr>
              <a:t> </a:t>
            </a:r>
            <a:r>
              <a:rPr lang="en-US" altLang="en-US" sz="2300" dirty="0" err="1">
                <a:solidFill>
                  <a:srgbClr val="002060"/>
                </a:solidFill>
                <a:latin typeface="+mn-lt"/>
              </a:rPr>
              <a:t>giữa</a:t>
            </a:r>
            <a:r>
              <a:rPr lang="en-US" altLang="en-US" sz="2300" dirty="0">
                <a:solidFill>
                  <a:srgbClr val="002060"/>
                </a:solidFill>
                <a:latin typeface="+mn-lt"/>
              </a:rPr>
              <a:t> SLĐ </a:t>
            </a:r>
            <a:r>
              <a:rPr lang="en-US" altLang="en-US" sz="2300" dirty="0" err="1">
                <a:solidFill>
                  <a:srgbClr val="002060"/>
                </a:solidFill>
                <a:latin typeface="+mn-lt"/>
              </a:rPr>
              <a:t>và</a:t>
            </a:r>
            <a:r>
              <a:rPr lang="en-US" altLang="en-US" sz="2300" dirty="0">
                <a:solidFill>
                  <a:srgbClr val="002060"/>
                </a:solidFill>
                <a:latin typeface="+mn-lt"/>
              </a:rPr>
              <a:t> TLSX </a:t>
            </a:r>
            <a:r>
              <a:rPr lang="en-US" altLang="en-US" sz="2300" dirty="0" err="1">
                <a:solidFill>
                  <a:srgbClr val="002060"/>
                </a:solidFill>
                <a:latin typeface="+mn-lt"/>
              </a:rPr>
              <a:t>tạo</a:t>
            </a:r>
            <a:r>
              <a:rPr lang="en-US" altLang="en-US" sz="2300" dirty="0">
                <a:solidFill>
                  <a:srgbClr val="002060"/>
                </a:solidFill>
                <a:latin typeface="+mn-lt"/>
              </a:rPr>
              <a:t> </a:t>
            </a:r>
            <a:r>
              <a:rPr lang="en-US" altLang="en-US" sz="2300" dirty="0" err="1">
                <a:solidFill>
                  <a:srgbClr val="002060"/>
                </a:solidFill>
                <a:latin typeface="+mn-lt"/>
              </a:rPr>
              <a:t>nên</a:t>
            </a:r>
            <a:r>
              <a:rPr lang="en-US" altLang="en-US" sz="2300" dirty="0">
                <a:solidFill>
                  <a:srgbClr val="002060"/>
                </a:solidFill>
                <a:latin typeface="+mn-lt"/>
              </a:rPr>
              <a:t> </a:t>
            </a:r>
            <a:r>
              <a:rPr lang="en-US" altLang="en-US" sz="2300" dirty="0" err="1">
                <a:solidFill>
                  <a:srgbClr val="002060"/>
                </a:solidFill>
                <a:latin typeface="+mn-lt"/>
              </a:rPr>
              <a:t>hàng</a:t>
            </a:r>
            <a:r>
              <a:rPr lang="en-US" altLang="en-US" sz="2300" dirty="0">
                <a:solidFill>
                  <a:srgbClr val="002060"/>
                </a:solidFill>
                <a:latin typeface="+mn-lt"/>
              </a:rPr>
              <a:t> </a:t>
            </a:r>
            <a:r>
              <a:rPr lang="en-US" altLang="en-US" sz="2300" dirty="0" err="1">
                <a:solidFill>
                  <a:srgbClr val="002060"/>
                </a:solidFill>
                <a:latin typeface="+mn-lt"/>
              </a:rPr>
              <a:t>hóa</a:t>
            </a:r>
            <a:r>
              <a:rPr lang="en-US" altLang="en-US" sz="2300" dirty="0">
                <a:solidFill>
                  <a:srgbClr val="002060"/>
                </a:solidFill>
                <a:latin typeface="+mn-lt"/>
              </a:rPr>
              <a:t> </a:t>
            </a:r>
            <a:r>
              <a:rPr lang="en-US" altLang="en-US" sz="2300" dirty="0" err="1">
                <a:solidFill>
                  <a:srgbClr val="002060"/>
                </a:solidFill>
                <a:latin typeface="+mn-lt"/>
              </a:rPr>
              <a:t>trong</a:t>
            </a:r>
            <a:r>
              <a:rPr lang="en-US" altLang="en-US" sz="2300" dirty="0">
                <a:solidFill>
                  <a:srgbClr val="002060"/>
                </a:solidFill>
                <a:latin typeface="+mn-lt"/>
              </a:rPr>
              <a:t> </a:t>
            </a:r>
            <a:r>
              <a:rPr lang="en-US" altLang="en-US" sz="2300" dirty="0" err="1">
                <a:solidFill>
                  <a:srgbClr val="002060"/>
                </a:solidFill>
                <a:latin typeface="+mn-lt"/>
              </a:rPr>
              <a:t>đó</a:t>
            </a:r>
            <a:r>
              <a:rPr lang="en-US" altLang="en-US" sz="2300" dirty="0">
                <a:solidFill>
                  <a:srgbClr val="002060"/>
                </a:solidFill>
                <a:latin typeface="+mn-lt"/>
              </a:rPr>
              <a:t> </a:t>
            </a:r>
            <a:r>
              <a:rPr lang="en-US" altLang="en-US" sz="2300" dirty="0" err="1">
                <a:solidFill>
                  <a:srgbClr val="002060"/>
                </a:solidFill>
                <a:latin typeface="+mn-lt"/>
              </a:rPr>
              <a:t>có</a:t>
            </a:r>
            <a:r>
              <a:rPr lang="en-US" altLang="en-US" sz="2300" dirty="0">
                <a:solidFill>
                  <a:srgbClr val="002060"/>
                </a:solidFill>
                <a:latin typeface="+mn-lt"/>
              </a:rPr>
              <a:t> </a:t>
            </a:r>
            <a:r>
              <a:rPr lang="en-US" altLang="en-US" sz="2300" dirty="0" err="1">
                <a:solidFill>
                  <a:srgbClr val="002060"/>
                </a:solidFill>
                <a:latin typeface="+mn-lt"/>
              </a:rPr>
              <a:t>giá</a:t>
            </a:r>
            <a:r>
              <a:rPr lang="en-US" altLang="en-US" sz="2300" dirty="0">
                <a:solidFill>
                  <a:srgbClr val="002060"/>
                </a:solidFill>
                <a:latin typeface="+mn-lt"/>
              </a:rPr>
              <a:t> </a:t>
            </a:r>
            <a:r>
              <a:rPr lang="en-US" altLang="en-US" sz="2300" dirty="0" err="1">
                <a:solidFill>
                  <a:srgbClr val="002060"/>
                </a:solidFill>
                <a:latin typeface="+mn-lt"/>
              </a:rPr>
              <a:t>trị</a:t>
            </a:r>
            <a:r>
              <a:rPr lang="en-US" altLang="en-US" sz="2300" dirty="0">
                <a:solidFill>
                  <a:srgbClr val="002060"/>
                </a:solidFill>
                <a:latin typeface="+mn-lt"/>
              </a:rPr>
              <a:t> </a:t>
            </a:r>
            <a:r>
              <a:rPr lang="vi-VN" altLang="en-US" sz="2300" dirty="0">
                <a:solidFill>
                  <a:srgbClr val="002060"/>
                </a:solidFill>
                <a:latin typeface="+mn-lt"/>
              </a:rPr>
              <a:t>m.</a:t>
            </a:r>
            <a:r>
              <a:rPr lang="en-US" altLang="en-US" sz="2300" dirty="0">
                <a:solidFill>
                  <a:srgbClr val="002060"/>
                </a:solidFill>
                <a:latin typeface="+mn-lt"/>
              </a:rPr>
              <a:t> (</a:t>
            </a:r>
            <a:r>
              <a:rPr lang="en-US" altLang="en-US" sz="2300" dirty="0">
                <a:solidFill>
                  <a:srgbClr val="002060"/>
                </a:solidFill>
                <a:latin typeface="+mn-lt"/>
                <a:cs typeface="Times New Roman" panose="02020603050405020304" pitchFamily="18" charset="0"/>
              </a:rPr>
              <a:t>→</a:t>
            </a:r>
            <a:r>
              <a:rPr lang="en-US" altLang="en-US" sz="2300" dirty="0">
                <a:solidFill>
                  <a:srgbClr val="002060"/>
                </a:solidFill>
                <a:latin typeface="+mn-lt"/>
              </a:rPr>
              <a:t> </a:t>
            </a:r>
            <a:r>
              <a:rPr lang="en-US" altLang="en-US" sz="2300" dirty="0" err="1">
                <a:solidFill>
                  <a:srgbClr val="002060"/>
                </a:solidFill>
                <a:latin typeface="+mn-lt"/>
              </a:rPr>
              <a:t>giai</a:t>
            </a:r>
            <a:r>
              <a:rPr lang="en-US" altLang="en-US" sz="2300" dirty="0">
                <a:solidFill>
                  <a:srgbClr val="002060"/>
                </a:solidFill>
                <a:latin typeface="+mn-lt"/>
              </a:rPr>
              <a:t> </a:t>
            </a:r>
            <a:r>
              <a:rPr lang="en-US" altLang="en-US" sz="2300" dirty="0" err="1">
                <a:solidFill>
                  <a:srgbClr val="002060"/>
                </a:solidFill>
                <a:latin typeface="+mn-lt"/>
              </a:rPr>
              <a:t>đoạn</a:t>
            </a:r>
            <a:r>
              <a:rPr lang="en-US" altLang="en-US" sz="2300" dirty="0">
                <a:solidFill>
                  <a:srgbClr val="002060"/>
                </a:solidFill>
                <a:latin typeface="+mn-lt"/>
              </a:rPr>
              <a:t> </a:t>
            </a:r>
            <a:r>
              <a:rPr lang="en-US" altLang="en-US" sz="2300" dirty="0" err="1">
                <a:solidFill>
                  <a:srgbClr val="002060"/>
                </a:solidFill>
                <a:latin typeface="+mn-lt"/>
              </a:rPr>
              <a:t>quyết</a:t>
            </a:r>
            <a:r>
              <a:rPr lang="en-US" altLang="en-US" sz="2300" dirty="0">
                <a:solidFill>
                  <a:srgbClr val="002060"/>
                </a:solidFill>
                <a:latin typeface="+mn-lt"/>
              </a:rPr>
              <a:t> </a:t>
            </a:r>
            <a:r>
              <a:rPr lang="en-US" altLang="en-US" sz="2300" dirty="0" err="1">
                <a:solidFill>
                  <a:srgbClr val="002060"/>
                </a:solidFill>
                <a:latin typeface="+mn-lt"/>
              </a:rPr>
              <a:t>định</a:t>
            </a:r>
            <a:r>
              <a:rPr lang="en-US" altLang="en-US" sz="2300" dirty="0">
                <a:solidFill>
                  <a:srgbClr val="002060"/>
                </a:solidFill>
                <a:latin typeface="+mn-lt"/>
              </a:rPr>
              <a:t> </a:t>
            </a:r>
            <a:r>
              <a:rPr lang="en-US" altLang="en-US" sz="2300" dirty="0" err="1">
                <a:solidFill>
                  <a:srgbClr val="002060"/>
                </a:solidFill>
                <a:latin typeface="+mn-lt"/>
              </a:rPr>
              <a:t>nhất</a:t>
            </a:r>
            <a:r>
              <a:rPr lang="en-US" altLang="en-US" sz="2300" dirty="0">
                <a:solidFill>
                  <a:srgbClr val="002060"/>
                </a:solidFill>
                <a:latin typeface="+mn-lt"/>
              </a:rPr>
              <a:t>)</a:t>
            </a:r>
          </a:p>
        </p:txBody>
      </p:sp>
      <p:sp>
        <p:nvSpPr>
          <p:cNvPr id="96" name="Rectangle 45">
            <a:extLst>
              <a:ext uri="{FF2B5EF4-FFF2-40B4-BE49-F238E27FC236}">
                <a16:creationId xmlns="" xmlns:a16="http://schemas.microsoft.com/office/drawing/2014/main" id="{D87B935E-A573-4E3D-8F23-7ADB2B0744ED}"/>
              </a:ext>
            </a:extLst>
          </p:cNvPr>
          <p:cNvSpPr>
            <a:spLocks noChangeArrowheads="1"/>
          </p:cNvSpPr>
          <p:nvPr/>
        </p:nvSpPr>
        <p:spPr bwMode="auto">
          <a:xfrm>
            <a:off x="668396" y="5438426"/>
            <a:ext cx="108552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ts val="200"/>
              </a:spcBef>
              <a:spcAft>
                <a:spcPts val="200"/>
              </a:spcAft>
              <a:buFont typeface="Wingdings" panose="05000000000000000000" pitchFamily="2" charset="2"/>
              <a:buChar char="ü"/>
            </a:pPr>
            <a:r>
              <a:rPr lang="en-US" altLang="en-US" sz="2300" dirty="0" err="1">
                <a:latin typeface="+mn-lt"/>
                <a:cs typeface="Times New Roman" panose="02020603050405020304" pitchFamily="18" charset="0"/>
              </a:rPr>
              <a:t>Kết</a:t>
            </a:r>
            <a:r>
              <a:rPr lang="en-US" altLang="en-US" sz="2300" dirty="0">
                <a:latin typeface="+mn-lt"/>
                <a:cs typeface="Times New Roman" panose="02020603050405020304" pitchFamily="18" charset="0"/>
              </a:rPr>
              <a:t> </a:t>
            </a:r>
            <a:r>
              <a:rPr lang="en-US" altLang="en-US" sz="2300" dirty="0" err="1">
                <a:latin typeface="+mn-lt"/>
                <a:cs typeface="Times New Roman" panose="02020603050405020304" pitchFamily="18" charset="0"/>
              </a:rPr>
              <a:t>thúc</a:t>
            </a:r>
            <a:r>
              <a:rPr lang="en-US" altLang="en-US" sz="2300" dirty="0">
                <a:latin typeface="+mn-lt"/>
                <a:cs typeface="Times New Roman" panose="02020603050405020304" pitchFamily="18" charset="0"/>
              </a:rPr>
              <a:t> </a:t>
            </a:r>
            <a:r>
              <a:rPr lang="en-US" altLang="en-US" sz="2300" dirty="0" err="1">
                <a:latin typeface="+mn-lt"/>
                <a:cs typeface="Times New Roman" panose="02020603050405020304" pitchFamily="18" charset="0"/>
              </a:rPr>
              <a:t>giai</a:t>
            </a:r>
            <a:r>
              <a:rPr lang="en-US" altLang="en-US" sz="2300" dirty="0">
                <a:latin typeface="+mn-lt"/>
                <a:cs typeface="Times New Roman" panose="02020603050405020304" pitchFamily="18" charset="0"/>
              </a:rPr>
              <a:t> </a:t>
            </a:r>
            <a:r>
              <a:rPr lang="en-US" altLang="en-US" sz="2300" dirty="0" err="1">
                <a:latin typeface="+mn-lt"/>
                <a:cs typeface="Times New Roman" panose="02020603050405020304" pitchFamily="18" charset="0"/>
              </a:rPr>
              <a:t>đoạn</a:t>
            </a:r>
            <a:r>
              <a:rPr lang="en-US" altLang="en-US" sz="2300" dirty="0">
                <a:latin typeface="+mn-lt"/>
                <a:cs typeface="Times New Roman" panose="02020603050405020304" pitchFamily="18" charset="0"/>
              </a:rPr>
              <a:t> 2, </a:t>
            </a:r>
            <a:r>
              <a:rPr lang="en-US" altLang="en-US" sz="2300" b="1" dirty="0" err="1">
                <a:solidFill>
                  <a:srgbClr val="FF0066"/>
                </a:solidFill>
                <a:latin typeface="+mn-lt"/>
                <a:cs typeface="Times New Roman" panose="02020603050405020304" pitchFamily="18" charset="0"/>
              </a:rPr>
              <a:t>tư</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bản</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sản</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xuất</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chuyển</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hoá</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thành</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tư</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bản</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hàng</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hoá</a:t>
            </a:r>
            <a:r>
              <a:rPr lang="en-US" altLang="en-US" sz="2300" b="1" dirty="0">
                <a:solidFill>
                  <a:srgbClr val="FF0066"/>
                </a:solidFill>
                <a:latin typeface="+mn-lt"/>
                <a:cs typeface="Times New Roman" panose="02020603050405020304" pitchFamily="18" charset="0"/>
              </a:rPr>
              <a:t>.</a:t>
            </a:r>
          </a:p>
        </p:txBody>
      </p:sp>
      <p:sp>
        <p:nvSpPr>
          <p:cNvPr id="97" name="AutoShape 10">
            <a:extLst>
              <a:ext uri="{FF2B5EF4-FFF2-40B4-BE49-F238E27FC236}">
                <a16:creationId xmlns="" xmlns:a16="http://schemas.microsoft.com/office/drawing/2014/main" id="{C0CA8530-F0B3-491A-AC9F-52D1DB091BF1}"/>
              </a:ext>
            </a:extLst>
          </p:cNvPr>
          <p:cNvSpPr>
            <a:spLocks/>
          </p:cNvSpPr>
          <p:nvPr/>
        </p:nvSpPr>
        <p:spPr bwMode="auto">
          <a:xfrm flipV="1">
            <a:off x="7490107" y="2299714"/>
            <a:ext cx="375618" cy="1668289"/>
          </a:xfrm>
          <a:prstGeom prst="rightBrace">
            <a:avLst>
              <a:gd name="adj1" fmla="val 63889"/>
              <a:gd name="adj2" fmla="val 41604"/>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pic>
        <p:nvPicPr>
          <p:cNvPr id="21" name="Picture 2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38571491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Rectangle 77">
            <a:extLst>
              <a:ext uri="{FF2B5EF4-FFF2-40B4-BE49-F238E27FC236}">
                <a16:creationId xmlns="" xmlns:a16="http://schemas.microsoft.com/office/drawing/2014/main" id="{D1682112-940F-4230-8F52-CE96244FD092}"/>
              </a:ext>
            </a:extLst>
          </p:cNvPr>
          <p:cNvSpPr>
            <a:spLocks noChangeArrowheads="1"/>
          </p:cNvSpPr>
          <p:nvPr/>
        </p:nvSpPr>
        <p:spPr bwMode="auto">
          <a:xfrm>
            <a:off x="3540874" y="1076248"/>
            <a:ext cx="5965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4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94" name="Hexagon 93">
            <a:extLst>
              <a:ext uri="{FF2B5EF4-FFF2-40B4-BE49-F238E27FC236}">
                <a16:creationId xmlns="" xmlns:a16="http://schemas.microsoft.com/office/drawing/2014/main" id="{2BFC2A6E-DC31-474E-BB58-B65523E333FA}"/>
              </a:ext>
            </a:extLst>
          </p:cNvPr>
          <p:cNvSpPr/>
          <p:nvPr/>
        </p:nvSpPr>
        <p:spPr>
          <a:xfrm>
            <a:off x="3054208" y="95088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95" name="Rectangle 5">
            <a:extLst>
              <a:ext uri="{FF2B5EF4-FFF2-40B4-BE49-F238E27FC236}">
                <a16:creationId xmlns="" xmlns:a16="http://schemas.microsoft.com/office/drawing/2014/main" id="{FD76A7A6-C53F-42CF-A413-D8554FBB0B8D}"/>
              </a:ext>
            </a:extLst>
          </p:cNvPr>
          <p:cNvSpPr>
            <a:spLocks noChangeArrowheads="1"/>
          </p:cNvSpPr>
          <p:nvPr/>
        </p:nvSpPr>
        <p:spPr bwMode="auto">
          <a:xfrm>
            <a:off x="4530670" y="1323885"/>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000" b="1" dirty="0" err="1">
                <a:solidFill>
                  <a:srgbClr val="7030A0"/>
                </a:solidFill>
                <a:cs typeface="Arial" panose="020B0604020202020204" pitchFamily="34" charset="0"/>
              </a:rPr>
              <a:t>Tuần</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hoàn</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tư</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bản</a:t>
            </a:r>
            <a:r>
              <a:rPr lang="en-US" altLang="en-US" sz="2000" b="1" dirty="0">
                <a:solidFill>
                  <a:srgbClr val="7030A0"/>
                </a:solidFill>
                <a:cs typeface="Arial" panose="020B0604020202020204" pitchFamily="34" charset="0"/>
              </a:rPr>
              <a:t> </a:t>
            </a:r>
          </a:p>
        </p:txBody>
      </p:sp>
      <p:sp>
        <p:nvSpPr>
          <p:cNvPr id="96" name="Rectangle 1">
            <a:extLst>
              <a:ext uri="{FF2B5EF4-FFF2-40B4-BE49-F238E27FC236}">
                <a16:creationId xmlns="" xmlns:a16="http://schemas.microsoft.com/office/drawing/2014/main" id="{64CBB7E5-591A-4328-95BF-D6EE59B09312}"/>
              </a:ext>
            </a:extLst>
          </p:cNvPr>
          <p:cNvSpPr>
            <a:spLocks noChangeArrowheads="1"/>
          </p:cNvSpPr>
          <p:nvPr/>
        </p:nvSpPr>
        <p:spPr bwMode="auto">
          <a:xfrm>
            <a:off x="3608311" y="1694261"/>
            <a:ext cx="463620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200" b="1" dirty="0">
                <a:solidFill>
                  <a:srgbClr val="663300"/>
                </a:solidFill>
                <a:cs typeface="Arial" panose="020B0604020202020204" pitchFamily="34" charset="0"/>
              </a:rPr>
              <a:t>*  </a:t>
            </a:r>
            <a:r>
              <a:rPr lang="en-US" altLang="en-US" sz="2100" b="1" dirty="0" err="1">
                <a:solidFill>
                  <a:srgbClr val="663300"/>
                </a:solidFill>
                <a:cs typeface="Arial" panose="020B0604020202020204" pitchFamily="34" charset="0"/>
              </a:rPr>
              <a:t>Giai</a:t>
            </a:r>
            <a:r>
              <a:rPr lang="en-US" altLang="en-US" sz="2100" b="1" dirty="0">
                <a:solidFill>
                  <a:srgbClr val="663300"/>
                </a:solidFill>
                <a:cs typeface="Arial" panose="020B0604020202020204" pitchFamily="34" charset="0"/>
              </a:rPr>
              <a:t> </a:t>
            </a:r>
            <a:r>
              <a:rPr lang="en-US" altLang="en-US" sz="2100" b="1" dirty="0" err="1">
                <a:solidFill>
                  <a:srgbClr val="663300"/>
                </a:solidFill>
                <a:cs typeface="Arial" panose="020B0604020202020204" pitchFamily="34" charset="0"/>
              </a:rPr>
              <a:t>đoạn</a:t>
            </a:r>
            <a:r>
              <a:rPr lang="en-US" altLang="en-US" sz="2100" b="1" dirty="0">
                <a:solidFill>
                  <a:srgbClr val="663300"/>
                </a:solidFill>
                <a:cs typeface="Arial" panose="020B0604020202020204" pitchFamily="34" charset="0"/>
              </a:rPr>
              <a:t> 3: </a:t>
            </a:r>
            <a:r>
              <a:rPr lang="en-US" altLang="en-US" sz="2100" b="1" dirty="0" err="1">
                <a:solidFill>
                  <a:srgbClr val="663300"/>
                </a:solidFill>
                <a:cs typeface="Arial" panose="020B0604020202020204" pitchFamily="34" charset="0"/>
              </a:rPr>
              <a:t>Giai</a:t>
            </a:r>
            <a:r>
              <a:rPr lang="en-US" altLang="en-US" sz="2100" b="1" dirty="0">
                <a:solidFill>
                  <a:srgbClr val="663300"/>
                </a:solidFill>
                <a:cs typeface="Arial" panose="020B0604020202020204" pitchFamily="34" charset="0"/>
              </a:rPr>
              <a:t> </a:t>
            </a:r>
            <a:r>
              <a:rPr lang="en-US" altLang="en-US" sz="2100" b="1" dirty="0" err="1">
                <a:solidFill>
                  <a:srgbClr val="663300"/>
                </a:solidFill>
                <a:cs typeface="Arial" panose="020B0604020202020204" pitchFamily="34" charset="0"/>
              </a:rPr>
              <a:t>đoạn</a:t>
            </a:r>
            <a:r>
              <a:rPr lang="en-US" altLang="en-US" sz="2100" b="1" dirty="0">
                <a:solidFill>
                  <a:srgbClr val="663300"/>
                </a:solidFill>
                <a:cs typeface="Arial" panose="020B0604020202020204" pitchFamily="34" charset="0"/>
              </a:rPr>
              <a:t> </a:t>
            </a:r>
            <a:r>
              <a:rPr lang="en-US" altLang="en-US" sz="2100" b="1" dirty="0" err="1">
                <a:solidFill>
                  <a:srgbClr val="663300"/>
                </a:solidFill>
                <a:cs typeface="Arial" panose="020B0604020202020204" pitchFamily="34" charset="0"/>
              </a:rPr>
              <a:t>lưu</a:t>
            </a:r>
            <a:r>
              <a:rPr lang="en-US" altLang="en-US" sz="2100" b="1" dirty="0">
                <a:solidFill>
                  <a:srgbClr val="663300"/>
                </a:solidFill>
                <a:cs typeface="Arial" panose="020B0604020202020204" pitchFamily="34" charset="0"/>
              </a:rPr>
              <a:t> </a:t>
            </a:r>
            <a:r>
              <a:rPr lang="en-US" altLang="en-US" sz="2100" b="1" dirty="0" err="1">
                <a:solidFill>
                  <a:srgbClr val="663300"/>
                </a:solidFill>
                <a:cs typeface="Arial" panose="020B0604020202020204" pitchFamily="34" charset="0"/>
              </a:rPr>
              <a:t>thông</a:t>
            </a:r>
            <a:endParaRPr lang="en-US" altLang="en-US" sz="2100" b="1" dirty="0">
              <a:solidFill>
                <a:srgbClr val="663300"/>
              </a:solidFill>
              <a:cs typeface="Arial" panose="020B0604020202020204" pitchFamily="34" charset="0"/>
            </a:endParaRPr>
          </a:p>
        </p:txBody>
      </p:sp>
      <p:pic>
        <p:nvPicPr>
          <p:cNvPr id="97" name="Picture 96" descr="5">
            <a:extLst>
              <a:ext uri="{FF2B5EF4-FFF2-40B4-BE49-F238E27FC236}">
                <a16:creationId xmlns="" xmlns:a16="http://schemas.microsoft.com/office/drawing/2014/main" id="{50197A89-0EFD-4395-863A-03B59F7BD46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51429" y="2692271"/>
            <a:ext cx="2116827" cy="1270129"/>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8" name="Picture 97" descr="32">
            <a:extLst>
              <a:ext uri="{FF2B5EF4-FFF2-40B4-BE49-F238E27FC236}">
                <a16:creationId xmlns="" xmlns:a16="http://schemas.microsoft.com/office/drawing/2014/main" id="{AB031774-D014-4D03-9CDA-59E8BA3C17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79211" y="4071858"/>
            <a:ext cx="2089045" cy="838875"/>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9" name="Picture 2" descr="25">
            <a:extLst>
              <a:ext uri="{FF2B5EF4-FFF2-40B4-BE49-F238E27FC236}">
                <a16:creationId xmlns="" xmlns:a16="http://schemas.microsoft.com/office/drawing/2014/main" id="{97E73D4F-F384-4CB4-BA4A-3F9E0F55AE9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25443" y="2829301"/>
            <a:ext cx="1905000" cy="208537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00" name="Picture 8" descr="250px-Supermarket_check_out">
            <a:extLst>
              <a:ext uri="{FF2B5EF4-FFF2-40B4-BE49-F238E27FC236}">
                <a16:creationId xmlns="" xmlns:a16="http://schemas.microsoft.com/office/drawing/2014/main" id="{FE9B4AC3-D1CA-42B3-B525-BE39FB74DD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89206" y="2740154"/>
            <a:ext cx="2438400" cy="2170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13" descr="money-stack">
            <a:extLst>
              <a:ext uri="{FF2B5EF4-FFF2-40B4-BE49-F238E27FC236}">
                <a16:creationId xmlns="" xmlns:a16="http://schemas.microsoft.com/office/drawing/2014/main" id="{6759C810-6BF8-4545-9518-2295F7AF943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68737" y="2740154"/>
            <a:ext cx="2376705" cy="2194918"/>
          </a:xfrm>
          <a:prstGeom prst="rect">
            <a:avLst/>
          </a:prstGeom>
          <a:solidFill>
            <a:schemeClr val="tx1"/>
          </a:solidFill>
          <a:ln w="57150">
            <a:solidFill>
              <a:srgbClr val="808080"/>
            </a:solidFill>
            <a:miter lim="800000"/>
            <a:headEnd/>
            <a:tailEnd/>
          </a:ln>
        </p:spPr>
      </p:pic>
      <p:sp>
        <p:nvSpPr>
          <p:cNvPr id="102" name="Text Box 5">
            <a:extLst>
              <a:ext uri="{FF2B5EF4-FFF2-40B4-BE49-F238E27FC236}">
                <a16:creationId xmlns="" xmlns:a16="http://schemas.microsoft.com/office/drawing/2014/main" id="{632B91B3-B72E-4D75-8BA0-8DAD498DC4BC}"/>
              </a:ext>
            </a:extLst>
          </p:cNvPr>
          <p:cNvSpPr txBox="1">
            <a:spLocks noChangeArrowheads="1"/>
          </p:cNvSpPr>
          <p:nvPr/>
        </p:nvSpPr>
        <p:spPr bwMode="auto">
          <a:xfrm>
            <a:off x="6034923" y="1775014"/>
            <a:ext cx="1212406"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en-US" altLang="en-US" sz="3200" b="1" dirty="0">
                <a:solidFill>
                  <a:srgbClr val="800040"/>
                </a:solidFill>
                <a:latin typeface="Times New Roman" panose="02020603050405020304" pitchFamily="18" charset="0"/>
                <a:cs typeface="Arial" panose="020B0604020202020204" pitchFamily="34" charset="0"/>
                <a:sym typeface="Arial" panose="020B0604020202020204" pitchFamily="34" charset="0"/>
              </a:rPr>
              <a:t>,</a:t>
            </a:r>
          </a:p>
        </p:txBody>
      </p:sp>
      <p:sp>
        <p:nvSpPr>
          <p:cNvPr id="103" name="Text Box 5">
            <a:extLst>
              <a:ext uri="{FF2B5EF4-FFF2-40B4-BE49-F238E27FC236}">
                <a16:creationId xmlns="" xmlns:a16="http://schemas.microsoft.com/office/drawing/2014/main" id="{5314C151-B3D5-4797-A648-BE3C0A7B6F4E}"/>
              </a:ext>
            </a:extLst>
          </p:cNvPr>
          <p:cNvSpPr txBox="1">
            <a:spLocks noChangeArrowheads="1"/>
          </p:cNvSpPr>
          <p:nvPr/>
        </p:nvSpPr>
        <p:spPr bwMode="auto">
          <a:xfrm>
            <a:off x="6828229" y="1785550"/>
            <a:ext cx="838200"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en-US" altLang="en-US" sz="3200" b="1">
                <a:solidFill>
                  <a:srgbClr val="800040"/>
                </a:solidFill>
                <a:latin typeface="Times New Roman" panose="02020603050405020304" pitchFamily="18" charset="0"/>
                <a:cs typeface="Arial" panose="020B0604020202020204" pitchFamily="34" charset="0"/>
                <a:sym typeface="Arial" panose="020B0604020202020204" pitchFamily="34" charset="0"/>
              </a:rPr>
              <a:t>,</a:t>
            </a:r>
          </a:p>
        </p:txBody>
      </p:sp>
      <p:sp>
        <p:nvSpPr>
          <p:cNvPr id="104" name="Line 11">
            <a:extLst>
              <a:ext uri="{FF2B5EF4-FFF2-40B4-BE49-F238E27FC236}">
                <a16:creationId xmlns="" xmlns:a16="http://schemas.microsoft.com/office/drawing/2014/main" id="{FB6D4547-40D0-430C-A062-3EBC296D8365}"/>
              </a:ext>
            </a:extLst>
          </p:cNvPr>
          <p:cNvSpPr>
            <a:spLocks noChangeShapeType="1"/>
          </p:cNvSpPr>
          <p:nvPr/>
        </p:nvSpPr>
        <p:spPr bwMode="auto">
          <a:xfrm>
            <a:off x="8527606" y="4117846"/>
            <a:ext cx="579437" cy="0"/>
          </a:xfrm>
          <a:prstGeom prst="line">
            <a:avLst/>
          </a:prstGeom>
          <a:noFill/>
          <a:ln w="57150">
            <a:solidFill>
              <a:srgbClr val="800000"/>
            </a:solidFill>
            <a:round/>
            <a:headEnd/>
            <a:tailEnd type="triangle" w="med" len="med"/>
          </a:ln>
          <a:extLst>
            <a:ext uri="{909E8E84-426E-40DD-AFC4-6F175D3DCCD1}">
              <a14:hiddenFill xmlns:a14="http://schemas.microsoft.com/office/drawing/2010/main">
                <a:noFill/>
              </a14:hiddenFill>
            </a:ext>
          </a:extLst>
        </p:spPr>
        <p:txBody>
          <a:bodyPr wrap="square" lIns="0" tIns="0" rIns="0" bIns="0" anchorCtr="1">
            <a:spAutoFit/>
          </a:bodyPr>
          <a:lstStyle/>
          <a:p>
            <a:endParaRPr lang="en-US"/>
          </a:p>
        </p:txBody>
      </p:sp>
      <p:sp>
        <p:nvSpPr>
          <p:cNvPr id="105" name="Rectangle 11">
            <a:extLst>
              <a:ext uri="{FF2B5EF4-FFF2-40B4-BE49-F238E27FC236}">
                <a16:creationId xmlns="" xmlns:a16="http://schemas.microsoft.com/office/drawing/2014/main" id="{B9279D75-F2E5-473A-B000-920D9C9BE3FD}"/>
              </a:ext>
            </a:extLst>
          </p:cNvPr>
          <p:cNvSpPr>
            <a:spLocks noChangeArrowheads="1"/>
          </p:cNvSpPr>
          <p:nvPr/>
        </p:nvSpPr>
        <p:spPr bwMode="auto">
          <a:xfrm>
            <a:off x="297189" y="5127523"/>
            <a:ext cx="1188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buFont typeface="Wingdings" panose="05000000000000000000" pitchFamily="2" charset="2"/>
              <a:buChar char="ü"/>
            </a:pPr>
            <a:r>
              <a:rPr lang="en-US" altLang="en-US" sz="2400" dirty="0" err="1">
                <a:solidFill>
                  <a:srgbClr val="002060"/>
                </a:solidFill>
                <a:latin typeface="+mn-lt"/>
              </a:rPr>
              <a:t>Tư</a:t>
            </a:r>
            <a:r>
              <a:rPr lang="en-US" altLang="en-US" sz="2400" dirty="0">
                <a:solidFill>
                  <a:srgbClr val="002060"/>
                </a:solidFill>
                <a:latin typeface="+mn-lt"/>
              </a:rPr>
              <a:t> </a:t>
            </a:r>
            <a:r>
              <a:rPr lang="en-US" altLang="en-US" sz="2400" dirty="0" err="1">
                <a:solidFill>
                  <a:srgbClr val="002060"/>
                </a:solidFill>
                <a:latin typeface="+mn-lt"/>
              </a:rPr>
              <a:t>bản</a:t>
            </a:r>
            <a:r>
              <a:rPr lang="en-US" altLang="en-US" sz="2400" dirty="0">
                <a:solidFill>
                  <a:srgbClr val="002060"/>
                </a:solidFill>
                <a:latin typeface="+mn-lt"/>
              </a:rPr>
              <a:t> </a:t>
            </a:r>
            <a:r>
              <a:rPr lang="en-US" altLang="en-US" sz="2400" b="1" dirty="0" err="1">
                <a:solidFill>
                  <a:srgbClr val="006600"/>
                </a:solidFill>
                <a:latin typeface="+mn-lt"/>
              </a:rPr>
              <a:t>tồn</a:t>
            </a:r>
            <a:r>
              <a:rPr lang="en-US" altLang="en-US" sz="2400" b="1" dirty="0">
                <a:solidFill>
                  <a:srgbClr val="006600"/>
                </a:solidFill>
                <a:latin typeface="+mn-lt"/>
              </a:rPr>
              <a:t> </a:t>
            </a:r>
            <a:r>
              <a:rPr lang="en-US" altLang="en-US" sz="2400" b="1" dirty="0" err="1">
                <a:solidFill>
                  <a:srgbClr val="006600"/>
                </a:solidFill>
                <a:latin typeface="+mn-lt"/>
              </a:rPr>
              <a:t>tại</a:t>
            </a:r>
            <a:r>
              <a:rPr lang="en-US" altLang="en-US" sz="2400" b="1" dirty="0">
                <a:solidFill>
                  <a:srgbClr val="006600"/>
                </a:solidFill>
                <a:latin typeface="+mn-lt"/>
              </a:rPr>
              <a:t> </a:t>
            </a:r>
            <a:r>
              <a:rPr lang="en-US" altLang="en-US" sz="2400" b="1" dirty="0" err="1">
                <a:solidFill>
                  <a:srgbClr val="006600"/>
                </a:solidFill>
                <a:latin typeface="+mn-lt"/>
              </a:rPr>
              <a:t>dưới</a:t>
            </a:r>
            <a:r>
              <a:rPr lang="en-US" altLang="en-US" sz="2400" b="1" dirty="0">
                <a:solidFill>
                  <a:srgbClr val="006600"/>
                </a:solidFill>
                <a:latin typeface="+mn-lt"/>
              </a:rPr>
              <a:t> </a:t>
            </a:r>
            <a:r>
              <a:rPr lang="en-US" altLang="en-US" sz="2400" b="1" dirty="0" err="1">
                <a:solidFill>
                  <a:srgbClr val="006600"/>
                </a:solidFill>
                <a:latin typeface="+mn-lt"/>
              </a:rPr>
              <a:t>dạng</a:t>
            </a:r>
            <a:r>
              <a:rPr lang="en-US" altLang="en-US" sz="2400" b="1" dirty="0">
                <a:solidFill>
                  <a:srgbClr val="006600"/>
                </a:solidFill>
                <a:latin typeface="+mn-lt"/>
              </a:rPr>
              <a:t> </a:t>
            </a:r>
            <a:r>
              <a:rPr lang="en-US" altLang="en-US" sz="2400" b="1" dirty="0" err="1">
                <a:solidFill>
                  <a:srgbClr val="006600"/>
                </a:solidFill>
                <a:latin typeface="+mn-lt"/>
              </a:rPr>
              <a:t>là</a:t>
            </a:r>
            <a:r>
              <a:rPr lang="en-US" altLang="en-US" sz="2400" b="1" dirty="0">
                <a:solidFill>
                  <a:srgbClr val="006600"/>
                </a:solidFill>
                <a:latin typeface="+mn-lt"/>
              </a:rPr>
              <a:t> </a:t>
            </a:r>
            <a:r>
              <a:rPr lang="en-US" altLang="en-US" sz="2400" b="1" dirty="0" err="1">
                <a:solidFill>
                  <a:srgbClr val="006600"/>
                </a:solidFill>
                <a:latin typeface="+mn-lt"/>
              </a:rPr>
              <a:t>hàng</a:t>
            </a:r>
            <a:r>
              <a:rPr lang="en-US" altLang="en-US" sz="2400" b="1" dirty="0">
                <a:solidFill>
                  <a:srgbClr val="006600"/>
                </a:solidFill>
                <a:latin typeface="+mn-lt"/>
              </a:rPr>
              <a:t> </a:t>
            </a:r>
            <a:r>
              <a:rPr lang="en-US" altLang="en-US" sz="2400" b="1" dirty="0" err="1">
                <a:solidFill>
                  <a:srgbClr val="006600"/>
                </a:solidFill>
                <a:latin typeface="+mn-lt"/>
              </a:rPr>
              <a:t>hóa</a:t>
            </a:r>
            <a:r>
              <a:rPr lang="en-US" altLang="en-US" sz="2400" dirty="0">
                <a:solidFill>
                  <a:srgbClr val="002060"/>
                </a:solidFill>
                <a:latin typeface="+mn-lt"/>
              </a:rPr>
              <a:t>, </a:t>
            </a:r>
            <a:r>
              <a:rPr lang="en-US" altLang="en-US" sz="2400" dirty="0" err="1">
                <a:solidFill>
                  <a:srgbClr val="002060"/>
                </a:solidFill>
                <a:latin typeface="+mn-lt"/>
              </a:rPr>
              <a:t>nhà</a:t>
            </a:r>
            <a:r>
              <a:rPr lang="en-US" altLang="en-US" sz="2400" dirty="0">
                <a:solidFill>
                  <a:srgbClr val="002060"/>
                </a:solidFill>
                <a:latin typeface="+mn-lt"/>
              </a:rPr>
              <a:t> </a:t>
            </a:r>
            <a:r>
              <a:rPr lang="en-US" altLang="en-US" sz="2400" dirty="0" err="1">
                <a:solidFill>
                  <a:srgbClr val="002060"/>
                </a:solidFill>
                <a:latin typeface="+mn-lt"/>
              </a:rPr>
              <a:t>tư</a:t>
            </a:r>
            <a:r>
              <a:rPr lang="en-US" altLang="en-US" sz="2400" dirty="0">
                <a:solidFill>
                  <a:srgbClr val="002060"/>
                </a:solidFill>
                <a:latin typeface="+mn-lt"/>
              </a:rPr>
              <a:t> </a:t>
            </a:r>
            <a:r>
              <a:rPr lang="en-US" altLang="en-US" sz="2400" dirty="0" err="1">
                <a:solidFill>
                  <a:srgbClr val="002060"/>
                </a:solidFill>
                <a:latin typeface="+mn-lt"/>
              </a:rPr>
              <a:t>bản</a:t>
            </a:r>
            <a:r>
              <a:rPr lang="en-US" altLang="en-US" sz="2400" dirty="0">
                <a:solidFill>
                  <a:srgbClr val="002060"/>
                </a:solidFill>
                <a:latin typeface="+mn-lt"/>
              </a:rPr>
              <a:t> </a:t>
            </a:r>
            <a:r>
              <a:rPr lang="en-US" altLang="en-US" sz="2400" dirty="0" err="1">
                <a:solidFill>
                  <a:srgbClr val="002060"/>
                </a:solidFill>
                <a:latin typeface="+mn-lt"/>
              </a:rPr>
              <a:t>với</a:t>
            </a:r>
            <a:r>
              <a:rPr lang="en-US" altLang="en-US" sz="2400" dirty="0">
                <a:solidFill>
                  <a:srgbClr val="002060"/>
                </a:solidFill>
                <a:latin typeface="+mn-lt"/>
              </a:rPr>
              <a:t> </a:t>
            </a:r>
            <a:r>
              <a:rPr lang="en-US" altLang="en-US" sz="2400" dirty="0" err="1">
                <a:solidFill>
                  <a:srgbClr val="002060"/>
                </a:solidFill>
                <a:latin typeface="+mn-lt"/>
              </a:rPr>
              <a:t>tư</a:t>
            </a:r>
            <a:r>
              <a:rPr lang="en-US" altLang="en-US" sz="2400" dirty="0">
                <a:solidFill>
                  <a:srgbClr val="002060"/>
                </a:solidFill>
                <a:latin typeface="+mn-lt"/>
              </a:rPr>
              <a:t> </a:t>
            </a:r>
            <a:r>
              <a:rPr lang="en-US" altLang="en-US" sz="2400" dirty="0" err="1">
                <a:solidFill>
                  <a:srgbClr val="002060"/>
                </a:solidFill>
                <a:latin typeface="+mn-lt"/>
              </a:rPr>
              <a:t>cách</a:t>
            </a:r>
            <a:r>
              <a:rPr lang="en-US" altLang="en-US" sz="2400" dirty="0">
                <a:solidFill>
                  <a:srgbClr val="002060"/>
                </a:solidFill>
                <a:latin typeface="+mn-lt"/>
              </a:rPr>
              <a:t> </a:t>
            </a:r>
            <a:r>
              <a:rPr lang="en-US" altLang="en-US" sz="2400" dirty="0" err="1">
                <a:solidFill>
                  <a:srgbClr val="002060"/>
                </a:solidFill>
                <a:latin typeface="+mn-lt"/>
              </a:rPr>
              <a:t>là</a:t>
            </a:r>
            <a:r>
              <a:rPr lang="en-US" altLang="en-US" sz="2400" dirty="0">
                <a:solidFill>
                  <a:srgbClr val="002060"/>
                </a:solidFill>
                <a:latin typeface="+mn-lt"/>
              </a:rPr>
              <a:t> </a:t>
            </a:r>
            <a:r>
              <a:rPr lang="en-US" altLang="en-US" sz="2400" dirty="0" err="1">
                <a:solidFill>
                  <a:srgbClr val="002060"/>
                </a:solidFill>
                <a:latin typeface="+mn-lt"/>
              </a:rPr>
              <a:t>người</a:t>
            </a:r>
            <a:r>
              <a:rPr lang="en-US" altLang="en-US" sz="2400" dirty="0">
                <a:solidFill>
                  <a:srgbClr val="002060"/>
                </a:solidFill>
                <a:latin typeface="+mn-lt"/>
              </a:rPr>
              <a:t> </a:t>
            </a:r>
            <a:r>
              <a:rPr lang="en-US" altLang="en-US" sz="2400" dirty="0" err="1">
                <a:solidFill>
                  <a:srgbClr val="002060"/>
                </a:solidFill>
                <a:latin typeface="+mn-lt"/>
              </a:rPr>
              <a:t>bán</a:t>
            </a:r>
            <a:r>
              <a:rPr lang="en-US" altLang="en-US" sz="2400" dirty="0">
                <a:solidFill>
                  <a:srgbClr val="002060"/>
                </a:solidFill>
                <a:latin typeface="+mn-lt"/>
              </a:rPr>
              <a:t> </a:t>
            </a:r>
            <a:r>
              <a:rPr lang="en-US" altLang="en-US" sz="2400" dirty="0" err="1">
                <a:solidFill>
                  <a:srgbClr val="002060"/>
                </a:solidFill>
                <a:latin typeface="+mn-lt"/>
              </a:rPr>
              <a:t>hàng</a:t>
            </a:r>
            <a:r>
              <a:rPr lang="en-US" altLang="en-US" dirty="0">
                <a:solidFill>
                  <a:srgbClr val="002060"/>
                </a:solidFill>
                <a:latin typeface="+mn-lt"/>
              </a:rPr>
              <a:t>.</a:t>
            </a:r>
          </a:p>
        </p:txBody>
      </p:sp>
      <p:sp>
        <p:nvSpPr>
          <p:cNvPr id="106" name="Rectangle 12">
            <a:extLst>
              <a:ext uri="{FF2B5EF4-FFF2-40B4-BE49-F238E27FC236}">
                <a16:creationId xmlns="" xmlns:a16="http://schemas.microsoft.com/office/drawing/2014/main" id="{35068A2D-503C-4EB9-B79D-3764600D7C62}"/>
              </a:ext>
            </a:extLst>
          </p:cNvPr>
          <p:cNvSpPr>
            <a:spLocks noChangeArrowheads="1"/>
          </p:cNvSpPr>
          <p:nvPr/>
        </p:nvSpPr>
        <p:spPr bwMode="auto">
          <a:xfrm>
            <a:off x="144522" y="5791863"/>
            <a:ext cx="117061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buFont typeface="Wingdings" panose="05000000000000000000" pitchFamily="2" charset="2"/>
              <a:buChar char="ü"/>
            </a:pPr>
            <a:r>
              <a:rPr lang="en-US" altLang="en-US" sz="2400" dirty="0" err="1">
                <a:latin typeface="+mn-lt"/>
              </a:rPr>
              <a:t>Kết</a:t>
            </a:r>
            <a:r>
              <a:rPr lang="en-US" altLang="en-US" sz="2400" dirty="0">
                <a:latin typeface="+mn-lt"/>
              </a:rPr>
              <a:t> </a:t>
            </a:r>
            <a:r>
              <a:rPr lang="en-US" altLang="en-US" sz="2400" dirty="0" err="1">
                <a:latin typeface="+mn-lt"/>
              </a:rPr>
              <a:t>thúc</a:t>
            </a:r>
            <a:r>
              <a:rPr lang="en-US" altLang="en-US" sz="2400" dirty="0">
                <a:latin typeface="+mn-lt"/>
              </a:rPr>
              <a:t> </a:t>
            </a:r>
            <a:r>
              <a:rPr lang="en-US" altLang="en-US" sz="2400" dirty="0" err="1">
                <a:latin typeface="+mn-lt"/>
              </a:rPr>
              <a:t>giai</a:t>
            </a:r>
            <a:r>
              <a:rPr lang="en-US" altLang="en-US" sz="2400" dirty="0">
                <a:latin typeface="+mn-lt"/>
              </a:rPr>
              <a:t> </a:t>
            </a:r>
            <a:r>
              <a:rPr lang="en-US" altLang="en-US" sz="2400" dirty="0" err="1">
                <a:latin typeface="+mn-lt"/>
              </a:rPr>
              <a:t>đoạn</a:t>
            </a:r>
            <a:r>
              <a:rPr lang="en-US" altLang="en-US" sz="2400" dirty="0">
                <a:latin typeface="+mn-lt"/>
              </a:rPr>
              <a:t> 3 </a:t>
            </a:r>
            <a:r>
              <a:rPr lang="en-US" altLang="en-US" sz="2400" b="1" dirty="0" err="1">
                <a:solidFill>
                  <a:srgbClr val="0033CC"/>
                </a:solidFill>
                <a:latin typeface="+mn-lt"/>
              </a:rPr>
              <a:t>tư</a:t>
            </a:r>
            <a:r>
              <a:rPr lang="en-US" altLang="en-US" sz="2400" b="1" dirty="0">
                <a:solidFill>
                  <a:srgbClr val="0033CC"/>
                </a:solidFill>
                <a:latin typeface="+mn-lt"/>
              </a:rPr>
              <a:t> </a:t>
            </a:r>
            <a:r>
              <a:rPr lang="en-US" altLang="en-US" sz="2400" b="1" dirty="0" err="1">
                <a:solidFill>
                  <a:srgbClr val="0033CC"/>
                </a:solidFill>
                <a:latin typeface="+mn-lt"/>
              </a:rPr>
              <a:t>bản</a:t>
            </a:r>
            <a:r>
              <a:rPr lang="en-US" altLang="en-US" sz="2400" b="1" dirty="0">
                <a:solidFill>
                  <a:srgbClr val="0033CC"/>
                </a:solidFill>
                <a:latin typeface="+mn-lt"/>
              </a:rPr>
              <a:t> </a:t>
            </a:r>
            <a:r>
              <a:rPr lang="en-US" altLang="en-US" sz="2400" b="1" dirty="0" err="1">
                <a:solidFill>
                  <a:srgbClr val="0033CC"/>
                </a:solidFill>
                <a:latin typeface="+mn-lt"/>
              </a:rPr>
              <a:t>hàng</a:t>
            </a:r>
            <a:r>
              <a:rPr lang="en-US" altLang="en-US" sz="2400" b="1" dirty="0">
                <a:solidFill>
                  <a:srgbClr val="0033CC"/>
                </a:solidFill>
                <a:latin typeface="+mn-lt"/>
              </a:rPr>
              <a:t> </a:t>
            </a:r>
            <a:r>
              <a:rPr lang="en-US" altLang="en-US" sz="2400" b="1" dirty="0" err="1">
                <a:solidFill>
                  <a:srgbClr val="0033CC"/>
                </a:solidFill>
                <a:latin typeface="+mn-lt"/>
              </a:rPr>
              <a:t>hóa</a:t>
            </a:r>
            <a:r>
              <a:rPr lang="en-US" altLang="en-US" sz="2400" b="1" dirty="0">
                <a:solidFill>
                  <a:srgbClr val="0033CC"/>
                </a:solidFill>
                <a:latin typeface="+mn-lt"/>
              </a:rPr>
              <a:t> </a:t>
            </a:r>
            <a:r>
              <a:rPr lang="en-US" altLang="en-US" sz="2400" b="1" dirty="0" err="1">
                <a:solidFill>
                  <a:srgbClr val="0033CC"/>
                </a:solidFill>
                <a:latin typeface="+mn-lt"/>
              </a:rPr>
              <a:t>chuyển</a:t>
            </a:r>
            <a:r>
              <a:rPr lang="en-US" altLang="en-US" sz="2400" b="1" dirty="0">
                <a:solidFill>
                  <a:srgbClr val="0033CC"/>
                </a:solidFill>
                <a:latin typeface="+mn-lt"/>
              </a:rPr>
              <a:t> </a:t>
            </a:r>
            <a:r>
              <a:rPr lang="en-US" altLang="en-US" sz="2400" b="1" dirty="0" err="1">
                <a:solidFill>
                  <a:srgbClr val="0033CC"/>
                </a:solidFill>
                <a:latin typeface="+mn-lt"/>
              </a:rPr>
              <a:t>hóa</a:t>
            </a:r>
            <a:r>
              <a:rPr lang="en-US" altLang="en-US" sz="2400" b="1" dirty="0">
                <a:solidFill>
                  <a:srgbClr val="0033CC"/>
                </a:solidFill>
                <a:latin typeface="+mn-lt"/>
              </a:rPr>
              <a:t> </a:t>
            </a:r>
            <a:r>
              <a:rPr lang="en-US" altLang="en-US" sz="2400" b="1" dirty="0" err="1">
                <a:solidFill>
                  <a:srgbClr val="0033CC"/>
                </a:solidFill>
                <a:latin typeface="+mn-lt"/>
              </a:rPr>
              <a:t>thành</a:t>
            </a:r>
            <a:r>
              <a:rPr lang="en-US" altLang="en-US" sz="2400" b="1" dirty="0">
                <a:solidFill>
                  <a:srgbClr val="0033CC"/>
                </a:solidFill>
                <a:latin typeface="+mn-lt"/>
              </a:rPr>
              <a:t> </a:t>
            </a:r>
            <a:r>
              <a:rPr lang="en-US" altLang="en-US" sz="2400" b="1" dirty="0" err="1">
                <a:solidFill>
                  <a:srgbClr val="0033CC"/>
                </a:solidFill>
                <a:latin typeface="+mn-lt"/>
              </a:rPr>
              <a:t>tiền</a:t>
            </a:r>
            <a:r>
              <a:rPr lang="en-US" altLang="en-US" sz="2400" b="1" dirty="0">
                <a:solidFill>
                  <a:srgbClr val="0033CC"/>
                </a:solidFill>
                <a:latin typeface="+mn-lt"/>
              </a:rPr>
              <a:t> </a:t>
            </a:r>
            <a:r>
              <a:rPr lang="en-US" altLang="en-US" sz="2400" b="1" dirty="0" err="1">
                <a:solidFill>
                  <a:srgbClr val="0033CC"/>
                </a:solidFill>
                <a:latin typeface="+mn-lt"/>
              </a:rPr>
              <a:t>tệ</a:t>
            </a:r>
            <a:r>
              <a:rPr lang="en-US" altLang="en-US" sz="2400" b="1" dirty="0">
                <a:solidFill>
                  <a:srgbClr val="0033CC"/>
                </a:solidFill>
                <a:latin typeface="+mn-lt"/>
              </a:rPr>
              <a:t> </a:t>
            </a:r>
            <a:r>
              <a:rPr lang="en-US" altLang="en-US" sz="2400" dirty="0" err="1">
                <a:latin typeface="+mn-lt"/>
              </a:rPr>
              <a:t>nhưng</a:t>
            </a:r>
            <a:r>
              <a:rPr lang="en-US" altLang="en-US" sz="2400" dirty="0">
                <a:latin typeface="+mn-lt"/>
              </a:rPr>
              <a:t> </a:t>
            </a:r>
            <a:r>
              <a:rPr lang="en-US" altLang="en-US" sz="2400" dirty="0" err="1">
                <a:latin typeface="+mn-lt"/>
              </a:rPr>
              <a:t>với</a:t>
            </a:r>
            <a:r>
              <a:rPr lang="en-US" altLang="en-US" sz="2400" dirty="0">
                <a:latin typeface="+mn-lt"/>
              </a:rPr>
              <a:t> </a:t>
            </a:r>
            <a:r>
              <a:rPr lang="en-US" altLang="en-US" sz="2400" dirty="0" err="1">
                <a:latin typeface="+mn-lt"/>
              </a:rPr>
              <a:t>số</a:t>
            </a:r>
            <a:r>
              <a:rPr lang="en-US" altLang="en-US" sz="2400" dirty="0">
                <a:latin typeface="+mn-lt"/>
              </a:rPr>
              <a:t> </a:t>
            </a:r>
            <a:r>
              <a:rPr lang="en-US" altLang="en-US" sz="2400" dirty="0" err="1">
                <a:latin typeface="+mn-lt"/>
              </a:rPr>
              <a:t>lượng</a:t>
            </a:r>
            <a:r>
              <a:rPr lang="en-US" altLang="en-US" sz="2400" dirty="0">
                <a:latin typeface="+mn-lt"/>
              </a:rPr>
              <a:t> </a:t>
            </a:r>
            <a:r>
              <a:rPr lang="en-US" altLang="en-US" sz="2400" dirty="0" err="1">
                <a:latin typeface="+mn-lt"/>
              </a:rPr>
              <a:t>lớn</a:t>
            </a:r>
            <a:r>
              <a:rPr lang="en-US" altLang="en-US" sz="2400" dirty="0">
                <a:latin typeface="+mn-lt"/>
              </a:rPr>
              <a:t> </a:t>
            </a:r>
            <a:r>
              <a:rPr lang="en-US" altLang="en-US" sz="2400" dirty="0" err="1">
                <a:latin typeface="+mn-lt"/>
              </a:rPr>
              <a:t>hơn</a:t>
            </a:r>
            <a:r>
              <a:rPr lang="en-US" altLang="en-US" sz="2400" dirty="0">
                <a:latin typeface="+mn-lt"/>
              </a:rPr>
              <a:t> ban </a:t>
            </a:r>
            <a:r>
              <a:rPr lang="en-US" altLang="en-US" sz="2400" dirty="0" err="1">
                <a:latin typeface="+mn-lt"/>
              </a:rPr>
              <a:t>đầu</a:t>
            </a:r>
            <a:r>
              <a:rPr lang="en-US" altLang="en-US" sz="2400" dirty="0">
                <a:latin typeface="+mn-lt"/>
              </a:rPr>
              <a:t>.</a:t>
            </a:r>
          </a:p>
        </p:txBody>
      </p:sp>
      <p:sp>
        <p:nvSpPr>
          <p:cNvPr id="107" name="Rectangle 106">
            <a:extLst>
              <a:ext uri="{FF2B5EF4-FFF2-40B4-BE49-F238E27FC236}">
                <a16:creationId xmlns="" xmlns:a16="http://schemas.microsoft.com/office/drawing/2014/main" id="{322AF078-3F9E-4367-BDE2-B57F992DA8EF}"/>
              </a:ext>
            </a:extLst>
          </p:cNvPr>
          <p:cNvSpPr>
            <a:spLocks noChangeArrowheads="1"/>
          </p:cNvSpPr>
          <p:nvPr/>
        </p:nvSpPr>
        <p:spPr bwMode="auto">
          <a:xfrm>
            <a:off x="5642610" y="1959468"/>
            <a:ext cx="1871663"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en-US" altLang="en-US" sz="3400" b="1" dirty="0">
                <a:solidFill>
                  <a:srgbClr val="800040"/>
                </a:solidFill>
                <a:latin typeface="Times New Roman" panose="02020603050405020304" pitchFamily="18" charset="0"/>
                <a:cs typeface="Arial" panose="020B0604020202020204" pitchFamily="34" charset="0"/>
                <a:sym typeface="Arial" panose="020B0604020202020204" pitchFamily="34" charset="0"/>
              </a:rPr>
              <a:t>H  -  T</a:t>
            </a:r>
          </a:p>
        </p:txBody>
      </p:sp>
      <p:sp>
        <p:nvSpPr>
          <p:cNvPr id="18" name="Text Box 5">
            <a:extLst>
              <a:ext uri="{FF2B5EF4-FFF2-40B4-BE49-F238E27FC236}">
                <a16:creationId xmlns="" xmlns:a16="http://schemas.microsoft.com/office/drawing/2014/main" id="{D0D6C9D6-4870-4C95-BCB1-AFE62991C4F2}"/>
              </a:ext>
            </a:extLst>
          </p:cNvPr>
          <p:cNvSpPr txBox="1">
            <a:spLocks noChangeArrowheads="1"/>
          </p:cNvSpPr>
          <p:nvPr/>
        </p:nvSpPr>
        <p:spPr bwMode="auto">
          <a:xfrm>
            <a:off x="5642610" y="2293558"/>
            <a:ext cx="1244364" cy="536569"/>
          </a:xfrm>
          <a:prstGeom prst="rect">
            <a:avLst/>
          </a:prstGeom>
          <a:noFill/>
          <a:ln>
            <a:noFill/>
          </a:ln>
        </p:spPr>
        <p:txBody>
          <a:bodyPr/>
          <a:lstStyle/>
          <a:p>
            <a:pPr algn="just">
              <a:spcBef>
                <a:spcPts val="300"/>
              </a:spcBef>
              <a:spcAft>
                <a:spcPts val="300"/>
              </a:spcAft>
              <a:defRPr/>
            </a:pPr>
            <a:r>
              <a:rPr lang="en-US" sz="2400" b="1" dirty="0">
                <a:solidFill>
                  <a:srgbClr val="C00000"/>
                </a:solidFill>
                <a:latin typeface="Arial" panose="020B0604020202020204" pitchFamily="34" charset="0"/>
                <a:cs typeface="Arial" panose="020B0604020202020204" pitchFamily="34" charset="0"/>
              </a:rPr>
              <a:t>   </a:t>
            </a:r>
            <a:r>
              <a:rPr lang="en-US" sz="2100" b="1" dirty="0">
                <a:solidFill>
                  <a:srgbClr val="C00000"/>
                </a:solidFill>
                <a:latin typeface="Arial" panose="020B0604020202020204" pitchFamily="34" charset="0"/>
                <a:cs typeface="Arial" panose="020B0604020202020204" pitchFamily="34" charset="0"/>
              </a:rPr>
              <a:t>(</a:t>
            </a:r>
            <a:r>
              <a:rPr lang="en-US" sz="2100" b="1" dirty="0" err="1">
                <a:solidFill>
                  <a:srgbClr val="C00000"/>
                </a:solidFill>
                <a:latin typeface="Arial" panose="020B0604020202020204" pitchFamily="34" charset="0"/>
                <a:cs typeface="Arial" panose="020B0604020202020204" pitchFamily="34" charset="0"/>
              </a:rPr>
              <a:t>Bán</a:t>
            </a:r>
            <a:r>
              <a:rPr lang="en-US" sz="2100" b="1" dirty="0">
                <a:solidFill>
                  <a:srgbClr val="C00000"/>
                </a:solidFill>
                <a:latin typeface="Arial" panose="020B0604020202020204" pitchFamily="34" charset="0"/>
                <a:cs typeface="Arial" panose="020B0604020202020204" pitchFamily="34" charset="0"/>
              </a:rPr>
              <a:t>)</a:t>
            </a:r>
            <a:endParaRPr lang="en-US" sz="2100" dirty="0">
              <a:solidFill>
                <a:srgbClr val="C00000"/>
              </a:solidFill>
              <a:latin typeface="Arial" panose="020B0604020202020204" pitchFamily="34" charset="0"/>
              <a:cs typeface="Arial" panose="020B0604020202020204" pitchFamily="34" charset="0"/>
            </a:endParaRPr>
          </a:p>
        </p:txBody>
      </p:sp>
      <p:pic>
        <p:nvPicPr>
          <p:cNvPr id="19" name="Picture 18"/>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09623256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 name="Picture 2" descr="money-stack">
            <a:extLst>
              <a:ext uri="{FF2B5EF4-FFF2-40B4-BE49-F238E27FC236}">
                <a16:creationId xmlns="" xmlns:a16="http://schemas.microsoft.com/office/drawing/2014/main" id="{FA9D8454-446C-4DF6-9465-19F31C2C65D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837505" y="3022161"/>
            <a:ext cx="1904053" cy="1111860"/>
          </a:xfrm>
          <a:prstGeom prst="rect">
            <a:avLst/>
          </a:prstGeom>
          <a:solidFill>
            <a:schemeClr val="tx1"/>
          </a:solidFill>
          <a:ln w="57150">
            <a:solidFill>
              <a:srgbClr val="808080"/>
            </a:solidFill>
            <a:miter lim="800000"/>
            <a:headEnd/>
            <a:tailEnd/>
          </a:ln>
        </p:spPr>
      </p:pic>
      <p:pic>
        <p:nvPicPr>
          <p:cNvPr id="56" name="Picture 3" descr="original_moneymanag">
            <a:extLst>
              <a:ext uri="{FF2B5EF4-FFF2-40B4-BE49-F238E27FC236}">
                <a16:creationId xmlns="" xmlns:a16="http://schemas.microsoft.com/office/drawing/2014/main" id="{5A47FD56-0AD8-4951-B52B-87E2220412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8833" y="2378425"/>
            <a:ext cx="2042337" cy="10428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 name="Group 4">
            <a:extLst>
              <a:ext uri="{FF2B5EF4-FFF2-40B4-BE49-F238E27FC236}">
                <a16:creationId xmlns="" xmlns:a16="http://schemas.microsoft.com/office/drawing/2014/main" id="{494005C8-5599-4509-98DF-F2F0B702F1DC}"/>
              </a:ext>
            </a:extLst>
          </p:cNvPr>
          <p:cNvGrpSpPr>
            <a:grpSpLocks/>
          </p:cNvGrpSpPr>
          <p:nvPr/>
        </p:nvGrpSpPr>
        <p:grpSpPr bwMode="auto">
          <a:xfrm>
            <a:off x="2977505" y="1543370"/>
            <a:ext cx="936071" cy="923622"/>
            <a:chOff x="1584" y="624"/>
            <a:chExt cx="544" cy="736"/>
          </a:xfrm>
        </p:grpSpPr>
        <p:sp>
          <p:nvSpPr>
            <p:cNvPr id="58" name="Line 5">
              <a:extLst>
                <a:ext uri="{FF2B5EF4-FFF2-40B4-BE49-F238E27FC236}">
                  <a16:creationId xmlns="" xmlns:a16="http://schemas.microsoft.com/office/drawing/2014/main" id="{196D7CC3-F271-4CB1-8CF5-BAA0C92E7D4B}"/>
                </a:ext>
              </a:extLst>
            </p:cNvPr>
            <p:cNvSpPr>
              <a:spLocks noChangeShapeType="1"/>
            </p:cNvSpPr>
            <p:nvPr/>
          </p:nvSpPr>
          <p:spPr bwMode="auto">
            <a:xfrm flipV="1">
              <a:off x="1584" y="624"/>
              <a:ext cx="544" cy="328"/>
            </a:xfrm>
            <a:prstGeom prst="line">
              <a:avLst/>
            </a:prstGeom>
            <a:noFill/>
            <a:ln w="38100">
              <a:solidFill>
                <a:srgbClr val="008000"/>
              </a:solidFill>
              <a:round/>
              <a:headEnd/>
              <a:tailEnd type="triangle" w="med" len="med"/>
            </a:ln>
            <a:extLst>
              <a:ext uri="{909E8E84-426E-40DD-AFC4-6F175D3DCCD1}">
                <a14:hiddenFill xmlns:a14="http://schemas.microsoft.com/office/drawing/2010/main">
                  <a:noFill/>
                </a14:hiddenFill>
              </a:ext>
            </a:extLst>
          </p:spPr>
          <p:txBody>
            <a:bodyPr lIns="0" tIns="0" rIns="0" bIns="0" anchorCtr="1">
              <a:spAutoFit/>
            </a:bodyPr>
            <a:lstStyle/>
            <a:p>
              <a:endParaRPr lang="en-US"/>
            </a:p>
          </p:txBody>
        </p:sp>
        <p:sp>
          <p:nvSpPr>
            <p:cNvPr id="59" name="Line 6">
              <a:extLst>
                <a:ext uri="{FF2B5EF4-FFF2-40B4-BE49-F238E27FC236}">
                  <a16:creationId xmlns="" xmlns:a16="http://schemas.microsoft.com/office/drawing/2014/main" id="{930817CF-27CC-4132-B2DE-5FA57A77DD0D}"/>
                </a:ext>
              </a:extLst>
            </p:cNvPr>
            <p:cNvSpPr>
              <a:spLocks noChangeShapeType="1"/>
            </p:cNvSpPr>
            <p:nvPr/>
          </p:nvSpPr>
          <p:spPr bwMode="auto">
            <a:xfrm>
              <a:off x="1584" y="960"/>
              <a:ext cx="544" cy="400"/>
            </a:xfrm>
            <a:prstGeom prst="line">
              <a:avLst/>
            </a:prstGeom>
            <a:noFill/>
            <a:ln w="38100">
              <a:solidFill>
                <a:srgbClr val="008000"/>
              </a:solidFill>
              <a:round/>
              <a:headEnd/>
              <a:tailEnd type="triangle" w="med" len="med"/>
            </a:ln>
            <a:extLst>
              <a:ext uri="{909E8E84-426E-40DD-AFC4-6F175D3DCCD1}">
                <a14:hiddenFill xmlns:a14="http://schemas.microsoft.com/office/drawing/2010/main">
                  <a:noFill/>
                </a14:hiddenFill>
              </a:ext>
            </a:extLst>
          </p:spPr>
          <p:txBody>
            <a:bodyPr lIns="0" tIns="0" rIns="0" bIns="0" anchorCtr="1">
              <a:spAutoFit/>
            </a:bodyPr>
            <a:lstStyle/>
            <a:p>
              <a:endParaRPr lang="en-US"/>
            </a:p>
          </p:txBody>
        </p:sp>
      </p:grpSp>
      <p:sp>
        <p:nvSpPr>
          <p:cNvPr id="60" name="Line 9">
            <a:extLst>
              <a:ext uri="{FF2B5EF4-FFF2-40B4-BE49-F238E27FC236}">
                <a16:creationId xmlns="" xmlns:a16="http://schemas.microsoft.com/office/drawing/2014/main" id="{1EBCEA02-7FF9-4F05-915A-227C5FC4DC4B}"/>
              </a:ext>
            </a:extLst>
          </p:cNvPr>
          <p:cNvSpPr>
            <a:spLocks noChangeShapeType="1"/>
          </p:cNvSpPr>
          <p:nvPr/>
        </p:nvSpPr>
        <p:spPr bwMode="auto">
          <a:xfrm>
            <a:off x="7654870" y="1891062"/>
            <a:ext cx="936071" cy="12700"/>
          </a:xfrm>
          <a:prstGeom prst="line">
            <a:avLst/>
          </a:prstGeom>
          <a:noFill/>
          <a:ln w="38100">
            <a:solidFill>
              <a:srgbClr val="008000"/>
            </a:solidFill>
            <a:round/>
            <a:headEnd/>
            <a:tailEnd type="triangle" w="med" len="med"/>
          </a:ln>
          <a:extLst>
            <a:ext uri="{909E8E84-426E-40DD-AFC4-6F175D3DCCD1}">
              <a14:hiddenFill xmlns:a14="http://schemas.microsoft.com/office/drawing/2010/main">
                <a:noFill/>
              </a14:hiddenFill>
            </a:ext>
          </a:extLst>
        </p:spPr>
        <p:txBody>
          <a:bodyPr wrap="square" lIns="0" tIns="0" rIns="0" bIns="0" anchorCtr="1">
            <a:spAutoFit/>
          </a:bodyPr>
          <a:lstStyle/>
          <a:p>
            <a:endParaRPr lang="en-US"/>
          </a:p>
        </p:txBody>
      </p:sp>
      <p:sp>
        <p:nvSpPr>
          <p:cNvPr id="61" name="Rectangle 10">
            <a:extLst>
              <a:ext uri="{FF2B5EF4-FFF2-40B4-BE49-F238E27FC236}">
                <a16:creationId xmlns="" xmlns:a16="http://schemas.microsoft.com/office/drawing/2014/main" id="{9E8547E7-88EC-4398-A725-3925DDBE65C4}"/>
              </a:ext>
            </a:extLst>
          </p:cNvPr>
          <p:cNvSpPr>
            <a:spLocks noChangeArrowheads="1"/>
          </p:cNvSpPr>
          <p:nvPr/>
        </p:nvSpPr>
        <p:spPr bwMode="auto">
          <a:xfrm>
            <a:off x="1482670" y="1485325"/>
            <a:ext cx="1446655" cy="572947"/>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3200" b="1" dirty="0">
                <a:latin typeface="Times New Roman" panose="02020603050405020304" pitchFamily="18" charset="0"/>
              </a:rPr>
              <a:t>T  - H</a:t>
            </a:r>
          </a:p>
        </p:txBody>
      </p:sp>
      <p:grpSp>
        <p:nvGrpSpPr>
          <p:cNvPr id="62" name="Group 11">
            <a:extLst>
              <a:ext uri="{FF2B5EF4-FFF2-40B4-BE49-F238E27FC236}">
                <a16:creationId xmlns="" xmlns:a16="http://schemas.microsoft.com/office/drawing/2014/main" id="{C9A2A6DD-B8C4-4A31-B7B1-A7C264912576}"/>
              </a:ext>
            </a:extLst>
          </p:cNvPr>
          <p:cNvGrpSpPr>
            <a:grpSpLocks/>
          </p:cNvGrpSpPr>
          <p:nvPr/>
        </p:nvGrpSpPr>
        <p:grpSpPr bwMode="auto">
          <a:xfrm>
            <a:off x="3692470" y="1427284"/>
            <a:ext cx="2042337" cy="1353612"/>
            <a:chOff x="1824" y="1083"/>
            <a:chExt cx="1392" cy="1221"/>
          </a:xfrm>
        </p:grpSpPr>
        <p:sp>
          <p:nvSpPr>
            <p:cNvPr id="63" name="Rectangle 12">
              <a:extLst>
                <a:ext uri="{FF2B5EF4-FFF2-40B4-BE49-F238E27FC236}">
                  <a16:creationId xmlns="" xmlns:a16="http://schemas.microsoft.com/office/drawing/2014/main" id="{C3FA97AB-5DAD-45A5-BAE9-3194FC0E7F4E}"/>
                </a:ext>
              </a:extLst>
            </p:cNvPr>
            <p:cNvSpPr>
              <a:spLocks noChangeArrowheads="1"/>
            </p:cNvSpPr>
            <p:nvPr/>
          </p:nvSpPr>
          <p:spPr bwMode="auto">
            <a:xfrm>
              <a:off x="1824" y="1083"/>
              <a:ext cx="1392" cy="432"/>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a:latin typeface="Times New Roman" panose="02020603050405020304" pitchFamily="18" charset="0"/>
                </a:rPr>
                <a:t>TLSX </a:t>
              </a:r>
            </a:p>
          </p:txBody>
        </p:sp>
        <p:sp>
          <p:nvSpPr>
            <p:cNvPr id="64" name="Rectangle 13">
              <a:extLst>
                <a:ext uri="{FF2B5EF4-FFF2-40B4-BE49-F238E27FC236}">
                  <a16:creationId xmlns="" xmlns:a16="http://schemas.microsoft.com/office/drawing/2014/main" id="{DB91A838-7866-4180-92F2-C247ECEF148E}"/>
                </a:ext>
              </a:extLst>
            </p:cNvPr>
            <p:cNvSpPr>
              <a:spLocks noChangeArrowheads="1"/>
            </p:cNvSpPr>
            <p:nvPr/>
          </p:nvSpPr>
          <p:spPr bwMode="auto">
            <a:xfrm>
              <a:off x="1824" y="1872"/>
              <a:ext cx="1392" cy="432"/>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a:latin typeface="Times New Roman" panose="02020603050405020304" pitchFamily="18" charset="0"/>
                </a:rPr>
                <a:t>SLĐ </a:t>
              </a:r>
            </a:p>
          </p:txBody>
        </p:sp>
      </p:grpSp>
      <p:sp>
        <p:nvSpPr>
          <p:cNvPr id="65" name="Rectangle 14">
            <a:extLst>
              <a:ext uri="{FF2B5EF4-FFF2-40B4-BE49-F238E27FC236}">
                <a16:creationId xmlns="" xmlns:a16="http://schemas.microsoft.com/office/drawing/2014/main" id="{2BFAC4CA-3306-4140-891D-EFA914E38547}"/>
              </a:ext>
            </a:extLst>
          </p:cNvPr>
          <p:cNvSpPr>
            <a:spLocks noChangeArrowheads="1"/>
          </p:cNvSpPr>
          <p:nvPr/>
        </p:nvSpPr>
        <p:spPr bwMode="auto">
          <a:xfrm>
            <a:off x="6207071" y="1693233"/>
            <a:ext cx="1531752" cy="602362"/>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a:latin typeface="Times New Roman" panose="02020603050405020304" pitchFamily="18" charset="0"/>
              </a:rPr>
              <a:t>SX </a:t>
            </a:r>
          </a:p>
        </p:txBody>
      </p:sp>
      <p:sp>
        <p:nvSpPr>
          <p:cNvPr id="66" name="Rectangle 15">
            <a:extLst>
              <a:ext uri="{FF2B5EF4-FFF2-40B4-BE49-F238E27FC236}">
                <a16:creationId xmlns="" xmlns:a16="http://schemas.microsoft.com/office/drawing/2014/main" id="{1F95B616-F75B-4ABD-A063-DA1360F27A79}"/>
              </a:ext>
            </a:extLst>
          </p:cNvPr>
          <p:cNvSpPr>
            <a:spLocks noChangeArrowheads="1"/>
          </p:cNvSpPr>
          <p:nvPr/>
        </p:nvSpPr>
        <p:spPr bwMode="auto">
          <a:xfrm>
            <a:off x="8612010" y="1724151"/>
            <a:ext cx="1701947" cy="461665"/>
          </a:xfrm>
          <a:prstGeom prst="rect">
            <a:avLst/>
          </a:prstGeom>
          <a:noFill/>
          <a:ln w="28575">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GB" altLang="en-US" sz="2400" b="1" dirty="0">
                <a:solidFill>
                  <a:srgbClr val="F20000"/>
                </a:solidFill>
                <a:latin typeface="Times New Roman" panose="02020603050405020304" pitchFamily="18" charset="0"/>
              </a:rPr>
              <a:t>H’-T’</a:t>
            </a:r>
            <a:r>
              <a:rPr lang="en-GB" altLang="en-US" sz="2400" b="1" dirty="0">
                <a:solidFill>
                  <a:schemeClr val="folHlink"/>
                </a:solidFill>
                <a:latin typeface=".VnTimeH" panose="020B7200000000000000" pitchFamily="34" charset="0"/>
              </a:rPr>
              <a:t> </a:t>
            </a:r>
            <a:endParaRPr lang="en-US" altLang="en-US" sz="2400" b="1" dirty="0">
              <a:latin typeface=".VnTimeH" panose="020B7200000000000000" pitchFamily="34" charset="0"/>
            </a:endParaRPr>
          </a:p>
        </p:txBody>
      </p:sp>
      <p:sp>
        <p:nvSpPr>
          <p:cNvPr id="67" name="Line 16">
            <a:extLst>
              <a:ext uri="{FF2B5EF4-FFF2-40B4-BE49-F238E27FC236}">
                <a16:creationId xmlns="" xmlns:a16="http://schemas.microsoft.com/office/drawing/2014/main" id="{3CEFA037-FB45-4E63-A458-2DCF0CCFBD85}"/>
              </a:ext>
            </a:extLst>
          </p:cNvPr>
          <p:cNvSpPr>
            <a:spLocks noChangeShapeType="1"/>
          </p:cNvSpPr>
          <p:nvPr/>
        </p:nvSpPr>
        <p:spPr bwMode="auto">
          <a:xfrm>
            <a:off x="5307875" y="2043970"/>
            <a:ext cx="817565" cy="14302"/>
          </a:xfrm>
          <a:prstGeom prst="line">
            <a:avLst/>
          </a:prstGeom>
          <a:noFill/>
          <a:ln w="38100">
            <a:solidFill>
              <a:srgbClr val="008000"/>
            </a:solidFill>
            <a:round/>
            <a:headEnd/>
            <a:tailEnd type="triangle" w="med" len="med"/>
          </a:ln>
          <a:extLst>
            <a:ext uri="{909E8E84-426E-40DD-AFC4-6F175D3DCCD1}">
              <a14:hiddenFill xmlns:a14="http://schemas.microsoft.com/office/drawing/2010/main">
                <a:noFill/>
              </a14:hiddenFill>
            </a:ext>
          </a:extLst>
        </p:spPr>
        <p:txBody>
          <a:bodyPr wrap="square" lIns="0" tIns="0" rIns="0" bIns="0" anchorCtr="1">
            <a:spAutoFit/>
          </a:bodyPr>
          <a:lstStyle/>
          <a:p>
            <a:endParaRPr lang="en-US"/>
          </a:p>
        </p:txBody>
      </p:sp>
      <p:sp>
        <p:nvSpPr>
          <p:cNvPr id="68" name="AutoShape 17">
            <a:extLst>
              <a:ext uri="{FF2B5EF4-FFF2-40B4-BE49-F238E27FC236}">
                <a16:creationId xmlns="" xmlns:a16="http://schemas.microsoft.com/office/drawing/2014/main" id="{36EB24ED-4645-46C6-AFF9-52549BFAE2DB}"/>
              </a:ext>
            </a:extLst>
          </p:cNvPr>
          <p:cNvSpPr>
            <a:spLocks/>
          </p:cNvSpPr>
          <p:nvPr/>
        </p:nvSpPr>
        <p:spPr bwMode="auto">
          <a:xfrm rot="16200000">
            <a:off x="3050026" y="3043526"/>
            <a:ext cx="542126" cy="2723115"/>
          </a:xfrm>
          <a:prstGeom prst="leftBrace">
            <a:avLst>
              <a:gd name="adj1" fmla="val 2963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sp>
        <p:nvSpPr>
          <p:cNvPr id="69" name="Rectangle 18">
            <a:extLst>
              <a:ext uri="{FF2B5EF4-FFF2-40B4-BE49-F238E27FC236}">
                <a16:creationId xmlns="" xmlns:a16="http://schemas.microsoft.com/office/drawing/2014/main" id="{86BCA4BC-5913-4887-883C-FF8266E95FD5}"/>
              </a:ext>
            </a:extLst>
          </p:cNvPr>
          <p:cNvSpPr>
            <a:spLocks noChangeArrowheads="1"/>
          </p:cNvSpPr>
          <p:nvPr/>
        </p:nvSpPr>
        <p:spPr bwMode="auto">
          <a:xfrm>
            <a:off x="2241255" y="4804251"/>
            <a:ext cx="2127434" cy="309966"/>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latin typeface="Times New Roman" panose="02020603050405020304" pitchFamily="18" charset="0"/>
              </a:rPr>
              <a:t>Giai</a:t>
            </a:r>
            <a:r>
              <a:rPr lang="en-US" altLang="en-US" sz="2400" b="1" dirty="0">
                <a:latin typeface="Times New Roman" panose="02020603050405020304" pitchFamily="18" charset="0"/>
              </a:rPr>
              <a:t> </a:t>
            </a:r>
            <a:r>
              <a:rPr lang="en-US" altLang="en-US" sz="2400" b="1" dirty="0" err="1">
                <a:latin typeface="Times New Roman" panose="02020603050405020304" pitchFamily="18" charset="0"/>
              </a:rPr>
              <a:t>đoạn</a:t>
            </a:r>
            <a:r>
              <a:rPr lang="en-US" altLang="en-US" sz="2400" b="1" dirty="0">
                <a:latin typeface="Times New Roman" panose="02020603050405020304" pitchFamily="18" charset="0"/>
              </a:rPr>
              <a:t> 1</a:t>
            </a:r>
          </a:p>
        </p:txBody>
      </p:sp>
      <p:sp>
        <p:nvSpPr>
          <p:cNvPr id="70" name="Rectangle 19">
            <a:extLst>
              <a:ext uri="{FF2B5EF4-FFF2-40B4-BE49-F238E27FC236}">
                <a16:creationId xmlns="" xmlns:a16="http://schemas.microsoft.com/office/drawing/2014/main" id="{784A30C7-4C83-4902-AC29-D8A3C4708930}"/>
              </a:ext>
            </a:extLst>
          </p:cNvPr>
          <p:cNvSpPr>
            <a:spLocks noChangeArrowheads="1"/>
          </p:cNvSpPr>
          <p:nvPr/>
        </p:nvSpPr>
        <p:spPr bwMode="auto">
          <a:xfrm>
            <a:off x="5516410" y="4781270"/>
            <a:ext cx="2127434" cy="288632"/>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a:latin typeface="Times New Roman" panose="02020603050405020304" pitchFamily="18" charset="0"/>
              </a:rPr>
              <a:t>Giai đoạn 2</a:t>
            </a:r>
          </a:p>
        </p:txBody>
      </p:sp>
      <p:sp>
        <p:nvSpPr>
          <p:cNvPr id="71" name="Rectangle 20">
            <a:extLst>
              <a:ext uri="{FF2B5EF4-FFF2-40B4-BE49-F238E27FC236}">
                <a16:creationId xmlns="" xmlns:a16="http://schemas.microsoft.com/office/drawing/2014/main" id="{950C5198-7974-4F5B-A112-7F2838CE1BAA}"/>
              </a:ext>
            </a:extLst>
          </p:cNvPr>
          <p:cNvSpPr>
            <a:spLocks noChangeArrowheads="1"/>
          </p:cNvSpPr>
          <p:nvPr/>
        </p:nvSpPr>
        <p:spPr bwMode="auto">
          <a:xfrm>
            <a:off x="8186523" y="4731866"/>
            <a:ext cx="2127434" cy="342594"/>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a:latin typeface="Times New Roman" panose="02020603050405020304" pitchFamily="18" charset="0"/>
              </a:rPr>
              <a:t>Giai đoạn 3</a:t>
            </a:r>
          </a:p>
        </p:txBody>
      </p:sp>
      <p:sp>
        <p:nvSpPr>
          <p:cNvPr id="72" name="AutoShape 21">
            <a:extLst>
              <a:ext uri="{FF2B5EF4-FFF2-40B4-BE49-F238E27FC236}">
                <a16:creationId xmlns="" xmlns:a16="http://schemas.microsoft.com/office/drawing/2014/main" id="{FEB5D30C-21EB-4D8E-A0FA-9084565664D8}"/>
              </a:ext>
            </a:extLst>
          </p:cNvPr>
          <p:cNvSpPr>
            <a:spLocks/>
          </p:cNvSpPr>
          <p:nvPr/>
        </p:nvSpPr>
        <p:spPr bwMode="auto">
          <a:xfrm rot="16200000">
            <a:off x="6348083" y="3043525"/>
            <a:ext cx="542126" cy="2723115"/>
          </a:xfrm>
          <a:prstGeom prst="leftBrace">
            <a:avLst>
              <a:gd name="adj1" fmla="val 3889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sp>
        <p:nvSpPr>
          <p:cNvPr id="73" name="AutoShape 22">
            <a:extLst>
              <a:ext uri="{FF2B5EF4-FFF2-40B4-BE49-F238E27FC236}">
                <a16:creationId xmlns="" xmlns:a16="http://schemas.microsoft.com/office/drawing/2014/main" id="{70DC51A6-6685-417A-94D1-4E0D9D280149}"/>
              </a:ext>
            </a:extLst>
          </p:cNvPr>
          <p:cNvSpPr>
            <a:spLocks/>
          </p:cNvSpPr>
          <p:nvPr/>
        </p:nvSpPr>
        <p:spPr bwMode="auto">
          <a:xfrm rot="16200000">
            <a:off x="8979177" y="3404554"/>
            <a:ext cx="542126" cy="2042337"/>
          </a:xfrm>
          <a:prstGeom prst="leftBrace">
            <a:avLst>
              <a:gd name="adj1" fmla="val 2963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pic>
        <p:nvPicPr>
          <p:cNvPr id="74" name="Picture 25" descr="Kết quả hình ảnh cho sản xuất ô tô">
            <a:extLst>
              <a:ext uri="{FF2B5EF4-FFF2-40B4-BE49-F238E27FC236}">
                <a16:creationId xmlns="" xmlns:a16="http://schemas.microsoft.com/office/drawing/2014/main" id="{0BB0C37F-6593-47B4-893A-583A088134F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0384" y="2973737"/>
            <a:ext cx="2303526" cy="11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27" descr="Kết quả hình ảnh cho người công nhân">
            <a:extLst>
              <a:ext uri="{FF2B5EF4-FFF2-40B4-BE49-F238E27FC236}">
                <a16:creationId xmlns="" xmlns:a16="http://schemas.microsoft.com/office/drawing/2014/main" id="{18C1858E-9DE6-40D8-937E-42B67392DC7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63871" y="2917621"/>
            <a:ext cx="2127434" cy="12044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Rectangle 3">
            <a:extLst>
              <a:ext uri="{FF2B5EF4-FFF2-40B4-BE49-F238E27FC236}">
                <a16:creationId xmlns="" xmlns:a16="http://schemas.microsoft.com/office/drawing/2014/main" id="{05F4B3D2-CEF2-4930-9D92-4E067B62899B}"/>
              </a:ext>
            </a:extLst>
          </p:cNvPr>
          <p:cNvSpPr>
            <a:spLocks noChangeArrowheads="1"/>
          </p:cNvSpPr>
          <p:nvPr/>
        </p:nvSpPr>
        <p:spPr bwMode="auto">
          <a:xfrm>
            <a:off x="593558" y="5253001"/>
            <a:ext cx="11464123" cy="1272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pPr>
            <a:r>
              <a:rPr lang="en-US" altLang="en-US" sz="2400" b="1" i="1" dirty="0">
                <a:solidFill>
                  <a:srgbClr val="663300"/>
                </a:solidFill>
                <a:latin typeface="Times New Roman" panose="02020603050405020304" pitchFamily="18" charset="0"/>
                <a:cs typeface="Times New Roman" panose="02020603050405020304" pitchFamily="18" charset="0"/>
              </a:rPr>
              <a:t>→</a:t>
            </a:r>
            <a:r>
              <a:rPr lang="vi-VN" altLang="en-US" sz="2400" b="1" i="1" dirty="0">
                <a:solidFill>
                  <a:srgbClr val="663300"/>
                </a:solidFill>
                <a:latin typeface="Times New Roman" panose="02020603050405020304" pitchFamily="18" charset="0"/>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Điều</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kiện</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để</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tư</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bản</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vận</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động</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liên</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tục</a:t>
            </a:r>
            <a:r>
              <a:rPr lang="en-US" altLang="en-US" sz="2400" b="1" dirty="0">
                <a:solidFill>
                  <a:srgbClr val="663300"/>
                </a:solidFill>
                <a:latin typeface="+mn-lt"/>
                <a:cs typeface="Times New Roman" panose="02020603050405020304" pitchFamily="18" charset="0"/>
              </a:rPr>
              <a:t>:</a:t>
            </a:r>
          </a:p>
          <a:p>
            <a:pPr algn="just">
              <a:spcBef>
                <a:spcPts val="200"/>
              </a:spcBef>
              <a:spcAft>
                <a:spcPts val="200"/>
              </a:spcAft>
            </a:pPr>
            <a:r>
              <a:rPr lang="en-US" altLang="en-US" sz="2200" dirty="0">
                <a:latin typeface="+mn-lt"/>
                <a:cs typeface="Times New Roman" panose="02020603050405020304" pitchFamily="18" charset="0"/>
              </a:rPr>
              <a:t>			</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Các</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giai</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đoạn</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diễn</a:t>
            </a:r>
            <a:r>
              <a:rPr lang="en-US" altLang="en-US" sz="2300" dirty="0">
                <a:solidFill>
                  <a:srgbClr val="006600"/>
                </a:solidFill>
                <a:latin typeface="+mn-lt"/>
                <a:cs typeface="Times New Roman" panose="02020603050405020304" pitchFamily="18" charset="0"/>
              </a:rPr>
              <a:t> ra </a:t>
            </a:r>
            <a:r>
              <a:rPr lang="en-US" altLang="en-US" sz="2300" dirty="0" err="1">
                <a:solidFill>
                  <a:srgbClr val="006600"/>
                </a:solidFill>
                <a:latin typeface="+mn-lt"/>
                <a:cs typeface="Times New Roman" panose="02020603050405020304" pitchFamily="18" charset="0"/>
              </a:rPr>
              <a:t>liên</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tục</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không</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bị</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ngắt</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quãng</a:t>
            </a:r>
            <a:r>
              <a:rPr lang="en-US" altLang="en-US" sz="2300" dirty="0">
                <a:solidFill>
                  <a:srgbClr val="006600"/>
                </a:solidFill>
                <a:latin typeface="+mn-lt"/>
                <a:cs typeface="Times New Roman" panose="02020603050405020304" pitchFamily="18" charset="0"/>
              </a:rPr>
              <a:t> ở </a:t>
            </a:r>
            <a:r>
              <a:rPr lang="en-US" altLang="en-US" sz="2300" dirty="0" err="1">
                <a:solidFill>
                  <a:srgbClr val="006600"/>
                </a:solidFill>
                <a:latin typeface="+mn-lt"/>
                <a:cs typeface="Times New Roman" panose="02020603050405020304" pitchFamily="18" charset="0"/>
              </a:rPr>
              <a:t>giai</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đoạn</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nào</a:t>
            </a:r>
            <a:endParaRPr lang="en-US" altLang="en-US" sz="2300" dirty="0">
              <a:solidFill>
                <a:srgbClr val="006600"/>
              </a:solidFill>
              <a:latin typeface="+mn-lt"/>
              <a:cs typeface="Times New Roman" panose="02020603050405020304" pitchFamily="18" charset="0"/>
            </a:endParaRPr>
          </a:p>
          <a:p>
            <a:pPr algn="just">
              <a:spcBef>
                <a:spcPts val="200"/>
              </a:spcBef>
              <a:spcAft>
                <a:spcPts val="200"/>
              </a:spcAft>
            </a:pPr>
            <a:r>
              <a:rPr lang="en-US" altLang="en-US" sz="2300" dirty="0">
                <a:solidFill>
                  <a:srgbClr val="663300"/>
                </a:solidFill>
                <a:latin typeface="+mn-lt"/>
                <a:cs typeface="Times New Roman" panose="02020603050405020304" pitchFamily="18" charset="0"/>
              </a:rPr>
              <a:t>			</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Các</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hình</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thái</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tư</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bản</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cùng</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tồn</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tại</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và</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được</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chuyển</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hoá</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một</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cách</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đều</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đặn</a:t>
            </a:r>
            <a:r>
              <a:rPr lang="en-US" altLang="en-US" sz="2300" dirty="0">
                <a:solidFill>
                  <a:srgbClr val="0000CC"/>
                </a:solidFill>
                <a:latin typeface="+mn-lt"/>
                <a:cs typeface="Times New Roman" panose="02020603050405020304" pitchFamily="18" charset="0"/>
              </a:rPr>
              <a:t> </a:t>
            </a:r>
          </a:p>
        </p:txBody>
      </p:sp>
      <p:sp>
        <p:nvSpPr>
          <p:cNvPr id="77" name="Rectangle 76">
            <a:extLst>
              <a:ext uri="{FF2B5EF4-FFF2-40B4-BE49-F238E27FC236}">
                <a16:creationId xmlns="" xmlns:a16="http://schemas.microsoft.com/office/drawing/2014/main" id="{D815C909-6E6A-4937-9E04-C355FC047E76}"/>
              </a:ext>
            </a:extLst>
          </p:cNvPr>
          <p:cNvSpPr>
            <a:spLocks noChangeArrowheads="1"/>
          </p:cNvSpPr>
          <p:nvPr/>
        </p:nvSpPr>
        <p:spPr bwMode="auto">
          <a:xfrm>
            <a:off x="4327955" y="1023660"/>
            <a:ext cx="5965371"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5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5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79" name="Hexagon 78">
            <a:extLst>
              <a:ext uri="{FF2B5EF4-FFF2-40B4-BE49-F238E27FC236}">
                <a16:creationId xmlns="" xmlns:a16="http://schemas.microsoft.com/office/drawing/2014/main" id="{70B0BF24-08F8-43E7-8635-AE8F13FFDD96}"/>
              </a:ext>
            </a:extLst>
          </p:cNvPr>
          <p:cNvSpPr/>
          <p:nvPr/>
        </p:nvSpPr>
        <p:spPr>
          <a:xfrm>
            <a:off x="3898336" y="994261"/>
            <a:ext cx="624061" cy="454792"/>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0" name="Rectangle 5">
            <a:extLst>
              <a:ext uri="{FF2B5EF4-FFF2-40B4-BE49-F238E27FC236}">
                <a16:creationId xmlns="" xmlns:a16="http://schemas.microsoft.com/office/drawing/2014/main" id="{28110AA1-0856-465A-9C5F-B5EDCD724C20}"/>
              </a:ext>
            </a:extLst>
          </p:cNvPr>
          <p:cNvSpPr>
            <a:spLocks noChangeArrowheads="1"/>
          </p:cNvSpPr>
          <p:nvPr/>
        </p:nvSpPr>
        <p:spPr bwMode="auto">
          <a:xfrm>
            <a:off x="21522" y="1023660"/>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200" b="1" dirty="0" err="1">
                <a:solidFill>
                  <a:srgbClr val="7030A0"/>
                </a:solidFill>
                <a:cs typeface="Arial" panose="020B0604020202020204" pitchFamily="34" charset="0"/>
              </a:rPr>
              <a:t>Tuần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hoàn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tư</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bản</a:t>
            </a:r>
            <a:r>
              <a:rPr lang="en-US" altLang="en-US" sz="2200" b="1" dirty="0">
                <a:solidFill>
                  <a:srgbClr val="7030A0"/>
                </a:solidFill>
                <a:cs typeface="Arial" panose="020B0604020202020204" pitchFamily="34" charset="0"/>
              </a:rPr>
              <a:t> </a:t>
            </a:r>
          </a:p>
        </p:txBody>
      </p:sp>
      <p:pic>
        <p:nvPicPr>
          <p:cNvPr id="28" name="Picture 27"/>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59278264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 xmlns:a16="http://schemas.microsoft.com/office/drawing/2014/main" id="{22C163D0-49B8-4061-B457-DFBC93857639}"/>
              </a:ext>
            </a:extLst>
          </p:cNvPr>
          <p:cNvSpPr>
            <a:spLocks noChangeArrowheads="1"/>
          </p:cNvSpPr>
          <p:nvPr/>
        </p:nvSpPr>
        <p:spPr bwMode="auto">
          <a:xfrm>
            <a:off x="3836137" y="1105244"/>
            <a:ext cx="65684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a:t>
            </a:r>
            <a:r>
              <a:rPr kumimoji="0" lang="en-US" altLang="en-US" sz="24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của</a:t>
            </a:r>
            <a:r>
              <a:rPr kumimoji="0" lang="en-US"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a:t>
            </a:r>
            <a:endParaRPr kumimoji="0" lang="en-US" altLang="en-US" sz="24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14" name="Hexagon 13">
            <a:extLst>
              <a:ext uri="{FF2B5EF4-FFF2-40B4-BE49-F238E27FC236}">
                <a16:creationId xmlns="" xmlns:a16="http://schemas.microsoft.com/office/drawing/2014/main" id="{5CBBC70E-8B45-426A-8532-101E80B08D5A}"/>
              </a:ext>
            </a:extLst>
          </p:cNvPr>
          <p:cNvSpPr/>
          <p:nvPr/>
        </p:nvSpPr>
        <p:spPr>
          <a:xfrm>
            <a:off x="3487794" y="1013813"/>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5" name="Rectangle 5">
            <a:extLst>
              <a:ext uri="{FF2B5EF4-FFF2-40B4-BE49-F238E27FC236}">
                <a16:creationId xmlns="" xmlns:a16="http://schemas.microsoft.com/office/drawing/2014/main" id="{FC90D4D8-AC06-494C-8B43-FA2E5A572929}"/>
              </a:ext>
            </a:extLst>
          </p:cNvPr>
          <p:cNvSpPr>
            <a:spLocks noChangeArrowheads="1"/>
          </p:cNvSpPr>
          <p:nvPr/>
        </p:nvSpPr>
        <p:spPr bwMode="auto">
          <a:xfrm>
            <a:off x="4496899" y="1490410"/>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100" b="1" dirty="0" err="1">
                <a:solidFill>
                  <a:srgbClr val="7030A0"/>
                </a:solidFill>
                <a:cs typeface="Arial" panose="020B0604020202020204" pitchFamily="34" charset="0"/>
              </a:rPr>
              <a:t>Tuần</a:t>
            </a:r>
            <a:r>
              <a:rPr lang="en-US" altLang="en-US" sz="2100" b="1" dirty="0">
                <a:solidFill>
                  <a:srgbClr val="7030A0"/>
                </a:solidFill>
                <a:cs typeface="Arial" panose="020B0604020202020204" pitchFamily="34" charset="0"/>
              </a:rPr>
              <a:t> </a:t>
            </a:r>
            <a:r>
              <a:rPr lang="en-US" altLang="en-US" sz="2100" b="1" dirty="0" err="1">
                <a:solidFill>
                  <a:srgbClr val="7030A0"/>
                </a:solidFill>
                <a:cs typeface="Arial" panose="020B0604020202020204" pitchFamily="34" charset="0"/>
              </a:rPr>
              <a:t>hoàn</a:t>
            </a:r>
            <a:r>
              <a:rPr lang="en-US" altLang="en-US" sz="2100" b="1" dirty="0">
                <a:solidFill>
                  <a:srgbClr val="7030A0"/>
                </a:solidFill>
                <a:cs typeface="Arial" panose="020B0604020202020204" pitchFamily="34" charset="0"/>
              </a:rPr>
              <a:t> </a:t>
            </a:r>
            <a:r>
              <a:rPr lang="en-US" altLang="en-US" sz="2100" b="1" dirty="0" err="1">
                <a:solidFill>
                  <a:srgbClr val="7030A0"/>
                </a:solidFill>
                <a:cs typeface="Arial" panose="020B0604020202020204" pitchFamily="34" charset="0"/>
              </a:rPr>
              <a:t>của</a:t>
            </a:r>
            <a:r>
              <a:rPr lang="en-US" altLang="en-US" sz="2100" b="1" dirty="0">
                <a:solidFill>
                  <a:srgbClr val="7030A0"/>
                </a:solidFill>
                <a:cs typeface="Arial" panose="020B0604020202020204" pitchFamily="34" charset="0"/>
              </a:rPr>
              <a:t> </a:t>
            </a:r>
            <a:r>
              <a:rPr lang="en-US" altLang="en-US" sz="2100" b="1" dirty="0" err="1">
                <a:solidFill>
                  <a:srgbClr val="7030A0"/>
                </a:solidFill>
                <a:cs typeface="Arial" panose="020B0604020202020204" pitchFamily="34" charset="0"/>
              </a:rPr>
              <a:t>tư</a:t>
            </a:r>
            <a:r>
              <a:rPr lang="en-US" altLang="en-US" sz="2100" b="1" dirty="0">
                <a:solidFill>
                  <a:srgbClr val="7030A0"/>
                </a:solidFill>
                <a:cs typeface="Arial" panose="020B0604020202020204" pitchFamily="34" charset="0"/>
              </a:rPr>
              <a:t> </a:t>
            </a:r>
            <a:r>
              <a:rPr lang="en-US" altLang="en-US" sz="2100" b="1" dirty="0" err="1">
                <a:solidFill>
                  <a:srgbClr val="7030A0"/>
                </a:solidFill>
                <a:cs typeface="Arial" panose="020B0604020202020204" pitchFamily="34" charset="0"/>
              </a:rPr>
              <a:t>bản</a:t>
            </a:r>
            <a:r>
              <a:rPr lang="en-US" altLang="en-US" sz="2100" b="1" dirty="0">
                <a:solidFill>
                  <a:srgbClr val="7030A0"/>
                </a:solidFill>
                <a:cs typeface="Arial" panose="020B0604020202020204" pitchFamily="34" charset="0"/>
              </a:rPr>
              <a:t> </a:t>
            </a:r>
          </a:p>
        </p:txBody>
      </p:sp>
      <p:sp>
        <p:nvSpPr>
          <p:cNvPr id="16" name="Rectangle 15">
            <a:extLst>
              <a:ext uri="{FF2B5EF4-FFF2-40B4-BE49-F238E27FC236}">
                <a16:creationId xmlns="" xmlns:a16="http://schemas.microsoft.com/office/drawing/2014/main" id="{5DAA1E2C-126A-4350-9C06-D7C962311E99}"/>
              </a:ext>
            </a:extLst>
          </p:cNvPr>
          <p:cNvSpPr/>
          <p:nvPr/>
        </p:nvSpPr>
        <p:spPr>
          <a:xfrm>
            <a:off x="1060623" y="1908536"/>
            <a:ext cx="10652405" cy="769441"/>
          </a:xfrm>
          <a:prstGeom prst="rect">
            <a:avLst/>
          </a:prstGeom>
          <a:solidFill>
            <a:schemeClr val="bg1"/>
          </a:solidFill>
          <a:ln>
            <a:solidFill>
              <a:schemeClr val="bg1"/>
            </a:solidFill>
          </a:ln>
        </p:spPr>
        <p:txBody>
          <a:bodyPr wrap="square">
            <a:spAutoFit/>
          </a:bodyPr>
          <a:lstStyle/>
          <a:p>
            <a:pPr algn="ctr" defTabSz="914400" fontAlgn="base">
              <a:spcBef>
                <a:spcPct val="0"/>
              </a:spcBef>
              <a:spcAft>
                <a:spcPct val="0"/>
              </a:spcAft>
              <a:defRPr/>
            </a:pPr>
            <a:r>
              <a:rPr lang="vi-VN" sz="2200" dirty="0">
                <a:latin typeface="Arial"/>
              </a:rPr>
              <a:t>L</a:t>
            </a:r>
            <a:r>
              <a:rPr lang="en-US" sz="2200" dirty="0">
                <a:latin typeface="Arial"/>
              </a:rPr>
              <a:t>à </a:t>
            </a:r>
            <a:r>
              <a:rPr lang="en-US" sz="2200" dirty="0" err="1">
                <a:latin typeface="Arial"/>
              </a:rPr>
              <a:t>sự</a:t>
            </a:r>
            <a:r>
              <a:rPr lang="en-US" sz="2200" dirty="0">
                <a:latin typeface="Arial"/>
              </a:rPr>
              <a:t> </a:t>
            </a:r>
            <a:r>
              <a:rPr lang="en-US" sz="2200" b="1" dirty="0" err="1">
                <a:solidFill>
                  <a:srgbClr val="00B050"/>
                </a:solidFill>
                <a:latin typeface="Arial"/>
              </a:rPr>
              <a:t>vận</a:t>
            </a:r>
            <a:r>
              <a:rPr lang="en-US" sz="2200" b="1" dirty="0">
                <a:solidFill>
                  <a:srgbClr val="00B050"/>
                </a:solidFill>
                <a:latin typeface="Arial"/>
              </a:rPr>
              <a:t> </a:t>
            </a:r>
            <a:r>
              <a:rPr lang="en-US" sz="2200" b="1" dirty="0" err="1">
                <a:solidFill>
                  <a:srgbClr val="00B050"/>
                </a:solidFill>
                <a:latin typeface="Arial"/>
              </a:rPr>
              <a:t>động</a:t>
            </a:r>
            <a:r>
              <a:rPr lang="en-US" sz="2200" b="1" dirty="0">
                <a:solidFill>
                  <a:srgbClr val="00B050"/>
                </a:solidFill>
                <a:latin typeface="Arial"/>
              </a:rPr>
              <a:t> </a:t>
            </a:r>
            <a:r>
              <a:rPr lang="en-US" sz="2200" b="1" dirty="0" err="1">
                <a:solidFill>
                  <a:srgbClr val="00B050"/>
                </a:solidFill>
                <a:latin typeface="Arial"/>
              </a:rPr>
              <a:t>liên</a:t>
            </a:r>
            <a:r>
              <a:rPr lang="en-US" sz="2200" b="1" dirty="0">
                <a:solidFill>
                  <a:srgbClr val="00B050"/>
                </a:solidFill>
                <a:latin typeface="Arial"/>
              </a:rPr>
              <a:t> </a:t>
            </a:r>
            <a:r>
              <a:rPr lang="en-US" sz="2200" b="1" dirty="0" err="1">
                <a:solidFill>
                  <a:srgbClr val="00B050"/>
                </a:solidFill>
                <a:latin typeface="Arial"/>
              </a:rPr>
              <a:t>tục</a:t>
            </a:r>
            <a:r>
              <a:rPr lang="en-US" sz="2200" b="1" dirty="0">
                <a:solidFill>
                  <a:srgbClr val="00B050"/>
                </a:solidFill>
                <a:latin typeface="Arial"/>
              </a:rPr>
              <a:t> </a:t>
            </a:r>
            <a:r>
              <a:rPr lang="en-US" sz="2200" dirty="0" err="1">
                <a:latin typeface="Arial"/>
              </a:rPr>
              <a:t>của</a:t>
            </a:r>
            <a:r>
              <a:rPr lang="en-US" sz="2200" dirty="0">
                <a:latin typeface="Arial"/>
              </a:rPr>
              <a:t> </a:t>
            </a:r>
            <a:r>
              <a:rPr lang="en-US" sz="2200" dirty="0" err="1">
                <a:latin typeface="Arial"/>
              </a:rPr>
              <a:t>tư</a:t>
            </a:r>
            <a:r>
              <a:rPr lang="en-US" sz="2200" dirty="0">
                <a:latin typeface="Arial"/>
              </a:rPr>
              <a:t> </a:t>
            </a:r>
            <a:r>
              <a:rPr lang="en-US" sz="2200" dirty="0" err="1">
                <a:latin typeface="Arial"/>
              </a:rPr>
              <a:t>bản</a:t>
            </a:r>
            <a:r>
              <a:rPr lang="en-US" sz="2200" dirty="0">
                <a:latin typeface="Arial"/>
              </a:rPr>
              <a:t> </a:t>
            </a:r>
            <a:r>
              <a:rPr lang="en-US" sz="2200" dirty="0" err="1">
                <a:latin typeface="Arial"/>
              </a:rPr>
              <a:t>trải</a:t>
            </a:r>
            <a:r>
              <a:rPr lang="en-US" sz="2200" dirty="0">
                <a:latin typeface="Arial"/>
              </a:rPr>
              <a:t> qua </a:t>
            </a:r>
            <a:r>
              <a:rPr lang="en-US" sz="2200" b="1" dirty="0">
                <a:solidFill>
                  <a:srgbClr val="CC6600"/>
                </a:solidFill>
                <a:latin typeface="Arial"/>
              </a:rPr>
              <a:t>3 </a:t>
            </a:r>
            <a:r>
              <a:rPr lang="en-US" sz="2200" b="1" dirty="0" err="1">
                <a:solidFill>
                  <a:srgbClr val="CC6600"/>
                </a:solidFill>
                <a:latin typeface="Arial"/>
              </a:rPr>
              <a:t>giai</a:t>
            </a:r>
            <a:r>
              <a:rPr lang="en-US" sz="2200" b="1" dirty="0">
                <a:solidFill>
                  <a:srgbClr val="CC6600"/>
                </a:solidFill>
                <a:latin typeface="Arial"/>
              </a:rPr>
              <a:t> </a:t>
            </a:r>
            <a:r>
              <a:rPr lang="en-US" sz="2200" b="1" dirty="0" err="1">
                <a:solidFill>
                  <a:srgbClr val="CC6600"/>
                </a:solidFill>
                <a:latin typeface="Arial"/>
              </a:rPr>
              <a:t>đọan</a:t>
            </a:r>
            <a:r>
              <a:rPr lang="en-US" sz="2200" dirty="0">
                <a:latin typeface="Arial"/>
              </a:rPr>
              <a:t>, </a:t>
            </a:r>
            <a:r>
              <a:rPr lang="en-US" sz="2200" dirty="0" err="1">
                <a:latin typeface="Arial"/>
              </a:rPr>
              <a:t>tồn</a:t>
            </a:r>
            <a:r>
              <a:rPr lang="en-US" sz="2200" dirty="0">
                <a:latin typeface="Arial"/>
              </a:rPr>
              <a:t> </a:t>
            </a:r>
            <a:r>
              <a:rPr lang="en-US" sz="2200" dirty="0" err="1">
                <a:latin typeface="Arial"/>
              </a:rPr>
              <a:t>tại</a:t>
            </a:r>
            <a:r>
              <a:rPr lang="en-US" sz="2200" dirty="0">
                <a:latin typeface="Arial"/>
              </a:rPr>
              <a:t> </a:t>
            </a:r>
            <a:r>
              <a:rPr lang="en-US" sz="2200" dirty="0" err="1">
                <a:latin typeface="Arial"/>
              </a:rPr>
              <a:t>dưới</a:t>
            </a:r>
            <a:r>
              <a:rPr lang="en-US" sz="2200" dirty="0">
                <a:latin typeface="Arial"/>
              </a:rPr>
              <a:t> </a:t>
            </a:r>
            <a:r>
              <a:rPr lang="en-US" sz="2200" b="1" dirty="0">
                <a:solidFill>
                  <a:srgbClr val="FF0000"/>
                </a:solidFill>
                <a:latin typeface="Arial"/>
              </a:rPr>
              <a:t>3 </a:t>
            </a:r>
            <a:r>
              <a:rPr lang="en-US" sz="2200" b="1" dirty="0" err="1">
                <a:solidFill>
                  <a:srgbClr val="FF0000"/>
                </a:solidFill>
                <a:latin typeface="Arial"/>
              </a:rPr>
              <a:t>hình</a:t>
            </a:r>
            <a:r>
              <a:rPr lang="en-US" sz="2200" b="1" dirty="0">
                <a:solidFill>
                  <a:srgbClr val="FF0000"/>
                </a:solidFill>
                <a:latin typeface="Arial"/>
              </a:rPr>
              <a:t> </a:t>
            </a:r>
            <a:r>
              <a:rPr lang="en-US" sz="2200" b="1" dirty="0" err="1">
                <a:solidFill>
                  <a:srgbClr val="FF0000"/>
                </a:solidFill>
                <a:latin typeface="Arial"/>
              </a:rPr>
              <a:t>thái</a:t>
            </a:r>
            <a:r>
              <a:rPr lang="en-US" sz="2200" b="1" dirty="0">
                <a:solidFill>
                  <a:srgbClr val="663300"/>
                </a:solidFill>
                <a:latin typeface="Arial"/>
              </a:rPr>
              <a:t>, </a:t>
            </a:r>
            <a:r>
              <a:rPr lang="en-US" sz="2200" dirty="0" err="1">
                <a:latin typeface="Arial"/>
              </a:rPr>
              <a:t>thực</a:t>
            </a:r>
            <a:r>
              <a:rPr lang="en-US" sz="2200" dirty="0">
                <a:latin typeface="Arial"/>
              </a:rPr>
              <a:t> </a:t>
            </a:r>
            <a:r>
              <a:rPr lang="en-US" sz="2200" dirty="0" err="1">
                <a:latin typeface="Arial"/>
              </a:rPr>
              <a:t>hiện</a:t>
            </a:r>
            <a:r>
              <a:rPr lang="en-US" sz="2200" dirty="0">
                <a:latin typeface="Arial"/>
              </a:rPr>
              <a:t> </a:t>
            </a:r>
            <a:r>
              <a:rPr lang="en-US" sz="2200" b="1" dirty="0">
                <a:solidFill>
                  <a:srgbClr val="0033CC"/>
                </a:solidFill>
                <a:latin typeface="Arial"/>
              </a:rPr>
              <a:t>3 </a:t>
            </a:r>
            <a:r>
              <a:rPr lang="en-US" sz="2200" b="1" dirty="0" err="1">
                <a:solidFill>
                  <a:srgbClr val="0033CC"/>
                </a:solidFill>
                <a:latin typeface="Arial"/>
              </a:rPr>
              <a:t>chức</a:t>
            </a:r>
            <a:r>
              <a:rPr lang="en-US" sz="2200" b="1" dirty="0">
                <a:solidFill>
                  <a:srgbClr val="0033CC"/>
                </a:solidFill>
                <a:latin typeface="Arial"/>
              </a:rPr>
              <a:t> </a:t>
            </a:r>
            <a:r>
              <a:rPr lang="en-US" sz="2200" b="1" dirty="0" err="1">
                <a:solidFill>
                  <a:srgbClr val="0033CC"/>
                </a:solidFill>
                <a:latin typeface="Arial"/>
              </a:rPr>
              <a:t>năng</a:t>
            </a:r>
            <a:r>
              <a:rPr lang="en-US" sz="2200" b="1" dirty="0">
                <a:solidFill>
                  <a:srgbClr val="0033CC"/>
                </a:solidFill>
                <a:latin typeface="Arial"/>
              </a:rPr>
              <a:t> </a:t>
            </a:r>
            <a:r>
              <a:rPr lang="en-US" sz="2200" b="1" dirty="0" err="1">
                <a:solidFill>
                  <a:srgbClr val="663300"/>
                </a:solidFill>
                <a:latin typeface="Arial"/>
              </a:rPr>
              <a:t>và</a:t>
            </a:r>
            <a:r>
              <a:rPr lang="en-US" sz="2200" b="1" dirty="0">
                <a:solidFill>
                  <a:srgbClr val="FF0066"/>
                </a:solidFill>
                <a:latin typeface="Arial"/>
              </a:rPr>
              <a:t> </a:t>
            </a:r>
            <a:r>
              <a:rPr lang="en-US" sz="2200" dirty="0">
                <a:latin typeface="Arial"/>
              </a:rPr>
              <a:t>quay </a:t>
            </a:r>
            <a:r>
              <a:rPr lang="en-US" sz="2200" dirty="0" err="1">
                <a:latin typeface="Arial"/>
              </a:rPr>
              <a:t>về</a:t>
            </a:r>
            <a:r>
              <a:rPr lang="en-US" sz="2200" dirty="0">
                <a:latin typeface="Arial"/>
              </a:rPr>
              <a:t> </a:t>
            </a:r>
            <a:r>
              <a:rPr lang="en-US" sz="2200" dirty="0" err="1">
                <a:latin typeface="Arial"/>
              </a:rPr>
              <a:t>hình</a:t>
            </a:r>
            <a:r>
              <a:rPr lang="en-US" sz="2200" dirty="0">
                <a:latin typeface="Arial"/>
              </a:rPr>
              <a:t> </a:t>
            </a:r>
            <a:r>
              <a:rPr lang="en-US" sz="2200" dirty="0" err="1">
                <a:latin typeface="Arial"/>
              </a:rPr>
              <a:t>thái</a:t>
            </a:r>
            <a:r>
              <a:rPr lang="en-US" sz="2200" dirty="0">
                <a:latin typeface="Arial"/>
              </a:rPr>
              <a:t> ban </a:t>
            </a:r>
            <a:r>
              <a:rPr lang="en-US" sz="2200" dirty="0" err="1">
                <a:latin typeface="Arial"/>
              </a:rPr>
              <a:t>đầu</a:t>
            </a:r>
            <a:r>
              <a:rPr lang="en-US" sz="2200" dirty="0">
                <a:latin typeface="Arial"/>
              </a:rPr>
              <a:t> </a:t>
            </a:r>
            <a:r>
              <a:rPr lang="en-US" sz="2200" dirty="0" err="1">
                <a:latin typeface="Arial"/>
              </a:rPr>
              <a:t>có</a:t>
            </a:r>
            <a:r>
              <a:rPr lang="en-US" sz="2200" dirty="0">
                <a:latin typeface="Arial"/>
              </a:rPr>
              <a:t> </a:t>
            </a:r>
            <a:r>
              <a:rPr lang="en-US" sz="2200" dirty="0" err="1">
                <a:latin typeface="Arial"/>
              </a:rPr>
              <a:t>kèm</a:t>
            </a:r>
            <a:r>
              <a:rPr lang="en-US" sz="2200" dirty="0">
                <a:latin typeface="Arial"/>
              </a:rPr>
              <a:t> </a:t>
            </a:r>
            <a:r>
              <a:rPr lang="en-US" sz="2200" dirty="0" err="1">
                <a:latin typeface="Arial"/>
              </a:rPr>
              <a:t>theo</a:t>
            </a:r>
            <a:r>
              <a:rPr lang="en-US" sz="2200" dirty="0">
                <a:latin typeface="Arial"/>
              </a:rPr>
              <a:t> </a:t>
            </a:r>
            <a:r>
              <a:rPr lang="en-US" sz="2200" dirty="0" err="1">
                <a:latin typeface="Arial"/>
              </a:rPr>
              <a:t>giá</a:t>
            </a:r>
            <a:r>
              <a:rPr lang="en-US" sz="2200" dirty="0">
                <a:latin typeface="Arial"/>
              </a:rPr>
              <a:t> </a:t>
            </a:r>
            <a:r>
              <a:rPr lang="en-US" sz="2200" dirty="0" err="1">
                <a:latin typeface="Arial"/>
              </a:rPr>
              <a:t>trị</a:t>
            </a:r>
            <a:r>
              <a:rPr lang="en-US" sz="2200" dirty="0">
                <a:latin typeface="Arial"/>
              </a:rPr>
              <a:t> </a:t>
            </a:r>
            <a:r>
              <a:rPr lang="en-US" sz="2200" dirty="0" err="1">
                <a:latin typeface="Arial"/>
              </a:rPr>
              <a:t>thặng</a:t>
            </a:r>
            <a:r>
              <a:rPr lang="en-US" sz="2200" dirty="0">
                <a:latin typeface="Arial"/>
              </a:rPr>
              <a:t> </a:t>
            </a:r>
            <a:r>
              <a:rPr lang="en-US" sz="2200" dirty="0" err="1">
                <a:latin typeface="Arial"/>
              </a:rPr>
              <a:t>dư</a:t>
            </a:r>
            <a:r>
              <a:rPr lang="en-US" sz="2200" dirty="0">
                <a:latin typeface="Arial"/>
              </a:rPr>
              <a:t>.</a:t>
            </a:r>
          </a:p>
        </p:txBody>
      </p:sp>
      <p:graphicFrame>
        <p:nvGraphicFramePr>
          <p:cNvPr id="2" name="Table 2">
            <a:extLst>
              <a:ext uri="{FF2B5EF4-FFF2-40B4-BE49-F238E27FC236}">
                <a16:creationId xmlns="" xmlns:a16="http://schemas.microsoft.com/office/drawing/2014/main" id="{0DB63050-0643-43AC-BD4C-0C6DCC362CC3}"/>
              </a:ext>
            </a:extLst>
          </p:cNvPr>
          <p:cNvGraphicFramePr>
            <a:graphicFrameLocks noGrp="1"/>
          </p:cNvGraphicFramePr>
          <p:nvPr>
            <p:extLst>
              <p:ext uri="{D42A27DB-BD31-4B8C-83A1-F6EECF244321}">
                <p14:modId xmlns:p14="http://schemas.microsoft.com/office/powerpoint/2010/main" val="1695782666"/>
              </p:ext>
            </p:extLst>
          </p:nvPr>
        </p:nvGraphicFramePr>
        <p:xfrm>
          <a:off x="681630" y="2659471"/>
          <a:ext cx="11017423" cy="4185919"/>
        </p:xfrm>
        <a:graphic>
          <a:graphicData uri="http://schemas.openxmlformats.org/drawingml/2006/table">
            <a:tbl>
              <a:tblPr firstRow="1" bandRow="1">
                <a:tableStyleId>{5C22544A-7EE6-4342-B048-85BDC9FD1C3A}</a:tableStyleId>
              </a:tblPr>
              <a:tblGrid>
                <a:gridCol w="2399626">
                  <a:extLst>
                    <a:ext uri="{9D8B030D-6E8A-4147-A177-3AD203B41FA5}">
                      <a16:colId xmlns="" xmlns:a16="http://schemas.microsoft.com/office/drawing/2014/main" val="2512075495"/>
                    </a:ext>
                  </a:extLst>
                </a:gridCol>
                <a:gridCol w="2762142">
                  <a:extLst>
                    <a:ext uri="{9D8B030D-6E8A-4147-A177-3AD203B41FA5}">
                      <a16:colId xmlns="" xmlns:a16="http://schemas.microsoft.com/office/drawing/2014/main" val="1971468582"/>
                    </a:ext>
                  </a:extLst>
                </a:gridCol>
                <a:gridCol w="2627037">
                  <a:extLst>
                    <a:ext uri="{9D8B030D-6E8A-4147-A177-3AD203B41FA5}">
                      <a16:colId xmlns="" xmlns:a16="http://schemas.microsoft.com/office/drawing/2014/main" val="3995230282"/>
                    </a:ext>
                  </a:extLst>
                </a:gridCol>
                <a:gridCol w="3228618">
                  <a:extLst>
                    <a:ext uri="{9D8B030D-6E8A-4147-A177-3AD203B41FA5}">
                      <a16:colId xmlns="" xmlns:a16="http://schemas.microsoft.com/office/drawing/2014/main" val="1413567067"/>
                    </a:ext>
                  </a:extLst>
                </a:gridCol>
              </a:tblGrid>
              <a:tr h="1488951">
                <a:tc>
                  <a:txBody>
                    <a:bodyPr/>
                    <a:lstStyle/>
                    <a:p>
                      <a:endParaRPr lang="en-US" sz="1800" dirty="0">
                        <a:solidFill>
                          <a:schemeClr val="bg1"/>
                        </a:solidFill>
                        <a:latin typeface="Arial" panose="020B0604020202020204" pitchFamily="34" charset="0"/>
                        <a:cs typeface="Arial" panose="020B0604020202020204" pitchFamily="34" charset="0"/>
                      </a:endParaRPr>
                    </a:p>
                  </a:txBody>
                  <a:tcPr>
                    <a:solidFill>
                      <a:schemeClr val="bg1"/>
                    </a:solidFill>
                  </a:tcPr>
                </a:tc>
                <a:tc>
                  <a:txBody>
                    <a:bodyPr/>
                    <a:lstStyle/>
                    <a:p>
                      <a:endParaRPr lang="en-US" sz="1800" dirty="0">
                        <a:solidFill>
                          <a:srgbClr val="002060"/>
                        </a:solidFill>
                        <a:latin typeface="Arial" panose="020B0604020202020204" pitchFamily="34" charset="0"/>
                        <a:cs typeface="Arial" panose="020B0604020202020204" pitchFamily="34" charset="0"/>
                      </a:endParaRPr>
                    </a:p>
                    <a:p>
                      <a:pPr algn="ctr"/>
                      <a:r>
                        <a:rPr lang="en-US" sz="1800" dirty="0" err="1">
                          <a:solidFill>
                            <a:srgbClr val="002060"/>
                          </a:solidFill>
                          <a:latin typeface="Arial" panose="020B0604020202020204" pitchFamily="34" charset="0"/>
                          <a:cs typeface="Arial" panose="020B0604020202020204" pitchFamily="34" charset="0"/>
                        </a:rPr>
                        <a:t>Giai</a:t>
                      </a:r>
                      <a:r>
                        <a:rPr lang="en-US" sz="1800" dirty="0">
                          <a:solidFill>
                            <a:srgbClr val="002060"/>
                          </a:solidFill>
                          <a:latin typeface="Arial" panose="020B0604020202020204" pitchFamily="34" charset="0"/>
                          <a:cs typeface="Arial" panose="020B0604020202020204" pitchFamily="34" charset="0"/>
                        </a:rPr>
                        <a:t> </a:t>
                      </a:r>
                      <a:r>
                        <a:rPr lang="en-US" sz="1800" dirty="0" err="1">
                          <a:solidFill>
                            <a:srgbClr val="002060"/>
                          </a:solidFill>
                          <a:latin typeface="Arial" panose="020B0604020202020204" pitchFamily="34" charset="0"/>
                          <a:cs typeface="Arial" panose="020B0604020202020204" pitchFamily="34" charset="0"/>
                        </a:rPr>
                        <a:t>đoạn</a:t>
                      </a:r>
                      <a:r>
                        <a:rPr lang="en-US" sz="1800" dirty="0">
                          <a:solidFill>
                            <a:srgbClr val="002060"/>
                          </a:solidFill>
                          <a:latin typeface="Arial" panose="020B0604020202020204" pitchFamily="34" charset="0"/>
                          <a:cs typeface="Arial" panose="020B0604020202020204" pitchFamily="34" charset="0"/>
                        </a:rPr>
                        <a:t> 1: </a:t>
                      </a:r>
                      <a:r>
                        <a:rPr lang="en-US" sz="1800" dirty="0" err="1">
                          <a:solidFill>
                            <a:srgbClr val="002060"/>
                          </a:solidFill>
                          <a:latin typeface="Arial" panose="020B0604020202020204" pitchFamily="34" charset="0"/>
                          <a:cs typeface="Arial" panose="020B0604020202020204" pitchFamily="34" charset="0"/>
                        </a:rPr>
                        <a:t>Mua</a:t>
                      </a:r>
                      <a:endParaRPr lang="en-US" sz="1800" dirty="0">
                        <a:solidFill>
                          <a:srgbClr val="002060"/>
                        </a:solidFill>
                        <a:latin typeface="Arial" panose="020B0604020202020204" pitchFamily="34" charset="0"/>
                        <a:cs typeface="Arial" panose="020B0604020202020204" pitchFamily="34" charset="0"/>
                      </a:endParaRPr>
                    </a:p>
                    <a:p>
                      <a:pPr algn="ctr"/>
                      <a:r>
                        <a:rPr lang="en-US" sz="1800" dirty="0">
                          <a:solidFill>
                            <a:srgbClr val="002060"/>
                          </a:solidFill>
                          <a:latin typeface="Arial" panose="020B0604020202020204" pitchFamily="34" charset="0"/>
                          <a:cs typeface="Arial" panose="020B0604020202020204" pitchFamily="34" charset="0"/>
                        </a:rPr>
                        <a:t>(T - H)</a:t>
                      </a:r>
                    </a:p>
                  </a:txBody>
                  <a:tcPr>
                    <a:solidFill>
                      <a:schemeClr val="bg1"/>
                    </a:solidFill>
                  </a:tcPr>
                </a:tc>
                <a:tc>
                  <a:txBody>
                    <a:bodyPr/>
                    <a:lstStyle/>
                    <a:p>
                      <a:endParaRPr lang="en-US" sz="1800" dirty="0">
                        <a:solidFill>
                          <a:srgbClr val="002060"/>
                        </a:solidFill>
                        <a:latin typeface="Arial" panose="020B0604020202020204" pitchFamily="34" charset="0"/>
                        <a:cs typeface="Arial" panose="020B0604020202020204" pitchFamily="34" charset="0"/>
                      </a:endParaRPr>
                    </a:p>
                    <a:p>
                      <a:pPr marL="0" marR="0" lvl="0" indent="0" algn="ctr" defTabSz="914423" rtl="0" eaLnBrk="1" fontAlgn="auto" latinLnBrk="0" hangingPunct="1">
                        <a:lnSpc>
                          <a:spcPct val="100000"/>
                        </a:lnSpc>
                        <a:spcBef>
                          <a:spcPts val="0"/>
                        </a:spcBef>
                        <a:spcAft>
                          <a:spcPts val="0"/>
                        </a:spcAft>
                        <a:buClrTx/>
                        <a:buSzTx/>
                        <a:buFontTx/>
                        <a:buNone/>
                        <a:tabLst/>
                        <a:defRPr/>
                      </a:pPr>
                      <a:r>
                        <a:rPr lang="en-US" sz="1800" dirty="0" err="1">
                          <a:solidFill>
                            <a:srgbClr val="002060"/>
                          </a:solidFill>
                          <a:latin typeface="Arial" panose="020B0604020202020204" pitchFamily="34" charset="0"/>
                          <a:cs typeface="Arial" panose="020B0604020202020204" pitchFamily="34" charset="0"/>
                        </a:rPr>
                        <a:t>Giai</a:t>
                      </a:r>
                      <a:r>
                        <a:rPr lang="en-US" sz="1800" dirty="0">
                          <a:solidFill>
                            <a:srgbClr val="002060"/>
                          </a:solidFill>
                          <a:latin typeface="Arial" panose="020B0604020202020204" pitchFamily="34" charset="0"/>
                          <a:cs typeface="Arial" panose="020B0604020202020204" pitchFamily="34" charset="0"/>
                        </a:rPr>
                        <a:t> </a:t>
                      </a:r>
                      <a:r>
                        <a:rPr lang="en-US" sz="1800" dirty="0" err="1">
                          <a:solidFill>
                            <a:srgbClr val="002060"/>
                          </a:solidFill>
                          <a:latin typeface="Arial" panose="020B0604020202020204" pitchFamily="34" charset="0"/>
                          <a:cs typeface="Arial" panose="020B0604020202020204" pitchFamily="34" charset="0"/>
                        </a:rPr>
                        <a:t>đoạn</a:t>
                      </a:r>
                      <a:r>
                        <a:rPr lang="en-US" sz="1800" dirty="0">
                          <a:solidFill>
                            <a:srgbClr val="002060"/>
                          </a:solidFill>
                          <a:latin typeface="Arial" panose="020B0604020202020204" pitchFamily="34" charset="0"/>
                          <a:cs typeface="Arial" panose="020B0604020202020204" pitchFamily="34" charset="0"/>
                        </a:rPr>
                        <a:t> 2: </a:t>
                      </a:r>
                      <a:r>
                        <a:rPr lang="en-US" sz="1800" dirty="0" err="1">
                          <a:solidFill>
                            <a:srgbClr val="002060"/>
                          </a:solidFill>
                          <a:latin typeface="Arial" panose="020B0604020202020204" pitchFamily="34" charset="0"/>
                          <a:cs typeface="Arial" panose="020B0604020202020204" pitchFamily="34" charset="0"/>
                        </a:rPr>
                        <a:t>Sản</a:t>
                      </a:r>
                      <a:r>
                        <a:rPr lang="en-US" sz="1800" dirty="0">
                          <a:solidFill>
                            <a:srgbClr val="002060"/>
                          </a:solidFill>
                          <a:latin typeface="Arial" panose="020B0604020202020204" pitchFamily="34" charset="0"/>
                          <a:cs typeface="Arial" panose="020B0604020202020204" pitchFamily="34" charset="0"/>
                        </a:rPr>
                        <a:t> </a:t>
                      </a:r>
                      <a:r>
                        <a:rPr lang="en-US" sz="1800" dirty="0" err="1">
                          <a:solidFill>
                            <a:srgbClr val="002060"/>
                          </a:solidFill>
                          <a:latin typeface="Arial" panose="020B0604020202020204" pitchFamily="34" charset="0"/>
                          <a:cs typeface="Arial" panose="020B0604020202020204" pitchFamily="34" charset="0"/>
                        </a:rPr>
                        <a:t>xuất</a:t>
                      </a:r>
                      <a:endParaRPr lang="en-US" sz="1800" dirty="0">
                        <a:solidFill>
                          <a:srgbClr val="002060"/>
                        </a:solidFill>
                        <a:latin typeface="Arial" panose="020B0604020202020204" pitchFamily="34" charset="0"/>
                        <a:cs typeface="Arial" panose="020B0604020202020204" pitchFamily="34" charset="0"/>
                      </a:endParaRPr>
                    </a:p>
                    <a:p>
                      <a:pPr marL="0" marR="0" lvl="0" indent="0" algn="ctr" defTabSz="914423" rtl="0" eaLnBrk="1" fontAlgn="auto" latinLnBrk="0" hangingPunct="1">
                        <a:lnSpc>
                          <a:spcPct val="100000"/>
                        </a:lnSpc>
                        <a:spcBef>
                          <a:spcPts val="0"/>
                        </a:spcBef>
                        <a:spcAft>
                          <a:spcPts val="0"/>
                        </a:spcAft>
                        <a:buClrTx/>
                        <a:buSzTx/>
                        <a:buFontTx/>
                        <a:buNone/>
                        <a:tabLst/>
                        <a:defRPr/>
                      </a:pPr>
                      <a:r>
                        <a:rPr lang="en-US" sz="1800" b="1" dirty="0">
                          <a:solidFill>
                            <a:srgbClr val="002060"/>
                          </a:solidFill>
                          <a:latin typeface="Arial" panose="020B0604020202020204" pitchFamily="34" charset="0"/>
                          <a:cs typeface="Arial" panose="020B0604020202020204" pitchFamily="34" charset="0"/>
                        </a:rPr>
                        <a:t>(H - H’)</a:t>
                      </a:r>
                    </a:p>
                    <a:p>
                      <a:endParaRPr lang="en-US" sz="1800" dirty="0">
                        <a:solidFill>
                          <a:srgbClr val="002060"/>
                        </a:solidFill>
                        <a:latin typeface="Arial" panose="020B0604020202020204" pitchFamily="34" charset="0"/>
                        <a:cs typeface="Arial" panose="020B0604020202020204" pitchFamily="34" charset="0"/>
                      </a:endParaRPr>
                    </a:p>
                    <a:p>
                      <a:endParaRPr lang="en-US" sz="1800" dirty="0">
                        <a:solidFill>
                          <a:srgbClr val="002060"/>
                        </a:solidFill>
                        <a:latin typeface="Arial" panose="020B0604020202020204" pitchFamily="34" charset="0"/>
                        <a:cs typeface="Arial" panose="020B0604020202020204" pitchFamily="34" charset="0"/>
                      </a:endParaRPr>
                    </a:p>
                  </a:txBody>
                  <a:tcPr>
                    <a:solidFill>
                      <a:schemeClr val="bg1"/>
                    </a:solidFill>
                  </a:tcPr>
                </a:tc>
                <a:tc>
                  <a:txBody>
                    <a:bodyPr/>
                    <a:lstStyle/>
                    <a:p>
                      <a:pPr marL="0" marR="0" lvl="0" indent="0" algn="ctr" defTabSz="914423" rtl="0" eaLnBrk="1" fontAlgn="auto" latinLnBrk="0" hangingPunct="1">
                        <a:lnSpc>
                          <a:spcPct val="100000"/>
                        </a:lnSpc>
                        <a:spcBef>
                          <a:spcPts val="0"/>
                        </a:spcBef>
                        <a:spcAft>
                          <a:spcPts val="0"/>
                        </a:spcAft>
                        <a:buClrTx/>
                        <a:buSzTx/>
                        <a:buFontTx/>
                        <a:buNone/>
                        <a:tabLst/>
                        <a:defRPr/>
                      </a:pPr>
                      <a:endParaRPr lang="en-US" sz="1800" dirty="0">
                        <a:solidFill>
                          <a:srgbClr val="002060"/>
                        </a:solidFill>
                        <a:latin typeface="Arial" panose="020B0604020202020204" pitchFamily="34" charset="0"/>
                        <a:cs typeface="Arial" panose="020B0604020202020204" pitchFamily="34" charset="0"/>
                      </a:endParaRPr>
                    </a:p>
                    <a:p>
                      <a:pPr marL="0" marR="0" lvl="0" indent="0" algn="ctr" defTabSz="914423" rtl="0" eaLnBrk="1" fontAlgn="auto" latinLnBrk="0" hangingPunct="1">
                        <a:lnSpc>
                          <a:spcPct val="100000"/>
                        </a:lnSpc>
                        <a:spcBef>
                          <a:spcPts val="0"/>
                        </a:spcBef>
                        <a:spcAft>
                          <a:spcPts val="0"/>
                        </a:spcAft>
                        <a:buClrTx/>
                        <a:buSzTx/>
                        <a:buFontTx/>
                        <a:buNone/>
                        <a:tabLst/>
                        <a:defRPr/>
                      </a:pPr>
                      <a:r>
                        <a:rPr lang="en-US" sz="1800" dirty="0" err="1">
                          <a:solidFill>
                            <a:srgbClr val="002060"/>
                          </a:solidFill>
                          <a:latin typeface="Arial" panose="020B0604020202020204" pitchFamily="34" charset="0"/>
                          <a:cs typeface="Arial" panose="020B0604020202020204" pitchFamily="34" charset="0"/>
                        </a:rPr>
                        <a:t>Giai</a:t>
                      </a:r>
                      <a:r>
                        <a:rPr lang="en-US" sz="1800" dirty="0">
                          <a:solidFill>
                            <a:srgbClr val="002060"/>
                          </a:solidFill>
                          <a:latin typeface="Arial" panose="020B0604020202020204" pitchFamily="34" charset="0"/>
                          <a:cs typeface="Arial" panose="020B0604020202020204" pitchFamily="34" charset="0"/>
                        </a:rPr>
                        <a:t> </a:t>
                      </a:r>
                      <a:r>
                        <a:rPr lang="en-US" sz="1800" dirty="0" err="1">
                          <a:solidFill>
                            <a:srgbClr val="002060"/>
                          </a:solidFill>
                          <a:latin typeface="Arial" panose="020B0604020202020204" pitchFamily="34" charset="0"/>
                          <a:cs typeface="Arial" panose="020B0604020202020204" pitchFamily="34" charset="0"/>
                        </a:rPr>
                        <a:t>đoạn</a:t>
                      </a:r>
                      <a:r>
                        <a:rPr lang="en-US" sz="1800" dirty="0">
                          <a:solidFill>
                            <a:srgbClr val="002060"/>
                          </a:solidFill>
                          <a:latin typeface="Arial" panose="020B0604020202020204" pitchFamily="34" charset="0"/>
                          <a:cs typeface="Arial" panose="020B0604020202020204" pitchFamily="34" charset="0"/>
                        </a:rPr>
                        <a:t> 3: </a:t>
                      </a:r>
                      <a:r>
                        <a:rPr lang="en-US" sz="1800" dirty="0" err="1">
                          <a:solidFill>
                            <a:srgbClr val="002060"/>
                          </a:solidFill>
                          <a:latin typeface="Arial" panose="020B0604020202020204" pitchFamily="34" charset="0"/>
                          <a:cs typeface="Arial" panose="020B0604020202020204" pitchFamily="34" charset="0"/>
                        </a:rPr>
                        <a:t>Bán</a:t>
                      </a:r>
                      <a:endParaRPr lang="en-US" sz="1800" dirty="0">
                        <a:solidFill>
                          <a:srgbClr val="002060"/>
                        </a:solidFill>
                        <a:latin typeface="Arial" panose="020B0604020202020204" pitchFamily="34" charset="0"/>
                        <a:cs typeface="Arial" panose="020B0604020202020204" pitchFamily="34" charset="0"/>
                      </a:endParaRPr>
                    </a:p>
                    <a:p>
                      <a:pPr marL="0" marR="0" lvl="0" indent="0" algn="ctr" defTabSz="914423" rtl="0" eaLnBrk="1" fontAlgn="auto" latinLnBrk="0" hangingPunct="1">
                        <a:lnSpc>
                          <a:spcPct val="100000"/>
                        </a:lnSpc>
                        <a:spcBef>
                          <a:spcPts val="0"/>
                        </a:spcBef>
                        <a:spcAft>
                          <a:spcPts val="0"/>
                        </a:spcAft>
                        <a:buClrTx/>
                        <a:buSzTx/>
                        <a:buFontTx/>
                        <a:buNone/>
                        <a:tabLst/>
                        <a:defRPr/>
                      </a:pPr>
                      <a:r>
                        <a:rPr lang="en-US" sz="1800" b="1" dirty="0">
                          <a:solidFill>
                            <a:srgbClr val="002060"/>
                          </a:solidFill>
                          <a:latin typeface="Arial" panose="020B0604020202020204" pitchFamily="34" charset="0"/>
                          <a:cs typeface="Arial" panose="020B0604020202020204" pitchFamily="34" charset="0"/>
                        </a:rPr>
                        <a:t>(H - T’)</a:t>
                      </a:r>
                      <a:endParaRPr lang="en-US" sz="1800" dirty="0">
                        <a:solidFill>
                          <a:srgbClr val="002060"/>
                        </a:solidFill>
                        <a:latin typeface="Arial" panose="020B0604020202020204" pitchFamily="34" charset="0"/>
                        <a:cs typeface="Arial" panose="020B0604020202020204" pitchFamily="34" charset="0"/>
                      </a:endParaRPr>
                    </a:p>
                  </a:txBody>
                  <a:tcPr>
                    <a:solidFill>
                      <a:schemeClr val="bg1"/>
                    </a:solidFill>
                  </a:tcPr>
                </a:tc>
                <a:extLst>
                  <a:ext uri="{0D108BD9-81ED-4DB2-BD59-A6C34878D82A}">
                    <a16:rowId xmlns="" xmlns:a16="http://schemas.microsoft.com/office/drawing/2014/main" val="1940496692"/>
                  </a:ext>
                </a:extLst>
              </a:tr>
              <a:tr h="1208017">
                <a:tc>
                  <a:txBody>
                    <a:bodyPr/>
                    <a:lstStyle/>
                    <a:p>
                      <a:endParaRPr lang="en-US" sz="1800" dirty="0">
                        <a:solidFill>
                          <a:schemeClr val="bg1"/>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TB </a:t>
                      </a:r>
                      <a:r>
                        <a:rPr lang="en-US" sz="1800" dirty="0" err="1">
                          <a:solidFill>
                            <a:srgbClr val="C00000"/>
                          </a:solidFill>
                          <a:latin typeface="Arial" panose="020B0604020202020204" pitchFamily="34" charset="0"/>
                          <a:cs typeface="Arial" panose="020B0604020202020204" pitchFamily="34" charset="0"/>
                        </a:rPr>
                        <a:t>tiền</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tệ</a:t>
                      </a:r>
                      <a:r>
                        <a:rPr lang="en-US" sz="1800" dirty="0">
                          <a:solidFill>
                            <a:srgbClr val="C00000"/>
                          </a:solidFill>
                          <a:latin typeface="Arial" panose="020B0604020202020204" pitchFamily="34" charset="0"/>
                          <a:cs typeface="Arial" panose="020B0604020202020204" pitchFamily="34" charset="0"/>
                        </a:rPr>
                        <a:t> </a:t>
                      </a:r>
                    </a:p>
                    <a:p>
                      <a:pPr algn="ctr"/>
                      <a:r>
                        <a:rPr lang="en-US" sz="1800" dirty="0">
                          <a:solidFill>
                            <a:srgbClr val="C00000"/>
                          </a:solidFill>
                          <a:latin typeface="Arial" panose="020B0604020202020204" pitchFamily="34" charset="0"/>
                          <a:cs typeface="Arial" panose="020B0604020202020204" pitchFamily="34" charset="0"/>
                        </a:rPr>
                        <a:t>→ TB </a:t>
                      </a:r>
                      <a:r>
                        <a:rPr lang="en-US" sz="1800" dirty="0" err="1">
                          <a:solidFill>
                            <a:srgbClr val="C00000"/>
                          </a:solidFill>
                          <a:latin typeface="Arial" panose="020B0604020202020204" pitchFamily="34" charset="0"/>
                          <a:cs typeface="Arial" panose="020B0604020202020204" pitchFamily="34" charset="0"/>
                        </a:rPr>
                        <a:t>sản</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xuất</a:t>
                      </a:r>
                      <a:endParaRPr lang="en-US" sz="1800" dirty="0">
                        <a:solidFill>
                          <a:srgbClr val="C00000"/>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TB </a:t>
                      </a:r>
                      <a:r>
                        <a:rPr lang="en-US" sz="1800" dirty="0" err="1">
                          <a:solidFill>
                            <a:srgbClr val="C00000"/>
                          </a:solidFill>
                          <a:latin typeface="Arial" panose="020B0604020202020204" pitchFamily="34" charset="0"/>
                          <a:cs typeface="Arial" panose="020B0604020202020204" pitchFamily="34" charset="0"/>
                        </a:rPr>
                        <a:t>sản</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xuất</a:t>
                      </a: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 TB </a:t>
                      </a:r>
                      <a:r>
                        <a:rPr lang="en-US" sz="1800" dirty="0" err="1">
                          <a:solidFill>
                            <a:srgbClr val="C00000"/>
                          </a:solidFill>
                          <a:latin typeface="Arial" panose="020B0604020202020204" pitchFamily="34" charset="0"/>
                          <a:cs typeface="Arial" panose="020B0604020202020204" pitchFamily="34" charset="0"/>
                        </a:rPr>
                        <a:t>hàng</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hóa</a:t>
                      </a:r>
                      <a:endParaRPr lang="en-US" sz="1800" dirty="0">
                        <a:solidFill>
                          <a:srgbClr val="C00000"/>
                        </a:solidFill>
                        <a:latin typeface="Arial" panose="020B0604020202020204" pitchFamily="34" charset="0"/>
                        <a:cs typeface="Arial" panose="020B0604020202020204" pitchFamily="34" charset="0"/>
                      </a:endParaRPr>
                    </a:p>
                    <a:p>
                      <a:endParaRPr lang="en-US" sz="1800" dirty="0">
                        <a:solidFill>
                          <a:srgbClr val="C00000"/>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TB </a:t>
                      </a:r>
                      <a:r>
                        <a:rPr lang="en-US" sz="1800" dirty="0" err="1">
                          <a:solidFill>
                            <a:srgbClr val="C00000"/>
                          </a:solidFill>
                          <a:latin typeface="Arial" panose="020B0604020202020204" pitchFamily="34" charset="0"/>
                          <a:cs typeface="Arial" panose="020B0604020202020204" pitchFamily="34" charset="0"/>
                        </a:rPr>
                        <a:t>hàng</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hóa</a:t>
                      </a: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 TB </a:t>
                      </a:r>
                      <a:r>
                        <a:rPr lang="en-US" sz="1800" dirty="0" err="1">
                          <a:solidFill>
                            <a:srgbClr val="C00000"/>
                          </a:solidFill>
                          <a:latin typeface="Arial" panose="020B0604020202020204" pitchFamily="34" charset="0"/>
                          <a:cs typeface="Arial" panose="020B0604020202020204" pitchFamily="34" charset="0"/>
                        </a:rPr>
                        <a:t>tiền</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tệ</a:t>
                      </a:r>
                      <a:endParaRPr lang="en-US" sz="1800" dirty="0">
                        <a:solidFill>
                          <a:srgbClr val="C00000"/>
                        </a:solidFill>
                        <a:latin typeface="Arial" panose="020B0604020202020204" pitchFamily="34" charset="0"/>
                        <a:cs typeface="Arial" panose="020B0604020202020204" pitchFamily="34" charset="0"/>
                      </a:endParaRPr>
                    </a:p>
                    <a:p>
                      <a:endParaRPr lang="en-US" sz="1800" dirty="0">
                        <a:solidFill>
                          <a:srgbClr val="C00000"/>
                        </a:solidFill>
                        <a:latin typeface="Arial" panose="020B0604020202020204" pitchFamily="34" charset="0"/>
                        <a:cs typeface="Arial" panose="020B0604020202020204" pitchFamily="34" charset="0"/>
                      </a:endParaRPr>
                    </a:p>
                  </a:txBody>
                  <a:tcPr>
                    <a:solidFill>
                      <a:schemeClr val="bg1"/>
                    </a:solidFill>
                  </a:tcPr>
                </a:tc>
                <a:extLst>
                  <a:ext uri="{0D108BD9-81ED-4DB2-BD59-A6C34878D82A}">
                    <a16:rowId xmlns="" xmlns:a16="http://schemas.microsoft.com/office/drawing/2014/main" val="1636010651"/>
                  </a:ext>
                </a:extLst>
              </a:tr>
              <a:tr h="1488951">
                <a:tc>
                  <a:txBody>
                    <a:bodyPr/>
                    <a:lstStyle/>
                    <a:p>
                      <a:endParaRPr lang="en-US" sz="1800" dirty="0">
                        <a:solidFill>
                          <a:schemeClr val="bg1"/>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000000"/>
                        </a:solidFill>
                        <a:latin typeface="Arial" panose="020B0604020202020204" pitchFamily="34" charset="0"/>
                        <a:cs typeface="Arial" panose="020B0604020202020204" pitchFamily="34" charset="0"/>
                      </a:endParaRPr>
                    </a:p>
                    <a:p>
                      <a:pPr algn="ctr"/>
                      <a:r>
                        <a:rPr lang="en-US" sz="1800" dirty="0">
                          <a:solidFill>
                            <a:srgbClr val="000000"/>
                          </a:solidFill>
                          <a:latin typeface="Arial" panose="020B0604020202020204" pitchFamily="34" charset="0"/>
                          <a:cs typeface="Arial" panose="020B0604020202020204" pitchFamily="34" charset="0"/>
                        </a:rPr>
                        <a:t>TB </a:t>
                      </a:r>
                      <a:r>
                        <a:rPr lang="en-US" sz="1800" dirty="0" err="1">
                          <a:solidFill>
                            <a:srgbClr val="000000"/>
                          </a:solidFill>
                          <a:latin typeface="Arial" panose="020B0604020202020204" pitchFamily="34" charset="0"/>
                          <a:cs typeface="Arial" panose="020B0604020202020204" pitchFamily="34" charset="0"/>
                        </a:rPr>
                        <a:t>tiền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tệ</a:t>
                      </a:r>
                      <a:r>
                        <a:rPr lang="en-US" sz="1800" dirty="0">
                          <a:solidFill>
                            <a:srgbClr val="000000"/>
                          </a:solidFill>
                          <a:latin typeface="Arial" panose="020B0604020202020204" pitchFamily="34" charset="0"/>
                          <a:cs typeface="Arial" panose="020B0604020202020204" pitchFamily="34" charset="0"/>
                        </a:rPr>
                        <a:t> </a:t>
                      </a:r>
                    </a:p>
                    <a:p>
                      <a:pPr algn="ct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Các</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yếu</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tố</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sản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xuất</a:t>
                      </a:r>
                      <a:endParaRPr lang="en-US" sz="1800" dirty="0">
                        <a:solidFill>
                          <a:srgbClr val="000000"/>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000000"/>
                        </a:solidFill>
                        <a:latin typeface="Arial" panose="020B0604020202020204" pitchFamily="34" charset="0"/>
                        <a:cs typeface="Arial" panose="020B0604020202020204" pitchFamily="34" charset="0"/>
                      </a:endParaRPr>
                    </a:p>
                    <a:p>
                      <a:pPr algn="ctr"/>
                      <a:r>
                        <a:rPr lang="en-US" sz="1800" dirty="0">
                          <a:solidFill>
                            <a:srgbClr val="000000"/>
                          </a:solidFill>
                          <a:latin typeface="Arial" panose="020B0604020202020204" pitchFamily="34" charset="0"/>
                          <a:cs typeface="Arial" panose="020B0604020202020204" pitchFamily="34" charset="0"/>
                        </a:rPr>
                        <a:t>TB </a:t>
                      </a:r>
                      <a:r>
                        <a:rPr lang="en-US" sz="1800" dirty="0" err="1">
                          <a:solidFill>
                            <a:srgbClr val="000000"/>
                          </a:solidFill>
                          <a:latin typeface="Arial" panose="020B0604020202020204" pitchFamily="34" charset="0"/>
                          <a:cs typeface="Arial" panose="020B0604020202020204" pitchFamily="34" charset="0"/>
                        </a:rPr>
                        <a:t>sản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xuất</a:t>
                      </a:r>
                      <a:endParaRPr lang="en-US" sz="1800" dirty="0">
                        <a:solidFill>
                          <a:srgbClr val="000000"/>
                        </a:solidFill>
                        <a:latin typeface="Arial" panose="020B0604020202020204" pitchFamily="34" charset="0"/>
                        <a:cs typeface="Arial" panose="020B0604020202020204" pitchFamily="34" charset="0"/>
                      </a:endParaRPr>
                    </a:p>
                    <a:p>
                      <a:pPr algn="ct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Tạo</a:t>
                      </a:r>
                      <a:r>
                        <a:rPr lang="en-US" sz="1800" dirty="0">
                          <a:solidFill>
                            <a:srgbClr val="000000"/>
                          </a:solidFill>
                          <a:latin typeface="Arial" panose="020B0604020202020204" pitchFamily="34" charset="0"/>
                          <a:cs typeface="Arial" panose="020B0604020202020204" pitchFamily="34" charset="0"/>
                        </a:rPr>
                        <a:t> ra GT </a:t>
                      </a:r>
                      <a:r>
                        <a:rPr lang="en-US" sz="1800" dirty="0" err="1">
                          <a:solidFill>
                            <a:srgbClr val="000000"/>
                          </a:solidFill>
                          <a:latin typeface="Arial" panose="020B0604020202020204" pitchFamily="34" charset="0"/>
                          <a:cs typeface="Arial" panose="020B0604020202020204" pitchFamily="34" charset="0"/>
                        </a:rPr>
                        <a:t>và</a:t>
                      </a:r>
                      <a:r>
                        <a:rPr lang="en-US" sz="1800" dirty="0">
                          <a:solidFill>
                            <a:srgbClr val="000000"/>
                          </a:solidFill>
                          <a:latin typeface="Arial" panose="020B0604020202020204" pitchFamily="34" charset="0"/>
                          <a:cs typeface="Arial" panose="020B0604020202020204" pitchFamily="34" charset="0"/>
                        </a:rPr>
                        <a:t> GTSD</a:t>
                      </a:r>
                    </a:p>
                    <a:p>
                      <a:endParaRPr lang="en-US" sz="1800" dirty="0">
                        <a:solidFill>
                          <a:srgbClr val="000000"/>
                        </a:solidFill>
                        <a:latin typeface="Arial" panose="020B0604020202020204" pitchFamily="34" charset="0"/>
                        <a:cs typeface="Arial" panose="020B0604020202020204" pitchFamily="34" charset="0"/>
                      </a:endParaRPr>
                    </a:p>
                  </a:txBody>
                  <a:tcPr>
                    <a:solidFill>
                      <a:schemeClr val="bg1"/>
                    </a:solidFill>
                  </a:tcPr>
                </a:tc>
                <a:tc>
                  <a:txBody>
                    <a:bodyPr/>
                    <a:lstStyle/>
                    <a:p>
                      <a:pPr algn="ctr"/>
                      <a:r>
                        <a:rPr lang="en-US" sz="1800" dirty="0">
                          <a:solidFill>
                            <a:srgbClr val="000000"/>
                          </a:solidFill>
                          <a:latin typeface="Arial" panose="020B0604020202020204" pitchFamily="34" charset="0"/>
                          <a:cs typeface="Arial" panose="020B0604020202020204" pitchFamily="34" charset="0"/>
                        </a:rPr>
                        <a:t>TB </a:t>
                      </a:r>
                      <a:r>
                        <a:rPr lang="en-US" sz="1800" dirty="0" err="1">
                          <a:solidFill>
                            <a:srgbClr val="000000"/>
                          </a:solidFill>
                          <a:latin typeface="Arial" panose="020B0604020202020204" pitchFamily="34" charset="0"/>
                          <a:cs typeface="Arial" panose="020B0604020202020204" pitchFamily="34" charset="0"/>
                        </a:rPr>
                        <a:t>hàng</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hóa</a:t>
                      </a:r>
                      <a:endParaRPr lang="en-US" sz="1800" dirty="0">
                        <a:solidFill>
                          <a:srgbClr val="000000"/>
                        </a:solidFill>
                        <a:latin typeface="Arial" panose="020B0604020202020204" pitchFamily="34" charset="0"/>
                        <a:cs typeface="Arial" panose="020B0604020202020204" pitchFamily="34" charset="0"/>
                      </a:endParaRPr>
                    </a:p>
                    <a:p>
                      <a:pPr algn="ct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hoàn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trả</a:t>
                      </a:r>
                      <a:r>
                        <a:rPr lang="en-US" sz="1800" dirty="0">
                          <a:solidFill>
                            <a:srgbClr val="000000"/>
                          </a:solidFill>
                          <a:latin typeface="Arial" panose="020B0604020202020204" pitchFamily="34" charset="0"/>
                          <a:cs typeface="Arial" panose="020B0604020202020204" pitchFamily="34" charset="0"/>
                        </a:rPr>
                        <a:t> CPSX </a:t>
                      </a:r>
                      <a:r>
                        <a:rPr lang="en-US" sz="1800" dirty="0" err="1">
                          <a:solidFill>
                            <a:srgbClr val="000000"/>
                          </a:solidFill>
                          <a:latin typeface="Arial" panose="020B0604020202020204" pitchFamily="34" charset="0"/>
                          <a:cs typeface="Arial" panose="020B0604020202020204" pitchFamily="34" charset="0"/>
                        </a:rPr>
                        <a:t>và</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mang</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lại</a:t>
                      </a:r>
                      <a:r>
                        <a:rPr lang="en-US" sz="1800" dirty="0">
                          <a:solidFill>
                            <a:srgbClr val="000000"/>
                          </a:solidFill>
                          <a:latin typeface="Arial" panose="020B0604020202020204" pitchFamily="34" charset="0"/>
                          <a:cs typeface="Arial" panose="020B0604020202020204" pitchFamily="34" charset="0"/>
                        </a:rPr>
                        <a:t> GTTD </a:t>
                      </a:r>
                      <a:r>
                        <a:rPr lang="en-US" sz="1800" dirty="0" err="1">
                          <a:solidFill>
                            <a:srgbClr val="000000"/>
                          </a:solidFill>
                          <a:latin typeface="Arial" panose="020B0604020202020204" pitchFamily="34" charset="0"/>
                          <a:cs typeface="Arial" panose="020B0604020202020204" pitchFamily="34" charset="0"/>
                        </a:rPr>
                        <a:t>cho</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nhà</a:t>
                      </a:r>
                      <a:r>
                        <a:rPr lang="en-US" sz="1800" dirty="0">
                          <a:solidFill>
                            <a:srgbClr val="000000"/>
                          </a:solidFill>
                          <a:latin typeface="Arial" panose="020B0604020202020204" pitchFamily="34" charset="0"/>
                          <a:cs typeface="Arial" panose="020B0604020202020204" pitchFamily="34" charset="0"/>
                        </a:rPr>
                        <a:t> TB </a:t>
                      </a:r>
                      <a:r>
                        <a:rPr lang="en-US" sz="1800" dirty="0" err="1">
                          <a:solidFill>
                            <a:srgbClr val="000000"/>
                          </a:solidFill>
                          <a:latin typeface="Arial" panose="020B0604020202020204" pitchFamily="34" charset="0"/>
                          <a:cs typeface="Arial" panose="020B0604020202020204" pitchFamily="34" charset="0"/>
                        </a:rPr>
                        <a:t>dưới</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dạng</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tiền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tệ</a:t>
                      </a:r>
                      <a:r>
                        <a:rPr lang="en-US" sz="1800" dirty="0">
                          <a:solidFill>
                            <a:srgbClr val="000000"/>
                          </a:solidFill>
                          <a:latin typeface="Arial" panose="020B0604020202020204" pitchFamily="34" charset="0"/>
                          <a:cs typeface="Arial" panose="020B0604020202020204" pitchFamily="34" charset="0"/>
                        </a:rPr>
                        <a:t>.</a:t>
                      </a:r>
                    </a:p>
                  </a:txBody>
                  <a:tcPr>
                    <a:solidFill>
                      <a:schemeClr val="bg1"/>
                    </a:solidFill>
                  </a:tcPr>
                </a:tc>
                <a:extLst>
                  <a:ext uri="{0D108BD9-81ED-4DB2-BD59-A6C34878D82A}">
                    <a16:rowId xmlns="" xmlns:a16="http://schemas.microsoft.com/office/drawing/2014/main" val="4096232777"/>
                  </a:ext>
                </a:extLst>
              </a:tr>
            </a:tbl>
          </a:graphicData>
        </a:graphic>
      </p:graphicFrame>
      <p:sp>
        <p:nvSpPr>
          <p:cNvPr id="23" name="TextBox 22">
            <a:extLst>
              <a:ext uri="{FF2B5EF4-FFF2-40B4-BE49-F238E27FC236}">
                <a16:creationId xmlns="" xmlns:a16="http://schemas.microsoft.com/office/drawing/2014/main" id="{3AF2324E-DA65-4A69-A1BF-9AC445F59E08}"/>
              </a:ext>
            </a:extLst>
          </p:cNvPr>
          <p:cNvSpPr txBox="1"/>
          <p:nvPr/>
        </p:nvSpPr>
        <p:spPr>
          <a:xfrm>
            <a:off x="1248228" y="2735671"/>
            <a:ext cx="1901372" cy="400110"/>
          </a:xfrm>
          <a:prstGeom prst="rect">
            <a:avLst/>
          </a:prstGeom>
          <a:noFill/>
        </p:spPr>
        <p:txBody>
          <a:bodyPr wrap="square">
            <a:spAutoFit/>
          </a:bodyPr>
          <a:lstStyle/>
          <a:p>
            <a:r>
              <a:rPr lang="en-US" sz="2000" b="1" dirty="0">
                <a:solidFill>
                  <a:srgbClr val="CC6600"/>
                </a:solidFill>
                <a:latin typeface="Arial" panose="020B0604020202020204" pitchFamily="34" charset="0"/>
                <a:cs typeface="Arial" panose="020B0604020202020204" pitchFamily="34" charset="0"/>
              </a:rPr>
              <a:t>3 </a:t>
            </a:r>
            <a:r>
              <a:rPr lang="en-US" sz="2000" b="1" dirty="0" err="1">
                <a:solidFill>
                  <a:srgbClr val="CC6600"/>
                </a:solidFill>
                <a:latin typeface="Arial" panose="020B0604020202020204" pitchFamily="34" charset="0"/>
                <a:cs typeface="Arial" panose="020B0604020202020204" pitchFamily="34" charset="0"/>
              </a:rPr>
              <a:t>giai</a:t>
            </a:r>
            <a:r>
              <a:rPr lang="en-US" sz="2000" b="1" dirty="0">
                <a:solidFill>
                  <a:srgbClr val="CC6600"/>
                </a:solidFill>
                <a:latin typeface="Arial" panose="020B0604020202020204" pitchFamily="34" charset="0"/>
                <a:cs typeface="Arial" panose="020B0604020202020204" pitchFamily="34" charset="0"/>
              </a:rPr>
              <a:t> </a:t>
            </a:r>
            <a:r>
              <a:rPr lang="en-US" sz="2000" b="1" dirty="0" err="1">
                <a:solidFill>
                  <a:srgbClr val="CC6600"/>
                </a:solidFill>
                <a:latin typeface="Arial" panose="020B0604020202020204" pitchFamily="34" charset="0"/>
                <a:cs typeface="Arial" panose="020B0604020202020204" pitchFamily="34" charset="0"/>
              </a:rPr>
              <a:t>đọan</a:t>
            </a:r>
            <a:endParaRPr lang="en-US" sz="2000" dirty="0">
              <a:latin typeface="Arial" panose="020B0604020202020204" pitchFamily="34" charset="0"/>
              <a:cs typeface="Arial" panose="020B0604020202020204" pitchFamily="34" charset="0"/>
            </a:endParaRPr>
          </a:p>
        </p:txBody>
      </p:sp>
      <p:sp>
        <p:nvSpPr>
          <p:cNvPr id="32" name="TextBox 31">
            <a:extLst>
              <a:ext uri="{FF2B5EF4-FFF2-40B4-BE49-F238E27FC236}">
                <a16:creationId xmlns="" xmlns:a16="http://schemas.microsoft.com/office/drawing/2014/main" id="{1A29D28C-B946-4072-84BE-0343641B8AB0}"/>
              </a:ext>
            </a:extLst>
          </p:cNvPr>
          <p:cNvSpPr txBox="1"/>
          <p:nvPr/>
        </p:nvSpPr>
        <p:spPr>
          <a:xfrm>
            <a:off x="1248228" y="4259954"/>
            <a:ext cx="2061029" cy="400110"/>
          </a:xfrm>
          <a:prstGeom prst="rect">
            <a:avLst/>
          </a:prstGeom>
          <a:noFill/>
        </p:spPr>
        <p:txBody>
          <a:bodyPr wrap="square">
            <a:spAutoFit/>
          </a:bodyPr>
          <a:lstStyle/>
          <a:p>
            <a:r>
              <a:rPr lang="en-US" sz="2000" b="1" dirty="0">
                <a:solidFill>
                  <a:srgbClr val="008000"/>
                </a:solidFill>
                <a:latin typeface="Arial" panose="020B0604020202020204" pitchFamily="34" charset="0"/>
                <a:cs typeface="Arial" panose="020B0604020202020204" pitchFamily="34" charset="0"/>
              </a:rPr>
              <a:t>3 </a:t>
            </a:r>
            <a:r>
              <a:rPr lang="en-US" sz="2000" b="1" dirty="0" err="1">
                <a:solidFill>
                  <a:srgbClr val="008000"/>
                </a:solidFill>
                <a:latin typeface="Arial" panose="020B0604020202020204" pitchFamily="34" charset="0"/>
                <a:cs typeface="Arial" panose="020B0604020202020204" pitchFamily="34" charset="0"/>
              </a:rPr>
              <a:t>hình</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thái</a:t>
            </a:r>
            <a:endParaRPr lang="en-US" sz="2000" dirty="0">
              <a:solidFill>
                <a:srgbClr val="008000"/>
              </a:solidFill>
              <a:latin typeface="Arial" panose="020B0604020202020204" pitchFamily="34" charset="0"/>
              <a:cs typeface="Arial" panose="020B0604020202020204" pitchFamily="34" charset="0"/>
            </a:endParaRPr>
          </a:p>
        </p:txBody>
      </p:sp>
      <p:sp>
        <p:nvSpPr>
          <p:cNvPr id="39" name="TextBox 38">
            <a:extLst>
              <a:ext uri="{FF2B5EF4-FFF2-40B4-BE49-F238E27FC236}">
                <a16:creationId xmlns="" xmlns:a16="http://schemas.microsoft.com/office/drawing/2014/main" id="{78B694AA-0996-4A5E-B174-C1967B440DFB}"/>
              </a:ext>
            </a:extLst>
          </p:cNvPr>
          <p:cNvSpPr txBox="1"/>
          <p:nvPr/>
        </p:nvSpPr>
        <p:spPr>
          <a:xfrm>
            <a:off x="1248228" y="5784237"/>
            <a:ext cx="1814286" cy="400110"/>
          </a:xfrm>
          <a:prstGeom prst="rect">
            <a:avLst/>
          </a:prstGeom>
          <a:noFill/>
        </p:spPr>
        <p:txBody>
          <a:bodyPr wrap="square">
            <a:spAutoFit/>
          </a:bodyPr>
          <a:lstStyle/>
          <a:p>
            <a:r>
              <a:rPr lang="en-US" sz="2000" b="1" dirty="0">
                <a:solidFill>
                  <a:srgbClr val="0033CC"/>
                </a:solidFill>
                <a:latin typeface="Arial" panose="020B0604020202020204" pitchFamily="34" charset="0"/>
                <a:cs typeface="Arial" panose="020B0604020202020204" pitchFamily="34" charset="0"/>
              </a:rPr>
              <a:t>3 </a:t>
            </a:r>
            <a:r>
              <a:rPr lang="en-US" sz="2000" b="1" dirty="0" err="1">
                <a:solidFill>
                  <a:srgbClr val="0033CC"/>
                </a:solidFill>
                <a:latin typeface="Arial" panose="020B0604020202020204" pitchFamily="34" charset="0"/>
                <a:cs typeface="Arial" panose="020B0604020202020204" pitchFamily="34" charset="0"/>
              </a:rPr>
              <a:t>chức</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năng</a:t>
            </a:r>
            <a:r>
              <a:rPr lang="en-US" sz="2000" b="1" dirty="0">
                <a:solidFill>
                  <a:srgbClr val="0033CC"/>
                </a:solidFill>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 xmlns:a16="http://schemas.microsoft.com/office/drawing/2014/main" id="{627EB151-5B31-46F6-9A66-25CCBC425B14}"/>
              </a:ext>
            </a:extLst>
          </p:cNvPr>
          <p:cNvCxnSpPr/>
          <p:nvPr/>
        </p:nvCxnSpPr>
        <p:spPr>
          <a:xfrm>
            <a:off x="667657" y="3643086"/>
            <a:ext cx="11045371"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 xmlns:a16="http://schemas.microsoft.com/office/drawing/2014/main" id="{7FD4898D-BAC7-4328-BCC4-3D79204A5533}"/>
              </a:ext>
            </a:extLst>
          </p:cNvPr>
          <p:cNvCxnSpPr>
            <a:cxnSpLocks/>
          </p:cNvCxnSpPr>
          <p:nvPr/>
        </p:nvCxnSpPr>
        <p:spPr>
          <a:xfrm>
            <a:off x="667657" y="2681968"/>
            <a:ext cx="11045371" cy="0"/>
          </a:xfrm>
          <a:prstGeom prst="line">
            <a:avLst/>
          </a:prstGeom>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 xmlns:a16="http://schemas.microsoft.com/office/drawing/2014/main" id="{9ADC7A6A-7E76-455F-AC70-5406635BEF30}"/>
              </a:ext>
            </a:extLst>
          </p:cNvPr>
          <p:cNvCxnSpPr>
            <a:cxnSpLocks/>
          </p:cNvCxnSpPr>
          <p:nvPr/>
        </p:nvCxnSpPr>
        <p:spPr>
          <a:xfrm>
            <a:off x="667657" y="2636973"/>
            <a:ext cx="0" cy="4200434"/>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 xmlns:a16="http://schemas.microsoft.com/office/drawing/2014/main" id="{4E1F5F67-BD68-49AE-BB2F-6E927F9A7C9F}"/>
              </a:ext>
            </a:extLst>
          </p:cNvPr>
          <p:cNvCxnSpPr/>
          <p:nvPr/>
        </p:nvCxnSpPr>
        <p:spPr>
          <a:xfrm>
            <a:off x="667657" y="6516914"/>
            <a:ext cx="11045371"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 xmlns:a16="http://schemas.microsoft.com/office/drawing/2014/main" id="{73AE7292-1FA3-40FD-9D62-E9B49F1A0626}"/>
              </a:ext>
            </a:extLst>
          </p:cNvPr>
          <p:cNvCxnSpPr/>
          <p:nvPr/>
        </p:nvCxnSpPr>
        <p:spPr>
          <a:xfrm>
            <a:off x="11713028" y="2735671"/>
            <a:ext cx="0" cy="3766728"/>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 xmlns:a16="http://schemas.microsoft.com/office/drawing/2014/main" id="{0FED4BE0-046B-41CB-A903-A64C857B8504}"/>
              </a:ext>
            </a:extLst>
          </p:cNvPr>
          <p:cNvCxnSpPr/>
          <p:nvPr/>
        </p:nvCxnSpPr>
        <p:spPr>
          <a:xfrm>
            <a:off x="667657" y="5007429"/>
            <a:ext cx="1101742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 xmlns:a16="http://schemas.microsoft.com/office/drawing/2014/main" id="{75DB7D54-D6A8-432C-A23E-879A23E18243}"/>
              </a:ext>
            </a:extLst>
          </p:cNvPr>
          <p:cNvCxnSpPr/>
          <p:nvPr/>
        </p:nvCxnSpPr>
        <p:spPr>
          <a:xfrm>
            <a:off x="3062514" y="2644231"/>
            <a:ext cx="0" cy="4185919"/>
          </a:xfrm>
          <a:prstGeom prst="line">
            <a:avLst/>
          </a:prstGeom>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 xmlns:a16="http://schemas.microsoft.com/office/drawing/2014/main" id="{2985D112-DF66-47F7-8750-541D335D3011}"/>
              </a:ext>
            </a:extLst>
          </p:cNvPr>
          <p:cNvCxnSpPr/>
          <p:nvPr/>
        </p:nvCxnSpPr>
        <p:spPr>
          <a:xfrm>
            <a:off x="5805714" y="2735671"/>
            <a:ext cx="0" cy="3766728"/>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 xmlns:a16="http://schemas.microsoft.com/office/drawing/2014/main" id="{A92FB6A3-F7D5-4E4A-9262-11309DE43EDC}"/>
              </a:ext>
            </a:extLst>
          </p:cNvPr>
          <p:cNvCxnSpPr/>
          <p:nvPr/>
        </p:nvCxnSpPr>
        <p:spPr>
          <a:xfrm>
            <a:off x="8563429" y="2735671"/>
            <a:ext cx="0" cy="3743505"/>
          </a:xfrm>
          <a:prstGeom prst="line">
            <a:avLst/>
          </a:prstGeom>
        </p:spPr>
        <p:style>
          <a:lnRef idx="1">
            <a:schemeClr val="accent1"/>
          </a:lnRef>
          <a:fillRef idx="0">
            <a:schemeClr val="accent1"/>
          </a:fillRef>
          <a:effectRef idx="0">
            <a:schemeClr val="accent1"/>
          </a:effectRef>
          <a:fontRef idx="minor">
            <a:schemeClr val="tx1"/>
          </a:fontRef>
        </p:style>
      </p:cxnSp>
      <p:pic>
        <p:nvPicPr>
          <p:cNvPr id="20" name="Picture 1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5943044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6"/>
          <p:cNvSpPr>
            <a:spLocks/>
          </p:cNvSpPr>
          <p:nvPr/>
        </p:nvSpPr>
        <p:spPr bwMode="auto">
          <a:xfrm>
            <a:off x="1998945" y="4148264"/>
            <a:ext cx="1583732" cy="2735862"/>
          </a:xfrm>
          <a:custGeom>
            <a:avLst/>
            <a:gdLst>
              <a:gd name="T0" fmla="*/ 1008 w 1775"/>
              <a:gd name="T1" fmla="*/ 0 h 3069"/>
              <a:gd name="T2" fmla="*/ 1652 w 1775"/>
              <a:gd name="T3" fmla="*/ 308 h 3069"/>
              <a:gd name="T4" fmla="*/ 1171 w 1775"/>
              <a:gd name="T5" fmla="*/ 1204 h 3069"/>
              <a:gd name="T6" fmla="*/ 1167 w 1775"/>
              <a:gd name="T7" fmla="*/ 1204 h 3069"/>
              <a:gd name="T8" fmla="*/ 1160 w 1775"/>
              <a:gd name="T9" fmla="*/ 1209 h 3069"/>
              <a:gd name="T10" fmla="*/ 1149 w 1775"/>
              <a:gd name="T11" fmla="*/ 1223 h 3069"/>
              <a:gd name="T12" fmla="*/ 1139 w 1775"/>
              <a:gd name="T13" fmla="*/ 1250 h 3069"/>
              <a:gd name="T14" fmla="*/ 1126 w 1775"/>
              <a:gd name="T15" fmla="*/ 1295 h 3069"/>
              <a:gd name="T16" fmla="*/ 1117 w 1775"/>
              <a:gd name="T17" fmla="*/ 1361 h 3069"/>
              <a:gd name="T18" fmla="*/ 1110 w 1775"/>
              <a:gd name="T19" fmla="*/ 1454 h 3069"/>
              <a:gd name="T20" fmla="*/ 1110 w 1775"/>
              <a:gd name="T21" fmla="*/ 1578 h 3069"/>
              <a:gd name="T22" fmla="*/ 1115 w 1775"/>
              <a:gd name="T23" fmla="*/ 1735 h 3069"/>
              <a:gd name="T24" fmla="*/ 1130 w 1775"/>
              <a:gd name="T25" fmla="*/ 1934 h 3069"/>
              <a:gd name="T26" fmla="*/ 1155 w 1775"/>
              <a:gd name="T27" fmla="*/ 2226 h 3069"/>
              <a:gd name="T28" fmla="*/ 1178 w 1775"/>
              <a:gd name="T29" fmla="*/ 2475 h 3069"/>
              <a:gd name="T30" fmla="*/ 1200 w 1775"/>
              <a:gd name="T31" fmla="*/ 2681 h 3069"/>
              <a:gd name="T32" fmla="*/ 1217 w 1775"/>
              <a:gd name="T33" fmla="*/ 2843 h 3069"/>
              <a:gd name="T34" fmla="*/ 1230 w 1775"/>
              <a:gd name="T35" fmla="*/ 2960 h 3069"/>
              <a:gd name="T36" fmla="*/ 1239 w 1775"/>
              <a:gd name="T37" fmla="*/ 3030 h 3069"/>
              <a:gd name="T38" fmla="*/ 1242 w 1775"/>
              <a:gd name="T39" fmla="*/ 3053 h 3069"/>
              <a:gd name="T40" fmla="*/ 633 w 1775"/>
              <a:gd name="T41" fmla="*/ 3064 h 3069"/>
              <a:gd name="T42" fmla="*/ 640 w 1775"/>
              <a:gd name="T43" fmla="*/ 3019 h 3069"/>
              <a:gd name="T44" fmla="*/ 651 w 1775"/>
              <a:gd name="T45" fmla="*/ 2940 h 3069"/>
              <a:gd name="T46" fmla="*/ 665 w 1775"/>
              <a:gd name="T47" fmla="*/ 2829 h 3069"/>
              <a:gd name="T48" fmla="*/ 681 w 1775"/>
              <a:gd name="T49" fmla="*/ 2697 h 3069"/>
              <a:gd name="T50" fmla="*/ 697 w 1775"/>
              <a:gd name="T51" fmla="*/ 2548 h 3069"/>
              <a:gd name="T52" fmla="*/ 710 w 1775"/>
              <a:gd name="T53" fmla="*/ 2390 h 3069"/>
              <a:gd name="T54" fmla="*/ 720 w 1775"/>
              <a:gd name="T55" fmla="*/ 2231 h 3069"/>
              <a:gd name="T56" fmla="*/ 726 w 1775"/>
              <a:gd name="T57" fmla="*/ 2077 h 3069"/>
              <a:gd name="T58" fmla="*/ 726 w 1775"/>
              <a:gd name="T59" fmla="*/ 1936 h 3069"/>
              <a:gd name="T60" fmla="*/ 717 w 1775"/>
              <a:gd name="T61" fmla="*/ 1814 h 3069"/>
              <a:gd name="T62" fmla="*/ 697 w 1775"/>
              <a:gd name="T63" fmla="*/ 1717 h 3069"/>
              <a:gd name="T64" fmla="*/ 112 w 1775"/>
              <a:gd name="T65" fmla="*/ 670 h 3069"/>
              <a:gd name="T66" fmla="*/ 842 w 1775"/>
              <a:gd name="T67" fmla="*/ 0 h 3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75" h="3069">
                <a:moveTo>
                  <a:pt x="842" y="0"/>
                </a:moveTo>
                <a:lnTo>
                  <a:pt x="1008" y="0"/>
                </a:lnTo>
                <a:lnTo>
                  <a:pt x="1078" y="926"/>
                </a:lnTo>
                <a:lnTo>
                  <a:pt x="1652" y="308"/>
                </a:lnTo>
                <a:lnTo>
                  <a:pt x="1775" y="473"/>
                </a:lnTo>
                <a:lnTo>
                  <a:pt x="1171" y="1204"/>
                </a:lnTo>
                <a:lnTo>
                  <a:pt x="1169" y="1204"/>
                </a:lnTo>
                <a:lnTo>
                  <a:pt x="1167" y="1204"/>
                </a:lnTo>
                <a:lnTo>
                  <a:pt x="1164" y="1205"/>
                </a:lnTo>
                <a:lnTo>
                  <a:pt x="1160" y="1209"/>
                </a:lnTo>
                <a:lnTo>
                  <a:pt x="1155" y="1214"/>
                </a:lnTo>
                <a:lnTo>
                  <a:pt x="1149" y="1223"/>
                </a:lnTo>
                <a:lnTo>
                  <a:pt x="1144" y="1234"/>
                </a:lnTo>
                <a:lnTo>
                  <a:pt x="1139" y="1250"/>
                </a:lnTo>
                <a:lnTo>
                  <a:pt x="1132" y="1270"/>
                </a:lnTo>
                <a:lnTo>
                  <a:pt x="1126" y="1295"/>
                </a:lnTo>
                <a:lnTo>
                  <a:pt x="1121" y="1325"/>
                </a:lnTo>
                <a:lnTo>
                  <a:pt x="1117" y="1361"/>
                </a:lnTo>
                <a:lnTo>
                  <a:pt x="1114" y="1404"/>
                </a:lnTo>
                <a:lnTo>
                  <a:pt x="1110" y="1454"/>
                </a:lnTo>
                <a:lnTo>
                  <a:pt x="1110" y="1511"/>
                </a:lnTo>
                <a:lnTo>
                  <a:pt x="1110" y="1578"/>
                </a:lnTo>
                <a:lnTo>
                  <a:pt x="1112" y="1651"/>
                </a:lnTo>
                <a:lnTo>
                  <a:pt x="1115" y="1735"/>
                </a:lnTo>
                <a:lnTo>
                  <a:pt x="1121" y="1828"/>
                </a:lnTo>
                <a:lnTo>
                  <a:pt x="1130" y="1934"/>
                </a:lnTo>
                <a:lnTo>
                  <a:pt x="1142" y="2084"/>
                </a:lnTo>
                <a:lnTo>
                  <a:pt x="1155" y="2226"/>
                </a:lnTo>
                <a:lnTo>
                  <a:pt x="1167" y="2355"/>
                </a:lnTo>
                <a:lnTo>
                  <a:pt x="1178" y="2475"/>
                </a:lnTo>
                <a:lnTo>
                  <a:pt x="1189" y="2584"/>
                </a:lnTo>
                <a:lnTo>
                  <a:pt x="1200" y="2681"/>
                </a:lnTo>
                <a:lnTo>
                  <a:pt x="1208" y="2766"/>
                </a:lnTo>
                <a:lnTo>
                  <a:pt x="1217" y="2843"/>
                </a:lnTo>
                <a:lnTo>
                  <a:pt x="1225" y="2906"/>
                </a:lnTo>
                <a:lnTo>
                  <a:pt x="1230" y="2960"/>
                </a:lnTo>
                <a:lnTo>
                  <a:pt x="1235" y="3001"/>
                </a:lnTo>
                <a:lnTo>
                  <a:pt x="1239" y="3030"/>
                </a:lnTo>
                <a:lnTo>
                  <a:pt x="1241" y="3048"/>
                </a:lnTo>
                <a:lnTo>
                  <a:pt x="1242" y="3053"/>
                </a:lnTo>
                <a:lnTo>
                  <a:pt x="633" y="3069"/>
                </a:lnTo>
                <a:lnTo>
                  <a:pt x="633" y="3064"/>
                </a:lnTo>
                <a:lnTo>
                  <a:pt x="636" y="3046"/>
                </a:lnTo>
                <a:lnTo>
                  <a:pt x="640" y="3019"/>
                </a:lnTo>
                <a:lnTo>
                  <a:pt x="645" y="2983"/>
                </a:lnTo>
                <a:lnTo>
                  <a:pt x="651" y="2940"/>
                </a:lnTo>
                <a:lnTo>
                  <a:pt x="658" y="2888"/>
                </a:lnTo>
                <a:lnTo>
                  <a:pt x="665" y="2829"/>
                </a:lnTo>
                <a:lnTo>
                  <a:pt x="672" y="2765"/>
                </a:lnTo>
                <a:lnTo>
                  <a:pt x="681" y="2697"/>
                </a:lnTo>
                <a:lnTo>
                  <a:pt x="688" y="2623"/>
                </a:lnTo>
                <a:lnTo>
                  <a:pt x="697" y="2548"/>
                </a:lnTo>
                <a:lnTo>
                  <a:pt x="704" y="2469"/>
                </a:lnTo>
                <a:lnTo>
                  <a:pt x="710" y="2390"/>
                </a:lnTo>
                <a:lnTo>
                  <a:pt x="717" y="2310"/>
                </a:lnTo>
                <a:lnTo>
                  <a:pt x="720" y="2231"/>
                </a:lnTo>
                <a:lnTo>
                  <a:pt x="724" y="2152"/>
                </a:lnTo>
                <a:lnTo>
                  <a:pt x="726" y="2077"/>
                </a:lnTo>
                <a:lnTo>
                  <a:pt x="727" y="2004"/>
                </a:lnTo>
                <a:lnTo>
                  <a:pt x="726" y="1936"/>
                </a:lnTo>
                <a:lnTo>
                  <a:pt x="722" y="1871"/>
                </a:lnTo>
                <a:lnTo>
                  <a:pt x="717" y="1814"/>
                </a:lnTo>
                <a:lnTo>
                  <a:pt x="708" y="1762"/>
                </a:lnTo>
                <a:lnTo>
                  <a:pt x="697" y="1717"/>
                </a:lnTo>
                <a:lnTo>
                  <a:pt x="0" y="774"/>
                </a:lnTo>
                <a:lnTo>
                  <a:pt x="112" y="670"/>
                </a:lnTo>
                <a:lnTo>
                  <a:pt x="770" y="1420"/>
                </a:lnTo>
                <a:lnTo>
                  <a:pt x="842" y="0"/>
                </a:lnTo>
                <a:close/>
              </a:path>
            </a:pathLst>
          </a:custGeom>
          <a:solidFill>
            <a:schemeClr val="tx1">
              <a:lumMod val="75000"/>
              <a:lumOff val="2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 name="Freeform 7"/>
          <p:cNvSpPr>
            <a:spLocks/>
          </p:cNvSpPr>
          <p:nvPr/>
        </p:nvSpPr>
        <p:spPr bwMode="auto">
          <a:xfrm>
            <a:off x="1435365" y="1596727"/>
            <a:ext cx="2684140" cy="2689491"/>
          </a:xfrm>
          <a:custGeom>
            <a:avLst/>
            <a:gdLst>
              <a:gd name="T0" fmla="*/ 1634 w 3011"/>
              <a:gd name="T1" fmla="*/ 5 h 3015"/>
              <a:gd name="T2" fmla="*/ 1884 w 3011"/>
              <a:gd name="T3" fmla="*/ 48 h 3015"/>
              <a:gd name="T4" fmla="*/ 2119 w 3011"/>
              <a:gd name="T5" fmla="*/ 131 h 3015"/>
              <a:gd name="T6" fmla="*/ 2333 w 3011"/>
              <a:gd name="T7" fmla="*/ 249 h 3015"/>
              <a:gd name="T8" fmla="*/ 2526 w 3011"/>
              <a:gd name="T9" fmla="*/ 399 h 3015"/>
              <a:gd name="T10" fmla="*/ 2691 w 3011"/>
              <a:gd name="T11" fmla="*/ 578 h 3015"/>
              <a:gd name="T12" fmla="*/ 2825 w 3011"/>
              <a:gd name="T13" fmla="*/ 782 h 3015"/>
              <a:gd name="T14" fmla="*/ 2925 w 3011"/>
              <a:gd name="T15" fmla="*/ 1008 h 3015"/>
              <a:gd name="T16" fmla="*/ 2989 w 3011"/>
              <a:gd name="T17" fmla="*/ 1251 h 3015"/>
              <a:gd name="T18" fmla="*/ 3011 w 3011"/>
              <a:gd name="T19" fmla="*/ 1507 h 3015"/>
              <a:gd name="T20" fmla="*/ 2989 w 3011"/>
              <a:gd name="T21" fmla="*/ 1765 h 3015"/>
              <a:gd name="T22" fmla="*/ 2925 w 3011"/>
              <a:gd name="T23" fmla="*/ 2009 h 3015"/>
              <a:gd name="T24" fmla="*/ 2825 w 3011"/>
              <a:gd name="T25" fmla="*/ 2232 h 3015"/>
              <a:gd name="T26" fmla="*/ 2691 w 3011"/>
              <a:gd name="T27" fmla="*/ 2437 h 3015"/>
              <a:gd name="T28" fmla="*/ 2526 w 3011"/>
              <a:gd name="T29" fmla="*/ 2616 h 3015"/>
              <a:gd name="T30" fmla="*/ 2333 w 3011"/>
              <a:gd name="T31" fmla="*/ 2766 h 3015"/>
              <a:gd name="T32" fmla="*/ 2119 w 3011"/>
              <a:gd name="T33" fmla="*/ 2884 h 3015"/>
              <a:gd name="T34" fmla="*/ 1884 w 3011"/>
              <a:gd name="T35" fmla="*/ 2966 h 3015"/>
              <a:gd name="T36" fmla="*/ 1634 w 3011"/>
              <a:gd name="T37" fmla="*/ 3009 h 3015"/>
              <a:gd name="T38" fmla="*/ 1375 w 3011"/>
              <a:gd name="T39" fmla="*/ 3009 h 3015"/>
              <a:gd name="T40" fmla="*/ 1124 w 3011"/>
              <a:gd name="T41" fmla="*/ 2966 h 3015"/>
              <a:gd name="T42" fmla="*/ 890 w 3011"/>
              <a:gd name="T43" fmla="*/ 2884 h 3015"/>
              <a:gd name="T44" fmla="*/ 676 w 3011"/>
              <a:gd name="T45" fmla="*/ 2766 h 3015"/>
              <a:gd name="T46" fmla="*/ 484 w 3011"/>
              <a:gd name="T47" fmla="*/ 2616 h 3015"/>
              <a:gd name="T48" fmla="*/ 318 w 3011"/>
              <a:gd name="T49" fmla="*/ 2437 h 3015"/>
              <a:gd name="T50" fmla="*/ 184 w 3011"/>
              <a:gd name="T51" fmla="*/ 2232 h 3015"/>
              <a:gd name="T52" fmla="*/ 84 w 3011"/>
              <a:gd name="T53" fmla="*/ 2009 h 3015"/>
              <a:gd name="T54" fmla="*/ 21 w 3011"/>
              <a:gd name="T55" fmla="*/ 1765 h 3015"/>
              <a:gd name="T56" fmla="*/ 0 w 3011"/>
              <a:gd name="T57" fmla="*/ 1507 h 3015"/>
              <a:gd name="T58" fmla="*/ 21 w 3011"/>
              <a:gd name="T59" fmla="*/ 1251 h 3015"/>
              <a:gd name="T60" fmla="*/ 84 w 3011"/>
              <a:gd name="T61" fmla="*/ 1008 h 3015"/>
              <a:gd name="T62" fmla="*/ 184 w 3011"/>
              <a:gd name="T63" fmla="*/ 782 h 3015"/>
              <a:gd name="T64" fmla="*/ 318 w 3011"/>
              <a:gd name="T65" fmla="*/ 578 h 3015"/>
              <a:gd name="T66" fmla="*/ 484 w 3011"/>
              <a:gd name="T67" fmla="*/ 399 h 3015"/>
              <a:gd name="T68" fmla="*/ 676 w 3011"/>
              <a:gd name="T69" fmla="*/ 249 h 3015"/>
              <a:gd name="T70" fmla="*/ 890 w 3011"/>
              <a:gd name="T71" fmla="*/ 131 h 3015"/>
              <a:gd name="T72" fmla="*/ 1124 w 3011"/>
              <a:gd name="T73" fmla="*/ 48 h 3015"/>
              <a:gd name="T74" fmla="*/ 1375 w 3011"/>
              <a:gd name="T75" fmla="*/ 5 h 3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11" h="3015">
                <a:moveTo>
                  <a:pt x="1505" y="0"/>
                </a:moveTo>
                <a:lnTo>
                  <a:pt x="1634" y="5"/>
                </a:lnTo>
                <a:lnTo>
                  <a:pt x="1761" y="21"/>
                </a:lnTo>
                <a:lnTo>
                  <a:pt x="1884" y="48"/>
                </a:lnTo>
                <a:lnTo>
                  <a:pt x="2004" y="84"/>
                </a:lnTo>
                <a:lnTo>
                  <a:pt x="2119" y="131"/>
                </a:lnTo>
                <a:lnTo>
                  <a:pt x="2230" y="186"/>
                </a:lnTo>
                <a:lnTo>
                  <a:pt x="2333" y="249"/>
                </a:lnTo>
                <a:lnTo>
                  <a:pt x="2433" y="320"/>
                </a:lnTo>
                <a:lnTo>
                  <a:pt x="2526" y="399"/>
                </a:lnTo>
                <a:lnTo>
                  <a:pt x="2612" y="485"/>
                </a:lnTo>
                <a:lnTo>
                  <a:pt x="2691" y="578"/>
                </a:lnTo>
                <a:lnTo>
                  <a:pt x="2762" y="677"/>
                </a:lnTo>
                <a:lnTo>
                  <a:pt x="2825" y="782"/>
                </a:lnTo>
                <a:lnTo>
                  <a:pt x="2880" y="893"/>
                </a:lnTo>
                <a:lnTo>
                  <a:pt x="2925" y="1008"/>
                </a:lnTo>
                <a:lnTo>
                  <a:pt x="2963" y="1128"/>
                </a:lnTo>
                <a:lnTo>
                  <a:pt x="2989" y="1251"/>
                </a:lnTo>
                <a:lnTo>
                  <a:pt x="3006" y="1378"/>
                </a:lnTo>
                <a:lnTo>
                  <a:pt x="3011" y="1507"/>
                </a:lnTo>
                <a:lnTo>
                  <a:pt x="3006" y="1638"/>
                </a:lnTo>
                <a:lnTo>
                  <a:pt x="2989" y="1765"/>
                </a:lnTo>
                <a:lnTo>
                  <a:pt x="2963" y="1889"/>
                </a:lnTo>
                <a:lnTo>
                  <a:pt x="2925" y="2009"/>
                </a:lnTo>
                <a:lnTo>
                  <a:pt x="2880" y="2123"/>
                </a:lnTo>
                <a:lnTo>
                  <a:pt x="2825" y="2232"/>
                </a:lnTo>
                <a:lnTo>
                  <a:pt x="2762" y="2338"/>
                </a:lnTo>
                <a:lnTo>
                  <a:pt x="2691" y="2437"/>
                </a:lnTo>
                <a:lnTo>
                  <a:pt x="2612" y="2530"/>
                </a:lnTo>
                <a:lnTo>
                  <a:pt x="2526" y="2616"/>
                </a:lnTo>
                <a:lnTo>
                  <a:pt x="2433" y="2694"/>
                </a:lnTo>
                <a:lnTo>
                  <a:pt x="2333" y="2766"/>
                </a:lnTo>
                <a:lnTo>
                  <a:pt x="2230" y="2830"/>
                </a:lnTo>
                <a:lnTo>
                  <a:pt x="2119" y="2884"/>
                </a:lnTo>
                <a:lnTo>
                  <a:pt x="2004" y="2931"/>
                </a:lnTo>
                <a:lnTo>
                  <a:pt x="1884" y="2966"/>
                </a:lnTo>
                <a:lnTo>
                  <a:pt x="1761" y="2993"/>
                </a:lnTo>
                <a:lnTo>
                  <a:pt x="1634" y="3009"/>
                </a:lnTo>
                <a:lnTo>
                  <a:pt x="1505" y="3015"/>
                </a:lnTo>
                <a:lnTo>
                  <a:pt x="1375" y="3009"/>
                </a:lnTo>
                <a:lnTo>
                  <a:pt x="1248" y="2993"/>
                </a:lnTo>
                <a:lnTo>
                  <a:pt x="1124" y="2966"/>
                </a:lnTo>
                <a:lnTo>
                  <a:pt x="1005" y="2931"/>
                </a:lnTo>
                <a:lnTo>
                  <a:pt x="890" y="2884"/>
                </a:lnTo>
                <a:lnTo>
                  <a:pt x="781" y="2830"/>
                </a:lnTo>
                <a:lnTo>
                  <a:pt x="676" y="2766"/>
                </a:lnTo>
                <a:lnTo>
                  <a:pt x="577" y="2694"/>
                </a:lnTo>
                <a:lnTo>
                  <a:pt x="484" y="2616"/>
                </a:lnTo>
                <a:lnTo>
                  <a:pt x="398" y="2530"/>
                </a:lnTo>
                <a:lnTo>
                  <a:pt x="318" y="2437"/>
                </a:lnTo>
                <a:lnTo>
                  <a:pt x="248" y="2338"/>
                </a:lnTo>
                <a:lnTo>
                  <a:pt x="184" y="2232"/>
                </a:lnTo>
                <a:lnTo>
                  <a:pt x="130" y="2123"/>
                </a:lnTo>
                <a:lnTo>
                  <a:pt x="84" y="2009"/>
                </a:lnTo>
                <a:lnTo>
                  <a:pt x="48" y="1889"/>
                </a:lnTo>
                <a:lnTo>
                  <a:pt x="21" y="1765"/>
                </a:lnTo>
                <a:lnTo>
                  <a:pt x="5" y="1638"/>
                </a:lnTo>
                <a:lnTo>
                  <a:pt x="0" y="1507"/>
                </a:lnTo>
                <a:lnTo>
                  <a:pt x="5" y="1378"/>
                </a:lnTo>
                <a:lnTo>
                  <a:pt x="21" y="1251"/>
                </a:lnTo>
                <a:lnTo>
                  <a:pt x="48" y="1128"/>
                </a:lnTo>
                <a:lnTo>
                  <a:pt x="84" y="1008"/>
                </a:lnTo>
                <a:lnTo>
                  <a:pt x="130" y="893"/>
                </a:lnTo>
                <a:lnTo>
                  <a:pt x="184" y="782"/>
                </a:lnTo>
                <a:lnTo>
                  <a:pt x="248" y="677"/>
                </a:lnTo>
                <a:lnTo>
                  <a:pt x="318" y="578"/>
                </a:lnTo>
                <a:lnTo>
                  <a:pt x="398" y="485"/>
                </a:lnTo>
                <a:lnTo>
                  <a:pt x="484" y="399"/>
                </a:lnTo>
                <a:lnTo>
                  <a:pt x="577" y="320"/>
                </a:lnTo>
                <a:lnTo>
                  <a:pt x="676" y="249"/>
                </a:lnTo>
                <a:lnTo>
                  <a:pt x="781" y="186"/>
                </a:lnTo>
                <a:lnTo>
                  <a:pt x="890" y="131"/>
                </a:lnTo>
                <a:lnTo>
                  <a:pt x="1005" y="84"/>
                </a:lnTo>
                <a:lnTo>
                  <a:pt x="1124" y="48"/>
                </a:lnTo>
                <a:lnTo>
                  <a:pt x="1248" y="21"/>
                </a:lnTo>
                <a:lnTo>
                  <a:pt x="1375" y="5"/>
                </a:lnTo>
                <a:lnTo>
                  <a:pt x="1505"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 name="Freeform 9"/>
          <p:cNvSpPr>
            <a:spLocks/>
          </p:cNvSpPr>
          <p:nvPr/>
        </p:nvSpPr>
        <p:spPr bwMode="auto">
          <a:xfrm>
            <a:off x="3195661" y="3398044"/>
            <a:ext cx="1560547" cy="1564114"/>
          </a:xfrm>
          <a:custGeom>
            <a:avLst/>
            <a:gdLst>
              <a:gd name="T0" fmla="*/ 876 w 1750"/>
              <a:gd name="T1" fmla="*/ 0 h 1753"/>
              <a:gd name="T2" fmla="*/ 971 w 1750"/>
              <a:gd name="T3" fmla="*/ 6 h 1753"/>
              <a:gd name="T4" fmla="*/ 1064 w 1750"/>
              <a:gd name="T5" fmla="*/ 20 h 1753"/>
              <a:gd name="T6" fmla="*/ 1151 w 1750"/>
              <a:gd name="T7" fmla="*/ 45 h 1753"/>
              <a:gd name="T8" fmla="*/ 1237 w 1750"/>
              <a:gd name="T9" fmla="*/ 79 h 1753"/>
              <a:gd name="T10" fmla="*/ 1318 w 1750"/>
              <a:gd name="T11" fmla="*/ 120 h 1753"/>
              <a:gd name="T12" fmla="*/ 1393 w 1750"/>
              <a:gd name="T13" fmla="*/ 169 h 1753"/>
              <a:gd name="T14" fmla="*/ 1463 w 1750"/>
              <a:gd name="T15" fmla="*/ 226 h 1753"/>
              <a:gd name="T16" fmla="*/ 1525 w 1750"/>
              <a:gd name="T17" fmla="*/ 290 h 1753"/>
              <a:gd name="T18" fmla="*/ 1582 w 1750"/>
              <a:gd name="T19" fmla="*/ 358 h 1753"/>
              <a:gd name="T20" fmla="*/ 1631 w 1750"/>
              <a:gd name="T21" fmla="*/ 434 h 1753"/>
              <a:gd name="T22" fmla="*/ 1674 w 1750"/>
              <a:gd name="T23" fmla="*/ 514 h 1753"/>
              <a:gd name="T24" fmla="*/ 1706 w 1750"/>
              <a:gd name="T25" fmla="*/ 600 h 1753"/>
              <a:gd name="T26" fmla="*/ 1731 w 1750"/>
              <a:gd name="T27" fmla="*/ 688 h 1753"/>
              <a:gd name="T28" fmla="*/ 1745 w 1750"/>
              <a:gd name="T29" fmla="*/ 781 h 1753"/>
              <a:gd name="T30" fmla="*/ 1750 w 1750"/>
              <a:gd name="T31" fmla="*/ 876 h 1753"/>
              <a:gd name="T32" fmla="*/ 1745 w 1750"/>
              <a:gd name="T33" fmla="*/ 973 h 1753"/>
              <a:gd name="T34" fmla="*/ 1731 w 1750"/>
              <a:gd name="T35" fmla="*/ 1064 h 1753"/>
              <a:gd name="T36" fmla="*/ 1706 w 1750"/>
              <a:gd name="T37" fmla="*/ 1153 h 1753"/>
              <a:gd name="T38" fmla="*/ 1674 w 1750"/>
              <a:gd name="T39" fmla="*/ 1239 h 1753"/>
              <a:gd name="T40" fmla="*/ 1631 w 1750"/>
              <a:gd name="T41" fmla="*/ 1318 h 1753"/>
              <a:gd name="T42" fmla="*/ 1582 w 1750"/>
              <a:gd name="T43" fmla="*/ 1393 h 1753"/>
              <a:gd name="T44" fmla="*/ 1525 w 1750"/>
              <a:gd name="T45" fmla="*/ 1463 h 1753"/>
              <a:gd name="T46" fmla="*/ 1463 w 1750"/>
              <a:gd name="T47" fmla="*/ 1528 h 1753"/>
              <a:gd name="T48" fmla="*/ 1393 w 1750"/>
              <a:gd name="T49" fmla="*/ 1583 h 1753"/>
              <a:gd name="T50" fmla="*/ 1318 w 1750"/>
              <a:gd name="T51" fmla="*/ 1633 h 1753"/>
              <a:gd name="T52" fmla="*/ 1237 w 1750"/>
              <a:gd name="T53" fmla="*/ 1674 h 1753"/>
              <a:gd name="T54" fmla="*/ 1151 w 1750"/>
              <a:gd name="T55" fmla="*/ 1708 h 1753"/>
              <a:gd name="T56" fmla="*/ 1064 w 1750"/>
              <a:gd name="T57" fmla="*/ 1732 h 1753"/>
              <a:gd name="T58" fmla="*/ 971 w 1750"/>
              <a:gd name="T59" fmla="*/ 1748 h 1753"/>
              <a:gd name="T60" fmla="*/ 876 w 1750"/>
              <a:gd name="T61" fmla="*/ 1753 h 1753"/>
              <a:gd name="T62" fmla="*/ 779 w 1750"/>
              <a:gd name="T63" fmla="*/ 1748 h 1753"/>
              <a:gd name="T64" fmla="*/ 688 w 1750"/>
              <a:gd name="T65" fmla="*/ 1732 h 1753"/>
              <a:gd name="T66" fmla="*/ 599 w 1750"/>
              <a:gd name="T67" fmla="*/ 1708 h 1753"/>
              <a:gd name="T68" fmla="*/ 515 w 1750"/>
              <a:gd name="T69" fmla="*/ 1674 h 1753"/>
              <a:gd name="T70" fmla="*/ 434 w 1750"/>
              <a:gd name="T71" fmla="*/ 1633 h 1753"/>
              <a:gd name="T72" fmla="*/ 359 w 1750"/>
              <a:gd name="T73" fmla="*/ 1583 h 1753"/>
              <a:gd name="T74" fmla="*/ 289 w 1750"/>
              <a:gd name="T75" fmla="*/ 1528 h 1753"/>
              <a:gd name="T76" fmla="*/ 225 w 1750"/>
              <a:gd name="T77" fmla="*/ 1463 h 1753"/>
              <a:gd name="T78" fmla="*/ 170 w 1750"/>
              <a:gd name="T79" fmla="*/ 1393 h 1753"/>
              <a:gd name="T80" fmla="*/ 120 w 1750"/>
              <a:gd name="T81" fmla="*/ 1318 h 1753"/>
              <a:gd name="T82" fmla="*/ 78 w 1750"/>
              <a:gd name="T83" fmla="*/ 1239 h 1753"/>
              <a:gd name="T84" fmla="*/ 45 w 1750"/>
              <a:gd name="T85" fmla="*/ 1153 h 1753"/>
              <a:gd name="T86" fmla="*/ 21 w 1750"/>
              <a:gd name="T87" fmla="*/ 1064 h 1753"/>
              <a:gd name="T88" fmla="*/ 5 w 1750"/>
              <a:gd name="T89" fmla="*/ 973 h 1753"/>
              <a:gd name="T90" fmla="*/ 0 w 1750"/>
              <a:gd name="T91" fmla="*/ 876 h 1753"/>
              <a:gd name="T92" fmla="*/ 5 w 1750"/>
              <a:gd name="T93" fmla="*/ 781 h 1753"/>
              <a:gd name="T94" fmla="*/ 21 w 1750"/>
              <a:gd name="T95" fmla="*/ 688 h 1753"/>
              <a:gd name="T96" fmla="*/ 45 w 1750"/>
              <a:gd name="T97" fmla="*/ 600 h 1753"/>
              <a:gd name="T98" fmla="*/ 78 w 1750"/>
              <a:gd name="T99" fmla="*/ 514 h 1753"/>
              <a:gd name="T100" fmla="*/ 120 w 1750"/>
              <a:gd name="T101" fmla="*/ 434 h 1753"/>
              <a:gd name="T102" fmla="*/ 170 w 1750"/>
              <a:gd name="T103" fmla="*/ 358 h 1753"/>
              <a:gd name="T104" fmla="*/ 225 w 1750"/>
              <a:gd name="T105" fmla="*/ 290 h 1753"/>
              <a:gd name="T106" fmla="*/ 289 w 1750"/>
              <a:gd name="T107" fmla="*/ 226 h 1753"/>
              <a:gd name="T108" fmla="*/ 359 w 1750"/>
              <a:gd name="T109" fmla="*/ 169 h 1753"/>
              <a:gd name="T110" fmla="*/ 434 w 1750"/>
              <a:gd name="T111" fmla="*/ 120 h 1753"/>
              <a:gd name="T112" fmla="*/ 515 w 1750"/>
              <a:gd name="T113" fmla="*/ 79 h 1753"/>
              <a:gd name="T114" fmla="*/ 599 w 1750"/>
              <a:gd name="T115" fmla="*/ 45 h 1753"/>
              <a:gd name="T116" fmla="*/ 688 w 1750"/>
              <a:gd name="T117" fmla="*/ 20 h 1753"/>
              <a:gd name="T118" fmla="*/ 779 w 1750"/>
              <a:gd name="T119" fmla="*/ 6 h 1753"/>
              <a:gd name="T120" fmla="*/ 876 w 1750"/>
              <a:gd name="T121" fmla="*/ 0 h 1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50" h="1753">
                <a:moveTo>
                  <a:pt x="876" y="0"/>
                </a:moveTo>
                <a:lnTo>
                  <a:pt x="971" y="6"/>
                </a:lnTo>
                <a:lnTo>
                  <a:pt x="1064" y="20"/>
                </a:lnTo>
                <a:lnTo>
                  <a:pt x="1151" y="45"/>
                </a:lnTo>
                <a:lnTo>
                  <a:pt x="1237" y="79"/>
                </a:lnTo>
                <a:lnTo>
                  <a:pt x="1318" y="120"/>
                </a:lnTo>
                <a:lnTo>
                  <a:pt x="1393" y="169"/>
                </a:lnTo>
                <a:lnTo>
                  <a:pt x="1463" y="226"/>
                </a:lnTo>
                <a:lnTo>
                  <a:pt x="1525" y="290"/>
                </a:lnTo>
                <a:lnTo>
                  <a:pt x="1582" y="358"/>
                </a:lnTo>
                <a:lnTo>
                  <a:pt x="1631" y="434"/>
                </a:lnTo>
                <a:lnTo>
                  <a:pt x="1674" y="514"/>
                </a:lnTo>
                <a:lnTo>
                  <a:pt x="1706" y="600"/>
                </a:lnTo>
                <a:lnTo>
                  <a:pt x="1731" y="688"/>
                </a:lnTo>
                <a:lnTo>
                  <a:pt x="1745" y="781"/>
                </a:lnTo>
                <a:lnTo>
                  <a:pt x="1750" y="876"/>
                </a:lnTo>
                <a:lnTo>
                  <a:pt x="1745" y="973"/>
                </a:lnTo>
                <a:lnTo>
                  <a:pt x="1731" y="1064"/>
                </a:lnTo>
                <a:lnTo>
                  <a:pt x="1706" y="1153"/>
                </a:lnTo>
                <a:lnTo>
                  <a:pt x="1674" y="1239"/>
                </a:lnTo>
                <a:lnTo>
                  <a:pt x="1631" y="1318"/>
                </a:lnTo>
                <a:lnTo>
                  <a:pt x="1582" y="1393"/>
                </a:lnTo>
                <a:lnTo>
                  <a:pt x="1525" y="1463"/>
                </a:lnTo>
                <a:lnTo>
                  <a:pt x="1463" y="1528"/>
                </a:lnTo>
                <a:lnTo>
                  <a:pt x="1393" y="1583"/>
                </a:lnTo>
                <a:lnTo>
                  <a:pt x="1318" y="1633"/>
                </a:lnTo>
                <a:lnTo>
                  <a:pt x="1237" y="1674"/>
                </a:lnTo>
                <a:lnTo>
                  <a:pt x="1151" y="1708"/>
                </a:lnTo>
                <a:lnTo>
                  <a:pt x="1064" y="1732"/>
                </a:lnTo>
                <a:lnTo>
                  <a:pt x="971" y="1748"/>
                </a:lnTo>
                <a:lnTo>
                  <a:pt x="876" y="1753"/>
                </a:lnTo>
                <a:lnTo>
                  <a:pt x="779" y="1748"/>
                </a:lnTo>
                <a:lnTo>
                  <a:pt x="688" y="1732"/>
                </a:lnTo>
                <a:lnTo>
                  <a:pt x="599" y="1708"/>
                </a:lnTo>
                <a:lnTo>
                  <a:pt x="515" y="1674"/>
                </a:lnTo>
                <a:lnTo>
                  <a:pt x="434" y="1633"/>
                </a:lnTo>
                <a:lnTo>
                  <a:pt x="359" y="1583"/>
                </a:lnTo>
                <a:lnTo>
                  <a:pt x="289" y="1528"/>
                </a:lnTo>
                <a:lnTo>
                  <a:pt x="225" y="1463"/>
                </a:lnTo>
                <a:lnTo>
                  <a:pt x="170" y="1393"/>
                </a:lnTo>
                <a:lnTo>
                  <a:pt x="120" y="1318"/>
                </a:lnTo>
                <a:lnTo>
                  <a:pt x="78" y="1239"/>
                </a:lnTo>
                <a:lnTo>
                  <a:pt x="45" y="1153"/>
                </a:lnTo>
                <a:lnTo>
                  <a:pt x="21" y="1064"/>
                </a:lnTo>
                <a:lnTo>
                  <a:pt x="5" y="973"/>
                </a:lnTo>
                <a:lnTo>
                  <a:pt x="0" y="876"/>
                </a:lnTo>
                <a:lnTo>
                  <a:pt x="5" y="781"/>
                </a:lnTo>
                <a:lnTo>
                  <a:pt x="21" y="688"/>
                </a:lnTo>
                <a:lnTo>
                  <a:pt x="45" y="600"/>
                </a:lnTo>
                <a:lnTo>
                  <a:pt x="78" y="514"/>
                </a:lnTo>
                <a:lnTo>
                  <a:pt x="120" y="434"/>
                </a:lnTo>
                <a:lnTo>
                  <a:pt x="170" y="358"/>
                </a:lnTo>
                <a:lnTo>
                  <a:pt x="225" y="290"/>
                </a:lnTo>
                <a:lnTo>
                  <a:pt x="289" y="226"/>
                </a:lnTo>
                <a:lnTo>
                  <a:pt x="359" y="169"/>
                </a:lnTo>
                <a:lnTo>
                  <a:pt x="434" y="120"/>
                </a:lnTo>
                <a:lnTo>
                  <a:pt x="515" y="79"/>
                </a:lnTo>
                <a:lnTo>
                  <a:pt x="599" y="45"/>
                </a:lnTo>
                <a:lnTo>
                  <a:pt x="688" y="20"/>
                </a:lnTo>
                <a:lnTo>
                  <a:pt x="779" y="6"/>
                </a:lnTo>
                <a:lnTo>
                  <a:pt x="876"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 name="Freeform 10"/>
          <p:cNvSpPr>
            <a:spLocks/>
          </p:cNvSpPr>
          <p:nvPr/>
        </p:nvSpPr>
        <p:spPr bwMode="auto">
          <a:xfrm>
            <a:off x="3368659" y="3571042"/>
            <a:ext cx="1216335" cy="1218118"/>
          </a:xfrm>
          <a:custGeom>
            <a:avLst/>
            <a:gdLst>
              <a:gd name="T0" fmla="*/ 681 w 1362"/>
              <a:gd name="T1" fmla="*/ 0 h 1366"/>
              <a:gd name="T2" fmla="*/ 767 w 1362"/>
              <a:gd name="T3" fmla="*/ 5 h 1366"/>
              <a:gd name="T4" fmla="*/ 849 w 1362"/>
              <a:gd name="T5" fmla="*/ 21 h 1366"/>
              <a:gd name="T6" fmla="*/ 926 w 1362"/>
              <a:gd name="T7" fmla="*/ 46 h 1366"/>
              <a:gd name="T8" fmla="*/ 1001 w 1362"/>
              <a:gd name="T9" fmla="*/ 80 h 1366"/>
              <a:gd name="T10" fmla="*/ 1069 w 1362"/>
              <a:gd name="T11" fmla="*/ 123 h 1366"/>
              <a:gd name="T12" fmla="*/ 1133 w 1362"/>
              <a:gd name="T13" fmla="*/ 172 h 1366"/>
              <a:gd name="T14" fmla="*/ 1191 w 1362"/>
              <a:gd name="T15" fmla="*/ 229 h 1366"/>
              <a:gd name="T16" fmla="*/ 1241 w 1362"/>
              <a:gd name="T17" fmla="*/ 293 h 1366"/>
              <a:gd name="T18" fmla="*/ 1282 w 1362"/>
              <a:gd name="T19" fmla="*/ 361 h 1366"/>
              <a:gd name="T20" fmla="*/ 1316 w 1362"/>
              <a:gd name="T21" fmla="*/ 437 h 1366"/>
              <a:gd name="T22" fmla="*/ 1341 w 1362"/>
              <a:gd name="T23" fmla="*/ 515 h 1366"/>
              <a:gd name="T24" fmla="*/ 1357 w 1362"/>
              <a:gd name="T25" fmla="*/ 598 h 1366"/>
              <a:gd name="T26" fmla="*/ 1362 w 1362"/>
              <a:gd name="T27" fmla="*/ 682 h 1366"/>
              <a:gd name="T28" fmla="*/ 1357 w 1362"/>
              <a:gd name="T29" fmla="*/ 768 h 1366"/>
              <a:gd name="T30" fmla="*/ 1341 w 1362"/>
              <a:gd name="T31" fmla="*/ 850 h 1366"/>
              <a:gd name="T32" fmla="*/ 1316 w 1362"/>
              <a:gd name="T33" fmla="*/ 929 h 1366"/>
              <a:gd name="T34" fmla="*/ 1282 w 1362"/>
              <a:gd name="T35" fmla="*/ 1004 h 1366"/>
              <a:gd name="T36" fmla="*/ 1241 w 1362"/>
              <a:gd name="T37" fmla="*/ 1072 h 1366"/>
              <a:gd name="T38" fmla="*/ 1191 w 1362"/>
              <a:gd name="T39" fmla="*/ 1137 h 1366"/>
              <a:gd name="T40" fmla="*/ 1133 w 1362"/>
              <a:gd name="T41" fmla="*/ 1192 h 1366"/>
              <a:gd name="T42" fmla="*/ 1069 w 1362"/>
              <a:gd name="T43" fmla="*/ 1242 h 1366"/>
              <a:gd name="T44" fmla="*/ 1001 w 1362"/>
              <a:gd name="T45" fmla="*/ 1285 h 1366"/>
              <a:gd name="T46" fmla="*/ 926 w 1362"/>
              <a:gd name="T47" fmla="*/ 1319 h 1366"/>
              <a:gd name="T48" fmla="*/ 849 w 1362"/>
              <a:gd name="T49" fmla="*/ 1344 h 1366"/>
              <a:gd name="T50" fmla="*/ 767 w 1362"/>
              <a:gd name="T51" fmla="*/ 1360 h 1366"/>
              <a:gd name="T52" fmla="*/ 681 w 1362"/>
              <a:gd name="T53" fmla="*/ 1366 h 1366"/>
              <a:gd name="T54" fmla="*/ 595 w 1362"/>
              <a:gd name="T55" fmla="*/ 1360 h 1366"/>
              <a:gd name="T56" fmla="*/ 513 w 1362"/>
              <a:gd name="T57" fmla="*/ 1344 h 1366"/>
              <a:gd name="T58" fmla="*/ 434 w 1362"/>
              <a:gd name="T59" fmla="*/ 1319 h 1366"/>
              <a:gd name="T60" fmla="*/ 361 w 1362"/>
              <a:gd name="T61" fmla="*/ 1285 h 1366"/>
              <a:gd name="T62" fmla="*/ 291 w 1362"/>
              <a:gd name="T63" fmla="*/ 1242 h 1366"/>
              <a:gd name="T64" fmla="*/ 229 w 1362"/>
              <a:gd name="T65" fmla="*/ 1192 h 1366"/>
              <a:gd name="T66" fmla="*/ 171 w 1362"/>
              <a:gd name="T67" fmla="*/ 1137 h 1366"/>
              <a:gd name="T68" fmla="*/ 121 w 1362"/>
              <a:gd name="T69" fmla="*/ 1072 h 1366"/>
              <a:gd name="T70" fmla="*/ 78 w 1362"/>
              <a:gd name="T71" fmla="*/ 1004 h 1366"/>
              <a:gd name="T72" fmla="*/ 44 w 1362"/>
              <a:gd name="T73" fmla="*/ 929 h 1366"/>
              <a:gd name="T74" fmla="*/ 19 w 1362"/>
              <a:gd name="T75" fmla="*/ 850 h 1366"/>
              <a:gd name="T76" fmla="*/ 5 w 1362"/>
              <a:gd name="T77" fmla="*/ 768 h 1366"/>
              <a:gd name="T78" fmla="*/ 0 w 1362"/>
              <a:gd name="T79" fmla="*/ 682 h 1366"/>
              <a:gd name="T80" fmla="*/ 5 w 1362"/>
              <a:gd name="T81" fmla="*/ 598 h 1366"/>
              <a:gd name="T82" fmla="*/ 19 w 1362"/>
              <a:gd name="T83" fmla="*/ 515 h 1366"/>
              <a:gd name="T84" fmla="*/ 44 w 1362"/>
              <a:gd name="T85" fmla="*/ 437 h 1366"/>
              <a:gd name="T86" fmla="*/ 78 w 1362"/>
              <a:gd name="T87" fmla="*/ 361 h 1366"/>
              <a:gd name="T88" fmla="*/ 121 w 1362"/>
              <a:gd name="T89" fmla="*/ 293 h 1366"/>
              <a:gd name="T90" fmla="*/ 171 w 1362"/>
              <a:gd name="T91" fmla="*/ 229 h 1366"/>
              <a:gd name="T92" fmla="*/ 229 w 1362"/>
              <a:gd name="T93" fmla="*/ 172 h 1366"/>
              <a:gd name="T94" fmla="*/ 291 w 1362"/>
              <a:gd name="T95" fmla="*/ 123 h 1366"/>
              <a:gd name="T96" fmla="*/ 361 w 1362"/>
              <a:gd name="T97" fmla="*/ 80 h 1366"/>
              <a:gd name="T98" fmla="*/ 434 w 1362"/>
              <a:gd name="T99" fmla="*/ 46 h 1366"/>
              <a:gd name="T100" fmla="*/ 513 w 1362"/>
              <a:gd name="T101" fmla="*/ 21 h 1366"/>
              <a:gd name="T102" fmla="*/ 595 w 1362"/>
              <a:gd name="T103" fmla="*/ 5 h 1366"/>
              <a:gd name="T104" fmla="*/ 681 w 1362"/>
              <a:gd name="T105" fmla="*/ 0 h 1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2" h="1366">
                <a:moveTo>
                  <a:pt x="681" y="0"/>
                </a:moveTo>
                <a:lnTo>
                  <a:pt x="767" y="5"/>
                </a:lnTo>
                <a:lnTo>
                  <a:pt x="849" y="21"/>
                </a:lnTo>
                <a:lnTo>
                  <a:pt x="926" y="46"/>
                </a:lnTo>
                <a:lnTo>
                  <a:pt x="1001" y="80"/>
                </a:lnTo>
                <a:lnTo>
                  <a:pt x="1069" y="123"/>
                </a:lnTo>
                <a:lnTo>
                  <a:pt x="1133" y="172"/>
                </a:lnTo>
                <a:lnTo>
                  <a:pt x="1191" y="229"/>
                </a:lnTo>
                <a:lnTo>
                  <a:pt x="1241" y="293"/>
                </a:lnTo>
                <a:lnTo>
                  <a:pt x="1282" y="361"/>
                </a:lnTo>
                <a:lnTo>
                  <a:pt x="1316" y="437"/>
                </a:lnTo>
                <a:lnTo>
                  <a:pt x="1341" y="515"/>
                </a:lnTo>
                <a:lnTo>
                  <a:pt x="1357" y="598"/>
                </a:lnTo>
                <a:lnTo>
                  <a:pt x="1362" y="682"/>
                </a:lnTo>
                <a:lnTo>
                  <a:pt x="1357" y="768"/>
                </a:lnTo>
                <a:lnTo>
                  <a:pt x="1341" y="850"/>
                </a:lnTo>
                <a:lnTo>
                  <a:pt x="1316" y="929"/>
                </a:lnTo>
                <a:lnTo>
                  <a:pt x="1282" y="1004"/>
                </a:lnTo>
                <a:lnTo>
                  <a:pt x="1241" y="1072"/>
                </a:lnTo>
                <a:lnTo>
                  <a:pt x="1191" y="1137"/>
                </a:lnTo>
                <a:lnTo>
                  <a:pt x="1133" y="1192"/>
                </a:lnTo>
                <a:lnTo>
                  <a:pt x="1069" y="1242"/>
                </a:lnTo>
                <a:lnTo>
                  <a:pt x="1001" y="1285"/>
                </a:lnTo>
                <a:lnTo>
                  <a:pt x="926" y="1319"/>
                </a:lnTo>
                <a:lnTo>
                  <a:pt x="849" y="1344"/>
                </a:lnTo>
                <a:lnTo>
                  <a:pt x="767" y="1360"/>
                </a:lnTo>
                <a:lnTo>
                  <a:pt x="681" y="1366"/>
                </a:lnTo>
                <a:lnTo>
                  <a:pt x="595" y="1360"/>
                </a:lnTo>
                <a:lnTo>
                  <a:pt x="513" y="1344"/>
                </a:lnTo>
                <a:lnTo>
                  <a:pt x="434" y="1319"/>
                </a:lnTo>
                <a:lnTo>
                  <a:pt x="361" y="1285"/>
                </a:lnTo>
                <a:lnTo>
                  <a:pt x="291" y="1242"/>
                </a:lnTo>
                <a:lnTo>
                  <a:pt x="229" y="1192"/>
                </a:lnTo>
                <a:lnTo>
                  <a:pt x="171" y="1137"/>
                </a:lnTo>
                <a:lnTo>
                  <a:pt x="121" y="1072"/>
                </a:lnTo>
                <a:lnTo>
                  <a:pt x="78" y="1004"/>
                </a:lnTo>
                <a:lnTo>
                  <a:pt x="44" y="929"/>
                </a:lnTo>
                <a:lnTo>
                  <a:pt x="19" y="850"/>
                </a:lnTo>
                <a:lnTo>
                  <a:pt x="5" y="768"/>
                </a:lnTo>
                <a:lnTo>
                  <a:pt x="0" y="682"/>
                </a:lnTo>
                <a:lnTo>
                  <a:pt x="5" y="598"/>
                </a:lnTo>
                <a:lnTo>
                  <a:pt x="19" y="515"/>
                </a:lnTo>
                <a:lnTo>
                  <a:pt x="44" y="437"/>
                </a:lnTo>
                <a:lnTo>
                  <a:pt x="78" y="361"/>
                </a:lnTo>
                <a:lnTo>
                  <a:pt x="121" y="293"/>
                </a:lnTo>
                <a:lnTo>
                  <a:pt x="171" y="229"/>
                </a:lnTo>
                <a:lnTo>
                  <a:pt x="229" y="172"/>
                </a:lnTo>
                <a:lnTo>
                  <a:pt x="291" y="123"/>
                </a:lnTo>
                <a:lnTo>
                  <a:pt x="361" y="80"/>
                </a:lnTo>
                <a:lnTo>
                  <a:pt x="434" y="46"/>
                </a:lnTo>
                <a:lnTo>
                  <a:pt x="513" y="21"/>
                </a:lnTo>
                <a:lnTo>
                  <a:pt x="595" y="5"/>
                </a:lnTo>
                <a:lnTo>
                  <a:pt x="681"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 name="Freeform 11"/>
          <p:cNvSpPr>
            <a:spLocks/>
          </p:cNvSpPr>
          <p:nvPr/>
        </p:nvSpPr>
        <p:spPr bwMode="auto">
          <a:xfrm>
            <a:off x="632798" y="3489002"/>
            <a:ext cx="1988582" cy="1990366"/>
          </a:xfrm>
          <a:custGeom>
            <a:avLst/>
            <a:gdLst>
              <a:gd name="T0" fmla="*/ 1223 w 2230"/>
              <a:gd name="T1" fmla="*/ 6 h 2231"/>
              <a:gd name="T2" fmla="*/ 1429 w 2230"/>
              <a:gd name="T3" fmla="*/ 45 h 2231"/>
              <a:gd name="T4" fmla="*/ 1619 w 2230"/>
              <a:gd name="T5" fmla="*/ 120 h 2231"/>
              <a:gd name="T6" fmla="*/ 1790 w 2230"/>
              <a:gd name="T7" fmla="*/ 228 h 2231"/>
              <a:gd name="T8" fmla="*/ 1939 w 2230"/>
              <a:gd name="T9" fmla="*/ 364 h 2231"/>
              <a:gd name="T10" fmla="*/ 2060 w 2230"/>
              <a:gd name="T11" fmla="*/ 523 h 2231"/>
              <a:gd name="T12" fmla="*/ 2151 w 2230"/>
              <a:gd name="T13" fmla="*/ 706 h 2231"/>
              <a:gd name="T14" fmla="*/ 2210 w 2230"/>
              <a:gd name="T15" fmla="*/ 905 h 2231"/>
              <a:gd name="T16" fmla="*/ 2230 w 2230"/>
              <a:gd name="T17" fmla="*/ 1116 h 2231"/>
              <a:gd name="T18" fmla="*/ 2210 w 2230"/>
              <a:gd name="T19" fmla="*/ 1327 h 2231"/>
              <a:gd name="T20" fmla="*/ 2151 w 2230"/>
              <a:gd name="T21" fmla="*/ 1526 h 2231"/>
              <a:gd name="T22" fmla="*/ 2060 w 2230"/>
              <a:gd name="T23" fmla="*/ 1708 h 2231"/>
              <a:gd name="T24" fmla="*/ 1939 w 2230"/>
              <a:gd name="T25" fmla="*/ 1868 h 2231"/>
              <a:gd name="T26" fmla="*/ 1790 w 2230"/>
              <a:gd name="T27" fmla="*/ 2004 h 2231"/>
              <a:gd name="T28" fmla="*/ 1619 w 2230"/>
              <a:gd name="T29" fmla="*/ 2111 h 2231"/>
              <a:gd name="T30" fmla="*/ 1429 w 2230"/>
              <a:gd name="T31" fmla="*/ 2186 h 2231"/>
              <a:gd name="T32" fmla="*/ 1223 w 2230"/>
              <a:gd name="T33" fmla="*/ 2226 h 2231"/>
              <a:gd name="T34" fmla="*/ 1009 w 2230"/>
              <a:gd name="T35" fmla="*/ 2226 h 2231"/>
              <a:gd name="T36" fmla="*/ 803 w 2230"/>
              <a:gd name="T37" fmla="*/ 2186 h 2231"/>
              <a:gd name="T38" fmla="*/ 612 w 2230"/>
              <a:gd name="T39" fmla="*/ 2111 h 2231"/>
              <a:gd name="T40" fmla="*/ 440 w 2230"/>
              <a:gd name="T41" fmla="*/ 2004 h 2231"/>
              <a:gd name="T42" fmla="*/ 292 w 2230"/>
              <a:gd name="T43" fmla="*/ 1868 h 2231"/>
              <a:gd name="T44" fmla="*/ 170 w 2230"/>
              <a:gd name="T45" fmla="*/ 1708 h 2231"/>
              <a:gd name="T46" fmla="*/ 79 w 2230"/>
              <a:gd name="T47" fmla="*/ 1526 h 2231"/>
              <a:gd name="T48" fmla="*/ 22 w 2230"/>
              <a:gd name="T49" fmla="*/ 1327 h 2231"/>
              <a:gd name="T50" fmla="*/ 0 w 2230"/>
              <a:gd name="T51" fmla="*/ 1116 h 2231"/>
              <a:gd name="T52" fmla="*/ 22 w 2230"/>
              <a:gd name="T53" fmla="*/ 905 h 2231"/>
              <a:gd name="T54" fmla="*/ 79 w 2230"/>
              <a:gd name="T55" fmla="*/ 706 h 2231"/>
              <a:gd name="T56" fmla="*/ 170 w 2230"/>
              <a:gd name="T57" fmla="*/ 523 h 2231"/>
              <a:gd name="T58" fmla="*/ 292 w 2230"/>
              <a:gd name="T59" fmla="*/ 364 h 2231"/>
              <a:gd name="T60" fmla="*/ 440 w 2230"/>
              <a:gd name="T61" fmla="*/ 228 h 2231"/>
              <a:gd name="T62" fmla="*/ 612 w 2230"/>
              <a:gd name="T63" fmla="*/ 120 h 2231"/>
              <a:gd name="T64" fmla="*/ 803 w 2230"/>
              <a:gd name="T65" fmla="*/ 45 h 2231"/>
              <a:gd name="T66" fmla="*/ 1009 w 2230"/>
              <a:gd name="T67" fmla="*/ 6 h 2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30" h="2231">
                <a:moveTo>
                  <a:pt x="1116" y="0"/>
                </a:moveTo>
                <a:lnTo>
                  <a:pt x="1223" y="6"/>
                </a:lnTo>
                <a:lnTo>
                  <a:pt x="1327" y="20"/>
                </a:lnTo>
                <a:lnTo>
                  <a:pt x="1429" y="45"/>
                </a:lnTo>
                <a:lnTo>
                  <a:pt x="1526" y="77"/>
                </a:lnTo>
                <a:lnTo>
                  <a:pt x="1619" y="120"/>
                </a:lnTo>
                <a:lnTo>
                  <a:pt x="1706" y="171"/>
                </a:lnTo>
                <a:lnTo>
                  <a:pt x="1790" y="228"/>
                </a:lnTo>
                <a:lnTo>
                  <a:pt x="1867" y="292"/>
                </a:lnTo>
                <a:lnTo>
                  <a:pt x="1939" y="364"/>
                </a:lnTo>
                <a:lnTo>
                  <a:pt x="2003" y="441"/>
                </a:lnTo>
                <a:lnTo>
                  <a:pt x="2060" y="523"/>
                </a:lnTo>
                <a:lnTo>
                  <a:pt x="2110" y="613"/>
                </a:lnTo>
                <a:lnTo>
                  <a:pt x="2151" y="706"/>
                </a:lnTo>
                <a:lnTo>
                  <a:pt x="2185" y="803"/>
                </a:lnTo>
                <a:lnTo>
                  <a:pt x="2210" y="905"/>
                </a:lnTo>
                <a:lnTo>
                  <a:pt x="2225" y="1008"/>
                </a:lnTo>
                <a:lnTo>
                  <a:pt x="2230" y="1116"/>
                </a:lnTo>
                <a:lnTo>
                  <a:pt x="2225" y="1223"/>
                </a:lnTo>
                <a:lnTo>
                  <a:pt x="2210" y="1327"/>
                </a:lnTo>
                <a:lnTo>
                  <a:pt x="2185" y="1429"/>
                </a:lnTo>
                <a:lnTo>
                  <a:pt x="2151" y="1526"/>
                </a:lnTo>
                <a:lnTo>
                  <a:pt x="2110" y="1619"/>
                </a:lnTo>
                <a:lnTo>
                  <a:pt x="2060" y="1708"/>
                </a:lnTo>
                <a:lnTo>
                  <a:pt x="2003" y="1791"/>
                </a:lnTo>
                <a:lnTo>
                  <a:pt x="1939" y="1868"/>
                </a:lnTo>
                <a:lnTo>
                  <a:pt x="1867" y="1939"/>
                </a:lnTo>
                <a:lnTo>
                  <a:pt x="1790" y="2004"/>
                </a:lnTo>
                <a:lnTo>
                  <a:pt x="1706" y="2061"/>
                </a:lnTo>
                <a:lnTo>
                  <a:pt x="1619" y="2111"/>
                </a:lnTo>
                <a:lnTo>
                  <a:pt x="1526" y="2154"/>
                </a:lnTo>
                <a:lnTo>
                  <a:pt x="1429" y="2186"/>
                </a:lnTo>
                <a:lnTo>
                  <a:pt x="1327" y="2211"/>
                </a:lnTo>
                <a:lnTo>
                  <a:pt x="1223" y="2226"/>
                </a:lnTo>
                <a:lnTo>
                  <a:pt x="1116" y="2231"/>
                </a:lnTo>
                <a:lnTo>
                  <a:pt x="1009" y="2226"/>
                </a:lnTo>
                <a:lnTo>
                  <a:pt x="903" y="2211"/>
                </a:lnTo>
                <a:lnTo>
                  <a:pt x="803" y="2186"/>
                </a:lnTo>
                <a:lnTo>
                  <a:pt x="705" y="2154"/>
                </a:lnTo>
                <a:lnTo>
                  <a:pt x="612" y="2111"/>
                </a:lnTo>
                <a:lnTo>
                  <a:pt x="524" y="2061"/>
                </a:lnTo>
                <a:lnTo>
                  <a:pt x="440" y="2004"/>
                </a:lnTo>
                <a:lnTo>
                  <a:pt x="363" y="1939"/>
                </a:lnTo>
                <a:lnTo>
                  <a:pt x="292" y="1868"/>
                </a:lnTo>
                <a:lnTo>
                  <a:pt x="227" y="1791"/>
                </a:lnTo>
                <a:lnTo>
                  <a:pt x="170" y="1708"/>
                </a:lnTo>
                <a:lnTo>
                  <a:pt x="120" y="1619"/>
                </a:lnTo>
                <a:lnTo>
                  <a:pt x="79" y="1526"/>
                </a:lnTo>
                <a:lnTo>
                  <a:pt x="45" y="1429"/>
                </a:lnTo>
                <a:lnTo>
                  <a:pt x="22" y="1327"/>
                </a:lnTo>
                <a:lnTo>
                  <a:pt x="6" y="1223"/>
                </a:lnTo>
                <a:lnTo>
                  <a:pt x="0" y="1116"/>
                </a:lnTo>
                <a:lnTo>
                  <a:pt x="6" y="1008"/>
                </a:lnTo>
                <a:lnTo>
                  <a:pt x="22" y="905"/>
                </a:lnTo>
                <a:lnTo>
                  <a:pt x="45" y="803"/>
                </a:lnTo>
                <a:lnTo>
                  <a:pt x="79" y="706"/>
                </a:lnTo>
                <a:lnTo>
                  <a:pt x="120" y="613"/>
                </a:lnTo>
                <a:lnTo>
                  <a:pt x="170" y="523"/>
                </a:lnTo>
                <a:lnTo>
                  <a:pt x="227" y="441"/>
                </a:lnTo>
                <a:lnTo>
                  <a:pt x="292" y="364"/>
                </a:lnTo>
                <a:lnTo>
                  <a:pt x="363" y="292"/>
                </a:lnTo>
                <a:lnTo>
                  <a:pt x="440" y="228"/>
                </a:lnTo>
                <a:lnTo>
                  <a:pt x="524" y="171"/>
                </a:lnTo>
                <a:lnTo>
                  <a:pt x="612" y="120"/>
                </a:lnTo>
                <a:lnTo>
                  <a:pt x="705" y="77"/>
                </a:lnTo>
                <a:lnTo>
                  <a:pt x="803" y="45"/>
                </a:lnTo>
                <a:lnTo>
                  <a:pt x="903" y="20"/>
                </a:lnTo>
                <a:lnTo>
                  <a:pt x="1009" y="6"/>
                </a:lnTo>
                <a:lnTo>
                  <a:pt x="1116"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9" name="Freeform 12"/>
          <p:cNvSpPr>
            <a:spLocks/>
          </p:cNvSpPr>
          <p:nvPr/>
        </p:nvSpPr>
        <p:spPr bwMode="auto">
          <a:xfrm>
            <a:off x="814713" y="3669134"/>
            <a:ext cx="1626535" cy="1628319"/>
          </a:xfrm>
          <a:custGeom>
            <a:avLst/>
            <a:gdLst>
              <a:gd name="T0" fmla="*/ 912 w 1824"/>
              <a:gd name="T1" fmla="*/ 0 h 1826"/>
              <a:gd name="T2" fmla="*/ 1010 w 1824"/>
              <a:gd name="T3" fmla="*/ 5 h 1826"/>
              <a:gd name="T4" fmla="*/ 1107 w 1824"/>
              <a:gd name="T5" fmla="*/ 21 h 1826"/>
              <a:gd name="T6" fmla="*/ 1200 w 1824"/>
              <a:gd name="T7" fmla="*/ 46 h 1826"/>
              <a:gd name="T8" fmla="*/ 1288 w 1824"/>
              <a:gd name="T9" fmla="*/ 80 h 1826"/>
              <a:gd name="T10" fmla="*/ 1372 w 1824"/>
              <a:gd name="T11" fmla="*/ 125 h 1826"/>
              <a:gd name="T12" fmla="*/ 1450 w 1824"/>
              <a:gd name="T13" fmla="*/ 175 h 1826"/>
              <a:gd name="T14" fmla="*/ 1522 w 1824"/>
              <a:gd name="T15" fmla="*/ 234 h 1826"/>
              <a:gd name="T16" fmla="*/ 1588 w 1824"/>
              <a:gd name="T17" fmla="*/ 301 h 1826"/>
              <a:gd name="T18" fmla="*/ 1647 w 1824"/>
              <a:gd name="T19" fmla="*/ 374 h 1826"/>
              <a:gd name="T20" fmla="*/ 1699 w 1824"/>
              <a:gd name="T21" fmla="*/ 453 h 1826"/>
              <a:gd name="T22" fmla="*/ 1742 w 1824"/>
              <a:gd name="T23" fmla="*/ 535 h 1826"/>
              <a:gd name="T24" fmla="*/ 1778 w 1824"/>
              <a:gd name="T25" fmla="*/ 625 h 1826"/>
              <a:gd name="T26" fmla="*/ 1803 w 1824"/>
              <a:gd name="T27" fmla="*/ 718 h 1826"/>
              <a:gd name="T28" fmla="*/ 1819 w 1824"/>
              <a:gd name="T29" fmla="*/ 813 h 1826"/>
              <a:gd name="T30" fmla="*/ 1824 w 1824"/>
              <a:gd name="T31" fmla="*/ 913 h 1826"/>
              <a:gd name="T32" fmla="*/ 1819 w 1824"/>
              <a:gd name="T33" fmla="*/ 1013 h 1826"/>
              <a:gd name="T34" fmla="*/ 1803 w 1824"/>
              <a:gd name="T35" fmla="*/ 1108 h 1826"/>
              <a:gd name="T36" fmla="*/ 1778 w 1824"/>
              <a:gd name="T37" fmla="*/ 1201 h 1826"/>
              <a:gd name="T38" fmla="*/ 1742 w 1824"/>
              <a:gd name="T39" fmla="*/ 1291 h 1826"/>
              <a:gd name="T40" fmla="*/ 1699 w 1824"/>
              <a:gd name="T41" fmla="*/ 1373 h 1826"/>
              <a:gd name="T42" fmla="*/ 1647 w 1824"/>
              <a:gd name="T43" fmla="*/ 1452 h 1826"/>
              <a:gd name="T44" fmla="*/ 1588 w 1824"/>
              <a:gd name="T45" fmla="*/ 1525 h 1826"/>
              <a:gd name="T46" fmla="*/ 1522 w 1824"/>
              <a:gd name="T47" fmla="*/ 1591 h 1826"/>
              <a:gd name="T48" fmla="*/ 1450 w 1824"/>
              <a:gd name="T49" fmla="*/ 1650 h 1826"/>
              <a:gd name="T50" fmla="*/ 1372 w 1824"/>
              <a:gd name="T51" fmla="*/ 1701 h 1826"/>
              <a:gd name="T52" fmla="*/ 1288 w 1824"/>
              <a:gd name="T53" fmla="*/ 1745 h 1826"/>
              <a:gd name="T54" fmla="*/ 1200 w 1824"/>
              <a:gd name="T55" fmla="*/ 1779 h 1826"/>
              <a:gd name="T56" fmla="*/ 1107 w 1824"/>
              <a:gd name="T57" fmla="*/ 1804 h 1826"/>
              <a:gd name="T58" fmla="*/ 1010 w 1824"/>
              <a:gd name="T59" fmla="*/ 1821 h 1826"/>
              <a:gd name="T60" fmla="*/ 912 w 1824"/>
              <a:gd name="T61" fmla="*/ 1826 h 1826"/>
              <a:gd name="T62" fmla="*/ 812 w 1824"/>
              <a:gd name="T63" fmla="*/ 1821 h 1826"/>
              <a:gd name="T64" fmla="*/ 715 w 1824"/>
              <a:gd name="T65" fmla="*/ 1804 h 1826"/>
              <a:gd name="T66" fmla="*/ 622 w 1824"/>
              <a:gd name="T67" fmla="*/ 1779 h 1826"/>
              <a:gd name="T68" fmla="*/ 535 w 1824"/>
              <a:gd name="T69" fmla="*/ 1745 h 1826"/>
              <a:gd name="T70" fmla="*/ 451 w 1824"/>
              <a:gd name="T71" fmla="*/ 1701 h 1826"/>
              <a:gd name="T72" fmla="*/ 372 w 1824"/>
              <a:gd name="T73" fmla="*/ 1650 h 1826"/>
              <a:gd name="T74" fmla="*/ 300 w 1824"/>
              <a:gd name="T75" fmla="*/ 1591 h 1826"/>
              <a:gd name="T76" fmla="*/ 234 w 1824"/>
              <a:gd name="T77" fmla="*/ 1525 h 1826"/>
              <a:gd name="T78" fmla="*/ 175 w 1824"/>
              <a:gd name="T79" fmla="*/ 1452 h 1826"/>
              <a:gd name="T80" fmla="*/ 123 w 1824"/>
              <a:gd name="T81" fmla="*/ 1373 h 1826"/>
              <a:gd name="T82" fmla="*/ 81 w 1824"/>
              <a:gd name="T83" fmla="*/ 1291 h 1826"/>
              <a:gd name="T84" fmla="*/ 47 w 1824"/>
              <a:gd name="T85" fmla="*/ 1201 h 1826"/>
              <a:gd name="T86" fmla="*/ 20 w 1824"/>
              <a:gd name="T87" fmla="*/ 1108 h 1826"/>
              <a:gd name="T88" fmla="*/ 5 w 1824"/>
              <a:gd name="T89" fmla="*/ 1013 h 1826"/>
              <a:gd name="T90" fmla="*/ 0 w 1824"/>
              <a:gd name="T91" fmla="*/ 913 h 1826"/>
              <a:gd name="T92" fmla="*/ 5 w 1824"/>
              <a:gd name="T93" fmla="*/ 813 h 1826"/>
              <a:gd name="T94" fmla="*/ 20 w 1824"/>
              <a:gd name="T95" fmla="*/ 718 h 1826"/>
              <a:gd name="T96" fmla="*/ 47 w 1824"/>
              <a:gd name="T97" fmla="*/ 625 h 1826"/>
              <a:gd name="T98" fmla="*/ 81 w 1824"/>
              <a:gd name="T99" fmla="*/ 535 h 1826"/>
              <a:gd name="T100" fmla="*/ 123 w 1824"/>
              <a:gd name="T101" fmla="*/ 453 h 1826"/>
              <a:gd name="T102" fmla="*/ 175 w 1824"/>
              <a:gd name="T103" fmla="*/ 374 h 1826"/>
              <a:gd name="T104" fmla="*/ 234 w 1824"/>
              <a:gd name="T105" fmla="*/ 301 h 1826"/>
              <a:gd name="T106" fmla="*/ 300 w 1824"/>
              <a:gd name="T107" fmla="*/ 234 h 1826"/>
              <a:gd name="T108" fmla="*/ 372 w 1824"/>
              <a:gd name="T109" fmla="*/ 175 h 1826"/>
              <a:gd name="T110" fmla="*/ 451 w 1824"/>
              <a:gd name="T111" fmla="*/ 125 h 1826"/>
              <a:gd name="T112" fmla="*/ 535 w 1824"/>
              <a:gd name="T113" fmla="*/ 80 h 1826"/>
              <a:gd name="T114" fmla="*/ 622 w 1824"/>
              <a:gd name="T115" fmla="*/ 46 h 1826"/>
              <a:gd name="T116" fmla="*/ 715 w 1824"/>
              <a:gd name="T117" fmla="*/ 21 h 1826"/>
              <a:gd name="T118" fmla="*/ 812 w 1824"/>
              <a:gd name="T119" fmla="*/ 5 h 1826"/>
              <a:gd name="T120" fmla="*/ 912 w 1824"/>
              <a:gd name="T121" fmla="*/ 0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4" h="1826">
                <a:moveTo>
                  <a:pt x="912" y="0"/>
                </a:moveTo>
                <a:lnTo>
                  <a:pt x="1010" y="5"/>
                </a:lnTo>
                <a:lnTo>
                  <a:pt x="1107" y="21"/>
                </a:lnTo>
                <a:lnTo>
                  <a:pt x="1200" y="46"/>
                </a:lnTo>
                <a:lnTo>
                  <a:pt x="1288" y="80"/>
                </a:lnTo>
                <a:lnTo>
                  <a:pt x="1372" y="125"/>
                </a:lnTo>
                <a:lnTo>
                  <a:pt x="1450" y="175"/>
                </a:lnTo>
                <a:lnTo>
                  <a:pt x="1522" y="234"/>
                </a:lnTo>
                <a:lnTo>
                  <a:pt x="1588" y="301"/>
                </a:lnTo>
                <a:lnTo>
                  <a:pt x="1647" y="374"/>
                </a:lnTo>
                <a:lnTo>
                  <a:pt x="1699" y="453"/>
                </a:lnTo>
                <a:lnTo>
                  <a:pt x="1742" y="535"/>
                </a:lnTo>
                <a:lnTo>
                  <a:pt x="1778" y="625"/>
                </a:lnTo>
                <a:lnTo>
                  <a:pt x="1803" y="718"/>
                </a:lnTo>
                <a:lnTo>
                  <a:pt x="1819" y="813"/>
                </a:lnTo>
                <a:lnTo>
                  <a:pt x="1824" y="913"/>
                </a:lnTo>
                <a:lnTo>
                  <a:pt x="1819" y="1013"/>
                </a:lnTo>
                <a:lnTo>
                  <a:pt x="1803" y="1108"/>
                </a:lnTo>
                <a:lnTo>
                  <a:pt x="1778" y="1201"/>
                </a:lnTo>
                <a:lnTo>
                  <a:pt x="1742" y="1291"/>
                </a:lnTo>
                <a:lnTo>
                  <a:pt x="1699" y="1373"/>
                </a:lnTo>
                <a:lnTo>
                  <a:pt x="1647" y="1452"/>
                </a:lnTo>
                <a:lnTo>
                  <a:pt x="1588" y="1525"/>
                </a:lnTo>
                <a:lnTo>
                  <a:pt x="1522" y="1591"/>
                </a:lnTo>
                <a:lnTo>
                  <a:pt x="1450" y="1650"/>
                </a:lnTo>
                <a:lnTo>
                  <a:pt x="1372" y="1701"/>
                </a:lnTo>
                <a:lnTo>
                  <a:pt x="1288" y="1745"/>
                </a:lnTo>
                <a:lnTo>
                  <a:pt x="1200" y="1779"/>
                </a:lnTo>
                <a:lnTo>
                  <a:pt x="1107" y="1804"/>
                </a:lnTo>
                <a:lnTo>
                  <a:pt x="1010" y="1821"/>
                </a:lnTo>
                <a:lnTo>
                  <a:pt x="912" y="1826"/>
                </a:lnTo>
                <a:lnTo>
                  <a:pt x="812" y="1821"/>
                </a:lnTo>
                <a:lnTo>
                  <a:pt x="715" y="1804"/>
                </a:lnTo>
                <a:lnTo>
                  <a:pt x="622" y="1779"/>
                </a:lnTo>
                <a:lnTo>
                  <a:pt x="535" y="1745"/>
                </a:lnTo>
                <a:lnTo>
                  <a:pt x="451" y="1701"/>
                </a:lnTo>
                <a:lnTo>
                  <a:pt x="372" y="1650"/>
                </a:lnTo>
                <a:lnTo>
                  <a:pt x="300" y="1591"/>
                </a:lnTo>
                <a:lnTo>
                  <a:pt x="234" y="1525"/>
                </a:lnTo>
                <a:lnTo>
                  <a:pt x="175" y="1452"/>
                </a:lnTo>
                <a:lnTo>
                  <a:pt x="123" y="1373"/>
                </a:lnTo>
                <a:lnTo>
                  <a:pt x="81" y="1291"/>
                </a:lnTo>
                <a:lnTo>
                  <a:pt x="47" y="1201"/>
                </a:lnTo>
                <a:lnTo>
                  <a:pt x="20" y="1108"/>
                </a:lnTo>
                <a:lnTo>
                  <a:pt x="5" y="1013"/>
                </a:lnTo>
                <a:lnTo>
                  <a:pt x="0" y="913"/>
                </a:lnTo>
                <a:lnTo>
                  <a:pt x="5" y="813"/>
                </a:lnTo>
                <a:lnTo>
                  <a:pt x="20" y="718"/>
                </a:lnTo>
                <a:lnTo>
                  <a:pt x="47" y="625"/>
                </a:lnTo>
                <a:lnTo>
                  <a:pt x="81" y="535"/>
                </a:lnTo>
                <a:lnTo>
                  <a:pt x="123" y="453"/>
                </a:lnTo>
                <a:lnTo>
                  <a:pt x="175" y="374"/>
                </a:lnTo>
                <a:lnTo>
                  <a:pt x="234" y="301"/>
                </a:lnTo>
                <a:lnTo>
                  <a:pt x="300" y="234"/>
                </a:lnTo>
                <a:lnTo>
                  <a:pt x="372" y="175"/>
                </a:lnTo>
                <a:lnTo>
                  <a:pt x="451" y="125"/>
                </a:lnTo>
                <a:lnTo>
                  <a:pt x="535" y="80"/>
                </a:lnTo>
                <a:lnTo>
                  <a:pt x="622" y="46"/>
                </a:lnTo>
                <a:lnTo>
                  <a:pt x="715" y="21"/>
                </a:lnTo>
                <a:lnTo>
                  <a:pt x="812" y="5"/>
                </a:lnTo>
                <a:lnTo>
                  <a:pt x="912"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3" name="Rectangle 12"/>
          <p:cNvSpPr/>
          <p:nvPr/>
        </p:nvSpPr>
        <p:spPr>
          <a:xfrm>
            <a:off x="4944119" y="3044101"/>
            <a:ext cx="6513446" cy="707886"/>
          </a:xfrm>
          <a:prstGeom prst="rect">
            <a:avLst/>
          </a:prstGeom>
        </p:spPr>
        <p:txBody>
          <a:bodyPr wrap="square">
            <a:spAutoFit/>
          </a:bodyPr>
          <a:lstStyle/>
          <a:p>
            <a:pPr marL="342900" marR="0" lvl="0" indent="-342900" algn="just" defTabSz="914400" rtl="0" eaLnBrk="1" fontAlgn="auto" latinLnBrk="0" hangingPunct="1">
              <a:spcBef>
                <a:spcPts val="0"/>
              </a:spcBef>
              <a:spcAft>
                <a:spcPts val="0"/>
              </a:spcAft>
              <a:buClrTx/>
              <a:buSzTx/>
              <a:buFont typeface="Wingdings" panose="05000000000000000000" pitchFamily="2" charset="2"/>
              <a:buChar char="ü"/>
              <a:tabLst/>
              <a:defRPr/>
            </a:pP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Nguồn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gốc</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GTTD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trong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sản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xuất</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là</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do lao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động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người</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công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nhân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tạo</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ra.</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8" name="Oval 17"/>
          <p:cNvSpPr/>
          <p:nvPr/>
        </p:nvSpPr>
        <p:spPr>
          <a:xfrm>
            <a:off x="5573406" y="5914117"/>
            <a:ext cx="807027" cy="80702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nvGrpSpPr>
          <p:cNvPr id="19" name="Group 198"/>
          <p:cNvGrpSpPr>
            <a:grpSpLocks noChangeAspect="1"/>
          </p:cNvGrpSpPr>
          <p:nvPr/>
        </p:nvGrpSpPr>
        <p:grpSpPr bwMode="auto">
          <a:xfrm>
            <a:off x="5751316" y="6091885"/>
            <a:ext cx="451206" cy="451490"/>
            <a:chOff x="3337" y="860"/>
            <a:chExt cx="1592" cy="1593"/>
          </a:xfrm>
          <a:solidFill>
            <a:schemeClr val="bg1"/>
          </a:solidFill>
        </p:grpSpPr>
        <p:sp>
          <p:nvSpPr>
            <p:cNvPr id="20" name="Freeform 200"/>
            <p:cNvSpPr>
              <a:spLocks/>
            </p:cNvSpPr>
            <p:nvPr/>
          </p:nvSpPr>
          <p:spPr bwMode="auto">
            <a:xfrm>
              <a:off x="3337" y="860"/>
              <a:ext cx="1133" cy="743"/>
            </a:xfrm>
            <a:custGeom>
              <a:avLst/>
              <a:gdLst>
                <a:gd name="T0" fmla="*/ 2544 w 3399"/>
                <a:gd name="T1" fmla="*/ 5 h 2228"/>
                <a:gd name="T2" fmla="*/ 2828 w 3399"/>
                <a:gd name="T3" fmla="*/ 45 h 2228"/>
                <a:gd name="T4" fmla="*/ 3113 w 3399"/>
                <a:gd name="T5" fmla="*/ 118 h 2228"/>
                <a:gd name="T6" fmla="*/ 3399 w 3399"/>
                <a:gd name="T7" fmla="*/ 222 h 2228"/>
                <a:gd name="T8" fmla="*/ 3264 w 3399"/>
                <a:gd name="T9" fmla="*/ 513 h 2228"/>
                <a:gd name="T10" fmla="*/ 3065 w 3399"/>
                <a:gd name="T11" fmla="*/ 601 h 2228"/>
                <a:gd name="T12" fmla="*/ 2797 w 3399"/>
                <a:gd name="T13" fmla="*/ 524 h 2228"/>
                <a:gd name="T14" fmla="*/ 2532 w 3399"/>
                <a:gd name="T15" fmla="*/ 484 h 2228"/>
                <a:gd name="T16" fmla="*/ 2272 w 3399"/>
                <a:gd name="T17" fmla="*/ 483 h 2228"/>
                <a:gd name="T18" fmla="*/ 2019 w 3399"/>
                <a:gd name="T19" fmla="*/ 516 h 2228"/>
                <a:gd name="T20" fmla="*/ 1777 w 3399"/>
                <a:gd name="T21" fmla="*/ 582 h 2228"/>
                <a:gd name="T22" fmla="*/ 1547 w 3399"/>
                <a:gd name="T23" fmla="*/ 678 h 2228"/>
                <a:gd name="T24" fmla="*/ 1332 w 3399"/>
                <a:gd name="T25" fmla="*/ 800 h 2228"/>
                <a:gd name="T26" fmla="*/ 1136 w 3399"/>
                <a:gd name="T27" fmla="*/ 949 h 2228"/>
                <a:gd name="T28" fmla="*/ 960 w 3399"/>
                <a:gd name="T29" fmla="*/ 1119 h 2228"/>
                <a:gd name="T30" fmla="*/ 807 w 3399"/>
                <a:gd name="T31" fmla="*/ 1311 h 2228"/>
                <a:gd name="T32" fmla="*/ 679 w 3399"/>
                <a:gd name="T33" fmla="*/ 1519 h 2228"/>
                <a:gd name="T34" fmla="*/ 580 w 3399"/>
                <a:gd name="T35" fmla="*/ 1743 h 2228"/>
                <a:gd name="T36" fmla="*/ 512 w 3399"/>
                <a:gd name="T37" fmla="*/ 1981 h 2228"/>
                <a:gd name="T38" fmla="*/ 475 w 3399"/>
                <a:gd name="T39" fmla="*/ 2228 h 2228"/>
                <a:gd name="T40" fmla="*/ 162 w 3399"/>
                <a:gd name="T41" fmla="*/ 2202 h 2228"/>
                <a:gd name="T42" fmla="*/ 20 w 3399"/>
                <a:gd name="T43" fmla="*/ 2046 h 2228"/>
                <a:gd name="T44" fmla="*/ 78 w 3399"/>
                <a:gd name="T45" fmla="*/ 1777 h 2228"/>
                <a:gd name="T46" fmla="*/ 160 w 3399"/>
                <a:gd name="T47" fmla="*/ 1524 h 2228"/>
                <a:gd name="T48" fmla="*/ 264 w 3399"/>
                <a:gd name="T49" fmla="*/ 1285 h 2228"/>
                <a:gd name="T50" fmla="*/ 394 w 3399"/>
                <a:gd name="T51" fmla="*/ 1062 h 2228"/>
                <a:gd name="T52" fmla="*/ 548 w 3399"/>
                <a:gd name="T53" fmla="*/ 857 h 2228"/>
                <a:gd name="T54" fmla="*/ 728 w 3399"/>
                <a:gd name="T55" fmla="*/ 668 h 2228"/>
                <a:gd name="T56" fmla="*/ 934 w 3399"/>
                <a:gd name="T57" fmla="*/ 496 h 2228"/>
                <a:gd name="T58" fmla="*/ 1165 w 3399"/>
                <a:gd name="T59" fmla="*/ 342 h 2228"/>
                <a:gd name="T60" fmla="*/ 1435 w 3399"/>
                <a:gd name="T61" fmla="*/ 200 h 2228"/>
                <a:gd name="T62" fmla="*/ 1709 w 3399"/>
                <a:gd name="T63" fmla="*/ 97 h 2228"/>
                <a:gd name="T64" fmla="*/ 1985 w 3399"/>
                <a:gd name="T65" fmla="*/ 32 h 2228"/>
                <a:gd name="T66" fmla="*/ 2263 w 3399"/>
                <a:gd name="T67" fmla="*/ 1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99" h="2228">
                  <a:moveTo>
                    <a:pt x="2403" y="0"/>
                  </a:moveTo>
                  <a:lnTo>
                    <a:pt x="2544" y="5"/>
                  </a:lnTo>
                  <a:lnTo>
                    <a:pt x="2685" y="21"/>
                  </a:lnTo>
                  <a:lnTo>
                    <a:pt x="2828" y="45"/>
                  </a:lnTo>
                  <a:lnTo>
                    <a:pt x="2970" y="77"/>
                  </a:lnTo>
                  <a:lnTo>
                    <a:pt x="3113" y="118"/>
                  </a:lnTo>
                  <a:lnTo>
                    <a:pt x="3255" y="166"/>
                  </a:lnTo>
                  <a:lnTo>
                    <a:pt x="3399" y="222"/>
                  </a:lnTo>
                  <a:lnTo>
                    <a:pt x="3331" y="371"/>
                  </a:lnTo>
                  <a:lnTo>
                    <a:pt x="3264" y="513"/>
                  </a:lnTo>
                  <a:lnTo>
                    <a:pt x="3197" y="656"/>
                  </a:lnTo>
                  <a:lnTo>
                    <a:pt x="3065" y="601"/>
                  </a:lnTo>
                  <a:lnTo>
                    <a:pt x="2931" y="557"/>
                  </a:lnTo>
                  <a:lnTo>
                    <a:pt x="2797" y="524"/>
                  </a:lnTo>
                  <a:lnTo>
                    <a:pt x="2663" y="499"/>
                  </a:lnTo>
                  <a:lnTo>
                    <a:pt x="2532" y="484"/>
                  </a:lnTo>
                  <a:lnTo>
                    <a:pt x="2401" y="478"/>
                  </a:lnTo>
                  <a:lnTo>
                    <a:pt x="2272" y="483"/>
                  </a:lnTo>
                  <a:lnTo>
                    <a:pt x="2144" y="494"/>
                  </a:lnTo>
                  <a:lnTo>
                    <a:pt x="2019" y="516"/>
                  </a:lnTo>
                  <a:lnTo>
                    <a:pt x="1897" y="545"/>
                  </a:lnTo>
                  <a:lnTo>
                    <a:pt x="1777" y="582"/>
                  </a:lnTo>
                  <a:lnTo>
                    <a:pt x="1659" y="625"/>
                  </a:lnTo>
                  <a:lnTo>
                    <a:pt x="1547" y="678"/>
                  </a:lnTo>
                  <a:lnTo>
                    <a:pt x="1437" y="736"/>
                  </a:lnTo>
                  <a:lnTo>
                    <a:pt x="1332" y="800"/>
                  </a:lnTo>
                  <a:lnTo>
                    <a:pt x="1232" y="871"/>
                  </a:lnTo>
                  <a:lnTo>
                    <a:pt x="1136" y="949"/>
                  </a:lnTo>
                  <a:lnTo>
                    <a:pt x="1046" y="1032"/>
                  </a:lnTo>
                  <a:lnTo>
                    <a:pt x="960" y="1119"/>
                  </a:lnTo>
                  <a:lnTo>
                    <a:pt x="880" y="1212"/>
                  </a:lnTo>
                  <a:lnTo>
                    <a:pt x="807" y="1311"/>
                  </a:lnTo>
                  <a:lnTo>
                    <a:pt x="739" y="1413"/>
                  </a:lnTo>
                  <a:lnTo>
                    <a:pt x="679" y="1519"/>
                  </a:lnTo>
                  <a:lnTo>
                    <a:pt x="625" y="1630"/>
                  </a:lnTo>
                  <a:lnTo>
                    <a:pt x="580" y="1743"/>
                  </a:lnTo>
                  <a:lnTo>
                    <a:pt x="541" y="1861"/>
                  </a:lnTo>
                  <a:lnTo>
                    <a:pt x="512" y="1981"/>
                  </a:lnTo>
                  <a:lnTo>
                    <a:pt x="490" y="2103"/>
                  </a:lnTo>
                  <a:lnTo>
                    <a:pt x="475" y="2228"/>
                  </a:lnTo>
                  <a:lnTo>
                    <a:pt x="320" y="2215"/>
                  </a:lnTo>
                  <a:lnTo>
                    <a:pt x="162" y="2202"/>
                  </a:lnTo>
                  <a:lnTo>
                    <a:pt x="0" y="2187"/>
                  </a:lnTo>
                  <a:lnTo>
                    <a:pt x="20" y="2046"/>
                  </a:lnTo>
                  <a:lnTo>
                    <a:pt x="46" y="1909"/>
                  </a:lnTo>
                  <a:lnTo>
                    <a:pt x="78" y="1777"/>
                  </a:lnTo>
                  <a:lnTo>
                    <a:pt x="116" y="1649"/>
                  </a:lnTo>
                  <a:lnTo>
                    <a:pt x="160" y="1524"/>
                  </a:lnTo>
                  <a:lnTo>
                    <a:pt x="209" y="1401"/>
                  </a:lnTo>
                  <a:lnTo>
                    <a:pt x="264" y="1285"/>
                  </a:lnTo>
                  <a:lnTo>
                    <a:pt x="325" y="1171"/>
                  </a:lnTo>
                  <a:lnTo>
                    <a:pt x="394" y="1062"/>
                  </a:lnTo>
                  <a:lnTo>
                    <a:pt x="468" y="957"/>
                  </a:lnTo>
                  <a:lnTo>
                    <a:pt x="548" y="857"/>
                  </a:lnTo>
                  <a:lnTo>
                    <a:pt x="635" y="761"/>
                  </a:lnTo>
                  <a:lnTo>
                    <a:pt x="728" y="668"/>
                  </a:lnTo>
                  <a:lnTo>
                    <a:pt x="827" y="580"/>
                  </a:lnTo>
                  <a:lnTo>
                    <a:pt x="934" y="496"/>
                  </a:lnTo>
                  <a:lnTo>
                    <a:pt x="1047" y="417"/>
                  </a:lnTo>
                  <a:lnTo>
                    <a:pt x="1165" y="342"/>
                  </a:lnTo>
                  <a:lnTo>
                    <a:pt x="1300" y="266"/>
                  </a:lnTo>
                  <a:lnTo>
                    <a:pt x="1435" y="200"/>
                  </a:lnTo>
                  <a:lnTo>
                    <a:pt x="1572" y="145"/>
                  </a:lnTo>
                  <a:lnTo>
                    <a:pt x="1709" y="97"/>
                  </a:lnTo>
                  <a:lnTo>
                    <a:pt x="1847" y="59"/>
                  </a:lnTo>
                  <a:lnTo>
                    <a:pt x="1985" y="32"/>
                  </a:lnTo>
                  <a:lnTo>
                    <a:pt x="2124" y="11"/>
                  </a:lnTo>
                  <a:lnTo>
                    <a:pt x="2263" y="1"/>
                  </a:lnTo>
                  <a:lnTo>
                    <a:pt x="240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1" name="Freeform 201"/>
            <p:cNvSpPr>
              <a:spLocks/>
            </p:cNvSpPr>
            <p:nvPr/>
          </p:nvSpPr>
          <p:spPr bwMode="auto">
            <a:xfrm>
              <a:off x="4188" y="1520"/>
              <a:ext cx="741" cy="930"/>
            </a:xfrm>
            <a:custGeom>
              <a:avLst/>
              <a:gdLst>
                <a:gd name="T0" fmla="*/ 2189 w 2223"/>
                <a:gd name="T1" fmla="*/ 0 h 2790"/>
                <a:gd name="T2" fmla="*/ 2208 w 2223"/>
                <a:gd name="T3" fmla="*/ 147 h 2790"/>
                <a:gd name="T4" fmla="*/ 2220 w 2223"/>
                <a:gd name="T5" fmla="*/ 292 h 2790"/>
                <a:gd name="T6" fmla="*/ 2223 w 2223"/>
                <a:gd name="T7" fmla="*/ 433 h 2790"/>
                <a:gd name="T8" fmla="*/ 2218 w 2223"/>
                <a:gd name="T9" fmla="*/ 572 h 2790"/>
                <a:gd name="T10" fmla="*/ 2205 w 2223"/>
                <a:gd name="T11" fmla="*/ 708 h 2790"/>
                <a:gd name="T12" fmla="*/ 2186 w 2223"/>
                <a:gd name="T13" fmla="*/ 841 h 2790"/>
                <a:gd name="T14" fmla="*/ 2159 w 2223"/>
                <a:gd name="T15" fmla="*/ 970 h 2790"/>
                <a:gd name="T16" fmla="*/ 2125 w 2223"/>
                <a:gd name="T17" fmla="*/ 1097 h 2790"/>
                <a:gd name="T18" fmla="*/ 2086 w 2223"/>
                <a:gd name="T19" fmla="*/ 1219 h 2790"/>
                <a:gd name="T20" fmla="*/ 2039 w 2223"/>
                <a:gd name="T21" fmla="*/ 1339 h 2790"/>
                <a:gd name="T22" fmla="*/ 1987 w 2223"/>
                <a:gd name="T23" fmla="*/ 1455 h 2790"/>
                <a:gd name="T24" fmla="*/ 1929 w 2223"/>
                <a:gd name="T25" fmla="*/ 1566 h 2790"/>
                <a:gd name="T26" fmla="*/ 1866 w 2223"/>
                <a:gd name="T27" fmla="*/ 1673 h 2790"/>
                <a:gd name="T28" fmla="*/ 1798 w 2223"/>
                <a:gd name="T29" fmla="*/ 1778 h 2790"/>
                <a:gd name="T30" fmla="*/ 1725 w 2223"/>
                <a:gd name="T31" fmla="*/ 1877 h 2790"/>
                <a:gd name="T32" fmla="*/ 1646 w 2223"/>
                <a:gd name="T33" fmla="*/ 1972 h 2790"/>
                <a:gd name="T34" fmla="*/ 1565 w 2223"/>
                <a:gd name="T35" fmla="*/ 2062 h 2790"/>
                <a:gd name="T36" fmla="*/ 1481 w 2223"/>
                <a:gd name="T37" fmla="*/ 2148 h 2790"/>
                <a:gd name="T38" fmla="*/ 1390 w 2223"/>
                <a:gd name="T39" fmla="*/ 2229 h 2790"/>
                <a:gd name="T40" fmla="*/ 1299 w 2223"/>
                <a:gd name="T41" fmla="*/ 2305 h 2790"/>
                <a:gd name="T42" fmla="*/ 1203 w 2223"/>
                <a:gd name="T43" fmla="*/ 2376 h 2790"/>
                <a:gd name="T44" fmla="*/ 1105 w 2223"/>
                <a:gd name="T45" fmla="*/ 2442 h 2790"/>
                <a:gd name="T46" fmla="*/ 1005 w 2223"/>
                <a:gd name="T47" fmla="*/ 2503 h 2790"/>
                <a:gd name="T48" fmla="*/ 903 w 2223"/>
                <a:gd name="T49" fmla="*/ 2558 h 2790"/>
                <a:gd name="T50" fmla="*/ 798 w 2223"/>
                <a:gd name="T51" fmla="*/ 2608 h 2790"/>
                <a:gd name="T52" fmla="*/ 692 w 2223"/>
                <a:gd name="T53" fmla="*/ 2651 h 2790"/>
                <a:gd name="T54" fmla="*/ 584 w 2223"/>
                <a:gd name="T55" fmla="*/ 2691 h 2790"/>
                <a:gd name="T56" fmla="*/ 477 w 2223"/>
                <a:gd name="T57" fmla="*/ 2723 h 2790"/>
                <a:gd name="T58" fmla="*/ 368 w 2223"/>
                <a:gd name="T59" fmla="*/ 2749 h 2790"/>
                <a:gd name="T60" fmla="*/ 259 w 2223"/>
                <a:gd name="T61" fmla="*/ 2769 h 2790"/>
                <a:gd name="T62" fmla="*/ 150 w 2223"/>
                <a:gd name="T63" fmla="*/ 2782 h 2790"/>
                <a:gd name="T64" fmla="*/ 40 w 2223"/>
                <a:gd name="T65" fmla="*/ 2790 h 2790"/>
                <a:gd name="T66" fmla="*/ 20 w 2223"/>
                <a:gd name="T67" fmla="*/ 2558 h 2790"/>
                <a:gd name="T68" fmla="*/ 0 w 2223"/>
                <a:gd name="T69" fmla="*/ 2324 h 2790"/>
                <a:gd name="T70" fmla="*/ 126 w 2223"/>
                <a:gd name="T71" fmla="*/ 2306 h 2790"/>
                <a:gd name="T72" fmla="*/ 248 w 2223"/>
                <a:gd name="T73" fmla="*/ 2283 h 2790"/>
                <a:gd name="T74" fmla="*/ 368 w 2223"/>
                <a:gd name="T75" fmla="*/ 2253 h 2790"/>
                <a:gd name="T76" fmla="*/ 483 w 2223"/>
                <a:gd name="T77" fmla="*/ 2216 h 2790"/>
                <a:gd name="T78" fmla="*/ 595 w 2223"/>
                <a:gd name="T79" fmla="*/ 2173 h 2790"/>
                <a:gd name="T80" fmla="*/ 702 w 2223"/>
                <a:gd name="T81" fmla="*/ 2123 h 2790"/>
                <a:gd name="T82" fmla="*/ 806 w 2223"/>
                <a:gd name="T83" fmla="*/ 2066 h 2790"/>
                <a:gd name="T84" fmla="*/ 906 w 2223"/>
                <a:gd name="T85" fmla="*/ 2002 h 2790"/>
                <a:gd name="T86" fmla="*/ 1002 w 2223"/>
                <a:gd name="T87" fmla="*/ 1932 h 2790"/>
                <a:gd name="T88" fmla="*/ 1094 w 2223"/>
                <a:gd name="T89" fmla="*/ 1855 h 2790"/>
                <a:gd name="T90" fmla="*/ 1182 w 2223"/>
                <a:gd name="T91" fmla="*/ 1772 h 2790"/>
                <a:gd name="T92" fmla="*/ 1267 w 2223"/>
                <a:gd name="T93" fmla="*/ 1681 h 2790"/>
                <a:gd name="T94" fmla="*/ 1347 w 2223"/>
                <a:gd name="T95" fmla="*/ 1583 h 2790"/>
                <a:gd name="T96" fmla="*/ 1422 w 2223"/>
                <a:gd name="T97" fmla="*/ 1481 h 2790"/>
                <a:gd name="T98" fmla="*/ 1488 w 2223"/>
                <a:gd name="T99" fmla="*/ 1376 h 2790"/>
                <a:gd name="T100" fmla="*/ 1548 w 2223"/>
                <a:gd name="T101" fmla="*/ 1269 h 2790"/>
                <a:gd name="T102" fmla="*/ 1598 w 2223"/>
                <a:gd name="T103" fmla="*/ 1160 h 2790"/>
                <a:gd name="T104" fmla="*/ 1642 w 2223"/>
                <a:gd name="T105" fmla="*/ 1047 h 2790"/>
                <a:gd name="T106" fmla="*/ 1677 w 2223"/>
                <a:gd name="T107" fmla="*/ 934 h 2790"/>
                <a:gd name="T108" fmla="*/ 1706 w 2223"/>
                <a:gd name="T109" fmla="*/ 819 h 2790"/>
                <a:gd name="T110" fmla="*/ 1726 w 2223"/>
                <a:gd name="T111" fmla="*/ 701 h 2790"/>
                <a:gd name="T112" fmla="*/ 1740 w 2223"/>
                <a:gd name="T113" fmla="*/ 582 h 2790"/>
                <a:gd name="T114" fmla="*/ 1745 w 2223"/>
                <a:gd name="T115" fmla="*/ 459 h 2790"/>
                <a:gd name="T116" fmla="*/ 1744 w 2223"/>
                <a:gd name="T117" fmla="*/ 336 h 2790"/>
                <a:gd name="T118" fmla="*/ 1735 w 2223"/>
                <a:gd name="T119" fmla="*/ 211 h 2790"/>
                <a:gd name="T120" fmla="*/ 1721 w 2223"/>
                <a:gd name="T121" fmla="*/ 82 h 2790"/>
                <a:gd name="T122" fmla="*/ 1956 w 2223"/>
                <a:gd name="T123" fmla="*/ 40 h 2790"/>
                <a:gd name="T124" fmla="*/ 2189 w 2223"/>
                <a:gd name="T125" fmla="*/ 0 h 2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3" h="2790">
                  <a:moveTo>
                    <a:pt x="2189" y="0"/>
                  </a:moveTo>
                  <a:lnTo>
                    <a:pt x="2208" y="147"/>
                  </a:lnTo>
                  <a:lnTo>
                    <a:pt x="2220" y="292"/>
                  </a:lnTo>
                  <a:lnTo>
                    <a:pt x="2223" y="433"/>
                  </a:lnTo>
                  <a:lnTo>
                    <a:pt x="2218" y="572"/>
                  </a:lnTo>
                  <a:lnTo>
                    <a:pt x="2205" y="708"/>
                  </a:lnTo>
                  <a:lnTo>
                    <a:pt x="2186" y="841"/>
                  </a:lnTo>
                  <a:lnTo>
                    <a:pt x="2159" y="970"/>
                  </a:lnTo>
                  <a:lnTo>
                    <a:pt x="2125" y="1097"/>
                  </a:lnTo>
                  <a:lnTo>
                    <a:pt x="2086" y="1219"/>
                  </a:lnTo>
                  <a:lnTo>
                    <a:pt x="2039" y="1339"/>
                  </a:lnTo>
                  <a:lnTo>
                    <a:pt x="1987" y="1455"/>
                  </a:lnTo>
                  <a:lnTo>
                    <a:pt x="1929" y="1566"/>
                  </a:lnTo>
                  <a:lnTo>
                    <a:pt x="1866" y="1673"/>
                  </a:lnTo>
                  <a:lnTo>
                    <a:pt x="1798" y="1778"/>
                  </a:lnTo>
                  <a:lnTo>
                    <a:pt x="1725" y="1877"/>
                  </a:lnTo>
                  <a:lnTo>
                    <a:pt x="1646" y="1972"/>
                  </a:lnTo>
                  <a:lnTo>
                    <a:pt x="1565" y="2062"/>
                  </a:lnTo>
                  <a:lnTo>
                    <a:pt x="1481" y="2148"/>
                  </a:lnTo>
                  <a:lnTo>
                    <a:pt x="1390" y="2229"/>
                  </a:lnTo>
                  <a:lnTo>
                    <a:pt x="1299" y="2305"/>
                  </a:lnTo>
                  <a:lnTo>
                    <a:pt x="1203" y="2376"/>
                  </a:lnTo>
                  <a:lnTo>
                    <a:pt x="1105" y="2442"/>
                  </a:lnTo>
                  <a:lnTo>
                    <a:pt x="1005" y="2503"/>
                  </a:lnTo>
                  <a:lnTo>
                    <a:pt x="903" y="2558"/>
                  </a:lnTo>
                  <a:lnTo>
                    <a:pt x="798" y="2608"/>
                  </a:lnTo>
                  <a:lnTo>
                    <a:pt x="692" y="2651"/>
                  </a:lnTo>
                  <a:lnTo>
                    <a:pt x="584" y="2691"/>
                  </a:lnTo>
                  <a:lnTo>
                    <a:pt x="477" y="2723"/>
                  </a:lnTo>
                  <a:lnTo>
                    <a:pt x="368" y="2749"/>
                  </a:lnTo>
                  <a:lnTo>
                    <a:pt x="259" y="2769"/>
                  </a:lnTo>
                  <a:lnTo>
                    <a:pt x="150" y="2782"/>
                  </a:lnTo>
                  <a:lnTo>
                    <a:pt x="40" y="2790"/>
                  </a:lnTo>
                  <a:lnTo>
                    <a:pt x="20" y="2558"/>
                  </a:lnTo>
                  <a:lnTo>
                    <a:pt x="0" y="2324"/>
                  </a:lnTo>
                  <a:lnTo>
                    <a:pt x="126" y="2306"/>
                  </a:lnTo>
                  <a:lnTo>
                    <a:pt x="248" y="2283"/>
                  </a:lnTo>
                  <a:lnTo>
                    <a:pt x="368" y="2253"/>
                  </a:lnTo>
                  <a:lnTo>
                    <a:pt x="483" y="2216"/>
                  </a:lnTo>
                  <a:lnTo>
                    <a:pt x="595" y="2173"/>
                  </a:lnTo>
                  <a:lnTo>
                    <a:pt x="702" y="2123"/>
                  </a:lnTo>
                  <a:lnTo>
                    <a:pt x="806" y="2066"/>
                  </a:lnTo>
                  <a:lnTo>
                    <a:pt x="906" y="2002"/>
                  </a:lnTo>
                  <a:lnTo>
                    <a:pt x="1002" y="1932"/>
                  </a:lnTo>
                  <a:lnTo>
                    <a:pt x="1094" y="1855"/>
                  </a:lnTo>
                  <a:lnTo>
                    <a:pt x="1182" y="1772"/>
                  </a:lnTo>
                  <a:lnTo>
                    <a:pt x="1267" y="1681"/>
                  </a:lnTo>
                  <a:lnTo>
                    <a:pt x="1347" y="1583"/>
                  </a:lnTo>
                  <a:lnTo>
                    <a:pt x="1422" y="1481"/>
                  </a:lnTo>
                  <a:lnTo>
                    <a:pt x="1488" y="1376"/>
                  </a:lnTo>
                  <a:lnTo>
                    <a:pt x="1548" y="1269"/>
                  </a:lnTo>
                  <a:lnTo>
                    <a:pt x="1598" y="1160"/>
                  </a:lnTo>
                  <a:lnTo>
                    <a:pt x="1642" y="1047"/>
                  </a:lnTo>
                  <a:lnTo>
                    <a:pt x="1677" y="934"/>
                  </a:lnTo>
                  <a:lnTo>
                    <a:pt x="1706" y="819"/>
                  </a:lnTo>
                  <a:lnTo>
                    <a:pt x="1726" y="701"/>
                  </a:lnTo>
                  <a:lnTo>
                    <a:pt x="1740" y="582"/>
                  </a:lnTo>
                  <a:lnTo>
                    <a:pt x="1745" y="459"/>
                  </a:lnTo>
                  <a:lnTo>
                    <a:pt x="1744" y="336"/>
                  </a:lnTo>
                  <a:lnTo>
                    <a:pt x="1735" y="211"/>
                  </a:lnTo>
                  <a:lnTo>
                    <a:pt x="1721" y="82"/>
                  </a:lnTo>
                  <a:lnTo>
                    <a:pt x="1956" y="40"/>
                  </a:lnTo>
                  <a:lnTo>
                    <a:pt x="21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2" name="Freeform 202"/>
            <p:cNvSpPr>
              <a:spLocks/>
            </p:cNvSpPr>
            <p:nvPr/>
          </p:nvSpPr>
          <p:spPr bwMode="auto">
            <a:xfrm>
              <a:off x="3341" y="1714"/>
              <a:ext cx="736" cy="739"/>
            </a:xfrm>
            <a:custGeom>
              <a:avLst/>
              <a:gdLst>
                <a:gd name="T0" fmla="*/ 455 w 2207"/>
                <a:gd name="T1" fmla="*/ 0 h 2215"/>
                <a:gd name="T2" fmla="*/ 483 w 2207"/>
                <a:gd name="T3" fmla="*/ 141 h 2215"/>
                <a:gd name="T4" fmla="*/ 515 w 2207"/>
                <a:gd name="T5" fmla="*/ 276 h 2215"/>
                <a:gd name="T6" fmla="*/ 552 w 2207"/>
                <a:gd name="T7" fmla="*/ 404 h 2215"/>
                <a:gd name="T8" fmla="*/ 596 w 2207"/>
                <a:gd name="T9" fmla="*/ 528 h 2215"/>
                <a:gd name="T10" fmla="*/ 646 w 2207"/>
                <a:gd name="T11" fmla="*/ 646 h 2215"/>
                <a:gd name="T12" fmla="*/ 701 w 2207"/>
                <a:gd name="T13" fmla="*/ 758 h 2215"/>
                <a:gd name="T14" fmla="*/ 762 w 2207"/>
                <a:gd name="T15" fmla="*/ 864 h 2215"/>
                <a:gd name="T16" fmla="*/ 829 w 2207"/>
                <a:gd name="T17" fmla="*/ 965 h 2215"/>
                <a:gd name="T18" fmla="*/ 900 w 2207"/>
                <a:gd name="T19" fmla="*/ 1059 h 2215"/>
                <a:gd name="T20" fmla="*/ 977 w 2207"/>
                <a:gd name="T21" fmla="*/ 1148 h 2215"/>
                <a:gd name="T22" fmla="*/ 1062 w 2207"/>
                <a:gd name="T23" fmla="*/ 1231 h 2215"/>
                <a:gd name="T24" fmla="*/ 1150 w 2207"/>
                <a:gd name="T25" fmla="*/ 1308 h 2215"/>
                <a:gd name="T26" fmla="*/ 1245 w 2207"/>
                <a:gd name="T27" fmla="*/ 1381 h 2215"/>
                <a:gd name="T28" fmla="*/ 1345 w 2207"/>
                <a:gd name="T29" fmla="*/ 1446 h 2215"/>
                <a:gd name="T30" fmla="*/ 1451 w 2207"/>
                <a:gd name="T31" fmla="*/ 1508 h 2215"/>
                <a:gd name="T32" fmla="*/ 1562 w 2207"/>
                <a:gd name="T33" fmla="*/ 1563 h 2215"/>
                <a:gd name="T34" fmla="*/ 1680 w 2207"/>
                <a:gd name="T35" fmla="*/ 1611 h 2215"/>
                <a:gd name="T36" fmla="*/ 1802 w 2207"/>
                <a:gd name="T37" fmla="*/ 1655 h 2215"/>
                <a:gd name="T38" fmla="*/ 1932 w 2207"/>
                <a:gd name="T39" fmla="*/ 1692 h 2215"/>
                <a:gd name="T40" fmla="*/ 2065 w 2207"/>
                <a:gd name="T41" fmla="*/ 1726 h 2215"/>
                <a:gd name="T42" fmla="*/ 2207 w 2207"/>
                <a:gd name="T43" fmla="*/ 1752 h 2215"/>
                <a:gd name="T44" fmla="*/ 2186 w 2207"/>
                <a:gd name="T45" fmla="*/ 1981 h 2215"/>
                <a:gd name="T46" fmla="*/ 2166 w 2207"/>
                <a:gd name="T47" fmla="*/ 2215 h 2215"/>
                <a:gd name="T48" fmla="*/ 2030 w 2207"/>
                <a:gd name="T49" fmla="*/ 2199 h 2215"/>
                <a:gd name="T50" fmla="*/ 1898 w 2207"/>
                <a:gd name="T51" fmla="*/ 2177 h 2215"/>
                <a:gd name="T52" fmla="*/ 1769 w 2207"/>
                <a:gd name="T53" fmla="*/ 2148 h 2215"/>
                <a:gd name="T54" fmla="*/ 1645 w 2207"/>
                <a:gd name="T55" fmla="*/ 2112 h 2215"/>
                <a:gd name="T56" fmla="*/ 1523 w 2207"/>
                <a:gd name="T57" fmla="*/ 2069 h 2215"/>
                <a:gd name="T58" fmla="*/ 1405 w 2207"/>
                <a:gd name="T59" fmla="*/ 2021 h 2215"/>
                <a:gd name="T60" fmla="*/ 1291 w 2207"/>
                <a:gd name="T61" fmla="*/ 1967 h 2215"/>
                <a:gd name="T62" fmla="*/ 1182 w 2207"/>
                <a:gd name="T63" fmla="*/ 1908 h 2215"/>
                <a:gd name="T64" fmla="*/ 1078 w 2207"/>
                <a:gd name="T65" fmla="*/ 1844 h 2215"/>
                <a:gd name="T66" fmla="*/ 976 w 2207"/>
                <a:gd name="T67" fmla="*/ 1774 h 2215"/>
                <a:gd name="T68" fmla="*/ 880 w 2207"/>
                <a:gd name="T69" fmla="*/ 1700 h 2215"/>
                <a:gd name="T70" fmla="*/ 787 w 2207"/>
                <a:gd name="T71" fmla="*/ 1621 h 2215"/>
                <a:gd name="T72" fmla="*/ 699 w 2207"/>
                <a:gd name="T73" fmla="*/ 1540 h 2215"/>
                <a:gd name="T74" fmla="*/ 616 w 2207"/>
                <a:gd name="T75" fmla="*/ 1454 h 2215"/>
                <a:gd name="T76" fmla="*/ 538 w 2207"/>
                <a:gd name="T77" fmla="*/ 1363 h 2215"/>
                <a:gd name="T78" fmla="*/ 464 w 2207"/>
                <a:gd name="T79" fmla="*/ 1272 h 2215"/>
                <a:gd name="T80" fmla="*/ 395 w 2207"/>
                <a:gd name="T81" fmla="*/ 1177 h 2215"/>
                <a:gd name="T82" fmla="*/ 333 w 2207"/>
                <a:gd name="T83" fmla="*/ 1080 h 2215"/>
                <a:gd name="T84" fmla="*/ 275 w 2207"/>
                <a:gd name="T85" fmla="*/ 981 h 2215"/>
                <a:gd name="T86" fmla="*/ 221 w 2207"/>
                <a:gd name="T87" fmla="*/ 879 h 2215"/>
                <a:gd name="T88" fmla="*/ 173 w 2207"/>
                <a:gd name="T89" fmla="*/ 775 h 2215"/>
                <a:gd name="T90" fmla="*/ 131 w 2207"/>
                <a:gd name="T91" fmla="*/ 672 h 2215"/>
                <a:gd name="T92" fmla="*/ 94 w 2207"/>
                <a:gd name="T93" fmla="*/ 567 h 2215"/>
                <a:gd name="T94" fmla="*/ 64 w 2207"/>
                <a:gd name="T95" fmla="*/ 461 h 2215"/>
                <a:gd name="T96" fmla="*/ 39 w 2207"/>
                <a:gd name="T97" fmla="*/ 356 h 2215"/>
                <a:gd name="T98" fmla="*/ 20 w 2207"/>
                <a:gd name="T99" fmla="*/ 250 h 2215"/>
                <a:gd name="T100" fmla="*/ 7 w 2207"/>
                <a:gd name="T101" fmla="*/ 145 h 2215"/>
                <a:gd name="T102" fmla="*/ 0 w 2207"/>
                <a:gd name="T103" fmla="*/ 40 h 2215"/>
                <a:gd name="T104" fmla="*/ 229 w 2207"/>
                <a:gd name="T105" fmla="*/ 20 h 2215"/>
                <a:gd name="T106" fmla="*/ 455 w 2207"/>
                <a:gd name="T107" fmla="*/ 0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07" h="2215">
                  <a:moveTo>
                    <a:pt x="455" y="0"/>
                  </a:moveTo>
                  <a:lnTo>
                    <a:pt x="483" y="141"/>
                  </a:lnTo>
                  <a:lnTo>
                    <a:pt x="515" y="276"/>
                  </a:lnTo>
                  <a:lnTo>
                    <a:pt x="552" y="404"/>
                  </a:lnTo>
                  <a:lnTo>
                    <a:pt x="596" y="528"/>
                  </a:lnTo>
                  <a:lnTo>
                    <a:pt x="646" y="646"/>
                  </a:lnTo>
                  <a:lnTo>
                    <a:pt x="701" y="758"/>
                  </a:lnTo>
                  <a:lnTo>
                    <a:pt x="762" y="864"/>
                  </a:lnTo>
                  <a:lnTo>
                    <a:pt x="829" y="965"/>
                  </a:lnTo>
                  <a:lnTo>
                    <a:pt x="900" y="1059"/>
                  </a:lnTo>
                  <a:lnTo>
                    <a:pt x="977" y="1148"/>
                  </a:lnTo>
                  <a:lnTo>
                    <a:pt x="1062" y="1231"/>
                  </a:lnTo>
                  <a:lnTo>
                    <a:pt x="1150" y="1308"/>
                  </a:lnTo>
                  <a:lnTo>
                    <a:pt x="1245" y="1381"/>
                  </a:lnTo>
                  <a:lnTo>
                    <a:pt x="1345" y="1446"/>
                  </a:lnTo>
                  <a:lnTo>
                    <a:pt x="1451" y="1508"/>
                  </a:lnTo>
                  <a:lnTo>
                    <a:pt x="1562" y="1563"/>
                  </a:lnTo>
                  <a:lnTo>
                    <a:pt x="1680" y="1611"/>
                  </a:lnTo>
                  <a:lnTo>
                    <a:pt x="1802" y="1655"/>
                  </a:lnTo>
                  <a:lnTo>
                    <a:pt x="1932" y="1692"/>
                  </a:lnTo>
                  <a:lnTo>
                    <a:pt x="2065" y="1726"/>
                  </a:lnTo>
                  <a:lnTo>
                    <a:pt x="2207" y="1752"/>
                  </a:lnTo>
                  <a:lnTo>
                    <a:pt x="2186" y="1981"/>
                  </a:lnTo>
                  <a:lnTo>
                    <a:pt x="2166" y="2215"/>
                  </a:lnTo>
                  <a:lnTo>
                    <a:pt x="2030" y="2199"/>
                  </a:lnTo>
                  <a:lnTo>
                    <a:pt x="1898" y="2177"/>
                  </a:lnTo>
                  <a:lnTo>
                    <a:pt x="1769" y="2148"/>
                  </a:lnTo>
                  <a:lnTo>
                    <a:pt x="1645" y="2112"/>
                  </a:lnTo>
                  <a:lnTo>
                    <a:pt x="1523" y="2069"/>
                  </a:lnTo>
                  <a:lnTo>
                    <a:pt x="1405" y="2021"/>
                  </a:lnTo>
                  <a:lnTo>
                    <a:pt x="1291" y="1967"/>
                  </a:lnTo>
                  <a:lnTo>
                    <a:pt x="1182" y="1908"/>
                  </a:lnTo>
                  <a:lnTo>
                    <a:pt x="1078" y="1844"/>
                  </a:lnTo>
                  <a:lnTo>
                    <a:pt x="976" y="1774"/>
                  </a:lnTo>
                  <a:lnTo>
                    <a:pt x="880" y="1700"/>
                  </a:lnTo>
                  <a:lnTo>
                    <a:pt x="787" y="1621"/>
                  </a:lnTo>
                  <a:lnTo>
                    <a:pt x="699" y="1540"/>
                  </a:lnTo>
                  <a:lnTo>
                    <a:pt x="616" y="1454"/>
                  </a:lnTo>
                  <a:lnTo>
                    <a:pt x="538" y="1363"/>
                  </a:lnTo>
                  <a:lnTo>
                    <a:pt x="464" y="1272"/>
                  </a:lnTo>
                  <a:lnTo>
                    <a:pt x="395" y="1177"/>
                  </a:lnTo>
                  <a:lnTo>
                    <a:pt x="333" y="1080"/>
                  </a:lnTo>
                  <a:lnTo>
                    <a:pt x="275" y="981"/>
                  </a:lnTo>
                  <a:lnTo>
                    <a:pt x="221" y="879"/>
                  </a:lnTo>
                  <a:lnTo>
                    <a:pt x="173" y="775"/>
                  </a:lnTo>
                  <a:lnTo>
                    <a:pt x="131" y="672"/>
                  </a:lnTo>
                  <a:lnTo>
                    <a:pt x="94" y="567"/>
                  </a:lnTo>
                  <a:lnTo>
                    <a:pt x="64" y="461"/>
                  </a:lnTo>
                  <a:lnTo>
                    <a:pt x="39" y="356"/>
                  </a:lnTo>
                  <a:lnTo>
                    <a:pt x="20" y="250"/>
                  </a:lnTo>
                  <a:lnTo>
                    <a:pt x="7" y="145"/>
                  </a:lnTo>
                  <a:lnTo>
                    <a:pt x="0" y="40"/>
                  </a:lnTo>
                  <a:lnTo>
                    <a:pt x="229" y="20"/>
                  </a:lnTo>
                  <a:lnTo>
                    <a:pt x="45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3" name="Freeform 203"/>
            <p:cNvSpPr>
              <a:spLocks/>
            </p:cNvSpPr>
            <p:nvPr/>
          </p:nvSpPr>
          <p:spPr bwMode="auto">
            <a:xfrm>
              <a:off x="4498" y="1005"/>
              <a:ext cx="384" cy="435"/>
            </a:xfrm>
            <a:custGeom>
              <a:avLst/>
              <a:gdLst>
                <a:gd name="T0" fmla="*/ 274 w 1151"/>
                <a:gd name="T1" fmla="*/ 0 h 1305"/>
                <a:gd name="T2" fmla="*/ 383 w 1151"/>
                <a:gd name="T3" fmla="*/ 83 h 1305"/>
                <a:gd name="T4" fmla="*/ 486 w 1151"/>
                <a:gd name="T5" fmla="*/ 169 h 1305"/>
                <a:gd name="T6" fmla="*/ 582 w 1151"/>
                <a:gd name="T7" fmla="*/ 260 h 1305"/>
                <a:gd name="T8" fmla="*/ 674 w 1151"/>
                <a:gd name="T9" fmla="*/ 355 h 1305"/>
                <a:gd name="T10" fmla="*/ 760 w 1151"/>
                <a:gd name="T11" fmla="*/ 454 h 1305"/>
                <a:gd name="T12" fmla="*/ 838 w 1151"/>
                <a:gd name="T13" fmla="*/ 557 h 1305"/>
                <a:gd name="T14" fmla="*/ 912 w 1151"/>
                <a:gd name="T15" fmla="*/ 665 h 1305"/>
                <a:gd name="T16" fmla="*/ 981 w 1151"/>
                <a:gd name="T17" fmla="*/ 777 h 1305"/>
                <a:gd name="T18" fmla="*/ 1043 w 1151"/>
                <a:gd name="T19" fmla="*/ 895 h 1305"/>
                <a:gd name="T20" fmla="*/ 1100 w 1151"/>
                <a:gd name="T21" fmla="*/ 1016 h 1305"/>
                <a:gd name="T22" fmla="*/ 1151 w 1151"/>
                <a:gd name="T23" fmla="*/ 1142 h 1305"/>
                <a:gd name="T24" fmla="*/ 998 w 1151"/>
                <a:gd name="T25" fmla="*/ 1198 h 1305"/>
                <a:gd name="T26" fmla="*/ 850 w 1151"/>
                <a:gd name="T27" fmla="*/ 1252 h 1305"/>
                <a:gd name="T28" fmla="*/ 701 w 1151"/>
                <a:gd name="T29" fmla="*/ 1305 h 1305"/>
                <a:gd name="T30" fmla="*/ 656 w 1151"/>
                <a:gd name="T31" fmla="*/ 1195 h 1305"/>
                <a:gd name="T32" fmla="*/ 605 w 1151"/>
                <a:gd name="T33" fmla="*/ 1089 h 1305"/>
                <a:gd name="T34" fmla="*/ 549 w 1151"/>
                <a:gd name="T35" fmla="*/ 987 h 1305"/>
                <a:gd name="T36" fmla="*/ 486 w 1151"/>
                <a:gd name="T37" fmla="*/ 888 h 1305"/>
                <a:gd name="T38" fmla="*/ 418 w 1151"/>
                <a:gd name="T39" fmla="*/ 793 h 1305"/>
                <a:gd name="T40" fmla="*/ 343 w 1151"/>
                <a:gd name="T41" fmla="*/ 703 h 1305"/>
                <a:gd name="T42" fmla="*/ 265 w 1151"/>
                <a:gd name="T43" fmla="*/ 618 h 1305"/>
                <a:gd name="T44" fmla="*/ 181 w 1151"/>
                <a:gd name="T45" fmla="*/ 538 h 1305"/>
                <a:gd name="T46" fmla="*/ 93 w 1151"/>
                <a:gd name="T47" fmla="*/ 463 h 1305"/>
                <a:gd name="T48" fmla="*/ 0 w 1151"/>
                <a:gd name="T49" fmla="*/ 391 h 1305"/>
                <a:gd name="T50" fmla="*/ 92 w 1151"/>
                <a:gd name="T51" fmla="*/ 260 h 1305"/>
                <a:gd name="T52" fmla="*/ 183 w 1151"/>
                <a:gd name="T53" fmla="*/ 129 h 1305"/>
                <a:gd name="T54" fmla="*/ 274 w 1151"/>
                <a:gd name="T55"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51" h="1305">
                  <a:moveTo>
                    <a:pt x="274" y="0"/>
                  </a:moveTo>
                  <a:lnTo>
                    <a:pt x="383" y="83"/>
                  </a:lnTo>
                  <a:lnTo>
                    <a:pt x="486" y="169"/>
                  </a:lnTo>
                  <a:lnTo>
                    <a:pt x="582" y="260"/>
                  </a:lnTo>
                  <a:lnTo>
                    <a:pt x="674" y="355"/>
                  </a:lnTo>
                  <a:lnTo>
                    <a:pt x="760" y="454"/>
                  </a:lnTo>
                  <a:lnTo>
                    <a:pt x="838" y="557"/>
                  </a:lnTo>
                  <a:lnTo>
                    <a:pt x="912" y="665"/>
                  </a:lnTo>
                  <a:lnTo>
                    <a:pt x="981" y="777"/>
                  </a:lnTo>
                  <a:lnTo>
                    <a:pt x="1043" y="895"/>
                  </a:lnTo>
                  <a:lnTo>
                    <a:pt x="1100" y="1016"/>
                  </a:lnTo>
                  <a:lnTo>
                    <a:pt x="1151" y="1142"/>
                  </a:lnTo>
                  <a:lnTo>
                    <a:pt x="998" y="1198"/>
                  </a:lnTo>
                  <a:lnTo>
                    <a:pt x="850" y="1252"/>
                  </a:lnTo>
                  <a:lnTo>
                    <a:pt x="701" y="1305"/>
                  </a:lnTo>
                  <a:lnTo>
                    <a:pt x="656" y="1195"/>
                  </a:lnTo>
                  <a:lnTo>
                    <a:pt x="605" y="1089"/>
                  </a:lnTo>
                  <a:lnTo>
                    <a:pt x="549" y="987"/>
                  </a:lnTo>
                  <a:lnTo>
                    <a:pt x="486" y="888"/>
                  </a:lnTo>
                  <a:lnTo>
                    <a:pt x="418" y="793"/>
                  </a:lnTo>
                  <a:lnTo>
                    <a:pt x="343" y="703"/>
                  </a:lnTo>
                  <a:lnTo>
                    <a:pt x="265" y="618"/>
                  </a:lnTo>
                  <a:lnTo>
                    <a:pt x="181" y="538"/>
                  </a:lnTo>
                  <a:lnTo>
                    <a:pt x="93" y="463"/>
                  </a:lnTo>
                  <a:lnTo>
                    <a:pt x="0" y="391"/>
                  </a:lnTo>
                  <a:lnTo>
                    <a:pt x="92" y="260"/>
                  </a:lnTo>
                  <a:lnTo>
                    <a:pt x="183" y="129"/>
                  </a:lnTo>
                  <a:lnTo>
                    <a:pt x="2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4" name="Freeform 204"/>
            <p:cNvSpPr>
              <a:spLocks noEditPoints="1"/>
            </p:cNvSpPr>
            <p:nvPr/>
          </p:nvSpPr>
          <p:spPr bwMode="auto">
            <a:xfrm>
              <a:off x="4303" y="1444"/>
              <a:ext cx="229" cy="565"/>
            </a:xfrm>
            <a:custGeom>
              <a:avLst/>
              <a:gdLst>
                <a:gd name="T0" fmla="*/ 156 w 688"/>
                <a:gd name="T1" fmla="*/ 157 h 1695"/>
                <a:gd name="T2" fmla="*/ 156 w 688"/>
                <a:gd name="T3" fmla="*/ 1539 h 1695"/>
                <a:gd name="T4" fmla="*/ 532 w 688"/>
                <a:gd name="T5" fmla="*/ 1539 h 1695"/>
                <a:gd name="T6" fmla="*/ 532 w 688"/>
                <a:gd name="T7" fmla="*/ 157 h 1695"/>
                <a:gd name="T8" fmla="*/ 156 w 688"/>
                <a:gd name="T9" fmla="*/ 157 h 1695"/>
                <a:gd name="T10" fmla="*/ 77 w 688"/>
                <a:gd name="T11" fmla="*/ 0 h 1695"/>
                <a:gd name="T12" fmla="*/ 609 w 688"/>
                <a:gd name="T13" fmla="*/ 0 h 1695"/>
                <a:gd name="T14" fmla="*/ 634 w 688"/>
                <a:gd name="T15" fmla="*/ 4 h 1695"/>
                <a:gd name="T16" fmla="*/ 656 w 688"/>
                <a:gd name="T17" fmla="*/ 14 h 1695"/>
                <a:gd name="T18" fmla="*/ 673 w 688"/>
                <a:gd name="T19" fmla="*/ 32 h 1695"/>
                <a:gd name="T20" fmla="*/ 684 w 688"/>
                <a:gd name="T21" fmla="*/ 52 h 1695"/>
                <a:gd name="T22" fmla="*/ 688 w 688"/>
                <a:gd name="T23" fmla="*/ 77 h 1695"/>
                <a:gd name="T24" fmla="*/ 688 w 688"/>
                <a:gd name="T25" fmla="*/ 1618 h 1695"/>
                <a:gd name="T26" fmla="*/ 684 w 688"/>
                <a:gd name="T27" fmla="*/ 1643 h 1695"/>
                <a:gd name="T28" fmla="*/ 673 w 688"/>
                <a:gd name="T29" fmla="*/ 1663 h 1695"/>
                <a:gd name="T30" fmla="*/ 656 w 688"/>
                <a:gd name="T31" fmla="*/ 1681 h 1695"/>
                <a:gd name="T32" fmla="*/ 634 w 688"/>
                <a:gd name="T33" fmla="*/ 1691 h 1695"/>
                <a:gd name="T34" fmla="*/ 609 w 688"/>
                <a:gd name="T35" fmla="*/ 1695 h 1695"/>
                <a:gd name="T36" fmla="*/ 77 w 688"/>
                <a:gd name="T37" fmla="*/ 1695 h 1695"/>
                <a:gd name="T38" fmla="*/ 52 w 688"/>
                <a:gd name="T39" fmla="*/ 1691 h 1695"/>
                <a:gd name="T40" fmla="*/ 30 w 688"/>
                <a:gd name="T41" fmla="*/ 1681 h 1695"/>
                <a:gd name="T42" fmla="*/ 14 w 688"/>
                <a:gd name="T43" fmla="*/ 1663 h 1695"/>
                <a:gd name="T44" fmla="*/ 3 w 688"/>
                <a:gd name="T45" fmla="*/ 1643 h 1695"/>
                <a:gd name="T46" fmla="*/ 0 w 688"/>
                <a:gd name="T47" fmla="*/ 1618 h 1695"/>
                <a:gd name="T48" fmla="*/ 0 w 688"/>
                <a:gd name="T49" fmla="*/ 77 h 1695"/>
                <a:gd name="T50" fmla="*/ 3 w 688"/>
                <a:gd name="T51" fmla="*/ 52 h 1695"/>
                <a:gd name="T52" fmla="*/ 14 w 688"/>
                <a:gd name="T53" fmla="*/ 32 h 1695"/>
                <a:gd name="T54" fmla="*/ 30 w 688"/>
                <a:gd name="T55" fmla="*/ 14 h 1695"/>
                <a:gd name="T56" fmla="*/ 52 w 688"/>
                <a:gd name="T57" fmla="*/ 4 h 1695"/>
                <a:gd name="T58" fmla="*/ 77 w 688"/>
                <a:gd name="T59" fmla="*/ 0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8" h="1695">
                  <a:moveTo>
                    <a:pt x="156" y="157"/>
                  </a:moveTo>
                  <a:lnTo>
                    <a:pt x="156" y="1539"/>
                  </a:lnTo>
                  <a:lnTo>
                    <a:pt x="532" y="1539"/>
                  </a:lnTo>
                  <a:lnTo>
                    <a:pt x="532" y="157"/>
                  </a:lnTo>
                  <a:lnTo>
                    <a:pt x="156" y="157"/>
                  </a:lnTo>
                  <a:close/>
                  <a:moveTo>
                    <a:pt x="77" y="0"/>
                  </a:moveTo>
                  <a:lnTo>
                    <a:pt x="609" y="0"/>
                  </a:lnTo>
                  <a:lnTo>
                    <a:pt x="634" y="4"/>
                  </a:lnTo>
                  <a:lnTo>
                    <a:pt x="656" y="14"/>
                  </a:lnTo>
                  <a:lnTo>
                    <a:pt x="673" y="32"/>
                  </a:lnTo>
                  <a:lnTo>
                    <a:pt x="684" y="52"/>
                  </a:lnTo>
                  <a:lnTo>
                    <a:pt x="688" y="77"/>
                  </a:lnTo>
                  <a:lnTo>
                    <a:pt x="688" y="1618"/>
                  </a:lnTo>
                  <a:lnTo>
                    <a:pt x="684" y="1643"/>
                  </a:lnTo>
                  <a:lnTo>
                    <a:pt x="673" y="1663"/>
                  </a:lnTo>
                  <a:lnTo>
                    <a:pt x="656" y="1681"/>
                  </a:lnTo>
                  <a:lnTo>
                    <a:pt x="634" y="1691"/>
                  </a:lnTo>
                  <a:lnTo>
                    <a:pt x="609" y="1695"/>
                  </a:lnTo>
                  <a:lnTo>
                    <a:pt x="77" y="1695"/>
                  </a:lnTo>
                  <a:lnTo>
                    <a:pt x="52" y="1691"/>
                  </a:lnTo>
                  <a:lnTo>
                    <a:pt x="30" y="1681"/>
                  </a:lnTo>
                  <a:lnTo>
                    <a:pt x="14" y="1663"/>
                  </a:lnTo>
                  <a:lnTo>
                    <a:pt x="3" y="1643"/>
                  </a:lnTo>
                  <a:lnTo>
                    <a:pt x="0" y="1618"/>
                  </a:lnTo>
                  <a:lnTo>
                    <a:pt x="0" y="77"/>
                  </a:lnTo>
                  <a:lnTo>
                    <a:pt x="3" y="52"/>
                  </a:lnTo>
                  <a:lnTo>
                    <a:pt x="14" y="32"/>
                  </a:lnTo>
                  <a:lnTo>
                    <a:pt x="30" y="14"/>
                  </a:lnTo>
                  <a:lnTo>
                    <a:pt x="52" y="4"/>
                  </a:lnTo>
                  <a:lnTo>
                    <a:pt x="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5" name="Freeform 205"/>
            <p:cNvSpPr>
              <a:spLocks noEditPoints="1"/>
            </p:cNvSpPr>
            <p:nvPr/>
          </p:nvSpPr>
          <p:spPr bwMode="auto">
            <a:xfrm>
              <a:off x="3733" y="1580"/>
              <a:ext cx="230" cy="429"/>
            </a:xfrm>
            <a:custGeom>
              <a:avLst/>
              <a:gdLst>
                <a:gd name="T0" fmla="*/ 155 w 688"/>
                <a:gd name="T1" fmla="*/ 1010 h 1286"/>
                <a:gd name="T2" fmla="*/ 155 w 688"/>
                <a:gd name="T3" fmla="*/ 1130 h 1286"/>
                <a:gd name="T4" fmla="*/ 276 w 688"/>
                <a:gd name="T5" fmla="*/ 1130 h 1286"/>
                <a:gd name="T6" fmla="*/ 155 w 688"/>
                <a:gd name="T7" fmla="*/ 1010 h 1286"/>
                <a:gd name="T8" fmla="*/ 155 w 688"/>
                <a:gd name="T9" fmla="*/ 764 h 1286"/>
                <a:gd name="T10" fmla="*/ 155 w 688"/>
                <a:gd name="T11" fmla="*/ 886 h 1286"/>
                <a:gd name="T12" fmla="*/ 400 w 688"/>
                <a:gd name="T13" fmla="*/ 1130 h 1286"/>
                <a:gd name="T14" fmla="*/ 400 w 688"/>
                <a:gd name="T15" fmla="*/ 1132 h 1286"/>
                <a:gd name="T16" fmla="*/ 523 w 688"/>
                <a:gd name="T17" fmla="*/ 1132 h 1286"/>
                <a:gd name="T18" fmla="*/ 155 w 688"/>
                <a:gd name="T19" fmla="*/ 764 h 1286"/>
                <a:gd name="T20" fmla="*/ 155 w 688"/>
                <a:gd name="T21" fmla="*/ 516 h 1286"/>
                <a:gd name="T22" fmla="*/ 155 w 688"/>
                <a:gd name="T23" fmla="*/ 638 h 1286"/>
                <a:gd name="T24" fmla="*/ 532 w 688"/>
                <a:gd name="T25" fmla="*/ 1017 h 1286"/>
                <a:gd name="T26" fmla="*/ 532 w 688"/>
                <a:gd name="T27" fmla="*/ 893 h 1286"/>
                <a:gd name="T28" fmla="*/ 155 w 688"/>
                <a:gd name="T29" fmla="*/ 516 h 1286"/>
                <a:gd name="T30" fmla="*/ 155 w 688"/>
                <a:gd name="T31" fmla="*/ 269 h 1286"/>
                <a:gd name="T32" fmla="*/ 155 w 688"/>
                <a:gd name="T33" fmla="*/ 393 h 1286"/>
                <a:gd name="T34" fmla="*/ 532 w 688"/>
                <a:gd name="T35" fmla="*/ 769 h 1286"/>
                <a:gd name="T36" fmla="*/ 532 w 688"/>
                <a:gd name="T37" fmla="*/ 647 h 1286"/>
                <a:gd name="T38" fmla="*/ 155 w 688"/>
                <a:gd name="T39" fmla="*/ 269 h 1286"/>
                <a:gd name="T40" fmla="*/ 165 w 688"/>
                <a:gd name="T41" fmla="*/ 157 h 1286"/>
                <a:gd name="T42" fmla="*/ 532 w 688"/>
                <a:gd name="T43" fmla="*/ 524 h 1286"/>
                <a:gd name="T44" fmla="*/ 532 w 688"/>
                <a:gd name="T45" fmla="*/ 400 h 1286"/>
                <a:gd name="T46" fmla="*/ 289 w 688"/>
                <a:gd name="T47" fmla="*/ 157 h 1286"/>
                <a:gd name="T48" fmla="*/ 165 w 688"/>
                <a:gd name="T49" fmla="*/ 157 h 1286"/>
                <a:gd name="T50" fmla="*/ 411 w 688"/>
                <a:gd name="T51" fmla="*/ 155 h 1286"/>
                <a:gd name="T52" fmla="*/ 532 w 688"/>
                <a:gd name="T53" fmla="*/ 276 h 1286"/>
                <a:gd name="T54" fmla="*/ 532 w 688"/>
                <a:gd name="T55" fmla="*/ 155 h 1286"/>
                <a:gd name="T56" fmla="*/ 411 w 688"/>
                <a:gd name="T57" fmla="*/ 155 h 1286"/>
                <a:gd name="T58" fmla="*/ 78 w 688"/>
                <a:gd name="T59" fmla="*/ 0 h 1286"/>
                <a:gd name="T60" fmla="*/ 611 w 688"/>
                <a:gd name="T61" fmla="*/ 0 h 1286"/>
                <a:gd name="T62" fmla="*/ 635 w 688"/>
                <a:gd name="T63" fmla="*/ 4 h 1286"/>
                <a:gd name="T64" fmla="*/ 657 w 688"/>
                <a:gd name="T65" fmla="*/ 14 h 1286"/>
                <a:gd name="T66" fmla="*/ 673 w 688"/>
                <a:gd name="T67" fmla="*/ 32 h 1286"/>
                <a:gd name="T68" fmla="*/ 685 w 688"/>
                <a:gd name="T69" fmla="*/ 52 h 1286"/>
                <a:gd name="T70" fmla="*/ 688 w 688"/>
                <a:gd name="T71" fmla="*/ 77 h 1286"/>
                <a:gd name="T72" fmla="*/ 688 w 688"/>
                <a:gd name="T73" fmla="*/ 1209 h 1286"/>
                <a:gd name="T74" fmla="*/ 685 w 688"/>
                <a:gd name="T75" fmla="*/ 1234 h 1286"/>
                <a:gd name="T76" fmla="*/ 673 w 688"/>
                <a:gd name="T77" fmla="*/ 1254 h 1286"/>
                <a:gd name="T78" fmla="*/ 657 w 688"/>
                <a:gd name="T79" fmla="*/ 1272 h 1286"/>
                <a:gd name="T80" fmla="*/ 635 w 688"/>
                <a:gd name="T81" fmla="*/ 1282 h 1286"/>
                <a:gd name="T82" fmla="*/ 611 w 688"/>
                <a:gd name="T83" fmla="*/ 1286 h 1286"/>
                <a:gd name="T84" fmla="*/ 78 w 688"/>
                <a:gd name="T85" fmla="*/ 1286 h 1286"/>
                <a:gd name="T86" fmla="*/ 53 w 688"/>
                <a:gd name="T87" fmla="*/ 1282 h 1286"/>
                <a:gd name="T88" fmla="*/ 32 w 688"/>
                <a:gd name="T89" fmla="*/ 1272 h 1286"/>
                <a:gd name="T90" fmla="*/ 14 w 688"/>
                <a:gd name="T91" fmla="*/ 1254 h 1286"/>
                <a:gd name="T92" fmla="*/ 4 w 688"/>
                <a:gd name="T93" fmla="*/ 1234 h 1286"/>
                <a:gd name="T94" fmla="*/ 0 w 688"/>
                <a:gd name="T95" fmla="*/ 1209 h 1286"/>
                <a:gd name="T96" fmla="*/ 0 w 688"/>
                <a:gd name="T97" fmla="*/ 77 h 1286"/>
                <a:gd name="T98" fmla="*/ 4 w 688"/>
                <a:gd name="T99" fmla="*/ 52 h 1286"/>
                <a:gd name="T100" fmla="*/ 14 w 688"/>
                <a:gd name="T101" fmla="*/ 32 h 1286"/>
                <a:gd name="T102" fmla="*/ 32 w 688"/>
                <a:gd name="T103" fmla="*/ 14 h 1286"/>
                <a:gd name="T104" fmla="*/ 53 w 688"/>
                <a:gd name="T105" fmla="*/ 4 h 1286"/>
                <a:gd name="T106" fmla="*/ 78 w 688"/>
                <a:gd name="T107" fmla="*/ 0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8" h="1286">
                  <a:moveTo>
                    <a:pt x="155" y="1010"/>
                  </a:moveTo>
                  <a:lnTo>
                    <a:pt x="155" y="1130"/>
                  </a:lnTo>
                  <a:lnTo>
                    <a:pt x="276" y="1130"/>
                  </a:lnTo>
                  <a:lnTo>
                    <a:pt x="155" y="1010"/>
                  </a:lnTo>
                  <a:close/>
                  <a:moveTo>
                    <a:pt x="155" y="764"/>
                  </a:moveTo>
                  <a:lnTo>
                    <a:pt x="155" y="886"/>
                  </a:lnTo>
                  <a:lnTo>
                    <a:pt x="400" y="1130"/>
                  </a:lnTo>
                  <a:lnTo>
                    <a:pt x="400" y="1132"/>
                  </a:lnTo>
                  <a:lnTo>
                    <a:pt x="523" y="1132"/>
                  </a:lnTo>
                  <a:lnTo>
                    <a:pt x="155" y="764"/>
                  </a:lnTo>
                  <a:close/>
                  <a:moveTo>
                    <a:pt x="155" y="516"/>
                  </a:moveTo>
                  <a:lnTo>
                    <a:pt x="155" y="638"/>
                  </a:lnTo>
                  <a:lnTo>
                    <a:pt x="532" y="1017"/>
                  </a:lnTo>
                  <a:lnTo>
                    <a:pt x="532" y="893"/>
                  </a:lnTo>
                  <a:lnTo>
                    <a:pt x="155" y="516"/>
                  </a:lnTo>
                  <a:close/>
                  <a:moveTo>
                    <a:pt x="155" y="269"/>
                  </a:moveTo>
                  <a:lnTo>
                    <a:pt x="155" y="393"/>
                  </a:lnTo>
                  <a:lnTo>
                    <a:pt x="532" y="769"/>
                  </a:lnTo>
                  <a:lnTo>
                    <a:pt x="532" y="647"/>
                  </a:lnTo>
                  <a:lnTo>
                    <a:pt x="155" y="269"/>
                  </a:lnTo>
                  <a:close/>
                  <a:moveTo>
                    <a:pt x="165" y="157"/>
                  </a:moveTo>
                  <a:lnTo>
                    <a:pt x="532" y="524"/>
                  </a:lnTo>
                  <a:lnTo>
                    <a:pt x="532" y="400"/>
                  </a:lnTo>
                  <a:lnTo>
                    <a:pt x="289" y="157"/>
                  </a:lnTo>
                  <a:lnTo>
                    <a:pt x="165" y="157"/>
                  </a:lnTo>
                  <a:close/>
                  <a:moveTo>
                    <a:pt x="411" y="155"/>
                  </a:moveTo>
                  <a:lnTo>
                    <a:pt x="532" y="276"/>
                  </a:lnTo>
                  <a:lnTo>
                    <a:pt x="532" y="155"/>
                  </a:lnTo>
                  <a:lnTo>
                    <a:pt x="411" y="155"/>
                  </a:lnTo>
                  <a:close/>
                  <a:moveTo>
                    <a:pt x="78" y="0"/>
                  </a:moveTo>
                  <a:lnTo>
                    <a:pt x="611" y="0"/>
                  </a:lnTo>
                  <a:lnTo>
                    <a:pt x="635" y="4"/>
                  </a:lnTo>
                  <a:lnTo>
                    <a:pt x="657" y="14"/>
                  </a:lnTo>
                  <a:lnTo>
                    <a:pt x="673" y="32"/>
                  </a:lnTo>
                  <a:lnTo>
                    <a:pt x="685" y="52"/>
                  </a:lnTo>
                  <a:lnTo>
                    <a:pt x="688" y="77"/>
                  </a:lnTo>
                  <a:lnTo>
                    <a:pt x="688" y="1209"/>
                  </a:lnTo>
                  <a:lnTo>
                    <a:pt x="685" y="1234"/>
                  </a:lnTo>
                  <a:lnTo>
                    <a:pt x="673" y="1254"/>
                  </a:lnTo>
                  <a:lnTo>
                    <a:pt x="657" y="1272"/>
                  </a:lnTo>
                  <a:lnTo>
                    <a:pt x="635" y="1282"/>
                  </a:lnTo>
                  <a:lnTo>
                    <a:pt x="611" y="1286"/>
                  </a:lnTo>
                  <a:lnTo>
                    <a:pt x="78" y="1286"/>
                  </a:lnTo>
                  <a:lnTo>
                    <a:pt x="53" y="1282"/>
                  </a:lnTo>
                  <a:lnTo>
                    <a:pt x="32" y="1272"/>
                  </a:lnTo>
                  <a:lnTo>
                    <a:pt x="14" y="1254"/>
                  </a:lnTo>
                  <a:lnTo>
                    <a:pt x="4" y="1234"/>
                  </a:lnTo>
                  <a:lnTo>
                    <a:pt x="0" y="1209"/>
                  </a:lnTo>
                  <a:lnTo>
                    <a:pt x="0" y="77"/>
                  </a:lnTo>
                  <a:lnTo>
                    <a:pt x="4" y="52"/>
                  </a:lnTo>
                  <a:lnTo>
                    <a:pt x="14" y="32"/>
                  </a:lnTo>
                  <a:lnTo>
                    <a:pt x="32" y="14"/>
                  </a:lnTo>
                  <a:lnTo>
                    <a:pt x="53" y="4"/>
                  </a:lnTo>
                  <a:lnTo>
                    <a:pt x="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6" name="Freeform 206"/>
            <p:cNvSpPr>
              <a:spLocks/>
            </p:cNvSpPr>
            <p:nvPr/>
          </p:nvSpPr>
          <p:spPr bwMode="auto">
            <a:xfrm>
              <a:off x="4018" y="1235"/>
              <a:ext cx="229" cy="774"/>
            </a:xfrm>
            <a:custGeom>
              <a:avLst/>
              <a:gdLst>
                <a:gd name="T0" fmla="*/ 79 w 689"/>
                <a:gd name="T1" fmla="*/ 0 h 2321"/>
                <a:gd name="T2" fmla="*/ 611 w 689"/>
                <a:gd name="T3" fmla="*/ 0 h 2321"/>
                <a:gd name="T4" fmla="*/ 636 w 689"/>
                <a:gd name="T5" fmla="*/ 4 h 2321"/>
                <a:gd name="T6" fmla="*/ 657 w 689"/>
                <a:gd name="T7" fmla="*/ 14 h 2321"/>
                <a:gd name="T8" fmla="*/ 674 w 689"/>
                <a:gd name="T9" fmla="*/ 32 h 2321"/>
                <a:gd name="T10" fmla="*/ 686 w 689"/>
                <a:gd name="T11" fmla="*/ 54 h 2321"/>
                <a:gd name="T12" fmla="*/ 689 w 689"/>
                <a:gd name="T13" fmla="*/ 78 h 2321"/>
                <a:gd name="T14" fmla="*/ 689 w 689"/>
                <a:gd name="T15" fmla="*/ 2244 h 2321"/>
                <a:gd name="T16" fmla="*/ 686 w 689"/>
                <a:gd name="T17" fmla="*/ 2269 h 2321"/>
                <a:gd name="T18" fmla="*/ 674 w 689"/>
                <a:gd name="T19" fmla="*/ 2289 h 2321"/>
                <a:gd name="T20" fmla="*/ 657 w 689"/>
                <a:gd name="T21" fmla="*/ 2307 h 2321"/>
                <a:gd name="T22" fmla="*/ 636 w 689"/>
                <a:gd name="T23" fmla="*/ 2317 h 2321"/>
                <a:gd name="T24" fmla="*/ 611 w 689"/>
                <a:gd name="T25" fmla="*/ 2321 h 2321"/>
                <a:gd name="T26" fmla="*/ 79 w 689"/>
                <a:gd name="T27" fmla="*/ 2321 h 2321"/>
                <a:gd name="T28" fmla="*/ 54 w 689"/>
                <a:gd name="T29" fmla="*/ 2317 h 2321"/>
                <a:gd name="T30" fmla="*/ 32 w 689"/>
                <a:gd name="T31" fmla="*/ 2307 h 2321"/>
                <a:gd name="T32" fmla="*/ 15 w 689"/>
                <a:gd name="T33" fmla="*/ 2289 h 2321"/>
                <a:gd name="T34" fmla="*/ 5 w 689"/>
                <a:gd name="T35" fmla="*/ 2269 h 2321"/>
                <a:gd name="T36" fmla="*/ 0 w 689"/>
                <a:gd name="T37" fmla="*/ 2244 h 2321"/>
                <a:gd name="T38" fmla="*/ 0 w 689"/>
                <a:gd name="T39" fmla="*/ 78 h 2321"/>
                <a:gd name="T40" fmla="*/ 5 w 689"/>
                <a:gd name="T41" fmla="*/ 54 h 2321"/>
                <a:gd name="T42" fmla="*/ 15 w 689"/>
                <a:gd name="T43" fmla="*/ 32 h 2321"/>
                <a:gd name="T44" fmla="*/ 32 w 689"/>
                <a:gd name="T45" fmla="*/ 14 h 2321"/>
                <a:gd name="T46" fmla="*/ 54 w 689"/>
                <a:gd name="T47" fmla="*/ 4 h 2321"/>
                <a:gd name="T48" fmla="*/ 79 w 689"/>
                <a:gd name="T49" fmla="*/ 0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9" h="2321">
                  <a:moveTo>
                    <a:pt x="79" y="0"/>
                  </a:moveTo>
                  <a:lnTo>
                    <a:pt x="611" y="0"/>
                  </a:lnTo>
                  <a:lnTo>
                    <a:pt x="636" y="4"/>
                  </a:lnTo>
                  <a:lnTo>
                    <a:pt x="657" y="14"/>
                  </a:lnTo>
                  <a:lnTo>
                    <a:pt x="674" y="32"/>
                  </a:lnTo>
                  <a:lnTo>
                    <a:pt x="686" y="54"/>
                  </a:lnTo>
                  <a:lnTo>
                    <a:pt x="689" y="78"/>
                  </a:lnTo>
                  <a:lnTo>
                    <a:pt x="689" y="2244"/>
                  </a:lnTo>
                  <a:lnTo>
                    <a:pt x="686" y="2269"/>
                  </a:lnTo>
                  <a:lnTo>
                    <a:pt x="674" y="2289"/>
                  </a:lnTo>
                  <a:lnTo>
                    <a:pt x="657" y="2307"/>
                  </a:lnTo>
                  <a:lnTo>
                    <a:pt x="636" y="2317"/>
                  </a:lnTo>
                  <a:lnTo>
                    <a:pt x="611" y="2321"/>
                  </a:lnTo>
                  <a:lnTo>
                    <a:pt x="79" y="2321"/>
                  </a:lnTo>
                  <a:lnTo>
                    <a:pt x="54" y="2317"/>
                  </a:lnTo>
                  <a:lnTo>
                    <a:pt x="32" y="2307"/>
                  </a:lnTo>
                  <a:lnTo>
                    <a:pt x="15" y="2289"/>
                  </a:lnTo>
                  <a:lnTo>
                    <a:pt x="5" y="2269"/>
                  </a:lnTo>
                  <a:lnTo>
                    <a:pt x="0" y="2244"/>
                  </a:lnTo>
                  <a:lnTo>
                    <a:pt x="0" y="78"/>
                  </a:lnTo>
                  <a:lnTo>
                    <a:pt x="5" y="54"/>
                  </a:lnTo>
                  <a:lnTo>
                    <a:pt x="15" y="32"/>
                  </a:lnTo>
                  <a:lnTo>
                    <a:pt x="32" y="14"/>
                  </a:lnTo>
                  <a:lnTo>
                    <a:pt x="54" y="4"/>
                  </a:lnTo>
                  <a:lnTo>
                    <a:pt x="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27" name="Oval 26"/>
          <p:cNvSpPr/>
          <p:nvPr/>
        </p:nvSpPr>
        <p:spPr>
          <a:xfrm>
            <a:off x="7934192" y="5902500"/>
            <a:ext cx="807027" cy="80702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nvGrpSpPr>
          <p:cNvPr id="28" name="Group 272"/>
          <p:cNvGrpSpPr>
            <a:grpSpLocks noChangeAspect="1"/>
          </p:cNvGrpSpPr>
          <p:nvPr/>
        </p:nvGrpSpPr>
        <p:grpSpPr bwMode="auto">
          <a:xfrm>
            <a:off x="8114434" y="6088180"/>
            <a:ext cx="446543" cy="435667"/>
            <a:chOff x="247" y="2734"/>
            <a:chExt cx="1478" cy="1442"/>
          </a:xfrm>
          <a:solidFill>
            <a:schemeClr val="bg1"/>
          </a:solidFill>
        </p:grpSpPr>
        <p:sp>
          <p:nvSpPr>
            <p:cNvPr id="29" name="Freeform 274"/>
            <p:cNvSpPr>
              <a:spLocks noEditPoints="1"/>
            </p:cNvSpPr>
            <p:nvPr/>
          </p:nvSpPr>
          <p:spPr bwMode="auto">
            <a:xfrm>
              <a:off x="569" y="2734"/>
              <a:ext cx="837" cy="773"/>
            </a:xfrm>
            <a:custGeom>
              <a:avLst/>
              <a:gdLst>
                <a:gd name="T0" fmla="*/ 808 w 2511"/>
                <a:gd name="T1" fmla="*/ 1185 h 2321"/>
                <a:gd name="T2" fmla="*/ 821 w 2511"/>
                <a:gd name="T3" fmla="*/ 1460 h 2321"/>
                <a:gd name="T4" fmla="*/ 831 w 2511"/>
                <a:gd name="T5" fmla="*/ 991 h 2321"/>
                <a:gd name="T6" fmla="*/ 1892 w 2511"/>
                <a:gd name="T7" fmla="*/ 1255 h 2321"/>
                <a:gd name="T8" fmla="*/ 2152 w 2511"/>
                <a:gd name="T9" fmla="*/ 1520 h 2321"/>
                <a:gd name="T10" fmla="*/ 2189 w 2511"/>
                <a:gd name="T11" fmla="*/ 1255 h 2321"/>
                <a:gd name="T12" fmla="*/ 2152 w 2511"/>
                <a:gd name="T13" fmla="*/ 990 h 2321"/>
                <a:gd name="T14" fmla="*/ 1678 w 2511"/>
                <a:gd name="T15" fmla="*/ 1520 h 2321"/>
                <a:gd name="T16" fmla="*/ 1704 w 2511"/>
                <a:gd name="T17" fmla="*/ 1255 h 2321"/>
                <a:gd name="T18" fmla="*/ 1678 w 2511"/>
                <a:gd name="T19" fmla="*/ 990 h 2321"/>
                <a:gd name="T20" fmla="*/ 328 w 2511"/>
                <a:gd name="T21" fmla="*/ 1119 h 2321"/>
                <a:gd name="T22" fmla="*/ 328 w 2511"/>
                <a:gd name="T23" fmla="*/ 1391 h 2321"/>
                <a:gd name="T24" fmla="*/ 627 w 2511"/>
                <a:gd name="T25" fmla="*/ 1437 h 2321"/>
                <a:gd name="T26" fmla="*/ 627 w 2511"/>
                <a:gd name="T27" fmla="*/ 1075 h 2321"/>
                <a:gd name="T28" fmla="*/ 815 w 2511"/>
                <a:gd name="T29" fmla="*/ 430 h 2321"/>
                <a:gd name="T30" fmla="*/ 572 w 2511"/>
                <a:gd name="T31" fmla="*/ 616 h 2321"/>
                <a:gd name="T32" fmla="*/ 683 w 2511"/>
                <a:gd name="T33" fmla="*/ 803 h 2321"/>
                <a:gd name="T34" fmla="*/ 810 w 2511"/>
                <a:gd name="T35" fmla="*/ 512 h 2321"/>
                <a:gd name="T36" fmla="*/ 1664 w 2511"/>
                <a:gd name="T37" fmla="*/ 450 h 2321"/>
                <a:gd name="T38" fmla="*/ 1799 w 2511"/>
                <a:gd name="T39" fmla="*/ 722 h 2321"/>
                <a:gd name="T40" fmla="*/ 1988 w 2511"/>
                <a:gd name="T41" fmla="*/ 674 h 2321"/>
                <a:gd name="T42" fmla="*/ 1762 w 2511"/>
                <a:gd name="T43" fmla="*/ 468 h 2321"/>
                <a:gd name="T44" fmla="*/ 1349 w 2511"/>
                <a:gd name="T45" fmla="*/ 803 h 2321"/>
                <a:gd name="T46" fmla="*/ 1530 w 2511"/>
                <a:gd name="T47" fmla="*/ 597 h 2321"/>
                <a:gd name="T48" fmla="*/ 1384 w 2511"/>
                <a:gd name="T49" fmla="*/ 398 h 2321"/>
                <a:gd name="T50" fmla="*/ 1089 w 2511"/>
                <a:gd name="T51" fmla="*/ 437 h 2321"/>
                <a:gd name="T52" fmla="*/ 944 w 2511"/>
                <a:gd name="T53" fmla="*/ 659 h 2321"/>
                <a:gd name="T54" fmla="*/ 1161 w 2511"/>
                <a:gd name="T55" fmla="*/ 359 h 2321"/>
                <a:gd name="T56" fmla="*/ 1556 w 2511"/>
                <a:gd name="T57" fmla="*/ 36 h 2321"/>
                <a:gd name="T58" fmla="*/ 1916 w 2511"/>
                <a:gd name="T59" fmla="*/ 188 h 2321"/>
                <a:gd name="T60" fmla="*/ 2208 w 2511"/>
                <a:gd name="T61" fmla="*/ 440 h 2321"/>
                <a:gd name="T62" fmla="*/ 2411 w 2511"/>
                <a:gd name="T63" fmla="*/ 768 h 2321"/>
                <a:gd name="T64" fmla="*/ 2505 w 2511"/>
                <a:gd name="T65" fmla="*/ 1153 h 2321"/>
                <a:gd name="T66" fmla="*/ 2474 w 2511"/>
                <a:gd name="T67" fmla="*/ 1554 h 2321"/>
                <a:gd name="T68" fmla="*/ 2326 w 2511"/>
                <a:gd name="T69" fmla="*/ 1909 h 2321"/>
                <a:gd name="T70" fmla="*/ 2082 w 2511"/>
                <a:gd name="T71" fmla="*/ 2200 h 2321"/>
                <a:gd name="T72" fmla="*/ 1906 w 2511"/>
                <a:gd name="T73" fmla="*/ 2218 h 2321"/>
                <a:gd name="T74" fmla="*/ 1820 w 2511"/>
                <a:gd name="T75" fmla="*/ 2076 h 2321"/>
                <a:gd name="T76" fmla="*/ 1889 w 2511"/>
                <a:gd name="T77" fmla="*/ 1943 h 2321"/>
                <a:gd name="T78" fmla="*/ 2072 w 2511"/>
                <a:gd name="T79" fmla="*/ 1709 h 2321"/>
                <a:gd name="T80" fmla="*/ 1740 w 2511"/>
                <a:gd name="T81" fmla="*/ 1925 h 2321"/>
                <a:gd name="T82" fmla="*/ 1612 w 2511"/>
                <a:gd name="T83" fmla="*/ 1908 h 2321"/>
                <a:gd name="T84" fmla="*/ 1582 w 2511"/>
                <a:gd name="T85" fmla="*/ 1822 h 2321"/>
                <a:gd name="T86" fmla="*/ 1349 w 2511"/>
                <a:gd name="T87" fmla="*/ 1807 h 2321"/>
                <a:gd name="T88" fmla="*/ 1186 w 2511"/>
                <a:gd name="T89" fmla="*/ 1805 h 2321"/>
                <a:gd name="T90" fmla="*/ 907 w 2511"/>
                <a:gd name="T91" fmla="*/ 1768 h 2321"/>
                <a:gd name="T92" fmla="*/ 854 w 2511"/>
                <a:gd name="T93" fmla="*/ 1947 h 2321"/>
                <a:gd name="T94" fmla="*/ 710 w 2511"/>
                <a:gd name="T95" fmla="*/ 1785 h 2321"/>
                <a:gd name="T96" fmla="*/ 523 w 2511"/>
                <a:gd name="T97" fmla="*/ 1836 h 2321"/>
                <a:gd name="T98" fmla="*/ 749 w 2511"/>
                <a:gd name="T99" fmla="*/ 2042 h 2321"/>
                <a:gd name="T100" fmla="*/ 611 w 2511"/>
                <a:gd name="T101" fmla="*/ 2260 h 2321"/>
                <a:gd name="T102" fmla="*/ 366 w 2511"/>
                <a:gd name="T103" fmla="*/ 2142 h 2321"/>
                <a:gd name="T104" fmla="*/ 140 w 2511"/>
                <a:gd name="T105" fmla="*/ 1831 h 2321"/>
                <a:gd name="T106" fmla="*/ 17 w 2511"/>
                <a:gd name="T107" fmla="*/ 1458 h 2321"/>
                <a:gd name="T108" fmla="*/ 17 w 2511"/>
                <a:gd name="T109" fmla="*/ 1052 h 2321"/>
                <a:gd name="T110" fmla="*/ 140 w 2511"/>
                <a:gd name="T111" fmla="*/ 679 h 2321"/>
                <a:gd name="T112" fmla="*/ 367 w 2511"/>
                <a:gd name="T113" fmla="*/ 368 h 2321"/>
                <a:gd name="T114" fmla="*/ 679 w 2511"/>
                <a:gd name="T115" fmla="*/ 141 h 2321"/>
                <a:gd name="T116" fmla="*/ 1052 w 2511"/>
                <a:gd name="T117" fmla="*/ 17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11" h="2321">
                  <a:moveTo>
                    <a:pt x="831" y="991"/>
                  </a:moveTo>
                  <a:lnTo>
                    <a:pt x="821" y="1053"/>
                  </a:lnTo>
                  <a:lnTo>
                    <a:pt x="812" y="1118"/>
                  </a:lnTo>
                  <a:lnTo>
                    <a:pt x="808" y="1185"/>
                  </a:lnTo>
                  <a:lnTo>
                    <a:pt x="806" y="1256"/>
                  </a:lnTo>
                  <a:lnTo>
                    <a:pt x="808" y="1326"/>
                  </a:lnTo>
                  <a:lnTo>
                    <a:pt x="812" y="1394"/>
                  </a:lnTo>
                  <a:lnTo>
                    <a:pt x="821" y="1460"/>
                  </a:lnTo>
                  <a:lnTo>
                    <a:pt x="831" y="1521"/>
                  </a:lnTo>
                  <a:lnTo>
                    <a:pt x="1161" y="1521"/>
                  </a:lnTo>
                  <a:lnTo>
                    <a:pt x="1161" y="991"/>
                  </a:lnTo>
                  <a:lnTo>
                    <a:pt x="831" y="991"/>
                  </a:lnTo>
                  <a:close/>
                  <a:moveTo>
                    <a:pt x="1871" y="990"/>
                  </a:moveTo>
                  <a:lnTo>
                    <a:pt x="1881" y="1075"/>
                  </a:lnTo>
                  <a:lnTo>
                    <a:pt x="1889" y="1162"/>
                  </a:lnTo>
                  <a:lnTo>
                    <a:pt x="1892" y="1255"/>
                  </a:lnTo>
                  <a:lnTo>
                    <a:pt x="1889" y="1348"/>
                  </a:lnTo>
                  <a:lnTo>
                    <a:pt x="1881" y="1435"/>
                  </a:lnTo>
                  <a:lnTo>
                    <a:pt x="1871" y="1520"/>
                  </a:lnTo>
                  <a:lnTo>
                    <a:pt x="2152" y="1520"/>
                  </a:lnTo>
                  <a:lnTo>
                    <a:pt x="2168" y="1457"/>
                  </a:lnTo>
                  <a:lnTo>
                    <a:pt x="2180" y="1391"/>
                  </a:lnTo>
                  <a:lnTo>
                    <a:pt x="2187" y="1324"/>
                  </a:lnTo>
                  <a:lnTo>
                    <a:pt x="2189" y="1255"/>
                  </a:lnTo>
                  <a:lnTo>
                    <a:pt x="2187" y="1186"/>
                  </a:lnTo>
                  <a:lnTo>
                    <a:pt x="2180" y="1119"/>
                  </a:lnTo>
                  <a:lnTo>
                    <a:pt x="2168" y="1055"/>
                  </a:lnTo>
                  <a:lnTo>
                    <a:pt x="2152" y="990"/>
                  </a:lnTo>
                  <a:lnTo>
                    <a:pt x="1871" y="990"/>
                  </a:lnTo>
                  <a:close/>
                  <a:moveTo>
                    <a:pt x="1349" y="990"/>
                  </a:moveTo>
                  <a:lnTo>
                    <a:pt x="1349" y="1520"/>
                  </a:lnTo>
                  <a:lnTo>
                    <a:pt x="1678" y="1520"/>
                  </a:lnTo>
                  <a:lnTo>
                    <a:pt x="1689" y="1458"/>
                  </a:lnTo>
                  <a:lnTo>
                    <a:pt x="1697" y="1394"/>
                  </a:lnTo>
                  <a:lnTo>
                    <a:pt x="1701" y="1325"/>
                  </a:lnTo>
                  <a:lnTo>
                    <a:pt x="1704" y="1255"/>
                  </a:lnTo>
                  <a:lnTo>
                    <a:pt x="1701" y="1185"/>
                  </a:lnTo>
                  <a:lnTo>
                    <a:pt x="1697" y="1118"/>
                  </a:lnTo>
                  <a:lnTo>
                    <a:pt x="1689" y="1052"/>
                  </a:lnTo>
                  <a:lnTo>
                    <a:pt x="1678" y="990"/>
                  </a:lnTo>
                  <a:lnTo>
                    <a:pt x="1349" y="990"/>
                  </a:lnTo>
                  <a:close/>
                  <a:moveTo>
                    <a:pt x="358" y="990"/>
                  </a:moveTo>
                  <a:lnTo>
                    <a:pt x="341" y="1055"/>
                  </a:lnTo>
                  <a:lnTo>
                    <a:pt x="328" y="1119"/>
                  </a:lnTo>
                  <a:lnTo>
                    <a:pt x="322" y="1186"/>
                  </a:lnTo>
                  <a:lnTo>
                    <a:pt x="319" y="1255"/>
                  </a:lnTo>
                  <a:lnTo>
                    <a:pt x="322" y="1324"/>
                  </a:lnTo>
                  <a:lnTo>
                    <a:pt x="328" y="1391"/>
                  </a:lnTo>
                  <a:lnTo>
                    <a:pt x="341" y="1457"/>
                  </a:lnTo>
                  <a:lnTo>
                    <a:pt x="358" y="1520"/>
                  </a:lnTo>
                  <a:lnTo>
                    <a:pt x="639" y="1520"/>
                  </a:lnTo>
                  <a:lnTo>
                    <a:pt x="627" y="1437"/>
                  </a:lnTo>
                  <a:lnTo>
                    <a:pt x="619" y="1348"/>
                  </a:lnTo>
                  <a:lnTo>
                    <a:pt x="616" y="1255"/>
                  </a:lnTo>
                  <a:lnTo>
                    <a:pt x="619" y="1162"/>
                  </a:lnTo>
                  <a:lnTo>
                    <a:pt x="627" y="1075"/>
                  </a:lnTo>
                  <a:lnTo>
                    <a:pt x="639" y="990"/>
                  </a:lnTo>
                  <a:lnTo>
                    <a:pt x="358" y="990"/>
                  </a:lnTo>
                  <a:close/>
                  <a:moveTo>
                    <a:pt x="884" y="397"/>
                  </a:moveTo>
                  <a:lnTo>
                    <a:pt x="815" y="430"/>
                  </a:lnTo>
                  <a:lnTo>
                    <a:pt x="748" y="469"/>
                  </a:lnTo>
                  <a:lnTo>
                    <a:pt x="686" y="514"/>
                  </a:lnTo>
                  <a:lnTo>
                    <a:pt x="627" y="562"/>
                  </a:lnTo>
                  <a:lnTo>
                    <a:pt x="572" y="616"/>
                  </a:lnTo>
                  <a:lnTo>
                    <a:pt x="522" y="675"/>
                  </a:lnTo>
                  <a:lnTo>
                    <a:pt x="476" y="737"/>
                  </a:lnTo>
                  <a:lnTo>
                    <a:pt x="436" y="803"/>
                  </a:lnTo>
                  <a:lnTo>
                    <a:pt x="683" y="803"/>
                  </a:lnTo>
                  <a:lnTo>
                    <a:pt x="710" y="722"/>
                  </a:lnTo>
                  <a:lnTo>
                    <a:pt x="741" y="648"/>
                  </a:lnTo>
                  <a:lnTo>
                    <a:pt x="775" y="577"/>
                  </a:lnTo>
                  <a:lnTo>
                    <a:pt x="810" y="512"/>
                  </a:lnTo>
                  <a:lnTo>
                    <a:pt x="846" y="452"/>
                  </a:lnTo>
                  <a:lnTo>
                    <a:pt x="884" y="397"/>
                  </a:lnTo>
                  <a:close/>
                  <a:moveTo>
                    <a:pt x="1626" y="395"/>
                  </a:moveTo>
                  <a:lnTo>
                    <a:pt x="1664" y="450"/>
                  </a:lnTo>
                  <a:lnTo>
                    <a:pt x="1700" y="511"/>
                  </a:lnTo>
                  <a:lnTo>
                    <a:pt x="1735" y="577"/>
                  </a:lnTo>
                  <a:lnTo>
                    <a:pt x="1768" y="647"/>
                  </a:lnTo>
                  <a:lnTo>
                    <a:pt x="1799" y="722"/>
                  </a:lnTo>
                  <a:lnTo>
                    <a:pt x="1826" y="802"/>
                  </a:lnTo>
                  <a:lnTo>
                    <a:pt x="2074" y="802"/>
                  </a:lnTo>
                  <a:lnTo>
                    <a:pt x="2033" y="736"/>
                  </a:lnTo>
                  <a:lnTo>
                    <a:pt x="1988" y="674"/>
                  </a:lnTo>
                  <a:lnTo>
                    <a:pt x="1938" y="616"/>
                  </a:lnTo>
                  <a:lnTo>
                    <a:pt x="1883" y="562"/>
                  </a:lnTo>
                  <a:lnTo>
                    <a:pt x="1824" y="514"/>
                  </a:lnTo>
                  <a:lnTo>
                    <a:pt x="1762" y="468"/>
                  </a:lnTo>
                  <a:lnTo>
                    <a:pt x="1695" y="429"/>
                  </a:lnTo>
                  <a:lnTo>
                    <a:pt x="1626" y="395"/>
                  </a:lnTo>
                  <a:close/>
                  <a:moveTo>
                    <a:pt x="1349" y="360"/>
                  </a:moveTo>
                  <a:lnTo>
                    <a:pt x="1349" y="803"/>
                  </a:lnTo>
                  <a:lnTo>
                    <a:pt x="1627" y="803"/>
                  </a:lnTo>
                  <a:lnTo>
                    <a:pt x="1598" y="729"/>
                  </a:lnTo>
                  <a:lnTo>
                    <a:pt x="1565" y="660"/>
                  </a:lnTo>
                  <a:lnTo>
                    <a:pt x="1530" y="597"/>
                  </a:lnTo>
                  <a:lnTo>
                    <a:pt x="1494" y="539"/>
                  </a:lnTo>
                  <a:lnTo>
                    <a:pt x="1457" y="487"/>
                  </a:lnTo>
                  <a:lnTo>
                    <a:pt x="1420" y="440"/>
                  </a:lnTo>
                  <a:lnTo>
                    <a:pt x="1384" y="398"/>
                  </a:lnTo>
                  <a:lnTo>
                    <a:pt x="1349" y="360"/>
                  </a:lnTo>
                  <a:close/>
                  <a:moveTo>
                    <a:pt x="1161" y="359"/>
                  </a:moveTo>
                  <a:lnTo>
                    <a:pt x="1126" y="395"/>
                  </a:lnTo>
                  <a:lnTo>
                    <a:pt x="1089" y="437"/>
                  </a:lnTo>
                  <a:lnTo>
                    <a:pt x="1052" y="485"/>
                  </a:lnTo>
                  <a:lnTo>
                    <a:pt x="1016" y="538"/>
                  </a:lnTo>
                  <a:lnTo>
                    <a:pt x="978" y="596"/>
                  </a:lnTo>
                  <a:lnTo>
                    <a:pt x="944" y="659"/>
                  </a:lnTo>
                  <a:lnTo>
                    <a:pt x="911" y="728"/>
                  </a:lnTo>
                  <a:lnTo>
                    <a:pt x="881" y="802"/>
                  </a:lnTo>
                  <a:lnTo>
                    <a:pt x="1161" y="802"/>
                  </a:lnTo>
                  <a:lnTo>
                    <a:pt x="1161" y="359"/>
                  </a:lnTo>
                  <a:close/>
                  <a:moveTo>
                    <a:pt x="1255" y="0"/>
                  </a:moveTo>
                  <a:lnTo>
                    <a:pt x="1358" y="4"/>
                  </a:lnTo>
                  <a:lnTo>
                    <a:pt x="1458" y="17"/>
                  </a:lnTo>
                  <a:lnTo>
                    <a:pt x="1556" y="36"/>
                  </a:lnTo>
                  <a:lnTo>
                    <a:pt x="1651" y="64"/>
                  </a:lnTo>
                  <a:lnTo>
                    <a:pt x="1743" y="99"/>
                  </a:lnTo>
                  <a:lnTo>
                    <a:pt x="1832" y="141"/>
                  </a:lnTo>
                  <a:lnTo>
                    <a:pt x="1916" y="188"/>
                  </a:lnTo>
                  <a:lnTo>
                    <a:pt x="1996" y="243"/>
                  </a:lnTo>
                  <a:lnTo>
                    <a:pt x="2071" y="302"/>
                  </a:lnTo>
                  <a:lnTo>
                    <a:pt x="2142" y="368"/>
                  </a:lnTo>
                  <a:lnTo>
                    <a:pt x="2208" y="440"/>
                  </a:lnTo>
                  <a:lnTo>
                    <a:pt x="2267" y="515"/>
                  </a:lnTo>
                  <a:lnTo>
                    <a:pt x="2322" y="596"/>
                  </a:lnTo>
                  <a:lnTo>
                    <a:pt x="2369" y="679"/>
                  </a:lnTo>
                  <a:lnTo>
                    <a:pt x="2411" y="768"/>
                  </a:lnTo>
                  <a:lnTo>
                    <a:pt x="2446" y="859"/>
                  </a:lnTo>
                  <a:lnTo>
                    <a:pt x="2473" y="955"/>
                  </a:lnTo>
                  <a:lnTo>
                    <a:pt x="2493" y="1053"/>
                  </a:lnTo>
                  <a:lnTo>
                    <a:pt x="2505" y="1153"/>
                  </a:lnTo>
                  <a:lnTo>
                    <a:pt x="2511" y="1256"/>
                  </a:lnTo>
                  <a:lnTo>
                    <a:pt x="2505" y="1357"/>
                  </a:lnTo>
                  <a:lnTo>
                    <a:pt x="2495" y="1457"/>
                  </a:lnTo>
                  <a:lnTo>
                    <a:pt x="2474" y="1554"/>
                  </a:lnTo>
                  <a:lnTo>
                    <a:pt x="2447" y="1647"/>
                  </a:lnTo>
                  <a:lnTo>
                    <a:pt x="2414" y="1738"/>
                  </a:lnTo>
                  <a:lnTo>
                    <a:pt x="2374" y="1826"/>
                  </a:lnTo>
                  <a:lnTo>
                    <a:pt x="2326" y="1909"/>
                  </a:lnTo>
                  <a:lnTo>
                    <a:pt x="2274" y="1988"/>
                  </a:lnTo>
                  <a:lnTo>
                    <a:pt x="2215" y="2064"/>
                  </a:lnTo>
                  <a:lnTo>
                    <a:pt x="2152" y="2134"/>
                  </a:lnTo>
                  <a:lnTo>
                    <a:pt x="2082" y="2200"/>
                  </a:lnTo>
                  <a:lnTo>
                    <a:pt x="2009" y="2259"/>
                  </a:lnTo>
                  <a:lnTo>
                    <a:pt x="1930" y="2314"/>
                  </a:lnTo>
                  <a:lnTo>
                    <a:pt x="1919" y="2264"/>
                  </a:lnTo>
                  <a:lnTo>
                    <a:pt x="1906" y="2218"/>
                  </a:lnTo>
                  <a:lnTo>
                    <a:pt x="1888" y="2175"/>
                  </a:lnTo>
                  <a:lnTo>
                    <a:pt x="1867" y="2136"/>
                  </a:lnTo>
                  <a:lnTo>
                    <a:pt x="1842" y="2101"/>
                  </a:lnTo>
                  <a:lnTo>
                    <a:pt x="1820" y="2076"/>
                  </a:lnTo>
                  <a:lnTo>
                    <a:pt x="1797" y="2053"/>
                  </a:lnTo>
                  <a:lnTo>
                    <a:pt x="1771" y="2034"/>
                  </a:lnTo>
                  <a:lnTo>
                    <a:pt x="1832" y="1990"/>
                  </a:lnTo>
                  <a:lnTo>
                    <a:pt x="1889" y="1943"/>
                  </a:lnTo>
                  <a:lnTo>
                    <a:pt x="1942" y="1890"/>
                  </a:lnTo>
                  <a:lnTo>
                    <a:pt x="1990" y="1834"/>
                  </a:lnTo>
                  <a:lnTo>
                    <a:pt x="2033" y="1773"/>
                  </a:lnTo>
                  <a:lnTo>
                    <a:pt x="2072" y="1709"/>
                  </a:lnTo>
                  <a:lnTo>
                    <a:pt x="1825" y="1709"/>
                  </a:lnTo>
                  <a:lnTo>
                    <a:pt x="1799" y="1785"/>
                  </a:lnTo>
                  <a:lnTo>
                    <a:pt x="1771" y="1857"/>
                  </a:lnTo>
                  <a:lnTo>
                    <a:pt x="1740" y="1925"/>
                  </a:lnTo>
                  <a:lnTo>
                    <a:pt x="1707" y="1987"/>
                  </a:lnTo>
                  <a:lnTo>
                    <a:pt x="1681" y="1961"/>
                  </a:lnTo>
                  <a:lnTo>
                    <a:pt x="1649" y="1935"/>
                  </a:lnTo>
                  <a:lnTo>
                    <a:pt x="1612" y="1908"/>
                  </a:lnTo>
                  <a:lnTo>
                    <a:pt x="1571" y="1881"/>
                  </a:lnTo>
                  <a:lnTo>
                    <a:pt x="1563" y="1877"/>
                  </a:lnTo>
                  <a:lnTo>
                    <a:pt x="1555" y="1873"/>
                  </a:lnTo>
                  <a:lnTo>
                    <a:pt x="1582" y="1822"/>
                  </a:lnTo>
                  <a:lnTo>
                    <a:pt x="1606" y="1768"/>
                  </a:lnTo>
                  <a:lnTo>
                    <a:pt x="1629" y="1710"/>
                  </a:lnTo>
                  <a:lnTo>
                    <a:pt x="1349" y="1710"/>
                  </a:lnTo>
                  <a:lnTo>
                    <a:pt x="1349" y="1807"/>
                  </a:lnTo>
                  <a:lnTo>
                    <a:pt x="1309" y="1803"/>
                  </a:lnTo>
                  <a:lnTo>
                    <a:pt x="1267" y="1801"/>
                  </a:lnTo>
                  <a:lnTo>
                    <a:pt x="1210" y="1804"/>
                  </a:lnTo>
                  <a:lnTo>
                    <a:pt x="1186" y="1805"/>
                  </a:lnTo>
                  <a:lnTo>
                    <a:pt x="1161" y="1808"/>
                  </a:lnTo>
                  <a:lnTo>
                    <a:pt x="1161" y="1709"/>
                  </a:lnTo>
                  <a:lnTo>
                    <a:pt x="882" y="1709"/>
                  </a:lnTo>
                  <a:lnTo>
                    <a:pt x="907" y="1768"/>
                  </a:lnTo>
                  <a:lnTo>
                    <a:pt x="932" y="1824"/>
                  </a:lnTo>
                  <a:lnTo>
                    <a:pt x="959" y="1877"/>
                  </a:lnTo>
                  <a:lnTo>
                    <a:pt x="907" y="1910"/>
                  </a:lnTo>
                  <a:lnTo>
                    <a:pt x="854" y="1947"/>
                  </a:lnTo>
                  <a:lnTo>
                    <a:pt x="804" y="1988"/>
                  </a:lnTo>
                  <a:lnTo>
                    <a:pt x="771" y="1925"/>
                  </a:lnTo>
                  <a:lnTo>
                    <a:pt x="740" y="1858"/>
                  </a:lnTo>
                  <a:lnTo>
                    <a:pt x="710" y="1785"/>
                  </a:lnTo>
                  <a:lnTo>
                    <a:pt x="685" y="1709"/>
                  </a:lnTo>
                  <a:lnTo>
                    <a:pt x="437" y="1709"/>
                  </a:lnTo>
                  <a:lnTo>
                    <a:pt x="478" y="1774"/>
                  </a:lnTo>
                  <a:lnTo>
                    <a:pt x="523" y="1836"/>
                  </a:lnTo>
                  <a:lnTo>
                    <a:pt x="573" y="1894"/>
                  </a:lnTo>
                  <a:lnTo>
                    <a:pt x="628" y="1948"/>
                  </a:lnTo>
                  <a:lnTo>
                    <a:pt x="687" y="1998"/>
                  </a:lnTo>
                  <a:lnTo>
                    <a:pt x="749" y="2042"/>
                  </a:lnTo>
                  <a:lnTo>
                    <a:pt x="706" y="2093"/>
                  </a:lnTo>
                  <a:lnTo>
                    <a:pt x="669" y="2147"/>
                  </a:lnTo>
                  <a:lnTo>
                    <a:pt x="636" y="2202"/>
                  </a:lnTo>
                  <a:lnTo>
                    <a:pt x="611" y="2260"/>
                  </a:lnTo>
                  <a:lnTo>
                    <a:pt x="592" y="2321"/>
                  </a:lnTo>
                  <a:lnTo>
                    <a:pt x="513" y="2267"/>
                  </a:lnTo>
                  <a:lnTo>
                    <a:pt x="437" y="2206"/>
                  </a:lnTo>
                  <a:lnTo>
                    <a:pt x="366" y="2142"/>
                  </a:lnTo>
                  <a:lnTo>
                    <a:pt x="302" y="2070"/>
                  </a:lnTo>
                  <a:lnTo>
                    <a:pt x="241" y="1995"/>
                  </a:lnTo>
                  <a:lnTo>
                    <a:pt x="187" y="1916"/>
                  </a:lnTo>
                  <a:lnTo>
                    <a:pt x="140" y="1831"/>
                  </a:lnTo>
                  <a:lnTo>
                    <a:pt x="99" y="1744"/>
                  </a:lnTo>
                  <a:lnTo>
                    <a:pt x="64" y="1651"/>
                  </a:lnTo>
                  <a:lnTo>
                    <a:pt x="37" y="1556"/>
                  </a:lnTo>
                  <a:lnTo>
                    <a:pt x="17" y="1458"/>
                  </a:lnTo>
                  <a:lnTo>
                    <a:pt x="4" y="1359"/>
                  </a:lnTo>
                  <a:lnTo>
                    <a:pt x="0" y="1256"/>
                  </a:lnTo>
                  <a:lnTo>
                    <a:pt x="4" y="1153"/>
                  </a:lnTo>
                  <a:lnTo>
                    <a:pt x="17" y="1052"/>
                  </a:lnTo>
                  <a:lnTo>
                    <a:pt x="37" y="955"/>
                  </a:lnTo>
                  <a:lnTo>
                    <a:pt x="64" y="859"/>
                  </a:lnTo>
                  <a:lnTo>
                    <a:pt x="99" y="768"/>
                  </a:lnTo>
                  <a:lnTo>
                    <a:pt x="140" y="679"/>
                  </a:lnTo>
                  <a:lnTo>
                    <a:pt x="189" y="594"/>
                  </a:lnTo>
                  <a:lnTo>
                    <a:pt x="242" y="515"/>
                  </a:lnTo>
                  <a:lnTo>
                    <a:pt x="303" y="438"/>
                  </a:lnTo>
                  <a:lnTo>
                    <a:pt x="367" y="368"/>
                  </a:lnTo>
                  <a:lnTo>
                    <a:pt x="439" y="302"/>
                  </a:lnTo>
                  <a:lnTo>
                    <a:pt x="514" y="243"/>
                  </a:lnTo>
                  <a:lnTo>
                    <a:pt x="595" y="188"/>
                  </a:lnTo>
                  <a:lnTo>
                    <a:pt x="679" y="141"/>
                  </a:lnTo>
                  <a:lnTo>
                    <a:pt x="767" y="99"/>
                  </a:lnTo>
                  <a:lnTo>
                    <a:pt x="858" y="64"/>
                  </a:lnTo>
                  <a:lnTo>
                    <a:pt x="954" y="36"/>
                  </a:lnTo>
                  <a:lnTo>
                    <a:pt x="1052" y="17"/>
                  </a:lnTo>
                  <a:lnTo>
                    <a:pt x="1153" y="4"/>
                  </a:lnTo>
                  <a:lnTo>
                    <a:pt x="125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0" name="Freeform 275"/>
            <p:cNvSpPr>
              <a:spLocks/>
            </p:cNvSpPr>
            <p:nvPr/>
          </p:nvSpPr>
          <p:spPr bwMode="auto">
            <a:xfrm>
              <a:off x="247" y="3862"/>
              <a:ext cx="1478" cy="314"/>
            </a:xfrm>
            <a:custGeom>
              <a:avLst/>
              <a:gdLst>
                <a:gd name="T0" fmla="*/ 2165 w 4433"/>
                <a:gd name="T1" fmla="*/ 446 h 941"/>
                <a:gd name="T2" fmla="*/ 2091 w 4433"/>
                <a:gd name="T3" fmla="*/ 310 h 941"/>
                <a:gd name="T4" fmla="*/ 2087 w 4433"/>
                <a:gd name="T5" fmla="*/ 225 h 941"/>
                <a:gd name="T6" fmla="*/ 2126 w 4433"/>
                <a:gd name="T7" fmla="*/ 179 h 941"/>
                <a:gd name="T8" fmla="*/ 2178 w 4433"/>
                <a:gd name="T9" fmla="*/ 161 h 941"/>
                <a:gd name="T10" fmla="*/ 2216 w 4433"/>
                <a:gd name="T11" fmla="*/ 158 h 941"/>
                <a:gd name="T12" fmla="*/ 2247 w 4433"/>
                <a:gd name="T13" fmla="*/ 159 h 941"/>
                <a:gd name="T14" fmla="*/ 2298 w 4433"/>
                <a:gd name="T15" fmla="*/ 173 h 941"/>
                <a:gd name="T16" fmla="*/ 2342 w 4433"/>
                <a:gd name="T17" fmla="*/ 210 h 941"/>
                <a:gd name="T18" fmla="*/ 2352 w 4433"/>
                <a:gd name="T19" fmla="*/ 284 h 941"/>
                <a:gd name="T20" fmla="*/ 2298 w 4433"/>
                <a:gd name="T21" fmla="*/ 407 h 941"/>
                <a:gd name="T22" fmla="*/ 2576 w 4433"/>
                <a:gd name="T23" fmla="*/ 0 h 941"/>
                <a:gd name="T24" fmla="*/ 2623 w 4433"/>
                <a:gd name="T25" fmla="*/ 29 h 941"/>
                <a:gd name="T26" fmla="*/ 2760 w 4433"/>
                <a:gd name="T27" fmla="*/ 101 h 941"/>
                <a:gd name="T28" fmla="*/ 2973 w 4433"/>
                <a:gd name="T29" fmla="*/ 193 h 941"/>
                <a:gd name="T30" fmla="*/ 3126 w 4433"/>
                <a:gd name="T31" fmla="*/ 235 h 941"/>
                <a:gd name="T32" fmla="*/ 3240 w 4433"/>
                <a:gd name="T33" fmla="*/ 175 h 941"/>
                <a:gd name="T34" fmla="*/ 3281 w 4433"/>
                <a:gd name="T35" fmla="*/ 151 h 941"/>
                <a:gd name="T36" fmla="*/ 3512 w 4433"/>
                <a:gd name="T37" fmla="*/ 489 h 941"/>
                <a:gd name="T38" fmla="*/ 3468 w 4433"/>
                <a:gd name="T39" fmla="*/ 379 h 941"/>
                <a:gd name="T40" fmla="*/ 3484 w 4433"/>
                <a:gd name="T41" fmla="*/ 317 h 941"/>
                <a:gd name="T42" fmla="*/ 3531 w 4433"/>
                <a:gd name="T43" fmla="*/ 290 h 941"/>
                <a:gd name="T44" fmla="*/ 3574 w 4433"/>
                <a:gd name="T45" fmla="*/ 283 h 941"/>
                <a:gd name="T46" fmla="*/ 3598 w 4433"/>
                <a:gd name="T47" fmla="*/ 283 h 941"/>
                <a:gd name="T48" fmla="*/ 3645 w 4433"/>
                <a:gd name="T49" fmla="*/ 294 h 941"/>
                <a:gd name="T50" fmla="*/ 3687 w 4433"/>
                <a:gd name="T51" fmla="*/ 329 h 941"/>
                <a:gd name="T52" fmla="*/ 3692 w 4433"/>
                <a:gd name="T53" fmla="*/ 401 h 941"/>
                <a:gd name="T54" fmla="*/ 3628 w 4433"/>
                <a:gd name="T55" fmla="*/ 525 h 941"/>
                <a:gd name="T56" fmla="*/ 3884 w 4433"/>
                <a:gd name="T57" fmla="*/ 152 h 941"/>
                <a:gd name="T58" fmla="*/ 3956 w 4433"/>
                <a:gd name="T59" fmla="*/ 193 h 941"/>
                <a:gd name="T60" fmla="*/ 4110 w 4433"/>
                <a:gd name="T61" fmla="*/ 268 h 941"/>
                <a:gd name="T62" fmla="*/ 4300 w 4433"/>
                <a:gd name="T63" fmla="*/ 354 h 941"/>
                <a:gd name="T64" fmla="*/ 4398 w 4433"/>
                <a:gd name="T65" fmla="*/ 482 h 941"/>
                <a:gd name="T66" fmla="*/ 4429 w 4433"/>
                <a:gd name="T67" fmla="*/ 676 h 941"/>
                <a:gd name="T68" fmla="*/ 4433 w 4433"/>
                <a:gd name="T69" fmla="*/ 941 h 941"/>
                <a:gd name="T70" fmla="*/ 3 w 4433"/>
                <a:gd name="T71" fmla="*/ 735 h 941"/>
                <a:gd name="T72" fmla="*/ 26 w 4433"/>
                <a:gd name="T73" fmla="*/ 525 h 941"/>
                <a:gd name="T74" fmla="*/ 104 w 4433"/>
                <a:gd name="T75" fmla="*/ 381 h 941"/>
                <a:gd name="T76" fmla="*/ 276 w 4433"/>
                <a:gd name="T77" fmla="*/ 291 h 941"/>
                <a:gd name="T78" fmla="*/ 449 w 4433"/>
                <a:gd name="T79" fmla="*/ 210 h 941"/>
                <a:gd name="T80" fmla="*/ 542 w 4433"/>
                <a:gd name="T81" fmla="*/ 158 h 941"/>
                <a:gd name="T82" fmla="*/ 737 w 4433"/>
                <a:gd name="T83" fmla="*/ 730 h 941"/>
                <a:gd name="T84" fmla="*/ 753 w 4433"/>
                <a:gd name="T85" fmla="*/ 427 h 941"/>
                <a:gd name="T86" fmla="*/ 744 w 4433"/>
                <a:gd name="T87" fmla="*/ 344 h 941"/>
                <a:gd name="T88" fmla="*/ 778 w 4433"/>
                <a:gd name="T89" fmla="*/ 301 h 941"/>
                <a:gd name="T90" fmla="*/ 827 w 4433"/>
                <a:gd name="T91" fmla="*/ 284 h 941"/>
                <a:gd name="T92" fmla="*/ 856 w 4433"/>
                <a:gd name="T93" fmla="*/ 283 h 941"/>
                <a:gd name="T94" fmla="*/ 894 w 4433"/>
                <a:gd name="T95" fmla="*/ 287 h 941"/>
                <a:gd name="T96" fmla="*/ 943 w 4433"/>
                <a:gd name="T97" fmla="*/ 307 h 941"/>
                <a:gd name="T98" fmla="*/ 969 w 4433"/>
                <a:gd name="T99" fmla="*/ 360 h 941"/>
                <a:gd name="T100" fmla="*/ 944 w 4433"/>
                <a:gd name="T101" fmla="*/ 457 h 941"/>
                <a:gd name="T102" fmla="*/ 994 w 4433"/>
                <a:gd name="T103" fmla="*/ 661 h 941"/>
                <a:gd name="T104" fmla="*/ 1178 w 4433"/>
                <a:gd name="T105" fmla="*/ 165 h 941"/>
                <a:gd name="T106" fmla="*/ 1275 w 4433"/>
                <a:gd name="T107" fmla="*/ 218 h 941"/>
                <a:gd name="T108" fmla="*/ 1420 w 4433"/>
                <a:gd name="T109" fmla="*/ 210 h 941"/>
                <a:gd name="T110" fmla="*/ 1630 w 4433"/>
                <a:gd name="T111" fmla="*/ 123 h 941"/>
                <a:gd name="T112" fmla="*/ 1786 w 4433"/>
                <a:gd name="T113" fmla="*/ 44 h 941"/>
                <a:gd name="T114" fmla="*/ 1857 w 4433"/>
                <a:gd name="T115" fmla="*/ 3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33" h="941">
                  <a:moveTo>
                    <a:pt x="1861" y="0"/>
                  </a:moveTo>
                  <a:lnTo>
                    <a:pt x="2052" y="607"/>
                  </a:lnTo>
                  <a:lnTo>
                    <a:pt x="2079" y="689"/>
                  </a:lnTo>
                  <a:lnTo>
                    <a:pt x="2165" y="446"/>
                  </a:lnTo>
                  <a:lnTo>
                    <a:pt x="2138" y="407"/>
                  </a:lnTo>
                  <a:lnTo>
                    <a:pt x="2116" y="370"/>
                  </a:lnTo>
                  <a:lnTo>
                    <a:pt x="2102" y="340"/>
                  </a:lnTo>
                  <a:lnTo>
                    <a:pt x="2091" y="310"/>
                  </a:lnTo>
                  <a:lnTo>
                    <a:pt x="2084" y="284"/>
                  </a:lnTo>
                  <a:lnTo>
                    <a:pt x="2081" y="263"/>
                  </a:lnTo>
                  <a:lnTo>
                    <a:pt x="2083" y="243"/>
                  </a:lnTo>
                  <a:lnTo>
                    <a:pt x="2087" y="225"/>
                  </a:lnTo>
                  <a:lnTo>
                    <a:pt x="2093" y="210"/>
                  </a:lnTo>
                  <a:lnTo>
                    <a:pt x="2103" y="198"/>
                  </a:lnTo>
                  <a:lnTo>
                    <a:pt x="2114" y="187"/>
                  </a:lnTo>
                  <a:lnTo>
                    <a:pt x="2126" y="179"/>
                  </a:lnTo>
                  <a:lnTo>
                    <a:pt x="2138" y="173"/>
                  </a:lnTo>
                  <a:lnTo>
                    <a:pt x="2151" y="167"/>
                  </a:lnTo>
                  <a:lnTo>
                    <a:pt x="2165" y="163"/>
                  </a:lnTo>
                  <a:lnTo>
                    <a:pt x="2178" y="161"/>
                  </a:lnTo>
                  <a:lnTo>
                    <a:pt x="2190" y="159"/>
                  </a:lnTo>
                  <a:lnTo>
                    <a:pt x="2201" y="158"/>
                  </a:lnTo>
                  <a:lnTo>
                    <a:pt x="2209" y="158"/>
                  </a:lnTo>
                  <a:lnTo>
                    <a:pt x="2216" y="158"/>
                  </a:lnTo>
                  <a:lnTo>
                    <a:pt x="2220" y="158"/>
                  </a:lnTo>
                  <a:lnTo>
                    <a:pt x="2227" y="158"/>
                  </a:lnTo>
                  <a:lnTo>
                    <a:pt x="2236" y="158"/>
                  </a:lnTo>
                  <a:lnTo>
                    <a:pt x="2247" y="159"/>
                  </a:lnTo>
                  <a:lnTo>
                    <a:pt x="2259" y="161"/>
                  </a:lnTo>
                  <a:lnTo>
                    <a:pt x="2271" y="163"/>
                  </a:lnTo>
                  <a:lnTo>
                    <a:pt x="2284" y="167"/>
                  </a:lnTo>
                  <a:lnTo>
                    <a:pt x="2298" y="173"/>
                  </a:lnTo>
                  <a:lnTo>
                    <a:pt x="2311" y="179"/>
                  </a:lnTo>
                  <a:lnTo>
                    <a:pt x="2323" y="187"/>
                  </a:lnTo>
                  <a:lnTo>
                    <a:pt x="2334" y="198"/>
                  </a:lnTo>
                  <a:lnTo>
                    <a:pt x="2342" y="210"/>
                  </a:lnTo>
                  <a:lnTo>
                    <a:pt x="2349" y="225"/>
                  </a:lnTo>
                  <a:lnTo>
                    <a:pt x="2354" y="243"/>
                  </a:lnTo>
                  <a:lnTo>
                    <a:pt x="2354" y="263"/>
                  </a:lnTo>
                  <a:lnTo>
                    <a:pt x="2352" y="284"/>
                  </a:lnTo>
                  <a:lnTo>
                    <a:pt x="2346" y="310"/>
                  </a:lnTo>
                  <a:lnTo>
                    <a:pt x="2335" y="340"/>
                  </a:lnTo>
                  <a:lnTo>
                    <a:pt x="2319" y="370"/>
                  </a:lnTo>
                  <a:lnTo>
                    <a:pt x="2298" y="407"/>
                  </a:lnTo>
                  <a:lnTo>
                    <a:pt x="2272" y="446"/>
                  </a:lnTo>
                  <a:lnTo>
                    <a:pt x="2357" y="689"/>
                  </a:lnTo>
                  <a:lnTo>
                    <a:pt x="2384" y="607"/>
                  </a:lnTo>
                  <a:lnTo>
                    <a:pt x="2576" y="0"/>
                  </a:lnTo>
                  <a:lnTo>
                    <a:pt x="2579" y="3"/>
                  </a:lnTo>
                  <a:lnTo>
                    <a:pt x="2588" y="9"/>
                  </a:lnTo>
                  <a:lnTo>
                    <a:pt x="2603" y="18"/>
                  </a:lnTo>
                  <a:lnTo>
                    <a:pt x="2623" y="29"/>
                  </a:lnTo>
                  <a:lnTo>
                    <a:pt x="2650" y="44"/>
                  </a:lnTo>
                  <a:lnTo>
                    <a:pt x="2681" y="61"/>
                  </a:lnTo>
                  <a:lnTo>
                    <a:pt x="2719" y="80"/>
                  </a:lnTo>
                  <a:lnTo>
                    <a:pt x="2760" y="101"/>
                  </a:lnTo>
                  <a:lnTo>
                    <a:pt x="2806" y="123"/>
                  </a:lnTo>
                  <a:lnTo>
                    <a:pt x="2857" y="146"/>
                  </a:lnTo>
                  <a:lnTo>
                    <a:pt x="2914" y="169"/>
                  </a:lnTo>
                  <a:lnTo>
                    <a:pt x="2973" y="193"/>
                  </a:lnTo>
                  <a:lnTo>
                    <a:pt x="3016" y="212"/>
                  </a:lnTo>
                  <a:lnTo>
                    <a:pt x="3053" y="232"/>
                  </a:lnTo>
                  <a:lnTo>
                    <a:pt x="3087" y="253"/>
                  </a:lnTo>
                  <a:lnTo>
                    <a:pt x="3126" y="235"/>
                  </a:lnTo>
                  <a:lnTo>
                    <a:pt x="3161" y="217"/>
                  </a:lnTo>
                  <a:lnTo>
                    <a:pt x="3192" y="202"/>
                  </a:lnTo>
                  <a:lnTo>
                    <a:pt x="3219" y="187"/>
                  </a:lnTo>
                  <a:lnTo>
                    <a:pt x="3240" y="175"/>
                  </a:lnTo>
                  <a:lnTo>
                    <a:pt x="3258" y="165"/>
                  </a:lnTo>
                  <a:lnTo>
                    <a:pt x="3271" y="158"/>
                  </a:lnTo>
                  <a:lnTo>
                    <a:pt x="3278" y="152"/>
                  </a:lnTo>
                  <a:lnTo>
                    <a:pt x="3281" y="151"/>
                  </a:lnTo>
                  <a:lnTo>
                    <a:pt x="3442" y="661"/>
                  </a:lnTo>
                  <a:lnTo>
                    <a:pt x="3464" y="730"/>
                  </a:lnTo>
                  <a:lnTo>
                    <a:pt x="3536" y="525"/>
                  </a:lnTo>
                  <a:lnTo>
                    <a:pt x="3512" y="489"/>
                  </a:lnTo>
                  <a:lnTo>
                    <a:pt x="3493" y="457"/>
                  </a:lnTo>
                  <a:lnTo>
                    <a:pt x="3480" y="427"/>
                  </a:lnTo>
                  <a:lnTo>
                    <a:pt x="3472" y="401"/>
                  </a:lnTo>
                  <a:lnTo>
                    <a:pt x="3468" y="379"/>
                  </a:lnTo>
                  <a:lnTo>
                    <a:pt x="3466" y="360"/>
                  </a:lnTo>
                  <a:lnTo>
                    <a:pt x="3470" y="344"/>
                  </a:lnTo>
                  <a:lnTo>
                    <a:pt x="3476" y="329"/>
                  </a:lnTo>
                  <a:lnTo>
                    <a:pt x="3484" y="317"/>
                  </a:lnTo>
                  <a:lnTo>
                    <a:pt x="3494" y="307"/>
                  </a:lnTo>
                  <a:lnTo>
                    <a:pt x="3505" y="301"/>
                  </a:lnTo>
                  <a:lnTo>
                    <a:pt x="3517" y="294"/>
                  </a:lnTo>
                  <a:lnTo>
                    <a:pt x="3531" y="290"/>
                  </a:lnTo>
                  <a:lnTo>
                    <a:pt x="3543" y="287"/>
                  </a:lnTo>
                  <a:lnTo>
                    <a:pt x="3554" y="284"/>
                  </a:lnTo>
                  <a:lnTo>
                    <a:pt x="3564" y="283"/>
                  </a:lnTo>
                  <a:lnTo>
                    <a:pt x="3574" y="283"/>
                  </a:lnTo>
                  <a:lnTo>
                    <a:pt x="3579" y="283"/>
                  </a:lnTo>
                  <a:lnTo>
                    <a:pt x="3583" y="283"/>
                  </a:lnTo>
                  <a:lnTo>
                    <a:pt x="3590" y="283"/>
                  </a:lnTo>
                  <a:lnTo>
                    <a:pt x="3598" y="283"/>
                  </a:lnTo>
                  <a:lnTo>
                    <a:pt x="3609" y="284"/>
                  </a:lnTo>
                  <a:lnTo>
                    <a:pt x="3621" y="287"/>
                  </a:lnTo>
                  <a:lnTo>
                    <a:pt x="3633" y="290"/>
                  </a:lnTo>
                  <a:lnTo>
                    <a:pt x="3645" y="294"/>
                  </a:lnTo>
                  <a:lnTo>
                    <a:pt x="3657" y="301"/>
                  </a:lnTo>
                  <a:lnTo>
                    <a:pt x="3669" y="307"/>
                  </a:lnTo>
                  <a:lnTo>
                    <a:pt x="3679" y="317"/>
                  </a:lnTo>
                  <a:lnTo>
                    <a:pt x="3687" y="329"/>
                  </a:lnTo>
                  <a:lnTo>
                    <a:pt x="3693" y="344"/>
                  </a:lnTo>
                  <a:lnTo>
                    <a:pt x="3696" y="360"/>
                  </a:lnTo>
                  <a:lnTo>
                    <a:pt x="3696" y="379"/>
                  </a:lnTo>
                  <a:lnTo>
                    <a:pt x="3692" y="401"/>
                  </a:lnTo>
                  <a:lnTo>
                    <a:pt x="3684" y="427"/>
                  </a:lnTo>
                  <a:lnTo>
                    <a:pt x="3671" y="457"/>
                  </a:lnTo>
                  <a:lnTo>
                    <a:pt x="3652" y="489"/>
                  </a:lnTo>
                  <a:lnTo>
                    <a:pt x="3628" y="525"/>
                  </a:lnTo>
                  <a:lnTo>
                    <a:pt x="3699" y="730"/>
                  </a:lnTo>
                  <a:lnTo>
                    <a:pt x="3720" y="661"/>
                  </a:lnTo>
                  <a:lnTo>
                    <a:pt x="3882" y="151"/>
                  </a:lnTo>
                  <a:lnTo>
                    <a:pt x="3884" y="152"/>
                  </a:lnTo>
                  <a:lnTo>
                    <a:pt x="3894" y="158"/>
                  </a:lnTo>
                  <a:lnTo>
                    <a:pt x="3909" y="167"/>
                  </a:lnTo>
                  <a:lnTo>
                    <a:pt x="3929" y="179"/>
                  </a:lnTo>
                  <a:lnTo>
                    <a:pt x="3956" y="193"/>
                  </a:lnTo>
                  <a:lnTo>
                    <a:pt x="3987" y="210"/>
                  </a:lnTo>
                  <a:lnTo>
                    <a:pt x="4023" y="228"/>
                  </a:lnTo>
                  <a:lnTo>
                    <a:pt x="4065" y="248"/>
                  </a:lnTo>
                  <a:lnTo>
                    <a:pt x="4110" y="268"/>
                  </a:lnTo>
                  <a:lnTo>
                    <a:pt x="4161" y="290"/>
                  </a:lnTo>
                  <a:lnTo>
                    <a:pt x="4215" y="313"/>
                  </a:lnTo>
                  <a:lnTo>
                    <a:pt x="4261" y="331"/>
                  </a:lnTo>
                  <a:lnTo>
                    <a:pt x="4300" y="354"/>
                  </a:lnTo>
                  <a:lnTo>
                    <a:pt x="4332" y="381"/>
                  </a:lnTo>
                  <a:lnTo>
                    <a:pt x="4359" y="411"/>
                  </a:lnTo>
                  <a:lnTo>
                    <a:pt x="4381" y="444"/>
                  </a:lnTo>
                  <a:lnTo>
                    <a:pt x="4398" y="482"/>
                  </a:lnTo>
                  <a:lnTo>
                    <a:pt x="4410" y="525"/>
                  </a:lnTo>
                  <a:lnTo>
                    <a:pt x="4420" y="571"/>
                  </a:lnTo>
                  <a:lnTo>
                    <a:pt x="4425" y="621"/>
                  </a:lnTo>
                  <a:lnTo>
                    <a:pt x="4429" y="676"/>
                  </a:lnTo>
                  <a:lnTo>
                    <a:pt x="4432" y="735"/>
                  </a:lnTo>
                  <a:lnTo>
                    <a:pt x="4432" y="798"/>
                  </a:lnTo>
                  <a:lnTo>
                    <a:pt x="4433" y="867"/>
                  </a:lnTo>
                  <a:lnTo>
                    <a:pt x="4433" y="941"/>
                  </a:lnTo>
                  <a:lnTo>
                    <a:pt x="0" y="941"/>
                  </a:lnTo>
                  <a:lnTo>
                    <a:pt x="1" y="867"/>
                  </a:lnTo>
                  <a:lnTo>
                    <a:pt x="1" y="798"/>
                  </a:lnTo>
                  <a:lnTo>
                    <a:pt x="3" y="735"/>
                  </a:lnTo>
                  <a:lnTo>
                    <a:pt x="5" y="676"/>
                  </a:lnTo>
                  <a:lnTo>
                    <a:pt x="9" y="621"/>
                  </a:lnTo>
                  <a:lnTo>
                    <a:pt x="16" y="571"/>
                  </a:lnTo>
                  <a:lnTo>
                    <a:pt x="26" y="525"/>
                  </a:lnTo>
                  <a:lnTo>
                    <a:pt x="39" y="482"/>
                  </a:lnTo>
                  <a:lnTo>
                    <a:pt x="55" y="444"/>
                  </a:lnTo>
                  <a:lnTo>
                    <a:pt x="77" y="411"/>
                  </a:lnTo>
                  <a:lnTo>
                    <a:pt x="104" y="381"/>
                  </a:lnTo>
                  <a:lnTo>
                    <a:pt x="136" y="354"/>
                  </a:lnTo>
                  <a:lnTo>
                    <a:pt x="175" y="331"/>
                  </a:lnTo>
                  <a:lnTo>
                    <a:pt x="221" y="313"/>
                  </a:lnTo>
                  <a:lnTo>
                    <a:pt x="276" y="291"/>
                  </a:lnTo>
                  <a:lnTo>
                    <a:pt x="325" y="270"/>
                  </a:lnTo>
                  <a:lnTo>
                    <a:pt x="371" y="248"/>
                  </a:lnTo>
                  <a:lnTo>
                    <a:pt x="413" y="229"/>
                  </a:lnTo>
                  <a:lnTo>
                    <a:pt x="449" y="210"/>
                  </a:lnTo>
                  <a:lnTo>
                    <a:pt x="480" y="194"/>
                  </a:lnTo>
                  <a:lnTo>
                    <a:pt x="507" y="179"/>
                  </a:lnTo>
                  <a:lnTo>
                    <a:pt x="527" y="167"/>
                  </a:lnTo>
                  <a:lnTo>
                    <a:pt x="542" y="158"/>
                  </a:lnTo>
                  <a:lnTo>
                    <a:pt x="551" y="152"/>
                  </a:lnTo>
                  <a:lnTo>
                    <a:pt x="554" y="151"/>
                  </a:lnTo>
                  <a:lnTo>
                    <a:pt x="715" y="661"/>
                  </a:lnTo>
                  <a:lnTo>
                    <a:pt x="737" y="730"/>
                  </a:lnTo>
                  <a:lnTo>
                    <a:pt x="809" y="525"/>
                  </a:lnTo>
                  <a:lnTo>
                    <a:pt x="785" y="489"/>
                  </a:lnTo>
                  <a:lnTo>
                    <a:pt x="766" y="457"/>
                  </a:lnTo>
                  <a:lnTo>
                    <a:pt x="753" y="427"/>
                  </a:lnTo>
                  <a:lnTo>
                    <a:pt x="745" y="401"/>
                  </a:lnTo>
                  <a:lnTo>
                    <a:pt x="741" y="379"/>
                  </a:lnTo>
                  <a:lnTo>
                    <a:pt x="740" y="360"/>
                  </a:lnTo>
                  <a:lnTo>
                    <a:pt x="744" y="344"/>
                  </a:lnTo>
                  <a:lnTo>
                    <a:pt x="749" y="329"/>
                  </a:lnTo>
                  <a:lnTo>
                    <a:pt x="757" y="317"/>
                  </a:lnTo>
                  <a:lnTo>
                    <a:pt x="768" y="307"/>
                  </a:lnTo>
                  <a:lnTo>
                    <a:pt x="778" y="301"/>
                  </a:lnTo>
                  <a:lnTo>
                    <a:pt x="791" y="294"/>
                  </a:lnTo>
                  <a:lnTo>
                    <a:pt x="804" y="290"/>
                  </a:lnTo>
                  <a:lnTo>
                    <a:pt x="816" y="287"/>
                  </a:lnTo>
                  <a:lnTo>
                    <a:pt x="827" y="284"/>
                  </a:lnTo>
                  <a:lnTo>
                    <a:pt x="838" y="283"/>
                  </a:lnTo>
                  <a:lnTo>
                    <a:pt x="846" y="283"/>
                  </a:lnTo>
                  <a:lnTo>
                    <a:pt x="852" y="283"/>
                  </a:lnTo>
                  <a:lnTo>
                    <a:pt x="856" y="283"/>
                  </a:lnTo>
                  <a:lnTo>
                    <a:pt x="863" y="283"/>
                  </a:lnTo>
                  <a:lnTo>
                    <a:pt x="871" y="283"/>
                  </a:lnTo>
                  <a:lnTo>
                    <a:pt x="882" y="284"/>
                  </a:lnTo>
                  <a:lnTo>
                    <a:pt x="894" y="287"/>
                  </a:lnTo>
                  <a:lnTo>
                    <a:pt x="906" y="290"/>
                  </a:lnTo>
                  <a:lnTo>
                    <a:pt x="918" y="294"/>
                  </a:lnTo>
                  <a:lnTo>
                    <a:pt x="930" y="301"/>
                  </a:lnTo>
                  <a:lnTo>
                    <a:pt x="943" y="307"/>
                  </a:lnTo>
                  <a:lnTo>
                    <a:pt x="952" y="317"/>
                  </a:lnTo>
                  <a:lnTo>
                    <a:pt x="960" y="329"/>
                  </a:lnTo>
                  <a:lnTo>
                    <a:pt x="967" y="344"/>
                  </a:lnTo>
                  <a:lnTo>
                    <a:pt x="969" y="360"/>
                  </a:lnTo>
                  <a:lnTo>
                    <a:pt x="969" y="379"/>
                  </a:lnTo>
                  <a:lnTo>
                    <a:pt x="965" y="401"/>
                  </a:lnTo>
                  <a:lnTo>
                    <a:pt x="956" y="427"/>
                  </a:lnTo>
                  <a:lnTo>
                    <a:pt x="944" y="457"/>
                  </a:lnTo>
                  <a:lnTo>
                    <a:pt x="925" y="489"/>
                  </a:lnTo>
                  <a:lnTo>
                    <a:pt x="900" y="525"/>
                  </a:lnTo>
                  <a:lnTo>
                    <a:pt x="972" y="730"/>
                  </a:lnTo>
                  <a:lnTo>
                    <a:pt x="994" y="661"/>
                  </a:lnTo>
                  <a:lnTo>
                    <a:pt x="1155" y="151"/>
                  </a:lnTo>
                  <a:lnTo>
                    <a:pt x="1158" y="152"/>
                  </a:lnTo>
                  <a:lnTo>
                    <a:pt x="1166" y="158"/>
                  </a:lnTo>
                  <a:lnTo>
                    <a:pt x="1178" y="165"/>
                  </a:lnTo>
                  <a:lnTo>
                    <a:pt x="1195" y="175"/>
                  </a:lnTo>
                  <a:lnTo>
                    <a:pt x="1217" y="187"/>
                  </a:lnTo>
                  <a:lnTo>
                    <a:pt x="1244" y="202"/>
                  </a:lnTo>
                  <a:lnTo>
                    <a:pt x="1275" y="218"/>
                  </a:lnTo>
                  <a:lnTo>
                    <a:pt x="1310" y="236"/>
                  </a:lnTo>
                  <a:lnTo>
                    <a:pt x="1349" y="253"/>
                  </a:lnTo>
                  <a:lnTo>
                    <a:pt x="1382" y="231"/>
                  </a:lnTo>
                  <a:lnTo>
                    <a:pt x="1420" y="210"/>
                  </a:lnTo>
                  <a:lnTo>
                    <a:pt x="1463" y="193"/>
                  </a:lnTo>
                  <a:lnTo>
                    <a:pt x="1522" y="169"/>
                  </a:lnTo>
                  <a:lnTo>
                    <a:pt x="1578" y="146"/>
                  </a:lnTo>
                  <a:lnTo>
                    <a:pt x="1630" y="123"/>
                  </a:lnTo>
                  <a:lnTo>
                    <a:pt x="1677" y="101"/>
                  </a:lnTo>
                  <a:lnTo>
                    <a:pt x="1718" y="80"/>
                  </a:lnTo>
                  <a:lnTo>
                    <a:pt x="1755" y="61"/>
                  </a:lnTo>
                  <a:lnTo>
                    <a:pt x="1786" y="44"/>
                  </a:lnTo>
                  <a:lnTo>
                    <a:pt x="1812" y="29"/>
                  </a:lnTo>
                  <a:lnTo>
                    <a:pt x="1833" y="18"/>
                  </a:lnTo>
                  <a:lnTo>
                    <a:pt x="1849" y="9"/>
                  </a:lnTo>
                  <a:lnTo>
                    <a:pt x="1857" y="3"/>
                  </a:lnTo>
                  <a:lnTo>
                    <a:pt x="18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1" name="Freeform 276"/>
            <p:cNvSpPr>
              <a:spLocks/>
            </p:cNvSpPr>
            <p:nvPr/>
          </p:nvSpPr>
          <p:spPr bwMode="auto">
            <a:xfrm>
              <a:off x="1291" y="3519"/>
              <a:ext cx="300" cy="400"/>
            </a:xfrm>
            <a:custGeom>
              <a:avLst/>
              <a:gdLst>
                <a:gd name="T0" fmla="*/ 510 w 900"/>
                <a:gd name="T1" fmla="*/ 4 h 1198"/>
                <a:gd name="T2" fmla="*/ 581 w 900"/>
                <a:gd name="T3" fmla="*/ 20 h 1198"/>
                <a:gd name="T4" fmla="*/ 640 w 900"/>
                <a:gd name="T5" fmla="*/ 47 h 1198"/>
                <a:gd name="T6" fmla="*/ 694 w 900"/>
                <a:gd name="T7" fmla="*/ 86 h 1198"/>
                <a:gd name="T8" fmla="*/ 728 w 900"/>
                <a:gd name="T9" fmla="*/ 121 h 1198"/>
                <a:gd name="T10" fmla="*/ 744 w 900"/>
                <a:gd name="T11" fmla="*/ 143 h 1198"/>
                <a:gd name="T12" fmla="*/ 747 w 900"/>
                <a:gd name="T13" fmla="*/ 147 h 1198"/>
                <a:gd name="T14" fmla="*/ 757 w 900"/>
                <a:gd name="T15" fmla="*/ 148 h 1198"/>
                <a:gd name="T16" fmla="*/ 778 w 900"/>
                <a:gd name="T17" fmla="*/ 156 h 1198"/>
                <a:gd name="T18" fmla="*/ 800 w 900"/>
                <a:gd name="T19" fmla="*/ 171 h 1198"/>
                <a:gd name="T20" fmla="*/ 826 w 900"/>
                <a:gd name="T21" fmla="*/ 197 h 1198"/>
                <a:gd name="T22" fmla="*/ 849 w 900"/>
                <a:gd name="T23" fmla="*/ 236 h 1198"/>
                <a:gd name="T24" fmla="*/ 865 w 900"/>
                <a:gd name="T25" fmla="*/ 291 h 1198"/>
                <a:gd name="T26" fmla="*/ 874 w 900"/>
                <a:gd name="T27" fmla="*/ 363 h 1198"/>
                <a:gd name="T28" fmla="*/ 869 w 900"/>
                <a:gd name="T29" fmla="*/ 459 h 1198"/>
                <a:gd name="T30" fmla="*/ 856 w 900"/>
                <a:gd name="T31" fmla="*/ 542 h 1198"/>
                <a:gd name="T32" fmla="*/ 856 w 900"/>
                <a:gd name="T33" fmla="*/ 571 h 1198"/>
                <a:gd name="T34" fmla="*/ 874 w 900"/>
                <a:gd name="T35" fmla="*/ 576 h 1198"/>
                <a:gd name="T36" fmla="*/ 889 w 900"/>
                <a:gd name="T37" fmla="*/ 591 h 1198"/>
                <a:gd name="T38" fmla="*/ 899 w 900"/>
                <a:gd name="T39" fmla="*/ 618 h 1198"/>
                <a:gd name="T40" fmla="*/ 897 w 900"/>
                <a:gd name="T41" fmla="*/ 662 h 1198"/>
                <a:gd name="T42" fmla="*/ 884 w 900"/>
                <a:gd name="T43" fmla="*/ 727 h 1198"/>
                <a:gd name="T44" fmla="*/ 860 w 900"/>
                <a:gd name="T45" fmla="*/ 795 h 1198"/>
                <a:gd name="T46" fmla="*/ 838 w 900"/>
                <a:gd name="T47" fmla="*/ 836 h 1198"/>
                <a:gd name="T48" fmla="*/ 818 w 900"/>
                <a:gd name="T49" fmla="*/ 855 h 1198"/>
                <a:gd name="T50" fmla="*/ 802 w 900"/>
                <a:gd name="T51" fmla="*/ 894 h 1198"/>
                <a:gd name="T52" fmla="*/ 772 w 900"/>
                <a:gd name="T53" fmla="*/ 969 h 1198"/>
                <a:gd name="T54" fmla="*/ 727 w 900"/>
                <a:gd name="T55" fmla="*/ 1044 h 1198"/>
                <a:gd name="T56" fmla="*/ 665 w 900"/>
                <a:gd name="T57" fmla="*/ 1110 h 1198"/>
                <a:gd name="T58" fmla="*/ 589 w 900"/>
                <a:gd name="T59" fmla="*/ 1163 h 1198"/>
                <a:gd name="T60" fmla="*/ 498 w 900"/>
                <a:gd name="T61" fmla="*/ 1194 h 1198"/>
                <a:gd name="T62" fmla="*/ 401 w 900"/>
                <a:gd name="T63" fmla="*/ 1194 h 1198"/>
                <a:gd name="T64" fmla="*/ 310 w 900"/>
                <a:gd name="T65" fmla="*/ 1163 h 1198"/>
                <a:gd name="T66" fmla="*/ 233 w 900"/>
                <a:gd name="T67" fmla="*/ 1112 h 1198"/>
                <a:gd name="T68" fmla="*/ 173 w 900"/>
                <a:gd name="T69" fmla="*/ 1044 h 1198"/>
                <a:gd name="T70" fmla="*/ 127 w 900"/>
                <a:gd name="T71" fmla="*/ 970 h 1198"/>
                <a:gd name="T72" fmla="*/ 99 w 900"/>
                <a:gd name="T73" fmla="*/ 894 h 1198"/>
                <a:gd name="T74" fmla="*/ 82 w 900"/>
                <a:gd name="T75" fmla="*/ 855 h 1198"/>
                <a:gd name="T76" fmla="*/ 62 w 900"/>
                <a:gd name="T77" fmla="*/ 837 h 1198"/>
                <a:gd name="T78" fmla="*/ 39 w 900"/>
                <a:gd name="T79" fmla="*/ 797 h 1198"/>
                <a:gd name="T80" fmla="*/ 17 w 900"/>
                <a:gd name="T81" fmla="*/ 727 h 1198"/>
                <a:gd name="T82" fmla="*/ 2 w 900"/>
                <a:gd name="T83" fmla="*/ 662 h 1198"/>
                <a:gd name="T84" fmla="*/ 2 w 900"/>
                <a:gd name="T85" fmla="*/ 618 h 1198"/>
                <a:gd name="T86" fmla="*/ 10 w 900"/>
                <a:gd name="T87" fmla="*/ 591 h 1198"/>
                <a:gd name="T88" fmla="*/ 25 w 900"/>
                <a:gd name="T89" fmla="*/ 576 h 1198"/>
                <a:gd name="T90" fmla="*/ 43 w 900"/>
                <a:gd name="T91" fmla="*/ 571 h 1198"/>
                <a:gd name="T92" fmla="*/ 45 w 900"/>
                <a:gd name="T93" fmla="*/ 544 h 1198"/>
                <a:gd name="T94" fmla="*/ 30 w 900"/>
                <a:gd name="T95" fmla="*/ 468 h 1198"/>
                <a:gd name="T96" fmla="*/ 29 w 900"/>
                <a:gd name="T97" fmla="*/ 377 h 1198"/>
                <a:gd name="T98" fmla="*/ 50 w 900"/>
                <a:gd name="T99" fmla="*/ 289 h 1198"/>
                <a:gd name="T100" fmla="*/ 91 w 900"/>
                <a:gd name="T101" fmla="*/ 211 h 1198"/>
                <a:gd name="T102" fmla="*/ 143 w 900"/>
                <a:gd name="T103" fmla="*/ 148 h 1198"/>
                <a:gd name="T104" fmla="*/ 206 w 900"/>
                <a:gd name="T105" fmla="*/ 92 h 1198"/>
                <a:gd name="T106" fmla="*/ 271 w 900"/>
                <a:gd name="T107" fmla="*/ 47 h 1198"/>
                <a:gd name="T108" fmla="*/ 337 w 900"/>
                <a:gd name="T109" fmla="*/ 18 h 1198"/>
                <a:gd name="T110" fmla="*/ 423 w 900"/>
                <a:gd name="T111" fmla="*/ 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0" h="1198">
                  <a:moveTo>
                    <a:pt x="468" y="0"/>
                  </a:moveTo>
                  <a:lnTo>
                    <a:pt x="510" y="4"/>
                  </a:lnTo>
                  <a:lnTo>
                    <a:pt x="548" y="11"/>
                  </a:lnTo>
                  <a:lnTo>
                    <a:pt x="581" y="20"/>
                  </a:lnTo>
                  <a:lnTo>
                    <a:pt x="612" y="34"/>
                  </a:lnTo>
                  <a:lnTo>
                    <a:pt x="640" y="47"/>
                  </a:lnTo>
                  <a:lnTo>
                    <a:pt x="670" y="66"/>
                  </a:lnTo>
                  <a:lnTo>
                    <a:pt x="694" y="86"/>
                  </a:lnTo>
                  <a:lnTo>
                    <a:pt x="713" y="105"/>
                  </a:lnTo>
                  <a:lnTo>
                    <a:pt x="728" y="121"/>
                  </a:lnTo>
                  <a:lnTo>
                    <a:pt x="737" y="135"/>
                  </a:lnTo>
                  <a:lnTo>
                    <a:pt x="744" y="143"/>
                  </a:lnTo>
                  <a:lnTo>
                    <a:pt x="745" y="145"/>
                  </a:lnTo>
                  <a:lnTo>
                    <a:pt x="747" y="147"/>
                  </a:lnTo>
                  <a:lnTo>
                    <a:pt x="751" y="147"/>
                  </a:lnTo>
                  <a:lnTo>
                    <a:pt x="757" y="148"/>
                  </a:lnTo>
                  <a:lnTo>
                    <a:pt x="767" y="152"/>
                  </a:lnTo>
                  <a:lnTo>
                    <a:pt x="778" y="156"/>
                  </a:lnTo>
                  <a:lnTo>
                    <a:pt x="788" y="163"/>
                  </a:lnTo>
                  <a:lnTo>
                    <a:pt x="800" y="171"/>
                  </a:lnTo>
                  <a:lnTo>
                    <a:pt x="814" y="182"/>
                  </a:lnTo>
                  <a:lnTo>
                    <a:pt x="826" y="197"/>
                  </a:lnTo>
                  <a:lnTo>
                    <a:pt x="838" y="214"/>
                  </a:lnTo>
                  <a:lnTo>
                    <a:pt x="849" y="236"/>
                  </a:lnTo>
                  <a:lnTo>
                    <a:pt x="858" y="261"/>
                  </a:lnTo>
                  <a:lnTo>
                    <a:pt x="865" y="291"/>
                  </a:lnTo>
                  <a:lnTo>
                    <a:pt x="870" y="324"/>
                  </a:lnTo>
                  <a:lnTo>
                    <a:pt x="874" y="363"/>
                  </a:lnTo>
                  <a:lnTo>
                    <a:pt x="873" y="408"/>
                  </a:lnTo>
                  <a:lnTo>
                    <a:pt x="869" y="459"/>
                  </a:lnTo>
                  <a:lnTo>
                    <a:pt x="862" y="515"/>
                  </a:lnTo>
                  <a:lnTo>
                    <a:pt x="856" y="542"/>
                  </a:lnTo>
                  <a:lnTo>
                    <a:pt x="846" y="572"/>
                  </a:lnTo>
                  <a:lnTo>
                    <a:pt x="856" y="571"/>
                  </a:lnTo>
                  <a:lnTo>
                    <a:pt x="865" y="572"/>
                  </a:lnTo>
                  <a:lnTo>
                    <a:pt x="874" y="576"/>
                  </a:lnTo>
                  <a:lnTo>
                    <a:pt x="882" y="581"/>
                  </a:lnTo>
                  <a:lnTo>
                    <a:pt x="889" y="591"/>
                  </a:lnTo>
                  <a:lnTo>
                    <a:pt x="895" y="603"/>
                  </a:lnTo>
                  <a:lnTo>
                    <a:pt x="899" y="618"/>
                  </a:lnTo>
                  <a:lnTo>
                    <a:pt x="900" y="638"/>
                  </a:lnTo>
                  <a:lnTo>
                    <a:pt x="897" y="662"/>
                  </a:lnTo>
                  <a:lnTo>
                    <a:pt x="892" y="692"/>
                  </a:lnTo>
                  <a:lnTo>
                    <a:pt x="884" y="727"/>
                  </a:lnTo>
                  <a:lnTo>
                    <a:pt x="872" y="764"/>
                  </a:lnTo>
                  <a:lnTo>
                    <a:pt x="860" y="795"/>
                  </a:lnTo>
                  <a:lnTo>
                    <a:pt x="849" y="820"/>
                  </a:lnTo>
                  <a:lnTo>
                    <a:pt x="838" y="836"/>
                  </a:lnTo>
                  <a:lnTo>
                    <a:pt x="827" y="848"/>
                  </a:lnTo>
                  <a:lnTo>
                    <a:pt x="818" y="855"/>
                  </a:lnTo>
                  <a:lnTo>
                    <a:pt x="809" y="856"/>
                  </a:lnTo>
                  <a:lnTo>
                    <a:pt x="802" y="894"/>
                  </a:lnTo>
                  <a:lnTo>
                    <a:pt x="790" y="931"/>
                  </a:lnTo>
                  <a:lnTo>
                    <a:pt x="772" y="969"/>
                  </a:lnTo>
                  <a:lnTo>
                    <a:pt x="752" y="1007"/>
                  </a:lnTo>
                  <a:lnTo>
                    <a:pt x="727" y="1044"/>
                  </a:lnTo>
                  <a:lnTo>
                    <a:pt x="698" y="1078"/>
                  </a:lnTo>
                  <a:lnTo>
                    <a:pt x="665" y="1110"/>
                  </a:lnTo>
                  <a:lnTo>
                    <a:pt x="628" y="1138"/>
                  </a:lnTo>
                  <a:lnTo>
                    <a:pt x="589" y="1163"/>
                  </a:lnTo>
                  <a:lnTo>
                    <a:pt x="546" y="1181"/>
                  </a:lnTo>
                  <a:lnTo>
                    <a:pt x="498" y="1194"/>
                  </a:lnTo>
                  <a:lnTo>
                    <a:pt x="450" y="1198"/>
                  </a:lnTo>
                  <a:lnTo>
                    <a:pt x="401" y="1194"/>
                  </a:lnTo>
                  <a:lnTo>
                    <a:pt x="353" y="1181"/>
                  </a:lnTo>
                  <a:lnTo>
                    <a:pt x="310" y="1163"/>
                  </a:lnTo>
                  <a:lnTo>
                    <a:pt x="269" y="1140"/>
                  </a:lnTo>
                  <a:lnTo>
                    <a:pt x="233" y="1112"/>
                  </a:lnTo>
                  <a:lnTo>
                    <a:pt x="201" y="1079"/>
                  </a:lnTo>
                  <a:lnTo>
                    <a:pt x="173" y="1044"/>
                  </a:lnTo>
                  <a:lnTo>
                    <a:pt x="147" y="1008"/>
                  </a:lnTo>
                  <a:lnTo>
                    <a:pt x="127" y="970"/>
                  </a:lnTo>
                  <a:lnTo>
                    <a:pt x="111" y="931"/>
                  </a:lnTo>
                  <a:lnTo>
                    <a:pt x="99" y="894"/>
                  </a:lnTo>
                  <a:lnTo>
                    <a:pt x="91" y="856"/>
                  </a:lnTo>
                  <a:lnTo>
                    <a:pt x="82" y="855"/>
                  </a:lnTo>
                  <a:lnTo>
                    <a:pt x="72" y="848"/>
                  </a:lnTo>
                  <a:lnTo>
                    <a:pt x="62" y="837"/>
                  </a:lnTo>
                  <a:lnTo>
                    <a:pt x="52" y="820"/>
                  </a:lnTo>
                  <a:lnTo>
                    <a:pt x="39" y="797"/>
                  </a:lnTo>
                  <a:lnTo>
                    <a:pt x="29" y="766"/>
                  </a:lnTo>
                  <a:lnTo>
                    <a:pt x="17" y="727"/>
                  </a:lnTo>
                  <a:lnTo>
                    <a:pt x="7" y="692"/>
                  </a:lnTo>
                  <a:lnTo>
                    <a:pt x="2" y="662"/>
                  </a:lnTo>
                  <a:lnTo>
                    <a:pt x="0" y="638"/>
                  </a:lnTo>
                  <a:lnTo>
                    <a:pt x="2" y="618"/>
                  </a:lnTo>
                  <a:lnTo>
                    <a:pt x="4" y="603"/>
                  </a:lnTo>
                  <a:lnTo>
                    <a:pt x="10" y="591"/>
                  </a:lnTo>
                  <a:lnTo>
                    <a:pt x="17" y="581"/>
                  </a:lnTo>
                  <a:lnTo>
                    <a:pt x="25" y="576"/>
                  </a:lnTo>
                  <a:lnTo>
                    <a:pt x="34" y="572"/>
                  </a:lnTo>
                  <a:lnTo>
                    <a:pt x="43" y="571"/>
                  </a:lnTo>
                  <a:lnTo>
                    <a:pt x="54" y="572"/>
                  </a:lnTo>
                  <a:lnTo>
                    <a:pt x="45" y="544"/>
                  </a:lnTo>
                  <a:lnTo>
                    <a:pt x="38" y="515"/>
                  </a:lnTo>
                  <a:lnTo>
                    <a:pt x="30" y="468"/>
                  </a:lnTo>
                  <a:lnTo>
                    <a:pt x="27" y="423"/>
                  </a:lnTo>
                  <a:lnTo>
                    <a:pt x="29" y="377"/>
                  </a:lnTo>
                  <a:lnTo>
                    <a:pt x="37" y="334"/>
                  </a:lnTo>
                  <a:lnTo>
                    <a:pt x="50" y="289"/>
                  </a:lnTo>
                  <a:lnTo>
                    <a:pt x="69" y="249"/>
                  </a:lnTo>
                  <a:lnTo>
                    <a:pt x="91" y="211"/>
                  </a:lnTo>
                  <a:lnTo>
                    <a:pt x="116" y="178"/>
                  </a:lnTo>
                  <a:lnTo>
                    <a:pt x="143" y="148"/>
                  </a:lnTo>
                  <a:lnTo>
                    <a:pt x="174" y="118"/>
                  </a:lnTo>
                  <a:lnTo>
                    <a:pt x="206" y="92"/>
                  </a:lnTo>
                  <a:lnTo>
                    <a:pt x="241" y="67"/>
                  </a:lnTo>
                  <a:lnTo>
                    <a:pt x="271" y="47"/>
                  </a:lnTo>
                  <a:lnTo>
                    <a:pt x="303" y="31"/>
                  </a:lnTo>
                  <a:lnTo>
                    <a:pt x="337" y="18"/>
                  </a:lnTo>
                  <a:lnTo>
                    <a:pt x="378" y="5"/>
                  </a:lnTo>
                  <a:lnTo>
                    <a:pt x="423" y="3"/>
                  </a:lnTo>
                  <a:lnTo>
                    <a:pt x="4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2" name="Freeform 277"/>
            <p:cNvSpPr>
              <a:spLocks/>
            </p:cNvSpPr>
            <p:nvPr/>
          </p:nvSpPr>
          <p:spPr bwMode="auto">
            <a:xfrm>
              <a:off x="383" y="3519"/>
              <a:ext cx="300" cy="400"/>
            </a:xfrm>
            <a:custGeom>
              <a:avLst/>
              <a:gdLst>
                <a:gd name="T0" fmla="*/ 508 w 898"/>
                <a:gd name="T1" fmla="*/ 4 h 1198"/>
                <a:gd name="T2" fmla="*/ 581 w 898"/>
                <a:gd name="T3" fmla="*/ 20 h 1198"/>
                <a:gd name="T4" fmla="*/ 638 w 898"/>
                <a:gd name="T5" fmla="*/ 47 h 1198"/>
                <a:gd name="T6" fmla="*/ 694 w 898"/>
                <a:gd name="T7" fmla="*/ 86 h 1198"/>
                <a:gd name="T8" fmla="*/ 727 w 898"/>
                <a:gd name="T9" fmla="*/ 121 h 1198"/>
                <a:gd name="T10" fmla="*/ 742 w 898"/>
                <a:gd name="T11" fmla="*/ 143 h 1198"/>
                <a:gd name="T12" fmla="*/ 746 w 898"/>
                <a:gd name="T13" fmla="*/ 147 h 1198"/>
                <a:gd name="T14" fmla="*/ 757 w 898"/>
                <a:gd name="T15" fmla="*/ 148 h 1198"/>
                <a:gd name="T16" fmla="*/ 776 w 898"/>
                <a:gd name="T17" fmla="*/ 156 h 1198"/>
                <a:gd name="T18" fmla="*/ 800 w 898"/>
                <a:gd name="T19" fmla="*/ 171 h 1198"/>
                <a:gd name="T20" fmla="*/ 824 w 898"/>
                <a:gd name="T21" fmla="*/ 197 h 1198"/>
                <a:gd name="T22" fmla="*/ 847 w 898"/>
                <a:gd name="T23" fmla="*/ 236 h 1198"/>
                <a:gd name="T24" fmla="*/ 864 w 898"/>
                <a:gd name="T25" fmla="*/ 291 h 1198"/>
                <a:gd name="T26" fmla="*/ 872 w 898"/>
                <a:gd name="T27" fmla="*/ 363 h 1198"/>
                <a:gd name="T28" fmla="*/ 868 w 898"/>
                <a:gd name="T29" fmla="*/ 459 h 1198"/>
                <a:gd name="T30" fmla="*/ 854 w 898"/>
                <a:gd name="T31" fmla="*/ 542 h 1198"/>
                <a:gd name="T32" fmla="*/ 855 w 898"/>
                <a:gd name="T33" fmla="*/ 571 h 1198"/>
                <a:gd name="T34" fmla="*/ 874 w 898"/>
                <a:gd name="T35" fmla="*/ 576 h 1198"/>
                <a:gd name="T36" fmla="*/ 888 w 898"/>
                <a:gd name="T37" fmla="*/ 591 h 1198"/>
                <a:gd name="T38" fmla="*/ 898 w 898"/>
                <a:gd name="T39" fmla="*/ 618 h 1198"/>
                <a:gd name="T40" fmla="*/ 897 w 898"/>
                <a:gd name="T41" fmla="*/ 662 h 1198"/>
                <a:gd name="T42" fmla="*/ 883 w 898"/>
                <a:gd name="T43" fmla="*/ 727 h 1198"/>
                <a:gd name="T44" fmla="*/ 859 w 898"/>
                <a:gd name="T45" fmla="*/ 795 h 1198"/>
                <a:gd name="T46" fmla="*/ 837 w 898"/>
                <a:gd name="T47" fmla="*/ 836 h 1198"/>
                <a:gd name="T48" fmla="*/ 817 w 898"/>
                <a:gd name="T49" fmla="*/ 855 h 1198"/>
                <a:gd name="T50" fmla="*/ 800 w 898"/>
                <a:gd name="T51" fmla="*/ 894 h 1198"/>
                <a:gd name="T52" fmla="*/ 772 w 898"/>
                <a:gd name="T53" fmla="*/ 969 h 1198"/>
                <a:gd name="T54" fmla="*/ 726 w 898"/>
                <a:gd name="T55" fmla="*/ 1044 h 1198"/>
                <a:gd name="T56" fmla="*/ 664 w 898"/>
                <a:gd name="T57" fmla="*/ 1110 h 1198"/>
                <a:gd name="T58" fmla="*/ 589 w 898"/>
                <a:gd name="T59" fmla="*/ 1163 h 1198"/>
                <a:gd name="T60" fmla="*/ 497 w 898"/>
                <a:gd name="T61" fmla="*/ 1194 h 1198"/>
                <a:gd name="T62" fmla="*/ 399 w 898"/>
                <a:gd name="T63" fmla="*/ 1194 h 1198"/>
                <a:gd name="T64" fmla="*/ 309 w 898"/>
                <a:gd name="T65" fmla="*/ 1163 h 1198"/>
                <a:gd name="T66" fmla="*/ 232 w 898"/>
                <a:gd name="T67" fmla="*/ 1112 h 1198"/>
                <a:gd name="T68" fmla="*/ 170 w 898"/>
                <a:gd name="T69" fmla="*/ 1044 h 1198"/>
                <a:gd name="T70" fmla="*/ 126 w 898"/>
                <a:gd name="T71" fmla="*/ 970 h 1198"/>
                <a:gd name="T72" fmla="*/ 98 w 898"/>
                <a:gd name="T73" fmla="*/ 894 h 1198"/>
                <a:gd name="T74" fmla="*/ 80 w 898"/>
                <a:gd name="T75" fmla="*/ 855 h 1198"/>
                <a:gd name="T76" fmla="*/ 60 w 898"/>
                <a:gd name="T77" fmla="*/ 836 h 1198"/>
                <a:gd name="T78" fmla="*/ 39 w 898"/>
                <a:gd name="T79" fmla="*/ 795 h 1198"/>
                <a:gd name="T80" fmla="*/ 15 w 898"/>
                <a:gd name="T81" fmla="*/ 727 h 1198"/>
                <a:gd name="T82" fmla="*/ 1 w 898"/>
                <a:gd name="T83" fmla="*/ 663 h 1198"/>
                <a:gd name="T84" fmla="*/ 0 w 898"/>
                <a:gd name="T85" fmla="*/ 619 h 1198"/>
                <a:gd name="T86" fmla="*/ 9 w 898"/>
                <a:gd name="T87" fmla="*/ 591 h 1198"/>
                <a:gd name="T88" fmla="*/ 24 w 898"/>
                <a:gd name="T89" fmla="*/ 577 h 1198"/>
                <a:gd name="T90" fmla="*/ 43 w 898"/>
                <a:gd name="T91" fmla="*/ 572 h 1198"/>
                <a:gd name="T92" fmla="*/ 43 w 898"/>
                <a:gd name="T93" fmla="*/ 544 h 1198"/>
                <a:gd name="T94" fmla="*/ 29 w 898"/>
                <a:gd name="T95" fmla="*/ 468 h 1198"/>
                <a:gd name="T96" fmla="*/ 28 w 898"/>
                <a:gd name="T97" fmla="*/ 378 h 1198"/>
                <a:gd name="T98" fmla="*/ 49 w 898"/>
                <a:gd name="T99" fmla="*/ 291 h 1198"/>
                <a:gd name="T100" fmla="*/ 90 w 898"/>
                <a:gd name="T101" fmla="*/ 213 h 1198"/>
                <a:gd name="T102" fmla="*/ 142 w 898"/>
                <a:gd name="T103" fmla="*/ 149 h 1198"/>
                <a:gd name="T104" fmla="*/ 205 w 898"/>
                <a:gd name="T105" fmla="*/ 92 h 1198"/>
                <a:gd name="T106" fmla="*/ 270 w 898"/>
                <a:gd name="T107" fmla="*/ 49 h 1198"/>
                <a:gd name="T108" fmla="*/ 335 w 898"/>
                <a:gd name="T109" fmla="*/ 19 h 1198"/>
                <a:gd name="T110" fmla="*/ 421 w 898"/>
                <a:gd name="T111" fmla="*/ 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8" h="1198">
                  <a:moveTo>
                    <a:pt x="466" y="0"/>
                  </a:moveTo>
                  <a:lnTo>
                    <a:pt x="508" y="4"/>
                  </a:lnTo>
                  <a:lnTo>
                    <a:pt x="546" y="11"/>
                  </a:lnTo>
                  <a:lnTo>
                    <a:pt x="581" y="20"/>
                  </a:lnTo>
                  <a:lnTo>
                    <a:pt x="612" y="34"/>
                  </a:lnTo>
                  <a:lnTo>
                    <a:pt x="638" y="47"/>
                  </a:lnTo>
                  <a:lnTo>
                    <a:pt x="668" y="66"/>
                  </a:lnTo>
                  <a:lnTo>
                    <a:pt x="694" y="86"/>
                  </a:lnTo>
                  <a:lnTo>
                    <a:pt x="712" y="105"/>
                  </a:lnTo>
                  <a:lnTo>
                    <a:pt x="727" y="121"/>
                  </a:lnTo>
                  <a:lnTo>
                    <a:pt x="737" y="135"/>
                  </a:lnTo>
                  <a:lnTo>
                    <a:pt x="742" y="143"/>
                  </a:lnTo>
                  <a:lnTo>
                    <a:pt x="745" y="145"/>
                  </a:lnTo>
                  <a:lnTo>
                    <a:pt x="746" y="147"/>
                  </a:lnTo>
                  <a:lnTo>
                    <a:pt x="750" y="147"/>
                  </a:lnTo>
                  <a:lnTo>
                    <a:pt x="757" y="148"/>
                  </a:lnTo>
                  <a:lnTo>
                    <a:pt x="766" y="152"/>
                  </a:lnTo>
                  <a:lnTo>
                    <a:pt x="776" y="156"/>
                  </a:lnTo>
                  <a:lnTo>
                    <a:pt x="788" y="163"/>
                  </a:lnTo>
                  <a:lnTo>
                    <a:pt x="800" y="171"/>
                  </a:lnTo>
                  <a:lnTo>
                    <a:pt x="812" y="182"/>
                  </a:lnTo>
                  <a:lnTo>
                    <a:pt x="824" y="197"/>
                  </a:lnTo>
                  <a:lnTo>
                    <a:pt x="836" y="214"/>
                  </a:lnTo>
                  <a:lnTo>
                    <a:pt x="847" y="236"/>
                  </a:lnTo>
                  <a:lnTo>
                    <a:pt x="856" y="261"/>
                  </a:lnTo>
                  <a:lnTo>
                    <a:pt x="864" y="291"/>
                  </a:lnTo>
                  <a:lnTo>
                    <a:pt x="870" y="324"/>
                  </a:lnTo>
                  <a:lnTo>
                    <a:pt x="872" y="363"/>
                  </a:lnTo>
                  <a:lnTo>
                    <a:pt x="872" y="408"/>
                  </a:lnTo>
                  <a:lnTo>
                    <a:pt x="868" y="459"/>
                  </a:lnTo>
                  <a:lnTo>
                    <a:pt x="860" y="515"/>
                  </a:lnTo>
                  <a:lnTo>
                    <a:pt x="854" y="542"/>
                  </a:lnTo>
                  <a:lnTo>
                    <a:pt x="845" y="572"/>
                  </a:lnTo>
                  <a:lnTo>
                    <a:pt x="855" y="571"/>
                  </a:lnTo>
                  <a:lnTo>
                    <a:pt x="864" y="572"/>
                  </a:lnTo>
                  <a:lnTo>
                    <a:pt x="874" y="576"/>
                  </a:lnTo>
                  <a:lnTo>
                    <a:pt x="882" y="581"/>
                  </a:lnTo>
                  <a:lnTo>
                    <a:pt x="888" y="591"/>
                  </a:lnTo>
                  <a:lnTo>
                    <a:pt x="894" y="603"/>
                  </a:lnTo>
                  <a:lnTo>
                    <a:pt x="898" y="618"/>
                  </a:lnTo>
                  <a:lnTo>
                    <a:pt x="898" y="638"/>
                  </a:lnTo>
                  <a:lnTo>
                    <a:pt x="897" y="662"/>
                  </a:lnTo>
                  <a:lnTo>
                    <a:pt x="891" y="692"/>
                  </a:lnTo>
                  <a:lnTo>
                    <a:pt x="883" y="727"/>
                  </a:lnTo>
                  <a:lnTo>
                    <a:pt x="871" y="764"/>
                  </a:lnTo>
                  <a:lnTo>
                    <a:pt x="859" y="795"/>
                  </a:lnTo>
                  <a:lnTo>
                    <a:pt x="848" y="820"/>
                  </a:lnTo>
                  <a:lnTo>
                    <a:pt x="837" y="836"/>
                  </a:lnTo>
                  <a:lnTo>
                    <a:pt x="827" y="848"/>
                  </a:lnTo>
                  <a:lnTo>
                    <a:pt x="817" y="855"/>
                  </a:lnTo>
                  <a:lnTo>
                    <a:pt x="808" y="856"/>
                  </a:lnTo>
                  <a:lnTo>
                    <a:pt x="800" y="894"/>
                  </a:lnTo>
                  <a:lnTo>
                    <a:pt x="788" y="931"/>
                  </a:lnTo>
                  <a:lnTo>
                    <a:pt x="772" y="969"/>
                  </a:lnTo>
                  <a:lnTo>
                    <a:pt x="750" y="1007"/>
                  </a:lnTo>
                  <a:lnTo>
                    <a:pt x="726" y="1044"/>
                  </a:lnTo>
                  <a:lnTo>
                    <a:pt x="696" y="1078"/>
                  </a:lnTo>
                  <a:lnTo>
                    <a:pt x="664" y="1110"/>
                  </a:lnTo>
                  <a:lnTo>
                    <a:pt x="628" y="1138"/>
                  </a:lnTo>
                  <a:lnTo>
                    <a:pt x="589" y="1163"/>
                  </a:lnTo>
                  <a:lnTo>
                    <a:pt x="544" y="1181"/>
                  </a:lnTo>
                  <a:lnTo>
                    <a:pt x="497" y="1194"/>
                  </a:lnTo>
                  <a:lnTo>
                    <a:pt x="447" y="1198"/>
                  </a:lnTo>
                  <a:lnTo>
                    <a:pt x="399" y="1194"/>
                  </a:lnTo>
                  <a:lnTo>
                    <a:pt x="352" y="1181"/>
                  </a:lnTo>
                  <a:lnTo>
                    <a:pt x="309" y="1163"/>
                  </a:lnTo>
                  <a:lnTo>
                    <a:pt x="269" y="1140"/>
                  </a:lnTo>
                  <a:lnTo>
                    <a:pt x="232" y="1112"/>
                  </a:lnTo>
                  <a:lnTo>
                    <a:pt x="200" y="1079"/>
                  </a:lnTo>
                  <a:lnTo>
                    <a:pt x="170" y="1044"/>
                  </a:lnTo>
                  <a:lnTo>
                    <a:pt x="146" y="1008"/>
                  </a:lnTo>
                  <a:lnTo>
                    <a:pt x="126" y="970"/>
                  </a:lnTo>
                  <a:lnTo>
                    <a:pt x="110" y="931"/>
                  </a:lnTo>
                  <a:lnTo>
                    <a:pt x="98" y="894"/>
                  </a:lnTo>
                  <a:lnTo>
                    <a:pt x="90" y="856"/>
                  </a:lnTo>
                  <a:lnTo>
                    <a:pt x="80" y="855"/>
                  </a:lnTo>
                  <a:lnTo>
                    <a:pt x="71" y="848"/>
                  </a:lnTo>
                  <a:lnTo>
                    <a:pt x="60" y="836"/>
                  </a:lnTo>
                  <a:lnTo>
                    <a:pt x="49" y="820"/>
                  </a:lnTo>
                  <a:lnTo>
                    <a:pt x="39" y="795"/>
                  </a:lnTo>
                  <a:lnTo>
                    <a:pt x="27" y="766"/>
                  </a:lnTo>
                  <a:lnTo>
                    <a:pt x="15" y="727"/>
                  </a:lnTo>
                  <a:lnTo>
                    <a:pt x="6" y="693"/>
                  </a:lnTo>
                  <a:lnTo>
                    <a:pt x="1" y="663"/>
                  </a:lnTo>
                  <a:lnTo>
                    <a:pt x="0" y="639"/>
                  </a:lnTo>
                  <a:lnTo>
                    <a:pt x="0" y="619"/>
                  </a:lnTo>
                  <a:lnTo>
                    <a:pt x="4" y="603"/>
                  </a:lnTo>
                  <a:lnTo>
                    <a:pt x="9" y="591"/>
                  </a:lnTo>
                  <a:lnTo>
                    <a:pt x="16" y="583"/>
                  </a:lnTo>
                  <a:lnTo>
                    <a:pt x="24" y="577"/>
                  </a:lnTo>
                  <a:lnTo>
                    <a:pt x="33" y="573"/>
                  </a:lnTo>
                  <a:lnTo>
                    <a:pt x="43" y="572"/>
                  </a:lnTo>
                  <a:lnTo>
                    <a:pt x="52" y="572"/>
                  </a:lnTo>
                  <a:lnTo>
                    <a:pt x="43" y="544"/>
                  </a:lnTo>
                  <a:lnTo>
                    <a:pt x="37" y="515"/>
                  </a:lnTo>
                  <a:lnTo>
                    <a:pt x="29" y="468"/>
                  </a:lnTo>
                  <a:lnTo>
                    <a:pt x="25" y="423"/>
                  </a:lnTo>
                  <a:lnTo>
                    <a:pt x="28" y="378"/>
                  </a:lnTo>
                  <a:lnTo>
                    <a:pt x="36" y="335"/>
                  </a:lnTo>
                  <a:lnTo>
                    <a:pt x="49" y="291"/>
                  </a:lnTo>
                  <a:lnTo>
                    <a:pt x="67" y="250"/>
                  </a:lnTo>
                  <a:lnTo>
                    <a:pt x="90" y="213"/>
                  </a:lnTo>
                  <a:lnTo>
                    <a:pt x="114" y="179"/>
                  </a:lnTo>
                  <a:lnTo>
                    <a:pt x="142" y="149"/>
                  </a:lnTo>
                  <a:lnTo>
                    <a:pt x="173" y="118"/>
                  </a:lnTo>
                  <a:lnTo>
                    <a:pt x="205" y="92"/>
                  </a:lnTo>
                  <a:lnTo>
                    <a:pt x="240" y="67"/>
                  </a:lnTo>
                  <a:lnTo>
                    <a:pt x="270" y="49"/>
                  </a:lnTo>
                  <a:lnTo>
                    <a:pt x="301" y="32"/>
                  </a:lnTo>
                  <a:lnTo>
                    <a:pt x="335" y="19"/>
                  </a:lnTo>
                  <a:lnTo>
                    <a:pt x="376" y="8"/>
                  </a:lnTo>
                  <a:lnTo>
                    <a:pt x="421" y="3"/>
                  </a:lnTo>
                  <a:lnTo>
                    <a:pt x="46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3" name="Freeform 278"/>
            <p:cNvSpPr>
              <a:spLocks/>
            </p:cNvSpPr>
            <p:nvPr/>
          </p:nvSpPr>
          <p:spPr bwMode="auto">
            <a:xfrm>
              <a:off x="809" y="3394"/>
              <a:ext cx="356" cy="476"/>
            </a:xfrm>
            <a:custGeom>
              <a:avLst/>
              <a:gdLst>
                <a:gd name="T0" fmla="*/ 591 w 1070"/>
                <a:gd name="T1" fmla="*/ 2 h 1428"/>
                <a:gd name="T2" fmla="*/ 668 w 1070"/>
                <a:gd name="T3" fmla="*/ 16 h 1428"/>
                <a:gd name="T4" fmla="*/ 732 w 1070"/>
                <a:gd name="T5" fmla="*/ 42 h 1428"/>
                <a:gd name="T6" fmla="*/ 792 w 1070"/>
                <a:gd name="T7" fmla="*/ 77 h 1428"/>
                <a:gd name="T8" fmla="*/ 840 w 1070"/>
                <a:gd name="T9" fmla="*/ 116 h 1428"/>
                <a:gd name="T10" fmla="*/ 871 w 1070"/>
                <a:gd name="T11" fmla="*/ 151 h 1428"/>
                <a:gd name="T12" fmla="*/ 884 w 1070"/>
                <a:gd name="T13" fmla="*/ 171 h 1428"/>
                <a:gd name="T14" fmla="*/ 887 w 1070"/>
                <a:gd name="T15" fmla="*/ 174 h 1428"/>
                <a:gd name="T16" fmla="*/ 899 w 1070"/>
                <a:gd name="T17" fmla="*/ 177 h 1428"/>
                <a:gd name="T18" fmla="*/ 918 w 1070"/>
                <a:gd name="T19" fmla="*/ 182 h 1428"/>
                <a:gd name="T20" fmla="*/ 942 w 1070"/>
                <a:gd name="T21" fmla="*/ 197 h 1428"/>
                <a:gd name="T22" fmla="*/ 969 w 1070"/>
                <a:gd name="T23" fmla="*/ 220 h 1428"/>
                <a:gd name="T24" fmla="*/ 995 w 1070"/>
                <a:gd name="T25" fmla="*/ 253 h 1428"/>
                <a:gd name="T26" fmla="*/ 1018 w 1070"/>
                <a:gd name="T27" fmla="*/ 302 h 1428"/>
                <a:gd name="T28" fmla="*/ 1032 w 1070"/>
                <a:gd name="T29" fmla="*/ 365 h 1428"/>
                <a:gd name="T30" fmla="*/ 1039 w 1070"/>
                <a:gd name="T31" fmla="*/ 448 h 1428"/>
                <a:gd name="T32" fmla="*/ 1034 w 1070"/>
                <a:gd name="T33" fmla="*/ 552 h 1428"/>
                <a:gd name="T34" fmla="*/ 1016 w 1070"/>
                <a:gd name="T35" fmla="*/ 646 h 1428"/>
                <a:gd name="T36" fmla="*/ 1018 w 1070"/>
                <a:gd name="T37" fmla="*/ 680 h 1428"/>
                <a:gd name="T38" fmla="*/ 1038 w 1070"/>
                <a:gd name="T39" fmla="*/ 684 h 1428"/>
                <a:gd name="T40" fmla="*/ 1055 w 1070"/>
                <a:gd name="T41" fmla="*/ 699 h 1428"/>
                <a:gd name="T42" fmla="*/ 1066 w 1070"/>
                <a:gd name="T43" fmla="*/ 724 h 1428"/>
                <a:gd name="T44" fmla="*/ 1070 w 1070"/>
                <a:gd name="T45" fmla="*/ 766 h 1428"/>
                <a:gd name="T46" fmla="*/ 1061 w 1070"/>
                <a:gd name="T47" fmla="*/ 827 h 1428"/>
                <a:gd name="T48" fmla="*/ 1039 w 1070"/>
                <a:gd name="T49" fmla="*/ 906 h 1428"/>
                <a:gd name="T50" fmla="*/ 1014 w 1070"/>
                <a:gd name="T51" fmla="*/ 966 h 1428"/>
                <a:gd name="T52" fmla="*/ 992 w 1070"/>
                <a:gd name="T53" fmla="*/ 1001 h 1428"/>
                <a:gd name="T54" fmla="*/ 970 w 1070"/>
                <a:gd name="T55" fmla="*/ 1018 h 1428"/>
                <a:gd name="T56" fmla="*/ 953 w 1070"/>
                <a:gd name="T57" fmla="*/ 1061 h 1428"/>
                <a:gd name="T58" fmla="*/ 923 w 1070"/>
                <a:gd name="T59" fmla="*/ 1143 h 1428"/>
                <a:gd name="T60" fmla="*/ 878 w 1070"/>
                <a:gd name="T61" fmla="*/ 1223 h 1428"/>
                <a:gd name="T62" fmla="*/ 816 w 1070"/>
                <a:gd name="T63" fmla="*/ 1299 h 1428"/>
                <a:gd name="T64" fmla="*/ 739 w 1070"/>
                <a:gd name="T65" fmla="*/ 1362 h 1428"/>
                <a:gd name="T66" fmla="*/ 649 w 1070"/>
                <a:gd name="T67" fmla="*/ 1408 h 1428"/>
                <a:gd name="T68" fmla="*/ 558 w 1070"/>
                <a:gd name="T69" fmla="*/ 1427 h 1428"/>
                <a:gd name="T70" fmla="*/ 465 w 1070"/>
                <a:gd name="T71" fmla="*/ 1421 h 1428"/>
                <a:gd name="T72" fmla="*/ 372 w 1070"/>
                <a:gd name="T73" fmla="*/ 1389 h 1428"/>
                <a:gd name="T74" fmla="*/ 287 w 1070"/>
                <a:gd name="T75" fmla="*/ 1334 h 1428"/>
                <a:gd name="T76" fmla="*/ 219 w 1070"/>
                <a:gd name="T77" fmla="*/ 1264 h 1428"/>
                <a:gd name="T78" fmla="*/ 165 w 1070"/>
                <a:gd name="T79" fmla="*/ 1184 h 1428"/>
                <a:gd name="T80" fmla="*/ 127 w 1070"/>
                <a:gd name="T81" fmla="*/ 1102 h 1428"/>
                <a:gd name="T82" fmla="*/ 107 w 1070"/>
                <a:gd name="T83" fmla="*/ 1022 h 1428"/>
                <a:gd name="T84" fmla="*/ 88 w 1070"/>
                <a:gd name="T85" fmla="*/ 1012 h 1428"/>
                <a:gd name="T86" fmla="*/ 66 w 1070"/>
                <a:gd name="T87" fmla="*/ 988 h 1428"/>
                <a:gd name="T88" fmla="*/ 43 w 1070"/>
                <a:gd name="T89" fmla="*/ 941 h 1428"/>
                <a:gd name="T90" fmla="*/ 19 w 1070"/>
                <a:gd name="T91" fmla="*/ 866 h 1428"/>
                <a:gd name="T92" fmla="*/ 2 w 1070"/>
                <a:gd name="T93" fmla="*/ 794 h 1428"/>
                <a:gd name="T94" fmla="*/ 0 w 1070"/>
                <a:gd name="T95" fmla="*/ 744 h 1428"/>
                <a:gd name="T96" fmla="*/ 8 w 1070"/>
                <a:gd name="T97" fmla="*/ 711 h 1428"/>
                <a:gd name="T98" fmla="*/ 23 w 1070"/>
                <a:gd name="T99" fmla="*/ 691 h 1428"/>
                <a:gd name="T100" fmla="*/ 41 w 1070"/>
                <a:gd name="T101" fmla="*/ 683 h 1428"/>
                <a:gd name="T102" fmla="*/ 63 w 1070"/>
                <a:gd name="T103" fmla="*/ 681 h 1428"/>
                <a:gd name="T104" fmla="*/ 45 w 1070"/>
                <a:gd name="T105" fmla="*/ 614 h 1428"/>
                <a:gd name="T106" fmla="*/ 32 w 1070"/>
                <a:gd name="T107" fmla="*/ 504 h 1428"/>
                <a:gd name="T108" fmla="*/ 44 w 1070"/>
                <a:gd name="T109" fmla="*/ 399 h 1428"/>
                <a:gd name="T110" fmla="*/ 74 w 1070"/>
                <a:gd name="T111" fmla="*/ 313 h 1428"/>
                <a:gd name="T112" fmla="*/ 117 w 1070"/>
                <a:gd name="T113" fmla="*/ 238 h 1428"/>
                <a:gd name="T114" fmla="*/ 170 w 1070"/>
                <a:gd name="T115" fmla="*/ 177 h 1428"/>
                <a:gd name="T116" fmla="*/ 246 w 1070"/>
                <a:gd name="T117" fmla="*/ 109 h 1428"/>
                <a:gd name="T118" fmla="*/ 321 w 1070"/>
                <a:gd name="T119" fmla="*/ 58 h 1428"/>
                <a:gd name="T120" fmla="*/ 399 w 1070"/>
                <a:gd name="T121" fmla="*/ 22 h 1428"/>
                <a:gd name="T122" fmla="*/ 466 w 1070"/>
                <a:gd name="T123" fmla="*/ 6 h 1428"/>
                <a:gd name="T124" fmla="*/ 548 w 1070"/>
                <a:gd name="T125" fmla="*/ 0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0" h="1428">
                  <a:moveTo>
                    <a:pt x="548" y="0"/>
                  </a:moveTo>
                  <a:lnTo>
                    <a:pt x="591" y="2"/>
                  </a:lnTo>
                  <a:lnTo>
                    <a:pt x="632" y="8"/>
                  </a:lnTo>
                  <a:lnTo>
                    <a:pt x="668" y="16"/>
                  </a:lnTo>
                  <a:lnTo>
                    <a:pt x="703" y="29"/>
                  </a:lnTo>
                  <a:lnTo>
                    <a:pt x="732" y="42"/>
                  </a:lnTo>
                  <a:lnTo>
                    <a:pt x="761" y="57"/>
                  </a:lnTo>
                  <a:lnTo>
                    <a:pt x="792" y="77"/>
                  </a:lnTo>
                  <a:lnTo>
                    <a:pt x="819" y="97"/>
                  </a:lnTo>
                  <a:lnTo>
                    <a:pt x="840" y="116"/>
                  </a:lnTo>
                  <a:lnTo>
                    <a:pt x="858" y="135"/>
                  </a:lnTo>
                  <a:lnTo>
                    <a:pt x="871" y="151"/>
                  </a:lnTo>
                  <a:lnTo>
                    <a:pt x="879" y="163"/>
                  </a:lnTo>
                  <a:lnTo>
                    <a:pt x="884" y="171"/>
                  </a:lnTo>
                  <a:lnTo>
                    <a:pt x="886" y="174"/>
                  </a:lnTo>
                  <a:lnTo>
                    <a:pt x="887" y="174"/>
                  </a:lnTo>
                  <a:lnTo>
                    <a:pt x="892" y="175"/>
                  </a:lnTo>
                  <a:lnTo>
                    <a:pt x="899" y="177"/>
                  </a:lnTo>
                  <a:lnTo>
                    <a:pt x="907" y="179"/>
                  </a:lnTo>
                  <a:lnTo>
                    <a:pt x="918" y="182"/>
                  </a:lnTo>
                  <a:lnTo>
                    <a:pt x="930" y="189"/>
                  </a:lnTo>
                  <a:lnTo>
                    <a:pt x="942" y="197"/>
                  </a:lnTo>
                  <a:lnTo>
                    <a:pt x="956" y="206"/>
                  </a:lnTo>
                  <a:lnTo>
                    <a:pt x="969" y="220"/>
                  </a:lnTo>
                  <a:lnTo>
                    <a:pt x="983" y="234"/>
                  </a:lnTo>
                  <a:lnTo>
                    <a:pt x="995" y="253"/>
                  </a:lnTo>
                  <a:lnTo>
                    <a:pt x="1007" y="275"/>
                  </a:lnTo>
                  <a:lnTo>
                    <a:pt x="1018" y="302"/>
                  </a:lnTo>
                  <a:lnTo>
                    <a:pt x="1026" y="331"/>
                  </a:lnTo>
                  <a:lnTo>
                    <a:pt x="1032" y="365"/>
                  </a:lnTo>
                  <a:lnTo>
                    <a:pt x="1038" y="404"/>
                  </a:lnTo>
                  <a:lnTo>
                    <a:pt x="1039" y="448"/>
                  </a:lnTo>
                  <a:lnTo>
                    <a:pt x="1038" y="498"/>
                  </a:lnTo>
                  <a:lnTo>
                    <a:pt x="1034" y="552"/>
                  </a:lnTo>
                  <a:lnTo>
                    <a:pt x="1024" y="614"/>
                  </a:lnTo>
                  <a:lnTo>
                    <a:pt x="1016" y="646"/>
                  </a:lnTo>
                  <a:lnTo>
                    <a:pt x="1007" y="681"/>
                  </a:lnTo>
                  <a:lnTo>
                    <a:pt x="1018" y="680"/>
                  </a:lnTo>
                  <a:lnTo>
                    <a:pt x="1027" y="681"/>
                  </a:lnTo>
                  <a:lnTo>
                    <a:pt x="1038" y="684"/>
                  </a:lnTo>
                  <a:lnTo>
                    <a:pt x="1047" y="689"/>
                  </a:lnTo>
                  <a:lnTo>
                    <a:pt x="1055" y="699"/>
                  </a:lnTo>
                  <a:lnTo>
                    <a:pt x="1062" y="709"/>
                  </a:lnTo>
                  <a:lnTo>
                    <a:pt x="1066" y="724"/>
                  </a:lnTo>
                  <a:lnTo>
                    <a:pt x="1069" y="743"/>
                  </a:lnTo>
                  <a:lnTo>
                    <a:pt x="1070" y="766"/>
                  </a:lnTo>
                  <a:lnTo>
                    <a:pt x="1067" y="794"/>
                  </a:lnTo>
                  <a:lnTo>
                    <a:pt x="1061" y="827"/>
                  </a:lnTo>
                  <a:lnTo>
                    <a:pt x="1051" y="864"/>
                  </a:lnTo>
                  <a:lnTo>
                    <a:pt x="1039" y="906"/>
                  </a:lnTo>
                  <a:lnTo>
                    <a:pt x="1026" y="940"/>
                  </a:lnTo>
                  <a:lnTo>
                    <a:pt x="1014" y="966"/>
                  </a:lnTo>
                  <a:lnTo>
                    <a:pt x="1003" y="987"/>
                  </a:lnTo>
                  <a:lnTo>
                    <a:pt x="992" y="1001"/>
                  </a:lnTo>
                  <a:lnTo>
                    <a:pt x="981" y="1012"/>
                  </a:lnTo>
                  <a:lnTo>
                    <a:pt x="970" y="1018"/>
                  </a:lnTo>
                  <a:lnTo>
                    <a:pt x="962" y="1020"/>
                  </a:lnTo>
                  <a:lnTo>
                    <a:pt x="953" y="1061"/>
                  </a:lnTo>
                  <a:lnTo>
                    <a:pt x="941" y="1101"/>
                  </a:lnTo>
                  <a:lnTo>
                    <a:pt x="923" y="1143"/>
                  </a:lnTo>
                  <a:lnTo>
                    <a:pt x="903" y="1183"/>
                  </a:lnTo>
                  <a:lnTo>
                    <a:pt x="878" y="1223"/>
                  </a:lnTo>
                  <a:lnTo>
                    <a:pt x="848" y="1262"/>
                  </a:lnTo>
                  <a:lnTo>
                    <a:pt x="816" y="1299"/>
                  </a:lnTo>
                  <a:lnTo>
                    <a:pt x="780" y="1332"/>
                  </a:lnTo>
                  <a:lnTo>
                    <a:pt x="739" y="1362"/>
                  </a:lnTo>
                  <a:lnTo>
                    <a:pt x="695" y="1388"/>
                  </a:lnTo>
                  <a:lnTo>
                    <a:pt x="649" y="1408"/>
                  </a:lnTo>
                  <a:lnTo>
                    <a:pt x="603" y="1421"/>
                  </a:lnTo>
                  <a:lnTo>
                    <a:pt x="558" y="1427"/>
                  </a:lnTo>
                  <a:lnTo>
                    <a:pt x="511" y="1428"/>
                  </a:lnTo>
                  <a:lnTo>
                    <a:pt x="465" y="1421"/>
                  </a:lnTo>
                  <a:lnTo>
                    <a:pt x="419" y="1408"/>
                  </a:lnTo>
                  <a:lnTo>
                    <a:pt x="372" y="1389"/>
                  </a:lnTo>
                  <a:lnTo>
                    <a:pt x="328" y="1363"/>
                  </a:lnTo>
                  <a:lnTo>
                    <a:pt x="287" y="1334"/>
                  </a:lnTo>
                  <a:lnTo>
                    <a:pt x="251" y="1300"/>
                  </a:lnTo>
                  <a:lnTo>
                    <a:pt x="219" y="1264"/>
                  </a:lnTo>
                  <a:lnTo>
                    <a:pt x="189" y="1225"/>
                  </a:lnTo>
                  <a:lnTo>
                    <a:pt x="165" y="1184"/>
                  </a:lnTo>
                  <a:lnTo>
                    <a:pt x="145" y="1144"/>
                  </a:lnTo>
                  <a:lnTo>
                    <a:pt x="127" y="1102"/>
                  </a:lnTo>
                  <a:lnTo>
                    <a:pt x="115" y="1061"/>
                  </a:lnTo>
                  <a:lnTo>
                    <a:pt x="107" y="1022"/>
                  </a:lnTo>
                  <a:lnTo>
                    <a:pt x="98" y="1019"/>
                  </a:lnTo>
                  <a:lnTo>
                    <a:pt x="88" y="1012"/>
                  </a:lnTo>
                  <a:lnTo>
                    <a:pt x="78" y="1003"/>
                  </a:lnTo>
                  <a:lnTo>
                    <a:pt x="66" y="988"/>
                  </a:lnTo>
                  <a:lnTo>
                    <a:pt x="55" y="966"/>
                  </a:lnTo>
                  <a:lnTo>
                    <a:pt x="43" y="941"/>
                  </a:lnTo>
                  <a:lnTo>
                    <a:pt x="31" y="907"/>
                  </a:lnTo>
                  <a:lnTo>
                    <a:pt x="19" y="866"/>
                  </a:lnTo>
                  <a:lnTo>
                    <a:pt x="8" y="828"/>
                  </a:lnTo>
                  <a:lnTo>
                    <a:pt x="2" y="794"/>
                  </a:lnTo>
                  <a:lnTo>
                    <a:pt x="0" y="767"/>
                  </a:lnTo>
                  <a:lnTo>
                    <a:pt x="0" y="744"/>
                  </a:lnTo>
                  <a:lnTo>
                    <a:pt x="2" y="726"/>
                  </a:lnTo>
                  <a:lnTo>
                    <a:pt x="8" y="711"/>
                  </a:lnTo>
                  <a:lnTo>
                    <a:pt x="15" y="700"/>
                  </a:lnTo>
                  <a:lnTo>
                    <a:pt x="23" y="691"/>
                  </a:lnTo>
                  <a:lnTo>
                    <a:pt x="32" y="685"/>
                  </a:lnTo>
                  <a:lnTo>
                    <a:pt x="41" y="683"/>
                  </a:lnTo>
                  <a:lnTo>
                    <a:pt x="52" y="681"/>
                  </a:lnTo>
                  <a:lnTo>
                    <a:pt x="63" y="681"/>
                  </a:lnTo>
                  <a:lnTo>
                    <a:pt x="52" y="648"/>
                  </a:lnTo>
                  <a:lnTo>
                    <a:pt x="45" y="614"/>
                  </a:lnTo>
                  <a:lnTo>
                    <a:pt x="36" y="557"/>
                  </a:lnTo>
                  <a:lnTo>
                    <a:pt x="32" y="504"/>
                  </a:lnTo>
                  <a:lnTo>
                    <a:pt x="35" y="450"/>
                  </a:lnTo>
                  <a:lnTo>
                    <a:pt x="44" y="399"/>
                  </a:lnTo>
                  <a:lnTo>
                    <a:pt x="58" y="354"/>
                  </a:lnTo>
                  <a:lnTo>
                    <a:pt x="74" y="313"/>
                  </a:lnTo>
                  <a:lnTo>
                    <a:pt x="94" y="275"/>
                  </a:lnTo>
                  <a:lnTo>
                    <a:pt x="117" y="238"/>
                  </a:lnTo>
                  <a:lnTo>
                    <a:pt x="142" y="206"/>
                  </a:lnTo>
                  <a:lnTo>
                    <a:pt x="170" y="177"/>
                  </a:lnTo>
                  <a:lnTo>
                    <a:pt x="207" y="142"/>
                  </a:lnTo>
                  <a:lnTo>
                    <a:pt x="246" y="109"/>
                  </a:lnTo>
                  <a:lnTo>
                    <a:pt x="286" y="81"/>
                  </a:lnTo>
                  <a:lnTo>
                    <a:pt x="321" y="58"/>
                  </a:lnTo>
                  <a:lnTo>
                    <a:pt x="359" y="38"/>
                  </a:lnTo>
                  <a:lnTo>
                    <a:pt x="399" y="22"/>
                  </a:lnTo>
                  <a:lnTo>
                    <a:pt x="431" y="12"/>
                  </a:lnTo>
                  <a:lnTo>
                    <a:pt x="466" y="6"/>
                  </a:lnTo>
                  <a:lnTo>
                    <a:pt x="503" y="2"/>
                  </a:lnTo>
                  <a:lnTo>
                    <a:pt x="54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36" name="Oval 35"/>
          <p:cNvSpPr/>
          <p:nvPr/>
        </p:nvSpPr>
        <p:spPr>
          <a:xfrm>
            <a:off x="10291390" y="5914117"/>
            <a:ext cx="807027" cy="80702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nvGrpSpPr>
          <p:cNvPr id="37" name="Group 1225"/>
          <p:cNvGrpSpPr>
            <a:grpSpLocks noChangeAspect="1"/>
          </p:cNvGrpSpPr>
          <p:nvPr/>
        </p:nvGrpSpPr>
        <p:grpSpPr bwMode="auto">
          <a:xfrm>
            <a:off x="10460957" y="6101312"/>
            <a:ext cx="467893" cy="432636"/>
            <a:chOff x="6375" y="3168"/>
            <a:chExt cx="637" cy="589"/>
          </a:xfrm>
          <a:solidFill>
            <a:schemeClr val="bg1"/>
          </a:solidFill>
        </p:grpSpPr>
        <p:sp>
          <p:nvSpPr>
            <p:cNvPr id="38" name="Freeform 1227"/>
            <p:cNvSpPr>
              <a:spLocks/>
            </p:cNvSpPr>
            <p:nvPr/>
          </p:nvSpPr>
          <p:spPr bwMode="auto">
            <a:xfrm>
              <a:off x="6539" y="3693"/>
              <a:ext cx="308" cy="64"/>
            </a:xfrm>
            <a:custGeom>
              <a:avLst/>
              <a:gdLst>
                <a:gd name="T0" fmla="*/ 437 w 1847"/>
                <a:gd name="T1" fmla="*/ 0 h 389"/>
                <a:gd name="T2" fmla="*/ 1415 w 1847"/>
                <a:gd name="T3" fmla="*/ 0 h 389"/>
                <a:gd name="T4" fmla="*/ 1433 w 1847"/>
                <a:gd name="T5" fmla="*/ 23 h 389"/>
                <a:gd name="T6" fmla="*/ 1453 w 1847"/>
                <a:gd name="T7" fmla="*/ 45 h 389"/>
                <a:gd name="T8" fmla="*/ 1477 w 1847"/>
                <a:gd name="T9" fmla="*/ 67 h 389"/>
                <a:gd name="T10" fmla="*/ 1505 w 1847"/>
                <a:gd name="T11" fmla="*/ 88 h 389"/>
                <a:gd name="T12" fmla="*/ 1536 w 1847"/>
                <a:gd name="T13" fmla="*/ 108 h 389"/>
                <a:gd name="T14" fmla="*/ 1572 w 1847"/>
                <a:gd name="T15" fmla="*/ 125 h 389"/>
                <a:gd name="T16" fmla="*/ 1611 w 1847"/>
                <a:gd name="T17" fmla="*/ 142 h 389"/>
                <a:gd name="T18" fmla="*/ 1655 w 1847"/>
                <a:gd name="T19" fmla="*/ 156 h 389"/>
                <a:gd name="T20" fmla="*/ 1704 w 1847"/>
                <a:gd name="T21" fmla="*/ 167 h 389"/>
                <a:gd name="T22" fmla="*/ 1759 w 1847"/>
                <a:gd name="T23" fmla="*/ 176 h 389"/>
                <a:gd name="T24" fmla="*/ 1740 w 1847"/>
                <a:gd name="T25" fmla="*/ 176 h 389"/>
                <a:gd name="T26" fmla="*/ 1764 w 1847"/>
                <a:gd name="T27" fmla="*/ 179 h 389"/>
                <a:gd name="T28" fmla="*/ 1788 w 1847"/>
                <a:gd name="T29" fmla="*/ 187 h 389"/>
                <a:gd name="T30" fmla="*/ 1807 w 1847"/>
                <a:gd name="T31" fmla="*/ 200 h 389"/>
                <a:gd name="T32" fmla="*/ 1824 w 1847"/>
                <a:gd name="T33" fmla="*/ 216 h 389"/>
                <a:gd name="T34" fmla="*/ 1836 w 1847"/>
                <a:gd name="T35" fmla="*/ 236 h 389"/>
                <a:gd name="T36" fmla="*/ 1844 w 1847"/>
                <a:gd name="T37" fmla="*/ 258 h 389"/>
                <a:gd name="T38" fmla="*/ 1847 w 1847"/>
                <a:gd name="T39" fmla="*/ 282 h 389"/>
                <a:gd name="T40" fmla="*/ 1843 w 1847"/>
                <a:gd name="T41" fmla="*/ 306 h 389"/>
                <a:gd name="T42" fmla="*/ 1836 w 1847"/>
                <a:gd name="T43" fmla="*/ 328 h 389"/>
                <a:gd name="T44" fmla="*/ 1824 w 1847"/>
                <a:gd name="T45" fmla="*/ 348 h 389"/>
                <a:gd name="T46" fmla="*/ 1807 w 1847"/>
                <a:gd name="T47" fmla="*/ 366 h 389"/>
                <a:gd name="T48" fmla="*/ 1788 w 1847"/>
                <a:gd name="T49" fmla="*/ 377 h 389"/>
                <a:gd name="T50" fmla="*/ 1764 w 1847"/>
                <a:gd name="T51" fmla="*/ 385 h 389"/>
                <a:gd name="T52" fmla="*/ 1740 w 1847"/>
                <a:gd name="T53" fmla="*/ 389 h 389"/>
                <a:gd name="T54" fmla="*/ 106 w 1847"/>
                <a:gd name="T55" fmla="*/ 389 h 389"/>
                <a:gd name="T56" fmla="*/ 81 w 1847"/>
                <a:gd name="T57" fmla="*/ 385 h 389"/>
                <a:gd name="T58" fmla="*/ 59 w 1847"/>
                <a:gd name="T59" fmla="*/ 377 h 389"/>
                <a:gd name="T60" fmla="*/ 39 w 1847"/>
                <a:gd name="T61" fmla="*/ 366 h 389"/>
                <a:gd name="T62" fmla="*/ 23 w 1847"/>
                <a:gd name="T63" fmla="*/ 349 h 389"/>
                <a:gd name="T64" fmla="*/ 10 w 1847"/>
                <a:gd name="T65" fmla="*/ 330 h 389"/>
                <a:gd name="T66" fmla="*/ 2 w 1847"/>
                <a:gd name="T67" fmla="*/ 306 h 389"/>
                <a:gd name="T68" fmla="*/ 0 w 1847"/>
                <a:gd name="T69" fmla="*/ 282 h 389"/>
                <a:gd name="T70" fmla="*/ 2 w 1847"/>
                <a:gd name="T71" fmla="*/ 258 h 389"/>
                <a:gd name="T72" fmla="*/ 10 w 1847"/>
                <a:gd name="T73" fmla="*/ 236 h 389"/>
                <a:gd name="T74" fmla="*/ 23 w 1847"/>
                <a:gd name="T75" fmla="*/ 216 h 389"/>
                <a:gd name="T76" fmla="*/ 39 w 1847"/>
                <a:gd name="T77" fmla="*/ 200 h 389"/>
                <a:gd name="T78" fmla="*/ 59 w 1847"/>
                <a:gd name="T79" fmla="*/ 187 h 389"/>
                <a:gd name="T80" fmla="*/ 81 w 1847"/>
                <a:gd name="T81" fmla="*/ 179 h 389"/>
                <a:gd name="T82" fmla="*/ 106 w 1847"/>
                <a:gd name="T83" fmla="*/ 176 h 389"/>
                <a:gd name="T84" fmla="*/ 94 w 1847"/>
                <a:gd name="T85" fmla="*/ 176 h 389"/>
                <a:gd name="T86" fmla="*/ 148 w 1847"/>
                <a:gd name="T87" fmla="*/ 167 h 389"/>
                <a:gd name="T88" fmla="*/ 197 w 1847"/>
                <a:gd name="T89" fmla="*/ 156 h 389"/>
                <a:gd name="T90" fmla="*/ 241 w 1847"/>
                <a:gd name="T91" fmla="*/ 142 h 389"/>
                <a:gd name="T92" fmla="*/ 281 w 1847"/>
                <a:gd name="T93" fmla="*/ 125 h 389"/>
                <a:gd name="T94" fmla="*/ 317 w 1847"/>
                <a:gd name="T95" fmla="*/ 108 h 389"/>
                <a:gd name="T96" fmla="*/ 348 w 1847"/>
                <a:gd name="T97" fmla="*/ 88 h 389"/>
                <a:gd name="T98" fmla="*/ 376 w 1847"/>
                <a:gd name="T99" fmla="*/ 67 h 389"/>
                <a:gd name="T100" fmla="*/ 399 w 1847"/>
                <a:gd name="T101" fmla="*/ 45 h 389"/>
                <a:gd name="T102" fmla="*/ 420 w 1847"/>
                <a:gd name="T103" fmla="*/ 23 h 389"/>
                <a:gd name="T104" fmla="*/ 437 w 1847"/>
                <a:gd name="T105" fmla="*/ 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47" h="389">
                  <a:moveTo>
                    <a:pt x="437" y="0"/>
                  </a:moveTo>
                  <a:lnTo>
                    <a:pt x="1415" y="0"/>
                  </a:lnTo>
                  <a:lnTo>
                    <a:pt x="1433" y="23"/>
                  </a:lnTo>
                  <a:lnTo>
                    <a:pt x="1453" y="45"/>
                  </a:lnTo>
                  <a:lnTo>
                    <a:pt x="1477" y="67"/>
                  </a:lnTo>
                  <a:lnTo>
                    <a:pt x="1505" y="88"/>
                  </a:lnTo>
                  <a:lnTo>
                    <a:pt x="1536" y="108"/>
                  </a:lnTo>
                  <a:lnTo>
                    <a:pt x="1572" y="125"/>
                  </a:lnTo>
                  <a:lnTo>
                    <a:pt x="1611" y="142"/>
                  </a:lnTo>
                  <a:lnTo>
                    <a:pt x="1655" y="156"/>
                  </a:lnTo>
                  <a:lnTo>
                    <a:pt x="1704" y="167"/>
                  </a:lnTo>
                  <a:lnTo>
                    <a:pt x="1759" y="176"/>
                  </a:lnTo>
                  <a:lnTo>
                    <a:pt x="1740" y="176"/>
                  </a:lnTo>
                  <a:lnTo>
                    <a:pt x="1764" y="179"/>
                  </a:lnTo>
                  <a:lnTo>
                    <a:pt x="1788" y="187"/>
                  </a:lnTo>
                  <a:lnTo>
                    <a:pt x="1807" y="200"/>
                  </a:lnTo>
                  <a:lnTo>
                    <a:pt x="1824" y="216"/>
                  </a:lnTo>
                  <a:lnTo>
                    <a:pt x="1836" y="236"/>
                  </a:lnTo>
                  <a:lnTo>
                    <a:pt x="1844" y="258"/>
                  </a:lnTo>
                  <a:lnTo>
                    <a:pt x="1847" y="282"/>
                  </a:lnTo>
                  <a:lnTo>
                    <a:pt x="1843" y="306"/>
                  </a:lnTo>
                  <a:lnTo>
                    <a:pt x="1836" y="328"/>
                  </a:lnTo>
                  <a:lnTo>
                    <a:pt x="1824" y="348"/>
                  </a:lnTo>
                  <a:lnTo>
                    <a:pt x="1807" y="366"/>
                  </a:lnTo>
                  <a:lnTo>
                    <a:pt x="1788" y="377"/>
                  </a:lnTo>
                  <a:lnTo>
                    <a:pt x="1764" y="385"/>
                  </a:lnTo>
                  <a:lnTo>
                    <a:pt x="1740" y="389"/>
                  </a:lnTo>
                  <a:lnTo>
                    <a:pt x="106" y="389"/>
                  </a:lnTo>
                  <a:lnTo>
                    <a:pt x="81" y="385"/>
                  </a:lnTo>
                  <a:lnTo>
                    <a:pt x="59" y="377"/>
                  </a:lnTo>
                  <a:lnTo>
                    <a:pt x="39" y="366"/>
                  </a:lnTo>
                  <a:lnTo>
                    <a:pt x="23" y="349"/>
                  </a:lnTo>
                  <a:lnTo>
                    <a:pt x="10" y="330"/>
                  </a:lnTo>
                  <a:lnTo>
                    <a:pt x="2" y="306"/>
                  </a:lnTo>
                  <a:lnTo>
                    <a:pt x="0" y="282"/>
                  </a:lnTo>
                  <a:lnTo>
                    <a:pt x="2" y="258"/>
                  </a:lnTo>
                  <a:lnTo>
                    <a:pt x="10" y="236"/>
                  </a:lnTo>
                  <a:lnTo>
                    <a:pt x="23" y="216"/>
                  </a:lnTo>
                  <a:lnTo>
                    <a:pt x="39" y="200"/>
                  </a:lnTo>
                  <a:lnTo>
                    <a:pt x="59" y="187"/>
                  </a:lnTo>
                  <a:lnTo>
                    <a:pt x="81" y="179"/>
                  </a:lnTo>
                  <a:lnTo>
                    <a:pt x="106" y="176"/>
                  </a:lnTo>
                  <a:lnTo>
                    <a:pt x="94" y="176"/>
                  </a:lnTo>
                  <a:lnTo>
                    <a:pt x="148" y="167"/>
                  </a:lnTo>
                  <a:lnTo>
                    <a:pt x="197" y="156"/>
                  </a:lnTo>
                  <a:lnTo>
                    <a:pt x="241" y="142"/>
                  </a:lnTo>
                  <a:lnTo>
                    <a:pt x="281" y="125"/>
                  </a:lnTo>
                  <a:lnTo>
                    <a:pt x="317" y="108"/>
                  </a:lnTo>
                  <a:lnTo>
                    <a:pt x="348" y="88"/>
                  </a:lnTo>
                  <a:lnTo>
                    <a:pt x="376" y="67"/>
                  </a:lnTo>
                  <a:lnTo>
                    <a:pt x="399" y="45"/>
                  </a:lnTo>
                  <a:lnTo>
                    <a:pt x="420" y="23"/>
                  </a:lnTo>
                  <a:lnTo>
                    <a:pt x="4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9" name="Freeform 1228"/>
            <p:cNvSpPr>
              <a:spLocks noEditPoints="1"/>
            </p:cNvSpPr>
            <p:nvPr/>
          </p:nvSpPr>
          <p:spPr bwMode="auto">
            <a:xfrm>
              <a:off x="6375" y="3168"/>
              <a:ext cx="637" cy="495"/>
            </a:xfrm>
            <a:custGeom>
              <a:avLst/>
              <a:gdLst>
                <a:gd name="T0" fmla="*/ 1732 w 3825"/>
                <a:gd name="T1" fmla="*/ 2606 h 2974"/>
                <a:gd name="T2" fmla="*/ 1702 w 3825"/>
                <a:gd name="T3" fmla="*/ 2628 h 2974"/>
                <a:gd name="T4" fmla="*/ 1689 w 3825"/>
                <a:gd name="T5" fmla="*/ 2664 h 2974"/>
                <a:gd name="T6" fmla="*/ 1692 w 3825"/>
                <a:gd name="T7" fmla="*/ 2726 h 2974"/>
                <a:gd name="T8" fmla="*/ 1714 w 3825"/>
                <a:gd name="T9" fmla="*/ 2756 h 2974"/>
                <a:gd name="T10" fmla="*/ 1750 w 3825"/>
                <a:gd name="T11" fmla="*/ 2769 h 2974"/>
                <a:gd name="T12" fmla="*/ 2093 w 3825"/>
                <a:gd name="T13" fmla="*/ 2765 h 2974"/>
                <a:gd name="T14" fmla="*/ 2123 w 3825"/>
                <a:gd name="T15" fmla="*/ 2743 h 2974"/>
                <a:gd name="T16" fmla="*/ 2134 w 3825"/>
                <a:gd name="T17" fmla="*/ 2707 h 2974"/>
                <a:gd name="T18" fmla="*/ 2131 w 3825"/>
                <a:gd name="T19" fmla="*/ 2644 h 2974"/>
                <a:gd name="T20" fmla="*/ 2109 w 3825"/>
                <a:gd name="T21" fmla="*/ 2614 h 2974"/>
                <a:gd name="T22" fmla="*/ 2073 w 3825"/>
                <a:gd name="T23" fmla="*/ 2603 h 2974"/>
                <a:gd name="T24" fmla="*/ 278 w 3825"/>
                <a:gd name="T25" fmla="*/ 228 h 2974"/>
                <a:gd name="T26" fmla="*/ 249 w 3825"/>
                <a:gd name="T27" fmla="*/ 237 h 2974"/>
                <a:gd name="T28" fmla="*/ 232 w 3825"/>
                <a:gd name="T29" fmla="*/ 262 h 2974"/>
                <a:gd name="T30" fmla="*/ 229 w 3825"/>
                <a:gd name="T31" fmla="*/ 2328 h 2974"/>
                <a:gd name="T32" fmla="*/ 239 w 3825"/>
                <a:gd name="T33" fmla="*/ 2357 h 2974"/>
                <a:gd name="T34" fmla="*/ 262 w 3825"/>
                <a:gd name="T35" fmla="*/ 2374 h 2974"/>
                <a:gd name="T36" fmla="*/ 3546 w 3825"/>
                <a:gd name="T37" fmla="*/ 2377 h 2974"/>
                <a:gd name="T38" fmla="*/ 3575 w 3825"/>
                <a:gd name="T39" fmla="*/ 2367 h 2974"/>
                <a:gd name="T40" fmla="*/ 3593 w 3825"/>
                <a:gd name="T41" fmla="*/ 2344 h 2974"/>
                <a:gd name="T42" fmla="*/ 3595 w 3825"/>
                <a:gd name="T43" fmla="*/ 277 h 2974"/>
                <a:gd name="T44" fmla="*/ 3586 w 3825"/>
                <a:gd name="T45" fmla="*/ 249 h 2974"/>
                <a:gd name="T46" fmla="*/ 3561 w 3825"/>
                <a:gd name="T47" fmla="*/ 230 h 2974"/>
                <a:gd name="T48" fmla="*/ 278 w 3825"/>
                <a:gd name="T49" fmla="*/ 228 h 2974"/>
                <a:gd name="T50" fmla="*/ 3546 w 3825"/>
                <a:gd name="T51" fmla="*/ 0 h 2974"/>
                <a:gd name="T52" fmla="*/ 3634 w 3825"/>
                <a:gd name="T53" fmla="*/ 14 h 2974"/>
                <a:gd name="T54" fmla="*/ 3711 w 3825"/>
                <a:gd name="T55" fmla="*/ 53 h 2974"/>
                <a:gd name="T56" fmla="*/ 3771 w 3825"/>
                <a:gd name="T57" fmla="*/ 113 h 2974"/>
                <a:gd name="T58" fmla="*/ 3811 w 3825"/>
                <a:gd name="T59" fmla="*/ 190 h 2974"/>
                <a:gd name="T60" fmla="*/ 3825 w 3825"/>
                <a:gd name="T61" fmla="*/ 277 h 2974"/>
                <a:gd name="T62" fmla="*/ 3823 w 3825"/>
                <a:gd name="T63" fmla="*/ 2738 h 2974"/>
                <a:gd name="T64" fmla="*/ 3808 w 3825"/>
                <a:gd name="T65" fmla="*/ 2813 h 2974"/>
                <a:gd name="T66" fmla="*/ 3773 w 3825"/>
                <a:gd name="T67" fmla="*/ 2878 h 2974"/>
                <a:gd name="T68" fmla="*/ 3720 w 3825"/>
                <a:gd name="T69" fmla="*/ 2929 h 2974"/>
                <a:gd name="T70" fmla="*/ 3654 w 3825"/>
                <a:gd name="T71" fmla="*/ 2962 h 2974"/>
                <a:gd name="T72" fmla="*/ 3579 w 3825"/>
                <a:gd name="T73" fmla="*/ 2974 h 2974"/>
                <a:gd name="T74" fmla="*/ 206 w 3825"/>
                <a:gd name="T75" fmla="*/ 2970 h 2974"/>
                <a:gd name="T76" fmla="*/ 135 w 3825"/>
                <a:gd name="T77" fmla="*/ 2947 h 2974"/>
                <a:gd name="T78" fmla="*/ 74 w 3825"/>
                <a:gd name="T79" fmla="*/ 2906 h 2974"/>
                <a:gd name="T80" fmla="*/ 30 w 3825"/>
                <a:gd name="T81" fmla="*/ 2846 h 2974"/>
                <a:gd name="T82" fmla="*/ 5 w 3825"/>
                <a:gd name="T83" fmla="*/ 2777 h 2974"/>
                <a:gd name="T84" fmla="*/ 0 w 3825"/>
                <a:gd name="T85" fmla="*/ 277 h 2974"/>
                <a:gd name="T86" fmla="*/ 14 w 3825"/>
                <a:gd name="T87" fmla="*/ 190 h 2974"/>
                <a:gd name="T88" fmla="*/ 53 w 3825"/>
                <a:gd name="T89" fmla="*/ 113 h 2974"/>
                <a:gd name="T90" fmla="*/ 114 w 3825"/>
                <a:gd name="T91" fmla="*/ 53 h 2974"/>
                <a:gd name="T92" fmla="*/ 190 w 3825"/>
                <a:gd name="T93" fmla="*/ 14 h 2974"/>
                <a:gd name="T94" fmla="*/ 278 w 3825"/>
                <a:gd name="T95" fmla="*/ 0 h 2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5" h="2974">
                  <a:moveTo>
                    <a:pt x="1750" y="2603"/>
                  </a:moveTo>
                  <a:lnTo>
                    <a:pt x="1732" y="2606"/>
                  </a:lnTo>
                  <a:lnTo>
                    <a:pt x="1714" y="2614"/>
                  </a:lnTo>
                  <a:lnTo>
                    <a:pt x="1702" y="2628"/>
                  </a:lnTo>
                  <a:lnTo>
                    <a:pt x="1692" y="2644"/>
                  </a:lnTo>
                  <a:lnTo>
                    <a:pt x="1689" y="2664"/>
                  </a:lnTo>
                  <a:lnTo>
                    <a:pt x="1689" y="2707"/>
                  </a:lnTo>
                  <a:lnTo>
                    <a:pt x="1692" y="2726"/>
                  </a:lnTo>
                  <a:lnTo>
                    <a:pt x="1702" y="2743"/>
                  </a:lnTo>
                  <a:lnTo>
                    <a:pt x="1714" y="2756"/>
                  </a:lnTo>
                  <a:lnTo>
                    <a:pt x="1732" y="2765"/>
                  </a:lnTo>
                  <a:lnTo>
                    <a:pt x="1750" y="2769"/>
                  </a:lnTo>
                  <a:lnTo>
                    <a:pt x="2073" y="2769"/>
                  </a:lnTo>
                  <a:lnTo>
                    <a:pt x="2093" y="2765"/>
                  </a:lnTo>
                  <a:lnTo>
                    <a:pt x="2109" y="2756"/>
                  </a:lnTo>
                  <a:lnTo>
                    <a:pt x="2123" y="2743"/>
                  </a:lnTo>
                  <a:lnTo>
                    <a:pt x="2131" y="2726"/>
                  </a:lnTo>
                  <a:lnTo>
                    <a:pt x="2134" y="2707"/>
                  </a:lnTo>
                  <a:lnTo>
                    <a:pt x="2134" y="2664"/>
                  </a:lnTo>
                  <a:lnTo>
                    <a:pt x="2131" y="2644"/>
                  </a:lnTo>
                  <a:lnTo>
                    <a:pt x="2123" y="2628"/>
                  </a:lnTo>
                  <a:lnTo>
                    <a:pt x="2109" y="2614"/>
                  </a:lnTo>
                  <a:lnTo>
                    <a:pt x="2093" y="2606"/>
                  </a:lnTo>
                  <a:lnTo>
                    <a:pt x="2073" y="2603"/>
                  </a:lnTo>
                  <a:lnTo>
                    <a:pt x="1750" y="2603"/>
                  </a:lnTo>
                  <a:close/>
                  <a:moveTo>
                    <a:pt x="278" y="228"/>
                  </a:moveTo>
                  <a:lnTo>
                    <a:pt x="262" y="230"/>
                  </a:lnTo>
                  <a:lnTo>
                    <a:pt x="249" y="237"/>
                  </a:lnTo>
                  <a:lnTo>
                    <a:pt x="239" y="249"/>
                  </a:lnTo>
                  <a:lnTo>
                    <a:pt x="232" y="262"/>
                  </a:lnTo>
                  <a:lnTo>
                    <a:pt x="229" y="277"/>
                  </a:lnTo>
                  <a:lnTo>
                    <a:pt x="229" y="2328"/>
                  </a:lnTo>
                  <a:lnTo>
                    <a:pt x="232" y="2344"/>
                  </a:lnTo>
                  <a:lnTo>
                    <a:pt x="239" y="2357"/>
                  </a:lnTo>
                  <a:lnTo>
                    <a:pt x="249" y="2367"/>
                  </a:lnTo>
                  <a:lnTo>
                    <a:pt x="262" y="2374"/>
                  </a:lnTo>
                  <a:lnTo>
                    <a:pt x="278" y="2377"/>
                  </a:lnTo>
                  <a:lnTo>
                    <a:pt x="3546" y="2377"/>
                  </a:lnTo>
                  <a:lnTo>
                    <a:pt x="3562" y="2374"/>
                  </a:lnTo>
                  <a:lnTo>
                    <a:pt x="3575" y="2367"/>
                  </a:lnTo>
                  <a:lnTo>
                    <a:pt x="3586" y="2357"/>
                  </a:lnTo>
                  <a:lnTo>
                    <a:pt x="3593" y="2344"/>
                  </a:lnTo>
                  <a:lnTo>
                    <a:pt x="3595" y="2328"/>
                  </a:lnTo>
                  <a:lnTo>
                    <a:pt x="3595" y="277"/>
                  </a:lnTo>
                  <a:lnTo>
                    <a:pt x="3593" y="262"/>
                  </a:lnTo>
                  <a:lnTo>
                    <a:pt x="3586" y="249"/>
                  </a:lnTo>
                  <a:lnTo>
                    <a:pt x="3574" y="237"/>
                  </a:lnTo>
                  <a:lnTo>
                    <a:pt x="3561" y="230"/>
                  </a:lnTo>
                  <a:lnTo>
                    <a:pt x="3546" y="228"/>
                  </a:lnTo>
                  <a:lnTo>
                    <a:pt x="278" y="228"/>
                  </a:lnTo>
                  <a:close/>
                  <a:moveTo>
                    <a:pt x="278" y="0"/>
                  </a:moveTo>
                  <a:lnTo>
                    <a:pt x="3546" y="0"/>
                  </a:lnTo>
                  <a:lnTo>
                    <a:pt x="3591" y="3"/>
                  </a:lnTo>
                  <a:lnTo>
                    <a:pt x="3634" y="14"/>
                  </a:lnTo>
                  <a:lnTo>
                    <a:pt x="3674" y="31"/>
                  </a:lnTo>
                  <a:lnTo>
                    <a:pt x="3711" y="53"/>
                  </a:lnTo>
                  <a:lnTo>
                    <a:pt x="3743" y="81"/>
                  </a:lnTo>
                  <a:lnTo>
                    <a:pt x="3771" y="113"/>
                  </a:lnTo>
                  <a:lnTo>
                    <a:pt x="3793" y="149"/>
                  </a:lnTo>
                  <a:lnTo>
                    <a:pt x="3811" y="190"/>
                  </a:lnTo>
                  <a:lnTo>
                    <a:pt x="3821" y="233"/>
                  </a:lnTo>
                  <a:lnTo>
                    <a:pt x="3825" y="277"/>
                  </a:lnTo>
                  <a:lnTo>
                    <a:pt x="3825" y="2279"/>
                  </a:lnTo>
                  <a:lnTo>
                    <a:pt x="3823" y="2738"/>
                  </a:lnTo>
                  <a:lnTo>
                    <a:pt x="3819" y="2777"/>
                  </a:lnTo>
                  <a:lnTo>
                    <a:pt x="3808" y="2813"/>
                  </a:lnTo>
                  <a:lnTo>
                    <a:pt x="3793" y="2846"/>
                  </a:lnTo>
                  <a:lnTo>
                    <a:pt x="3773" y="2878"/>
                  </a:lnTo>
                  <a:lnTo>
                    <a:pt x="3749" y="2906"/>
                  </a:lnTo>
                  <a:lnTo>
                    <a:pt x="3720" y="2929"/>
                  </a:lnTo>
                  <a:lnTo>
                    <a:pt x="3689" y="2947"/>
                  </a:lnTo>
                  <a:lnTo>
                    <a:pt x="3654" y="2962"/>
                  </a:lnTo>
                  <a:lnTo>
                    <a:pt x="3618" y="2970"/>
                  </a:lnTo>
                  <a:lnTo>
                    <a:pt x="3579" y="2974"/>
                  </a:lnTo>
                  <a:lnTo>
                    <a:pt x="245" y="2974"/>
                  </a:lnTo>
                  <a:lnTo>
                    <a:pt x="206" y="2970"/>
                  </a:lnTo>
                  <a:lnTo>
                    <a:pt x="169" y="2962"/>
                  </a:lnTo>
                  <a:lnTo>
                    <a:pt x="135" y="2947"/>
                  </a:lnTo>
                  <a:lnTo>
                    <a:pt x="103" y="2929"/>
                  </a:lnTo>
                  <a:lnTo>
                    <a:pt x="74" y="2906"/>
                  </a:lnTo>
                  <a:lnTo>
                    <a:pt x="50" y="2878"/>
                  </a:lnTo>
                  <a:lnTo>
                    <a:pt x="30" y="2846"/>
                  </a:lnTo>
                  <a:lnTo>
                    <a:pt x="15" y="2813"/>
                  </a:lnTo>
                  <a:lnTo>
                    <a:pt x="5" y="2777"/>
                  </a:lnTo>
                  <a:lnTo>
                    <a:pt x="0" y="2738"/>
                  </a:lnTo>
                  <a:lnTo>
                    <a:pt x="0" y="277"/>
                  </a:lnTo>
                  <a:lnTo>
                    <a:pt x="3" y="233"/>
                  </a:lnTo>
                  <a:lnTo>
                    <a:pt x="14" y="190"/>
                  </a:lnTo>
                  <a:lnTo>
                    <a:pt x="31" y="149"/>
                  </a:lnTo>
                  <a:lnTo>
                    <a:pt x="53" y="113"/>
                  </a:lnTo>
                  <a:lnTo>
                    <a:pt x="81" y="81"/>
                  </a:lnTo>
                  <a:lnTo>
                    <a:pt x="114" y="53"/>
                  </a:lnTo>
                  <a:lnTo>
                    <a:pt x="150" y="31"/>
                  </a:lnTo>
                  <a:lnTo>
                    <a:pt x="190" y="14"/>
                  </a:lnTo>
                  <a:lnTo>
                    <a:pt x="233" y="3"/>
                  </a:lnTo>
                  <a:lnTo>
                    <a:pt x="2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0" name="Freeform 1229"/>
            <p:cNvSpPr>
              <a:spLocks/>
            </p:cNvSpPr>
            <p:nvPr/>
          </p:nvSpPr>
          <p:spPr bwMode="auto">
            <a:xfrm>
              <a:off x="6827" y="3352"/>
              <a:ext cx="21" cy="19"/>
            </a:xfrm>
            <a:custGeom>
              <a:avLst/>
              <a:gdLst>
                <a:gd name="T0" fmla="*/ 118 w 126"/>
                <a:gd name="T1" fmla="*/ 0 h 117"/>
                <a:gd name="T2" fmla="*/ 124 w 126"/>
                <a:gd name="T3" fmla="*/ 57 h 117"/>
                <a:gd name="T4" fmla="*/ 126 w 126"/>
                <a:gd name="T5" fmla="*/ 114 h 117"/>
                <a:gd name="T6" fmla="*/ 123 w 126"/>
                <a:gd name="T7" fmla="*/ 117 h 117"/>
                <a:gd name="T8" fmla="*/ 0 w 126"/>
                <a:gd name="T9" fmla="*/ 117 h 117"/>
                <a:gd name="T10" fmla="*/ 118 w 126"/>
                <a:gd name="T11" fmla="*/ 0 h 117"/>
              </a:gdLst>
              <a:ahLst/>
              <a:cxnLst>
                <a:cxn ang="0">
                  <a:pos x="T0" y="T1"/>
                </a:cxn>
                <a:cxn ang="0">
                  <a:pos x="T2" y="T3"/>
                </a:cxn>
                <a:cxn ang="0">
                  <a:pos x="T4" y="T5"/>
                </a:cxn>
                <a:cxn ang="0">
                  <a:pos x="T6" y="T7"/>
                </a:cxn>
                <a:cxn ang="0">
                  <a:pos x="T8" y="T9"/>
                </a:cxn>
                <a:cxn ang="0">
                  <a:pos x="T10" y="T11"/>
                </a:cxn>
              </a:cxnLst>
              <a:rect l="0" t="0" r="r" b="b"/>
              <a:pathLst>
                <a:path w="126" h="117">
                  <a:moveTo>
                    <a:pt x="118" y="0"/>
                  </a:moveTo>
                  <a:lnTo>
                    <a:pt x="124" y="57"/>
                  </a:lnTo>
                  <a:lnTo>
                    <a:pt x="126" y="114"/>
                  </a:lnTo>
                  <a:lnTo>
                    <a:pt x="123" y="117"/>
                  </a:lnTo>
                  <a:lnTo>
                    <a:pt x="0" y="117"/>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1" name="Freeform 1230"/>
            <p:cNvSpPr>
              <a:spLocks/>
            </p:cNvSpPr>
            <p:nvPr/>
          </p:nvSpPr>
          <p:spPr bwMode="auto">
            <a:xfrm>
              <a:off x="6715" y="3255"/>
              <a:ext cx="77" cy="85"/>
            </a:xfrm>
            <a:custGeom>
              <a:avLst/>
              <a:gdLst>
                <a:gd name="T0" fmla="*/ 390 w 464"/>
                <a:gd name="T1" fmla="*/ 0 h 513"/>
                <a:gd name="T2" fmla="*/ 427 w 464"/>
                <a:gd name="T3" fmla="*/ 23 h 513"/>
                <a:gd name="T4" fmla="*/ 464 w 464"/>
                <a:gd name="T5" fmla="*/ 49 h 513"/>
                <a:gd name="T6" fmla="*/ 0 w 464"/>
                <a:gd name="T7" fmla="*/ 513 h 513"/>
                <a:gd name="T8" fmla="*/ 0 w 464"/>
                <a:gd name="T9" fmla="*/ 390 h 513"/>
                <a:gd name="T10" fmla="*/ 390 w 464"/>
                <a:gd name="T11" fmla="*/ 0 h 513"/>
              </a:gdLst>
              <a:ahLst/>
              <a:cxnLst>
                <a:cxn ang="0">
                  <a:pos x="T0" y="T1"/>
                </a:cxn>
                <a:cxn ang="0">
                  <a:pos x="T2" y="T3"/>
                </a:cxn>
                <a:cxn ang="0">
                  <a:pos x="T4" y="T5"/>
                </a:cxn>
                <a:cxn ang="0">
                  <a:pos x="T6" y="T7"/>
                </a:cxn>
                <a:cxn ang="0">
                  <a:pos x="T8" y="T9"/>
                </a:cxn>
                <a:cxn ang="0">
                  <a:pos x="T10" y="T11"/>
                </a:cxn>
              </a:cxnLst>
              <a:rect l="0" t="0" r="r" b="b"/>
              <a:pathLst>
                <a:path w="464" h="513">
                  <a:moveTo>
                    <a:pt x="390" y="0"/>
                  </a:moveTo>
                  <a:lnTo>
                    <a:pt x="427" y="23"/>
                  </a:lnTo>
                  <a:lnTo>
                    <a:pt x="464" y="49"/>
                  </a:lnTo>
                  <a:lnTo>
                    <a:pt x="0" y="513"/>
                  </a:lnTo>
                  <a:lnTo>
                    <a:pt x="0" y="390"/>
                  </a:lnTo>
                  <a:lnTo>
                    <a:pt x="39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2" name="Freeform 1231"/>
            <p:cNvSpPr>
              <a:spLocks/>
            </p:cNvSpPr>
            <p:nvPr/>
          </p:nvSpPr>
          <p:spPr bwMode="auto">
            <a:xfrm>
              <a:off x="6715" y="3243"/>
              <a:ext cx="51" cy="57"/>
            </a:xfrm>
            <a:custGeom>
              <a:avLst/>
              <a:gdLst>
                <a:gd name="T0" fmla="*/ 217 w 308"/>
                <a:gd name="T1" fmla="*/ 0 h 340"/>
                <a:gd name="T2" fmla="*/ 262 w 308"/>
                <a:gd name="T3" fmla="*/ 15 h 340"/>
                <a:gd name="T4" fmla="*/ 308 w 308"/>
                <a:gd name="T5" fmla="*/ 32 h 340"/>
                <a:gd name="T6" fmla="*/ 0 w 308"/>
                <a:gd name="T7" fmla="*/ 340 h 340"/>
                <a:gd name="T8" fmla="*/ 0 w 308"/>
                <a:gd name="T9" fmla="*/ 217 h 340"/>
                <a:gd name="T10" fmla="*/ 217 w 308"/>
                <a:gd name="T11" fmla="*/ 0 h 340"/>
              </a:gdLst>
              <a:ahLst/>
              <a:cxnLst>
                <a:cxn ang="0">
                  <a:pos x="T0" y="T1"/>
                </a:cxn>
                <a:cxn ang="0">
                  <a:pos x="T2" y="T3"/>
                </a:cxn>
                <a:cxn ang="0">
                  <a:pos x="T4" y="T5"/>
                </a:cxn>
                <a:cxn ang="0">
                  <a:pos x="T6" y="T7"/>
                </a:cxn>
                <a:cxn ang="0">
                  <a:pos x="T8" y="T9"/>
                </a:cxn>
                <a:cxn ang="0">
                  <a:pos x="T10" y="T11"/>
                </a:cxn>
              </a:cxnLst>
              <a:rect l="0" t="0" r="r" b="b"/>
              <a:pathLst>
                <a:path w="308" h="340">
                  <a:moveTo>
                    <a:pt x="217" y="0"/>
                  </a:moveTo>
                  <a:lnTo>
                    <a:pt x="262" y="15"/>
                  </a:lnTo>
                  <a:lnTo>
                    <a:pt x="308" y="32"/>
                  </a:lnTo>
                  <a:lnTo>
                    <a:pt x="0" y="340"/>
                  </a:lnTo>
                  <a:lnTo>
                    <a:pt x="0" y="217"/>
                  </a:lnTo>
                  <a:lnTo>
                    <a:pt x="21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3" name="Freeform 1232"/>
            <p:cNvSpPr>
              <a:spLocks/>
            </p:cNvSpPr>
            <p:nvPr/>
          </p:nvSpPr>
          <p:spPr bwMode="auto">
            <a:xfrm>
              <a:off x="6715" y="3238"/>
              <a:ext cx="19" cy="21"/>
            </a:xfrm>
            <a:custGeom>
              <a:avLst/>
              <a:gdLst>
                <a:gd name="T0" fmla="*/ 1 w 116"/>
                <a:gd name="T1" fmla="*/ 0 h 124"/>
                <a:gd name="T2" fmla="*/ 59 w 116"/>
                <a:gd name="T3" fmla="*/ 2 h 124"/>
                <a:gd name="T4" fmla="*/ 116 w 116"/>
                <a:gd name="T5" fmla="*/ 8 h 124"/>
                <a:gd name="T6" fmla="*/ 0 w 116"/>
                <a:gd name="T7" fmla="*/ 124 h 124"/>
                <a:gd name="T8" fmla="*/ 0 w 116"/>
                <a:gd name="T9" fmla="*/ 1 h 124"/>
                <a:gd name="T10" fmla="*/ 1 w 116"/>
                <a:gd name="T11" fmla="*/ 0 h 124"/>
              </a:gdLst>
              <a:ahLst/>
              <a:cxnLst>
                <a:cxn ang="0">
                  <a:pos x="T0" y="T1"/>
                </a:cxn>
                <a:cxn ang="0">
                  <a:pos x="T2" y="T3"/>
                </a:cxn>
                <a:cxn ang="0">
                  <a:pos x="T4" y="T5"/>
                </a:cxn>
                <a:cxn ang="0">
                  <a:pos x="T6" y="T7"/>
                </a:cxn>
                <a:cxn ang="0">
                  <a:pos x="T8" y="T9"/>
                </a:cxn>
                <a:cxn ang="0">
                  <a:pos x="T10" y="T11"/>
                </a:cxn>
              </a:cxnLst>
              <a:rect l="0" t="0" r="r" b="b"/>
              <a:pathLst>
                <a:path w="116" h="124">
                  <a:moveTo>
                    <a:pt x="1" y="0"/>
                  </a:moveTo>
                  <a:lnTo>
                    <a:pt x="59" y="2"/>
                  </a:lnTo>
                  <a:lnTo>
                    <a:pt x="116" y="8"/>
                  </a:lnTo>
                  <a:lnTo>
                    <a:pt x="0" y="124"/>
                  </a:lnTo>
                  <a:lnTo>
                    <a:pt x="0" y="1"/>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4" name="Freeform 1233"/>
            <p:cNvSpPr>
              <a:spLocks/>
            </p:cNvSpPr>
            <p:nvPr/>
          </p:nvSpPr>
          <p:spPr bwMode="auto">
            <a:xfrm>
              <a:off x="6745" y="3294"/>
              <a:ext cx="86" cy="77"/>
            </a:xfrm>
            <a:custGeom>
              <a:avLst/>
              <a:gdLst>
                <a:gd name="T0" fmla="*/ 467 w 514"/>
                <a:gd name="T1" fmla="*/ 0 h 465"/>
                <a:gd name="T2" fmla="*/ 492 w 514"/>
                <a:gd name="T3" fmla="*/ 37 h 465"/>
                <a:gd name="T4" fmla="*/ 514 w 514"/>
                <a:gd name="T5" fmla="*/ 74 h 465"/>
                <a:gd name="T6" fmla="*/ 123 w 514"/>
                <a:gd name="T7" fmla="*/ 465 h 465"/>
                <a:gd name="T8" fmla="*/ 0 w 514"/>
                <a:gd name="T9" fmla="*/ 465 h 465"/>
                <a:gd name="T10" fmla="*/ 467 w 514"/>
                <a:gd name="T11" fmla="*/ 0 h 465"/>
              </a:gdLst>
              <a:ahLst/>
              <a:cxnLst>
                <a:cxn ang="0">
                  <a:pos x="T0" y="T1"/>
                </a:cxn>
                <a:cxn ang="0">
                  <a:pos x="T2" y="T3"/>
                </a:cxn>
                <a:cxn ang="0">
                  <a:pos x="T4" y="T5"/>
                </a:cxn>
                <a:cxn ang="0">
                  <a:pos x="T6" y="T7"/>
                </a:cxn>
                <a:cxn ang="0">
                  <a:pos x="T8" y="T9"/>
                </a:cxn>
                <a:cxn ang="0">
                  <a:pos x="T10" y="T11"/>
                </a:cxn>
              </a:cxnLst>
              <a:rect l="0" t="0" r="r" b="b"/>
              <a:pathLst>
                <a:path w="514" h="465">
                  <a:moveTo>
                    <a:pt x="467" y="0"/>
                  </a:moveTo>
                  <a:lnTo>
                    <a:pt x="492" y="37"/>
                  </a:lnTo>
                  <a:lnTo>
                    <a:pt x="514" y="74"/>
                  </a:lnTo>
                  <a:lnTo>
                    <a:pt x="123" y="465"/>
                  </a:lnTo>
                  <a:lnTo>
                    <a:pt x="0" y="465"/>
                  </a:lnTo>
                  <a:lnTo>
                    <a:pt x="4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5" name="Freeform 1234"/>
            <p:cNvSpPr>
              <a:spLocks/>
            </p:cNvSpPr>
            <p:nvPr/>
          </p:nvSpPr>
          <p:spPr bwMode="auto">
            <a:xfrm>
              <a:off x="6715" y="3272"/>
              <a:ext cx="99" cy="99"/>
            </a:xfrm>
            <a:custGeom>
              <a:avLst/>
              <a:gdLst>
                <a:gd name="T0" fmla="*/ 533 w 594"/>
                <a:gd name="T1" fmla="*/ 0 h 595"/>
                <a:gd name="T2" fmla="*/ 565 w 594"/>
                <a:gd name="T3" fmla="*/ 30 h 595"/>
                <a:gd name="T4" fmla="*/ 594 w 594"/>
                <a:gd name="T5" fmla="*/ 61 h 595"/>
                <a:gd name="T6" fmla="*/ 60 w 594"/>
                <a:gd name="T7" fmla="*/ 595 h 595"/>
                <a:gd name="T8" fmla="*/ 0 w 594"/>
                <a:gd name="T9" fmla="*/ 595 h 595"/>
                <a:gd name="T10" fmla="*/ 0 w 594"/>
                <a:gd name="T11" fmla="*/ 532 h 595"/>
                <a:gd name="T12" fmla="*/ 533 w 594"/>
                <a:gd name="T13" fmla="*/ 0 h 595"/>
              </a:gdLst>
              <a:ahLst/>
              <a:cxnLst>
                <a:cxn ang="0">
                  <a:pos x="T0" y="T1"/>
                </a:cxn>
                <a:cxn ang="0">
                  <a:pos x="T2" y="T3"/>
                </a:cxn>
                <a:cxn ang="0">
                  <a:pos x="T4" y="T5"/>
                </a:cxn>
                <a:cxn ang="0">
                  <a:pos x="T6" y="T7"/>
                </a:cxn>
                <a:cxn ang="0">
                  <a:pos x="T8" y="T9"/>
                </a:cxn>
                <a:cxn ang="0">
                  <a:pos x="T10" y="T11"/>
                </a:cxn>
                <a:cxn ang="0">
                  <a:pos x="T12" y="T13"/>
                </a:cxn>
              </a:cxnLst>
              <a:rect l="0" t="0" r="r" b="b"/>
              <a:pathLst>
                <a:path w="594" h="595">
                  <a:moveTo>
                    <a:pt x="533" y="0"/>
                  </a:moveTo>
                  <a:lnTo>
                    <a:pt x="565" y="30"/>
                  </a:lnTo>
                  <a:lnTo>
                    <a:pt x="594" y="61"/>
                  </a:lnTo>
                  <a:lnTo>
                    <a:pt x="60" y="595"/>
                  </a:lnTo>
                  <a:lnTo>
                    <a:pt x="0" y="595"/>
                  </a:lnTo>
                  <a:lnTo>
                    <a:pt x="0" y="532"/>
                  </a:lnTo>
                  <a:lnTo>
                    <a:pt x="5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6" name="Freeform 1235"/>
            <p:cNvSpPr>
              <a:spLocks/>
            </p:cNvSpPr>
            <p:nvPr/>
          </p:nvSpPr>
          <p:spPr bwMode="auto">
            <a:xfrm>
              <a:off x="6786" y="3320"/>
              <a:ext cx="57" cy="51"/>
            </a:xfrm>
            <a:custGeom>
              <a:avLst/>
              <a:gdLst>
                <a:gd name="T0" fmla="*/ 309 w 340"/>
                <a:gd name="T1" fmla="*/ 0 h 309"/>
                <a:gd name="T2" fmla="*/ 326 w 340"/>
                <a:gd name="T3" fmla="*/ 45 h 309"/>
                <a:gd name="T4" fmla="*/ 340 w 340"/>
                <a:gd name="T5" fmla="*/ 91 h 309"/>
                <a:gd name="T6" fmla="*/ 122 w 340"/>
                <a:gd name="T7" fmla="*/ 309 h 309"/>
                <a:gd name="T8" fmla="*/ 0 w 340"/>
                <a:gd name="T9" fmla="*/ 309 h 309"/>
                <a:gd name="T10" fmla="*/ 309 w 340"/>
                <a:gd name="T11" fmla="*/ 0 h 309"/>
              </a:gdLst>
              <a:ahLst/>
              <a:cxnLst>
                <a:cxn ang="0">
                  <a:pos x="T0" y="T1"/>
                </a:cxn>
                <a:cxn ang="0">
                  <a:pos x="T2" y="T3"/>
                </a:cxn>
                <a:cxn ang="0">
                  <a:pos x="T4" y="T5"/>
                </a:cxn>
                <a:cxn ang="0">
                  <a:pos x="T6" y="T7"/>
                </a:cxn>
                <a:cxn ang="0">
                  <a:pos x="T8" y="T9"/>
                </a:cxn>
                <a:cxn ang="0">
                  <a:pos x="T10" y="T11"/>
                </a:cxn>
              </a:cxnLst>
              <a:rect l="0" t="0" r="r" b="b"/>
              <a:pathLst>
                <a:path w="340" h="309">
                  <a:moveTo>
                    <a:pt x="309" y="0"/>
                  </a:moveTo>
                  <a:lnTo>
                    <a:pt x="326" y="45"/>
                  </a:lnTo>
                  <a:lnTo>
                    <a:pt x="340" y="91"/>
                  </a:lnTo>
                  <a:lnTo>
                    <a:pt x="122" y="309"/>
                  </a:lnTo>
                  <a:lnTo>
                    <a:pt x="0" y="309"/>
                  </a:lnTo>
                  <a:lnTo>
                    <a:pt x="30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7" name="Freeform 1236"/>
            <p:cNvSpPr>
              <a:spLocks/>
            </p:cNvSpPr>
            <p:nvPr/>
          </p:nvSpPr>
          <p:spPr bwMode="auto">
            <a:xfrm>
              <a:off x="6558" y="3261"/>
              <a:ext cx="267" cy="267"/>
            </a:xfrm>
            <a:custGeom>
              <a:avLst/>
              <a:gdLst>
                <a:gd name="T0" fmla="*/ 802 w 1603"/>
                <a:gd name="T1" fmla="*/ 0 h 1603"/>
                <a:gd name="T2" fmla="*/ 802 w 1603"/>
                <a:gd name="T3" fmla="*/ 801 h 1603"/>
                <a:gd name="T4" fmla="*/ 1603 w 1603"/>
                <a:gd name="T5" fmla="*/ 801 h 1603"/>
                <a:gd name="T6" fmla="*/ 1600 w 1603"/>
                <a:gd name="T7" fmla="*/ 879 h 1603"/>
                <a:gd name="T8" fmla="*/ 1588 w 1603"/>
                <a:gd name="T9" fmla="*/ 953 h 1603"/>
                <a:gd name="T10" fmla="*/ 1571 w 1603"/>
                <a:gd name="T11" fmla="*/ 1026 h 1603"/>
                <a:gd name="T12" fmla="*/ 1547 w 1603"/>
                <a:gd name="T13" fmla="*/ 1096 h 1603"/>
                <a:gd name="T14" fmla="*/ 1518 w 1603"/>
                <a:gd name="T15" fmla="*/ 1163 h 1603"/>
                <a:gd name="T16" fmla="*/ 1482 w 1603"/>
                <a:gd name="T17" fmla="*/ 1227 h 1603"/>
                <a:gd name="T18" fmla="*/ 1440 w 1603"/>
                <a:gd name="T19" fmla="*/ 1286 h 1603"/>
                <a:gd name="T20" fmla="*/ 1394 w 1603"/>
                <a:gd name="T21" fmla="*/ 1342 h 1603"/>
                <a:gd name="T22" fmla="*/ 1342 w 1603"/>
                <a:gd name="T23" fmla="*/ 1393 h 1603"/>
                <a:gd name="T24" fmla="*/ 1287 w 1603"/>
                <a:gd name="T25" fmla="*/ 1439 h 1603"/>
                <a:gd name="T26" fmla="*/ 1226 w 1603"/>
                <a:gd name="T27" fmla="*/ 1481 h 1603"/>
                <a:gd name="T28" fmla="*/ 1164 w 1603"/>
                <a:gd name="T29" fmla="*/ 1517 h 1603"/>
                <a:gd name="T30" fmla="*/ 1097 w 1603"/>
                <a:gd name="T31" fmla="*/ 1547 h 1603"/>
                <a:gd name="T32" fmla="*/ 1027 w 1603"/>
                <a:gd name="T33" fmla="*/ 1572 h 1603"/>
                <a:gd name="T34" fmla="*/ 954 w 1603"/>
                <a:gd name="T35" fmla="*/ 1589 h 1603"/>
                <a:gd name="T36" fmla="*/ 878 w 1603"/>
                <a:gd name="T37" fmla="*/ 1599 h 1603"/>
                <a:gd name="T38" fmla="*/ 802 w 1603"/>
                <a:gd name="T39" fmla="*/ 1603 h 1603"/>
                <a:gd name="T40" fmla="*/ 724 w 1603"/>
                <a:gd name="T41" fmla="*/ 1599 h 1603"/>
                <a:gd name="T42" fmla="*/ 650 w 1603"/>
                <a:gd name="T43" fmla="*/ 1589 h 1603"/>
                <a:gd name="T44" fmla="*/ 577 w 1603"/>
                <a:gd name="T45" fmla="*/ 1572 h 1603"/>
                <a:gd name="T46" fmla="*/ 507 w 1603"/>
                <a:gd name="T47" fmla="*/ 1547 h 1603"/>
                <a:gd name="T48" fmla="*/ 440 w 1603"/>
                <a:gd name="T49" fmla="*/ 1517 h 1603"/>
                <a:gd name="T50" fmla="*/ 376 w 1603"/>
                <a:gd name="T51" fmla="*/ 1481 h 1603"/>
                <a:gd name="T52" fmla="*/ 317 w 1603"/>
                <a:gd name="T53" fmla="*/ 1439 h 1603"/>
                <a:gd name="T54" fmla="*/ 261 w 1603"/>
                <a:gd name="T55" fmla="*/ 1393 h 1603"/>
                <a:gd name="T56" fmla="*/ 210 w 1603"/>
                <a:gd name="T57" fmla="*/ 1342 h 1603"/>
                <a:gd name="T58" fmla="*/ 164 w 1603"/>
                <a:gd name="T59" fmla="*/ 1286 h 1603"/>
                <a:gd name="T60" fmla="*/ 122 w 1603"/>
                <a:gd name="T61" fmla="*/ 1227 h 1603"/>
                <a:gd name="T62" fmla="*/ 86 w 1603"/>
                <a:gd name="T63" fmla="*/ 1163 h 1603"/>
                <a:gd name="T64" fmla="*/ 56 w 1603"/>
                <a:gd name="T65" fmla="*/ 1096 h 1603"/>
                <a:gd name="T66" fmla="*/ 33 w 1603"/>
                <a:gd name="T67" fmla="*/ 1026 h 1603"/>
                <a:gd name="T68" fmla="*/ 15 w 1603"/>
                <a:gd name="T69" fmla="*/ 953 h 1603"/>
                <a:gd name="T70" fmla="*/ 4 w 1603"/>
                <a:gd name="T71" fmla="*/ 879 h 1603"/>
                <a:gd name="T72" fmla="*/ 0 w 1603"/>
                <a:gd name="T73" fmla="*/ 801 h 1603"/>
                <a:gd name="T74" fmla="*/ 4 w 1603"/>
                <a:gd name="T75" fmla="*/ 725 h 1603"/>
                <a:gd name="T76" fmla="*/ 15 w 1603"/>
                <a:gd name="T77" fmla="*/ 649 h 1603"/>
                <a:gd name="T78" fmla="*/ 33 w 1603"/>
                <a:gd name="T79" fmla="*/ 576 h 1603"/>
                <a:gd name="T80" fmla="*/ 56 w 1603"/>
                <a:gd name="T81" fmla="*/ 507 h 1603"/>
                <a:gd name="T82" fmla="*/ 86 w 1603"/>
                <a:gd name="T83" fmla="*/ 439 h 1603"/>
                <a:gd name="T84" fmla="*/ 122 w 1603"/>
                <a:gd name="T85" fmla="*/ 377 h 1603"/>
                <a:gd name="T86" fmla="*/ 164 w 1603"/>
                <a:gd name="T87" fmla="*/ 316 h 1603"/>
                <a:gd name="T88" fmla="*/ 210 w 1603"/>
                <a:gd name="T89" fmla="*/ 261 h 1603"/>
                <a:gd name="T90" fmla="*/ 261 w 1603"/>
                <a:gd name="T91" fmla="*/ 210 h 1603"/>
                <a:gd name="T92" fmla="*/ 317 w 1603"/>
                <a:gd name="T93" fmla="*/ 163 h 1603"/>
                <a:gd name="T94" fmla="*/ 376 w 1603"/>
                <a:gd name="T95" fmla="*/ 123 h 1603"/>
                <a:gd name="T96" fmla="*/ 440 w 1603"/>
                <a:gd name="T97" fmla="*/ 87 h 1603"/>
                <a:gd name="T98" fmla="*/ 507 w 1603"/>
                <a:gd name="T99" fmla="*/ 57 h 1603"/>
                <a:gd name="T100" fmla="*/ 577 w 1603"/>
                <a:gd name="T101" fmla="*/ 32 h 1603"/>
                <a:gd name="T102" fmla="*/ 650 w 1603"/>
                <a:gd name="T103" fmla="*/ 15 h 1603"/>
                <a:gd name="T104" fmla="*/ 724 w 1603"/>
                <a:gd name="T105" fmla="*/ 4 h 1603"/>
                <a:gd name="T106" fmla="*/ 802 w 1603"/>
                <a:gd name="T107" fmla="*/ 0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3" h="1603">
                  <a:moveTo>
                    <a:pt x="802" y="0"/>
                  </a:moveTo>
                  <a:lnTo>
                    <a:pt x="802" y="801"/>
                  </a:lnTo>
                  <a:lnTo>
                    <a:pt x="1603" y="801"/>
                  </a:lnTo>
                  <a:lnTo>
                    <a:pt x="1600" y="879"/>
                  </a:lnTo>
                  <a:lnTo>
                    <a:pt x="1588" y="953"/>
                  </a:lnTo>
                  <a:lnTo>
                    <a:pt x="1571" y="1026"/>
                  </a:lnTo>
                  <a:lnTo>
                    <a:pt x="1547" y="1096"/>
                  </a:lnTo>
                  <a:lnTo>
                    <a:pt x="1518" y="1163"/>
                  </a:lnTo>
                  <a:lnTo>
                    <a:pt x="1482" y="1227"/>
                  </a:lnTo>
                  <a:lnTo>
                    <a:pt x="1440" y="1286"/>
                  </a:lnTo>
                  <a:lnTo>
                    <a:pt x="1394" y="1342"/>
                  </a:lnTo>
                  <a:lnTo>
                    <a:pt x="1342" y="1393"/>
                  </a:lnTo>
                  <a:lnTo>
                    <a:pt x="1287" y="1439"/>
                  </a:lnTo>
                  <a:lnTo>
                    <a:pt x="1226" y="1481"/>
                  </a:lnTo>
                  <a:lnTo>
                    <a:pt x="1164" y="1517"/>
                  </a:lnTo>
                  <a:lnTo>
                    <a:pt x="1097" y="1547"/>
                  </a:lnTo>
                  <a:lnTo>
                    <a:pt x="1027" y="1572"/>
                  </a:lnTo>
                  <a:lnTo>
                    <a:pt x="954" y="1589"/>
                  </a:lnTo>
                  <a:lnTo>
                    <a:pt x="878" y="1599"/>
                  </a:lnTo>
                  <a:lnTo>
                    <a:pt x="802" y="1603"/>
                  </a:lnTo>
                  <a:lnTo>
                    <a:pt x="724" y="1599"/>
                  </a:lnTo>
                  <a:lnTo>
                    <a:pt x="650" y="1589"/>
                  </a:lnTo>
                  <a:lnTo>
                    <a:pt x="577" y="1572"/>
                  </a:lnTo>
                  <a:lnTo>
                    <a:pt x="507" y="1547"/>
                  </a:lnTo>
                  <a:lnTo>
                    <a:pt x="440" y="1517"/>
                  </a:lnTo>
                  <a:lnTo>
                    <a:pt x="376" y="1481"/>
                  </a:lnTo>
                  <a:lnTo>
                    <a:pt x="317" y="1439"/>
                  </a:lnTo>
                  <a:lnTo>
                    <a:pt x="261" y="1393"/>
                  </a:lnTo>
                  <a:lnTo>
                    <a:pt x="210" y="1342"/>
                  </a:lnTo>
                  <a:lnTo>
                    <a:pt x="164" y="1286"/>
                  </a:lnTo>
                  <a:lnTo>
                    <a:pt x="122" y="1227"/>
                  </a:lnTo>
                  <a:lnTo>
                    <a:pt x="86" y="1163"/>
                  </a:lnTo>
                  <a:lnTo>
                    <a:pt x="56" y="1096"/>
                  </a:lnTo>
                  <a:lnTo>
                    <a:pt x="33" y="1026"/>
                  </a:lnTo>
                  <a:lnTo>
                    <a:pt x="15" y="953"/>
                  </a:lnTo>
                  <a:lnTo>
                    <a:pt x="4" y="879"/>
                  </a:lnTo>
                  <a:lnTo>
                    <a:pt x="0" y="801"/>
                  </a:lnTo>
                  <a:lnTo>
                    <a:pt x="4" y="725"/>
                  </a:lnTo>
                  <a:lnTo>
                    <a:pt x="15" y="649"/>
                  </a:lnTo>
                  <a:lnTo>
                    <a:pt x="33" y="576"/>
                  </a:lnTo>
                  <a:lnTo>
                    <a:pt x="56" y="507"/>
                  </a:lnTo>
                  <a:lnTo>
                    <a:pt x="86" y="439"/>
                  </a:lnTo>
                  <a:lnTo>
                    <a:pt x="122" y="377"/>
                  </a:lnTo>
                  <a:lnTo>
                    <a:pt x="164" y="316"/>
                  </a:lnTo>
                  <a:lnTo>
                    <a:pt x="210" y="261"/>
                  </a:lnTo>
                  <a:lnTo>
                    <a:pt x="261" y="210"/>
                  </a:lnTo>
                  <a:lnTo>
                    <a:pt x="317" y="163"/>
                  </a:lnTo>
                  <a:lnTo>
                    <a:pt x="376" y="123"/>
                  </a:lnTo>
                  <a:lnTo>
                    <a:pt x="440" y="87"/>
                  </a:lnTo>
                  <a:lnTo>
                    <a:pt x="507" y="57"/>
                  </a:lnTo>
                  <a:lnTo>
                    <a:pt x="577" y="32"/>
                  </a:lnTo>
                  <a:lnTo>
                    <a:pt x="650" y="15"/>
                  </a:lnTo>
                  <a:lnTo>
                    <a:pt x="724" y="4"/>
                  </a:lnTo>
                  <a:lnTo>
                    <a:pt x="80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49" name="Rectangle 48">
            <a:extLst>
              <a:ext uri="{FF2B5EF4-FFF2-40B4-BE49-F238E27FC236}">
                <a16:creationId xmlns="" xmlns:a16="http://schemas.microsoft.com/office/drawing/2014/main" id="{366B16ED-0B46-464B-96F7-5D55A83DDCE0}"/>
              </a:ext>
            </a:extLst>
          </p:cNvPr>
          <p:cNvSpPr>
            <a:spLocks noChangeArrowheads="1"/>
          </p:cNvSpPr>
          <p:nvPr/>
        </p:nvSpPr>
        <p:spPr bwMode="auto">
          <a:xfrm>
            <a:off x="3796031" y="1122957"/>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1" name="Hexagon 50">
            <a:extLst>
              <a:ext uri="{FF2B5EF4-FFF2-40B4-BE49-F238E27FC236}">
                <a16:creationId xmlns="" xmlns:a16="http://schemas.microsoft.com/office/drawing/2014/main" id="{9DD0AD3E-3D30-441E-BD70-D3A82281D2F9}"/>
              </a:ext>
            </a:extLst>
          </p:cNvPr>
          <p:cNvSpPr/>
          <p:nvPr/>
        </p:nvSpPr>
        <p:spPr>
          <a:xfrm>
            <a:off x="3195661" y="1094335"/>
            <a:ext cx="709598"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2" name="Rectangle 5">
            <a:extLst>
              <a:ext uri="{FF2B5EF4-FFF2-40B4-BE49-F238E27FC236}">
                <a16:creationId xmlns="" xmlns:a16="http://schemas.microsoft.com/office/drawing/2014/main" id="{D70BDCDA-245B-4010-850A-D4EF50699EDA}"/>
              </a:ext>
            </a:extLst>
          </p:cNvPr>
          <p:cNvSpPr>
            <a:spLocks noChangeArrowheads="1"/>
          </p:cNvSpPr>
          <p:nvPr/>
        </p:nvSpPr>
        <p:spPr bwMode="auto">
          <a:xfrm>
            <a:off x="4101725" y="1614443"/>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dirty="0" err="1">
                <a:solidFill>
                  <a:srgbClr val="7030A0"/>
                </a:solidFill>
                <a:cs typeface="Arial" panose="020B0604020202020204" pitchFamily="34" charset="0"/>
              </a:rPr>
              <a:t>Tuần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hoàn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của</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53" name="Rectangle 5">
            <a:extLst>
              <a:ext uri="{FF2B5EF4-FFF2-40B4-BE49-F238E27FC236}">
                <a16:creationId xmlns="" xmlns:a16="http://schemas.microsoft.com/office/drawing/2014/main" id="{FF6D70B0-BD2F-45FE-9752-4BB7E1E2368F}"/>
              </a:ext>
            </a:extLst>
          </p:cNvPr>
          <p:cNvSpPr>
            <a:spLocks noChangeArrowheads="1"/>
          </p:cNvSpPr>
          <p:nvPr/>
        </p:nvSpPr>
        <p:spPr bwMode="auto">
          <a:xfrm>
            <a:off x="5037389" y="2072631"/>
            <a:ext cx="51644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buFont typeface="Wingdings" panose="05000000000000000000" pitchFamily="2" charset="2"/>
              <a:buChar char="v"/>
            </a:pPr>
            <a:r>
              <a:rPr lang="en-US" altLang="en-US" sz="2400" b="1" dirty="0">
                <a:solidFill>
                  <a:srgbClr val="008000"/>
                </a:solidFill>
                <a:cs typeface="Arial" panose="020B0604020202020204" pitchFamily="34" charset="0"/>
              </a:rPr>
              <a:t>Ý </a:t>
            </a:r>
            <a:r>
              <a:rPr lang="en-US" altLang="en-US" sz="2400" b="1" dirty="0" err="1">
                <a:solidFill>
                  <a:srgbClr val="008000"/>
                </a:solidFill>
                <a:cs typeface="Arial" panose="020B0604020202020204" pitchFamily="34" charset="0"/>
              </a:rPr>
              <a:t>nghĩa</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của</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tuần</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hoàn</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tư</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bản</a:t>
            </a:r>
            <a:r>
              <a:rPr lang="en-US" altLang="en-US" sz="2400" b="1" dirty="0">
                <a:solidFill>
                  <a:srgbClr val="008000"/>
                </a:solidFill>
                <a:cs typeface="Arial" panose="020B0604020202020204" pitchFamily="34" charset="0"/>
              </a:rPr>
              <a:t>?</a:t>
            </a:r>
          </a:p>
        </p:txBody>
      </p:sp>
      <p:sp>
        <p:nvSpPr>
          <p:cNvPr id="54" name="Rectangle 53">
            <a:extLst>
              <a:ext uri="{FF2B5EF4-FFF2-40B4-BE49-F238E27FC236}">
                <a16:creationId xmlns="" xmlns:a16="http://schemas.microsoft.com/office/drawing/2014/main" id="{504CAC3D-4980-47F4-9D73-FC8E7AF64BBC}"/>
              </a:ext>
            </a:extLst>
          </p:cNvPr>
          <p:cNvSpPr/>
          <p:nvPr/>
        </p:nvSpPr>
        <p:spPr>
          <a:xfrm>
            <a:off x="4954996" y="4218980"/>
            <a:ext cx="6513446" cy="1015663"/>
          </a:xfrm>
          <a:prstGeom prst="rect">
            <a:avLst/>
          </a:prstGeom>
        </p:spPr>
        <p:txBody>
          <a:bodyPr wrap="square">
            <a:spAutoFit/>
          </a:bodyPr>
          <a:lstStyle/>
          <a:p>
            <a:pPr marL="342900" marR="0" lvl="0" indent="-342900" algn="just" defTabSz="914400" rtl="0" eaLnBrk="1" fontAlgn="auto" latinLnBrk="0" hangingPunct="1">
              <a:spcBef>
                <a:spcPts val="0"/>
              </a:spcBef>
              <a:spcAft>
                <a:spcPts val="0"/>
              </a:spcAft>
              <a:buClrTx/>
              <a:buSzTx/>
              <a:buFont typeface="Wingdings" panose="05000000000000000000" pitchFamily="2" charset="2"/>
              <a:buChar char="ü"/>
              <a:tabLst/>
              <a:defRPr/>
            </a:pP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Vốn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TB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vận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động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không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ngừng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và</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phải</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có</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sự</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kết</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hợp</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các</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yếu</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tố</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bên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trong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sản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xuất</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với</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các</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yếu</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tố</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bên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ngoài</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lưu</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thông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Lato" panose="020F0502020204030203" pitchFamily="34" charset="0"/>
              <a:cs typeface="Arial" panose="020B0604020202020204" pitchFamily="34" charset="0"/>
            </a:endParaRPr>
          </a:p>
        </p:txBody>
      </p:sp>
      <p:pic>
        <p:nvPicPr>
          <p:cNvPr id="48" name="Picture 4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510766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1000" fill="hold"/>
                                        <p:tgtEl>
                                          <p:spTgt spid="49"/>
                                        </p:tgtEl>
                                        <p:attrNameLst>
                                          <p:attrName>ppt_w</p:attrName>
                                        </p:attrNameLst>
                                      </p:cBhvr>
                                      <p:tavLst>
                                        <p:tav tm="0">
                                          <p:val>
                                            <p:fltVal val="0"/>
                                          </p:val>
                                        </p:tav>
                                        <p:tav tm="100000">
                                          <p:val>
                                            <p:strVal val="#ppt_w"/>
                                          </p:val>
                                        </p:tav>
                                      </p:tavLst>
                                    </p:anim>
                                    <p:anim calcmode="lin" valueType="num">
                                      <p:cBhvr>
                                        <p:cTn id="8" dur="1000" fill="hold"/>
                                        <p:tgtEl>
                                          <p:spTgt spid="49"/>
                                        </p:tgtEl>
                                        <p:attrNameLst>
                                          <p:attrName>ppt_h</p:attrName>
                                        </p:attrNameLst>
                                      </p:cBhvr>
                                      <p:tavLst>
                                        <p:tav tm="0">
                                          <p:val>
                                            <p:fltVal val="0"/>
                                          </p:val>
                                        </p:tav>
                                        <p:tav tm="100000">
                                          <p:val>
                                            <p:strVal val="#ppt_h"/>
                                          </p:val>
                                        </p:tav>
                                      </p:tavLst>
                                    </p:anim>
                                    <p:anim calcmode="lin" valueType="num">
                                      <p:cBhvr>
                                        <p:cTn id="9" dur="1000" fill="hold"/>
                                        <p:tgtEl>
                                          <p:spTgt spid="49"/>
                                        </p:tgtEl>
                                        <p:attrNameLst>
                                          <p:attrName>style.rotation</p:attrName>
                                        </p:attrNameLst>
                                      </p:cBhvr>
                                      <p:tavLst>
                                        <p:tav tm="0">
                                          <p:val>
                                            <p:fltVal val="90"/>
                                          </p:val>
                                        </p:tav>
                                        <p:tav tm="100000">
                                          <p:val>
                                            <p:fltVal val="0"/>
                                          </p:val>
                                        </p:tav>
                                      </p:tavLst>
                                    </p:anim>
                                    <p:animEffect transition="in" filter="fade">
                                      <p:cBhvr>
                                        <p:cTn id="10" dur="1000"/>
                                        <p:tgtEl>
                                          <p:spTgt spid="4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1"/>
                                        </p:tgtEl>
                                        <p:attrNameLst>
                                          <p:attrName>style.visibility</p:attrName>
                                        </p:attrNameLst>
                                      </p:cBhvr>
                                      <p:to>
                                        <p:strVal val="visible"/>
                                      </p:to>
                                    </p:set>
                                    <p:anim calcmode="lin" valueType="num">
                                      <p:cBhvr>
                                        <p:cTn id="13" dur="1000" fill="hold"/>
                                        <p:tgtEl>
                                          <p:spTgt spid="51"/>
                                        </p:tgtEl>
                                        <p:attrNameLst>
                                          <p:attrName>ppt_w</p:attrName>
                                        </p:attrNameLst>
                                      </p:cBhvr>
                                      <p:tavLst>
                                        <p:tav tm="0">
                                          <p:val>
                                            <p:fltVal val="0"/>
                                          </p:val>
                                        </p:tav>
                                        <p:tav tm="100000">
                                          <p:val>
                                            <p:strVal val="#ppt_w"/>
                                          </p:val>
                                        </p:tav>
                                      </p:tavLst>
                                    </p:anim>
                                    <p:anim calcmode="lin" valueType="num">
                                      <p:cBhvr>
                                        <p:cTn id="14" dur="1000" fill="hold"/>
                                        <p:tgtEl>
                                          <p:spTgt spid="51"/>
                                        </p:tgtEl>
                                        <p:attrNameLst>
                                          <p:attrName>ppt_h</p:attrName>
                                        </p:attrNameLst>
                                      </p:cBhvr>
                                      <p:tavLst>
                                        <p:tav tm="0">
                                          <p:val>
                                            <p:fltVal val="0"/>
                                          </p:val>
                                        </p:tav>
                                        <p:tav tm="100000">
                                          <p:val>
                                            <p:strVal val="#ppt_h"/>
                                          </p:val>
                                        </p:tav>
                                      </p:tavLst>
                                    </p:anim>
                                    <p:anim calcmode="lin" valueType="num">
                                      <p:cBhvr>
                                        <p:cTn id="15" dur="1000" fill="hold"/>
                                        <p:tgtEl>
                                          <p:spTgt spid="51"/>
                                        </p:tgtEl>
                                        <p:attrNameLst>
                                          <p:attrName>style.rotation</p:attrName>
                                        </p:attrNameLst>
                                      </p:cBhvr>
                                      <p:tavLst>
                                        <p:tav tm="0">
                                          <p:val>
                                            <p:fltVal val="90"/>
                                          </p:val>
                                        </p:tav>
                                        <p:tav tm="100000">
                                          <p:val>
                                            <p:fltVal val="0"/>
                                          </p:val>
                                        </p:tav>
                                      </p:tavLst>
                                    </p:anim>
                                    <p:animEffect transition="in" filter="fade">
                                      <p:cBhvr>
                                        <p:cTn id="16" dur="1000"/>
                                        <p:tgtEl>
                                          <p:spTgt spid="51"/>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2"/>
                                        </p:tgtEl>
                                        <p:attrNameLst>
                                          <p:attrName>style.visibility</p:attrName>
                                        </p:attrNameLst>
                                      </p:cBhvr>
                                      <p:to>
                                        <p:strVal val="visible"/>
                                      </p:to>
                                    </p:set>
                                    <p:anim calcmode="lin" valueType="num">
                                      <p:cBhvr>
                                        <p:cTn id="19" dur="1000" fill="hold"/>
                                        <p:tgtEl>
                                          <p:spTgt spid="52"/>
                                        </p:tgtEl>
                                        <p:attrNameLst>
                                          <p:attrName>ppt_w</p:attrName>
                                        </p:attrNameLst>
                                      </p:cBhvr>
                                      <p:tavLst>
                                        <p:tav tm="0">
                                          <p:val>
                                            <p:fltVal val="0"/>
                                          </p:val>
                                        </p:tav>
                                        <p:tav tm="100000">
                                          <p:val>
                                            <p:strVal val="#ppt_w"/>
                                          </p:val>
                                        </p:tav>
                                      </p:tavLst>
                                    </p:anim>
                                    <p:anim calcmode="lin" valueType="num">
                                      <p:cBhvr>
                                        <p:cTn id="20" dur="1000" fill="hold"/>
                                        <p:tgtEl>
                                          <p:spTgt spid="52"/>
                                        </p:tgtEl>
                                        <p:attrNameLst>
                                          <p:attrName>ppt_h</p:attrName>
                                        </p:attrNameLst>
                                      </p:cBhvr>
                                      <p:tavLst>
                                        <p:tav tm="0">
                                          <p:val>
                                            <p:fltVal val="0"/>
                                          </p:val>
                                        </p:tav>
                                        <p:tav tm="100000">
                                          <p:val>
                                            <p:strVal val="#ppt_h"/>
                                          </p:val>
                                        </p:tav>
                                      </p:tavLst>
                                    </p:anim>
                                    <p:anim calcmode="lin" valueType="num">
                                      <p:cBhvr>
                                        <p:cTn id="21" dur="1000" fill="hold"/>
                                        <p:tgtEl>
                                          <p:spTgt spid="52"/>
                                        </p:tgtEl>
                                        <p:attrNameLst>
                                          <p:attrName>style.rotation</p:attrName>
                                        </p:attrNameLst>
                                      </p:cBhvr>
                                      <p:tavLst>
                                        <p:tav tm="0">
                                          <p:val>
                                            <p:fltVal val="90"/>
                                          </p:val>
                                        </p:tav>
                                        <p:tav tm="100000">
                                          <p:val>
                                            <p:fltVal val="0"/>
                                          </p:val>
                                        </p:tav>
                                      </p:tavLst>
                                    </p:anim>
                                    <p:animEffect transition="in" filter="fade">
                                      <p:cBhvr>
                                        <p:cTn id="22" dur="1000"/>
                                        <p:tgtEl>
                                          <p:spTgt spid="52"/>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53"/>
                                        </p:tgtEl>
                                        <p:attrNameLst>
                                          <p:attrName>style.visibility</p:attrName>
                                        </p:attrNameLst>
                                      </p:cBhvr>
                                      <p:to>
                                        <p:strVal val="visible"/>
                                      </p:to>
                                    </p:set>
                                    <p:anim calcmode="lin" valueType="num">
                                      <p:cBhvr>
                                        <p:cTn id="25" dur="1000" fill="hold"/>
                                        <p:tgtEl>
                                          <p:spTgt spid="53"/>
                                        </p:tgtEl>
                                        <p:attrNameLst>
                                          <p:attrName>ppt_w</p:attrName>
                                        </p:attrNameLst>
                                      </p:cBhvr>
                                      <p:tavLst>
                                        <p:tav tm="0">
                                          <p:val>
                                            <p:fltVal val="0"/>
                                          </p:val>
                                        </p:tav>
                                        <p:tav tm="100000">
                                          <p:val>
                                            <p:strVal val="#ppt_w"/>
                                          </p:val>
                                        </p:tav>
                                      </p:tavLst>
                                    </p:anim>
                                    <p:anim calcmode="lin" valueType="num">
                                      <p:cBhvr>
                                        <p:cTn id="26" dur="1000" fill="hold"/>
                                        <p:tgtEl>
                                          <p:spTgt spid="53"/>
                                        </p:tgtEl>
                                        <p:attrNameLst>
                                          <p:attrName>ppt_h</p:attrName>
                                        </p:attrNameLst>
                                      </p:cBhvr>
                                      <p:tavLst>
                                        <p:tav tm="0">
                                          <p:val>
                                            <p:fltVal val="0"/>
                                          </p:val>
                                        </p:tav>
                                        <p:tav tm="100000">
                                          <p:val>
                                            <p:strVal val="#ppt_h"/>
                                          </p:val>
                                        </p:tav>
                                      </p:tavLst>
                                    </p:anim>
                                    <p:anim calcmode="lin" valueType="num">
                                      <p:cBhvr>
                                        <p:cTn id="27" dur="1000" fill="hold"/>
                                        <p:tgtEl>
                                          <p:spTgt spid="53"/>
                                        </p:tgtEl>
                                        <p:attrNameLst>
                                          <p:attrName>style.rotation</p:attrName>
                                        </p:attrNameLst>
                                      </p:cBhvr>
                                      <p:tavLst>
                                        <p:tav tm="0">
                                          <p:val>
                                            <p:fltVal val="90"/>
                                          </p:val>
                                        </p:tav>
                                        <p:tav tm="100000">
                                          <p:val>
                                            <p:fltVal val="0"/>
                                          </p:val>
                                        </p:tav>
                                      </p:tavLst>
                                    </p:anim>
                                    <p:animEffect transition="in" filter="fade">
                                      <p:cBhvr>
                                        <p:cTn id="28" dur="1000"/>
                                        <p:tgtEl>
                                          <p:spTgt spid="53"/>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ipe(down)">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54"/>
                                        </p:tgtEl>
                                        <p:attrNameLst>
                                          <p:attrName>style.visibility</p:attrName>
                                        </p:attrNameLst>
                                      </p:cBhvr>
                                      <p:to>
                                        <p:strVal val="visible"/>
                                      </p:to>
                                    </p:set>
                                    <p:animEffect transition="in" filter="wipe(down)">
                                      <p:cBhvr>
                                        <p:cTn id="38"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9" grpId="0"/>
      <p:bldP spid="51" grpId="0" animBg="1"/>
      <p:bldP spid="52" grpId="0"/>
      <p:bldP spid="53" grpId="0"/>
      <p:bldP spid="5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a:extLst>
              <a:ext uri="{FF2B5EF4-FFF2-40B4-BE49-F238E27FC236}">
                <a16:creationId xmlns="" xmlns:a16="http://schemas.microsoft.com/office/drawing/2014/main" id="{28FA844A-EDCB-447B-A028-4BEE6021FC23}"/>
              </a:ext>
            </a:extLst>
          </p:cNvPr>
          <p:cNvSpPr>
            <a:spLocks noChangeArrowheads="1"/>
          </p:cNvSpPr>
          <p:nvPr/>
        </p:nvSpPr>
        <p:spPr bwMode="auto">
          <a:xfrm>
            <a:off x="3238309" y="1074301"/>
            <a:ext cx="654432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của</a:t>
            </a:r>
            <a:r>
              <a:rPr kumimoji="0" lang="en-US" altLang="en-US" sz="28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60" name="Hexagon 59">
            <a:extLst>
              <a:ext uri="{FF2B5EF4-FFF2-40B4-BE49-F238E27FC236}">
                <a16:creationId xmlns="" xmlns:a16="http://schemas.microsoft.com/office/drawing/2014/main" id="{8E6CED06-4261-417B-8974-EAAEA5CFF94C}"/>
              </a:ext>
            </a:extLst>
          </p:cNvPr>
          <p:cNvSpPr/>
          <p:nvPr/>
        </p:nvSpPr>
        <p:spPr>
          <a:xfrm>
            <a:off x="2590608" y="1044425"/>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61" name="Rectangle 5">
            <a:extLst>
              <a:ext uri="{FF2B5EF4-FFF2-40B4-BE49-F238E27FC236}">
                <a16:creationId xmlns="" xmlns:a16="http://schemas.microsoft.com/office/drawing/2014/main" id="{4A99F55F-652A-4597-BD31-5FF3CA027A83}"/>
              </a:ext>
            </a:extLst>
          </p:cNvPr>
          <p:cNvSpPr>
            <a:spLocks noChangeArrowheads="1"/>
          </p:cNvSpPr>
          <p:nvPr/>
        </p:nvSpPr>
        <p:spPr bwMode="auto">
          <a:xfrm>
            <a:off x="3516595" y="1597521"/>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của</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62" name="Rectangle 2">
            <a:extLst>
              <a:ext uri="{FF2B5EF4-FFF2-40B4-BE49-F238E27FC236}">
                <a16:creationId xmlns="" xmlns:a16="http://schemas.microsoft.com/office/drawing/2014/main" id="{EE6CF033-15F4-463C-98B4-DA63EF0EA98D}"/>
              </a:ext>
            </a:extLst>
          </p:cNvPr>
          <p:cNvSpPr>
            <a:spLocks noChangeArrowheads="1"/>
          </p:cNvSpPr>
          <p:nvPr/>
        </p:nvSpPr>
        <p:spPr bwMode="auto">
          <a:xfrm>
            <a:off x="1314890" y="2059691"/>
            <a:ext cx="10724827" cy="830997"/>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sz="2400" dirty="0"/>
              <a:t>Là tuần hoàn tư bản được xét là quá trình định kỳ, thường xuyên lặp đi lặp lại và đổi mới theo thời gian.</a:t>
            </a:r>
            <a:endParaRPr lang="en-US" altLang="en-US" sz="2400" dirty="0">
              <a:solidFill>
                <a:srgbClr val="002060"/>
              </a:solidFill>
            </a:endParaRPr>
          </a:p>
        </p:txBody>
      </p:sp>
      <p:sp>
        <p:nvSpPr>
          <p:cNvPr id="63" name="Rectangle 3">
            <a:extLst>
              <a:ext uri="{FF2B5EF4-FFF2-40B4-BE49-F238E27FC236}">
                <a16:creationId xmlns="" xmlns:a16="http://schemas.microsoft.com/office/drawing/2014/main" id="{F7578EC0-5578-4198-83EC-45CA2FCFAE41}"/>
              </a:ext>
            </a:extLst>
          </p:cNvPr>
          <p:cNvSpPr>
            <a:spLocks noChangeArrowheads="1"/>
          </p:cNvSpPr>
          <p:nvPr/>
        </p:nvSpPr>
        <p:spPr bwMode="auto">
          <a:xfrm>
            <a:off x="1356615" y="2890688"/>
            <a:ext cx="1049279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a:solidFill>
                  <a:srgbClr val="002060"/>
                </a:solidFill>
                <a:cs typeface="Times New Roman" panose="02020603050405020304" pitchFamily="18" charset="0"/>
              </a:rPr>
              <a:t>Chu </a:t>
            </a:r>
            <a:r>
              <a:rPr lang="en-US" altLang="en-US" sz="2400" dirty="0" err="1">
                <a:solidFill>
                  <a:srgbClr val="002060"/>
                </a:solidFill>
                <a:cs typeface="Times New Roman" panose="02020603050405020304" pitchFamily="18" charset="0"/>
              </a:rPr>
              <a:t>chuyển</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tư</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bản</a:t>
            </a:r>
            <a:r>
              <a:rPr lang="en-US" altLang="en-US" sz="2400" dirty="0">
                <a:solidFill>
                  <a:srgbClr val="002060"/>
                </a:solidFill>
                <a:cs typeface="Times New Roman" panose="02020603050405020304" pitchFamily="18" charset="0"/>
              </a:rPr>
              <a:t>:</a:t>
            </a:r>
            <a:r>
              <a:rPr lang="en-US" altLang="en-US" sz="2400" b="1" dirty="0">
                <a:solidFill>
                  <a:srgbClr val="FF0066"/>
                </a:solidFill>
                <a:cs typeface="Times New Roman" panose="02020603050405020304" pitchFamily="18" charset="0"/>
              </a:rPr>
              <a:t>       T</a:t>
            </a:r>
            <a:r>
              <a:rPr lang="vi-VN" altLang="en-US" sz="2400" b="1" dirty="0">
                <a:solidFill>
                  <a:srgbClr val="FF0080"/>
                </a:solidFill>
              </a:rPr>
              <a:t>hời gian chu chuyển </a:t>
            </a:r>
            <a:r>
              <a:rPr lang="en-US" altLang="en-US" sz="2400" b="1" dirty="0" err="1">
                <a:solidFill>
                  <a:srgbClr val="FF0080"/>
                </a:solidFill>
              </a:rPr>
              <a:t>của</a:t>
            </a:r>
            <a:r>
              <a:rPr lang="en-US" altLang="en-US" sz="2400" b="1" dirty="0">
                <a:solidFill>
                  <a:srgbClr val="FF0080"/>
                </a:solidFill>
              </a:rPr>
              <a:t> TB</a:t>
            </a:r>
          </a:p>
          <a:p>
            <a:r>
              <a:rPr lang="vi-VN" altLang="en-US" sz="2400" dirty="0">
                <a:solidFill>
                  <a:srgbClr val="000000"/>
                </a:solidFill>
              </a:rPr>
              <a:t> </a:t>
            </a:r>
            <a:r>
              <a:rPr lang="en-US" altLang="en-US" sz="2400" dirty="0">
                <a:solidFill>
                  <a:srgbClr val="000000"/>
                </a:solidFill>
              </a:rPr>
              <a:t>                                      </a:t>
            </a:r>
            <a:r>
              <a:rPr lang="en-US" altLang="en-US" sz="2400" b="1" dirty="0">
                <a:solidFill>
                  <a:srgbClr val="006600"/>
                </a:solidFill>
              </a:rPr>
              <a:t>T</a:t>
            </a:r>
            <a:r>
              <a:rPr lang="vi-VN" altLang="en-US" sz="2400" b="1" dirty="0">
                <a:solidFill>
                  <a:srgbClr val="006600"/>
                </a:solidFill>
              </a:rPr>
              <a:t>ốc độ chu chuyển</a:t>
            </a:r>
            <a:r>
              <a:rPr lang="en-US" altLang="en-US" sz="2400" b="1" dirty="0">
                <a:solidFill>
                  <a:srgbClr val="006600"/>
                </a:solidFill>
              </a:rPr>
              <a:t> </a:t>
            </a:r>
            <a:r>
              <a:rPr lang="vi-VN" altLang="en-US" sz="2400" b="1" dirty="0">
                <a:solidFill>
                  <a:srgbClr val="006600"/>
                </a:solidFill>
              </a:rPr>
              <a:t>của TB. </a:t>
            </a:r>
            <a:endParaRPr lang="en-US" altLang="en-US" sz="2400" b="1" dirty="0">
              <a:solidFill>
                <a:srgbClr val="006600"/>
              </a:solidFill>
            </a:endParaRPr>
          </a:p>
        </p:txBody>
      </p:sp>
      <p:sp>
        <p:nvSpPr>
          <p:cNvPr id="64" name="Rectangle 63">
            <a:extLst>
              <a:ext uri="{FF2B5EF4-FFF2-40B4-BE49-F238E27FC236}">
                <a16:creationId xmlns="" xmlns:a16="http://schemas.microsoft.com/office/drawing/2014/main" id="{33B311AA-CC74-4864-B883-AE3D9EE8AFB5}"/>
              </a:ext>
            </a:extLst>
          </p:cNvPr>
          <p:cNvSpPr/>
          <p:nvPr/>
        </p:nvSpPr>
        <p:spPr>
          <a:xfrm>
            <a:off x="2333269" y="4014271"/>
            <a:ext cx="9677916" cy="1138238"/>
          </a:xfrm>
          <a:prstGeom prst="rect">
            <a:avLst/>
          </a:prstGeom>
        </p:spPr>
        <p:txBody>
          <a:bodyPr wrap="square">
            <a:spAutoFit/>
          </a:bodyPr>
          <a:lstStyle/>
          <a:p>
            <a:pPr marL="342900" indent="-342900">
              <a:buFont typeface="Wingdings" panose="05000000000000000000" pitchFamily="2" charset="2"/>
              <a:buChar char="q"/>
              <a:defRPr/>
            </a:pPr>
            <a:r>
              <a:rPr lang="en-US" sz="2400" b="1" dirty="0" err="1">
                <a:solidFill>
                  <a:srgbClr val="C00000"/>
                </a:solidFill>
                <a:latin typeface="+mj-lt"/>
              </a:rPr>
              <a:t>Thời</a:t>
            </a:r>
            <a:r>
              <a:rPr lang="en-US" sz="2400" b="1" dirty="0">
                <a:solidFill>
                  <a:srgbClr val="C00000"/>
                </a:solidFill>
                <a:latin typeface="+mj-lt"/>
              </a:rPr>
              <a:t> </a:t>
            </a:r>
            <a:r>
              <a:rPr lang="en-US" sz="2400" b="1" dirty="0" err="1">
                <a:solidFill>
                  <a:srgbClr val="C00000"/>
                </a:solidFill>
                <a:latin typeface="+mj-lt"/>
              </a:rPr>
              <a:t>gian</a:t>
            </a:r>
            <a:r>
              <a:rPr lang="en-US" sz="2400" b="1" dirty="0">
                <a:solidFill>
                  <a:srgbClr val="C00000"/>
                </a:solidFill>
                <a:latin typeface="+mj-lt"/>
              </a:rPr>
              <a:t> chu </a:t>
            </a:r>
            <a:r>
              <a:rPr lang="en-US" sz="2400" b="1" dirty="0" err="1">
                <a:solidFill>
                  <a:srgbClr val="C00000"/>
                </a:solidFill>
                <a:latin typeface="+mj-lt"/>
              </a:rPr>
              <a:t>chuyển</a:t>
            </a:r>
            <a:r>
              <a:rPr lang="en-US" sz="2400" b="1" dirty="0">
                <a:solidFill>
                  <a:srgbClr val="C00000"/>
                </a:solidFill>
                <a:latin typeface="+mj-lt"/>
              </a:rPr>
              <a:t> </a:t>
            </a:r>
            <a:r>
              <a:rPr lang="en-US" sz="2400" b="1" dirty="0" err="1">
                <a:solidFill>
                  <a:srgbClr val="C00000"/>
                </a:solidFill>
                <a:latin typeface="+mj-lt"/>
              </a:rPr>
              <a:t>của</a:t>
            </a:r>
            <a:r>
              <a:rPr lang="en-US" sz="2400" b="1" dirty="0">
                <a:solidFill>
                  <a:srgbClr val="C00000"/>
                </a:solidFill>
                <a:latin typeface="+mj-lt"/>
              </a:rPr>
              <a:t> TB</a:t>
            </a:r>
            <a:r>
              <a:rPr lang="en-US" sz="2400" dirty="0">
                <a:solidFill>
                  <a:srgbClr val="000000"/>
                </a:solidFill>
                <a:latin typeface="+mj-lt"/>
              </a:rPr>
              <a:t>: </a:t>
            </a:r>
            <a:r>
              <a:rPr lang="vi-VN" sz="2400" dirty="0">
                <a:solidFill>
                  <a:srgbClr val="000000"/>
                </a:solidFill>
                <a:latin typeface="+mj-lt"/>
              </a:rPr>
              <a:t>L</a:t>
            </a:r>
            <a:r>
              <a:rPr lang="en-US" sz="2400" dirty="0">
                <a:solidFill>
                  <a:srgbClr val="000000"/>
                </a:solidFill>
                <a:latin typeface="+mj-lt"/>
              </a:rPr>
              <a:t>à </a:t>
            </a:r>
            <a:r>
              <a:rPr lang="en-US" sz="2400" dirty="0" err="1">
                <a:solidFill>
                  <a:srgbClr val="000000"/>
                </a:solidFill>
                <a:latin typeface="+mj-lt"/>
              </a:rPr>
              <a:t>thời</a:t>
            </a:r>
            <a:r>
              <a:rPr lang="en-US" sz="2400" dirty="0">
                <a:solidFill>
                  <a:srgbClr val="000000"/>
                </a:solidFill>
                <a:latin typeface="+mj-lt"/>
              </a:rPr>
              <a:t> </a:t>
            </a:r>
            <a:r>
              <a:rPr lang="en-US" sz="2400" dirty="0" err="1">
                <a:solidFill>
                  <a:srgbClr val="000000"/>
                </a:solidFill>
                <a:latin typeface="+mj-lt"/>
              </a:rPr>
              <a:t>gian</a:t>
            </a:r>
            <a:r>
              <a:rPr lang="en-US" sz="2400" dirty="0">
                <a:solidFill>
                  <a:srgbClr val="000000"/>
                </a:solidFill>
                <a:latin typeface="+mj-lt"/>
              </a:rPr>
              <a:t> TB </a:t>
            </a:r>
            <a:r>
              <a:rPr lang="en-US" sz="2400" dirty="0" err="1">
                <a:solidFill>
                  <a:srgbClr val="000000"/>
                </a:solidFill>
                <a:latin typeface="+mj-lt"/>
              </a:rPr>
              <a:t>vận</a:t>
            </a:r>
            <a:r>
              <a:rPr lang="en-US" sz="2400" dirty="0">
                <a:solidFill>
                  <a:srgbClr val="000000"/>
                </a:solidFill>
                <a:latin typeface="+mj-lt"/>
              </a:rPr>
              <a:t> </a:t>
            </a:r>
            <a:r>
              <a:rPr lang="en-US" sz="2400" dirty="0" err="1">
                <a:solidFill>
                  <a:srgbClr val="000000"/>
                </a:solidFill>
                <a:latin typeface="+mj-lt"/>
              </a:rPr>
              <a:t>động</a:t>
            </a:r>
            <a:r>
              <a:rPr lang="en-US" sz="2400" dirty="0">
                <a:solidFill>
                  <a:srgbClr val="000000"/>
                </a:solidFill>
                <a:latin typeface="+mj-lt"/>
              </a:rPr>
              <a:t> </a:t>
            </a:r>
            <a:r>
              <a:rPr lang="en-US" sz="2400" dirty="0" err="1">
                <a:solidFill>
                  <a:srgbClr val="000000"/>
                </a:solidFill>
                <a:latin typeface="+mj-lt"/>
              </a:rPr>
              <a:t>hết</a:t>
            </a:r>
            <a:r>
              <a:rPr lang="en-US" sz="2400" dirty="0">
                <a:solidFill>
                  <a:srgbClr val="000000"/>
                </a:solidFill>
                <a:latin typeface="+mj-lt"/>
              </a:rPr>
              <a:t> </a:t>
            </a:r>
            <a:r>
              <a:rPr lang="en-US" sz="2400" dirty="0" err="1">
                <a:solidFill>
                  <a:srgbClr val="000000"/>
                </a:solidFill>
                <a:latin typeface="+mj-lt"/>
              </a:rPr>
              <a:t>một</a:t>
            </a:r>
            <a:r>
              <a:rPr lang="en-US" sz="2400" dirty="0">
                <a:solidFill>
                  <a:srgbClr val="000000"/>
                </a:solidFill>
                <a:latin typeface="+mj-lt"/>
              </a:rPr>
              <a:t> </a:t>
            </a:r>
            <a:r>
              <a:rPr lang="en-US" sz="2400" dirty="0" err="1">
                <a:solidFill>
                  <a:srgbClr val="000000"/>
                </a:solidFill>
                <a:latin typeface="+mj-lt"/>
              </a:rPr>
              <a:t>vòng</a:t>
            </a:r>
            <a:r>
              <a:rPr lang="en-US" sz="2400" dirty="0">
                <a:solidFill>
                  <a:srgbClr val="000000"/>
                </a:solidFill>
                <a:latin typeface="+mj-lt"/>
              </a:rPr>
              <a:t> </a:t>
            </a:r>
            <a:r>
              <a:rPr lang="en-US" sz="2400" dirty="0" err="1">
                <a:solidFill>
                  <a:srgbClr val="000000"/>
                </a:solidFill>
                <a:latin typeface="+mj-lt"/>
              </a:rPr>
              <a:t>tuần</a:t>
            </a:r>
            <a:r>
              <a:rPr lang="en-US" sz="2400" dirty="0">
                <a:solidFill>
                  <a:srgbClr val="000000"/>
                </a:solidFill>
                <a:latin typeface="+mj-lt"/>
              </a:rPr>
              <a:t> </a:t>
            </a:r>
            <a:r>
              <a:rPr lang="en-US" sz="2400" dirty="0" err="1">
                <a:solidFill>
                  <a:srgbClr val="000000"/>
                </a:solidFill>
                <a:latin typeface="+mj-lt"/>
              </a:rPr>
              <a:t>hoàn</a:t>
            </a:r>
            <a:r>
              <a:rPr lang="en-US" sz="2400" dirty="0">
                <a:solidFill>
                  <a:srgbClr val="000000"/>
                </a:solidFill>
                <a:latin typeface="+mj-lt"/>
              </a:rPr>
              <a:t>.</a:t>
            </a:r>
            <a:r>
              <a:rPr lang="en-US" sz="2400" dirty="0">
                <a:latin typeface="+mj-lt"/>
              </a:rPr>
              <a:t> </a:t>
            </a:r>
            <a:r>
              <a:rPr lang="en-US" sz="2000" dirty="0">
                <a:latin typeface="+mj-lt"/>
              </a:rPr>
              <a:t/>
            </a:r>
            <a:br>
              <a:rPr lang="en-US" sz="2000" dirty="0">
                <a:latin typeface="+mj-lt"/>
              </a:rPr>
            </a:br>
            <a:endParaRPr lang="en-US" sz="2000" dirty="0">
              <a:latin typeface="+mj-lt"/>
            </a:endParaRPr>
          </a:p>
        </p:txBody>
      </p:sp>
      <p:sp>
        <p:nvSpPr>
          <p:cNvPr id="65" name="Rectangle 64">
            <a:extLst>
              <a:ext uri="{FF2B5EF4-FFF2-40B4-BE49-F238E27FC236}">
                <a16:creationId xmlns="" xmlns:a16="http://schemas.microsoft.com/office/drawing/2014/main" id="{894BBEC1-0245-47F8-8188-0B69C5E82802}"/>
              </a:ext>
            </a:extLst>
          </p:cNvPr>
          <p:cNvSpPr/>
          <p:nvPr/>
        </p:nvSpPr>
        <p:spPr>
          <a:xfrm>
            <a:off x="2590608" y="4988666"/>
            <a:ext cx="1914875" cy="461665"/>
          </a:xfrm>
          <a:prstGeom prst="rect">
            <a:avLst/>
          </a:prstGeom>
        </p:spPr>
        <p:txBody>
          <a:bodyPr wrap="square">
            <a:spAutoFit/>
          </a:bodyPr>
          <a:lstStyle/>
          <a:p>
            <a:pPr>
              <a:defRPr/>
            </a:pPr>
            <a:r>
              <a:rPr lang="en-US" sz="2400" dirty="0">
                <a:solidFill>
                  <a:srgbClr val="336600"/>
                </a:solidFill>
                <a:latin typeface="+mj-lt"/>
              </a:rPr>
              <a:t>- </a:t>
            </a:r>
            <a:r>
              <a:rPr lang="en-US" sz="2400" b="1" u="sng" dirty="0">
                <a:solidFill>
                  <a:srgbClr val="336600"/>
                </a:solidFill>
                <a:latin typeface="+mj-lt"/>
              </a:rPr>
              <a:t>Bao </a:t>
            </a:r>
            <a:r>
              <a:rPr lang="en-US" sz="2400" b="1" u="sng" dirty="0" err="1">
                <a:solidFill>
                  <a:srgbClr val="336600"/>
                </a:solidFill>
                <a:latin typeface="+mj-lt"/>
              </a:rPr>
              <a:t>gồm</a:t>
            </a:r>
            <a:r>
              <a:rPr lang="en-US" sz="2400" dirty="0">
                <a:solidFill>
                  <a:srgbClr val="336600"/>
                </a:solidFill>
                <a:latin typeface="+mj-lt"/>
              </a:rPr>
              <a:t>:</a:t>
            </a:r>
            <a:endParaRPr lang="en-US" dirty="0">
              <a:solidFill>
                <a:srgbClr val="C00000"/>
              </a:solidFill>
            </a:endParaRPr>
          </a:p>
        </p:txBody>
      </p:sp>
      <p:sp>
        <p:nvSpPr>
          <p:cNvPr id="66" name="Rectangle 65">
            <a:extLst>
              <a:ext uri="{FF2B5EF4-FFF2-40B4-BE49-F238E27FC236}">
                <a16:creationId xmlns="" xmlns:a16="http://schemas.microsoft.com/office/drawing/2014/main" id="{44F0431F-252C-4417-A865-13FE0503A5C7}"/>
              </a:ext>
            </a:extLst>
          </p:cNvPr>
          <p:cNvSpPr/>
          <p:nvPr/>
        </p:nvSpPr>
        <p:spPr>
          <a:xfrm>
            <a:off x="4741984" y="5422372"/>
            <a:ext cx="4860486" cy="1108075"/>
          </a:xfrm>
          <a:prstGeom prst="rect">
            <a:avLst/>
          </a:prstGeom>
        </p:spPr>
        <p:txBody>
          <a:bodyPr wrap="square">
            <a:spAutoFit/>
          </a:bodyPr>
          <a:lstStyle/>
          <a:p>
            <a:pPr marL="285750" indent="-285750">
              <a:buFont typeface="Courier New" panose="02070309020205020404" pitchFamily="49" charset="0"/>
              <a:buChar char="o"/>
              <a:defRPr/>
            </a:pPr>
            <a:r>
              <a:rPr lang="vi-VN" sz="2400" dirty="0">
                <a:solidFill>
                  <a:srgbClr val="663300"/>
                </a:solidFill>
                <a:latin typeface="+mn-lt"/>
              </a:rPr>
              <a:t>Thời gian </a:t>
            </a:r>
            <a:r>
              <a:rPr lang="en-US" sz="2400" dirty="0" err="1">
                <a:solidFill>
                  <a:srgbClr val="663300"/>
                </a:solidFill>
                <a:latin typeface="+mn-lt"/>
              </a:rPr>
              <a:t>sản</a:t>
            </a:r>
            <a:r>
              <a:rPr lang="en-US" sz="2400" dirty="0">
                <a:solidFill>
                  <a:srgbClr val="663300"/>
                </a:solidFill>
                <a:latin typeface="+mn-lt"/>
              </a:rPr>
              <a:t> </a:t>
            </a:r>
            <a:r>
              <a:rPr lang="en-US" sz="2400" dirty="0" err="1">
                <a:solidFill>
                  <a:srgbClr val="663300"/>
                </a:solidFill>
                <a:latin typeface="+mn-lt"/>
              </a:rPr>
              <a:t>xuất</a:t>
            </a:r>
            <a:endParaRPr lang="en-US" sz="2400" dirty="0">
              <a:solidFill>
                <a:srgbClr val="663300"/>
              </a:solidFill>
              <a:latin typeface="+mn-lt"/>
            </a:endParaRPr>
          </a:p>
          <a:p>
            <a:pPr marL="285750" indent="-285750">
              <a:buFont typeface="Courier New" panose="02070309020205020404" pitchFamily="49" charset="0"/>
              <a:buChar char="o"/>
              <a:defRPr/>
            </a:pPr>
            <a:r>
              <a:rPr lang="vi-VN" sz="2400" dirty="0">
                <a:solidFill>
                  <a:srgbClr val="663300"/>
                </a:solidFill>
                <a:latin typeface="+mn-lt"/>
              </a:rPr>
              <a:t> Thời gian lưu thông</a:t>
            </a:r>
            <a:r>
              <a:rPr lang="vi-VN" sz="2000" dirty="0">
                <a:solidFill>
                  <a:srgbClr val="663300"/>
                </a:solidFill>
                <a:latin typeface="+mn-lt"/>
              </a:rPr>
              <a:t> </a:t>
            </a:r>
            <a:r>
              <a:rPr lang="vi-VN" dirty="0">
                <a:solidFill>
                  <a:srgbClr val="663300"/>
                </a:solidFill>
              </a:rPr>
              <a:t/>
            </a:r>
            <a:br>
              <a:rPr lang="vi-VN" dirty="0">
                <a:solidFill>
                  <a:srgbClr val="663300"/>
                </a:solidFill>
              </a:rPr>
            </a:br>
            <a:endParaRPr lang="en-US" dirty="0">
              <a:solidFill>
                <a:srgbClr val="663300"/>
              </a:solidFill>
            </a:endParaRPr>
          </a:p>
        </p:txBody>
      </p:sp>
      <p:grpSp>
        <p:nvGrpSpPr>
          <p:cNvPr id="68" name="그룹 95">
            <a:extLst>
              <a:ext uri="{FF2B5EF4-FFF2-40B4-BE49-F238E27FC236}">
                <a16:creationId xmlns="" xmlns:a16="http://schemas.microsoft.com/office/drawing/2014/main" id="{07AAABC9-C480-49C5-B1E7-96F3B3139B43}"/>
              </a:ext>
            </a:extLst>
          </p:cNvPr>
          <p:cNvGrpSpPr/>
          <p:nvPr/>
        </p:nvGrpSpPr>
        <p:grpSpPr>
          <a:xfrm>
            <a:off x="190107" y="4339526"/>
            <a:ext cx="2143161" cy="2374262"/>
            <a:chOff x="9489281" y="3235423"/>
            <a:chExt cx="1998856" cy="2981634"/>
          </a:xfrm>
        </p:grpSpPr>
        <p:grpSp>
          <p:nvGrpSpPr>
            <p:cNvPr id="69" name="그룹 72">
              <a:extLst>
                <a:ext uri="{FF2B5EF4-FFF2-40B4-BE49-F238E27FC236}">
                  <a16:creationId xmlns="" xmlns:a16="http://schemas.microsoft.com/office/drawing/2014/main" id="{D0C1B929-9942-4F52-A2F5-19C955EA9705}"/>
                </a:ext>
              </a:extLst>
            </p:cNvPr>
            <p:cNvGrpSpPr/>
            <p:nvPr/>
          </p:nvGrpSpPr>
          <p:grpSpPr>
            <a:xfrm>
              <a:off x="10076677" y="5237374"/>
              <a:ext cx="1137987" cy="979683"/>
              <a:chOff x="10076677" y="5237374"/>
              <a:chExt cx="1137987" cy="979683"/>
            </a:xfrm>
          </p:grpSpPr>
          <p:grpSp>
            <p:nvGrpSpPr>
              <p:cNvPr id="85" name="Group 7">
                <a:extLst>
                  <a:ext uri="{FF2B5EF4-FFF2-40B4-BE49-F238E27FC236}">
                    <a16:creationId xmlns="" xmlns:a16="http://schemas.microsoft.com/office/drawing/2014/main" id="{01C96964-E98A-46D1-ACC9-8B6E131CEC88}"/>
                  </a:ext>
                </a:extLst>
              </p:cNvPr>
              <p:cNvGrpSpPr/>
              <p:nvPr/>
            </p:nvGrpSpPr>
            <p:grpSpPr>
              <a:xfrm>
                <a:off x="10076677" y="5237374"/>
                <a:ext cx="1137987" cy="979683"/>
                <a:chOff x="5580112" y="4160675"/>
                <a:chExt cx="2016224" cy="1735751"/>
              </a:xfrm>
            </p:grpSpPr>
            <p:sp>
              <p:nvSpPr>
                <p:cNvPr id="87" name="Trapezoid 1">
                  <a:extLst>
                    <a:ext uri="{FF2B5EF4-FFF2-40B4-BE49-F238E27FC236}">
                      <a16:creationId xmlns="" xmlns:a16="http://schemas.microsoft.com/office/drawing/2014/main" id="{21D8BB09-1166-4EFB-AF7A-58F36672C0D4}"/>
                    </a:ext>
                  </a:extLst>
                </p:cNvPr>
                <p:cNvSpPr/>
                <p:nvPr/>
              </p:nvSpPr>
              <p:spPr>
                <a:xfrm rot="10800000">
                  <a:off x="5796136" y="4653136"/>
                  <a:ext cx="1584176" cy="1243290"/>
                </a:xfrm>
                <a:custGeom>
                  <a:avLst/>
                  <a:gdLst>
                    <a:gd name="connsiteX0" fmla="*/ 0 w 1584176"/>
                    <a:gd name="connsiteY0" fmla="*/ 1216152 h 1216152"/>
                    <a:gd name="connsiteX1" fmla="*/ 304038 w 1584176"/>
                    <a:gd name="connsiteY1" fmla="*/ 0 h 1216152"/>
                    <a:gd name="connsiteX2" fmla="*/ 1280138 w 1584176"/>
                    <a:gd name="connsiteY2" fmla="*/ 0 h 1216152"/>
                    <a:gd name="connsiteX3" fmla="*/ 1584176 w 1584176"/>
                    <a:gd name="connsiteY3" fmla="*/ 1216152 h 1216152"/>
                    <a:gd name="connsiteX4" fmla="*/ 0 w 1584176"/>
                    <a:gd name="connsiteY4" fmla="*/ 1216152 h 1216152"/>
                    <a:gd name="connsiteX0" fmla="*/ 0 w 1584176"/>
                    <a:gd name="connsiteY0" fmla="*/ 1235792 h 1235792"/>
                    <a:gd name="connsiteX1" fmla="*/ 304038 w 1584176"/>
                    <a:gd name="connsiteY1" fmla="*/ 19640 h 1235792"/>
                    <a:gd name="connsiteX2" fmla="*/ 1280138 w 1584176"/>
                    <a:gd name="connsiteY2" fmla="*/ 19640 h 1235792"/>
                    <a:gd name="connsiteX3" fmla="*/ 1584176 w 1584176"/>
                    <a:gd name="connsiteY3" fmla="*/ 1235792 h 1235792"/>
                    <a:gd name="connsiteX4" fmla="*/ 0 w 1584176"/>
                    <a:gd name="connsiteY4" fmla="*/ 1235792 h 1235792"/>
                    <a:gd name="connsiteX0" fmla="*/ 0 w 1584176"/>
                    <a:gd name="connsiteY0" fmla="*/ 1243290 h 1243290"/>
                    <a:gd name="connsiteX1" fmla="*/ 304038 w 1584176"/>
                    <a:gd name="connsiteY1" fmla="*/ 27138 h 1243290"/>
                    <a:gd name="connsiteX2" fmla="*/ 1280138 w 1584176"/>
                    <a:gd name="connsiteY2" fmla="*/ 27138 h 1243290"/>
                    <a:gd name="connsiteX3" fmla="*/ 1584176 w 1584176"/>
                    <a:gd name="connsiteY3" fmla="*/ 1243290 h 1243290"/>
                    <a:gd name="connsiteX4" fmla="*/ 0 w 1584176"/>
                    <a:gd name="connsiteY4" fmla="*/ 1243290 h 1243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176" h="1243290">
                      <a:moveTo>
                        <a:pt x="0" y="1243290"/>
                      </a:moveTo>
                      <a:lnTo>
                        <a:pt x="304038" y="27138"/>
                      </a:lnTo>
                      <a:cubicBezTo>
                        <a:pt x="629405" y="-57"/>
                        <a:pt x="941174" y="-17053"/>
                        <a:pt x="1280138" y="27138"/>
                      </a:cubicBezTo>
                      <a:lnTo>
                        <a:pt x="1584176" y="1243290"/>
                      </a:lnTo>
                      <a:lnTo>
                        <a:pt x="0" y="1243290"/>
                      </a:lnTo>
                      <a:close/>
                    </a:path>
                  </a:pathLst>
                </a:custGeom>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88" name="Trapezoid 6">
                  <a:extLst>
                    <a:ext uri="{FF2B5EF4-FFF2-40B4-BE49-F238E27FC236}">
                      <a16:creationId xmlns="" xmlns:a16="http://schemas.microsoft.com/office/drawing/2014/main" id="{0E753BD0-3721-40F2-ABB5-1EA6E7C21625}"/>
                    </a:ext>
                  </a:extLst>
                </p:cNvPr>
                <p:cNvSpPr/>
                <p:nvPr/>
              </p:nvSpPr>
              <p:spPr>
                <a:xfrm rot="10800000">
                  <a:off x="5580112" y="4312147"/>
                  <a:ext cx="2016224" cy="471979"/>
                </a:xfrm>
                <a:custGeom>
                  <a:avLst/>
                  <a:gdLst>
                    <a:gd name="connsiteX0" fmla="*/ 0 w 2016224"/>
                    <a:gd name="connsiteY0" fmla="*/ 360040 h 360040"/>
                    <a:gd name="connsiteX1" fmla="*/ 128109 w 2016224"/>
                    <a:gd name="connsiteY1" fmla="*/ 0 h 360040"/>
                    <a:gd name="connsiteX2" fmla="*/ 1888115 w 2016224"/>
                    <a:gd name="connsiteY2" fmla="*/ 0 h 360040"/>
                    <a:gd name="connsiteX3" fmla="*/ 2016224 w 2016224"/>
                    <a:gd name="connsiteY3" fmla="*/ 360040 h 360040"/>
                    <a:gd name="connsiteX4" fmla="*/ 0 w 2016224"/>
                    <a:gd name="connsiteY4" fmla="*/ 360040 h 360040"/>
                    <a:gd name="connsiteX0" fmla="*/ 0 w 2016224"/>
                    <a:gd name="connsiteY0" fmla="*/ 431046 h 431046"/>
                    <a:gd name="connsiteX1" fmla="*/ 128109 w 2016224"/>
                    <a:gd name="connsiteY1" fmla="*/ 71006 h 431046"/>
                    <a:gd name="connsiteX2" fmla="*/ 1888115 w 2016224"/>
                    <a:gd name="connsiteY2" fmla="*/ 71006 h 431046"/>
                    <a:gd name="connsiteX3" fmla="*/ 2016224 w 2016224"/>
                    <a:gd name="connsiteY3" fmla="*/ 431046 h 431046"/>
                    <a:gd name="connsiteX4" fmla="*/ 0 w 2016224"/>
                    <a:gd name="connsiteY4" fmla="*/ 431046 h 431046"/>
                    <a:gd name="connsiteX0" fmla="*/ 0 w 2016224"/>
                    <a:gd name="connsiteY0" fmla="*/ 458241 h 458241"/>
                    <a:gd name="connsiteX1" fmla="*/ 128109 w 2016224"/>
                    <a:gd name="connsiteY1" fmla="*/ 98201 h 458241"/>
                    <a:gd name="connsiteX2" fmla="*/ 1888115 w 2016224"/>
                    <a:gd name="connsiteY2" fmla="*/ 98201 h 458241"/>
                    <a:gd name="connsiteX3" fmla="*/ 2016224 w 2016224"/>
                    <a:gd name="connsiteY3" fmla="*/ 458241 h 458241"/>
                    <a:gd name="connsiteX4" fmla="*/ 0 w 2016224"/>
                    <a:gd name="connsiteY4" fmla="*/ 458241 h 458241"/>
                    <a:gd name="connsiteX0" fmla="*/ 0 w 2016224"/>
                    <a:gd name="connsiteY0" fmla="*/ 465296 h 465296"/>
                    <a:gd name="connsiteX1" fmla="*/ 128109 w 2016224"/>
                    <a:gd name="connsiteY1" fmla="*/ 105256 h 465296"/>
                    <a:gd name="connsiteX2" fmla="*/ 1888115 w 2016224"/>
                    <a:gd name="connsiteY2" fmla="*/ 105256 h 465296"/>
                    <a:gd name="connsiteX3" fmla="*/ 2016224 w 2016224"/>
                    <a:gd name="connsiteY3" fmla="*/ 465296 h 465296"/>
                    <a:gd name="connsiteX4" fmla="*/ 0 w 2016224"/>
                    <a:gd name="connsiteY4" fmla="*/ 465296 h 465296"/>
                    <a:gd name="connsiteX0" fmla="*/ 0 w 2016224"/>
                    <a:gd name="connsiteY0" fmla="*/ 471979 h 471979"/>
                    <a:gd name="connsiteX1" fmla="*/ 128109 w 2016224"/>
                    <a:gd name="connsiteY1" fmla="*/ 111939 h 471979"/>
                    <a:gd name="connsiteX2" fmla="*/ 1888115 w 2016224"/>
                    <a:gd name="connsiteY2" fmla="*/ 111939 h 471979"/>
                    <a:gd name="connsiteX3" fmla="*/ 2016224 w 2016224"/>
                    <a:gd name="connsiteY3" fmla="*/ 471979 h 471979"/>
                    <a:gd name="connsiteX4" fmla="*/ 0 w 2016224"/>
                    <a:gd name="connsiteY4" fmla="*/ 471979 h 47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224" h="471979">
                      <a:moveTo>
                        <a:pt x="0" y="471979"/>
                      </a:moveTo>
                      <a:lnTo>
                        <a:pt x="128109" y="111939"/>
                      </a:lnTo>
                      <a:cubicBezTo>
                        <a:pt x="572010" y="-7034"/>
                        <a:pt x="1260655" y="-64822"/>
                        <a:pt x="1888115" y="111939"/>
                      </a:cubicBezTo>
                      <a:lnTo>
                        <a:pt x="2016224" y="471979"/>
                      </a:lnTo>
                      <a:lnTo>
                        <a:pt x="0" y="471979"/>
                      </a:lnTo>
                      <a:close/>
                    </a:path>
                  </a:pathLst>
                </a:custGeom>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89" name="Oval 5">
                  <a:extLst>
                    <a:ext uri="{FF2B5EF4-FFF2-40B4-BE49-F238E27FC236}">
                      <a16:creationId xmlns="" xmlns:a16="http://schemas.microsoft.com/office/drawing/2014/main" id="{33D798E4-26C1-4951-808D-E297C22603CD}"/>
                    </a:ext>
                  </a:extLst>
                </p:cNvPr>
                <p:cNvSpPr/>
                <p:nvPr/>
              </p:nvSpPr>
              <p:spPr>
                <a:xfrm>
                  <a:off x="5580223" y="4160675"/>
                  <a:ext cx="2016000" cy="302944"/>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sp>
            <p:nvSpPr>
              <p:cNvPr id="86" name="Chord 23">
                <a:extLst>
                  <a:ext uri="{FF2B5EF4-FFF2-40B4-BE49-F238E27FC236}">
                    <a16:creationId xmlns="" xmlns:a16="http://schemas.microsoft.com/office/drawing/2014/main" id="{BD1D6FD8-8AA0-43A4-B5B6-1BE9746A07E8}"/>
                  </a:ext>
                </a:extLst>
              </p:cNvPr>
              <p:cNvSpPr/>
              <p:nvPr/>
            </p:nvSpPr>
            <p:spPr>
              <a:xfrm>
                <a:off x="10344068" y="5259227"/>
                <a:ext cx="578589" cy="141955"/>
              </a:xfrm>
              <a:custGeom>
                <a:avLst/>
                <a:gdLst>
                  <a:gd name="connsiteX0" fmla="*/ 115433 w 914400"/>
                  <a:gd name="connsiteY0" fmla="*/ 153510 h 914400"/>
                  <a:gd name="connsiteX1" fmla="*/ 462323 w 914400"/>
                  <a:gd name="connsiteY1" fmla="*/ 28 h 914400"/>
                  <a:gd name="connsiteX2" fmla="*/ 805686 w 914400"/>
                  <a:gd name="connsiteY2" fmla="*/ 161244 h 914400"/>
                  <a:gd name="connsiteX3" fmla="*/ 115433 w 914400"/>
                  <a:gd name="connsiteY3" fmla="*/ 153510 h 914400"/>
                  <a:gd name="connsiteX0" fmla="*/ 0 w 723591"/>
                  <a:gd name="connsiteY0" fmla="*/ 177315 h 177532"/>
                  <a:gd name="connsiteX1" fmla="*/ 380228 w 723591"/>
                  <a:gd name="connsiteY1" fmla="*/ 21 h 177532"/>
                  <a:gd name="connsiteX2" fmla="*/ 723591 w 723591"/>
                  <a:gd name="connsiteY2" fmla="*/ 161237 h 177532"/>
                  <a:gd name="connsiteX3" fmla="*/ 0 w 723591"/>
                  <a:gd name="connsiteY3" fmla="*/ 177315 h 177532"/>
                  <a:gd name="connsiteX0" fmla="*/ 0 w 759310"/>
                  <a:gd name="connsiteY0" fmla="*/ 177315 h 185049"/>
                  <a:gd name="connsiteX1" fmla="*/ 380228 w 759310"/>
                  <a:gd name="connsiteY1" fmla="*/ 21 h 185049"/>
                  <a:gd name="connsiteX2" fmla="*/ 759310 w 759310"/>
                  <a:gd name="connsiteY2" fmla="*/ 185049 h 185049"/>
                  <a:gd name="connsiteX3" fmla="*/ 0 w 759310"/>
                  <a:gd name="connsiteY3" fmla="*/ 177315 h 185049"/>
                  <a:gd name="connsiteX0" fmla="*/ 0 w 759310"/>
                  <a:gd name="connsiteY0" fmla="*/ 177315 h 188144"/>
                  <a:gd name="connsiteX1" fmla="*/ 380228 w 759310"/>
                  <a:gd name="connsiteY1" fmla="*/ 21 h 188144"/>
                  <a:gd name="connsiteX2" fmla="*/ 759310 w 759310"/>
                  <a:gd name="connsiteY2" fmla="*/ 185049 h 188144"/>
                  <a:gd name="connsiteX3" fmla="*/ 0 w 759310"/>
                  <a:gd name="connsiteY3" fmla="*/ 177315 h 188144"/>
                  <a:gd name="connsiteX0" fmla="*/ 0 w 759310"/>
                  <a:gd name="connsiteY0" fmla="*/ 177315 h 191233"/>
                  <a:gd name="connsiteX1" fmla="*/ 380228 w 759310"/>
                  <a:gd name="connsiteY1" fmla="*/ 21 h 191233"/>
                  <a:gd name="connsiteX2" fmla="*/ 759310 w 759310"/>
                  <a:gd name="connsiteY2" fmla="*/ 185049 h 191233"/>
                  <a:gd name="connsiteX3" fmla="*/ 0 w 759310"/>
                  <a:gd name="connsiteY3" fmla="*/ 177315 h 191233"/>
                  <a:gd name="connsiteX0" fmla="*/ 0 w 759310"/>
                  <a:gd name="connsiteY0" fmla="*/ 177315 h 187572"/>
                  <a:gd name="connsiteX1" fmla="*/ 380228 w 759310"/>
                  <a:gd name="connsiteY1" fmla="*/ 21 h 187572"/>
                  <a:gd name="connsiteX2" fmla="*/ 759310 w 759310"/>
                  <a:gd name="connsiteY2" fmla="*/ 177905 h 187572"/>
                  <a:gd name="connsiteX3" fmla="*/ 0 w 759310"/>
                  <a:gd name="connsiteY3" fmla="*/ 177315 h 187572"/>
                  <a:gd name="connsiteX0" fmla="*/ 0 w 768835"/>
                  <a:gd name="connsiteY0" fmla="*/ 177315 h 188632"/>
                  <a:gd name="connsiteX1" fmla="*/ 380228 w 768835"/>
                  <a:gd name="connsiteY1" fmla="*/ 21 h 188632"/>
                  <a:gd name="connsiteX2" fmla="*/ 768835 w 768835"/>
                  <a:gd name="connsiteY2" fmla="*/ 180287 h 188632"/>
                  <a:gd name="connsiteX3" fmla="*/ 0 w 768835"/>
                  <a:gd name="connsiteY3" fmla="*/ 177315 h 188632"/>
                </a:gdLst>
                <a:ahLst/>
                <a:cxnLst>
                  <a:cxn ang="0">
                    <a:pos x="connsiteX0" y="connsiteY0"/>
                  </a:cxn>
                  <a:cxn ang="0">
                    <a:pos x="connsiteX1" y="connsiteY1"/>
                  </a:cxn>
                  <a:cxn ang="0">
                    <a:pos x="connsiteX2" y="connsiteY2"/>
                  </a:cxn>
                  <a:cxn ang="0">
                    <a:pos x="connsiteX3" y="connsiteY3"/>
                  </a:cxn>
                </a:cxnLst>
                <a:rect l="l" t="t" r="r" b="b"/>
                <a:pathLst>
                  <a:path w="768835" h="188632">
                    <a:moveTo>
                      <a:pt x="0" y="177315"/>
                    </a:moveTo>
                    <a:cubicBezTo>
                      <a:pt x="87950" y="78338"/>
                      <a:pt x="247828" y="-1462"/>
                      <a:pt x="380228" y="21"/>
                    </a:cubicBezTo>
                    <a:cubicBezTo>
                      <a:pt x="512627" y="1505"/>
                      <a:pt x="683125" y="79364"/>
                      <a:pt x="768835" y="180287"/>
                    </a:cubicBezTo>
                    <a:cubicBezTo>
                      <a:pt x="513351" y="189616"/>
                      <a:pt x="257866" y="194180"/>
                      <a:pt x="0" y="17731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grpSp>
          <p:nvGrpSpPr>
            <p:cNvPr id="70" name="그룹 56">
              <a:extLst>
                <a:ext uri="{FF2B5EF4-FFF2-40B4-BE49-F238E27FC236}">
                  <a16:creationId xmlns="" xmlns:a16="http://schemas.microsoft.com/office/drawing/2014/main" id="{9E202EFA-7C89-459A-869E-1DAF621B11A6}"/>
                </a:ext>
              </a:extLst>
            </p:cNvPr>
            <p:cNvGrpSpPr/>
            <p:nvPr/>
          </p:nvGrpSpPr>
          <p:grpSpPr>
            <a:xfrm>
              <a:off x="9489281" y="3235423"/>
              <a:ext cx="1998856" cy="2055624"/>
              <a:chOff x="9498806" y="3311273"/>
              <a:chExt cx="1998856" cy="2055624"/>
            </a:xfrm>
          </p:grpSpPr>
          <p:sp>
            <p:nvSpPr>
              <p:cNvPr id="71" name="Freeform 9">
                <a:extLst>
                  <a:ext uri="{FF2B5EF4-FFF2-40B4-BE49-F238E27FC236}">
                    <a16:creationId xmlns="" xmlns:a16="http://schemas.microsoft.com/office/drawing/2014/main" id="{17F104CF-9E18-400B-83D0-737CA4FE1622}"/>
                  </a:ext>
                </a:extLst>
              </p:cNvPr>
              <p:cNvSpPr/>
              <p:nvPr/>
            </p:nvSpPr>
            <p:spPr>
              <a:xfrm>
                <a:off x="10435912" y="3742328"/>
                <a:ext cx="289282" cy="1624569"/>
              </a:xfrm>
              <a:custGeom>
                <a:avLst/>
                <a:gdLst>
                  <a:gd name="connsiteX0" fmla="*/ 171450 w 323850"/>
                  <a:gd name="connsiteY0" fmla="*/ 28575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71450 w 323850"/>
                  <a:gd name="connsiteY9" fmla="*/ 28575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76225 w 323850"/>
                  <a:gd name="connsiteY7" fmla="*/ 0 h 2152650"/>
                  <a:gd name="connsiteX8" fmla="*/ 167117 w 323850"/>
                  <a:gd name="connsiteY8" fmla="*/ 2573 h 2152650"/>
                  <a:gd name="connsiteX0" fmla="*/ 167117 w 327783"/>
                  <a:gd name="connsiteY0" fmla="*/ 2573 h 2152650"/>
                  <a:gd name="connsiteX1" fmla="*/ 152400 w 327783"/>
                  <a:gd name="connsiteY1" fmla="*/ 647700 h 2152650"/>
                  <a:gd name="connsiteX2" fmla="*/ 0 w 327783"/>
                  <a:gd name="connsiteY2" fmla="*/ 1457325 h 2152650"/>
                  <a:gd name="connsiteX3" fmla="*/ 180975 w 327783"/>
                  <a:gd name="connsiteY3" fmla="*/ 2152650 h 2152650"/>
                  <a:gd name="connsiteX4" fmla="*/ 323850 w 327783"/>
                  <a:gd name="connsiteY4" fmla="*/ 2066925 h 2152650"/>
                  <a:gd name="connsiteX5" fmla="*/ 161925 w 327783"/>
                  <a:gd name="connsiteY5" fmla="*/ 1419225 h 2152650"/>
                  <a:gd name="connsiteX6" fmla="*/ 295275 w 327783"/>
                  <a:gd name="connsiteY6" fmla="*/ 628650 h 2152650"/>
                  <a:gd name="connsiteX7" fmla="*/ 276225 w 327783"/>
                  <a:gd name="connsiteY7" fmla="*/ 0 h 2152650"/>
                  <a:gd name="connsiteX8" fmla="*/ 167117 w 327783"/>
                  <a:gd name="connsiteY8"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78793 w 361458"/>
                  <a:gd name="connsiteY0" fmla="*/ 2573 h 2152650"/>
                  <a:gd name="connsiteX1" fmla="*/ 164076 w 361458"/>
                  <a:gd name="connsiteY1" fmla="*/ 647700 h 2152650"/>
                  <a:gd name="connsiteX2" fmla="*/ 11676 w 361458"/>
                  <a:gd name="connsiteY2" fmla="*/ 1457325 h 2152650"/>
                  <a:gd name="connsiteX3" fmla="*/ 192651 w 361458"/>
                  <a:gd name="connsiteY3" fmla="*/ 2152650 h 2152650"/>
                  <a:gd name="connsiteX4" fmla="*/ 335526 w 361458"/>
                  <a:gd name="connsiteY4" fmla="*/ 2066925 h 2152650"/>
                  <a:gd name="connsiteX5" fmla="*/ 173601 w 361458"/>
                  <a:gd name="connsiteY5" fmla="*/ 1419225 h 2152650"/>
                  <a:gd name="connsiteX6" fmla="*/ 306951 w 361458"/>
                  <a:gd name="connsiteY6" fmla="*/ 628650 h 2152650"/>
                  <a:gd name="connsiteX7" fmla="*/ 360986 w 361458"/>
                  <a:gd name="connsiteY7" fmla="*/ 216050 h 2152650"/>
                  <a:gd name="connsiteX8" fmla="*/ 287901 w 361458"/>
                  <a:gd name="connsiteY8" fmla="*/ 0 h 2152650"/>
                  <a:gd name="connsiteX9" fmla="*/ 178793 w 361458"/>
                  <a:gd name="connsiteY9" fmla="*/ 2573 h 2152650"/>
                  <a:gd name="connsiteX0" fmla="*/ 178793 w 361849"/>
                  <a:gd name="connsiteY0" fmla="*/ 2573 h 2152650"/>
                  <a:gd name="connsiteX1" fmla="*/ 164076 w 361849"/>
                  <a:gd name="connsiteY1" fmla="*/ 647700 h 2152650"/>
                  <a:gd name="connsiteX2" fmla="*/ 11676 w 361849"/>
                  <a:gd name="connsiteY2" fmla="*/ 1457325 h 2152650"/>
                  <a:gd name="connsiteX3" fmla="*/ 192651 w 361849"/>
                  <a:gd name="connsiteY3" fmla="*/ 2152650 h 2152650"/>
                  <a:gd name="connsiteX4" fmla="*/ 335526 w 361849"/>
                  <a:gd name="connsiteY4" fmla="*/ 2066925 h 2152650"/>
                  <a:gd name="connsiteX5" fmla="*/ 173601 w 361849"/>
                  <a:gd name="connsiteY5" fmla="*/ 1419225 h 2152650"/>
                  <a:gd name="connsiteX6" fmla="*/ 315618 w 361849"/>
                  <a:gd name="connsiteY6" fmla="*/ 654652 h 2152650"/>
                  <a:gd name="connsiteX7" fmla="*/ 360986 w 361849"/>
                  <a:gd name="connsiteY7" fmla="*/ 216050 h 2152650"/>
                  <a:gd name="connsiteX8" fmla="*/ 287901 w 361849"/>
                  <a:gd name="connsiteY8" fmla="*/ 0 h 2152650"/>
                  <a:gd name="connsiteX9" fmla="*/ 178793 w 361849"/>
                  <a:gd name="connsiteY9" fmla="*/ 2573 h 2152650"/>
                  <a:gd name="connsiteX0" fmla="*/ 178793 w 361849"/>
                  <a:gd name="connsiteY0" fmla="*/ 2573 h 2152650"/>
                  <a:gd name="connsiteX1" fmla="*/ 164076 w 361849"/>
                  <a:gd name="connsiteY1" fmla="*/ 647700 h 2152650"/>
                  <a:gd name="connsiteX2" fmla="*/ 11676 w 361849"/>
                  <a:gd name="connsiteY2" fmla="*/ 1457325 h 2152650"/>
                  <a:gd name="connsiteX3" fmla="*/ 192651 w 361849"/>
                  <a:gd name="connsiteY3" fmla="*/ 2152650 h 2152650"/>
                  <a:gd name="connsiteX4" fmla="*/ 361528 w 361849"/>
                  <a:gd name="connsiteY4" fmla="*/ 2131929 h 2152650"/>
                  <a:gd name="connsiteX5" fmla="*/ 173601 w 361849"/>
                  <a:gd name="connsiteY5" fmla="*/ 1419225 h 2152650"/>
                  <a:gd name="connsiteX6" fmla="*/ 315618 w 361849"/>
                  <a:gd name="connsiteY6" fmla="*/ 654652 h 2152650"/>
                  <a:gd name="connsiteX7" fmla="*/ 360986 w 361849"/>
                  <a:gd name="connsiteY7" fmla="*/ 216050 h 2152650"/>
                  <a:gd name="connsiteX8" fmla="*/ 287901 w 361849"/>
                  <a:gd name="connsiteY8" fmla="*/ 0 h 2152650"/>
                  <a:gd name="connsiteX9" fmla="*/ 178793 w 361849"/>
                  <a:gd name="connsiteY9" fmla="*/ 2573 h 2152650"/>
                  <a:gd name="connsiteX0" fmla="*/ 178793 w 361528"/>
                  <a:gd name="connsiteY0" fmla="*/ 2573 h 2152650"/>
                  <a:gd name="connsiteX1" fmla="*/ 164076 w 361528"/>
                  <a:gd name="connsiteY1" fmla="*/ 647700 h 2152650"/>
                  <a:gd name="connsiteX2" fmla="*/ 11676 w 361528"/>
                  <a:gd name="connsiteY2" fmla="*/ 1457325 h 2152650"/>
                  <a:gd name="connsiteX3" fmla="*/ 192651 w 361528"/>
                  <a:gd name="connsiteY3" fmla="*/ 2152650 h 2152650"/>
                  <a:gd name="connsiteX4" fmla="*/ 361528 w 361528"/>
                  <a:gd name="connsiteY4" fmla="*/ 2131929 h 2152650"/>
                  <a:gd name="connsiteX5" fmla="*/ 173601 w 361528"/>
                  <a:gd name="connsiteY5" fmla="*/ 1419225 h 2152650"/>
                  <a:gd name="connsiteX6" fmla="*/ 315618 w 361528"/>
                  <a:gd name="connsiteY6" fmla="*/ 654652 h 2152650"/>
                  <a:gd name="connsiteX7" fmla="*/ 287901 w 361528"/>
                  <a:gd name="connsiteY7" fmla="*/ 0 h 2152650"/>
                  <a:gd name="connsiteX8" fmla="*/ 178793 w 361528"/>
                  <a:gd name="connsiteY8" fmla="*/ 2573 h 2152650"/>
                  <a:gd name="connsiteX0" fmla="*/ 178793 w 374776"/>
                  <a:gd name="connsiteY0" fmla="*/ 2573 h 2152650"/>
                  <a:gd name="connsiteX1" fmla="*/ 164076 w 374776"/>
                  <a:gd name="connsiteY1" fmla="*/ 647700 h 2152650"/>
                  <a:gd name="connsiteX2" fmla="*/ 11676 w 374776"/>
                  <a:gd name="connsiteY2" fmla="*/ 1457325 h 2152650"/>
                  <a:gd name="connsiteX3" fmla="*/ 192651 w 374776"/>
                  <a:gd name="connsiteY3" fmla="*/ 2152650 h 2152650"/>
                  <a:gd name="connsiteX4" fmla="*/ 361528 w 374776"/>
                  <a:gd name="connsiteY4" fmla="*/ 2131929 h 2152650"/>
                  <a:gd name="connsiteX5" fmla="*/ 173601 w 374776"/>
                  <a:gd name="connsiteY5" fmla="*/ 1419225 h 2152650"/>
                  <a:gd name="connsiteX6" fmla="*/ 315618 w 374776"/>
                  <a:gd name="connsiteY6" fmla="*/ 654652 h 2152650"/>
                  <a:gd name="connsiteX7" fmla="*/ 287901 w 374776"/>
                  <a:gd name="connsiteY7" fmla="*/ 0 h 2152650"/>
                  <a:gd name="connsiteX8" fmla="*/ 178793 w 374776"/>
                  <a:gd name="connsiteY8" fmla="*/ 2573 h 2152650"/>
                  <a:gd name="connsiteX0" fmla="*/ 178793 w 391181"/>
                  <a:gd name="connsiteY0" fmla="*/ 2573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78793 w 391181"/>
                  <a:gd name="connsiteY8" fmla="*/ 2573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50132 w 392855"/>
                  <a:gd name="connsiteY0" fmla="*/ 15574 h 2152650"/>
                  <a:gd name="connsiteX1" fmla="*/ 148416 w 392855"/>
                  <a:gd name="connsiteY1" fmla="*/ 647700 h 2152650"/>
                  <a:gd name="connsiteX2" fmla="*/ 13350 w 392855"/>
                  <a:gd name="connsiteY2" fmla="*/ 1457325 h 2152650"/>
                  <a:gd name="connsiteX3" fmla="*/ 194325 w 392855"/>
                  <a:gd name="connsiteY3" fmla="*/ 2152650 h 2152650"/>
                  <a:gd name="connsiteX4" fmla="*/ 363202 w 392855"/>
                  <a:gd name="connsiteY4" fmla="*/ 2131929 h 2152650"/>
                  <a:gd name="connsiteX5" fmla="*/ 175275 w 392855"/>
                  <a:gd name="connsiteY5" fmla="*/ 1419225 h 2152650"/>
                  <a:gd name="connsiteX6" fmla="*/ 317292 w 392855"/>
                  <a:gd name="connsiteY6" fmla="*/ 654652 h 2152650"/>
                  <a:gd name="connsiteX7" fmla="*/ 289575 w 392855"/>
                  <a:gd name="connsiteY7" fmla="*/ 0 h 2152650"/>
                  <a:gd name="connsiteX8" fmla="*/ 150132 w 392855"/>
                  <a:gd name="connsiteY8" fmla="*/ 15574 h 2152650"/>
                  <a:gd name="connsiteX0" fmla="*/ 132798 w 392855"/>
                  <a:gd name="connsiteY0" fmla="*/ 11240 h 2152650"/>
                  <a:gd name="connsiteX1" fmla="*/ 148416 w 392855"/>
                  <a:gd name="connsiteY1" fmla="*/ 647700 h 2152650"/>
                  <a:gd name="connsiteX2" fmla="*/ 13350 w 392855"/>
                  <a:gd name="connsiteY2" fmla="*/ 1457325 h 2152650"/>
                  <a:gd name="connsiteX3" fmla="*/ 194325 w 392855"/>
                  <a:gd name="connsiteY3" fmla="*/ 2152650 h 2152650"/>
                  <a:gd name="connsiteX4" fmla="*/ 363202 w 392855"/>
                  <a:gd name="connsiteY4" fmla="*/ 2131929 h 2152650"/>
                  <a:gd name="connsiteX5" fmla="*/ 175275 w 392855"/>
                  <a:gd name="connsiteY5" fmla="*/ 1419225 h 2152650"/>
                  <a:gd name="connsiteX6" fmla="*/ 317292 w 392855"/>
                  <a:gd name="connsiteY6" fmla="*/ 654652 h 2152650"/>
                  <a:gd name="connsiteX7" fmla="*/ 289575 w 392855"/>
                  <a:gd name="connsiteY7" fmla="*/ 0 h 2152650"/>
                  <a:gd name="connsiteX8" fmla="*/ 132798 w 392855"/>
                  <a:gd name="connsiteY8" fmla="*/ 11240 h 2152650"/>
                  <a:gd name="connsiteX0" fmla="*/ 115464 w 392855"/>
                  <a:gd name="connsiteY0" fmla="*/ 0 h 2158745"/>
                  <a:gd name="connsiteX1" fmla="*/ 148416 w 392855"/>
                  <a:gd name="connsiteY1" fmla="*/ 653795 h 2158745"/>
                  <a:gd name="connsiteX2" fmla="*/ 13350 w 392855"/>
                  <a:gd name="connsiteY2" fmla="*/ 1463420 h 2158745"/>
                  <a:gd name="connsiteX3" fmla="*/ 194325 w 392855"/>
                  <a:gd name="connsiteY3" fmla="*/ 2158745 h 2158745"/>
                  <a:gd name="connsiteX4" fmla="*/ 363202 w 392855"/>
                  <a:gd name="connsiteY4" fmla="*/ 2138024 h 2158745"/>
                  <a:gd name="connsiteX5" fmla="*/ 175275 w 392855"/>
                  <a:gd name="connsiteY5" fmla="*/ 1425320 h 2158745"/>
                  <a:gd name="connsiteX6" fmla="*/ 317292 w 392855"/>
                  <a:gd name="connsiteY6" fmla="*/ 660747 h 2158745"/>
                  <a:gd name="connsiteX7" fmla="*/ 289575 w 392855"/>
                  <a:gd name="connsiteY7" fmla="*/ 6095 h 2158745"/>
                  <a:gd name="connsiteX8" fmla="*/ 115464 w 392855"/>
                  <a:gd name="connsiteY8" fmla="*/ 0 h 2158745"/>
                  <a:gd name="connsiteX0" fmla="*/ 115464 w 392855"/>
                  <a:gd name="connsiteY0" fmla="*/ 0 h 2158745"/>
                  <a:gd name="connsiteX1" fmla="*/ 148416 w 392855"/>
                  <a:gd name="connsiteY1" fmla="*/ 653795 h 2158745"/>
                  <a:gd name="connsiteX2" fmla="*/ 13350 w 392855"/>
                  <a:gd name="connsiteY2" fmla="*/ 1463420 h 2158745"/>
                  <a:gd name="connsiteX3" fmla="*/ 194325 w 392855"/>
                  <a:gd name="connsiteY3" fmla="*/ 2158745 h 2158745"/>
                  <a:gd name="connsiteX4" fmla="*/ 363202 w 392855"/>
                  <a:gd name="connsiteY4" fmla="*/ 2138024 h 2158745"/>
                  <a:gd name="connsiteX5" fmla="*/ 175275 w 392855"/>
                  <a:gd name="connsiteY5" fmla="*/ 1425320 h 2158745"/>
                  <a:gd name="connsiteX6" fmla="*/ 317292 w 392855"/>
                  <a:gd name="connsiteY6" fmla="*/ 660747 h 2158745"/>
                  <a:gd name="connsiteX7" fmla="*/ 289575 w 392855"/>
                  <a:gd name="connsiteY7" fmla="*/ 6095 h 2158745"/>
                  <a:gd name="connsiteX8" fmla="*/ 115464 w 392855"/>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46589 w 418794"/>
                  <a:gd name="connsiteY0" fmla="*/ 0 h 2158745"/>
                  <a:gd name="connsiteX1" fmla="*/ 179541 w 418794"/>
                  <a:gd name="connsiteY1" fmla="*/ 653795 h 2158745"/>
                  <a:gd name="connsiteX2" fmla="*/ 22807 w 418794"/>
                  <a:gd name="connsiteY2" fmla="*/ 1463420 h 2158745"/>
                  <a:gd name="connsiteX3" fmla="*/ 225450 w 418794"/>
                  <a:gd name="connsiteY3" fmla="*/ 2158745 h 2158745"/>
                  <a:gd name="connsiteX4" fmla="*/ 394327 w 418794"/>
                  <a:gd name="connsiteY4" fmla="*/ 2138024 h 2158745"/>
                  <a:gd name="connsiteX5" fmla="*/ 206400 w 418794"/>
                  <a:gd name="connsiteY5" fmla="*/ 1425320 h 2158745"/>
                  <a:gd name="connsiteX6" fmla="*/ 348417 w 418794"/>
                  <a:gd name="connsiteY6" fmla="*/ 660747 h 2158745"/>
                  <a:gd name="connsiteX7" fmla="*/ 320700 w 418794"/>
                  <a:gd name="connsiteY7" fmla="*/ 6095 h 2158745"/>
                  <a:gd name="connsiteX8" fmla="*/ 146589 w 418794"/>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2139 w 408867"/>
                  <a:gd name="connsiteY5" fmla="*/ 1442655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83472 w 408867"/>
                  <a:gd name="connsiteY5" fmla="*/ 1464323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83472 w 408867"/>
                  <a:gd name="connsiteY5" fmla="*/ 1464323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388246"/>
                  <a:gd name="connsiteY0" fmla="*/ 0 h 2158745"/>
                  <a:gd name="connsiteX1" fmla="*/ 169614 w 388246"/>
                  <a:gd name="connsiteY1" fmla="*/ 653795 h 2158745"/>
                  <a:gd name="connsiteX2" fmla="*/ 12880 w 388246"/>
                  <a:gd name="connsiteY2" fmla="*/ 1463420 h 2158745"/>
                  <a:gd name="connsiteX3" fmla="*/ 215523 w 388246"/>
                  <a:gd name="connsiteY3" fmla="*/ 2158745 h 2158745"/>
                  <a:gd name="connsiteX4" fmla="*/ 384400 w 388246"/>
                  <a:gd name="connsiteY4" fmla="*/ 2138024 h 2158745"/>
                  <a:gd name="connsiteX5" fmla="*/ 183472 w 388246"/>
                  <a:gd name="connsiteY5" fmla="*/ 1464323 h 2158745"/>
                  <a:gd name="connsiteX6" fmla="*/ 338490 w 388246"/>
                  <a:gd name="connsiteY6" fmla="*/ 660747 h 2158745"/>
                  <a:gd name="connsiteX7" fmla="*/ 266867 w 388246"/>
                  <a:gd name="connsiteY7" fmla="*/ 6095 h 2158745"/>
                  <a:gd name="connsiteX8" fmla="*/ 136662 w 388246"/>
                  <a:gd name="connsiteY8" fmla="*/ 0 h 2158745"/>
                  <a:gd name="connsiteX0" fmla="*/ 136662 w 384400"/>
                  <a:gd name="connsiteY0" fmla="*/ 0 h 2158745"/>
                  <a:gd name="connsiteX1" fmla="*/ 169614 w 384400"/>
                  <a:gd name="connsiteY1" fmla="*/ 653795 h 2158745"/>
                  <a:gd name="connsiteX2" fmla="*/ 12880 w 384400"/>
                  <a:gd name="connsiteY2" fmla="*/ 1463420 h 2158745"/>
                  <a:gd name="connsiteX3" fmla="*/ 215523 w 384400"/>
                  <a:gd name="connsiteY3" fmla="*/ 2158745 h 2158745"/>
                  <a:gd name="connsiteX4" fmla="*/ 384400 w 384400"/>
                  <a:gd name="connsiteY4" fmla="*/ 2138024 h 2158745"/>
                  <a:gd name="connsiteX5" fmla="*/ 183472 w 384400"/>
                  <a:gd name="connsiteY5" fmla="*/ 1464323 h 2158745"/>
                  <a:gd name="connsiteX6" fmla="*/ 309219 w 384400"/>
                  <a:gd name="connsiteY6" fmla="*/ 631477 h 2158745"/>
                  <a:gd name="connsiteX7" fmla="*/ 266867 w 384400"/>
                  <a:gd name="connsiteY7" fmla="*/ 6095 h 2158745"/>
                  <a:gd name="connsiteX8" fmla="*/ 136662 w 384400"/>
                  <a:gd name="connsiteY8" fmla="*/ 0 h 2158745"/>
                  <a:gd name="connsiteX0" fmla="*/ 136662 w 384400"/>
                  <a:gd name="connsiteY0" fmla="*/ 0 h 2158745"/>
                  <a:gd name="connsiteX1" fmla="*/ 169614 w 384400"/>
                  <a:gd name="connsiteY1" fmla="*/ 653795 h 2158745"/>
                  <a:gd name="connsiteX2" fmla="*/ 12880 w 384400"/>
                  <a:gd name="connsiteY2" fmla="*/ 1463420 h 2158745"/>
                  <a:gd name="connsiteX3" fmla="*/ 215523 w 384400"/>
                  <a:gd name="connsiteY3" fmla="*/ 2158745 h 2158745"/>
                  <a:gd name="connsiteX4" fmla="*/ 384400 w 384400"/>
                  <a:gd name="connsiteY4" fmla="*/ 2138024 h 2158745"/>
                  <a:gd name="connsiteX5" fmla="*/ 139567 w 384400"/>
                  <a:gd name="connsiteY5" fmla="*/ 1464322 h 2158745"/>
                  <a:gd name="connsiteX6" fmla="*/ 309219 w 384400"/>
                  <a:gd name="connsiteY6" fmla="*/ 631477 h 2158745"/>
                  <a:gd name="connsiteX7" fmla="*/ 266867 w 384400"/>
                  <a:gd name="connsiteY7" fmla="*/ 6095 h 2158745"/>
                  <a:gd name="connsiteX8" fmla="*/ 136662 w 384400"/>
                  <a:gd name="connsiteY8" fmla="*/ 0 h 2158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4400" h="2158745">
                    <a:moveTo>
                      <a:pt x="136662" y="0"/>
                    </a:moveTo>
                    <a:cubicBezTo>
                      <a:pt x="357106" y="423057"/>
                      <a:pt x="226524" y="447420"/>
                      <a:pt x="169614" y="653795"/>
                    </a:cubicBezTo>
                    <a:cubicBezTo>
                      <a:pt x="62476" y="928004"/>
                      <a:pt x="-35995" y="1228214"/>
                      <a:pt x="12880" y="1463420"/>
                    </a:cubicBezTo>
                    <a:cubicBezTo>
                      <a:pt x="90539" y="1695195"/>
                      <a:pt x="124862" y="1909635"/>
                      <a:pt x="215523" y="2158745"/>
                    </a:cubicBezTo>
                    <a:lnTo>
                      <a:pt x="384400" y="2138024"/>
                    </a:lnTo>
                    <a:cubicBezTo>
                      <a:pt x="291422" y="1891788"/>
                      <a:pt x="202209" y="1701890"/>
                      <a:pt x="139567" y="1464322"/>
                    </a:cubicBezTo>
                    <a:cubicBezTo>
                      <a:pt x="80011" y="1200797"/>
                      <a:pt x="191096" y="899335"/>
                      <a:pt x="309219" y="631477"/>
                    </a:cubicBezTo>
                    <a:cubicBezTo>
                      <a:pt x="380273" y="429608"/>
                      <a:pt x="419680" y="335791"/>
                      <a:pt x="266867" y="6095"/>
                    </a:cubicBezTo>
                    <a:cubicBezTo>
                      <a:pt x="208830" y="4063"/>
                      <a:pt x="194699" y="2032"/>
                      <a:pt x="13666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72" name="그룹 55">
                <a:extLst>
                  <a:ext uri="{FF2B5EF4-FFF2-40B4-BE49-F238E27FC236}">
                    <a16:creationId xmlns="" xmlns:a16="http://schemas.microsoft.com/office/drawing/2014/main" id="{15E905B4-BDB8-4EE6-A073-20BC24CEF304}"/>
                  </a:ext>
                </a:extLst>
              </p:cNvPr>
              <p:cNvGrpSpPr/>
              <p:nvPr/>
            </p:nvGrpSpPr>
            <p:grpSpPr>
              <a:xfrm>
                <a:off x="9498806" y="3311273"/>
                <a:ext cx="1998856" cy="1963514"/>
                <a:chOff x="9498806" y="3311273"/>
                <a:chExt cx="1998856" cy="1963514"/>
              </a:xfrm>
            </p:grpSpPr>
            <p:grpSp>
              <p:nvGrpSpPr>
                <p:cNvPr id="73" name="Group 2">
                  <a:extLst>
                    <a:ext uri="{FF2B5EF4-FFF2-40B4-BE49-F238E27FC236}">
                      <a16:creationId xmlns="" xmlns:a16="http://schemas.microsoft.com/office/drawing/2014/main" id="{BE65E454-F0F7-4D92-8E15-3E3B17CE82DD}"/>
                    </a:ext>
                  </a:extLst>
                </p:cNvPr>
                <p:cNvGrpSpPr/>
                <p:nvPr/>
              </p:nvGrpSpPr>
              <p:grpSpPr>
                <a:xfrm rot="15300000">
                  <a:off x="9647135" y="4453947"/>
                  <a:ext cx="672511" cy="969170"/>
                  <a:chOff x="967240" y="3289369"/>
                  <a:chExt cx="1100200" cy="1585520"/>
                </a:xfrm>
              </p:grpSpPr>
              <p:sp>
                <p:nvSpPr>
                  <p:cNvPr id="83" name="Freeform 3">
                    <a:extLst>
                      <a:ext uri="{FF2B5EF4-FFF2-40B4-BE49-F238E27FC236}">
                        <a16:creationId xmlns="" xmlns:a16="http://schemas.microsoft.com/office/drawing/2014/main" id="{9A2D69BF-6AF9-44F7-8182-3C57224FCF24}"/>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84" name="Freeform 4">
                    <a:extLst>
                      <a:ext uri="{FF2B5EF4-FFF2-40B4-BE49-F238E27FC236}">
                        <a16:creationId xmlns="" xmlns:a16="http://schemas.microsoft.com/office/drawing/2014/main" id="{C80236E9-C358-4208-BCA3-2FB483C72DD1}"/>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sp>
              <p:nvSpPr>
                <p:cNvPr id="74" name="Freeform 13">
                  <a:extLst>
                    <a:ext uri="{FF2B5EF4-FFF2-40B4-BE49-F238E27FC236}">
                      <a16:creationId xmlns="" xmlns:a16="http://schemas.microsoft.com/office/drawing/2014/main" id="{3B4A8F91-91EF-4823-8E5B-1365CAE73ED6}"/>
                    </a:ext>
                  </a:extLst>
                </p:cNvPr>
                <p:cNvSpPr/>
                <p:nvPr/>
              </p:nvSpPr>
              <p:spPr>
                <a:xfrm rot="4407011">
                  <a:off x="10918637" y="3366457"/>
                  <a:ext cx="290163" cy="817189"/>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75" name="Group 15">
                  <a:extLst>
                    <a:ext uri="{FF2B5EF4-FFF2-40B4-BE49-F238E27FC236}">
                      <a16:creationId xmlns="" xmlns:a16="http://schemas.microsoft.com/office/drawing/2014/main" id="{8F5B577D-29B5-49D8-9C48-D3AD5138B62F}"/>
                    </a:ext>
                  </a:extLst>
                </p:cNvPr>
                <p:cNvGrpSpPr/>
                <p:nvPr/>
              </p:nvGrpSpPr>
              <p:grpSpPr>
                <a:xfrm rot="5400000">
                  <a:off x="10675128" y="4128426"/>
                  <a:ext cx="577045" cy="831590"/>
                  <a:chOff x="967240" y="3289369"/>
                  <a:chExt cx="1100200" cy="1585520"/>
                </a:xfrm>
              </p:grpSpPr>
              <p:sp>
                <p:nvSpPr>
                  <p:cNvPr id="81" name="Freeform 16">
                    <a:extLst>
                      <a:ext uri="{FF2B5EF4-FFF2-40B4-BE49-F238E27FC236}">
                        <a16:creationId xmlns="" xmlns:a16="http://schemas.microsoft.com/office/drawing/2014/main" id="{82280FC6-854D-4BE9-B55D-7837193855FB}"/>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82" name="Freeform 17">
                    <a:extLst>
                      <a:ext uri="{FF2B5EF4-FFF2-40B4-BE49-F238E27FC236}">
                        <a16:creationId xmlns="" xmlns:a16="http://schemas.microsoft.com/office/drawing/2014/main" id="{E3AA2167-6F30-42CF-A5AE-53AC430F7CB6}"/>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sp>
              <p:nvSpPr>
                <p:cNvPr id="76" name="Freeform 19">
                  <a:extLst>
                    <a:ext uri="{FF2B5EF4-FFF2-40B4-BE49-F238E27FC236}">
                      <a16:creationId xmlns="" xmlns:a16="http://schemas.microsoft.com/office/drawing/2014/main" id="{56DA9F04-77E9-4833-925A-477960DF455B}"/>
                    </a:ext>
                  </a:extLst>
                </p:cNvPr>
                <p:cNvSpPr/>
                <p:nvPr/>
              </p:nvSpPr>
              <p:spPr>
                <a:xfrm rot="3762166">
                  <a:off x="10883440" y="4518509"/>
                  <a:ext cx="321894" cy="906551"/>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77" name="Freeform 20">
                  <a:extLst>
                    <a:ext uri="{FF2B5EF4-FFF2-40B4-BE49-F238E27FC236}">
                      <a16:creationId xmlns="" xmlns:a16="http://schemas.microsoft.com/office/drawing/2014/main" id="{4063C7C2-25F4-472B-B092-E6AF2F03FA3A}"/>
                    </a:ext>
                  </a:extLst>
                </p:cNvPr>
                <p:cNvSpPr/>
                <p:nvPr/>
              </p:nvSpPr>
              <p:spPr>
                <a:xfrm rot="6040617" flipV="1">
                  <a:off x="9893194" y="3712846"/>
                  <a:ext cx="344847" cy="971195"/>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78" name="Group 15">
                  <a:extLst>
                    <a:ext uri="{FF2B5EF4-FFF2-40B4-BE49-F238E27FC236}">
                      <a16:creationId xmlns="" xmlns:a16="http://schemas.microsoft.com/office/drawing/2014/main" id="{C45EEBDC-899F-4672-AA3B-AF06734920E9}"/>
                    </a:ext>
                  </a:extLst>
                </p:cNvPr>
                <p:cNvGrpSpPr/>
                <p:nvPr/>
              </p:nvGrpSpPr>
              <p:grpSpPr>
                <a:xfrm rot="18284720">
                  <a:off x="10094144" y="3209875"/>
                  <a:ext cx="459730" cy="662525"/>
                  <a:chOff x="967240" y="3289369"/>
                  <a:chExt cx="1100200" cy="1585520"/>
                </a:xfrm>
              </p:grpSpPr>
              <p:sp>
                <p:nvSpPr>
                  <p:cNvPr id="79" name="Freeform 16">
                    <a:extLst>
                      <a:ext uri="{FF2B5EF4-FFF2-40B4-BE49-F238E27FC236}">
                        <a16:creationId xmlns="" xmlns:a16="http://schemas.microsoft.com/office/drawing/2014/main" id="{CC516A0C-0A22-4F12-9B92-D3989403466B}"/>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0" name="Freeform 17">
                    <a:extLst>
                      <a:ext uri="{FF2B5EF4-FFF2-40B4-BE49-F238E27FC236}">
                        <a16:creationId xmlns="" xmlns:a16="http://schemas.microsoft.com/office/drawing/2014/main" id="{D105AD4D-5499-4908-A1BE-1FF9259BF20E}"/>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grpSp>
      </p:grpSp>
      <p:pic>
        <p:nvPicPr>
          <p:cNvPr id="3074" name="Picture 2" descr="Ảnh động trang trí powerpoint (13)">
            <a:extLst>
              <a:ext uri="{FF2B5EF4-FFF2-40B4-BE49-F238E27FC236}">
                <a16:creationId xmlns="" xmlns:a16="http://schemas.microsoft.com/office/drawing/2014/main" id="{EB613E3E-6DD7-4915-A0FC-813DF972B02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88611" y="4776420"/>
            <a:ext cx="3342629" cy="1886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 name="Straight Arrow Connector 2">
            <a:extLst>
              <a:ext uri="{FF2B5EF4-FFF2-40B4-BE49-F238E27FC236}">
                <a16:creationId xmlns="" xmlns:a16="http://schemas.microsoft.com/office/drawing/2014/main" id="{B4951A10-A839-46E7-8979-839B56D08E08}"/>
              </a:ext>
            </a:extLst>
          </p:cNvPr>
          <p:cNvCxnSpPr>
            <a:cxnSpLocks/>
          </p:cNvCxnSpPr>
          <p:nvPr/>
        </p:nvCxnSpPr>
        <p:spPr>
          <a:xfrm>
            <a:off x="4203032" y="3165778"/>
            <a:ext cx="53895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 name="Straight Arrow Connector 5">
            <a:extLst>
              <a:ext uri="{FF2B5EF4-FFF2-40B4-BE49-F238E27FC236}">
                <a16:creationId xmlns="" xmlns:a16="http://schemas.microsoft.com/office/drawing/2014/main" id="{7C2E6BDA-24EC-4B1E-830A-AACCD90F0DE4}"/>
              </a:ext>
            </a:extLst>
          </p:cNvPr>
          <p:cNvCxnSpPr>
            <a:cxnSpLocks/>
          </p:cNvCxnSpPr>
          <p:nvPr/>
        </p:nvCxnSpPr>
        <p:spPr>
          <a:xfrm>
            <a:off x="4219074" y="3176337"/>
            <a:ext cx="522910" cy="36896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36" name="Picture 3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235593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1000" fill="hold"/>
                                        <p:tgtEl>
                                          <p:spTgt spid="60"/>
                                        </p:tgtEl>
                                        <p:attrNameLst>
                                          <p:attrName>ppt_w</p:attrName>
                                        </p:attrNameLst>
                                      </p:cBhvr>
                                      <p:tavLst>
                                        <p:tav tm="0">
                                          <p:val>
                                            <p:fltVal val="0"/>
                                          </p:val>
                                        </p:tav>
                                        <p:tav tm="100000">
                                          <p:val>
                                            <p:strVal val="#ppt_w"/>
                                          </p:val>
                                        </p:tav>
                                      </p:tavLst>
                                    </p:anim>
                                    <p:anim calcmode="lin" valueType="num">
                                      <p:cBhvr>
                                        <p:cTn id="8" dur="1000" fill="hold"/>
                                        <p:tgtEl>
                                          <p:spTgt spid="60"/>
                                        </p:tgtEl>
                                        <p:attrNameLst>
                                          <p:attrName>ppt_h</p:attrName>
                                        </p:attrNameLst>
                                      </p:cBhvr>
                                      <p:tavLst>
                                        <p:tav tm="0">
                                          <p:val>
                                            <p:fltVal val="0"/>
                                          </p:val>
                                        </p:tav>
                                        <p:tav tm="100000">
                                          <p:val>
                                            <p:strVal val="#ppt_h"/>
                                          </p:val>
                                        </p:tav>
                                      </p:tavLst>
                                    </p:anim>
                                    <p:anim calcmode="lin" valueType="num">
                                      <p:cBhvr>
                                        <p:cTn id="9" dur="1000" fill="hold"/>
                                        <p:tgtEl>
                                          <p:spTgt spid="60"/>
                                        </p:tgtEl>
                                        <p:attrNameLst>
                                          <p:attrName>style.rotation</p:attrName>
                                        </p:attrNameLst>
                                      </p:cBhvr>
                                      <p:tavLst>
                                        <p:tav tm="0">
                                          <p:val>
                                            <p:fltVal val="90"/>
                                          </p:val>
                                        </p:tav>
                                        <p:tav tm="100000">
                                          <p:val>
                                            <p:fltVal val="0"/>
                                          </p:val>
                                        </p:tav>
                                      </p:tavLst>
                                    </p:anim>
                                    <p:animEffect transition="in" filter="fade">
                                      <p:cBhvr>
                                        <p:cTn id="10" dur="1000"/>
                                        <p:tgtEl>
                                          <p:spTgt spid="6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1">
                                            <p:txEl>
                                              <p:pRg st="0" end="0"/>
                                            </p:txEl>
                                          </p:spTgt>
                                        </p:tgtEl>
                                        <p:attrNameLst>
                                          <p:attrName>style.visibility</p:attrName>
                                        </p:attrNameLst>
                                      </p:cBhvr>
                                      <p:to>
                                        <p:strVal val="visible"/>
                                      </p:to>
                                    </p:set>
                                    <p:animEffect transition="in" filter="fade">
                                      <p:cBhvr>
                                        <p:cTn id="21" dur="1000"/>
                                        <p:tgtEl>
                                          <p:spTgt spid="61">
                                            <p:txEl>
                                              <p:pRg st="0" end="0"/>
                                            </p:txEl>
                                          </p:spTgt>
                                        </p:tgtEl>
                                      </p:cBhvr>
                                    </p:animEffect>
                                    <p:anim calcmode="lin" valueType="num">
                                      <p:cBhvr>
                                        <p:cTn id="22" dur="1000" fill="hold"/>
                                        <p:tgtEl>
                                          <p:spTgt spid="61">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61">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2"/>
                                        </p:tgtEl>
                                        <p:attrNameLst>
                                          <p:attrName>style.visibility</p:attrName>
                                        </p:attrNameLst>
                                      </p:cBhvr>
                                      <p:to>
                                        <p:strVal val="visible"/>
                                      </p:to>
                                    </p:set>
                                    <p:animEffect transition="in" filter="fade">
                                      <p:cBhvr>
                                        <p:cTn id="28" dur="1000"/>
                                        <p:tgtEl>
                                          <p:spTgt spid="62"/>
                                        </p:tgtEl>
                                      </p:cBhvr>
                                    </p:animEffect>
                                    <p:anim calcmode="lin" valueType="num">
                                      <p:cBhvr>
                                        <p:cTn id="29" dur="1000" fill="hold"/>
                                        <p:tgtEl>
                                          <p:spTgt spid="62"/>
                                        </p:tgtEl>
                                        <p:attrNameLst>
                                          <p:attrName>ppt_x</p:attrName>
                                        </p:attrNameLst>
                                      </p:cBhvr>
                                      <p:tavLst>
                                        <p:tav tm="0">
                                          <p:val>
                                            <p:strVal val="#ppt_x"/>
                                          </p:val>
                                        </p:tav>
                                        <p:tav tm="100000">
                                          <p:val>
                                            <p:strVal val="#ppt_x"/>
                                          </p:val>
                                        </p:tav>
                                      </p:tavLst>
                                    </p:anim>
                                    <p:anim calcmode="lin" valueType="num">
                                      <p:cBhvr>
                                        <p:cTn id="30"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63"/>
                                        </p:tgtEl>
                                        <p:attrNameLst>
                                          <p:attrName>style.visibility</p:attrName>
                                        </p:attrNameLst>
                                      </p:cBhvr>
                                      <p:to>
                                        <p:strVal val="visible"/>
                                      </p:to>
                                    </p:set>
                                    <p:animEffect transition="in" filter="fade">
                                      <p:cBhvr>
                                        <p:cTn id="35" dur="1000"/>
                                        <p:tgtEl>
                                          <p:spTgt spid="63"/>
                                        </p:tgtEl>
                                      </p:cBhvr>
                                    </p:animEffect>
                                    <p:anim calcmode="lin" valueType="num">
                                      <p:cBhvr>
                                        <p:cTn id="36" dur="1000" fill="hold"/>
                                        <p:tgtEl>
                                          <p:spTgt spid="63"/>
                                        </p:tgtEl>
                                        <p:attrNameLst>
                                          <p:attrName>ppt_x</p:attrName>
                                        </p:attrNameLst>
                                      </p:cBhvr>
                                      <p:tavLst>
                                        <p:tav tm="0">
                                          <p:val>
                                            <p:strVal val="#ppt_x"/>
                                          </p:val>
                                        </p:tav>
                                        <p:tav tm="100000">
                                          <p:val>
                                            <p:strVal val="#ppt_x"/>
                                          </p:val>
                                        </p:tav>
                                      </p:tavLst>
                                    </p:anim>
                                    <p:anim calcmode="lin" valueType="num">
                                      <p:cBhvr>
                                        <p:cTn id="37" dur="1000" fill="hold"/>
                                        <p:tgtEl>
                                          <p:spTgt spid="63"/>
                                        </p:tgtEl>
                                        <p:attrNameLst>
                                          <p:attrName>ppt_y</p:attrName>
                                        </p:attrNameLst>
                                      </p:cBhvr>
                                      <p:tavLst>
                                        <p:tav tm="0">
                                          <p:val>
                                            <p:strVal val="#ppt_y+.1"/>
                                          </p:val>
                                        </p:tav>
                                        <p:tav tm="100000">
                                          <p:val>
                                            <p:strVal val="#ppt_y"/>
                                          </p:val>
                                        </p:tav>
                                      </p:tavLst>
                                    </p:anim>
                                  </p:childTnLst>
                                </p:cTn>
                              </p:par>
                              <p:par>
                                <p:cTn id="38" presetID="6" presetClass="entr" presetSubtype="16" fill="hold" nodeType="with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circle(in)">
                                      <p:cBhvr>
                                        <p:cTn id="40" dur="2000"/>
                                        <p:tgtEl>
                                          <p:spTgt spid="3"/>
                                        </p:tgtEl>
                                      </p:cBhvr>
                                    </p:animEffect>
                                  </p:childTnLst>
                                </p:cTn>
                              </p:par>
                              <p:par>
                                <p:cTn id="41" presetID="6" presetClass="entr" presetSubtype="16" fill="hold" nodeType="with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circle(in)">
                                      <p:cBhvr>
                                        <p:cTn id="43" dur="2000"/>
                                        <p:tgtEl>
                                          <p:spTgt spid="6"/>
                                        </p:tgtEl>
                                      </p:cBhvr>
                                    </p:animEffect>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64"/>
                                        </p:tgtEl>
                                        <p:attrNameLst>
                                          <p:attrName>style.visibility</p:attrName>
                                        </p:attrNameLst>
                                      </p:cBhvr>
                                      <p:to>
                                        <p:strVal val="visible"/>
                                      </p:to>
                                    </p:set>
                                    <p:animEffect transition="in" filter="fade">
                                      <p:cBhvr>
                                        <p:cTn id="48" dur="1000"/>
                                        <p:tgtEl>
                                          <p:spTgt spid="64"/>
                                        </p:tgtEl>
                                      </p:cBhvr>
                                    </p:animEffect>
                                    <p:anim calcmode="lin" valueType="num">
                                      <p:cBhvr>
                                        <p:cTn id="49" dur="1000" fill="hold"/>
                                        <p:tgtEl>
                                          <p:spTgt spid="64"/>
                                        </p:tgtEl>
                                        <p:attrNameLst>
                                          <p:attrName>ppt_x</p:attrName>
                                        </p:attrNameLst>
                                      </p:cBhvr>
                                      <p:tavLst>
                                        <p:tav tm="0">
                                          <p:val>
                                            <p:strVal val="#ppt_x"/>
                                          </p:val>
                                        </p:tav>
                                        <p:tav tm="100000">
                                          <p:val>
                                            <p:strVal val="#ppt_x"/>
                                          </p:val>
                                        </p:tav>
                                      </p:tavLst>
                                    </p:anim>
                                    <p:anim calcmode="lin" valueType="num">
                                      <p:cBhvr>
                                        <p:cTn id="50"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fade">
                                      <p:cBhvr>
                                        <p:cTn id="55" dur="1000"/>
                                        <p:tgtEl>
                                          <p:spTgt spid="65"/>
                                        </p:tgtEl>
                                      </p:cBhvr>
                                    </p:animEffect>
                                    <p:anim calcmode="lin" valueType="num">
                                      <p:cBhvr>
                                        <p:cTn id="56" dur="1000" fill="hold"/>
                                        <p:tgtEl>
                                          <p:spTgt spid="65"/>
                                        </p:tgtEl>
                                        <p:attrNameLst>
                                          <p:attrName>ppt_x</p:attrName>
                                        </p:attrNameLst>
                                      </p:cBhvr>
                                      <p:tavLst>
                                        <p:tav tm="0">
                                          <p:val>
                                            <p:strVal val="#ppt_x"/>
                                          </p:val>
                                        </p:tav>
                                        <p:tav tm="100000">
                                          <p:val>
                                            <p:strVal val="#ppt_x"/>
                                          </p:val>
                                        </p:tav>
                                      </p:tavLst>
                                    </p:anim>
                                    <p:anim calcmode="lin" valueType="num">
                                      <p:cBhvr>
                                        <p:cTn id="57" dur="1000" fill="hold"/>
                                        <p:tgtEl>
                                          <p:spTgt spid="65"/>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66"/>
                                        </p:tgtEl>
                                        <p:attrNameLst>
                                          <p:attrName>style.visibility</p:attrName>
                                        </p:attrNameLst>
                                      </p:cBhvr>
                                      <p:to>
                                        <p:strVal val="visible"/>
                                      </p:to>
                                    </p:set>
                                    <p:animEffect transition="in" filter="fade">
                                      <p:cBhvr>
                                        <p:cTn id="62" dur="1000"/>
                                        <p:tgtEl>
                                          <p:spTgt spid="66"/>
                                        </p:tgtEl>
                                      </p:cBhvr>
                                    </p:animEffect>
                                    <p:anim calcmode="lin" valueType="num">
                                      <p:cBhvr>
                                        <p:cTn id="63" dur="1000" fill="hold"/>
                                        <p:tgtEl>
                                          <p:spTgt spid="66"/>
                                        </p:tgtEl>
                                        <p:attrNameLst>
                                          <p:attrName>ppt_x</p:attrName>
                                        </p:attrNameLst>
                                      </p:cBhvr>
                                      <p:tavLst>
                                        <p:tav tm="0">
                                          <p:val>
                                            <p:strVal val="#ppt_x"/>
                                          </p:val>
                                        </p:tav>
                                        <p:tav tm="100000">
                                          <p:val>
                                            <p:strVal val="#ppt_x"/>
                                          </p:val>
                                        </p:tav>
                                      </p:tavLst>
                                    </p:anim>
                                    <p:anim calcmode="lin" valueType="num">
                                      <p:cBhvr>
                                        <p:cTn id="64" dur="1000" fill="hold"/>
                                        <p:tgtEl>
                                          <p:spTgt spid="66"/>
                                        </p:tgtEl>
                                        <p:attrNameLst>
                                          <p:attrName>ppt_y</p:attrName>
                                        </p:attrNameLst>
                                      </p:cBhvr>
                                      <p:tavLst>
                                        <p:tav tm="0">
                                          <p:val>
                                            <p:strVal val="#ppt_y+.1"/>
                                          </p:val>
                                        </p:tav>
                                        <p:tav tm="100000">
                                          <p:val>
                                            <p:strVal val="#ppt_y"/>
                                          </p:val>
                                        </p:tav>
                                      </p:tavLst>
                                    </p:anim>
                                  </p:childTnLst>
                                </p:cTn>
                              </p:par>
                              <p:par>
                                <p:cTn id="65" presetID="6" presetClass="entr" presetSubtype="16" fill="hold" nodeType="withEffect">
                                  <p:stCondLst>
                                    <p:cond delay="0"/>
                                  </p:stCondLst>
                                  <p:childTnLst>
                                    <p:set>
                                      <p:cBhvr>
                                        <p:cTn id="66" dur="1" fill="hold">
                                          <p:stCondLst>
                                            <p:cond delay="0"/>
                                          </p:stCondLst>
                                        </p:cTn>
                                        <p:tgtEl>
                                          <p:spTgt spid="3074"/>
                                        </p:tgtEl>
                                        <p:attrNameLst>
                                          <p:attrName>style.visibility</p:attrName>
                                        </p:attrNameLst>
                                      </p:cBhvr>
                                      <p:to>
                                        <p:strVal val="visible"/>
                                      </p:to>
                                    </p:set>
                                    <p:animEffect transition="in" filter="circle(in)">
                                      <p:cBhvr>
                                        <p:cTn id="67" dur="20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0" grpId="0" animBg="1"/>
      <p:bldP spid="62" grpId="0" animBg="1"/>
      <p:bldP spid="63" grpId="0"/>
      <p:bldP spid="64" grpId="0"/>
      <p:bldP spid="65" grpId="0"/>
      <p:bldP spid="6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a:extLst>
              <a:ext uri="{FF2B5EF4-FFF2-40B4-BE49-F238E27FC236}">
                <a16:creationId xmlns="" xmlns:a16="http://schemas.microsoft.com/office/drawing/2014/main" id="{EED44FBB-5D5B-4D79-83F3-EFF8F39DEB4F}"/>
              </a:ext>
            </a:extLst>
          </p:cNvPr>
          <p:cNvSpPr/>
          <p:nvPr/>
        </p:nvSpPr>
        <p:spPr>
          <a:xfrm>
            <a:off x="1831462" y="1757632"/>
            <a:ext cx="9564957" cy="430212"/>
          </a:xfrm>
          <a:prstGeom prst="rect">
            <a:avLst/>
          </a:prstGeom>
          <a:ln>
            <a:solidFill>
              <a:schemeClr val="tx1"/>
            </a:solidFill>
          </a:ln>
        </p:spPr>
        <p:txBody>
          <a:bodyPr wrap="square">
            <a:spAutoFit/>
          </a:bodyPr>
          <a:lstStyle/>
          <a:p>
            <a:pPr marL="342900" indent="-342900" algn="ctr">
              <a:buFont typeface="Wingdings" panose="05000000000000000000" pitchFamily="2" charset="2"/>
              <a:buChar char="§"/>
              <a:defRPr/>
            </a:pPr>
            <a:r>
              <a:rPr lang="en-US" sz="2200" b="1" dirty="0" err="1">
                <a:solidFill>
                  <a:srgbClr val="663300"/>
                </a:solidFill>
                <a:latin typeface="+mj-lt"/>
              </a:rPr>
              <a:t>Thời</a:t>
            </a:r>
            <a:r>
              <a:rPr lang="en-US" sz="2200" b="1" dirty="0">
                <a:solidFill>
                  <a:srgbClr val="663300"/>
                </a:solidFill>
                <a:latin typeface="+mj-lt"/>
              </a:rPr>
              <a:t> </a:t>
            </a:r>
            <a:r>
              <a:rPr lang="en-US" sz="2200" b="1" dirty="0" err="1">
                <a:solidFill>
                  <a:srgbClr val="663300"/>
                </a:solidFill>
                <a:latin typeface="+mj-lt"/>
              </a:rPr>
              <a:t>gian</a:t>
            </a:r>
            <a:r>
              <a:rPr lang="en-US" sz="2200" b="1" dirty="0">
                <a:solidFill>
                  <a:srgbClr val="663300"/>
                </a:solidFill>
                <a:latin typeface="+mj-lt"/>
              </a:rPr>
              <a:t> </a:t>
            </a:r>
            <a:r>
              <a:rPr lang="en-US" sz="2200" b="1" dirty="0" err="1">
                <a:solidFill>
                  <a:srgbClr val="663300"/>
                </a:solidFill>
                <a:latin typeface="+mj-lt"/>
              </a:rPr>
              <a:t>sản</a:t>
            </a:r>
            <a:r>
              <a:rPr lang="en-US" sz="2200" b="1" dirty="0">
                <a:solidFill>
                  <a:srgbClr val="663300"/>
                </a:solidFill>
                <a:latin typeface="+mj-lt"/>
              </a:rPr>
              <a:t> </a:t>
            </a:r>
            <a:r>
              <a:rPr lang="en-US" sz="2200" b="1" dirty="0" err="1">
                <a:solidFill>
                  <a:srgbClr val="663300"/>
                </a:solidFill>
                <a:latin typeface="+mj-lt"/>
              </a:rPr>
              <a:t>xuất</a:t>
            </a:r>
            <a:r>
              <a:rPr lang="en-US" sz="2200" b="1" dirty="0">
                <a:solidFill>
                  <a:srgbClr val="663300"/>
                </a:solidFill>
                <a:latin typeface="+mj-lt"/>
              </a:rPr>
              <a:t>: </a:t>
            </a:r>
            <a:r>
              <a:rPr lang="en-US" sz="2200" dirty="0" err="1">
                <a:solidFill>
                  <a:srgbClr val="002060"/>
                </a:solidFill>
                <a:latin typeface="+mj-lt"/>
              </a:rPr>
              <a:t>Là</a:t>
            </a:r>
            <a:r>
              <a:rPr lang="en-US" sz="2200" dirty="0">
                <a:solidFill>
                  <a:srgbClr val="002060"/>
                </a:solidFill>
                <a:latin typeface="+mj-lt"/>
              </a:rPr>
              <a:t> </a:t>
            </a:r>
            <a:r>
              <a:rPr lang="en-US" sz="2200" dirty="0" err="1">
                <a:solidFill>
                  <a:srgbClr val="002060"/>
                </a:solidFill>
                <a:latin typeface="+mj-lt"/>
              </a:rPr>
              <a:t>thời</a:t>
            </a:r>
            <a:r>
              <a:rPr lang="en-US" sz="2200" dirty="0">
                <a:solidFill>
                  <a:srgbClr val="002060"/>
                </a:solidFill>
                <a:latin typeface="+mj-lt"/>
              </a:rPr>
              <a:t> </a:t>
            </a:r>
            <a:r>
              <a:rPr lang="en-US" sz="2200" dirty="0" err="1">
                <a:solidFill>
                  <a:srgbClr val="002060"/>
                </a:solidFill>
                <a:latin typeface="+mj-lt"/>
              </a:rPr>
              <a:t>gian</a:t>
            </a:r>
            <a:r>
              <a:rPr lang="en-US" sz="2200" dirty="0">
                <a:solidFill>
                  <a:srgbClr val="002060"/>
                </a:solidFill>
                <a:latin typeface="+mj-lt"/>
              </a:rPr>
              <a:t> </a:t>
            </a:r>
            <a:r>
              <a:rPr lang="vi-VN" sz="2200" b="1" dirty="0">
                <a:solidFill>
                  <a:srgbClr val="FF0066"/>
                </a:solidFill>
                <a:latin typeface="+mj-lt"/>
              </a:rPr>
              <a:t>tư bản</a:t>
            </a:r>
            <a:r>
              <a:rPr lang="en-US" sz="2200" b="1" dirty="0">
                <a:solidFill>
                  <a:srgbClr val="FF0066"/>
                </a:solidFill>
                <a:latin typeface="+mj-lt"/>
              </a:rPr>
              <a:t> </a:t>
            </a:r>
            <a:r>
              <a:rPr lang="en-US" sz="2200" b="1" dirty="0" err="1">
                <a:solidFill>
                  <a:srgbClr val="FF0066"/>
                </a:solidFill>
                <a:latin typeface="+mj-lt"/>
              </a:rPr>
              <a:t>nằm</a:t>
            </a:r>
            <a:r>
              <a:rPr lang="en-US" sz="2200" b="1" dirty="0">
                <a:solidFill>
                  <a:srgbClr val="FF0066"/>
                </a:solidFill>
                <a:latin typeface="+mj-lt"/>
              </a:rPr>
              <a:t> </a:t>
            </a:r>
            <a:r>
              <a:rPr lang="en-US" sz="2200" b="1" dirty="0" err="1">
                <a:solidFill>
                  <a:srgbClr val="FF0066"/>
                </a:solidFill>
                <a:latin typeface="+mj-lt"/>
              </a:rPr>
              <a:t>trong</a:t>
            </a:r>
            <a:r>
              <a:rPr lang="en-US" sz="2200" b="1" dirty="0">
                <a:solidFill>
                  <a:srgbClr val="FF0066"/>
                </a:solidFill>
                <a:latin typeface="+mj-lt"/>
              </a:rPr>
              <a:t> </a:t>
            </a:r>
            <a:r>
              <a:rPr lang="en-US" sz="2200" b="1" dirty="0" err="1">
                <a:solidFill>
                  <a:srgbClr val="FF0066"/>
                </a:solidFill>
                <a:latin typeface="+mj-lt"/>
              </a:rPr>
              <a:t>lĩnh</a:t>
            </a:r>
            <a:r>
              <a:rPr lang="en-US" sz="2200" b="1" dirty="0">
                <a:solidFill>
                  <a:srgbClr val="FF0066"/>
                </a:solidFill>
                <a:latin typeface="+mj-lt"/>
              </a:rPr>
              <a:t> </a:t>
            </a:r>
            <a:r>
              <a:rPr lang="en-US" sz="2200" b="1" dirty="0" err="1">
                <a:solidFill>
                  <a:srgbClr val="FF0066"/>
                </a:solidFill>
                <a:latin typeface="+mj-lt"/>
              </a:rPr>
              <a:t>vực</a:t>
            </a:r>
            <a:r>
              <a:rPr lang="en-US" sz="2200" b="1" dirty="0">
                <a:solidFill>
                  <a:srgbClr val="FF0066"/>
                </a:solidFill>
                <a:latin typeface="+mj-lt"/>
              </a:rPr>
              <a:t> </a:t>
            </a:r>
            <a:r>
              <a:rPr lang="vi-VN" sz="2200" b="1" dirty="0">
                <a:solidFill>
                  <a:srgbClr val="FF0066"/>
                </a:solidFill>
                <a:latin typeface="+mj-lt"/>
              </a:rPr>
              <a:t>sản xuất</a:t>
            </a:r>
            <a:endParaRPr lang="en-US" sz="2200" b="1" dirty="0">
              <a:solidFill>
                <a:srgbClr val="FF0066"/>
              </a:solidFill>
              <a:latin typeface="+mj-lt"/>
            </a:endParaRPr>
          </a:p>
        </p:txBody>
      </p:sp>
      <p:sp>
        <p:nvSpPr>
          <p:cNvPr id="44" name="Rounded Rectangle 2">
            <a:extLst>
              <a:ext uri="{FF2B5EF4-FFF2-40B4-BE49-F238E27FC236}">
                <a16:creationId xmlns="" xmlns:a16="http://schemas.microsoft.com/office/drawing/2014/main" id="{F7AEAAEF-AC1E-4E13-99CF-FC70774B665D}"/>
              </a:ext>
            </a:extLst>
          </p:cNvPr>
          <p:cNvSpPr/>
          <p:nvPr/>
        </p:nvSpPr>
        <p:spPr>
          <a:xfrm>
            <a:off x="4636854" y="2302397"/>
            <a:ext cx="2627313" cy="51435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b="1" dirty="0" err="1">
                <a:solidFill>
                  <a:schemeClr val="tx1"/>
                </a:solidFill>
              </a:rPr>
              <a:t>Thời</a:t>
            </a:r>
            <a:r>
              <a:rPr lang="en-US" sz="2000" b="1" dirty="0">
                <a:solidFill>
                  <a:schemeClr val="tx1"/>
                </a:solidFill>
              </a:rPr>
              <a:t> </a:t>
            </a:r>
            <a:r>
              <a:rPr lang="en-US" sz="2000" b="1" dirty="0" err="1">
                <a:solidFill>
                  <a:schemeClr val="tx1"/>
                </a:solidFill>
              </a:rPr>
              <a:t>gian</a:t>
            </a:r>
            <a:r>
              <a:rPr lang="en-US" sz="2000" b="1" dirty="0">
                <a:solidFill>
                  <a:schemeClr val="tx1"/>
                </a:solidFill>
              </a:rPr>
              <a:t> </a:t>
            </a:r>
            <a:r>
              <a:rPr lang="en-US" sz="2000" b="1" dirty="0" err="1">
                <a:solidFill>
                  <a:schemeClr val="tx1"/>
                </a:solidFill>
              </a:rPr>
              <a:t>sản</a:t>
            </a:r>
            <a:r>
              <a:rPr lang="en-US" sz="2000" b="1" dirty="0">
                <a:solidFill>
                  <a:schemeClr val="tx1"/>
                </a:solidFill>
              </a:rPr>
              <a:t> </a:t>
            </a:r>
            <a:r>
              <a:rPr lang="en-US" sz="2000" b="1" dirty="0" err="1">
                <a:solidFill>
                  <a:schemeClr val="tx1"/>
                </a:solidFill>
              </a:rPr>
              <a:t>xuất</a:t>
            </a:r>
            <a:endParaRPr lang="en-US" sz="2000" b="1" dirty="0">
              <a:solidFill>
                <a:schemeClr val="tx1"/>
              </a:solidFill>
            </a:endParaRPr>
          </a:p>
        </p:txBody>
      </p:sp>
      <p:sp>
        <p:nvSpPr>
          <p:cNvPr id="45" name="Rounded Rectangle 3">
            <a:extLst>
              <a:ext uri="{FF2B5EF4-FFF2-40B4-BE49-F238E27FC236}">
                <a16:creationId xmlns="" xmlns:a16="http://schemas.microsoft.com/office/drawing/2014/main" id="{A66A9628-AEA0-47B3-B892-733E9401F706}"/>
              </a:ext>
            </a:extLst>
          </p:cNvPr>
          <p:cNvSpPr/>
          <p:nvPr/>
        </p:nvSpPr>
        <p:spPr>
          <a:xfrm>
            <a:off x="1609492" y="3250928"/>
            <a:ext cx="2627313" cy="763588"/>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sz="2000" b="1" dirty="0">
              <a:solidFill>
                <a:srgbClr val="002060"/>
              </a:solidFill>
            </a:endParaRPr>
          </a:p>
          <a:p>
            <a:pPr algn="ctr">
              <a:defRPr/>
            </a:pPr>
            <a:r>
              <a:rPr lang="en-US" sz="2000" b="1" dirty="0" err="1">
                <a:solidFill>
                  <a:srgbClr val="C00000"/>
                </a:solidFill>
              </a:rPr>
              <a:t>Thời</a:t>
            </a:r>
            <a:r>
              <a:rPr lang="en-US" sz="2000" b="1" dirty="0">
                <a:solidFill>
                  <a:srgbClr val="C00000"/>
                </a:solidFill>
              </a:rPr>
              <a:t> </a:t>
            </a:r>
            <a:r>
              <a:rPr lang="en-US" sz="2000" b="1" dirty="0" err="1">
                <a:solidFill>
                  <a:srgbClr val="C00000"/>
                </a:solidFill>
              </a:rPr>
              <a:t>gian</a:t>
            </a:r>
            <a:r>
              <a:rPr lang="en-US" sz="2000" b="1" dirty="0">
                <a:solidFill>
                  <a:srgbClr val="C00000"/>
                </a:solidFill>
              </a:rPr>
              <a:t> </a:t>
            </a:r>
            <a:endParaRPr lang="vi-VN" sz="2000" b="1" dirty="0">
              <a:solidFill>
                <a:srgbClr val="C00000"/>
              </a:solidFill>
            </a:endParaRPr>
          </a:p>
          <a:p>
            <a:pPr algn="ctr">
              <a:defRPr/>
            </a:pPr>
            <a:r>
              <a:rPr lang="en-US" sz="2000" b="1" dirty="0">
                <a:solidFill>
                  <a:srgbClr val="C00000"/>
                </a:solidFill>
              </a:rPr>
              <a:t>lao </a:t>
            </a:r>
            <a:r>
              <a:rPr lang="en-US" sz="2000" b="1" dirty="0" err="1">
                <a:solidFill>
                  <a:srgbClr val="C00000"/>
                </a:solidFill>
              </a:rPr>
              <a:t>động</a:t>
            </a:r>
            <a:r>
              <a:rPr lang="en-US" sz="2000" b="1" dirty="0">
                <a:solidFill>
                  <a:srgbClr val="C00000"/>
                </a:solidFill>
              </a:rPr>
              <a:t> </a:t>
            </a:r>
            <a:br>
              <a:rPr lang="en-US" sz="2000" b="1" dirty="0">
                <a:solidFill>
                  <a:srgbClr val="C00000"/>
                </a:solidFill>
              </a:rPr>
            </a:br>
            <a:endParaRPr lang="en-US" sz="2000" b="1" dirty="0">
              <a:solidFill>
                <a:srgbClr val="C00000"/>
              </a:solidFill>
            </a:endParaRPr>
          </a:p>
        </p:txBody>
      </p:sp>
      <p:sp>
        <p:nvSpPr>
          <p:cNvPr id="46" name="Rounded Rectangle 4">
            <a:extLst>
              <a:ext uri="{FF2B5EF4-FFF2-40B4-BE49-F238E27FC236}">
                <a16:creationId xmlns="" xmlns:a16="http://schemas.microsoft.com/office/drawing/2014/main" id="{6C08FCD8-5F9C-4095-AEDB-4ABC5F417951}"/>
              </a:ext>
            </a:extLst>
          </p:cNvPr>
          <p:cNvSpPr/>
          <p:nvPr/>
        </p:nvSpPr>
        <p:spPr>
          <a:xfrm>
            <a:off x="4616217" y="3250928"/>
            <a:ext cx="2627313" cy="763588"/>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dirty="0">
              <a:solidFill>
                <a:srgbClr val="002060"/>
              </a:solidFill>
            </a:endParaRPr>
          </a:p>
          <a:p>
            <a:pPr algn="ctr">
              <a:defRPr/>
            </a:pPr>
            <a:r>
              <a:rPr lang="en-US" sz="2000" b="1" dirty="0" err="1">
                <a:solidFill>
                  <a:schemeClr val="tx1"/>
                </a:solidFill>
              </a:rPr>
              <a:t>Thời</a:t>
            </a:r>
            <a:r>
              <a:rPr lang="en-US" sz="2000" b="1" dirty="0">
                <a:solidFill>
                  <a:schemeClr val="tx1"/>
                </a:solidFill>
              </a:rPr>
              <a:t> </a:t>
            </a:r>
            <a:r>
              <a:rPr lang="en-US" sz="2000" b="1" dirty="0" err="1">
                <a:solidFill>
                  <a:schemeClr val="tx1"/>
                </a:solidFill>
              </a:rPr>
              <a:t>gian</a:t>
            </a:r>
            <a:r>
              <a:rPr lang="en-US" sz="2000" b="1" dirty="0">
                <a:solidFill>
                  <a:schemeClr val="tx1"/>
                </a:solidFill>
              </a:rPr>
              <a:t> </a:t>
            </a:r>
            <a:r>
              <a:rPr lang="en-US" sz="2000" b="1" dirty="0" err="1">
                <a:solidFill>
                  <a:schemeClr val="tx1"/>
                </a:solidFill>
              </a:rPr>
              <a:t>gián</a:t>
            </a:r>
            <a:r>
              <a:rPr lang="en-US" sz="2000" b="1" dirty="0">
                <a:solidFill>
                  <a:schemeClr val="tx1"/>
                </a:solidFill>
              </a:rPr>
              <a:t> </a:t>
            </a:r>
            <a:r>
              <a:rPr lang="en-US" sz="2000" b="1" dirty="0" err="1">
                <a:solidFill>
                  <a:schemeClr val="tx1"/>
                </a:solidFill>
              </a:rPr>
              <a:t>đoạn</a:t>
            </a:r>
            <a:r>
              <a:rPr lang="en-US" sz="2000" b="1" dirty="0">
                <a:solidFill>
                  <a:schemeClr val="tx1"/>
                </a:solidFill>
              </a:rPr>
              <a:t> </a:t>
            </a:r>
            <a:r>
              <a:rPr lang="en-US" sz="2000" b="1" dirty="0" err="1">
                <a:solidFill>
                  <a:schemeClr val="tx1"/>
                </a:solidFill>
              </a:rPr>
              <a:t>lao</a:t>
            </a:r>
            <a:r>
              <a:rPr lang="en-US" sz="2000" b="1" dirty="0">
                <a:solidFill>
                  <a:schemeClr val="tx1"/>
                </a:solidFill>
              </a:rPr>
              <a:t> </a:t>
            </a:r>
            <a:r>
              <a:rPr lang="en-US" sz="2000" b="1" dirty="0" err="1">
                <a:solidFill>
                  <a:schemeClr val="tx1"/>
                </a:solidFill>
              </a:rPr>
              <a:t>động</a:t>
            </a:r>
            <a:r>
              <a:rPr lang="en-US" sz="2000" b="1" dirty="0">
                <a:solidFill>
                  <a:schemeClr val="tx1"/>
                </a:solidFill>
              </a:rPr>
              <a:t> </a:t>
            </a:r>
            <a:br>
              <a:rPr lang="en-US" sz="2000" b="1" dirty="0">
                <a:solidFill>
                  <a:schemeClr val="tx1"/>
                </a:solidFill>
              </a:rPr>
            </a:br>
            <a:endParaRPr lang="en-US" sz="2000" b="1" dirty="0">
              <a:solidFill>
                <a:schemeClr val="tx1"/>
              </a:solidFill>
            </a:endParaRPr>
          </a:p>
        </p:txBody>
      </p:sp>
      <p:sp>
        <p:nvSpPr>
          <p:cNvPr id="47" name="Rounded Rectangle 5">
            <a:extLst>
              <a:ext uri="{FF2B5EF4-FFF2-40B4-BE49-F238E27FC236}">
                <a16:creationId xmlns="" xmlns:a16="http://schemas.microsoft.com/office/drawing/2014/main" id="{D695C73F-0282-44A3-83F8-5652A15BAD66}"/>
              </a:ext>
            </a:extLst>
          </p:cNvPr>
          <p:cNvSpPr/>
          <p:nvPr/>
        </p:nvSpPr>
        <p:spPr>
          <a:xfrm>
            <a:off x="7621355" y="3230291"/>
            <a:ext cx="2628900" cy="78422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dirty="0">
              <a:solidFill>
                <a:srgbClr val="002060"/>
              </a:solidFill>
            </a:endParaRPr>
          </a:p>
          <a:p>
            <a:pPr algn="ctr">
              <a:defRPr/>
            </a:pPr>
            <a:r>
              <a:rPr lang="en-US" sz="2000" b="1" dirty="0" err="1">
                <a:solidFill>
                  <a:srgbClr val="0070C0"/>
                </a:solidFill>
              </a:rPr>
              <a:t>Thời</a:t>
            </a:r>
            <a:r>
              <a:rPr lang="en-US" sz="2000" b="1" dirty="0">
                <a:solidFill>
                  <a:srgbClr val="0070C0"/>
                </a:solidFill>
              </a:rPr>
              <a:t> </a:t>
            </a:r>
            <a:r>
              <a:rPr lang="en-US" sz="2000" b="1" dirty="0" err="1">
                <a:solidFill>
                  <a:srgbClr val="0070C0"/>
                </a:solidFill>
              </a:rPr>
              <a:t>gian</a:t>
            </a:r>
            <a:r>
              <a:rPr lang="en-US" sz="2000" b="1" dirty="0">
                <a:solidFill>
                  <a:srgbClr val="0070C0"/>
                </a:solidFill>
              </a:rPr>
              <a:t> </a:t>
            </a:r>
            <a:r>
              <a:rPr lang="en-US" sz="2000" b="1" dirty="0" err="1">
                <a:solidFill>
                  <a:srgbClr val="0070C0"/>
                </a:solidFill>
              </a:rPr>
              <a:t>dự</a:t>
            </a:r>
            <a:r>
              <a:rPr lang="en-US" sz="2000" b="1" dirty="0">
                <a:solidFill>
                  <a:srgbClr val="0070C0"/>
                </a:solidFill>
              </a:rPr>
              <a:t> </a:t>
            </a:r>
            <a:r>
              <a:rPr lang="en-US" sz="2000" b="1" dirty="0" err="1">
                <a:solidFill>
                  <a:srgbClr val="0070C0"/>
                </a:solidFill>
              </a:rPr>
              <a:t>trữ</a:t>
            </a:r>
            <a:r>
              <a:rPr lang="en-US" sz="2000" b="1" dirty="0">
                <a:solidFill>
                  <a:srgbClr val="0070C0"/>
                </a:solidFill>
              </a:rPr>
              <a:t> </a:t>
            </a:r>
            <a:endParaRPr lang="vi-VN" sz="2000" b="1" dirty="0">
              <a:solidFill>
                <a:srgbClr val="0070C0"/>
              </a:solidFill>
            </a:endParaRPr>
          </a:p>
          <a:p>
            <a:pPr algn="ctr">
              <a:defRPr/>
            </a:pPr>
            <a:r>
              <a:rPr lang="en-US" sz="2000" b="1" dirty="0" err="1">
                <a:solidFill>
                  <a:srgbClr val="0070C0"/>
                </a:solidFill>
              </a:rPr>
              <a:t>sản</a:t>
            </a:r>
            <a:r>
              <a:rPr lang="en-US" sz="2000" b="1" dirty="0">
                <a:solidFill>
                  <a:srgbClr val="0070C0"/>
                </a:solidFill>
              </a:rPr>
              <a:t> </a:t>
            </a:r>
            <a:r>
              <a:rPr lang="en-US" sz="2000" b="1" dirty="0" err="1">
                <a:solidFill>
                  <a:srgbClr val="0070C0"/>
                </a:solidFill>
              </a:rPr>
              <a:t>xuất</a:t>
            </a:r>
            <a:r>
              <a:rPr lang="en-US" sz="2000" b="1" dirty="0">
                <a:solidFill>
                  <a:srgbClr val="0070C0"/>
                </a:solidFill>
              </a:rPr>
              <a:t> </a:t>
            </a:r>
            <a:r>
              <a:rPr lang="en-US" sz="2000" b="1" dirty="0">
                <a:solidFill>
                  <a:srgbClr val="002060"/>
                </a:solidFill>
              </a:rPr>
              <a:t/>
            </a:r>
            <a:br>
              <a:rPr lang="en-US" sz="2000" b="1" dirty="0">
                <a:solidFill>
                  <a:srgbClr val="002060"/>
                </a:solidFill>
              </a:rPr>
            </a:br>
            <a:endParaRPr lang="en-US" sz="2000" b="1" dirty="0">
              <a:solidFill>
                <a:srgbClr val="002060"/>
              </a:solidFill>
            </a:endParaRPr>
          </a:p>
        </p:txBody>
      </p:sp>
      <p:sp>
        <p:nvSpPr>
          <p:cNvPr id="48" name="Rectangle 47">
            <a:extLst>
              <a:ext uri="{FF2B5EF4-FFF2-40B4-BE49-F238E27FC236}">
                <a16:creationId xmlns="" xmlns:a16="http://schemas.microsoft.com/office/drawing/2014/main" id="{DF1B1929-CEBC-416F-BAC0-A805550333EF}"/>
              </a:ext>
            </a:extLst>
          </p:cNvPr>
          <p:cNvSpPr/>
          <p:nvPr/>
        </p:nvSpPr>
        <p:spPr>
          <a:xfrm>
            <a:off x="1609492" y="5095603"/>
            <a:ext cx="2627313" cy="15478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sz="2000" dirty="0">
              <a:solidFill>
                <a:srgbClr val="CC6600"/>
              </a:solidFill>
            </a:endParaRPr>
          </a:p>
          <a:p>
            <a:pPr algn="ctr">
              <a:defRPr/>
            </a:pPr>
            <a:r>
              <a:rPr lang="en-US" sz="2000" dirty="0">
                <a:solidFill>
                  <a:srgbClr val="C00000"/>
                </a:solidFill>
              </a:rPr>
              <a:t>L</a:t>
            </a:r>
            <a:r>
              <a:rPr lang="vi-VN" sz="2000" dirty="0">
                <a:solidFill>
                  <a:srgbClr val="C00000"/>
                </a:solidFill>
              </a:rPr>
              <a:t>à thời gian người lao động thực hiện quá trình lao</a:t>
            </a:r>
            <a:r>
              <a:rPr lang="en-US" sz="2000" dirty="0">
                <a:solidFill>
                  <a:srgbClr val="C00000"/>
                </a:solidFill>
              </a:rPr>
              <a:t> </a:t>
            </a:r>
            <a:r>
              <a:rPr lang="vi-VN" sz="2000" dirty="0">
                <a:solidFill>
                  <a:srgbClr val="C00000"/>
                </a:solidFill>
              </a:rPr>
              <a:t>động khi đã có đủ những điều kiện sản xuất. </a:t>
            </a:r>
            <a:r>
              <a:rPr lang="vi-VN" dirty="0">
                <a:solidFill>
                  <a:srgbClr val="0070C0"/>
                </a:solidFill>
              </a:rPr>
              <a:t/>
            </a:r>
            <a:br>
              <a:rPr lang="vi-VN" dirty="0">
                <a:solidFill>
                  <a:srgbClr val="0070C0"/>
                </a:solidFill>
              </a:rPr>
            </a:br>
            <a:endParaRPr lang="en-US" dirty="0">
              <a:solidFill>
                <a:srgbClr val="0070C0"/>
              </a:solidFill>
            </a:endParaRPr>
          </a:p>
        </p:txBody>
      </p:sp>
      <p:sp>
        <p:nvSpPr>
          <p:cNvPr id="49" name="Rectangle 48">
            <a:extLst>
              <a:ext uri="{FF2B5EF4-FFF2-40B4-BE49-F238E27FC236}">
                <a16:creationId xmlns="" xmlns:a16="http://schemas.microsoft.com/office/drawing/2014/main" id="{D1827CCD-F2EB-472A-A39C-8FE5A7AE4C2B}"/>
              </a:ext>
            </a:extLst>
          </p:cNvPr>
          <p:cNvSpPr/>
          <p:nvPr/>
        </p:nvSpPr>
        <p:spPr>
          <a:xfrm>
            <a:off x="4636855" y="5089253"/>
            <a:ext cx="2627312" cy="155416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a:p>
            <a:pPr algn="ctr">
              <a:defRPr/>
            </a:pPr>
            <a:r>
              <a:rPr lang="en-US" sz="2000" dirty="0">
                <a:solidFill>
                  <a:schemeClr val="tx1"/>
                </a:solidFill>
              </a:rPr>
              <a:t>S</a:t>
            </a:r>
            <a:r>
              <a:rPr lang="vi-VN" sz="2000" dirty="0">
                <a:solidFill>
                  <a:schemeClr val="tx1"/>
                </a:solidFill>
              </a:rPr>
              <a:t>ản phẩm không chịu sự tác động của</a:t>
            </a:r>
            <a:br>
              <a:rPr lang="vi-VN" sz="2000" dirty="0">
                <a:solidFill>
                  <a:schemeClr val="tx1"/>
                </a:solidFill>
              </a:rPr>
            </a:br>
            <a:r>
              <a:rPr lang="vi-VN" sz="2000" dirty="0">
                <a:solidFill>
                  <a:schemeClr val="tx1"/>
                </a:solidFill>
              </a:rPr>
              <a:t>người lao động, nó chưa thành hàng hóa (vd: đóng gạch…) </a:t>
            </a:r>
            <a:br>
              <a:rPr lang="vi-VN" sz="2000" dirty="0">
                <a:solidFill>
                  <a:schemeClr val="tx1"/>
                </a:solidFill>
              </a:rPr>
            </a:br>
            <a:endParaRPr lang="en-US" sz="2000" dirty="0">
              <a:solidFill>
                <a:schemeClr val="tx1"/>
              </a:solidFill>
            </a:endParaRPr>
          </a:p>
        </p:txBody>
      </p:sp>
      <p:sp>
        <p:nvSpPr>
          <p:cNvPr id="50" name="Rectangle 49">
            <a:extLst>
              <a:ext uri="{FF2B5EF4-FFF2-40B4-BE49-F238E27FC236}">
                <a16:creationId xmlns="" xmlns:a16="http://schemas.microsoft.com/office/drawing/2014/main" id="{4F34AC13-DF09-4F42-B3F3-FE68BEE7A56B}"/>
              </a:ext>
            </a:extLst>
          </p:cNvPr>
          <p:cNvSpPr/>
          <p:nvPr/>
        </p:nvSpPr>
        <p:spPr>
          <a:xfrm>
            <a:off x="7621354" y="5095603"/>
            <a:ext cx="2961153" cy="15478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a:solidFill>
                  <a:srgbClr val="0070C0"/>
                </a:solidFill>
              </a:rPr>
              <a:t>N</a:t>
            </a:r>
            <a:r>
              <a:rPr lang="vi-VN" sz="2000" dirty="0">
                <a:solidFill>
                  <a:srgbClr val="0070C0"/>
                </a:solidFill>
              </a:rPr>
              <a:t>hững điều kiện sx hoàn toàn có nhưng chưa</a:t>
            </a:r>
            <a:r>
              <a:rPr lang="en-US" sz="2000" dirty="0">
                <a:solidFill>
                  <a:srgbClr val="0070C0"/>
                </a:solidFill>
              </a:rPr>
              <a:t> </a:t>
            </a:r>
            <a:r>
              <a:rPr lang="vi-VN" sz="2000" dirty="0">
                <a:solidFill>
                  <a:srgbClr val="0070C0"/>
                </a:solidFill>
              </a:rPr>
              <a:t>được đưa vào sx (vd: nhà máy, xí nghiệp, nguyên vật liệu…)</a:t>
            </a:r>
            <a:endParaRPr lang="en-US" sz="2000" dirty="0">
              <a:solidFill>
                <a:srgbClr val="0070C0"/>
              </a:solidFill>
            </a:endParaRPr>
          </a:p>
        </p:txBody>
      </p:sp>
      <p:cxnSp>
        <p:nvCxnSpPr>
          <p:cNvPr id="51" name="Straight Arrow Connector 50">
            <a:extLst>
              <a:ext uri="{FF2B5EF4-FFF2-40B4-BE49-F238E27FC236}">
                <a16:creationId xmlns="" xmlns:a16="http://schemas.microsoft.com/office/drawing/2014/main" id="{F2F7A099-119E-45F3-B94A-8C93E7AF3BE3}"/>
              </a:ext>
            </a:extLst>
          </p:cNvPr>
          <p:cNvCxnSpPr>
            <a:stCxn id="44" idx="2"/>
            <a:endCxn id="45" idx="0"/>
          </p:cNvCxnSpPr>
          <p:nvPr/>
        </p:nvCxnSpPr>
        <p:spPr>
          <a:xfrm flipH="1">
            <a:off x="2923149" y="2816747"/>
            <a:ext cx="3027362" cy="43418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 xmlns:a16="http://schemas.microsoft.com/office/drawing/2014/main" id="{1B973E7C-3D2A-4BD9-9605-ACA43E53610A}"/>
              </a:ext>
            </a:extLst>
          </p:cNvPr>
          <p:cNvCxnSpPr>
            <a:stCxn id="44" idx="2"/>
            <a:endCxn id="47" idx="0"/>
          </p:cNvCxnSpPr>
          <p:nvPr/>
        </p:nvCxnSpPr>
        <p:spPr>
          <a:xfrm>
            <a:off x="5950511" y="2816747"/>
            <a:ext cx="2985294" cy="41354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Straight Arrow Connector 52">
            <a:extLst>
              <a:ext uri="{FF2B5EF4-FFF2-40B4-BE49-F238E27FC236}">
                <a16:creationId xmlns="" xmlns:a16="http://schemas.microsoft.com/office/drawing/2014/main" id="{6F503577-4958-4865-9940-39A0E2C90C74}"/>
              </a:ext>
            </a:extLst>
          </p:cNvPr>
          <p:cNvCxnSpPr/>
          <p:nvPr/>
        </p:nvCxnSpPr>
        <p:spPr>
          <a:xfrm>
            <a:off x="5860774" y="2559572"/>
            <a:ext cx="0" cy="6810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 xmlns:a16="http://schemas.microsoft.com/office/drawing/2014/main" id="{E5FFFB52-198A-4A44-AEBB-62C2AE39C1F2}"/>
              </a:ext>
            </a:extLst>
          </p:cNvPr>
          <p:cNvCxnSpPr>
            <a:stCxn id="45" idx="2"/>
            <a:endCxn id="48" idx="0"/>
          </p:cNvCxnSpPr>
          <p:nvPr/>
        </p:nvCxnSpPr>
        <p:spPr>
          <a:xfrm>
            <a:off x="2923942" y="4014516"/>
            <a:ext cx="0" cy="10810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 xmlns:a16="http://schemas.microsoft.com/office/drawing/2014/main" id="{A3E7D164-F1D6-466E-A562-EC5C7A1CD527}"/>
              </a:ext>
            </a:extLst>
          </p:cNvPr>
          <p:cNvCxnSpPr>
            <a:endCxn id="49" idx="0"/>
          </p:cNvCxnSpPr>
          <p:nvPr/>
        </p:nvCxnSpPr>
        <p:spPr>
          <a:xfrm>
            <a:off x="5951305" y="4033566"/>
            <a:ext cx="0" cy="1055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6" name="Straight Arrow Connector 55">
            <a:extLst>
              <a:ext uri="{FF2B5EF4-FFF2-40B4-BE49-F238E27FC236}">
                <a16:creationId xmlns="" xmlns:a16="http://schemas.microsoft.com/office/drawing/2014/main" id="{1548CBDA-28CF-403E-9C45-68E594CE2635}"/>
              </a:ext>
            </a:extLst>
          </p:cNvPr>
          <p:cNvCxnSpPr>
            <a:cxnSpLocks/>
            <a:endCxn id="50" idx="0"/>
          </p:cNvCxnSpPr>
          <p:nvPr/>
        </p:nvCxnSpPr>
        <p:spPr>
          <a:xfrm>
            <a:off x="9101930" y="4039916"/>
            <a:ext cx="1" cy="1055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7" name="Rectangle 56">
            <a:extLst>
              <a:ext uri="{FF2B5EF4-FFF2-40B4-BE49-F238E27FC236}">
                <a16:creationId xmlns="" xmlns:a16="http://schemas.microsoft.com/office/drawing/2014/main" id="{E377BF9A-32A9-416C-B6E3-1BBC3EE774C8}"/>
              </a:ext>
            </a:extLst>
          </p:cNvPr>
          <p:cNvSpPr>
            <a:spLocks noChangeArrowheads="1"/>
          </p:cNvSpPr>
          <p:nvPr/>
        </p:nvSpPr>
        <p:spPr bwMode="auto">
          <a:xfrm>
            <a:off x="2970434" y="1069965"/>
            <a:ext cx="5965371"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5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5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9" name="Hexagon 58">
            <a:extLst>
              <a:ext uri="{FF2B5EF4-FFF2-40B4-BE49-F238E27FC236}">
                <a16:creationId xmlns="" xmlns:a16="http://schemas.microsoft.com/office/drawing/2014/main" id="{45F1B7A5-AA2E-4BDE-B573-77D15D6134E9}"/>
              </a:ext>
            </a:extLst>
          </p:cNvPr>
          <p:cNvSpPr/>
          <p:nvPr/>
        </p:nvSpPr>
        <p:spPr>
          <a:xfrm>
            <a:off x="2662263" y="1042968"/>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60" name="Rectangle 5">
            <a:extLst>
              <a:ext uri="{FF2B5EF4-FFF2-40B4-BE49-F238E27FC236}">
                <a16:creationId xmlns="" xmlns:a16="http://schemas.microsoft.com/office/drawing/2014/main" id="{58CA5134-A984-4A5A-B2D4-D612AA038B25}"/>
              </a:ext>
            </a:extLst>
          </p:cNvPr>
          <p:cNvSpPr>
            <a:spLocks noChangeArrowheads="1"/>
          </p:cNvSpPr>
          <p:nvPr/>
        </p:nvSpPr>
        <p:spPr bwMode="auto">
          <a:xfrm>
            <a:off x="3702190" y="1334837"/>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000" b="1" dirty="0">
                <a:solidFill>
                  <a:srgbClr val="7030A0"/>
                </a:solidFill>
                <a:cs typeface="Arial" panose="020B0604020202020204" pitchFamily="34" charset="0"/>
              </a:rPr>
              <a:t>Chu chuyển</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tư</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bản</a:t>
            </a:r>
            <a:r>
              <a:rPr lang="en-US" altLang="en-US" sz="2000" b="1" dirty="0">
                <a:solidFill>
                  <a:srgbClr val="7030A0"/>
                </a:solidFill>
                <a:cs typeface="Arial" panose="020B0604020202020204" pitchFamily="34" charset="0"/>
              </a:rPr>
              <a:t> </a:t>
            </a:r>
          </a:p>
        </p:txBody>
      </p:sp>
      <p:pic>
        <p:nvPicPr>
          <p:cNvPr id="63" name="Picture 62">
            <a:extLst>
              <a:ext uri="{FF2B5EF4-FFF2-40B4-BE49-F238E27FC236}">
                <a16:creationId xmlns="" xmlns:a16="http://schemas.microsoft.com/office/drawing/2014/main" id="{E19D384B-D4E9-407C-B1F4-5398D99F340A}"/>
              </a:ext>
            </a:extLst>
          </p:cNvPr>
          <p:cNvPicPr>
            <a:picLocks noChangeAspect="1"/>
          </p:cNvPicPr>
          <p:nvPr/>
        </p:nvPicPr>
        <p:blipFill>
          <a:blip r:embed="rId2"/>
          <a:stretch>
            <a:fillRect/>
          </a:stretch>
        </p:blipFill>
        <p:spPr>
          <a:xfrm>
            <a:off x="10768477" y="5289987"/>
            <a:ext cx="1255885" cy="1353429"/>
          </a:xfrm>
          <a:prstGeom prst="rect">
            <a:avLst/>
          </a:prstGeom>
        </p:spPr>
      </p:pic>
      <p:pic>
        <p:nvPicPr>
          <p:cNvPr id="64" name="Picture 32" descr="factory_worker_working_ha">
            <a:extLst>
              <a:ext uri="{FF2B5EF4-FFF2-40B4-BE49-F238E27FC236}">
                <a16:creationId xmlns="" xmlns:a16="http://schemas.microsoft.com/office/drawing/2014/main" id="{D9837C5A-CE4E-4BD7-8610-0F3054ABEF22}"/>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038386" y="4039915"/>
            <a:ext cx="1361913" cy="103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34" descr="0041-0606-1307-3013_SM">
            <a:extLst>
              <a:ext uri="{FF2B5EF4-FFF2-40B4-BE49-F238E27FC236}">
                <a16:creationId xmlns="" xmlns:a16="http://schemas.microsoft.com/office/drawing/2014/main" id="{A09BD64E-9FDE-4737-9DB6-9BE32FE2D65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36854" y="4157662"/>
            <a:ext cx="1144011" cy="7635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66" name="Picture 33" descr="Warehouse%20and%20Outside%20033">
            <a:extLst>
              <a:ext uri="{FF2B5EF4-FFF2-40B4-BE49-F238E27FC236}">
                <a16:creationId xmlns="" xmlns:a16="http://schemas.microsoft.com/office/drawing/2014/main" id="{AD3FF577-216D-4C95-945A-301214547A0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18627" y="4157661"/>
            <a:ext cx="1312861" cy="763589"/>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67" name="Picture 31" descr="dong ho">
            <a:extLst>
              <a:ext uri="{FF2B5EF4-FFF2-40B4-BE49-F238E27FC236}">
                <a16:creationId xmlns="" xmlns:a16="http://schemas.microsoft.com/office/drawing/2014/main" id="{C7945CC8-D480-489B-A80C-4108E2BD757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47772" y="2206442"/>
            <a:ext cx="1307486" cy="98583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25" name="Picture 24"/>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737305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p:cTn id="7" dur="1000" fill="hold"/>
                                        <p:tgtEl>
                                          <p:spTgt spid="57"/>
                                        </p:tgtEl>
                                        <p:attrNameLst>
                                          <p:attrName>ppt_w</p:attrName>
                                        </p:attrNameLst>
                                      </p:cBhvr>
                                      <p:tavLst>
                                        <p:tav tm="0">
                                          <p:val>
                                            <p:fltVal val="0"/>
                                          </p:val>
                                        </p:tav>
                                        <p:tav tm="100000">
                                          <p:val>
                                            <p:strVal val="#ppt_w"/>
                                          </p:val>
                                        </p:tav>
                                      </p:tavLst>
                                    </p:anim>
                                    <p:anim calcmode="lin" valueType="num">
                                      <p:cBhvr>
                                        <p:cTn id="8" dur="1000" fill="hold"/>
                                        <p:tgtEl>
                                          <p:spTgt spid="57"/>
                                        </p:tgtEl>
                                        <p:attrNameLst>
                                          <p:attrName>ppt_h</p:attrName>
                                        </p:attrNameLst>
                                      </p:cBhvr>
                                      <p:tavLst>
                                        <p:tav tm="0">
                                          <p:val>
                                            <p:fltVal val="0"/>
                                          </p:val>
                                        </p:tav>
                                        <p:tav tm="100000">
                                          <p:val>
                                            <p:strVal val="#ppt_h"/>
                                          </p:val>
                                        </p:tav>
                                      </p:tavLst>
                                    </p:anim>
                                    <p:anim calcmode="lin" valueType="num">
                                      <p:cBhvr>
                                        <p:cTn id="9" dur="1000" fill="hold"/>
                                        <p:tgtEl>
                                          <p:spTgt spid="57"/>
                                        </p:tgtEl>
                                        <p:attrNameLst>
                                          <p:attrName>style.rotation</p:attrName>
                                        </p:attrNameLst>
                                      </p:cBhvr>
                                      <p:tavLst>
                                        <p:tav tm="0">
                                          <p:val>
                                            <p:fltVal val="90"/>
                                          </p:val>
                                        </p:tav>
                                        <p:tav tm="100000">
                                          <p:val>
                                            <p:fltVal val="0"/>
                                          </p:val>
                                        </p:tav>
                                      </p:tavLst>
                                    </p:anim>
                                    <p:animEffect transition="in" filter="fade">
                                      <p:cBhvr>
                                        <p:cTn id="10" dur="1000"/>
                                        <p:tgtEl>
                                          <p:spTgt spid="5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1000" fill="hold"/>
                                        <p:tgtEl>
                                          <p:spTgt spid="59"/>
                                        </p:tgtEl>
                                        <p:attrNameLst>
                                          <p:attrName>ppt_w</p:attrName>
                                        </p:attrNameLst>
                                      </p:cBhvr>
                                      <p:tavLst>
                                        <p:tav tm="0">
                                          <p:val>
                                            <p:fltVal val="0"/>
                                          </p:val>
                                        </p:tav>
                                        <p:tav tm="100000">
                                          <p:val>
                                            <p:strVal val="#ppt_w"/>
                                          </p:val>
                                        </p:tav>
                                      </p:tavLst>
                                    </p:anim>
                                    <p:anim calcmode="lin" valueType="num">
                                      <p:cBhvr>
                                        <p:cTn id="14" dur="1000" fill="hold"/>
                                        <p:tgtEl>
                                          <p:spTgt spid="59"/>
                                        </p:tgtEl>
                                        <p:attrNameLst>
                                          <p:attrName>ppt_h</p:attrName>
                                        </p:attrNameLst>
                                      </p:cBhvr>
                                      <p:tavLst>
                                        <p:tav tm="0">
                                          <p:val>
                                            <p:fltVal val="0"/>
                                          </p:val>
                                        </p:tav>
                                        <p:tav tm="100000">
                                          <p:val>
                                            <p:strVal val="#ppt_h"/>
                                          </p:val>
                                        </p:tav>
                                      </p:tavLst>
                                    </p:anim>
                                    <p:anim calcmode="lin" valueType="num">
                                      <p:cBhvr>
                                        <p:cTn id="15" dur="1000" fill="hold"/>
                                        <p:tgtEl>
                                          <p:spTgt spid="59"/>
                                        </p:tgtEl>
                                        <p:attrNameLst>
                                          <p:attrName>style.rotation</p:attrName>
                                        </p:attrNameLst>
                                      </p:cBhvr>
                                      <p:tavLst>
                                        <p:tav tm="0">
                                          <p:val>
                                            <p:fltVal val="90"/>
                                          </p:val>
                                        </p:tav>
                                        <p:tav tm="100000">
                                          <p:val>
                                            <p:fltVal val="0"/>
                                          </p:val>
                                        </p:tav>
                                      </p:tavLst>
                                    </p:anim>
                                    <p:animEffect transition="in" filter="fade">
                                      <p:cBhvr>
                                        <p:cTn id="16" dur="1000"/>
                                        <p:tgtEl>
                                          <p:spTgt spid="59"/>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0">
                                            <p:txEl>
                                              <p:pRg st="0" end="0"/>
                                            </p:txEl>
                                          </p:spTgt>
                                        </p:tgtEl>
                                        <p:attrNameLst>
                                          <p:attrName>style.visibility</p:attrName>
                                        </p:attrNameLst>
                                      </p:cBhvr>
                                      <p:to>
                                        <p:strVal val="visible"/>
                                      </p:to>
                                    </p:set>
                                    <p:animEffect transition="in" filter="fade">
                                      <p:cBhvr>
                                        <p:cTn id="21" dur="1000"/>
                                        <p:tgtEl>
                                          <p:spTgt spid="60">
                                            <p:txEl>
                                              <p:pRg st="0" end="0"/>
                                            </p:txEl>
                                          </p:spTgt>
                                        </p:tgtEl>
                                      </p:cBhvr>
                                    </p:animEffect>
                                    <p:anim calcmode="lin" valueType="num">
                                      <p:cBhvr>
                                        <p:cTn id="22" dur="100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3"/>
                                        </p:tgtEl>
                                        <p:attrNameLst>
                                          <p:attrName>style.visibility</p:attrName>
                                        </p:attrNameLst>
                                      </p:cBhvr>
                                      <p:to>
                                        <p:strVal val="visible"/>
                                      </p:to>
                                    </p:set>
                                    <p:animEffect transition="in" filter="fade">
                                      <p:cBhvr>
                                        <p:cTn id="28" dur="1000"/>
                                        <p:tgtEl>
                                          <p:spTgt spid="43"/>
                                        </p:tgtEl>
                                      </p:cBhvr>
                                    </p:animEffect>
                                    <p:anim calcmode="lin" valueType="num">
                                      <p:cBhvr>
                                        <p:cTn id="29" dur="1000" fill="hold"/>
                                        <p:tgtEl>
                                          <p:spTgt spid="43"/>
                                        </p:tgtEl>
                                        <p:attrNameLst>
                                          <p:attrName>ppt_x</p:attrName>
                                        </p:attrNameLst>
                                      </p:cBhvr>
                                      <p:tavLst>
                                        <p:tav tm="0">
                                          <p:val>
                                            <p:strVal val="#ppt_x"/>
                                          </p:val>
                                        </p:tav>
                                        <p:tav tm="100000">
                                          <p:val>
                                            <p:strVal val="#ppt_x"/>
                                          </p:val>
                                        </p:tav>
                                      </p:tavLst>
                                    </p:anim>
                                    <p:anim calcmode="lin" valueType="num">
                                      <p:cBhvr>
                                        <p:cTn id="30"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44"/>
                                        </p:tgtEl>
                                        <p:attrNameLst>
                                          <p:attrName>style.visibility</p:attrName>
                                        </p:attrNameLst>
                                      </p:cBhvr>
                                      <p:to>
                                        <p:strVal val="visible"/>
                                      </p:to>
                                    </p:set>
                                    <p:animEffect transition="in" filter="circle(in)">
                                      <p:cBhvr>
                                        <p:cTn id="35" dur="2000"/>
                                        <p:tgtEl>
                                          <p:spTgt spid="44"/>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45"/>
                                        </p:tgtEl>
                                        <p:attrNameLst>
                                          <p:attrName>style.visibility</p:attrName>
                                        </p:attrNameLst>
                                      </p:cBhvr>
                                      <p:to>
                                        <p:strVal val="visible"/>
                                      </p:to>
                                    </p:set>
                                    <p:animEffect transition="in" filter="circle(in)">
                                      <p:cBhvr>
                                        <p:cTn id="38" dur="2000"/>
                                        <p:tgtEl>
                                          <p:spTgt spid="45"/>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46"/>
                                        </p:tgtEl>
                                        <p:attrNameLst>
                                          <p:attrName>style.visibility</p:attrName>
                                        </p:attrNameLst>
                                      </p:cBhvr>
                                      <p:to>
                                        <p:strVal val="visible"/>
                                      </p:to>
                                    </p:set>
                                    <p:animEffect transition="in" filter="circle(in)">
                                      <p:cBhvr>
                                        <p:cTn id="41" dur="2000"/>
                                        <p:tgtEl>
                                          <p:spTgt spid="46"/>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47"/>
                                        </p:tgtEl>
                                        <p:attrNameLst>
                                          <p:attrName>style.visibility</p:attrName>
                                        </p:attrNameLst>
                                      </p:cBhvr>
                                      <p:to>
                                        <p:strVal val="visible"/>
                                      </p:to>
                                    </p:set>
                                    <p:animEffect transition="in" filter="circle(in)">
                                      <p:cBhvr>
                                        <p:cTn id="44" dur="2000"/>
                                        <p:tgtEl>
                                          <p:spTgt spid="47"/>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48"/>
                                        </p:tgtEl>
                                        <p:attrNameLst>
                                          <p:attrName>style.visibility</p:attrName>
                                        </p:attrNameLst>
                                      </p:cBhvr>
                                      <p:to>
                                        <p:strVal val="visible"/>
                                      </p:to>
                                    </p:set>
                                    <p:animEffect transition="in" filter="circle(in)">
                                      <p:cBhvr>
                                        <p:cTn id="47" dur="2000"/>
                                        <p:tgtEl>
                                          <p:spTgt spid="48"/>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49"/>
                                        </p:tgtEl>
                                        <p:attrNameLst>
                                          <p:attrName>style.visibility</p:attrName>
                                        </p:attrNameLst>
                                      </p:cBhvr>
                                      <p:to>
                                        <p:strVal val="visible"/>
                                      </p:to>
                                    </p:set>
                                    <p:animEffect transition="in" filter="circle(in)">
                                      <p:cBhvr>
                                        <p:cTn id="50" dur="2000"/>
                                        <p:tgtEl>
                                          <p:spTgt spid="49"/>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50"/>
                                        </p:tgtEl>
                                        <p:attrNameLst>
                                          <p:attrName>style.visibility</p:attrName>
                                        </p:attrNameLst>
                                      </p:cBhvr>
                                      <p:to>
                                        <p:strVal val="visible"/>
                                      </p:to>
                                    </p:set>
                                    <p:animEffect transition="in" filter="circle(in)">
                                      <p:cBhvr>
                                        <p:cTn id="53" dur="2000"/>
                                        <p:tgtEl>
                                          <p:spTgt spid="50"/>
                                        </p:tgtEl>
                                      </p:cBhvr>
                                    </p:animEffect>
                                  </p:childTnLst>
                                </p:cTn>
                              </p:par>
                              <p:par>
                                <p:cTn id="54" presetID="6" presetClass="entr" presetSubtype="16" fill="hold" nodeType="withEffect">
                                  <p:stCondLst>
                                    <p:cond delay="0"/>
                                  </p:stCondLst>
                                  <p:childTnLst>
                                    <p:set>
                                      <p:cBhvr>
                                        <p:cTn id="55" dur="1" fill="hold">
                                          <p:stCondLst>
                                            <p:cond delay="0"/>
                                          </p:stCondLst>
                                        </p:cTn>
                                        <p:tgtEl>
                                          <p:spTgt spid="51"/>
                                        </p:tgtEl>
                                        <p:attrNameLst>
                                          <p:attrName>style.visibility</p:attrName>
                                        </p:attrNameLst>
                                      </p:cBhvr>
                                      <p:to>
                                        <p:strVal val="visible"/>
                                      </p:to>
                                    </p:set>
                                    <p:animEffect transition="in" filter="circle(in)">
                                      <p:cBhvr>
                                        <p:cTn id="56" dur="2000"/>
                                        <p:tgtEl>
                                          <p:spTgt spid="51"/>
                                        </p:tgtEl>
                                      </p:cBhvr>
                                    </p:animEffect>
                                  </p:childTnLst>
                                </p:cTn>
                              </p:par>
                              <p:par>
                                <p:cTn id="57" presetID="6" presetClass="entr" presetSubtype="16" fill="hold" nodeType="withEffect">
                                  <p:stCondLst>
                                    <p:cond delay="0"/>
                                  </p:stCondLst>
                                  <p:childTnLst>
                                    <p:set>
                                      <p:cBhvr>
                                        <p:cTn id="58" dur="1" fill="hold">
                                          <p:stCondLst>
                                            <p:cond delay="0"/>
                                          </p:stCondLst>
                                        </p:cTn>
                                        <p:tgtEl>
                                          <p:spTgt spid="52"/>
                                        </p:tgtEl>
                                        <p:attrNameLst>
                                          <p:attrName>style.visibility</p:attrName>
                                        </p:attrNameLst>
                                      </p:cBhvr>
                                      <p:to>
                                        <p:strVal val="visible"/>
                                      </p:to>
                                    </p:set>
                                    <p:animEffect transition="in" filter="circle(in)">
                                      <p:cBhvr>
                                        <p:cTn id="59" dur="2000"/>
                                        <p:tgtEl>
                                          <p:spTgt spid="52"/>
                                        </p:tgtEl>
                                      </p:cBhvr>
                                    </p:animEffect>
                                  </p:childTnLst>
                                </p:cTn>
                              </p:par>
                              <p:par>
                                <p:cTn id="60" presetID="6" presetClass="entr" presetSubtype="16" fill="hold" nodeType="withEffect">
                                  <p:stCondLst>
                                    <p:cond delay="0"/>
                                  </p:stCondLst>
                                  <p:childTnLst>
                                    <p:set>
                                      <p:cBhvr>
                                        <p:cTn id="61" dur="1" fill="hold">
                                          <p:stCondLst>
                                            <p:cond delay="0"/>
                                          </p:stCondLst>
                                        </p:cTn>
                                        <p:tgtEl>
                                          <p:spTgt spid="53"/>
                                        </p:tgtEl>
                                        <p:attrNameLst>
                                          <p:attrName>style.visibility</p:attrName>
                                        </p:attrNameLst>
                                      </p:cBhvr>
                                      <p:to>
                                        <p:strVal val="visible"/>
                                      </p:to>
                                    </p:set>
                                    <p:animEffect transition="in" filter="circle(in)">
                                      <p:cBhvr>
                                        <p:cTn id="62" dur="2000"/>
                                        <p:tgtEl>
                                          <p:spTgt spid="53"/>
                                        </p:tgtEl>
                                      </p:cBhvr>
                                    </p:animEffect>
                                  </p:childTnLst>
                                </p:cTn>
                              </p:par>
                              <p:par>
                                <p:cTn id="63" presetID="6" presetClass="entr" presetSubtype="16" fill="hold" nodeType="withEffect">
                                  <p:stCondLst>
                                    <p:cond delay="0"/>
                                  </p:stCondLst>
                                  <p:childTnLst>
                                    <p:set>
                                      <p:cBhvr>
                                        <p:cTn id="64" dur="1" fill="hold">
                                          <p:stCondLst>
                                            <p:cond delay="0"/>
                                          </p:stCondLst>
                                        </p:cTn>
                                        <p:tgtEl>
                                          <p:spTgt spid="54"/>
                                        </p:tgtEl>
                                        <p:attrNameLst>
                                          <p:attrName>style.visibility</p:attrName>
                                        </p:attrNameLst>
                                      </p:cBhvr>
                                      <p:to>
                                        <p:strVal val="visible"/>
                                      </p:to>
                                    </p:set>
                                    <p:animEffect transition="in" filter="circle(in)">
                                      <p:cBhvr>
                                        <p:cTn id="65" dur="2000"/>
                                        <p:tgtEl>
                                          <p:spTgt spid="54"/>
                                        </p:tgtEl>
                                      </p:cBhvr>
                                    </p:animEffect>
                                  </p:childTnLst>
                                </p:cTn>
                              </p:par>
                              <p:par>
                                <p:cTn id="66" presetID="6" presetClass="entr" presetSubtype="16" fill="hold" nodeType="withEffect">
                                  <p:stCondLst>
                                    <p:cond delay="0"/>
                                  </p:stCondLst>
                                  <p:childTnLst>
                                    <p:set>
                                      <p:cBhvr>
                                        <p:cTn id="67" dur="1" fill="hold">
                                          <p:stCondLst>
                                            <p:cond delay="0"/>
                                          </p:stCondLst>
                                        </p:cTn>
                                        <p:tgtEl>
                                          <p:spTgt spid="55"/>
                                        </p:tgtEl>
                                        <p:attrNameLst>
                                          <p:attrName>style.visibility</p:attrName>
                                        </p:attrNameLst>
                                      </p:cBhvr>
                                      <p:to>
                                        <p:strVal val="visible"/>
                                      </p:to>
                                    </p:set>
                                    <p:animEffect transition="in" filter="circle(in)">
                                      <p:cBhvr>
                                        <p:cTn id="68" dur="2000"/>
                                        <p:tgtEl>
                                          <p:spTgt spid="55"/>
                                        </p:tgtEl>
                                      </p:cBhvr>
                                    </p:animEffect>
                                  </p:childTnLst>
                                </p:cTn>
                              </p:par>
                              <p:par>
                                <p:cTn id="69" presetID="6" presetClass="entr" presetSubtype="16" fill="hold" nodeType="withEffect">
                                  <p:stCondLst>
                                    <p:cond delay="0"/>
                                  </p:stCondLst>
                                  <p:childTnLst>
                                    <p:set>
                                      <p:cBhvr>
                                        <p:cTn id="70" dur="1" fill="hold">
                                          <p:stCondLst>
                                            <p:cond delay="0"/>
                                          </p:stCondLst>
                                        </p:cTn>
                                        <p:tgtEl>
                                          <p:spTgt spid="56"/>
                                        </p:tgtEl>
                                        <p:attrNameLst>
                                          <p:attrName>style.visibility</p:attrName>
                                        </p:attrNameLst>
                                      </p:cBhvr>
                                      <p:to>
                                        <p:strVal val="visible"/>
                                      </p:to>
                                    </p:set>
                                    <p:animEffect transition="in" filter="circle(in)">
                                      <p:cBhvr>
                                        <p:cTn id="71" dur="2000"/>
                                        <p:tgtEl>
                                          <p:spTgt spid="56"/>
                                        </p:tgtEl>
                                      </p:cBhvr>
                                    </p:animEffect>
                                  </p:childTnLst>
                                </p:cTn>
                              </p:par>
                              <p:par>
                                <p:cTn id="72" presetID="6" presetClass="entr" presetSubtype="16" fill="hold" nodeType="withEffect">
                                  <p:stCondLst>
                                    <p:cond delay="0"/>
                                  </p:stCondLst>
                                  <p:childTnLst>
                                    <p:set>
                                      <p:cBhvr>
                                        <p:cTn id="73" dur="1" fill="hold">
                                          <p:stCondLst>
                                            <p:cond delay="0"/>
                                          </p:stCondLst>
                                        </p:cTn>
                                        <p:tgtEl>
                                          <p:spTgt spid="63"/>
                                        </p:tgtEl>
                                        <p:attrNameLst>
                                          <p:attrName>style.visibility</p:attrName>
                                        </p:attrNameLst>
                                      </p:cBhvr>
                                      <p:to>
                                        <p:strVal val="visible"/>
                                      </p:to>
                                    </p:set>
                                    <p:animEffect transition="in" filter="circle(in)">
                                      <p:cBhvr>
                                        <p:cTn id="74" dur="2000"/>
                                        <p:tgtEl>
                                          <p:spTgt spid="63"/>
                                        </p:tgtEl>
                                      </p:cBhvr>
                                    </p:animEffect>
                                  </p:childTnLst>
                                </p:cTn>
                              </p:par>
                              <p:par>
                                <p:cTn id="75" presetID="6" presetClass="entr" presetSubtype="16" fill="hold" nodeType="withEffect">
                                  <p:stCondLst>
                                    <p:cond delay="0"/>
                                  </p:stCondLst>
                                  <p:childTnLst>
                                    <p:set>
                                      <p:cBhvr>
                                        <p:cTn id="76" dur="1" fill="hold">
                                          <p:stCondLst>
                                            <p:cond delay="0"/>
                                          </p:stCondLst>
                                        </p:cTn>
                                        <p:tgtEl>
                                          <p:spTgt spid="64"/>
                                        </p:tgtEl>
                                        <p:attrNameLst>
                                          <p:attrName>style.visibility</p:attrName>
                                        </p:attrNameLst>
                                      </p:cBhvr>
                                      <p:to>
                                        <p:strVal val="visible"/>
                                      </p:to>
                                    </p:set>
                                    <p:animEffect transition="in" filter="circle(in)">
                                      <p:cBhvr>
                                        <p:cTn id="77" dur="2000"/>
                                        <p:tgtEl>
                                          <p:spTgt spid="64"/>
                                        </p:tgtEl>
                                      </p:cBhvr>
                                    </p:animEffect>
                                  </p:childTnLst>
                                </p:cTn>
                              </p:par>
                              <p:par>
                                <p:cTn id="78" presetID="6" presetClass="entr" presetSubtype="16" fill="hold" nodeType="withEffect">
                                  <p:stCondLst>
                                    <p:cond delay="0"/>
                                  </p:stCondLst>
                                  <p:childTnLst>
                                    <p:set>
                                      <p:cBhvr>
                                        <p:cTn id="79" dur="1" fill="hold">
                                          <p:stCondLst>
                                            <p:cond delay="0"/>
                                          </p:stCondLst>
                                        </p:cTn>
                                        <p:tgtEl>
                                          <p:spTgt spid="65"/>
                                        </p:tgtEl>
                                        <p:attrNameLst>
                                          <p:attrName>style.visibility</p:attrName>
                                        </p:attrNameLst>
                                      </p:cBhvr>
                                      <p:to>
                                        <p:strVal val="visible"/>
                                      </p:to>
                                    </p:set>
                                    <p:animEffect transition="in" filter="circle(in)">
                                      <p:cBhvr>
                                        <p:cTn id="80" dur="2000"/>
                                        <p:tgtEl>
                                          <p:spTgt spid="65"/>
                                        </p:tgtEl>
                                      </p:cBhvr>
                                    </p:animEffect>
                                  </p:childTnLst>
                                </p:cTn>
                              </p:par>
                              <p:par>
                                <p:cTn id="81" presetID="6" presetClass="entr" presetSubtype="16" fill="hold" nodeType="withEffect">
                                  <p:stCondLst>
                                    <p:cond delay="0"/>
                                  </p:stCondLst>
                                  <p:childTnLst>
                                    <p:set>
                                      <p:cBhvr>
                                        <p:cTn id="82" dur="1" fill="hold">
                                          <p:stCondLst>
                                            <p:cond delay="0"/>
                                          </p:stCondLst>
                                        </p:cTn>
                                        <p:tgtEl>
                                          <p:spTgt spid="66"/>
                                        </p:tgtEl>
                                        <p:attrNameLst>
                                          <p:attrName>style.visibility</p:attrName>
                                        </p:attrNameLst>
                                      </p:cBhvr>
                                      <p:to>
                                        <p:strVal val="visible"/>
                                      </p:to>
                                    </p:set>
                                    <p:animEffect transition="in" filter="circle(in)">
                                      <p:cBhvr>
                                        <p:cTn id="83" dur="2000"/>
                                        <p:tgtEl>
                                          <p:spTgt spid="66"/>
                                        </p:tgtEl>
                                      </p:cBhvr>
                                    </p:animEffect>
                                  </p:childTnLst>
                                </p:cTn>
                              </p:par>
                              <p:par>
                                <p:cTn id="84" presetID="6" presetClass="entr" presetSubtype="16" fill="hold" nodeType="withEffect">
                                  <p:stCondLst>
                                    <p:cond delay="0"/>
                                  </p:stCondLst>
                                  <p:childTnLst>
                                    <p:set>
                                      <p:cBhvr>
                                        <p:cTn id="85" dur="1" fill="hold">
                                          <p:stCondLst>
                                            <p:cond delay="0"/>
                                          </p:stCondLst>
                                        </p:cTn>
                                        <p:tgtEl>
                                          <p:spTgt spid="67"/>
                                        </p:tgtEl>
                                        <p:attrNameLst>
                                          <p:attrName>style.visibility</p:attrName>
                                        </p:attrNameLst>
                                      </p:cBhvr>
                                      <p:to>
                                        <p:strVal val="visible"/>
                                      </p:to>
                                    </p:set>
                                    <p:animEffect transition="in" filter="circle(in)">
                                      <p:cBhvr>
                                        <p:cTn id="86" dur="2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7" grpId="0"/>
      <p:bldP spid="59"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 name="Group 4">
            <a:extLst>
              <a:ext uri="{FF2B5EF4-FFF2-40B4-BE49-F238E27FC236}">
                <a16:creationId xmlns="" xmlns:a16="http://schemas.microsoft.com/office/drawing/2014/main" id="{E0583B30-703C-4796-A46D-49F40ED0ACFC}"/>
              </a:ext>
            </a:extLst>
          </p:cNvPr>
          <p:cNvGrpSpPr/>
          <p:nvPr/>
        </p:nvGrpSpPr>
        <p:grpSpPr>
          <a:xfrm>
            <a:off x="11011545" y="5509183"/>
            <a:ext cx="1146875" cy="1308813"/>
            <a:chOff x="903020" y="3403687"/>
            <a:chExt cx="1584176" cy="3061053"/>
          </a:xfrm>
        </p:grpSpPr>
        <p:sp>
          <p:nvSpPr>
            <p:cNvPr id="108" name="Trapezoid 19">
              <a:extLst>
                <a:ext uri="{FF2B5EF4-FFF2-40B4-BE49-F238E27FC236}">
                  <a16:creationId xmlns="" xmlns:a16="http://schemas.microsoft.com/office/drawing/2014/main" id="{D7285F22-E84F-4EB6-A9E4-0AD296E6479B}"/>
                </a:ext>
              </a:extLst>
            </p:cNvPr>
            <p:cNvSpPr/>
            <p:nvPr/>
          </p:nvSpPr>
          <p:spPr>
            <a:xfrm>
              <a:off x="1605955" y="5636740"/>
              <a:ext cx="178306" cy="828000"/>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109" name="Group 16">
              <a:extLst>
                <a:ext uri="{FF2B5EF4-FFF2-40B4-BE49-F238E27FC236}">
                  <a16:creationId xmlns="" xmlns:a16="http://schemas.microsoft.com/office/drawing/2014/main" id="{DE397A47-7980-4615-8348-FD703F0BC67A}"/>
                </a:ext>
              </a:extLst>
            </p:cNvPr>
            <p:cNvGrpSpPr/>
            <p:nvPr/>
          </p:nvGrpSpPr>
          <p:grpSpPr>
            <a:xfrm>
              <a:off x="903020" y="3403687"/>
              <a:ext cx="1584176" cy="2282988"/>
              <a:chOff x="967240" y="3289369"/>
              <a:chExt cx="1100200" cy="1585520"/>
            </a:xfrm>
          </p:grpSpPr>
          <p:sp>
            <p:nvSpPr>
              <p:cNvPr id="110" name="Freeform 3">
                <a:extLst>
                  <a:ext uri="{FF2B5EF4-FFF2-40B4-BE49-F238E27FC236}">
                    <a16:creationId xmlns="" xmlns:a16="http://schemas.microsoft.com/office/drawing/2014/main" id="{5D368F0E-2710-4C24-89B3-0EE8DF1450B8}"/>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1" name="Freeform 18">
                <a:extLst>
                  <a:ext uri="{FF2B5EF4-FFF2-40B4-BE49-F238E27FC236}">
                    <a16:creationId xmlns="" xmlns:a16="http://schemas.microsoft.com/office/drawing/2014/main" id="{4056C31E-1823-4B3D-BABA-2AFBBE8EF80C}"/>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b="0" i="0" u="none" strike="noStrike" kern="1200" cap="none" spc="0" normalizeH="0" baseline="0" noProof="0">
                  <a:ln>
                    <a:noFill/>
                  </a:ln>
                  <a:solidFill>
                    <a:prstClr val="white"/>
                  </a:solidFill>
                  <a:effectLst/>
                  <a:uLnTx/>
                  <a:uFillTx/>
                  <a:latin typeface="Arial"/>
                  <a:ea typeface="Arial Unicode MS"/>
                  <a:cs typeface="+mn-cs"/>
                </a:endParaRPr>
              </a:p>
            </p:txBody>
          </p:sp>
        </p:grpSp>
      </p:grpSp>
      <p:sp>
        <p:nvSpPr>
          <p:cNvPr id="115" name="Rectangle 30">
            <a:extLst>
              <a:ext uri="{FF2B5EF4-FFF2-40B4-BE49-F238E27FC236}">
                <a16:creationId xmlns="" xmlns:a16="http://schemas.microsoft.com/office/drawing/2014/main" id="{07971372-7AF3-4151-A27D-14DF8423EDA0}"/>
              </a:ext>
            </a:extLst>
          </p:cNvPr>
          <p:cNvSpPr/>
          <p:nvPr/>
        </p:nvSpPr>
        <p:spPr>
          <a:xfrm>
            <a:off x="3732751" y="5083444"/>
            <a:ext cx="405780" cy="172992"/>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117" name="Oval 7">
            <a:extLst>
              <a:ext uri="{FF2B5EF4-FFF2-40B4-BE49-F238E27FC236}">
                <a16:creationId xmlns="" xmlns:a16="http://schemas.microsoft.com/office/drawing/2014/main" id="{BCAEE39B-29D2-4D3A-B5DD-9B3C7A5AECA8}"/>
              </a:ext>
            </a:extLst>
          </p:cNvPr>
          <p:cNvSpPr/>
          <p:nvPr/>
        </p:nvSpPr>
        <p:spPr>
          <a:xfrm>
            <a:off x="10082079" y="5087614"/>
            <a:ext cx="462153" cy="197603"/>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118" name="Rectangle 16">
            <a:extLst>
              <a:ext uri="{FF2B5EF4-FFF2-40B4-BE49-F238E27FC236}">
                <a16:creationId xmlns="" xmlns:a16="http://schemas.microsoft.com/office/drawing/2014/main" id="{061FDF6F-F4B0-4FEF-BE73-4C281DE4D67A}"/>
              </a:ext>
            </a:extLst>
          </p:cNvPr>
          <p:cNvSpPr/>
          <p:nvPr/>
        </p:nvSpPr>
        <p:spPr>
          <a:xfrm>
            <a:off x="5799300" y="5078139"/>
            <a:ext cx="504164" cy="141672"/>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119" name="Round Same Side Corner Rectangle 36">
            <a:extLst>
              <a:ext uri="{FF2B5EF4-FFF2-40B4-BE49-F238E27FC236}">
                <a16:creationId xmlns="" xmlns:a16="http://schemas.microsoft.com/office/drawing/2014/main" id="{B2221E7A-3CCD-4965-B0E8-D2D05166D56A}"/>
              </a:ext>
            </a:extLst>
          </p:cNvPr>
          <p:cNvSpPr>
            <a:spLocks noChangeAspect="1"/>
          </p:cNvSpPr>
          <p:nvPr/>
        </p:nvSpPr>
        <p:spPr>
          <a:xfrm>
            <a:off x="7922235" y="5083148"/>
            <a:ext cx="506571" cy="171243"/>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54" name="Rectangle 53">
            <a:extLst>
              <a:ext uri="{FF2B5EF4-FFF2-40B4-BE49-F238E27FC236}">
                <a16:creationId xmlns="" xmlns:a16="http://schemas.microsoft.com/office/drawing/2014/main" id="{A62F5BAA-2CF2-4148-AEA5-2FC6E57E4F44}"/>
              </a:ext>
            </a:extLst>
          </p:cNvPr>
          <p:cNvSpPr>
            <a:spLocks noChangeArrowheads="1"/>
          </p:cNvSpPr>
          <p:nvPr/>
        </p:nvSpPr>
        <p:spPr bwMode="auto">
          <a:xfrm>
            <a:off x="3292668" y="1036208"/>
            <a:ext cx="68437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của</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6" name="Hexagon 55">
            <a:extLst>
              <a:ext uri="{FF2B5EF4-FFF2-40B4-BE49-F238E27FC236}">
                <a16:creationId xmlns="" xmlns:a16="http://schemas.microsoft.com/office/drawing/2014/main" id="{8BEFAF0A-2377-445F-A315-23F43D25847F}"/>
              </a:ext>
            </a:extLst>
          </p:cNvPr>
          <p:cNvSpPr/>
          <p:nvPr/>
        </p:nvSpPr>
        <p:spPr>
          <a:xfrm>
            <a:off x="2773488" y="935205"/>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7" name="Rectangle 5">
            <a:extLst>
              <a:ext uri="{FF2B5EF4-FFF2-40B4-BE49-F238E27FC236}">
                <a16:creationId xmlns="" xmlns:a16="http://schemas.microsoft.com/office/drawing/2014/main" id="{B423D36F-85D0-4351-BA67-3BAA0F94BBDB}"/>
              </a:ext>
            </a:extLst>
          </p:cNvPr>
          <p:cNvSpPr>
            <a:spLocks noChangeArrowheads="1"/>
          </p:cNvSpPr>
          <p:nvPr/>
        </p:nvSpPr>
        <p:spPr bwMode="auto">
          <a:xfrm>
            <a:off x="2460575" y="1483228"/>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của</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58" name="Line 2">
            <a:extLst>
              <a:ext uri="{FF2B5EF4-FFF2-40B4-BE49-F238E27FC236}">
                <a16:creationId xmlns="" xmlns:a16="http://schemas.microsoft.com/office/drawing/2014/main" id="{CC665D8C-DCB1-4F1B-A54A-FA4EEFAD59E2}"/>
              </a:ext>
            </a:extLst>
          </p:cNvPr>
          <p:cNvSpPr>
            <a:spLocks noChangeShapeType="1"/>
          </p:cNvSpPr>
          <p:nvPr/>
        </p:nvSpPr>
        <p:spPr bwMode="auto">
          <a:xfrm flipV="1">
            <a:off x="4283685" y="2613583"/>
            <a:ext cx="381000" cy="38100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4" name="Line 3">
            <a:extLst>
              <a:ext uri="{FF2B5EF4-FFF2-40B4-BE49-F238E27FC236}">
                <a16:creationId xmlns="" xmlns:a16="http://schemas.microsoft.com/office/drawing/2014/main" id="{CBF703B8-BFD7-46D0-AE39-0502C499FC74}"/>
              </a:ext>
            </a:extLst>
          </p:cNvPr>
          <p:cNvSpPr>
            <a:spLocks noChangeShapeType="1"/>
          </p:cNvSpPr>
          <p:nvPr/>
        </p:nvSpPr>
        <p:spPr bwMode="auto">
          <a:xfrm>
            <a:off x="4069373" y="5509183"/>
            <a:ext cx="457200" cy="30480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5" name="Line 4">
            <a:extLst>
              <a:ext uri="{FF2B5EF4-FFF2-40B4-BE49-F238E27FC236}">
                <a16:creationId xmlns="" xmlns:a16="http://schemas.microsoft.com/office/drawing/2014/main" id="{00DFAB10-C3A4-4E07-B9B6-E409150DAF1E}"/>
              </a:ext>
            </a:extLst>
          </p:cNvPr>
          <p:cNvSpPr>
            <a:spLocks noChangeShapeType="1"/>
          </p:cNvSpPr>
          <p:nvPr/>
        </p:nvSpPr>
        <p:spPr bwMode="auto">
          <a:xfrm>
            <a:off x="4664685" y="2632633"/>
            <a:ext cx="6096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6" name="Line 5">
            <a:extLst>
              <a:ext uri="{FF2B5EF4-FFF2-40B4-BE49-F238E27FC236}">
                <a16:creationId xmlns="" xmlns:a16="http://schemas.microsoft.com/office/drawing/2014/main" id="{C58FB9C8-4C2C-4F39-B39F-70A0B329D641}"/>
              </a:ext>
            </a:extLst>
          </p:cNvPr>
          <p:cNvSpPr>
            <a:spLocks noChangeShapeType="1"/>
          </p:cNvSpPr>
          <p:nvPr/>
        </p:nvSpPr>
        <p:spPr bwMode="auto">
          <a:xfrm>
            <a:off x="4563085" y="5847321"/>
            <a:ext cx="6096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7" name="Line 6">
            <a:extLst>
              <a:ext uri="{FF2B5EF4-FFF2-40B4-BE49-F238E27FC236}">
                <a16:creationId xmlns="" xmlns:a16="http://schemas.microsoft.com/office/drawing/2014/main" id="{6DD1A567-D092-403B-8D96-244BEA756209}"/>
              </a:ext>
            </a:extLst>
          </p:cNvPr>
          <p:cNvSpPr>
            <a:spLocks noChangeShapeType="1"/>
          </p:cNvSpPr>
          <p:nvPr/>
        </p:nvSpPr>
        <p:spPr bwMode="auto">
          <a:xfrm flipV="1">
            <a:off x="4690085" y="3505758"/>
            <a:ext cx="6858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8" name="Line 7">
            <a:extLst>
              <a:ext uri="{FF2B5EF4-FFF2-40B4-BE49-F238E27FC236}">
                <a16:creationId xmlns="" xmlns:a16="http://schemas.microsoft.com/office/drawing/2014/main" id="{5886B3A2-CEFB-4557-BFD6-C1097475423C}"/>
              </a:ext>
            </a:extLst>
          </p:cNvPr>
          <p:cNvSpPr>
            <a:spLocks noChangeShapeType="1"/>
          </p:cNvSpPr>
          <p:nvPr/>
        </p:nvSpPr>
        <p:spPr bwMode="auto">
          <a:xfrm>
            <a:off x="4766285" y="4267758"/>
            <a:ext cx="6096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9" name="Line 8">
            <a:extLst>
              <a:ext uri="{FF2B5EF4-FFF2-40B4-BE49-F238E27FC236}">
                <a16:creationId xmlns="" xmlns:a16="http://schemas.microsoft.com/office/drawing/2014/main" id="{8DB786C5-923E-4023-A50C-570E076A98D3}"/>
              </a:ext>
            </a:extLst>
          </p:cNvPr>
          <p:cNvSpPr>
            <a:spLocks noChangeShapeType="1"/>
          </p:cNvSpPr>
          <p:nvPr/>
        </p:nvSpPr>
        <p:spPr bwMode="auto">
          <a:xfrm flipV="1">
            <a:off x="4572610" y="5199621"/>
            <a:ext cx="6858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grpSp>
        <p:nvGrpSpPr>
          <p:cNvPr id="70" name="Group 10">
            <a:extLst>
              <a:ext uri="{FF2B5EF4-FFF2-40B4-BE49-F238E27FC236}">
                <a16:creationId xmlns="" xmlns:a16="http://schemas.microsoft.com/office/drawing/2014/main" id="{F89A979D-5B44-4947-9FFA-1D126B7A3808}"/>
              </a:ext>
            </a:extLst>
          </p:cNvPr>
          <p:cNvGrpSpPr>
            <a:grpSpLocks/>
          </p:cNvGrpSpPr>
          <p:nvPr/>
        </p:nvGrpSpPr>
        <p:grpSpPr bwMode="auto">
          <a:xfrm>
            <a:off x="2321535" y="3215247"/>
            <a:ext cx="2506663" cy="2027238"/>
            <a:chOff x="140" y="1623"/>
            <a:chExt cx="1579" cy="1277"/>
          </a:xfrm>
        </p:grpSpPr>
        <p:sp>
          <p:nvSpPr>
            <p:cNvPr id="71" name="Oval 11">
              <a:extLst>
                <a:ext uri="{FF2B5EF4-FFF2-40B4-BE49-F238E27FC236}">
                  <a16:creationId xmlns="" xmlns:a16="http://schemas.microsoft.com/office/drawing/2014/main" id="{2939AB2F-C212-4947-A160-F08A31FDBF1D}"/>
                </a:ext>
              </a:extLst>
            </p:cNvPr>
            <p:cNvSpPr>
              <a:spLocks noChangeArrowheads="1"/>
            </p:cNvSpPr>
            <p:nvPr/>
          </p:nvSpPr>
          <p:spPr bwMode="gray">
            <a:xfrm>
              <a:off x="140" y="2083"/>
              <a:ext cx="164" cy="354"/>
            </a:xfrm>
            <a:prstGeom prst="ellipse">
              <a:avLst/>
            </a:prstGeom>
            <a:gradFill rotWithShape="1">
              <a:gsLst>
                <a:gs pos="0">
                  <a:schemeClr val="folHlink">
                    <a:gamma/>
                    <a:tint val="0"/>
                    <a:invGamma/>
                  </a:schemeClr>
                </a:gs>
                <a:gs pos="50000">
                  <a:schemeClr val="folHlink"/>
                </a:gs>
                <a:gs pos="100000">
                  <a:schemeClr val="fo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80808"/>
                </a:solidFill>
                <a:latin typeface="Arial" panose="020B0604020202020204" pitchFamily="34" charset="0"/>
                <a:cs typeface="Arial" panose="020B0604020202020204" pitchFamily="34" charset="0"/>
              </a:endParaRPr>
            </a:p>
          </p:txBody>
        </p:sp>
        <p:sp>
          <p:nvSpPr>
            <p:cNvPr id="72" name="Oval 12">
              <a:extLst>
                <a:ext uri="{FF2B5EF4-FFF2-40B4-BE49-F238E27FC236}">
                  <a16:creationId xmlns="" xmlns:a16="http://schemas.microsoft.com/office/drawing/2014/main" id="{E7D1DBAE-107B-4637-97F7-C33D1AF53704}"/>
                </a:ext>
              </a:extLst>
            </p:cNvPr>
            <p:cNvSpPr>
              <a:spLocks noChangeArrowheads="1"/>
            </p:cNvSpPr>
            <p:nvPr/>
          </p:nvSpPr>
          <p:spPr bwMode="gray">
            <a:xfrm>
              <a:off x="251" y="2082"/>
              <a:ext cx="1461" cy="354"/>
            </a:xfrm>
            <a:prstGeom prst="ellipse">
              <a:avLst/>
            </a:prstGeom>
            <a:gradFill rotWithShape="1">
              <a:gsLst>
                <a:gs pos="0">
                  <a:schemeClr val="folHlink">
                    <a:gamma/>
                    <a:shade val="54118"/>
                    <a:invGamma/>
                  </a:schemeClr>
                </a:gs>
                <a:gs pos="50000">
                  <a:schemeClr val="folHlink"/>
                </a:gs>
                <a:gs pos="100000">
                  <a:schemeClr val="fo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80808"/>
                </a:solidFill>
                <a:latin typeface="Arial" panose="020B0604020202020204" pitchFamily="34" charset="0"/>
                <a:cs typeface="Arial" panose="020B0604020202020204" pitchFamily="34" charset="0"/>
              </a:endParaRPr>
            </a:p>
          </p:txBody>
        </p:sp>
        <p:sp>
          <p:nvSpPr>
            <p:cNvPr id="73" name="Oval 13">
              <a:extLst>
                <a:ext uri="{FF2B5EF4-FFF2-40B4-BE49-F238E27FC236}">
                  <a16:creationId xmlns="" xmlns:a16="http://schemas.microsoft.com/office/drawing/2014/main" id="{B209AD7F-5EAB-48C3-A4FA-8A2604E5F15C}"/>
                </a:ext>
              </a:extLst>
            </p:cNvPr>
            <p:cNvSpPr>
              <a:spLocks noChangeArrowheads="1"/>
            </p:cNvSpPr>
            <p:nvPr/>
          </p:nvSpPr>
          <p:spPr bwMode="gray">
            <a:xfrm>
              <a:off x="258" y="2089"/>
              <a:ext cx="1461" cy="354"/>
            </a:xfrm>
            <a:prstGeom prst="ellipse">
              <a:avLst/>
            </a:prstGeom>
            <a:gradFill rotWithShape="1">
              <a:gsLst>
                <a:gs pos="0">
                  <a:schemeClr val="folHlink">
                    <a:gamma/>
                    <a:shade val="63529"/>
                    <a:invGamma/>
                  </a:schemeClr>
                </a:gs>
                <a:gs pos="100000">
                  <a:schemeClr val="folHlink">
                    <a:alpha val="0"/>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80808"/>
                </a:solidFill>
                <a:latin typeface="Arial" panose="020B0604020202020204" pitchFamily="34" charset="0"/>
                <a:cs typeface="Arial" panose="020B0604020202020204" pitchFamily="34" charset="0"/>
              </a:endParaRPr>
            </a:p>
          </p:txBody>
        </p:sp>
        <p:sp>
          <p:nvSpPr>
            <p:cNvPr id="74" name="Oval 14">
              <a:extLst>
                <a:ext uri="{FF2B5EF4-FFF2-40B4-BE49-F238E27FC236}">
                  <a16:creationId xmlns="" xmlns:a16="http://schemas.microsoft.com/office/drawing/2014/main" id="{06F48BE1-CAAA-4D79-8673-8058D1656777}"/>
                </a:ext>
              </a:extLst>
            </p:cNvPr>
            <p:cNvSpPr>
              <a:spLocks noChangeArrowheads="1"/>
            </p:cNvSpPr>
            <p:nvPr/>
          </p:nvSpPr>
          <p:spPr bwMode="gray">
            <a:xfrm>
              <a:off x="323" y="2082"/>
              <a:ext cx="1317" cy="354"/>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75" name="Oval 15">
              <a:extLst>
                <a:ext uri="{FF2B5EF4-FFF2-40B4-BE49-F238E27FC236}">
                  <a16:creationId xmlns="" xmlns:a16="http://schemas.microsoft.com/office/drawing/2014/main" id="{905E328F-F385-4F33-AA3E-81C18BD0C554}"/>
                </a:ext>
              </a:extLst>
            </p:cNvPr>
            <p:cNvSpPr>
              <a:spLocks noChangeArrowheads="1"/>
            </p:cNvSpPr>
            <p:nvPr/>
          </p:nvSpPr>
          <p:spPr bwMode="gray">
            <a:xfrm>
              <a:off x="344" y="1623"/>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76" name="Oval 16">
              <a:extLst>
                <a:ext uri="{FF2B5EF4-FFF2-40B4-BE49-F238E27FC236}">
                  <a16:creationId xmlns="" xmlns:a16="http://schemas.microsoft.com/office/drawing/2014/main" id="{18212FC8-93B0-4944-ADE9-7F1A0FB54F24}"/>
                </a:ext>
              </a:extLst>
            </p:cNvPr>
            <p:cNvSpPr>
              <a:spLocks noChangeArrowheads="1"/>
            </p:cNvSpPr>
            <p:nvPr/>
          </p:nvSpPr>
          <p:spPr bwMode="gray">
            <a:xfrm>
              <a:off x="360" y="1630"/>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77" name="Oval 17">
              <a:extLst>
                <a:ext uri="{FF2B5EF4-FFF2-40B4-BE49-F238E27FC236}">
                  <a16:creationId xmlns="" xmlns:a16="http://schemas.microsoft.com/office/drawing/2014/main" id="{50EAF9B2-56A9-4EEE-8233-DF00443BB264}"/>
                </a:ext>
              </a:extLst>
            </p:cNvPr>
            <p:cNvSpPr>
              <a:spLocks noChangeArrowheads="1"/>
            </p:cNvSpPr>
            <p:nvPr/>
          </p:nvSpPr>
          <p:spPr bwMode="gray">
            <a:xfrm>
              <a:off x="374" y="1642"/>
              <a:ext cx="1184" cy="1164"/>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78" name="Oval 18">
              <a:extLst>
                <a:ext uri="{FF2B5EF4-FFF2-40B4-BE49-F238E27FC236}">
                  <a16:creationId xmlns="" xmlns:a16="http://schemas.microsoft.com/office/drawing/2014/main" id="{2545ECC5-70CB-4264-A336-63C69F4BCBDB}"/>
                </a:ext>
              </a:extLst>
            </p:cNvPr>
            <p:cNvSpPr>
              <a:spLocks noChangeArrowheads="1"/>
            </p:cNvSpPr>
            <p:nvPr/>
          </p:nvSpPr>
          <p:spPr bwMode="gray">
            <a:xfrm>
              <a:off x="443" y="1675"/>
              <a:ext cx="1053" cy="945"/>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pic>
          <p:nvPicPr>
            <p:cNvPr id="79" name="Picture 19" descr="mark">
              <a:extLst>
                <a:ext uri="{FF2B5EF4-FFF2-40B4-BE49-F238E27FC236}">
                  <a16:creationId xmlns="" xmlns:a16="http://schemas.microsoft.com/office/drawing/2014/main" id="{69603F20-68E3-4DF9-BA0A-390F39C5644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2" y="1773"/>
              <a:ext cx="1011" cy="1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0" name="AutoShape 20">
            <a:extLst>
              <a:ext uri="{FF2B5EF4-FFF2-40B4-BE49-F238E27FC236}">
                <a16:creationId xmlns="" xmlns:a16="http://schemas.microsoft.com/office/drawing/2014/main" id="{FAAF9F0E-F05E-416F-B942-E067074EBD8D}"/>
              </a:ext>
            </a:extLst>
          </p:cNvPr>
          <p:cNvSpPr>
            <a:spLocks noChangeArrowheads="1"/>
          </p:cNvSpPr>
          <p:nvPr/>
        </p:nvSpPr>
        <p:spPr bwMode="gray">
          <a:xfrm>
            <a:off x="5369535" y="2326246"/>
            <a:ext cx="5105400" cy="677862"/>
          </a:xfrm>
          <a:prstGeom prst="roundRect">
            <a:avLst>
              <a:gd name="adj" fmla="val 50000"/>
            </a:avLst>
          </a:prstGeom>
          <a:solidFill>
            <a:srgbClr val="FF0080"/>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pt-BR" altLang="en-US" sz="2000">
                <a:cs typeface="Arial" panose="020B0604020202020204" pitchFamily="34" charset="0"/>
              </a:rPr>
              <a:t>  </a:t>
            </a:r>
          </a:p>
          <a:p>
            <a:pPr eaLnBrk="1" hangingPunct="1"/>
            <a:r>
              <a:rPr lang="pt-BR" altLang="en-US" sz="2000">
                <a:cs typeface="Arial" panose="020B0604020202020204" pitchFamily="34" charset="0"/>
              </a:rPr>
              <a:t>   </a:t>
            </a:r>
            <a:r>
              <a:rPr lang="pt-BR" altLang="en-US" sz="2000">
                <a:solidFill>
                  <a:schemeClr val="bg1"/>
                </a:solidFill>
                <a:cs typeface="Arial" panose="020B0604020202020204" pitchFamily="34" charset="0"/>
              </a:rPr>
              <a:t>Tính chất của ngành </a:t>
            </a:r>
            <a:br>
              <a:rPr lang="pt-BR" altLang="en-US" sz="2000">
                <a:solidFill>
                  <a:schemeClr val="bg1"/>
                </a:solidFill>
                <a:cs typeface="Arial" panose="020B0604020202020204" pitchFamily="34" charset="0"/>
              </a:rPr>
            </a:br>
            <a:endParaRPr lang="en-US" altLang="en-US" sz="2000">
              <a:solidFill>
                <a:schemeClr val="bg1"/>
              </a:solidFill>
              <a:cs typeface="Arial" panose="020B0604020202020204" pitchFamily="34" charset="0"/>
            </a:endParaRPr>
          </a:p>
        </p:txBody>
      </p:sp>
      <p:sp>
        <p:nvSpPr>
          <p:cNvPr id="81" name="AutoShape 22">
            <a:extLst>
              <a:ext uri="{FF2B5EF4-FFF2-40B4-BE49-F238E27FC236}">
                <a16:creationId xmlns="" xmlns:a16="http://schemas.microsoft.com/office/drawing/2014/main" id="{AF04A68D-C25C-4200-AD1D-4D346AE994B8}"/>
              </a:ext>
            </a:extLst>
          </p:cNvPr>
          <p:cNvSpPr>
            <a:spLocks noChangeArrowheads="1"/>
          </p:cNvSpPr>
          <p:nvPr/>
        </p:nvSpPr>
        <p:spPr bwMode="gray">
          <a:xfrm>
            <a:off x="5369535" y="3146983"/>
            <a:ext cx="5105400" cy="606425"/>
          </a:xfrm>
          <a:prstGeom prst="roundRect">
            <a:avLst>
              <a:gd name="adj" fmla="val 50000"/>
            </a:avLst>
          </a:prstGeom>
          <a:solidFill>
            <a:srgbClr val="0000CC"/>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cs typeface="Arial" panose="020B0604020202020204" pitchFamily="34" charset="0"/>
            </a:endParaRPr>
          </a:p>
          <a:p>
            <a:pPr eaLnBrk="1" hangingPunct="1"/>
            <a:r>
              <a:rPr lang="en-US" altLang="en-US" sz="2000">
                <a:cs typeface="Arial" panose="020B0604020202020204" pitchFamily="34" charset="0"/>
              </a:rPr>
              <a:t>    </a:t>
            </a:r>
            <a:r>
              <a:rPr lang="vi-VN" altLang="en-US" sz="2000">
                <a:solidFill>
                  <a:schemeClr val="bg1"/>
                </a:solidFill>
                <a:cs typeface="Arial" panose="020B0604020202020204" pitchFamily="34" charset="0"/>
              </a:rPr>
              <a:t>Quy mô và chất lượng sản phẩm </a:t>
            </a:r>
            <a:br>
              <a:rPr lang="vi-VN" altLang="en-US" sz="2000">
                <a:solidFill>
                  <a:schemeClr val="bg1"/>
                </a:solidFill>
                <a:cs typeface="Arial" panose="020B0604020202020204" pitchFamily="34" charset="0"/>
              </a:rPr>
            </a:br>
            <a:endParaRPr lang="en-US" altLang="en-US" sz="2000">
              <a:solidFill>
                <a:schemeClr val="bg1"/>
              </a:solidFill>
              <a:cs typeface="Arial" panose="020B0604020202020204" pitchFamily="34" charset="0"/>
            </a:endParaRPr>
          </a:p>
        </p:txBody>
      </p:sp>
      <p:sp>
        <p:nvSpPr>
          <p:cNvPr id="82" name="AutoShape 24">
            <a:extLst>
              <a:ext uri="{FF2B5EF4-FFF2-40B4-BE49-F238E27FC236}">
                <a16:creationId xmlns="" xmlns:a16="http://schemas.microsoft.com/office/drawing/2014/main" id="{54893862-FDDE-45A2-808A-FA5B12C2BADC}"/>
              </a:ext>
            </a:extLst>
          </p:cNvPr>
          <p:cNvSpPr>
            <a:spLocks noChangeArrowheads="1"/>
          </p:cNvSpPr>
          <p:nvPr/>
        </p:nvSpPr>
        <p:spPr bwMode="gray">
          <a:xfrm>
            <a:off x="5366360" y="4007408"/>
            <a:ext cx="5105400" cy="638175"/>
          </a:xfrm>
          <a:prstGeom prst="roundRect">
            <a:avLst>
              <a:gd name="adj" fmla="val 50000"/>
            </a:avLst>
          </a:prstGeom>
          <a:solidFill>
            <a:srgbClr val="800040"/>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cs typeface="Arial" panose="020B0604020202020204" pitchFamily="34" charset="0"/>
            </a:endParaRPr>
          </a:p>
          <a:p>
            <a:pPr eaLnBrk="1" hangingPunct="1"/>
            <a:r>
              <a:rPr lang="en-US" altLang="en-US" sz="2000">
                <a:cs typeface="Arial" panose="020B0604020202020204" pitchFamily="34" charset="0"/>
              </a:rPr>
              <a:t>    </a:t>
            </a:r>
            <a:r>
              <a:rPr lang="vi-VN" altLang="en-US" sz="2000">
                <a:solidFill>
                  <a:schemeClr val="bg1"/>
                </a:solidFill>
                <a:cs typeface="Arial" panose="020B0604020202020204" pitchFamily="34" charset="0"/>
              </a:rPr>
              <a:t>Năng suất và cường độ LĐ </a:t>
            </a:r>
            <a:br>
              <a:rPr lang="vi-VN" altLang="en-US" sz="2000">
                <a:solidFill>
                  <a:schemeClr val="bg1"/>
                </a:solidFill>
                <a:cs typeface="Arial" panose="020B0604020202020204" pitchFamily="34" charset="0"/>
              </a:rPr>
            </a:br>
            <a:endParaRPr lang="en-US" altLang="en-US" sz="2000">
              <a:solidFill>
                <a:schemeClr val="bg1"/>
              </a:solidFill>
              <a:cs typeface="Arial" panose="020B0604020202020204" pitchFamily="34" charset="0"/>
            </a:endParaRPr>
          </a:p>
        </p:txBody>
      </p:sp>
      <p:sp>
        <p:nvSpPr>
          <p:cNvPr id="83" name="Oval 26">
            <a:extLst>
              <a:ext uri="{FF2B5EF4-FFF2-40B4-BE49-F238E27FC236}">
                <a16:creationId xmlns="" xmlns:a16="http://schemas.microsoft.com/office/drawing/2014/main" id="{96FFE68A-70CC-460F-A869-8FAE638EFF8D}"/>
              </a:ext>
            </a:extLst>
          </p:cNvPr>
          <p:cNvSpPr>
            <a:spLocks noChangeArrowheads="1"/>
          </p:cNvSpPr>
          <p:nvPr/>
        </p:nvSpPr>
        <p:spPr bwMode="gray">
          <a:xfrm>
            <a:off x="5263173" y="2518333"/>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84" name="Oval 27">
            <a:extLst>
              <a:ext uri="{FF2B5EF4-FFF2-40B4-BE49-F238E27FC236}">
                <a16:creationId xmlns="" xmlns:a16="http://schemas.microsoft.com/office/drawing/2014/main" id="{5CE28D3C-1B00-4724-815D-876245BAF44D}"/>
              </a:ext>
            </a:extLst>
          </p:cNvPr>
          <p:cNvSpPr>
            <a:spLocks noChangeArrowheads="1"/>
          </p:cNvSpPr>
          <p:nvPr/>
        </p:nvSpPr>
        <p:spPr bwMode="gray">
          <a:xfrm>
            <a:off x="5293335" y="3397808"/>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85" name="Oval 28">
            <a:extLst>
              <a:ext uri="{FF2B5EF4-FFF2-40B4-BE49-F238E27FC236}">
                <a16:creationId xmlns="" xmlns:a16="http://schemas.microsoft.com/office/drawing/2014/main" id="{317C5FB8-46F1-4106-B539-7481680A16C9}"/>
              </a:ext>
            </a:extLst>
          </p:cNvPr>
          <p:cNvSpPr>
            <a:spLocks noChangeArrowheads="1"/>
          </p:cNvSpPr>
          <p:nvPr/>
        </p:nvSpPr>
        <p:spPr bwMode="gray">
          <a:xfrm>
            <a:off x="5293335" y="4153458"/>
            <a:ext cx="228600" cy="228600"/>
          </a:xfrm>
          <a:prstGeom prst="ellipse">
            <a:avLst/>
          </a:prstGeom>
          <a:gradFill rotWithShape="1">
            <a:gsLst>
              <a:gs pos="0">
                <a:schemeClr val="accent2"/>
              </a:gs>
              <a:gs pos="100000">
                <a:schemeClr val="accent2">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eaLnBrk="1" hangingPunct="1">
              <a:defRPr/>
            </a:pPr>
            <a:endParaRPr lang="en-US" sz="2000">
              <a:solidFill>
                <a:srgbClr val="080808"/>
              </a:solidFill>
              <a:latin typeface="Arial" panose="020B0604020202020204" pitchFamily="34" charset="0"/>
              <a:cs typeface="Arial" panose="020B0604020202020204" pitchFamily="34" charset="0"/>
            </a:endParaRPr>
          </a:p>
        </p:txBody>
      </p:sp>
      <p:sp>
        <p:nvSpPr>
          <p:cNvPr id="86" name="AutoShape 29">
            <a:extLst>
              <a:ext uri="{FF2B5EF4-FFF2-40B4-BE49-F238E27FC236}">
                <a16:creationId xmlns="" xmlns:a16="http://schemas.microsoft.com/office/drawing/2014/main" id="{13E9E0CE-AD81-4524-9E60-1AA9FD0AFB43}"/>
              </a:ext>
            </a:extLst>
          </p:cNvPr>
          <p:cNvSpPr>
            <a:spLocks noChangeArrowheads="1"/>
          </p:cNvSpPr>
          <p:nvPr/>
        </p:nvSpPr>
        <p:spPr bwMode="gray">
          <a:xfrm>
            <a:off x="5369535" y="4815446"/>
            <a:ext cx="5105400" cy="747712"/>
          </a:xfrm>
          <a:prstGeom prst="roundRect">
            <a:avLst>
              <a:gd name="adj" fmla="val 50000"/>
            </a:avLst>
          </a:prstGeom>
          <a:solidFill>
            <a:srgbClr val="006600"/>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endParaRPr lang="en-US" altLang="en-US" sz="2000" dirty="0">
              <a:cs typeface="Arial" panose="020B0604020202020204" pitchFamily="34" charset="0"/>
            </a:endParaRPr>
          </a:p>
          <a:p>
            <a:pPr algn="ctr" eaLnBrk="1" hangingPunct="1"/>
            <a:r>
              <a:rPr lang="vi-VN" altLang="en-US" sz="2000" dirty="0">
                <a:solidFill>
                  <a:schemeClr val="bg1"/>
                </a:solidFill>
                <a:cs typeface="Arial" panose="020B0604020202020204" pitchFamily="34" charset="0"/>
              </a:rPr>
              <a:t>     Đối tượng LĐ chịu tác động của tự nhiên</a:t>
            </a:r>
            <a:r>
              <a:rPr lang="en-US" altLang="en-US" sz="2000" dirty="0">
                <a:solidFill>
                  <a:schemeClr val="bg1"/>
                </a:solidFill>
                <a:cs typeface="Arial" panose="020B0604020202020204" pitchFamily="34" charset="0"/>
              </a:rPr>
              <a:t> </a:t>
            </a:r>
            <a:endParaRPr lang="vi-VN" altLang="en-US" sz="2000" dirty="0">
              <a:solidFill>
                <a:schemeClr val="bg1"/>
              </a:solidFill>
              <a:cs typeface="Arial" panose="020B0604020202020204" pitchFamily="34" charset="0"/>
            </a:endParaRPr>
          </a:p>
          <a:p>
            <a:pPr algn="ctr" eaLnBrk="1" hangingPunct="1"/>
            <a:r>
              <a:rPr lang="vi-VN" altLang="en-US" sz="2000" dirty="0">
                <a:solidFill>
                  <a:schemeClr val="bg1"/>
                </a:solidFill>
                <a:cs typeface="Arial" panose="020B0604020202020204" pitchFamily="34" charset="0"/>
              </a:rPr>
              <a:t>dài hay ngắn </a:t>
            </a:r>
            <a:br>
              <a:rPr lang="vi-VN" altLang="en-US" sz="2000" dirty="0">
                <a:solidFill>
                  <a:schemeClr val="bg1"/>
                </a:solidFill>
                <a:cs typeface="Arial" panose="020B0604020202020204" pitchFamily="34" charset="0"/>
              </a:rPr>
            </a:br>
            <a:endParaRPr lang="en-US" altLang="en-US" sz="2000" dirty="0">
              <a:solidFill>
                <a:schemeClr val="bg1"/>
              </a:solidFill>
              <a:cs typeface="Arial" panose="020B0604020202020204" pitchFamily="34" charset="0"/>
            </a:endParaRPr>
          </a:p>
        </p:txBody>
      </p:sp>
      <p:sp>
        <p:nvSpPr>
          <p:cNvPr id="87" name="Oval 31">
            <a:extLst>
              <a:ext uri="{FF2B5EF4-FFF2-40B4-BE49-F238E27FC236}">
                <a16:creationId xmlns="" xmlns:a16="http://schemas.microsoft.com/office/drawing/2014/main" id="{80D0FAB2-379C-46F6-B4EC-1464FC691672}"/>
              </a:ext>
            </a:extLst>
          </p:cNvPr>
          <p:cNvSpPr>
            <a:spLocks noChangeArrowheads="1"/>
          </p:cNvSpPr>
          <p:nvPr/>
        </p:nvSpPr>
        <p:spPr bwMode="gray">
          <a:xfrm>
            <a:off x="5366360" y="5045633"/>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88" name="AutoShape 32">
            <a:extLst>
              <a:ext uri="{FF2B5EF4-FFF2-40B4-BE49-F238E27FC236}">
                <a16:creationId xmlns="" xmlns:a16="http://schemas.microsoft.com/office/drawing/2014/main" id="{0ACACA88-1490-4808-9315-3BAC6DF625F8}"/>
              </a:ext>
            </a:extLst>
          </p:cNvPr>
          <p:cNvSpPr>
            <a:spLocks noChangeArrowheads="1"/>
          </p:cNvSpPr>
          <p:nvPr/>
        </p:nvSpPr>
        <p:spPr bwMode="gray">
          <a:xfrm>
            <a:off x="5377473" y="5723496"/>
            <a:ext cx="5105400" cy="685800"/>
          </a:xfrm>
          <a:prstGeom prst="roundRect">
            <a:avLst>
              <a:gd name="adj" fmla="val 50000"/>
            </a:avLst>
          </a:prstGeom>
          <a:solidFill>
            <a:srgbClr val="CC6600"/>
          </a:solidFill>
          <a:ln w="19050">
            <a:solidFill>
              <a:srgbClr val="CC660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dirty="0">
              <a:cs typeface="Arial" panose="020B0604020202020204" pitchFamily="34" charset="0"/>
            </a:endParaRPr>
          </a:p>
          <a:p>
            <a:pPr eaLnBrk="1" hangingPunct="1"/>
            <a:r>
              <a:rPr lang="en-US" altLang="en-US" sz="2000" dirty="0">
                <a:cs typeface="Arial" panose="020B0604020202020204" pitchFamily="34" charset="0"/>
              </a:rPr>
              <a:t>     </a:t>
            </a:r>
            <a:r>
              <a:rPr lang="en-US" altLang="en-US" sz="2000" dirty="0" err="1">
                <a:solidFill>
                  <a:schemeClr val="bg1"/>
                </a:solidFill>
                <a:cs typeface="Arial" panose="020B0604020202020204" pitchFamily="34" charset="0"/>
              </a:rPr>
              <a:t>Mức</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độ</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dự</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trữ</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các</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yếu</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tố</a:t>
            </a:r>
            <a:r>
              <a:rPr lang="en-US" altLang="en-US" sz="2000" dirty="0">
                <a:solidFill>
                  <a:schemeClr val="bg1"/>
                </a:solidFill>
                <a:cs typeface="Arial" panose="020B0604020202020204" pitchFamily="34" charset="0"/>
              </a:rPr>
              <a:t> SX </a:t>
            </a:r>
            <a:br>
              <a:rPr lang="en-US" altLang="en-US" sz="2000" dirty="0">
                <a:solidFill>
                  <a:schemeClr val="bg1"/>
                </a:solidFill>
                <a:cs typeface="Arial" panose="020B0604020202020204" pitchFamily="34" charset="0"/>
              </a:rPr>
            </a:br>
            <a:endParaRPr lang="en-US" altLang="en-US" sz="2000" dirty="0">
              <a:solidFill>
                <a:schemeClr val="bg1"/>
              </a:solidFill>
              <a:cs typeface="Arial" panose="020B0604020202020204" pitchFamily="34" charset="0"/>
            </a:endParaRPr>
          </a:p>
        </p:txBody>
      </p:sp>
      <p:sp>
        <p:nvSpPr>
          <p:cNvPr id="89" name="Oval 34">
            <a:extLst>
              <a:ext uri="{FF2B5EF4-FFF2-40B4-BE49-F238E27FC236}">
                <a16:creationId xmlns="" xmlns:a16="http://schemas.microsoft.com/office/drawing/2014/main" id="{232752B9-860E-4F56-B276-97B5D2D1DC86}"/>
              </a:ext>
            </a:extLst>
          </p:cNvPr>
          <p:cNvSpPr>
            <a:spLocks noChangeArrowheads="1"/>
          </p:cNvSpPr>
          <p:nvPr/>
        </p:nvSpPr>
        <p:spPr bwMode="gray">
          <a:xfrm>
            <a:off x="5252060" y="5733021"/>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90" name="Rectangle 89">
            <a:extLst>
              <a:ext uri="{FF2B5EF4-FFF2-40B4-BE49-F238E27FC236}">
                <a16:creationId xmlns="" xmlns:a16="http://schemas.microsoft.com/office/drawing/2014/main" id="{6CB63125-E1A3-4EFB-B68C-848AB3187AC6}"/>
              </a:ext>
            </a:extLst>
          </p:cNvPr>
          <p:cNvSpPr/>
          <p:nvPr/>
        </p:nvSpPr>
        <p:spPr>
          <a:xfrm>
            <a:off x="3385043" y="1864958"/>
            <a:ext cx="7132638" cy="800219"/>
          </a:xfrm>
          <a:prstGeom prst="rect">
            <a:avLst/>
          </a:prstGeom>
        </p:spPr>
        <p:txBody>
          <a:bodyPr>
            <a:spAutoFit/>
          </a:bodyPr>
          <a:lstStyle/>
          <a:p>
            <a:pPr algn="ctr">
              <a:defRPr/>
            </a:pPr>
            <a:r>
              <a:rPr lang="vi-VN" sz="2200" b="1" dirty="0">
                <a:latin typeface="+mn-lt"/>
              </a:rPr>
              <a:t>Các nhân tố ảnh hưởng đến thời gian</a:t>
            </a:r>
            <a:r>
              <a:rPr lang="en-US" sz="2200" b="1" dirty="0">
                <a:latin typeface="+mn-lt"/>
              </a:rPr>
              <a:t> </a:t>
            </a:r>
            <a:r>
              <a:rPr lang="en-US" sz="2200" b="1" dirty="0" err="1">
                <a:latin typeface="+mn-lt"/>
              </a:rPr>
              <a:t>sản</a:t>
            </a:r>
            <a:r>
              <a:rPr lang="en-US" sz="2200" b="1" dirty="0">
                <a:latin typeface="+mn-lt"/>
              </a:rPr>
              <a:t> </a:t>
            </a:r>
            <a:r>
              <a:rPr lang="en-US" sz="2200" b="1" dirty="0" err="1">
                <a:latin typeface="+mn-lt"/>
              </a:rPr>
              <a:t>xuất</a:t>
            </a:r>
            <a:r>
              <a:rPr lang="vi-VN" sz="2200" dirty="0">
                <a:latin typeface="+mn-lt"/>
              </a:rPr>
              <a:t>: </a:t>
            </a:r>
            <a:r>
              <a:rPr lang="vi-VN" sz="2400" dirty="0">
                <a:latin typeface="+mn-lt"/>
              </a:rPr>
              <a:t/>
            </a:r>
            <a:br>
              <a:rPr lang="vi-VN" sz="2400" dirty="0">
                <a:latin typeface="+mn-lt"/>
              </a:rPr>
            </a:br>
            <a:endParaRPr lang="en-US" sz="2400" dirty="0">
              <a:latin typeface="+mn-lt"/>
            </a:endParaRPr>
          </a:p>
        </p:txBody>
      </p:sp>
      <p:pic>
        <p:nvPicPr>
          <p:cNvPr id="43" name="Picture 4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34264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6"/>
                                        </p:tgtEl>
                                        <p:attrNameLst>
                                          <p:attrName>style.visibility</p:attrName>
                                        </p:attrNameLst>
                                      </p:cBhvr>
                                      <p:to>
                                        <p:strVal val="visible"/>
                                      </p:to>
                                    </p:set>
                                    <p:anim calcmode="lin" valueType="num">
                                      <p:cBhvr>
                                        <p:cTn id="13" dur="1000" fill="hold"/>
                                        <p:tgtEl>
                                          <p:spTgt spid="56"/>
                                        </p:tgtEl>
                                        <p:attrNameLst>
                                          <p:attrName>ppt_w</p:attrName>
                                        </p:attrNameLst>
                                      </p:cBhvr>
                                      <p:tavLst>
                                        <p:tav tm="0">
                                          <p:val>
                                            <p:fltVal val="0"/>
                                          </p:val>
                                        </p:tav>
                                        <p:tav tm="100000">
                                          <p:val>
                                            <p:strVal val="#ppt_w"/>
                                          </p:val>
                                        </p:tav>
                                      </p:tavLst>
                                    </p:anim>
                                    <p:anim calcmode="lin" valueType="num">
                                      <p:cBhvr>
                                        <p:cTn id="14" dur="1000" fill="hold"/>
                                        <p:tgtEl>
                                          <p:spTgt spid="56"/>
                                        </p:tgtEl>
                                        <p:attrNameLst>
                                          <p:attrName>ppt_h</p:attrName>
                                        </p:attrNameLst>
                                      </p:cBhvr>
                                      <p:tavLst>
                                        <p:tav tm="0">
                                          <p:val>
                                            <p:fltVal val="0"/>
                                          </p:val>
                                        </p:tav>
                                        <p:tav tm="100000">
                                          <p:val>
                                            <p:strVal val="#ppt_h"/>
                                          </p:val>
                                        </p:tav>
                                      </p:tavLst>
                                    </p:anim>
                                    <p:anim calcmode="lin" valueType="num">
                                      <p:cBhvr>
                                        <p:cTn id="15" dur="1000" fill="hold"/>
                                        <p:tgtEl>
                                          <p:spTgt spid="56"/>
                                        </p:tgtEl>
                                        <p:attrNameLst>
                                          <p:attrName>style.rotation</p:attrName>
                                        </p:attrNameLst>
                                      </p:cBhvr>
                                      <p:tavLst>
                                        <p:tav tm="0">
                                          <p:val>
                                            <p:fltVal val="90"/>
                                          </p:val>
                                        </p:tav>
                                        <p:tav tm="100000">
                                          <p:val>
                                            <p:fltVal val="0"/>
                                          </p:val>
                                        </p:tav>
                                      </p:tavLst>
                                    </p:anim>
                                    <p:animEffect transition="in" filter="fade">
                                      <p:cBhvr>
                                        <p:cTn id="16" dur="1000"/>
                                        <p:tgtEl>
                                          <p:spTgt spid="56"/>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7">
                                            <p:txEl>
                                              <p:pRg st="0" end="0"/>
                                            </p:txEl>
                                          </p:spTgt>
                                        </p:tgtEl>
                                        <p:attrNameLst>
                                          <p:attrName>style.visibility</p:attrName>
                                        </p:attrNameLst>
                                      </p:cBhvr>
                                      <p:to>
                                        <p:strVal val="visible"/>
                                      </p:to>
                                    </p:set>
                                    <p:animEffect transition="in" filter="fade">
                                      <p:cBhvr>
                                        <p:cTn id="21" dur="1000"/>
                                        <p:tgtEl>
                                          <p:spTgt spid="57">
                                            <p:txEl>
                                              <p:pRg st="0" end="0"/>
                                            </p:txEl>
                                          </p:spTgt>
                                        </p:tgtEl>
                                      </p:cBhvr>
                                    </p:animEffect>
                                    <p:anim calcmode="lin" valueType="num">
                                      <p:cBhvr>
                                        <p:cTn id="22" dur="1000" fill="hold"/>
                                        <p:tgtEl>
                                          <p:spTgt spid="57">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57">
                                            <p:txEl>
                                              <p:pRg st="0" end="0"/>
                                            </p:txEl>
                                          </p:spTgt>
                                        </p:tgtEl>
                                        <p:attrNameLst>
                                          <p:attrName>ppt_y</p:attrName>
                                        </p:attrNameLst>
                                      </p:cBhvr>
                                      <p:tavLst>
                                        <p:tav tm="0">
                                          <p:val>
                                            <p:strVal val="#ppt_y+.1"/>
                                          </p:val>
                                        </p:tav>
                                        <p:tav tm="100000">
                                          <p:val>
                                            <p:strVal val="#ppt_y"/>
                                          </p:val>
                                        </p:tav>
                                      </p:tavLst>
                                    </p:anim>
                                  </p:childTnLst>
                                </p:cTn>
                              </p:par>
                              <p:par>
                                <p:cTn id="24" presetID="6" presetClass="entr" presetSubtype="16" fill="hold" nodeType="withEffect">
                                  <p:stCondLst>
                                    <p:cond delay="0"/>
                                  </p:stCondLst>
                                  <p:childTnLst>
                                    <p:set>
                                      <p:cBhvr>
                                        <p:cTn id="25" dur="1" fill="hold">
                                          <p:stCondLst>
                                            <p:cond delay="0"/>
                                          </p:stCondLst>
                                        </p:cTn>
                                        <p:tgtEl>
                                          <p:spTgt spid="107"/>
                                        </p:tgtEl>
                                        <p:attrNameLst>
                                          <p:attrName>style.visibility</p:attrName>
                                        </p:attrNameLst>
                                      </p:cBhvr>
                                      <p:to>
                                        <p:strVal val="visible"/>
                                      </p:to>
                                    </p:set>
                                    <p:animEffect transition="in" filter="circle(in)">
                                      <p:cBhvr>
                                        <p:cTn id="26" dur="2000"/>
                                        <p:tgtEl>
                                          <p:spTgt spid="107"/>
                                        </p:tgtEl>
                                      </p:cBhvr>
                                    </p:animEffect>
                                  </p:childTnLst>
                                </p:cTn>
                              </p:par>
                              <p:par>
                                <p:cTn id="27" presetID="6" presetClass="entr" presetSubtype="16" fill="hold" grpId="0" nodeType="withEffect">
                                  <p:stCondLst>
                                    <p:cond delay="0"/>
                                  </p:stCondLst>
                                  <p:childTnLst>
                                    <p:set>
                                      <p:cBhvr>
                                        <p:cTn id="28" dur="1" fill="hold">
                                          <p:stCondLst>
                                            <p:cond delay="0"/>
                                          </p:stCondLst>
                                        </p:cTn>
                                        <p:tgtEl>
                                          <p:spTgt spid="115"/>
                                        </p:tgtEl>
                                        <p:attrNameLst>
                                          <p:attrName>style.visibility</p:attrName>
                                        </p:attrNameLst>
                                      </p:cBhvr>
                                      <p:to>
                                        <p:strVal val="visible"/>
                                      </p:to>
                                    </p:set>
                                    <p:animEffect transition="in" filter="circle(in)">
                                      <p:cBhvr>
                                        <p:cTn id="29" dur="2000"/>
                                        <p:tgtEl>
                                          <p:spTgt spid="115"/>
                                        </p:tgtEl>
                                      </p:cBhvr>
                                    </p:animEffect>
                                  </p:childTnLst>
                                </p:cTn>
                              </p:par>
                              <p:par>
                                <p:cTn id="30" presetID="6" presetClass="entr" presetSubtype="16" fill="hold" grpId="0"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circle(in)">
                                      <p:cBhvr>
                                        <p:cTn id="32" dur="2000"/>
                                        <p:tgtEl>
                                          <p:spTgt spid="117"/>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118"/>
                                        </p:tgtEl>
                                        <p:attrNameLst>
                                          <p:attrName>style.visibility</p:attrName>
                                        </p:attrNameLst>
                                      </p:cBhvr>
                                      <p:to>
                                        <p:strVal val="visible"/>
                                      </p:to>
                                    </p:set>
                                    <p:animEffect transition="in" filter="circle(in)">
                                      <p:cBhvr>
                                        <p:cTn id="35" dur="2000"/>
                                        <p:tgtEl>
                                          <p:spTgt spid="118"/>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19"/>
                                        </p:tgtEl>
                                        <p:attrNameLst>
                                          <p:attrName>style.visibility</p:attrName>
                                        </p:attrNameLst>
                                      </p:cBhvr>
                                      <p:to>
                                        <p:strVal val="visible"/>
                                      </p:to>
                                    </p:set>
                                    <p:animEffect transition="in" filter="circle(in)">
                                      <p:cBhvr>
                                        <p:cTn id="38" dur="2000"/>
                                        <p:tgtEl>
                                          <p:spTgt spid="119"/>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58"/>
                                        </p:tgtEl>
                                        <p:attrNameLst>
                                          <p:attrName>style.visibility</p:attrName>
                                        </p:attrNameLst>
                                      </p:cBhvr>
                                      <p:to>
                                        <p:strVal val="visible"/>
                                      </p:to>
                                    </p:set>
                                    <p:animEffect transition="in" filter="circle(in)">
                                      <p:cBhvr>
                                        <p:cTn id="41" dur="2000"/>
                                        <p:tgtEl>
                                          <p:spTgt spid="58"/>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64"/>
                                        </p:tgtEl>
                                        <p:attrNameLst>
                                          <p:attrName>style.visibility</p:attrName>
                                        </p:attrNameLst>
                                      </p:cBhvr>
                                      <p:to>
                                        <p:strVal val="visible"/>
                                      </p:to>
                                    </p:set>
                                    <p:animEffect transition="in" filter="circle(in)">
                                      <p:cBhvr>
                                        <p:cTn id="44" dur="2000"/>
                                        <p:tgtEl>
                                          <p:spTgt spid="64"/>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65"/>
                                        </p:tgtEl>
                                        <p:attrNameLst>
                                          <p:attrName>style.visibility</p:attrName>
                                        </p:attrNameLst>
                                      </p:cBhvr>
                                      <p:to>
                                        <p:strVal val="visible"/>
                                      </p:to>
                                    </p:set>
                                    <p:animEffect transition="in" filter="circle(in)">
                                      <p:cBhvr>
                                        <p:cTn id="47" dur="2000"/>
                                        <p:tgtEl>
                                          <p:spTgt spid="65"/>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66"/>
                                        </p:tgtEl>
                                        <p:attrNameLst>
                                          <p:attrName>style.visibility</p:attrName>
                                        </p:attrNameLst>
                                      </p:cBhvr>
                                      <p:to>
                                        <p:strVal val="visible"/>
                                      </p:to>
                                    </p:set>
                                    <p:animEffect transition="in" filter="circle(in)">
                                      <p:cBhvr>
                                        <p:cTn id="50" dur="2000"/>
                                        <p:tgtEl>
                                          <p:spTgt spid="66"/>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67"/>
                                        </p:tgtEl>
                                        <p:attrNameLst>
                                          <p:attrName>style.visibility</p:attrName>
                                        </p:attrNameLst>
                                      </p:cBhvr>
                                      <p:to>
                                        <p:strVal val="visible"/>
                                      </p:to>
                                    </p:set>
                                    <p:animEffect transition="in" filter="circle(in)">
                                      <p:cBhvr>
                                        <p:cTn id="53" dur="2000"/>
                                        <p:tgtEl>
                                          <p:spTgt spid="67"/>
                                        </p:tgtEl>
                                      </p:cBhvr>
                                    </p:animEffect>
                                  </p:childTnLst>
                                </p:cTn>
                              </p:par>
                              <p:par>
                                <p:cTn id="54" presetID="6" presetClass="entr" presetSubtype="16" fill="hold" grpId="0" nodeType="withEffect">
                                  <p:stCondLst>
                                    <p:cond delay="0"/>
                                  </p:stCondLst>
                                  <p:childTnLst>
                                    <p:set>
                                      <p:cBhvr>
                                        <p:cTn id="55" dur="1" fill="hold">
                                          <p:stCondLst>
                                            <p:cond delay="0"/>
                                          </p:stCondLst>
                                        </p:cTn>
                                        <p:tgtEl>
                                          <p:spTgt spid="68"/>
                                        </p:tgtEl>
                                        <p:attrNameLst>
                                          <p:attrName>style.visibility</p:attrName>
                                        </p:attrNameLst>
                                      </p:cBhvr>
                                      <p:to>
                                        <p:strVal val="visible"/>
                                      </p:to>
                                    </p:set>
                                    <p:animEffect transition="in" filter="circle(in)">
                                      <p:cBhvr>
                                        <p:cTn id="56" dur="2000"/>
                                        <p:tgtEl>
                                          <p:spTgt spid="68"/>
                                        </p:tgtEl>
                                      </p:cBhvr>
                                    </p:animEffect>
                                  </p:childTnLst>
                                </p:cTn>
                              </p:par>
                              <p:par>
                                <p:cTn id="57" presetID="6" presetClass="entr" presetSubtype="16" fill="hold" grpId="0" nodeType="withEffect">
                                  <p:stCondLst>
                                    <p:cond delay="0"/>
                                  </p:stCondLst>
                                  <p:childTnLst>
                                    <p:set>
                                      <p:cBhvr>
                                        <p:cTn id="58" dur="1" fill="hold">
                                          <p:stCondLst>
                                            <p:cond delay="0"/>
                                          </p:stCondLst>
                                        </p:cTn>
                                        <p:tgtEl>
                                          <p:spTgt spid="69"/>
                                        </p:tgtEl>
                                        <p:attrNameLst>
                                          <p:attrName>style.visibility</p:attrName>
                                        </p:attrNameLst>
                                      </p:cBhvr>
                                      <p:to>
                                        <p:strVal val="visible"/>
                                      </p:to>
                                    </p:set>
                                    <p:animEffect transition="in" filter="circle(in)">
                                      <p:cBhvr>
                                        <p:cTn id="59" dur="2000"/>
                                        <p:tgtEl>
                                          <p:spTgt spid="69"/>
                                        </p:tgtEl>
                                      </p:cBhvr>
                                    </p:animEffect>
                                  </p:childTnLst>
                                </p:cTn>
                              </p:par>
                              <p:par>
                                <p:cTn id="60" presetID="6" presetClass="entr" presetSubtype="16" fill="hold" nodeType="withEffect">
                                  <p:stCondLst>
                                    <p:cond delay="0"/>
                                  </p:stCondLst>
                                  <p:childTnLst>
                                    <p:set>
                                      <p:cBhvr>
                                        <p:cTn id="61" dur="1" fill="hold">
                                          <p:stCondLst>
                                            <p:cond delay="0"/>
                                          </p:stCondLst>
                                        </p:cTn>
                                        <p:tgtEl>
                                          <p:spTgt spid="70"/>
                                        </p:tgtEl>
                                        <p:attrNameLst>
                                          <p:attrName>style.visibility</p:attrName>
                                        </p:attrNameLst>
                                      </p:cBhvr>
                                      <p:to>
                                        <p:strVal val="visible"/>
                                      </p:to>
                                    </p:set>
                                    <p:animEffect transition="in" filter="circle(in)">
                                      <p:cBhvr>
                                        <p:cTn id="62" dur="2000"/>
                                        <p:tgtEl>
                                          <p:spTgt spid="70"/>
                                        </p:tgtEl>
                                      </p:cBhvr>
                                    </p:animEffect>
                                  </p:childTnLst>
                                </p:cTn>
                              </p:par>
                              <p:par>
                                <p:cTn id="63" presetID="6" presetClass="entr" presetSubtype="16" fill="hold" grpId="0" nodeType="withEffect">
                                  <p:stCondLst>
                                    <p:cond delay="0"/>
                                  </p:stCondLst>
                                  <p:childTnLst>
                                    <p:set>
                                      <p:cBhvr>
                                        <p:cTn id="64" dur="1" fill="hold">
                                          <p:stCondLst>
                                            <p:cond delay="0"/>
                                          </p:stCondLst>
                                        </p:cTn>
                                        <p:tgtEl>
                                          <p:spTgt spid="80"/>
                                        </p:tgtEl>
                                        <p:attrNameLst>
                                          <p:attrName>style.visibility</p:attrName>
                                        </p:attrNameLst>
                                      </p:cBhvr>
                                      <p:to>
                                        <p:strVal val="visible"/>
                                      </p:to>
                                    </p:set>
                                    <p:animEffect transition="in" filter="circle(in)">
                                      <p:cBhvr>
                                        <p:cTn id="65" dur="2000"/>
                                        <p:tgtEl>
                                          <p:spTgt spid="80"/>
                                        </p:tgtEl>
                                      </p:cBhvr>
                                    </p:animEffect>
                                  </p:childTnLst>
                                </p:cTn>
                              </p:par>
                              <p:par>
                                <p:cTn id="66" presetID="6" presetClass="entr" presetSubtype="16" fill="hold" grpId="0" nodeType="withEffect">
                                  <p:stCondLst>
                                    <p:cond delay="0"/>
                                  </p:stCondLst>
                                  <p:childTnLst>
                                    <p:set>
                                      <p:cBhvr>
                                        <p:cTn id="67" dur="1" fill="hold">
                                          <p:stCondLst>
                                            <p:cond delay="0"/>
                                          </p:stCondLst>
                                        </p:cTn>
                                        <p:tgtEl>
                                          <p:spTgt spid="81"/>
                                        </p:tgtEl>
                                        <p:attrNameLst>
                                          <p:attrName>style.visibility</p:attrName>
                                        </p:attrNameLst>
                                      </p:cBhvr>
                                      <p:to>
                                        <p:strVal val="visible"/>
                                      </p:to>
                                    </p:set>
                                    <p:animEffect transition="in" filter="circle(in)">
                                      <p:cBhvr>
                                        <p:cTn id="68" dur="2000"/>
                                        <p:tgtEl>
                                          <p:spTgt spid="81"/>
                                        </p:tgtEl>
                                      </p:cBhvr>
                                    </p:animEffect>
                                  </p:childTnLst>
                                </p:cTn>
                              </p:par>
                              <p:par>
                                <p:cTn id="69" presetID="6" presetClass="entr" presetSubtype="16" fill="hold" grpId="0" nodeType="withEffect">
                                  <p:stCondLst>
                                    <p:cond delay="0"/>
                                  </p:stCondLst>
                                  <p:childTnLst>
                                    <p:set>
                                      <p:cBhvr>
                                        <p:cTn id="70" dur="1" fill="hold">
                                          <p:stCondLst>
                                            <p:cond delay="0"/>
                                          </p:stCondLst>
                                        </p:cTn>
                                        <p:tgtEl>
                                          <p:spTgt spid="82"/>
                                        </p:tgtEl>
                                        <p:attrNameLst>
                                          <p:attrName>style.visibility</p:attrName>
                                        </p:attrNameLst>
                                      </p:cBhvr>
                                      <p:to>
                                        <p:strVal val="visible"/>
                                      </p:to>
                                    </p:set>
                                    <p:animEffect transition="in" filter="circle(in)">
                                      <p:cBhvr>
                                        <p:cTn id="71" dur="2000"/>
                                        <p:tgtEl>
                                          <p:spTgt spid="82"/>
                                        </p:tgtEl>
                                      </p:cBhvr>
                                    </p:animEffect>
                                  </p:childTnLst>
                                </p:cTn>
                              </p:par>
                              <p:par>
                                <p:cTn id="72" presetID="6" presetClass="entr" presetSubtype="16" fill="hold" grpId="0" nodeType="withEffect">
                                  <p:stCondLst>
                                    <p:cond delay="0"/>
                                  </p:stCondLst>
                                  <p:childTnLst>
                                    <p:set>
                                      <p:cBhvr>
                                        <p:cTn id="73" dur="1" fill="hold">
                                          <p:stCondLst>
                                            <p:cond delay="0"/>
                                          </p:stCondLst>
                                        </p:cTn>
                                        <p:tgtEl>
                                          <p:spTgt spid="83"/>
                                        </p:tgtEl>
                                        <p:attrNameLst>
                                          <p:attrName>style.visibility</p:attrName>
                                        </p:attrNameLst>
                                      </p:cBhvr>
                                      <p:to>
                                        <p:strVal val="visible"/>
                                      </p:to>
                                    </p:set>
                                    <p:animEffect transition="in" filter="circle(in)">
                                      <p:cBhvr>
                                        <p:cTn id="74" dur="2000"/>
                                        <p:tgtEl>
                                          <p:spTgt spid="83"/>
                                        </p:tgtEl>
                                      </p:cBhvr>
                                    </p:animEffect>
                                  </p:childTnLst>
                                </p:cTn>
                              </p:par>
                              <p:par>
                                <p:cTn id="75" presetID="6" presetClass="entr" presetSubtype="16" fill="hold" grpId="0" nodeType="withEffect">
                                  <p:stCondLst>
                                    <p:cond delay="0"/>
                                  </p:stCondLst>
                                  <p:childTnLst>
                                    <p:set>
                                      <p:cBhvr>
                                        <p:cTn id="76" dur="1" fill="hold">
                                          <p:stCondLst>
                                            <p:cond delay="0"/>
                                          </p:stCondLst>
                                        </p:cTn>
                                        <p:tgtEl>
                                          <p:spTgt spid="84"/>
                                        </p:tgtEl>
                                        <p:attrNameLst>
                                          <p:attrName>style.visibility</p:attrName>
                                        </p:attrNameLst>
                                      </p:cBhvr>
                                      <p:to>
                                        <p:strVal val="visible"/>
                                      </p:to>
                                    </p:set>
                                    <p:animEffect transition="in" filter="circle(in)">
                                      <p:cBhvr>
                                        <p:cTn id="77" dur="2000"/>
                                        <p:tgtEl>
                                          <p:spTgt spid="84"/>
                                        </p:tgtEl>
                                      </p:cBhvr>
                                    </p:animEffect>
                                  </p:childTnLst>
                                </p:cTn>
                              </p:par>
                              <p:par>
                                <p:cTn id="78" presetID="6" presetClass="entr" presetSubtype="16" fill="hold" grpId="0" nodeType="withEffect">
                                  <p:stCondLst>
                                    <p:cond delay="0"/>
                                  </p:stCondLst>
                                  <p:childTnLst>
                                    <p:set>
                                      <p:cBhvr>
                                        <p:cTn id="79" dur="1" fill="hold">
                                          <p:stCondLst>
                                            <p:cond delay="0"/>
                                          </p:stCondLst>
                                        </p:cTn>
                                        <p:tgtEl>
                                          <p:spTgt spid="85"/>
                                        </p:tgtEl>
                                        <p:attrNameLst>
                                          <p:attrName>style.visibility</p:attrName>
                                        </p:attrNameLst>
                                      </p:cBhvr>
                                      <p:to>
                                        <p:strVal val="visible"/>
                                      </p:to>
                                    </p:set>
                                    <p:animEffect transition="in" filter="circle(in)">
                                      <p:cBhvr>
                                        <p:cTn id="80" dur="2000"/>
                                        <p:tgtEl>
                                          <p:spTgt spid="85"/>
                                        </p:tgtEl>
                                      </p:cBhvr>
                                    </p:animEffect>
                                  </p:childTnLst>
                                </p:cTn>
                              </p:par>
                              <p:par>
                                <p:cTn id="81" presetID="6" presetClass="entr" presetSubtype="16" fill="hold" grpId="0" nodeType="withEffect">
                                  <p:stCondLst>
                                    <p:cond delay="0"/>
                                  </p:stCondLst>
                                  <p:childTnLst>
                                    <p:set>
                                      <p:cBhvr>
                                        <p:cTn id="82" dur="1" fill="hold">
                                          <p:stCondLst>
                                            <p:cond delay="0"/>
                                          </p:stCondLst>
                                        </p:cTn>
                                        <p:tgtEl>
                                          <p:spTgt spid="86"/>
                                        </p:tgtEl>
                                        <p:attrNameLst>
                                          <p:attrName>style.visibility</p:attrName>
                                        </p:attrNameLst>
                                      </p:cBhvr>
                                      <p:to>
                                        <p:strVal val="visible"/>
                                      </p:to>
                                    </p:set>
                                    <p:animEffect transition="in" filter="circle(in)">
                                      <p:cBhvr>
                                        <p:cTn id="83" dur="2000"/>
                                        <p:tgtEl>
                                          <p:spTgt spid="86"/>
                                        </p:tgtEl>
                                      </p:cBhvr>
                                    </p:animEffect>
                                  </p:childTnLst>
                                </p:cTn>
                              </p:par>
                              <p:par>
                                <p:cTn id="84" presetID="6" presetClass="entr" presetSubtype="16" fill="hold" grpId="0" nodeType="withEffect">
                                  <p:stCondLst>
                                    <p:cond delay="0"/>
                                  </p:stCondLst>
                                  <p:childTnLst>
                                    <p:set>
                                      <p:cBhvr>
                                        <p:cTn id="85" dur="1" fill="hold">
                                          <p:stCondLst>
                                            <p:cond delay="0"/>
                                          </p:stCondLst>
                                        </p:cTn>
                                        <p:tgtEl>
                                          <p:spTgt spid="87"/>
                                        </p:tgtEl>
                                        <p:attrNameLst>
                                          <p:attrName>style.visibility</p:attrName>
                                        </p:attrNameLst>
                                      </p:cBhvr>
                                      <p:to>
                                        <p:strVal val="visible"/>
                                      </p:to>
                                    </p:set>
                                    <p:animEffect transition="in" filter="circle(in)">
                                      <p:cBhvr>
                                        <p:cTn id="86" dur="2000"/>
                                        <p:tgtEl>
                                          <p:spTgt spid="87"/>
                                        </p:tgtEl>
                                      </p:cBhvr>
                                    </p:animEffect>
                                  </p:childTnLst>
                                </p:cTn>
                              </p:par>
                              <p:par>
                                <p:cTn id="87" presetID="6" presetClass="entr" presetSubtype="16" fill="hold" grpId="0" nodeType="withEffect">
                                  <p:stCondLst>
                                    <p:cond delay="0"/>
                                  </p:stCondLst>
                                  <p:childTnLst>
                                    <p:set>
                                      <p:cBhvr>
                                        <p:cTn id="88" dur="1" fill="hold">
                                          <p:stCondLst>
                                            <p:cond delay="0"/>
                                          </p:stCondLst>
                                        </p:cTn>
                                        <p:tgtEl>
                                          <p:spTgt spid="88"/>
                                        </p:tgtEl>
                                        <p:attrNameLst>
                                          <p:attrName>style.visibility</p:attrName>
                                        </p:attrNameLst>
                                      </p:cBhvr>
                                      <p:to>
                                        <p:strVal val="visible"/>
                                      </p:to>
                                    </p:set>
                                    <p:animEffect transition="in" filter="circle(in)">
                                      <p:cBhvr>
                                        <p:cTn id="89" dur="2000"/>
                                        <p:tgtEl>
                                          <p:spTgt spid="88"/>
                                        </p:tgtEl>
                                      </p:cBhvr>
                                    </p:animEffect>
                                  </p:childTnLst>
                                </p:cTn>
                              </p:par>
                              <p:par>
                                <p:cTn id="90" presetID="6" presetClass="entr" presetSubtype="16" fill="hold" grpId="0" nodeType="withEffect">
                                  <p:stCondLst>
                                    <p:cond delay="0"/>
                                  </p:stCondLst>
                                  <p:childTnLst>
                                    <p:set>
                                      <p:cBhvr>
                                        <p:cTn id="91" dur="1" fill="hold">
                                          <p:stCondLst>
                                            <p:cond delay="0"/>
                                          </p:stCondLst>
                                        </p:cTn>
                                        <p:tgtEl>
                                          <p:spTgt spid="89"/>
                                        </p:tgtEl>
                                        <p:attrNameLst>
                                          <p:attrName>style.visibility</p:attrName>
                                        </p:attrNameLst>
                                      </p:cBhvr>
                                      <p:to>
                                        <p:strVal val="visible"/>
                                      </p:to>
                                    </p:set>
                                    <p:animEffect transition="in" filter="circle(in)">
                                      <p:cBhvr>
                                        <p:cTn id="92" dur="2000"/>
                                        <p:tgtEl>
                                          <p:spTgt spid="89"/>
                                        </p:tgtEl>
                                      </p:cBhvr>
                                    </p:animEffect>
                                  </p:childTnLst>
                                </p:cTn>
                              </p:par>
                              <p:par>
                                <p:cTn id="93" presetID="6" presetClass="entr" presetSubtype="16" fill="hold" grpId="0" nodeType="withEffect">
                                  <p:stCondLst>
                                    <p:cond delay="0"/>
                                  </p:stCondLst>
                                  <p:childTnLst>
                                    <p:set>
                                      <p:cBhvr>
                                        <p:cTn id="94" dur="1" fill="hold">
                                          <p:stCondLst>
                                            <p:cond delay="0"/>
                                          </p:stCondLst>
                                        </p:cTn>
                                        <p:tgtEl>
                                          <p:spTgt spid="90"/>
                                        </p:tgtEl>
                                        <p:attrNameLst>
                                          <p:attrName>style.visibility</p:attrName>
                                        </p:attrNameLst>
                                      </p:cBhvr>
                                      <p:to>
                                        <p:strVal val="visible"/>
                                      </p:to>
                                    </p:set>
                                    <p:animEffect transition="in" filter="circle(in)">
                                      <p:cBhvr>
                                        <p:cTn id="95" dur="20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animBg="1"/>
      <p:bldP spid="117" grpId="0" animBg="1"/>
      <p:bldP spid="118" grpId="0" animBg="1"/>
      <p:bldP spid="119" grpId="0" animBg="1"/>
      <p:bldP spid="54" grpId="0"/>
      <p:bldP spid="56" grpId="0" animBg="1"/>
      <p:bldP spid="58" grpId="0" animBg="1"/>
      <p:bldP spid="64" grpId="0" animBg="1"/>
      <p:bldP spid="65" grpId="0" animBg="1"/>
      <p:bldP spid="66" grpId="0" animBg="1"/>
      <p:bldP spid="67" grpId="0" animBg="1"/>
      <p:bldP spid="68" grpId="0" animBg="1"/>
      <p:bldP spid="69" grpId="0" animBg="1"/>
      <p:bldP spid="80" grpId="0" animBg="1"/>
      <p:bldP spid="81" grpId="0" animBg="1"/>
      <p:bldP spid="82" grpId="0" animBg="1"/>
      <p:bldP spid="83" grpId="0" animBg="1"/>
      <p:bldP spid="84" grpId="0" animBg="1"/>
      <p:bldP spid="85" grpId="0" animBg="1"/>
      <p:bldP spid="86" grpId="0" animBg="1"/>
      <p:bldP spid="87" grpId="0" animBg="1"/>
      <p:bldP spid="88" grpId="0" animBg="1"/>
      <p:bldP spid="89" grpId="0" animBg="1"/>
      <p:bldP spid="9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 Box 31">
            <a:extLst>
              <a:ext uri="{FF2B5EF4-FFF2-40B4-BE49-F238E27FC236}">
                <a16:creationId xmlns="" xmlns:a16="http://schemas.microsoft.com/office/drawing/2014/main" id="{A4C9AA3C-A318-418B-B5F9-0B11DFFDA68C}"/>
              </a:ext>
            </a:extLst>
          </p:cNvPr>
          <p:cNvSpPr txBox="1">
            <a:spLocks noChangeArrowheads="1"/>
          </p:cNvSpPr>
          <p:nvPr/>
        </p:nvSpPr>
        <p:spPr bwMode="auto">
          <a:xfrm>
            <a:off x="3075370" y="3430990"/>
            <a:ext cx="8346581" cy="461962"/>
          </a:xfrm>
          <a:prstGeom prst="rect">
            <a:avLst/>
          </a:prstGeom>
          <a:ln>
            <a:headEnd/>
            <a:tailEnd/>
          </a:ln>
        </p:spPr>
        <p:style>
          <a:lnRef idx="3">
            <a:schemeClr val="lt1"/>
          </a:lnRef>
          <a:fillRef idx="1">
            <a:schemeClr val="accent3"/>
          </a:fillRef>
          <a:effectRef idx="1">
            <a:schemeClr val="accent3"/>
          </a:effectRef>
          <a:fontRef idx="minor">
            <a:schemeClr val="lt1"/>
          </a:fontRef>
        </p:style>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GB" sz="2400" b="1" dirty="0" err="1">
                <a:solidFill>
                  <a:schemeClr val="bg1"/>
                </a:solidFill>
                <a:cs typeface="Arial" panose="020B0604020202020204" pitchFamily="34" charset="0"/>
                <a:sym typeface="Arial" panose="020B0604020202020204" pitchFamily="34" charset="0"/>
              </a:rPr>
              <a:t>Th</a:t>
            </a:r>
            <a:r>
              <a:rPr lang="en-US" sz="2400" b="1" dirty="0" err="1">
                <a:solidFill>
                  <a:schemeClr val="bg1"/>
                </a:solidFill>
                <a:cs typeface="Arial" panose="020B0604020202020204" pitchFamily="34" charset="0"/>
                <a:sym typeface="Arial" panose="020B0604020202020204" pitchFamily="34" charset="0"/>
              </a:rPr>
              <a:t>ời</a:t>
            </a:r>
            <a:r>
              <a:rPr lang="en-US" sz="2400" b="1" dirty="0">
                <a:solidFill>
                  <a:schemeClr val="bg1"/>
                </a:solidFill>
                <a:cs typeface="Arial" panose="020B0604020202020204" pitchFamily="34" charset="0"/>
                <a:sym typeface="Arial" panose="020B0604020202020204" pitchFamily="34" charset="0"/>
              </a:rPr>
              <a:t> </a:t>
            </a:r>
            <a:r>
              <a:rPr lang="en-US" sz="2400" b="1" dirty="0" err="1">
                <a:solidFill>
                  <a:schemeClr val="bg1"/>
                </a:solidFill>
                <a:cs typeface="Arial" panose="020B0604020202020204" pitchFamily="34" charset="0"/>
                <a:sym typeface="Arial" panose="020B0604020202020204" pitchFamily="34" charset="0"/>
              </a:rPr>
              <a:t>gian</a:t>
            </a:r>
            <a:r>
              <a:rPr lang="en-US" sz="2400" b="1" dirty="0">
                <a:solidFill>
                  <a:schemeClr val="bg1"/>
                </a:solidFill>
                <a:cs typeface="Arial" panose="020B0604020202020204" pitchFamily="34" charset="0"/>
                <a:sym typeface="Arial" panose="020B0604020202020204" pitchFamily="34" charset="0"/>
              </a:rPr>
              <a:t> </a:t>
            </a:r>
            <a:r>
              <a:rPr lang="en-US" sz="2400" b="1" dirty="0" err="1">
                <a:solidFill>
                  <a:schemeClr val="bg1"/>
                </a:solidFill>
                <a:cs typeface="Arial" panose="020B0604020202020204" pitchFamily="34" charset="0"/>
                <a:sym typeface="Arial" panose="020B0604020202020204" pitchFamily="34" charset="0"/>
              </a:rPr>
              <a:t>lưu</a:t>
            </a:r>
            <a:r>
              <a:rPr lang="en-US" sz="2400" b="1" dirty="0">
                <a:solidFill>
                  <a:schemeClr val="bg1"/>
                </a:solidFill>
                <a:cs typeface="Arial" panose="020B0604020202020204" pitchFamily="34" charset="0"/>
                <a:sym typeface="Arial" panose="020B0604020202020204" pitchFamily="34" charset="0"/>
              </a:rPr>
              <a:t> </a:t>
            </a:r>
            <a:r>
              <a:rPr lang="en-US" sz="2400" b="1" dirty="0" err="1">
                <a:solidFill>
                  <a:schemeClr val="bg1"/>
                </a:solidFill>
                <a:cs typeface="Arial" panose="020B0604020202020204" pitchFamily="34" charset="0"/>
                <a:sym typeface="Arial" panose="020B0604020202020204" pitchFamily="34" charset="0"/>
              </a:rPr>
              <a:t>thông</a:t>
            </a:r>
            <a:endParaRPr lang="en-US" sz="2400" b="1" dirty="0">
              <a:solidFill>
                <a:schemeClr val="bg1"/>
              </a:solidFill>
              <a:cs typeface="Arial" panose="020B0604020202020204" pitchFamily="34" charset="0"/>
              <a:sym typeface="Arial" panose="020B0604020202020204" pitchFamily="34" charset="0"/>
            </a:endParaRPr>
          </a:p>
        </p:txBody>
      </p:sp>
      <p:sp>
        <p:nvSpPr>
          <p:cNvPr id="33" name="Text Box 32">
            <a:extLst>
              <a:ext uri="{FF2B5EF4-FFF2-40B4-BE49-F238E27FC236}">
                <a16:creationId xmlns="" xmlns:a16="http://schemas.microsoft.com/office/drawing/2014/main" id="{4460414D-4D29-4A9C-BBF3-43B889AB6990}"/>
              </a:ext>
            </a:extLst>
          </p:cNvPr>
          <p:cNvSpPr txBox="1">
            <a:spLocks noChangeArrowheads="1"/>
          </p:cNvSpPr>
          <p:nvPr/>
        </p:nvSpPr>
        <p:spPr bwMode="auto">
          <a:xfrm>
            <a:off x="3170258" y="4618037"/>
            <a:ext cx="2027630" cy="400050"/>
          </a:xfrm>
          <a:prstGeom prst="rect">
            <a:avLst/>
          </a:prstGeom>
          <a:solidFill>
            <a:srgbClr val="006600"/>
          </a:solidFill>
          <a:ln>
            <a:headEnd/>
            <a:tailEnd/>
          </a:ln>
        </p:spPr>
        <p:style>
          <a:lnRef idx="3">
            <a:schemeClr val="lt1"/>
          </a:lnRef>
          <a:fillRef idx="1">
            <a:schemeClr val="accent2"/>
          </a:fillRef>
          <a:effectRef idx="1">
            <a:schemeClr val="accent2"/>
          </a:effectRef>
          <a:fontRef idx="minor">
            <a:schemeClr val="lt1"/>
          </a:fontRef>
        </p:style>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defRPr/>
            </a:pPr>
            <a:r>
              <a:rPr lang="en-GB" sz="2000" dirty="0" err="1">
                <a:solidFill>
                  <a:schemeClr val="bg1"/>
                </a:solidFill>
                <a:cs typeface="Arial" panose="020B0604020202020204" pitchFamily="34" charset="0"/>
                <a:sym typeface="Arial" panose="020B0604020202020204" pitchFamily="34" charset="0"/>
              </a:rPr>
              <a:t>Th</a:t>
            </a:r>
            <a:r>
              <a:rPr lang="en-US" sz="2000" dirty="0" err="1">
                <a:solidFill>
                  <a:schemeClr val="bg1"/>
                </a:solidFill>
                <a:cs typeface="Arial" panose="020B0604020202020204" pitchFamily="34" charset="0"/>
                <a:sym typeface="Arial" panose="020B0604020202020204" pitchFamily="34" charset="0"/>
              </a:rPr>
              <a:t>ời</a:t>
            </a:r>
            <a:r>
              <a:rPr lang="en-US" sz="2000" dirty="0">
                <a:solidFill>
                  <a:schemeClr val="bg1"/>
                </a:solidFill>
                <a:cs typeface="Arial" panose="020B0604020202020204" pitchFamily="34" charset="0"/>
                <a:sym typeface="Arial" panose="020B0604020202020204" pitchFamily="34" charset="0"/>
              </a:rPr>
              <a:t> </a:t>
            </a:r>
            <a:r>
              <a:rPr lang="en-US" sz="2000" dirty="0" err="1">
                <a:solidFill>
                  <a:schemeClr val="bg1"/>
                </a:solidFill>
                <a:cs typeface="Arial" panose="020B0604020202020204" pitchFamily="34" charset="0"/>
                <a:sym typeface="Arial" panose="020B0604020202020204" pitchFamily="34" charset="0"/>
              </a:rPr>
              <a:t>gian</a:t>
            </a:r>
            <a:r>
              <a:rPr lang="en-US" sz="2000" dirty="0">
                <a:solidFill>
                  <a:schemeClr val="bg1"/>
                </a:solidFill>
                <a:cs typeface="Arial" panose="020B0604020202020204" pitchFamily="34" charset="0"/>
                <a:sym typeface="Arial" panose="020B0604020202020204" pitchFamily="34" charset="0"/>
              </a:rPr>
              <a:t> </a:t>
            </a:r>
            <a:r>
              <a:rPr lang="en-US" sz="2000" dirty="0" err="1">
                <a:solidFill>
                  <a:schemeClr val="bg1"/>
                </a:solidFill>
                <a:cs typeface="Arial" panose="020B0604020202020204" pitchFamily="34" charset="0"/>
                <a:sym typeface="Arial" panose="020B0604020202020204" pitchFamily="34" charset="0"/>
              </a:rPr>
              <a:t>mua</a:t>
            </a:r>
            <a:endParaRPr lang="en-US" sz="2000" dirty="0">
              <a:solidFill>
                <a:schemeClr val="bg1"/>
              </a:solidFill>
              <a:cs typeface="Arial" panose="020B0604020202020204" pitchFamily="34" charset="0"/>
              <a:sym typeface="Arial" panose="020B0604020202020204" pitchFamily="34" charset="0"/>
            </a:endParaRPr>
          </a:p>
        </p:txBody>
      </p:sp>
      <p:sp>
        <p:nvSpPr>
          <p:cNvPr id="34" name="Text Box 33">
            <a:extLst>
              <a:ext uri="{FF2B5EF4-FFF2-40B4-BE49-F238E27FC236}">
                <a16:creationId xmlns="" xmlns:a16="http://schemas.microsoft.com/office/drawing/2014/main" id="{30924E4F-0401-4EBE-8141-035594DB4F83}"/>
              </a:ext>
            </a:extLst>
          </p:cNvPr>
          <p:cNvSpPr txBox="1">
            <a:spLocks noChangeArrowheads="1"/>
          </p:cNvSpPr>
          <p:nvPr/>
        </p:nvSpPr>
        <p:spPr bwMode="auto">
          <a:xfrm>
            <a:off x="6189494" y="4618037"/>
            <a:ext cx="1978606" cy="400050"/>
          </a:xfrm>
          <a:prstGeom prst="rect">
            <a:avLst/>
          </a:prstGeom>
          <a:solidFill>
            <a:srgbClr val="006600"/>
          </a:solidFill>
          <a:ln>
            <a:headEnd/>
            <a:tailEnd/>
          </a:ln>
        </p:spPr>
        <p:style>
          <a:lnRef idx="3">
            <a:schemeClr val="lt1"/>
          </a:lnRef>
          <a:fillRef idx="1">
            <a:schemeClr val="accent1"/>
          </a:fillRef>
          <a:effectRef idx="1">
            <a:schemeClr val="accent1"/>
          </a:effectRef>
          <a:fontRef idx="minor">
            <a:schemeClr val="lt1"/>
          </a:fontRef>
        </p:style>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defRPr/>
            </a:pPr>
            <a:r>
              <a:rPr lang="en-GB" sz="2000" dirty="0" err="1">
                <a:solidFill>
                  <a:schemeClr val="bg1"/>
                </a:solidFill>
                <a:cs typeface="Arial" panose="020B0604020202020204" pitchFamily="34" charset="0"/>
                <a:sym typeface="Arial" panose="020B0604020202020204" pitchFamily="34" charset="0"/>
              </a:rPr>
              <a:t>Th</a:t>
            </a:r>
            <a:r>
              <a:rPr lang="en-US" sz="2000" dirty="0" err="1">
                <a:solidFill>
                  <a:schemeClr val="bg1"/>
                </a:solidFill>
                <a:cs typeface="Arial" panose="020B0604020202020204" pitchFamily="34" charset="0"/>
                <a:sym typeface="Arial" panose="020B0604020202020204" pitchFamily="34" charset="0"/>
              </a:rPr>
              <a:t>ời</a:t>
            </a:r>
            <a:r>
              <a:rPr lang="en-US" sz="2000" dirty="0">
                <a:solidFill>
                  <a:schemeClr val="bg1"/>
                </a:solidFill>
                <a:cs typeface="Arial" panose="020B0604020202020204" pitchFamily="34" charset="0"/>
                <a:sym typeface="Arial" panose="020B0604020202020204" pitchFamily="34" charset="0"/>
              </a:rPr>
              <a:t> </a:t>
            </a:r>
            <a:r>
              <a:rPr lang="en-US" sz="2000" dirty="0" err="1">
                <a:solidFill>
                  <a:schemeClr val="bg1"/>
                </a:solidFill>
                <a:cs typeface="Arial" panose="020B0604020202020204" pitchFamily="34" charset="0"/>
                <a:sym typeface="Arial" panose="020B0604020202020204" pitchFamily="34" charset="0"/>
              </a:rPr>
              <a:t>gian</a:t>
            </a:r>
            <a:r>
              <a:rPr lang="en-US" sz="2000" dirty="0">
                <a:solidFill>
                  <a:schemeClr val="bg1"/>
                </a:solidFill>
                <a:cs typeface="Arial" panose="020B0604020202020204" pitchFamily="34" charset="0"/>
                <a:sym typeface="Arial" panose="020B0604020202020204" pitchFamily="34" charset="0"/>
              </a:rPr>
              <a:t> </a:t>
            </a:r>
            <a:r>
              <a:rPr lang="en-US" sz="2000" dirty="0" err="1">
                <a:solidFill>
                  <a:schemeClr val="bg1"/>
                </a:solidFill>
                <a:cs typeface="Arial" panose="020B0604020202020204" pitchFamily="34" charset="0"/>
                <a:sym typeface="Arial" panose="020B0604020202020204" pitchFamily="34" charset="0"/>
              </a:rPr>
              <a:t>bán</a:t>
            </a:r>
            <a:endParaRPr lang="en-US" sz="2000" dirty="0">
              <a:solidFill>
                <a:schemeClr val="bg1"/>
              </a:solidFill>
              <a:cs typeface="Arial" panose="020B0604020202020204" pitchFamily="34" charset="0"/>
              <a:sym typeface="Arial" panose="020B0604020202020204" pitchFamily="34" charset="0"/>
            </a:endParaRPr>
          </a:p>
        </p:txBody>
      </p:sp>
      <p:pic>
        <p:nvPicPr>
          <p:cNvPr id="35" name="Picture 36" descr="xkgao">
            <a:extLst>
              <a:ext uri="{FF2B5EF4-FFF2-40B4-BE49-F238E27FC236}">
                <a16:creationId xmlns="" xmlns:a16="http://schemas.microsoft.com/office/drawing/2014/main" id="{6D9B8689-7D56-43D0-ADDF-3AB5069B6B7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0258" y="5191125"/>
            <a:ext cx="1963314" cy="1517650"/>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45" name="Picture 37" descr="2233323">
            <a:extLst>
              <a:ext uri="{FF2B5EF4-FFF2-40B4-BE49-F238E27FC236}">
                <a16:creationId xmlns="" xmlns:a16="http://schemas.microsoft.com/office/drawing/2014/main" id="{14A4DA36-DEEF-432E-A9B1-D447A1FD5BF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8054" y="2378478"/>
            <a:ext cx="1477514" cy="1052512"/>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46" name="Picture 38" descr="decent">
            <a:extLst>
              <a:ext uri="{FF2B5EF4-FFF2-40B4-BE49-F238E27FC236}">
                <a16:creationId xmlns="" xmlns:a16="http://schemas.microsoft.com/office/drawing/2014/main" id="{A9FEC120-C5DE-43D7-930F-6A900148F4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34360" y="5156200"/>
            <a:ext cx="1850373" cy="1587500"/>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sp>
        <p:nvSpPr>
          <p:cNvPr id="47" name="WordArt 41">
            <a:extLst>
              <a:ext uri="{FF2B5EF4-FFF2-40B4-BE49-F238E27FC236}">
                <a16:creationId xmlns="" xmlns:a16="http://schemas.microsoft.com/office/drawing/2014/main" id="{899E9E31-C80D-4966-A5F0-128D3AE7AD01}"/>
              </a:ext>
            </a:extLst>
          </p:cNvPr>
          <p:cNvSpPr>
            <a:spLocks noChangeArrowheads="1" noChangeShapeType="1" noTextEdit="1"/>
          </p:cNvSpPr>
          <p:nvPr/>
        </p:nvSpPr>
        <p:spPr bwMode="auto">
          <a:xfrm>
            <a:off x="5317347" y="4567237"/>
            <a:ext cx="594100" cy="504825"/>
          </a:xfrm>
          <a:prstGeom prst="rect">
            <a:avLst/>
          </a:prstGeom>
          <a:solidFill>
            <a:srgbClr val="006600"/>
          </a:solidFill>
        </p:spPr>
        <p:txBody>
          <a:bodyPr wrap="none" fromWordArt="1">
            <a:prstTxWarp prst="textPlain">
              <a:avLst>
                <a:gd name="adj" fmla="val 50000"/>
              </a:avLst>
            </a:prstTxWarp>
          </a:bodyPr>
          <a:lstStyle/>
          <a:p>
            <a:pPr algn="ctr"/>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Black" panose="020B0A04020102020204" pitchFamily="34" charset="0"/>
              </a:rPr>
              <a:t>+</a:t>
            </a:r>
          </a:p>
        </p:txBody>
      </p:sp>
      <p:sp>
        <p:nvSpPr>
          <p:cNvPr id="50" name="Rectangle 49">
            <a:extLst>
              <a:ext uri="{FF2B5EF4-FFF2-40B4-BE49-F238E27FC236}">
                <a16:creationId xmlns="" xmlns:a16="http://schemas.microsoft.com/office/drawing/2014/main" id="{E3B963BC-A4D8-4EC1-9C17-408D1E580E8C}"/>
              </a:ext>
            </a:extLst>
          </p:cNvPr>
          <p:cNvSpPr/>
          <p:nvPr/>
        </p:nvSpPr>
        <p:spPr>
          <a:xfrm>
            <a:off x="3178147" y="1978368"/>
            <a:ext cx="8548631" cy="400110"/>
          </a:xfrm>
          <a:prstGeom prst="rect">
            <a:avLst/>
          </a:prstGeom>
          <a:ln>
            <a:solidFill>
              <a:schemeClr val="tx1"/>
            </a:solidFill>
          </a:ln>
        </p:spPr>
        <p:txBody>
          <a:bodyPr wrap="square">
            <a:spAutoFit/>
          </a:bodyPr>
          <a:lstStyle/>
          <a:p>
            <a:pPr marL="285750" indent="-285750">
              <a:buFont typeface="Wingdings" panose="05000000000000000000" pitchFamily="2" charset="2"/>
              <a:buChar char="§"/>
              <a:defRPr/>
            </a:pPr>
            <a:r>
              <a:rPr lang="vi-VN" sz="2000" b="1" dirty="0">
                <a:solidFill>
                  <a:srgbClr val="FF0000"/>
                </a:solidFill>
                <a:latin typeface="+mn-lt"/>
              </a:rPr>
              <a:t>Thời gian lưu thông</a:t>
            </a:r>
            <a:r>
              <a:rPr lang="vi-VN" sz="2000" dirty="0">
                <a:solidFill>
                  <a:srgbClr val="FF0000"/>
                </a:solidFill>
                <a:latin typeface="+mn-lt"/>
              </a:rPr>
              <a:t>:</a:t>
            </a:r>
            <a:r>
              <a:rPr lang="vi-VN" sz="2000" dirty="0">
                <a:solidFill>
                  <a:srgbClr val="000000"/>
                </a:solidFill>
                <a:latin typeface="+mn-lt"/>
              </a:rPr>
              <a:t> </a:t>
            </a:r>
            <a:r>
              <a:rPr lang="en-US" sz="2000" dirty="0" err="1">
                <a:solidFill>
                  <a:srgbClr val="000000"/>
                </a:solidFill>
                <a:latin typeface="+mn-lt"/>
              </a:rPr>
              <a:t>Là</a:t>
            </a:r>
            <a:r>
              <a:rPr lang="en-US" sz="2000" dirty="0">
                <a:solidFill>
                  <a:srgbClr val="000000"/>
                </a:solidFill>
                <a:latin typeface="+mn-lt"/>
              </a:rPr>
              <a:t> </a:t>
            </a:r>
            <a:r>
              <a:rPr lang="vi-VN" sz="2000" dirty="0">
                <a:solidFill>
                  <a:srgbClr val="000000"/>
                </a:solidFill>
                <a:latin typeface="+mn-lt"/>
              </a:rPr>
              <a:t>thời gian </a:t>
            </a:r>
            <a:r>
              <a:rPr lang="vi-VN" sz="2000" dirty="0">
                <a:solidFill>
                  <a:srgbClr val="663300"/>
                </a:solidFill>
                <a:latin typeface="+mn-lt"/>
              </a:rPr>
              <a:t>T</a:t>
            </a:r>
            <a:r>
              <a:rPr lang="vi-VN" sz="2000" b="1" dirty="0">
                <a:solidFill>
                  <a:srgbClr val="663300"/>
                </a:solidFill>
                <a:latin typeface="+mn-lt"/>
              </a:rPr>
              <a:t>B nằm trong lĩnh vực lưu thôn</a:t>
            </a:r>
            <a:r>
              <a:rPr lang="en-US" sz="2000" b="1" dirty="0">
                <a:solidFill>
                  <a:srgbClr val="663300"/>
                </a:solidFill>
                <a:latin typeface="+mn-lt"/>
              </a:rPr>
              <a:t>g</a:t>
            </a:r>
          </a:p>
        </p:txBody>
      </p:sp>
      <p:sp>
        <p:nvSpPr>
          <p:cNvPr id="51" name="Text Box 33">
            <a:extLst>
              <a:ext uri="{FF2B5EF4-FFF2-40B4-BE49-F238E27FC236}">
                <a16:creationId xmlns="" xmlns:a16="http://schemas.microsoft.com/office/drawing/2014/main" id="{EEA8F290-4F66-4718-A4EB-856417E47F5D}"/>
              </a:ext>
            </a:extLst>
          </p:cNvPr>
          <p:cNvSpPr txBox="1">
            <a:spLocks noChangeArrowheads="1"/>
          </p:cNvSpPr>
          <p:nvPr/>
        </p:nvSpPr>
        <p:spPr bwMode="auto">
          <a:xfrm>
            <a:off x="9056212" y="4633912"/>
            <a:ext cx="2370210" cy="368300"/>
          </a:xfrm>
          <a:prstGeom prst="rect">
            <a:avLst/>
          </a:prstGeom>
          <a:solidFill>
            <a:srgbClr val="006600"/>
          </a:solidFill>
          <a:ln>
            <a:headEnd/>
            <a:tailEnd/>
          </a:ln>
        </p:spPr>
        <p:style>
          <a:lnRef idx="3">
            <a:schemeClr val="lt1"/>
          </a:lnRef>
          <a:fillRef idx="1">
            <a:schemeClr val="accent5"/>
          </a:fillRef>
          <a:effectRef idx="1">
            <a:schemeClr val="accent5"/>
          </a:effectRef>
          <a:fontRef idx="minor">
            <a:schemeClr val="lt1"/>
          </a:fontRef>
        </p:style>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defRPr/>
            </a:pPr>
            <a:r>
              <a:rPr lang="en-GB" dirty="0" err="1">
                <a:solidFill>
                  <a:schemeClr val="bg1"/>
                </a:solidFill>
                <a:cs typeface="Arial" panose="020B0604020202020204" pitchFamily="34" charset="0"/>
                <a:sym typeface="Arial" panose="020B0604020202020204" pitchFamily="34" charset="0"/>
              </a:rPr>
              <a:t>Th</a:t>
            </a:r>
            <a:r>
              <a:rPr lang="en-US" dirty="0" err="1">
                <a:solidFill>
                  <a:schemeClr val="bg1"/>
                </a:solidFill>
                <a:cs typeface="Arial" panose="020B0604020202020204" pitchFamily="34" charset="0"/>
                <a:sym typeface="Arial" panose="020B0604020202020204" pitchFamily="34" charset="0"/>
              </a:rPr>
              <a:t>ời</a:t>
            </a:r>
            <a:r>
              <a:rPr lang="en-US" dirty="0">
                <a:solidFill>
                  <a:schemeClr val="bg1"/>
                </a:solidFill>
                <a:cs typeface="Arial" panose="020B0604020202020204" pitchFamily="34" charset="0"/>
                <a:sym typeface="Arial" panose="020B0604020202020204" pitchFamily="34" charset="0"/>
              </a:rPr>
              <a:t> </a:t>
            </a:r>
            <a:r>
              <a:rPr lang="en-US" dirty="0" err="1">
                <a:solidFill>
                  <a:schemeClr val="bg1"/>
                </a:solidFill>
                <a:cs typeface="Arial" panose="020B0604020202020204" pitchFamily="34" charset="0"/>
                <a:sym typeface="Arial" panose="020B0604020202020204" pitchFamily="34" charset="0"/>
              </a:rPr>
              <a:t>gian</a:t>
            </a:r>
            <a:r>
              <a:rPr lang="en-US" dirty="0">
                <a:solidFill>
                  <a:schemeClr val="bg1"/>
                </a:solidFill>
                <a:cs typeface="Arial" panose="020B0604020202020204" pitchFamily="34" charset="0"/>
                <a:sym typeface="Arial" panose="020B0604020202020204" pitchFamily="34" charset="0"/>
              </a:rPr>
              <a:t> </a:t>
            </a:r>
            <a:r>
              <a:rPr lang="en-US" dirty="0" err="1">
                <a:solidFill>
                  <a:schemeClr val="bg1"/>
                </a:solidFill>
                <a:cs typeface="Arial" panose="020B0604020202020204" pitchFamily="34" charset="0"/>
                <a:sym typeface="Arial" panose="020B0604020202020204" pitchFamily="34" charset="0"/>
              </a:rPr>
              <a:t>vậnchuyển</a:t>
            </a:r>
            <a:endParaRPr lang="en-US" dirty="0">
              <a:solidFill>
                <a:schemeClr val="bg1"/>
              </a:solidFill>
              <a:cs typeface="Arial" panose="020B0604020202020204" pitchFamily="34" charset="0"/>
              <a:sym typeface="Arial" panose="020B0604020202020204" pitchFamily="34" charset="0"/>
            </a:endParaRPr>
          </a:p>
        </p:txBody>
      </p:sp>
      <p:sp>
        <p:nvSpPr>
          <p:cNvPr id="52" name="WordArt 41">
            <a:extLst>
              <a:ext uri="{FF2B5EF4-FFF2-40B4-BE49-F238E27FC236}">
                <a16:creationId xmlns="" xmlns:a16="http://schemas.microsoft.com/office/drawing/2014/main" id="{26FCB9D6-B456-4FFF-894B-D20B4F9DD9CF}"/>
              </a:ext>
            </a:extLst>
          </p:cNvPr>
          <p:cNvSpPr>
            <a:spLocks noChangeArrowheads="1" noChangeShapeType="1" noTextEdit="1"/>
          </p:cNvSpPr>
          <p:nvPr/>
        </p:nvSpPr>
        <p:spPr bwMode="auto">
          <a:xfrm>
            <a:off x="8287559" y="4565650"/>
            <a:ext cx="594100" cy="504825"/>
          </a:xfrm>
          <a:prstGeom prst="rect">
            <a:avLst/>
          </a:prstGeom>
          <a:solidFill>
            <a:srgbClr val="006600"/>
          </a:solidFill>
        </p:spPr>
        <p:txBody>
          <a:bodyPr wrap="none" fromWordArt="1">
            <a:prstTxWarp prst="textPlain">
              <a:avLst>
                <a:gd name="adj" fmla="val 50000"/>
              </a:avLst>
            </a:prstTxWarp>
          </a:bodyPr>
          <a:lstStyle/>
          <a:p>
            <a:pPr algn="ctr"/>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Black" panose="020B0A04020102020204" pitchFamily="34" charset="0"/>
              </a:rPr>
              <a:t>+</a:t>
            </a:r>
          </a:p>
        </p:txBody>
      </p:sp>
      <p:pic>
        <p:nvPicPr>
          <p:cNvPr id="53" name="Picture 2" descr="Image result for vận chuyển hàng hóa">
            <a:extLst>
              <a:ext uri="{FF2B5EF4-FFF2-40B4-BE49-F238E27FC236}">
                <a16:creationId xmlns="" xmlns:a16="http://schemas.microsoft.com/office/drawing/2014/main" id="{28FCC675-4D98-43A2-AE95-3B0672D37DF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95737" y="5041900"/>
            <a:ext cx="2426213" cy="181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Rectangle 54">
            <a:extLst>
              <a:ext uri="{FF2B5EF4-FFF2-40B4-BE49-F238E27FC236}">
                <a16:creationId xmlns="" xmlns:a16="http://schemas.microsoft.com/office/drawing/2014/main" id="{B3D08A46-CB75-47F0-9750-A0C4DF9413C2}"/>
              </a:ext>
            </a:extLst>
          </p:cNvPr>
          <p:cNvSpPr>
            <a:spLocks noChangeArrowheads="1"/>
          </p:cNvSpPr>
          <p:nvPr/>
        </p:nvSpPr>
        <p:spPr bwMode="auto">
          <a:xfrm>
            <a:off x="3772057" y="1076248"/>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7" name="Hexagon 56">
            <a:extLst>
              <a:ext uri="{FF2B5EF4-FFF2-40B4-BE49-F238E27FC236}">
                <a16:creationId xmlns="" xmlns:a16="http://schemas.microsoft.com/office/drawing/2014/main" id="{C1E9162F-C52F-410B-B3C3-7AED170CBE7A}"/>
              </a:ext>
            </a:extLst>
          </p:cNvPr>
          <p:cNvSpPr/>
          <p:nvPr/>
        </p:nvSpPr>
        <p:spPr>
          <a:xfrm>
            <a:off x="3178147" y="96360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8" name="Rectangle 5">
            <a:extLst>
              <a:ext uri="{FF2B5EF4-FFF2-40B4-BE49-F238E27FC236}">
                <a16:creationId xmlns="" xmlns:a16="http://schemas.microsoft.com/office/drawing/2014/main" id="{5CF57E31-B56A-4620-AE45-550346061E52}"/>
              </a:ext>
            </a:extLst>
          </p:cNvPr>
          <p:cNvSpPr>
            <a:spLocks noChangeArrowheads="1"/>
          </p:cNvSpPr>
          <p:nvPr/>
        </p:nvSpPr>
        <p:spPr bwMode="auto">
          <a:xfrm>
            <a:off x="3691739" y="1516703"/>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cxnSp>
        <p:nvCxnSpPr>
          <p:cNvPr id="8" name="Straight Arrow Connector 7">
            <a:extLst>
              <a:ext uri="{FF2B5EF4-FFF2-40B4-BE49-F238E27FC236}">
                <a16:creationId xmlns="" xmlns:a16="http://schemas.microsoft.com/office/drawing/2014/main" id="{97FF489E-E680-42E5-B4AE-6DD999FD14C1}"/>
              </a:ext>
            </a:extLst>
          </p:cNvPr>
          <p:cNvCxnSpPr>
            <a:cxnSpLocks/>
          </p:cNvCxnSpPr>
          <p:nvPr/>
        </p:nvCxnSpPr>
        <p:spPr>
          <a:xfrm>
            <a:off x="4215539" y="3926963"/>
            <a:ext cx="0" cy="6910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 xmlns:a16="http://schemas.microsoft.com/office/drawing/2014/main" id="{D2BE996D-F61F-4F15-8E95-C2C4137F7874}"/>
              </a:ext>
            </a:extLst>
          </p:cNvPr>
          <p:cNvCxnSpPr>
            <a:cxnSpLocks/>
          </p:cNvCxnSpPr>
          <p:nvPr/>
        </p:nvCxnSpPr>
        <p:spPr>
          <a:xfrm>
            <a:off x="7144047" y="3874576"/>
            <a:ext cx="0" cy="75933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 xmlns:a16="http://schemas.microsoft.com/office/drawing/2014/main" id="{E3847993-5E8F-496E-BD3A-37FE4108309C}"/>
              </a:ext>
            </a:extLst>
          </p:cNvPr>
          <p:cNvCxnSpPr>
            <a:cxnSpLocks/>
          </p:cNvCxnSpPr>
          <p:nvPr/>
        </p:nvCxnSpPr>
        <p:spPr>
          <a:xfrm>
            <a:off x="10178576" y="3874576"/>
            <a:ext cx="0" cy="74346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20" name="Picture 1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9520719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2" y="1"/>
            <a:ext cx="157001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latin typeface="Arial"/>
              <a:ea typeface="Arial Unicode MS"/>
            </a:endParaRPr>
          </a:p>
        </p:txBody>
      </p:sp>
      <p:sp>
        <p:nvSpPr>
          <p:cNvPr id="21" name="Rectangle 20">
            <a:extLst>
              <a:ext uri="{FF2B5EF4-FFF2-40B4-BE49-F238E27FC236}">
                <a16:creationId xmlns="" xmlns:a16="http://schemas.microsoft.com/office/drawing/2014/main" id="{4F8B4F54-FFB7-46CC-9953-0784DC06F2C7}"/>
              </a:ext>
            </a:extLst>
          </p:cNvPr>
          <p:cNvSpPr>
            <a:spLocks noChangeArrowheads="1"/>
          </p:cNvSpPr>
          <p:nvPr/>
        </p:nvSpPr>
        <p:spPr bwMode="auto">
          <a:xfrm>
            <a:off x="3691739" y="984171"/>
            <a:ext cx="65991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của</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3" name="Hexagon 22">
            <a:extLst>
              <a:ext uri="{FF2B5EF4-FFF2-40B4-BE49-F238E27FC236}">
                <a16:creationId xmlns="" xmlns:a16="http://schemas.microsoft.com/office/drawing/2014/main" id="{2C58FEA3-4FC8-4F6B-98F6-46ECFC88610C}"/>
              </a:ext>
            </a:extLst>
          </p:cNvPr>
          <p:cNvSpPr/>
          <p:nvPr/>
        </p:nvSpPr>
        <p:spPr>
          <a:xfrm>
            <a:off x="2995052" y="1006298"/>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4" name="Rectangle 5">
            <a:extLst>
              <a:ext uri="{FF2B5EF4-FFF2-40B4-BE49-F238E27FC236}">
                <a16:creationId xmlns="" xmlns:a16="http://schemas.microsoft.com/office/drawing/2014/main" id="{95C803E4-3E74-4451-BF61-5F4CEA6238D1}"/>
              </a:ext>
            </a:extLst>
          </p:cNvPr>
          <p:cNvSpPr>
            <a:spLocks noChangeArrowheads="1"/>
          </p:cNvSpPr>
          <p:nvPr/>
        </p:nvSpPr>
        <p:spPr bwMode="auto">
          <a:xfrm>
            <a:off x="3730608" y="1282846"/>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000" b="1" dirty="0">
                <a:solidFill>
                  <a:srgbClr val="7030A0"/>
                </a:solidFill>
                <a:cs typeface="Arial" panose="020B0604020202020204" pitchFamily="34" charset="0"/>
              </a:rPr>
              <a:t>Chu chuyển</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của</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tư</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bản</a:t>
            </a:r>
            <a:r>
              <a:rPr lang="en-US" altLang="en-US" sz="2000" b="1" dirty="0">
                <a:solidFill>
                  <a:srgbClr val="7030A0"/>
                </a:solidFill>
                <a:cs typeface="Arial" panose="020B0604020202020204" pitchFamily="34" charset="0"/>
              </a:rPr>
              <a:t> </a:t>
            </a:r>
          </a:p>
        </p:txBody>
      </p:sp>
      <p:grpSp>
        <p:nvGrpSpPr>
          <p:cNvPr id="26" name="Group 4">
            <a:extLst>
              <a:ext uri="{FF2B5EF4-FFF2-40B4-BE49-F238E27FC236}">
                <a16:creationId xmlns="" xmlns:a16="http://schemas.microsoft.com/office/drawing/2014/main" id="{0DBC4616-8213-4540-9284-4C7504A4F824}"/>
              </a:ext>
            </a:extLst>
          </p:cNvPr>
          <p:cNvGrpSpPr>
            <a:grpSpLocks/>
          </p:cNvGrpSpPr>
          <p:nvPr/>
        </p:nvGrpSpPr>
        <p:grpSpPr bwMode="auto">
          <a:xfrm>
            <a:off x="4846611" y="2654999"/>
            <a:ext cx="2095500" cy="2681288"/>
            <a:chOff x="1922" y="1614"/>
            <a:chExt cx="1320" cy="1689"/>
          </a:xfrm>
        </p:grpSpPr>
        <p:sp>
          <p:nvSpPr>
            <p:cNvPr id="27" name="Freeform 5">
              <a:extLst>
                <a:ext uri="{FF2B5EF4-FFF2-40B4-BE49-F238E27FC236}">
                  <a16:creationId xmlns="" xmlns:a16="http://schemas.microsoft.com/office/drawing/2014/main" id="{3FBD185D-C90B-4DBC-99B4-0E9535A67BEF}"/>
                </a:ext>
              </a:extLst>
            </p:cNvPr>
            <p:cNvSpPr>
              <a:spLocks/>
            </p:cNvSpPr>
            <p:nvPr/>
          </p:nvSpPr>
          <p:spPr bwMode="gray">
            <a:xfrm>
              <a:off x="1922" y="1875"/>
              <a:ext cx="654" cy="1428"/>
            </a:xfrm>
            <a:custGeom>
              <a:avLst/>
              <a:gdLst>
                <a:gd name="T0" fmla="*/ 1 w 654"/>
                <a:gd name="T1" fmla="*/ 0 h 1428"/>
                <a:gd name="T2" fmla="*/ 117 w 654"/>
                <a:gd name="T3" fmla="*/ 110 h 1428"/>
                <a:gd name="T4" fmla="*/ 117 w 654"/>
                <a:gd name="T5" fmla="*/ 1026 h 1428"/>
                <a:gd name="T6" fmla="*/ 649 w 654"/>
                <a:gd name="T7" fmla="*/ 1241 h 1428"/>
                <a:gd name="T8" fmla="*/ 654 w 654"/>
                <a:gd name="T9" fmla="*/ 1428 h 1428"/>
                <a:gd name="T10" fmla="*/ 0 w 654"/>
                <a:gd name="T11" fmla="*/ 1128 h 1428"/>
                <a:gd name="T12" fmla="*/ 1 w 654"/>
                <a:gd name="T13" fmla="*/ 0 h 1428"/>
                <a:gd name="T14" fmla="*/ 0 60000 65536"/>
                <a:gd name="T15" fmla="*/ 0 60000 65536"/>
                <a:gd name="T16" fmla="*/ 0 60000 65536"/>
                <a:gd name="T17" fmla="*/ 0 60000 65536"/>
                <a:gd name="T18" fmla="*/ 0 60000 65536"/>
                <a:gd name="T19" fmla="*/ 0 60000 65536"/>
                <a:gd name="T20" fmla="*/ 0 60000 65536"/>
                <a:gd name="T21" fmla="*/ 0 w 654"/>
                <a:gd name="T22" fmla="*/ 0 h 1428"/>
                <a:gd name="T23" fmla="*/ 654 w 654"/>
                <a:gd name="T24" fmla="*/ 1428 h 14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4" h="1428">
                  <a:moveTo>
                    <a:pt x="1" y="0"/>
                  </a:moveTo>
                  <a:lnTo>
                    <a:pt x="117" y="110"/>
                  </a:lnTo>
                  <a:lnTo>
                    <a:pt x="117" y="1026"/>
                  </a:lnTo>
                  <a:lnTo>
                    <a:pt x="649" y="1241"/>
                  </a:lnTo>
                  <a:lnTo>
                    <a:pt x="654" y="1428"/>
                  </a:lnTo>
                  <a:lnTo>
                    <a:pt x="0" y="1128"/>
                  </a:lnTo>
                  <a:lnTo>
                    <a:pt x="1" y="0"/>
                  </a:lnTo>
                  <a:close/>
                </a:path>
              </a:pathLst>
            </a:custGeom>
            <a:solidFill>
              <a:srgbClr val="FBC63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28" name="Freeform 6">
              <a:extLst>
                <a:ext uri="{FF2B5EF4-FFF2-40B4-BE49-F238E27FC236}">
                  <a16:creationId xmlns="" xmlns:a16="http://schemas.microsoft.com/office/drawing/2014/main" id="{D1B847D1-A5F9-4EED-9E5B-1D4730903AE7}"/>
                </a:ext>
              </a:extLst>
            </p:cNvPr>
            <p:cNvSpPr>
              <a:spLocks/>
            </p:cNvSpPr>
            <p:nvPr/>
          </p:nvSpPr>
          <p:spPr bwMode="gray">
            <a:xfrm>
              <a:off x="2571" y="1880"/>
              <a:ext cx="671" cy="1422"/>
            </a:xfrm>
            <a:custGeom>
              <a:avLst/>
              <a:gdLst>
                <a:gd name="T0" fmla="*/ 654 w 671"/>
                <a:gd name="T1" fmla="*/ 0 h 1422"/>
                <a:gd name="T2" fmla="*/ 516 w 671"/>
                <a:gd name="T3" fmla="*/ 111 h 1422"/>
                <a:gd name="T4" fmla="*/ 519 w 671"/>
                <a:gd name="T5" fmla="*/ 1008 h 1422"/>
                <a:gd name="T6" fmla="*/ 0 w 671"/>
                <a:gd name="T7" fmla="*/ 1237 h 1422"/>
                <a:gd name="T8" fmla="*/ 2 w 671"/>
                <a:gd name="T9" fmla="*/ 1422 h 1422"/>
                <a:gd name="T10" fmla="*/ 671 w 671"/>
                <a:gd name="T11" fmla="*/ 1114 h 1422"/>
                <a:gd name="T12" fmla="*/ 654 w 671"/>
                <a:gd name="T13" fmla="*/ 0 h 1422"/>
                <a:gd name="T14" fmla="*/ 0 60000 65536"/>
                <a:gd name="T15" fmla="*/ 0 60000 65536"/>
                <a:gd name="T16" fmla="*/ 0 60000 65536"/>
                <a:gd name="T17" fmla="*/ 0 60000 65536"/>
                <a:gd name="T18" fmla="*/ 0 60000 65536"/>
                <a:gd name="T19" fmla="*/ 0 60000 65536"/>
                <a:gd name="T20" fmla="*/ 0 60000 65536"/>
                <a:gd name="T21" fmla="*/ 0 w 671"/>
                <a:gd name="T22" fmla="*/ 0 h 1422"/>
                <a:gd name="T23" fmla="*/ 671 w 671"/>
                <a:gd name="T24" fmla="*/ 1422 h 14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1" h="1422">
                  <a:moveTo>
                    <a:pt x="654" y="0"/>
                  </a:moveTo>
                  <a:lnTo>
                    <a:pt x="516" y="111"/>
                  </a:lnTo>
                  <a:lnTo>
                    <a:pt x="519" y="1008"/>
                  </a:lnTo>
                  <a:lnTo>
                    <a:pt x="0" y="1237"/>
                  </a:lnTo>
                  <a:lnTo>
                    <a:pt x="2" y="1422"/>
                  </a:lnTo>
                  <a:lnTo>
                    <a:pt x="671" y="1114"/>
                  </a:lnTo>
                  <a:lnTo>
                    <a:pt x="654" y="0"/>
                  </a:lnTo>
                  <a:close/>
                </a:path>
              </a:pathLst>
            </a:custGeom>
            <a:solidFill>
              <a:srgbClr val="FBE2A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29" name="Freeform 7">
              <a:extLst>
                <a:ext uri="{FF2B5EF4-FFF2-40B4-BE49-F238E27FC236}">
                  <a16:creationId xmlns="" xmlns:a16="http://schemas.microsoft.com/office/drawing/2014/main" id="{7F45D009-4392-41A9-BD77-5DA148C0929F}"/>
                </a:ext>
              </a:extLst>
            </p:cNvPr>
            <p:cNvSpPr>
              <a:spLocks/>
            </p:cNvSpPr>
            <p:nvPr/>
          </p:nvSpPr>
          <p:spPr bwMode="gray">
            <a:xfrm>
              <a:off x="1923" y="1614"/>
              <a:ext cx="1304" cy="377"/>
            </a:xfrm>
            <a:custGeom>
              <a:avLst/>
              <a:gdLst>
                <a:gd name="T0" fmla="*/ 0 w 1304"/>
                <a:gd name="T1" fmla="*/ 261 h 377"/>
                <a:gd name="T2" fmla="*/ 117 w 1304"/>
                <a:gd name="T3" fmla="*/ 374 h 377"/>
                <a:gd name="T4" fmla="*/ 638 w 1304"/>
                <a:gd name="T5" fmla="*/ 155 h 377"/>
                <a:gd name="T6" fmla="*/ 1164 w 1304"/>
                <a:gd name="T7" fmla="*/ 377 h 377"/>
                <a:gd name="T8" fmla="*/ 1304 w 1304"/>
                <a:gd name="T9" fmla="*/ 266 h 377"/>
                <a:gd name="T10" fmla="*/ 633 w 1304"/>
                <a:gd name="T11" fmla="*/ 0 h 377"/>
                <a:gd name="T12" fmla="*/ 0 w 1304"/>
                <a:gd name="T13" fmla="*/ 261 h 377"/>
                <a:gd name="T14" fmla="*/ 0 60000 65536"/>
                <a:gd name="T15" fmla="*/ 0 60000 65536"/>
                <a:gd name="T16" fmla="*/ 0 60000 65536"/>
                <a:gd name="T17" fmla="*/ 0 60000 65536"/>
                <a:gd name="T18" fmla="*/ 0 60000 65536"/>
                <a:gd name="T19" fmla="*/ 0 60000 65536"/>
                <a:gd name="T20" fmla="*/ 0 60000 65536"/>
                <a:gd name="T21" fmla="*/ 0 w 1304"/>
                <a:gd name="T22" fmla="*/ 0 h 377"/>
                <a:gd name="T23" fmla="*/ 1304 w 1304"/>
                <a:gd name="T24" fmla="*/ 377 h 3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4" h="377">
                  <a:moveTo>
                    <a:pt x="0" y="261"/>
                  </a:moveTo>
                  <a:lnTo>
                    <a:pt x="117" y="374"/>
                  </a:lnTo>
                  <a:lnTo>
                    <a:pt x="638" y="155"/>
                  </a:lnTo>
                  <a:lnTo>
                    <a:pt x="1164" y="377"/>
                  </a:lnTo>
                  <a:lnTo>
                    <a:pt x="1304" y="266"/>
                  </a:lnTo>
                  <a:lnTo>
                    <a:pt x="633" y="0"/>
                  </a:lnTo>
                  <a:lnTo>
                    <a:pt x="0" y="261"/>
                  </a:lnTo>
                  <a:close/>
                </a:path>
              </a:pathLst>
            </a:custGeom>
            <a:solidFill>
              <a:srgbClr val="FEFBD6"/>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30" name="Freeform 8">
              <a:extLst>
                <a:ext uri="{FF2B5EF4-FFF2-40B4-BE49-F238E27FC236}">
                  <a16:creationId xmlns="" xmlns:a16="http://schemas.microsoft.com/office/drawing/2014/main" id="{5D279FB3-8E2D-4566-84A4-A7E2FE8FB215}"/>
                </a:ext>
              </a:extLst>
            </p:cNvPr>
            <p:cNvSpPr>
              <a:spLocks/>
            </p:cNvSpPr>
            <p:nvPr/>
          </p:nvSpPr>
          <p:spPr bwMode="gray">
            <a:xfrm>
              <a:off x="2037" y="1768"/>
              <a:ext cx="529" cy="1133"/>
            </a:xfrm>
            <a:custGeom>
              <a:avLst/>
              <a:gdLst>
                <a:gd name="T0" fmla="*/ 2 w 529"/>
                <a:gd name="T1" fmla="*/ 218 h 1133"/>
                <a:gd name="T2" fmla="*/ 0 w 529"/>
                <a:gd name="T3" fmla="*/ 1133 h 1133"/>
                <a:gd name="T4" fmla="*/ 529 w 529"/>
                <a:gd name="T5" fmla="*/ 878 h 1133"/>
                <a:gd name="T6" fmla="*/ 524 w 529"/>
                <a:gd name="T7" fmla="*/ 0 h 1133"/>
                <a:gd name="T8" fmla="*/ 2 w 529"/>
                <a:gd name="T9" fmla="*/ 218 h 1133"/>
                <a:gd name="T10" fmla="*/ 0 60000 65536"/>
                <a:gd name="T11" fmla="*/ 0 60000 65536"/>
                <a:gd name="T12" fmla="*/ 0 60000 65536"/>
                <a:gd name="T13" fmla="*/ 0 60000 65536"/>
                <a:gd name="T14" fmla="*/ 0 60000 65536"/>
                <a:gd name="T15" fmla="*/ 0 w 529"/>
                <a:gd name="T16" fmla="*/ 0 h 1133"/>
                <a:gd name="T17" fmla="*/ 529 w 529"/>
                <a:gd name="T18" fmla="*/ 1133 h 1133"/>
              </a:gdLst>
              <a:ahLst/>
              <a:cxnLst>
                <a:cxn ang="T10">
                  <a:pos x="T0" y="T1"/>
                </a:cxn>
                <a:cxn ang="T11">
                  <a:pos x="T2" y="T3"/>
                </a:cxn>
                <a:cxn ang="T12">
                  <a:pos x="T4" y="T5"/>
                </a:cxn>
                <a:cxn ang="T13">
                  <a:pos x="T6" y="T7"/>
                </a:cxn>
                <a:cxn ang="T14">
                  <a:pos x="T8" y="T9"/>
                </a:cxn>
              </a:cxnLst>
              <a:rect l="T15" t="T16" r="T17" b="T18"/>
              <a:pathLst>
                <a:path w="529" h="1133">
                  <a:moveTo>
                    <a:pt x="2" y="218"/>
                  </a:moveTo>
                  <a:lnTo>
                    <a:pt x="0" y="1133"/>
                  </a:lnTo>
                  <a:lnTo>
                    <a:pt x="529" y="878"/>
                  </a:lnTo>
                  <a:lnTo>
                    <a:pt x="524" y="0"/>
                  </a:lnTo>
                  <a:lnTo>
                    <a:pt x="2" y="218"/>
                  </a:lnTo>
                  <a:close/>
                </a:path>
              </a:pathLst>
            </a:custGeom>
            <a:solidFill>
              <a:srgbClr val="FDEBB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31" name="Freeform 9">
              <a:extLst>
                <a:ext uri="{FF2B5EF4-FFF2-40B4-BE49-F238E27FC236}">
                  <a16:creationId xmlns="" xmlns:a16="http://schemas.microsoft.com/office/drawing/2014/main" id="{C4EAA130-0D38-4802-8EDB-0693B3336F65}"/>
                </a:ext>
              </a:extLst>
            </p:cNvPr>
            <p:cNvSpPr>
              <a:spLocks/>
            </p:cNvSpPr>
            <p:nvPr/>
          </p:nvSpPr>
          <p:spPr bwMode="gray">
            <a:xfrm>
              <a:off x="2562" y="1769"/>
              <a:ext cx="528" cy="1123"/>
            </a:xfrm>
            <a:custGeom>
              <a:avLst/>
              <a:gdLst>
                <a:gd name="T0" fmla="*/ 527 w 528"/>
                <a:gd name="T1" fmla="*/ 222 h 1123"/>
                <a:gd name="T2" fmla="*/ 528 w 528"/>
                <a:gd name="T3" fmla="*/ 1123 h 1123"/>
                <a:gd name="T4" fmla="*/ 0 w 528"/>
                <a:gd name="T5" fmla="*/ 879 h 1123"/>
                <a:gd name="T6" fmla="*/ 0 w 528"/>
                <a:gd name="T7" fmla="*/ 0 h 1123"/>
                <a:gd name="T8" fmla="*/ 527 w 528"/>
                <a:gd name="T9" fmla="*/ 222 h 1123"/>
                <a:gd name="T10" fmla="*/ 0 60000 65536"/>
                <a:gd name="T11" fmla="*/ 0 60000 65536"/>
                <a:gd name="T12" fmla="*/ 0 60000 65536"/>
                <a:gd name="T13" fmla="*/ 0 60000 65536"/>
                <a:gd name="T14" fmla="*/ 0 60000 65536"/>
                <a:gd name="T15" fmla="*/ 0 w 528"/>
                <a:gd name="T16" fmla="*/ 0 h 1123"/>
                <a:gd name="T17" fmla="*/ 528 w 528"/>
                <a:gd name="T18" fmla="*/ 1123 h 1123"/>
              </a:gdLst>
              <a:ahLst/>
              <a:cxnLst>
                <a:cxn ang="T10">
                  <a:pos x="T0" y="T1"/>
                </a:cxn>
                <a:cxn ang="T11">
                  <a:pos x="T2" y="T3"/>
                </a:cxn>
                <a:cxn ang="T12">
                  <a:pos x="T4" y="T5"/>
                </a:cxn>
                <a:cxn ang="T13">
                  <a:pos x="T6" y="T7"/>
                </a:cxn>
                <a:cxn ang="T14">
                  <a:pos x="T8" y="T9"/>
                </a:cxn>
              </a:cxnLst>
              <a:rect l="T15" t="T16" r="T17" b="T18"/>
              <a:pathLst>
                <a:path w="528" h="1123">
                  <a:moveTo>
                    <a:pt x="527" y="222"/>
                  </a:moveTo>
                  <a:lnTo>
                    <a:pt x="528" y="1123"/>
                  </a:lnTo>
                  <a:lnTo>
                    <a:pt x="0" y="879"/>
                  </a:lnTo>
                  <a:lnTo>
                    <a:pt x="0" y="0"/>
                  </a:lnTo>
                  <a:lnTo>
                    <a:pt x="527" y="222"/>
                  </a:lnTo>
                  <a:close/>
                </a:path>
              </a:pathLst>
            </a:custGeom>
            <a:solidFill>
              <a:srgbClr val="FBC63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32" name="Freeform 10">
              <a:extLst>
                <a:ext uri="{FF2B5EF4-FFF2-40B4-BE49-F238E27FC236}">
                  <a16:creationId xmlns="" xmlns:a16="http://schemas.microsoft.com/office/drawing/2014/main" id="{A231A3D2-839C-4E91-9CF1-DBACF034595C}"/>
                </a:ext>
              </a:extLst>
            </p:cNvPr>
            <p:cNvSpPr>
              <a:spLocks/>
            </p:cNvSpPr>
            <p:nvPr/>
          </p:nvSpPr>
          <p:spPr bwMode="gray">
            <a:xfrm>
              <a:off x="2034" y="2648"/>
              <a:ext cx="1061" cy="469"/>
            </a:xfrm>
            <a:custGeom>
              <a:avLst/>
              <a:gdLst>
                <a:gd name="T0" fmla="*/ 527 w 1061"/>
                <a:gd name="T1" fmla="*/ 0 h 469"/>
                <a:gd name="T2" fmla="*/ 0 w 1061"/>
                <a:gd name="T3" fmla="*/ 252 h 469"/>
                <a:gd name="T4" fmla="*/ 537 w 1061"/>
                <a:gd name="T5" fmla="*/ 469 h 469"/>
                <a:gd name="T6" fmla="*/ 1061 w 1061"/>
                <a:gd name="T7" fmla="*/ 241 h 469"/>
                <a:gd name="T8" fmla="*/ 527 w 1061"/>
                <a:gd name="T9" fmla="*/ 0 h 469"/>
                <a:gd name="T10" fmla="*/ 0 60000 65536"/>
                <a:gd name="T11" fmla="*/ 0 60000 65536"/>
                <a:gd name="T12" fmla="*/ 0 60000 65536"/>
                <a:gd name="T13" fmla="*/ 0 60000 65536"/>
                <a:gd name="T14" fmla="*/ 0 60000 65536"/>
                <a:gd name="T15" fmla="*/ 0 w 1061"/>
                <a:gd name="T16" fmla="*/ 0 h 469"/>
                <a:gd name="T17" fmla="*/ 1061 w 1061"/>
                <a:gd name="T18" fmla="*/ 469 h 469"/>
              </a:gdLst>
              <a:ahLst/>
              <a:cxnLst>
                <a:cxn ang="T10">
                  <a:pos x="T0" y="T1"/>
                </a:cxn>
                <a:cxn ang="T11">
                  <a:pos x="T2" y="T3"/>
                </a:cxn>
                <a:cxn ang="T12">
                  <a:pos x="T4" y="T5"/>
                </a:cxn>
                <a:cxn ang="T13">
                  <a:pos x="T6" y="T7"/>
                </a:cxn>
                <a:cxn ang="T14">
                  <a:pos x="T8" y="T9"/>
                </a:cxn>
              </a:cxnLst>
              <a:rect l="T15" t="T16" r="T17" b="T18"/>
              <a:pathLst>
                <a:path w="1061" h="469">
                  <a:moveTo>
                    <a:pt x="527" y="0"/>
                  </a:moveTo>
                  <a:lnTo>
                    <a:pt x="0" y="252"/>
                  </a:lnTo>
                  <a:lnTo>
                    <a:pt x="537" y="469"/>
                  </a:lnTo>
                  <a:lnTo>
                    <a:pt x="1061" y="241"/>
                  </a:lnTo>
                  <a:lnTo>
                    <a:pt x="527" y="0"/>
                  </a:lnTo>
                  <a:close/>
                </a:path>
              </a:pathLst>
            </a:custGeom>
            <a:solidFill>
              <a:srgbClr val="FEEBBC"/>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grpSp>
      <p:sp>
        <p:nvSpPr>
          <p:cNvPr id="33" name="Line 11">
            <a:extLst>
              <a:ext uri="{FF2B5EF4-FFF2-40B4-BE49-F238E27FC236}">
                <a16:creationId xmlns="" xmlns:a16="http://schemas.microsoft.com/office/drawing/2014/main" id="{0BC4817A-3F6A-44C3-A45E-229CF2292313}"/>
              </a:ext>
            </a:extLst>
          </p:cNvPr>
          <p:cNvSpPr>
            <a:spLocks noChangeShapeType="1"/>
          </p:cNvSpPr>
          <p:nvPr/>
        </p:nvSpPr>
        <p:spPr bwMode="auto">
          <a:xfrm flipV="1">
            <a:off x="3441674" y="4834637"/>
            <a:ext cx="1422400" cy="1387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300"/>
          </a:p>
        </p:txBody>
      </p:sp>
      <p:sp>
        <p:nvSpPr>
          <p:cNvPr id="34" name="Line 12">
            <a:extLst>
              <a:ext uri="{FF2B5EF4-FFF2-40B4-BE49-F238E27FC236}">
                <a16:creationId xmlns="" xmlns:a16="http://schemas.microsoft.com/office/drawing/2014/main" id="{B25B0261-B68B-4D13-BCFC-CBE615CAA5D9}"/>
              </a:ext>
            </a:extLst>
          </p:cNvPr>
          <p:cNvSpPr>
            <a:spLocks noChangeShapeType="1"/>
          </p:cNvSpPr>
          <p:nvPr/>
        </p:nvSpPr>
        <p:spPr bwMode="auto">
          <a:xfrm flipH="1" flipV="1">
            <a:off x="6897661" y="4777487"/>
            <a:ext cx="1906974" cy="138747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300"/>
          </a:p>
        </p:txBody>
      </p:sp>
      <p:sp>
        <p:nvSpPr>
          <p:cNvPr id="35" name="Line 13">
            <a:extLst>
              <a:ext uri="{FF2B5EF4-FFF2-40B4-BE49-F238E27FC236}">
                <a16:creationId xmlns="" xmlns:a16="http://schemas.microsoft.com/office/drawing/2014/main" id="{BE8FB857-427A-4B3E-A474-6CB319852F70}"/>
              </a:ext>
            </a:extLst>
          </p:cNvPr>
          <p:cNvSpPr>
            <a:spLocks noChangeShapeType="1"/>
          </p:cNvSpPr>
          <p:nvPr/>
        </p:nvSpPr>
        <p:spPr bwMode="auto">
          <a:xfrm flipV="1">
            <a:off x="6916711" y="2011679"/>
            <a:ext cx="1106870" cy="10624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300"/>
          </a:p>
        </p:txBody>
      </p:sp>
      <p:sp>
        <p:nvSpPr>
          <p:cNvPr id="36" name="Line 14">
            <a:extLst>
              <a:ext uri="{FF2B5EF4-FFF2-40B4-BE49-F238E27FC236}">
                <a16:creationId xmlns="" xmlns:a16="http://schemas.microsoft.com/office/drawing/2014/main" id="{DA066D1F-4DA8-49AB-8D65-A6ADADC08003}"/>
              </a:ext>
            </a:extLst>
          </p:cNvPr>
          <p:cNvSpPr>
            <a:spLocks noChangeShapeType="1"/>
          </p:cNvSpPr>
          <p:nvPr/>
        </p:nvSpPr>
        <p:spPr bwMode="auto">
          <a:xfrm flipH="1" flipV="1">
            <a:off x="3691739" y="1874837"/>
            <a:ext cx="1161221" cy="119291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300"/>
          </a:p>
        </p:txBody>
      </p:sp>
      <p:pic>
        <p:nvPicPr>
          <p:cNvPr id="37" name="Picture 15" descr="light_shadow">
            <a:extLst>
              <a:ext uri="{FF2B5EF4-FFF2-40B4-BE49-F238E27FC236}">
                <a16:creationId xmlns="" xmlns:a16="http://schemas.microsoft.com/office/drawing/2014/main" id="{33F82908-FB1D-4D43-BA29-A58565BCA97A}"/>
              </a:ext>
            </a:extLst>
          </p:cNvPr>
          <p:cNvPicPr>
            <a:picLocks noChangeAspect="1" noChangeArrowheads="1"/>
          </p:cNvPicPr>
          <p:nvPr/>
        </p:nvPicPr>
        <p:blipFill>
          <a:blip r:embed="rId3" cstate="print">
            <a:lum bright="-78000" contrast="-78000"/>
            <a:extLst>
              <a:ext uri="{28A0092B-C50C-407E-A947-70E740481C1C}">
                <a14:useLocalDpi xmlns:a14="http://schemas.microsoft.com/office/drawing/2010/main" val="0"/>
              </a:ext>
            </a:extLst>
          </a:blip>
          <a:srcRect/>
          <a:stretch>
            <a:fillRect/>
          </a:stretch>
        </p:blipFill>
        <p:spPr bwMode="gray">
          <a:xfrm>
            <a:off x="5249836" y="4555237"/>
            <a:ext cx="1216025" cy="347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16" descr="circuler_1">
            <a:extLst>
              <a:ext uri="{FF2B5EF4-FFF2-40B4-BE49-F238E27FC236}">
                <a16:creationId xmlns="" xmlns:a16="http://schemas.microsoft.com/office/drawing/2014/main" id="{2C3DFC32-0FFF-4DAB-9539-0375BB4883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108549" y="3296349"/>
            <a:ext cx="1479550" cy="148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Oval 17">
            <a:extLst>
              <a:ext uri="{FF2B5EF4-FFF2-40B4-BE49-F238E27FC236}">
                <a16:creationId xmlns="" xmlns:a16="http://schemas.microsoft.com/office/drawing/2014/main" id="{E970D113-A1D3-4211-922A-F60216F555BD}"/>
              </a:ext>
            </a:extLst>
          </p:cNvPr>
          <p:cNvSpPr>
            <a:spLocks noChangeArrowheads="1"/>
          </p:cNvSpPr>
          <p:nvPr/>
        </p:nvSpPr>
        <p:spPr bwMode="gray">
          <a:xfrm>
            <a:off x="5108548" y="3296350"/>
            <a:ext cx="1468439" cy="1484312"/>
          </a:xfrm>
          <a:prstGeom prst="ellipse">
            <a:avLst/>
          </a:prstGeom>
          <a:gradFill rotWithShape="1">
            <a:gsLst>
              <a:gs pos="0">
                <a:srgbClr val="004B66">
                  <a:alpha val="89999"/>
                </a:srgbClr>
              </a:gs>
              <a:gs pos="50000">
                <a:srgbClr val="6AC1FC">
                  <a:alpha val="55000"/>
                </a:srgbClr>
              </a:gs>
              <a:gs pos="100000">
                <a:srgbClr val="004B66">
                  <a:alpha val="89999"/>
                </a:srgbClr>
              </a:gs>
            </a:gsLst>
            <a:lin ang="5400000" scaled="1"/>
          </a:gradFill>
          <a:ln w="9525" algn="ctr">
            <a:noFill/>
            <a:round/>
            <a:headEnd/>
            <a:tailEnd/>
          </a:ln>
          <a:effectLst/>
        </p:spPr>
        <p:txBody>
          <a:bodyPr wrap="none" anchor="ctr"/>
          <a:lstStyle/>
          <a:p>
            <a:pPr algn="ctr">
              <a:defRPr/>
            </a:pPr>
            <a:endParaRPr lang="en-US" sz="2300"/>
          </a:p>
        </p:txBody>
      </p:sp>
      <p:sp>
        <p:nvSpPr>
          <p:cNvPr id="40" name="Freeform 18">
            <a:extLst>
              <a:ext uri="{FF2B5EF4-FFF2-40B4-BE49-F238E27FC236}">
                <a16:creationId xmlns="" xmlns:a16="http://schemas.microsoft.com/office/drawing/2014/main" id="{4680AAE2-146A-4D6A-BD4E-0C8687386068}"/>
              </a:ext>
            </a:extLst>
          </p:cNvPr>
          <p:cNvSpPr>
            <a:spLocks/>
          </p:cNvSpPr>
          <p:nvPr/>
        </p:nvSpPr>
        <p:spPr bwMode="ltGray">
          <a:xfrm>
            <a:off x="5260949" y="3326512"/>
            <a:ext cx="1154112" cy="514350"/>
          </a:xfrm>
          <a:custGeom>
            <a:avLst/>
            <a:gdLst>
              <a:gd name="T0" fmla="*/ 2147483646 w 1321"/>
              <a:gd name="T1" fmla="*/ 2147483646 h 712"/>
              <a:gd name="T2" fmla="*/ 2147483646 w 1321"/>
              <a:gd name="T3" fmla="*/ 2147483646 h 712"/>
              <a:gd name="T4" fmla="*/ 2147483646 w 1321"/>
              <a:gd name="T5" fmla="*/ 2147483646 h 712"/>
              <a:gd name="T6" fmla="*/ 2147483646 w 1321"/>
              <a:gd name="T7" fmla="*/ 2147483646 h 712"/>
              <a:gd name="T8" fmla="*/ 2147483646 w 1321"/>
              <a:gd name="T9" fmla="*/ 2147483646 h 712"/>
              <a:gd name="T10" fmla="*/ 2147483646 w 1321"/>
              <a:gd name="T11" fmla="*/ 2147483646 h 712"/>
              <a:gd name="T12" fmla="*/ 2147483646 w 1321"/>
              <a:gd name="T13" fmla="*/ 2147483646 h 712"/>
              <a:gd name="T14" fmla="*/ 2147483646 w 1321"/>
              <a:gd name="T15" fmla="*/ 2147483646 h 712"/>
              <a:gd name="T16" fmla="*/ 2147483646 w 1321"/>
              <a:gd name="T17" fmla="*/ 2147483646 h 712"/>
              <a:gd name="T18" fmla="*/ 2147483646 w 1321"/>
              <a:gd name="T19" fmla="*/ 2147483646 h 712"/>
              <a:gd name="T20" fmla="*/ 2147483646 w 1321"/>
              <a:gd name="T21" fmla="*/ 2147483646 h 712"/>
              <a:gd name="T22" fmla="*/ 2147483646 w 1321"/>
              <a:gd name="T23" fmla="*/ 2147483646 h 712"/>
              <a:gd name="T24" fmla="*/ 2147483646 w 1321"/>
              <a:gd name="T25" fmla="*/ 2147483646 h 712"/>
              <a:gd name="T26" fmla="*/ 2147483646 w 1321"/>
              <a:gd name="T27" fmla="*/ 2147483646 h 712"/>
              <a:gd name="T28" fmla="*/ 2147483646 w 1321"/>
              <a:gd name="T29" fmla="*/ 2147483646 h 712"/>
              <a:gd name="T30" fmla="*/ 2147483646 w 1321"/>
              <a:gd name="T31" fmla="*/ 2147483646 h 712"/>
              <a:gd name="T32" fmla="*/ 2147483646 w 1321"/>
              <a:gd name="T33" fmla="*/ 2147483646 h 712"/>
              <a:gd name="T34" fmla="*/ 2147483646 w 1321"/>
              <a:gd name="T35" fmla="*/ 2147483646 h 712"/>
              <a:gd name="T36" fmla="*/ 2147483646 w 1321"/>
              <a:gd name="T37" fmla="*/ 2147483646 h 712"/>
              <a:gd name="T38" fmla="*/ 2147483646 w 1321"/>
              <a:gd name="T39" fmla="*/ 2147483646 h 712"/>
              <a:gd name="T40" fmla="*/ 2147483646 w 1321"/>
              <a:gd name="T41" fmla="*/ 2147483646 h 712"/>
              <a:gd name="T42" fmla="*/ 2147483646 w 1321"/>
              <a:gd name="T43" fmla="*/ 2147483646 h 712"/>
              <a:gd name="T44" fmla="*/ 2147483646 w 1321"/>
              <a:gd name="T45" fmla="*/ 2147483646 h 712"/>
              <a:gd name="T46" fmla="*/ 2147483646 w 1321"/>
              <a:gd name="T47" fmla="*/ 2147483646 h 712"/>
              <a:gd name="T48" fmla="*/ 2147483646 w 1321"/>
              <a:gd name="T49" fmla="*/ 2147483646 h 712"/>
              <a:gd name="T50" fmla="*/ 2147483646 w 1321"/>
              <a:gd name="T51" fmla="*/ 2147483646 h 712"/>
              <a:gd name="T52" fmla="*/ 2147483646 w 1321"/>
              <a:gd name="T53" fmla="*/ 2147483646 h 712"/>
              <a:gd name="T54" fmla="*/ 2147483646 w 1321"/>
              <a:gd name="T55" fmla="*/ 2147483646 h 712"/>
              <a:gd name="T56" fmla="*/ 0 w 1321"/>
              <a:gd name="T57" fmla="*/ 2147483646 h 712"/>
              <a:gd name="T58" fmla="*/ 0 w 1321"/>
              <a:gd name="T59" fmla="*/ 2147483646 h 712"/>
              <a:gd name="T60" fmla="*/ 2147483646 w 1321"/>
              <a:gd name="T61" fmla="*/ 2147483646 h 712"/>
              <a:gd name="T62" fmla="*/ 2147483646 w 1321"/>
              <a:gd name="T63" fmla="*/ 2147483646 h 712"/>
              <a:gd name="T64" fmla="*/ 2147483646 w 1321"/>
              <a:gd name="T65" fmla="*/ 2147483646 h 712"/>
              <a:gd name="T66" fmla="*/ 2147483646 w 1321"/>
              <a:gd name="T67" fmla="*/ 2147483646 h 712"/>
              <a:gd name="T68" fmla="*/ 2147483646 w 1321"/>
              <a:gd name="T69" fmla="*/ 2147483646 h 712"/>
              <a:gd name="T70" fmla="*/ 2147483646 w 1321"/>
              <a:gd name="T71" fmla="*/ 2147483646 h 712"/>
              <a:gd name="T72" fmla="*/ 2147483646 w 1321"/>
              <a:gd name="T73" fmla="*/ 2147483646 h 712"/>
              <a:gd name="T74" fmla="*/ 2147483646 w 1321"/>
              <a:gd name="T75" fmla="*/ 2147483646 h 712"/>
              <a:gd name="T76" fmla="*/ 2147483646 w 1321"/>
              <a:gd name="T77" fmla="*/ 2147483646 h 712"/>
              <a:gd name="T78" fmla="*/ 2147483646 w 1321"/>
              <a:gd name="T79" fmla="*/ 2147483646 h 712"/>
              <a:gd name="T80" fmla="*/ 2147483646 w 1321"/>
              <a:gd name="T81" fmla="*/ 2147483646 h 712"/>
              <a:gd name="T82" fmla="*/ 2147483646 w 1321"/>
              <a:gd name="T83" fmla="*/ 0 h 712"/>
              <a:gd name="T84" fmla="*/ 2147483646 w 1321"/>
              <a:gd name="T85" fmla="*/ 0 h 712"/>
              <a:gd name="T86" fmla="*/ 2147483646 w 1321"/>
              <a:gd name="T87" fmla="*/ 2147483646 h 712"/>
              <a:gd name="T88" fmla="*/ 2147483646 w 1321"/>
              <a:gd name="T89" fmla="*/ 2147483646 h 712"/>
              <a:gd name="T90" fmla="*/ 2147483646 w 1321"/>
              <a:gd name="T91" fmla="*/ 2147483646 h 712"/>
              <a:gd name="T92" fmla="*/ 2147483646 w 1321"/>
              <a:gd name="T93" fmla="*/ 2147483646 h 712"/>
              <a:gd name="T94" fmla="*/ 2147483646 w 1321"/>
              <a:gd name="T95" fmla="*/ 2147483646 h 712"/>
              <a:gd name="T96" fmla="*/ 2147483646 w 1321"/>
              <a:gd name="T97" fmla="*/ 2147483646 h 712"/>
              <a:gd name="T98" fmla="*/ 2147483646 w 1321"/>
              <a:gd name="T99" fmla="*/ 2147483646 h 712"/>
              <a:gd name="T100" fmla="*/ 2147483646 w 1321"/>
              <a:gd name="T101" fmla="*/ 2147483646 h 712"/>
              <a:gd name="T102" fmla="*/ 2147483646 w 1321"/>
              <a:gd name="T103" fmla="*/ 2147483646 h 712"/>
              <a:gd name="T104" fmla="*/ 2147483646 w 1321"/>
              <a:gd name="T105" fmla="*/ 2147483646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21"/>
              <a:gd name="T160" fmla="*/ 0 h 712"/>
              <a:gd name="T161" fmla="*/ 1321 w 1321"/>
              <a:gd name="T162" fmla="*/ 712 h 7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rgbClr val="71B9DD"/>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sz="2300"/>
          </a:p>
        </p:txBody>
      </p:sp>
      <p:sp>
        <p:nvSpPr>
          <p:cNvPr id="42" name="Rectangle 21">
            <a:extLst>
              <a:ext uri="{FF2B5EF4-FFF2-40B4-BE49-F238E27FC236}">
                <a16:creationId xmlns="" xmlns:a16="http://schemas.microsoft.com/office/drawing/2014/main" id="{65A99AD9-5D8E-422F-9B73-23BDB2CF0ADA}"/>
              </a:ext>
            </a:extLst>
          </p:cNvPr>
          <p:cNvSpPr>
            <a:spLocks noChangeArrowheads="1"/>
          </p:cNvSpPr>
          <p:nvPr/>
        </p:nvSpPr>
        <p:spPr bwMode="gray">
          <a:xfrm>
            <a:off x="6897661" y="3575690"/>
            <a:ext cx="3429052"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20000"/>
              </a:spcBef>
              <a:buFont typeface="Courier New" panose="02070309020205020404" pitchFamily="49" charset="0"/>
              <a:buChar char="o"/>
            </a:pPr>
            <a:r>
              <a:rPr lang="vi-VN" altLang="en-US" sz="2300" b="1" dirty="0">
                <a:solidFill>
                  <a:srgbClr val="0033CC"/>
                </a:solidFill>
              </a:rPr>
              <a:t>Khoảng cách </a:t>
            </a:r>
            <a:r>
              <a:rPr lang="vi-VN" altLang="en-US" sz="2300" dirty="0">
                <a:solidFill>
                  <a:srgbClr val="FF0080"/>
                </a:solidFill>
              </a:rPr>
              <a:t>thị trường (xa hay gần).</a:t>
            </a:r>
            <a:endParaRPr lang="en-US" altLang="en-US" sz="2300" dirty="0">
              <a:solidFill>
                <a:srgbClr val="FF0080"/>
              </a:solidFill>
            </a:endParaRPr>
          </a:p>
        </p:txBody>
      </p:sp>
      <p:sp>
        <p:nvSpPr>
          <p:cNvPr id="44" name="Rectangle 43">
            <a:extLst>
              <a:ext uri="{FF2B5EF4-FFF2-40B4-BE49-F238E27FC236}">
                <a16:creationId xmlns="" xmlns:a16="http://schemas.microsoft.com/office/drawing/2014/main" id="{09F2C6B0-A1E4-4DF7-B8AD-3F38B9445E3F}"/>
              </a:ext>
            </a:extLst>
          </p:cNvPr>
          <p:cNvSpPr/>
          <p:nvPr/>
        </p:nvSpPr>
        <p:spPr>
          <a:xfrm>
            <a:off x="2598711" y="1659393"/>
            <a:ext cx="7632700" cy="430887"/>
          </a:xfrm>
          <a:prstGeom prst="rect">
            <a:avLst/>
          </a:prstGeom>
        </p:spPr>
        <p:txBody>
          <a:bodyPr>
            <a:spAutoFit/>
          </a:bodyPr>
          <a:lstStyle/>
          <a:p>
            <a:pPr>
              <a:defRPr/>
            </a:pPr>
            <a:r>
              <a:rPr lang="vi-VN" sz="2200" b="1" dirty="0">
                <a:latin typeface="+mn-lt"/>
              </a:rPr>
              <a:t>Các nhân tố ảnh hưởng đến thời gian lưu thông:</a:t>
            </a:r>
            <a:endParaRPr lang="en-US" sz="2200" b="1" dirty="0">
              <a:latin typeface="+mn-lt"/>
            </a:endParaRPr>
          </a:p>
        </p:txBody>
      </p:sp>
      <p:sp>
        <p:nvSpPr>
          <p:cNvPr id="45" name="Rectangle 2">
            <a:extLst>
              <a:ext uri="{FF2B5EF4-FFF2-40B4-BE49-F238E27FC236}">
                <a16:creationId xmlns="" xmlns:a16="http://schemas.microsoft.com/office/drawing/2014/main" id="{B6DE94B1-DBEF-41F3-8593-EBBFEFA6FA3A}"/>
              </a:ext>
            </a:extLst>
          </p:cNvPr>
          <p:cNvSpPr>
            <a:spLocks noChangeArrowheads="1"/>
          </p:cNvSpPr>
          <p:nvPr/>
        </p:nvSpPr>
        <p:spPr bwMode="auto">
          <a:xfrm>
            <a:off x="4272349" y="2011679"/>
            <a:ext cx="3332948"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Courier New" panose="02070309020205020404" pitchFamily="49" charset="0"/>
              <a:buChar char="o"/>
            </a:pPr>
            <a:r>
              <a:rPr lang="vi-VN" altLang="en-US" sz="2300" dirty="0">
                <a:solidFill>
                  <a:srgbClr val="800040"/>
                </a:solidFill>
              </a:rPr>
              <a:t>Tình hình </a:t>
            </a:r>
            <a:r>
              <a:rPr lang="vi-VN" altLang="en-US" sz="2300" b="1" dirty="0">
                <a:solidFill>
                  <a:srgbClr val="008000"/>
                </a:solidFill>
              </a:rPr>
              <a:t>thị trường </a:t>
            </a:r>
            <a:r>
              <a:rPr lang="vi-VN" altLang="en-US" sz="2300" dirty="0">
                <a:solidFill>
                  <a:srgbClr val="800040"/>
                </a:solidFill>
              </a:rPr>
              <a:t>(tốt hay xấu).</a:t>
            </a:r>
            <a:endParaRPr lang="en-US" altLang="en-US" sz="2300" dirty="0">
              <a:solidFill>
                <a:srgbClr val="800040"/>
              </a:solidFill>
            </a:endParaRPr>
          </a:p>
        </p:txBody>
      </p:sp>
      <p:sp>
        <p:nvSpPr>
          <p:cNvPr id="46" name="Rectangle 3">
            <a:extLst>
              <a:ext uri="{FF2B5EF4-FFF2-40B4-BE49-F238E27FC236}">
                <a16:creationId xmlns="" xmlns:a16="http://schemas.microsoft.com/office/drawing/2014/main" id="{4EE68210-03E6-47B1-9086-78553F141E99}"/>
              </a:ext>
            </a:extLst>
          </p:cNvPr>
          <p:cNvSpPr>
            <a:spLocks noChangeArrowheads="1"/>
          </p:cNvSpPr>
          <p:nvPr/>
        </p:nvSpPr>
        <p:spPr bwMode="auto">
          <a:xfrm>
            <a:off x="3886144" y="5540077"/>
            <a:ext cx="4137437" cy="115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Courier New" panose="02070309020205020404" pitchFamily="49" charset="0"/>
              <a:buChar char="o"/>
            </a:pPr>
            <a:r>
              <a:rPr lang="vi-VN" altLang="en-US" sz="2300" dirty="0">
                <a:solidFill>
                  <a:srgbClr val="0000CC"/>
                </a:solidFill>
              </a:rPr>
              <a:t>Mức độ hiện đại hóa của hệ thống </a:t>
            </a:r>
            <a:r>
              <a:rPr lang="vi-VN" altLang="en-US" sz="2300" b="1" dirty="0"/>
              <a:t>thông tin liên lạc, vận tải và giao thông</a:t>
            </a:r>
            <a:r>
              <a:rPr lang="vi-VN" altLang="en-US" sz="2300" dirty="0">
                <a:solidFill>
                  <a:srgbClr val="0000CC"/>
                </a:solidFill>
              </a:rPr>
              <a:t>.</a:t>
            </a:r>
            <a:endParaRPr lang="en-US" altLang="en-US" sz="2300" dirty="0">
              <a:solidFill>
                <a:srgbClr val="0000CC"/>
              </a:solidFill>
            </a:endParaRPr>
          </a:p>
        </p:txBody>
      </p:sp>
      <p:sp>
        <p:nvSpPr>
          <p:cNvPr id="47" name="Rectangle 46">
            <a:extLst>
              <a:ext uri="{FF2B5EF4-FFF2-40B4-BE49-F238E27FC236}">
                <a16:creationId xmlns="" xmlns:a16="http://schemas.microsoft.com/office/drawing/2014/main" id="{548AF745-C68D-442B-AF24-A6C9764A0F81}"/>
              </a:ext>
            </a:extLst>
          </p:cNvPr>
          <p:cNvSpPr/>
          <p:nvPr/>
        </p:nvSpPr>
        <p:spPr>
          <a:xfrm>
            <a:off x="1593824" y="3512263"/>
            <a:ext cx="3025775" cy="1200150"/>
          </a:xfrm>
          <a:prstGeom prst="rect">
            <a:avLst/>
          </a:prstGeom>
        </p:spPr>
        <p:txBody>
          <a:bodyPr>
            <a:spAutoFit/>
          </a:bodyPr>
          <a:lstStyle/>
          <a:p>
            <a:pPr marL="285750" indent="-285750" algn="ctr">
              <a:buFont typeface="Courier New" panose="02070309020205020404" pitchFamily="49" charset="0"/>
              <a:buChar char="o"/>
              <a:defRPr/>
            </a:pPr>
            <a:r>
              <a:rPr lang="vi-VN" sz="2300" dirty="0">
                <a:solidFill>
                  <a:srgbClr val="006600"/>
                </a:solidFill>
                <a:latin typeface="+mn-lt"/>
              </a:rPr>
              <a:t>Hiệu quả của hoạt động </a:t>
            </a:r>
            <a:r>
              <a:rPr lang="vi-VN" sz="2300" b="1" dirty="0">
                <a:solidFill>
                  <a:srgbClr val="663300"/>
                </a:solidFill>
                <a:latin typeface="+mn-lt"/>
              </a:rPr>
              <a:t>Marketing</a:t>
            </a:r>
            <a:r>
              <a:rPr lang="vi-VN" sz="2300" dirty="0">
                <a:solidFill>
                  <a:srgbClr val="006600"/>
                </a:solidFill>
                <a:latin typeface="+mn-lt"/>
              </a:rPr>
              <a:t>.</a:t>
            </a:r>
            <a:br>
              <a:rPr lang="vi-VN" sz="2300" dirty="0">
                <a:solidFill>
                  <a:srgbClr val="006600"/>
                </a:solidFill>
                <a:latin typeface="+mn-lt"/>
              </a:rPr>
            </a:br>
            <a:endParaRPr lang="en-US" sz="2300" dirty="0">
              <a:solidFill>
                <a:srgbClr val="006600"/>
              </a:solidFill>
              <a:latin typeface="+mn-lt"/>
            </a:endParaRPr>
          </a:p>
        </p:txBody>
      </p:sp>
      <p:sp>
        <p:nvSpPr>
          <p:cNvPr id="48" name="Freeform: Shape 47">
            <a:extLst>
              <a:ext uri="{FF2B5EF4-FFF2-40B4-BE49-F238E27FC236}">
                <a16:creationId xmlns="" xmlns:a16="http://schemas.microsoft.com/office/drawing/2014/main" id="{BC456E61-97D3-49EF-86DA-93ABEDF011EF}"/>
              </a:ext>
            </a:extLst>
          </p:cNvPr>
          <p:cNvSpPr/>
          <p:nvPr/>
        </p:nvSpPr>
        <p:spPr>
          <a:xfrm rot="10800000">
            <a:off x="10652398" y="0"/>
            <a:ext cx="1511281"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latin typeface="Arial"/>
              <a:ea typeface="Arial Unicode MS"/>
            </a:endParaRPr>
          </a:p>
        </p:txBody>
      </p:sp>
      <p:pic>
        <p:nvPicPr>
          <p:cNvPr id="41" name="Picture 4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09389513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49"/>
        <p:cNvGrpSpPr/>
        <p:nvPr/>
      </p:nvGrpSpPr>
      <p:grpSpPr>
        <a:xfrm>
          <a:off x="0" y="0"/>
          <a:ext cx="0" cy="0"/>
          <a:chOff x="0" y="0"/>
          <a:chExt cx="0" cy="0"/>
        </a:xfrm>
      </p:grpSpPr>
      <p:sp>
        <p:nvSpPr>
          <p:cNvPr id="450" name="Google Shape;450;p41"/>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51</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30" name="Rectangle 3">
            <a:extLst>
              <a:ext uri="{FF2B5EF4-FFF2-40B4-BE49-F238E27FC236}">
                <a16:creationId xmlns="" xmlns:a16="http://schemas.microsoft.com/office/drawing/2014/main" id="{DBE3623D-09A9-4726-ACDB-72B4AC4142C8}"/>
              </a:ext>
            </a:extLst>
          </p:cNvPr>
          <p:cNvSpPr>
            <a:spLocks noChangeArrowheads="1"/>
          </p:cNvSpPr>
          <p:nvPr/>
        </p:nvSpPr>
        <p:spPr bwMode="auto">
          <a:xfrm>
            <a:off x="1726848" y="1965462"/>
            <a:ext cx="9899765"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ctr">
              <a:spcBef>
                <a:spcPts val="200"/>
              </a:spcBef>
              <a:spcAft>
                <a:spcPts val="200"/>
              </a:spcAft>
              <a:buFont typeface="Wingdings" panose="05000000000000000000" pitchFamily="2" charset="2"/>
              <a:buChar char="q"/>
            </a:pPr>
            <a:r>
              <a:rPr lang="en-US" altLang="en-US" sz="2200" b="1" dirty="0" err="1">
                <a:solidFill>
                  <a:srgbClr val="0000CC"/>
                </a:solidFill>
                <a:cs typeface="Times New Roman" panose="02020603050405020304" pitchFamily="18" charset="0"/>
              </a:rPr>
              <a:t>Tốc</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độ</a:t>
            </a:r>
            <a:r>
              <a:rPr lang="en-US" altLang="en-US" sz="2200" b="1" dirty="0">
                <a:solidFill>
                  <a:srgbClr val="0000CC"/>
                </a:solidFill>
                <a:cs typeface="Times New Roman" panose="02020603050405020304" pitchFamily="18" charset="0"/>
              </a:rPr>
              <a:t> chu </a:t>
            </a:r>
            <a:r>
              <a:rPr lang="en-US" altLang="en-US" sz="2200" b="1" dirty="0" err="1">
                <a:solidFill>
                  <a:srgbClr val="0000CC"/>
                </a:solidFill>
                <a:cs typeface="Times New Roman" panose="02020603050405020304" pitchFamily="18" charset="0"/>
              </a:rPr>
              <a:t>chuyển</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của</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tư</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bản</a:t>
            </a:r>
            <a:r>
              <a:rPr lang="en-US" altLang="en-US" sz="2200" dirty="0">
                <a:cs typeface="Times New Roman" panose="02020603050405020304" pitchFamily="18" charset="0"/>
              </a:rPr>
              <a:t>: </a:t>
            </a:r>
            <a:r>
              <a:rPr lang="en-US" altLang="en-US" sz="2200" dirty="0" err="1">
                <a:cs typeface="Times New Roman" panose="02020603050405020304" pitchFamily="18" charset="0"/>
              </a:rPr>
              <a:t>Là</a:t>
            </a:r>
            <a:r>
              <a:rPr lang="en-US" altLang="en-US" sz="2200" dirty="0">
                <a:cs typeface="Times New Roman" panose="02020603050405020304" pitchFamily="18" charset="0"/>
              </a:rPr>
              <a:t> </a:t>
            </a:r>
            <a:r>
              <a:rPr lang="en-US" altLang="en-US" sz="2200" dirty="0" err="1">
                <a:cs typeface="Times New Roman" panose="02020603050405020304" pitchFamily="18" charset="0"/>
              </a:rPr>
              <a:t>số</a:t>
            </a:r>
            <a:r>
              <a:rPr lang="en-US" altLang="en-US" sz="2200" dirty="0">
                <a:cs typeface="Times New Roman" panose="02020603050405020304" pitchFamily="18" charset="0"/>
              </a:rPr>
              <a:t> </a:t>
            </a:r>
            <a:r>
              <a:rPr lang="en-US" altLang="en-US" sz="2200" dirty="0" err="1">
                <a:cs typeface="Times New Roman" panose="02020603050405020304" pitchFamily="18" charset="0"/>
              </a:rPr>
              <a:t>vòng</a:t>
            </a:r>
            <a:r>
              <a:rPr lang="en-US" altLang="en-US" sz="2200" dirty="0">
                <a:cs typeface="Times New Roman" panose="02020603050405020304" pitchFamily="18" charset="0"/>
              </a:rPr>
              <a:t> (</a:t>
            </a:r>
            <a:r>
              <a:rPr lang="en-US" altLang="en-US" sz="2200" dirty="0" err="1">
                <a:cs typeface="Times New Roman" panose="02020603050405020304" pitchFamily="18" charset="0"/>
              </a:rPr>
              <a:t>số</a:t>
            </a:r>
            <a:r>
              <a:rPr lang="en-US" altLang="en-US" sz="2200" dirty="0">
                <a:cs typeface="Times New Roman" panose="02020603050405020304" pitchFamily="18" charset="0"/>
              </a:rPr>
              <a:t> </a:t>
            </a:r>
            <a:r>
              <a:rPr lang="en-US" altLang="en-US" sz="2200" dirty="0" err="1">
                <a:cs typeface="Times New Roman" panose="02020603050405020304" pitchFamily="18" charset="0"/>
              </a:rPr>
              <a:t>lần</a:t>
            </a:r>
            <a:r>
              <a:rPr lang="en-US" altLang="en-US" sz="2200" dirty="0">
                <a:cs typeface="Times New Roman" panose="02020603050405020304" pitchFamily="18" charset="0"/>
              </a:rPr>
              <a:t>) chu </a:t>
            </a:r>
            <a:r>
              <a:rPr lang="en-US" altLang="en-US" sz="2200" dirty="0" err="1">
                <a:cs typeface="Times New Roman" panose="02020603050405020304" pitchFamily="18" charset="0"/>
              </a:rPr>
              <a:t>chuyển</a:t>
            </a:r>
            <a:r>
              <a:rPr lang="en-US" altLang="en-US" sz="2200" dirty="0">
                <a:cs typeface="Times New Roman" panose="02020603050405020304" pitchFamily="18" charset="0"/>
              </a:rPr>
              <a:t> </a:t>
            </a:r>
            <a:r>
              <a:rPr lang="en-US" altLang="en-US" sz="2200" dirty="0" err="1">
                <a:cs typeface="Times New Roman" panose="02020603050405020304" pitchFamily="18" charset="0"/>
              </a:rPr>
              <a:t>tư</a:t>
            </a:r>
            <a:r>
              <a:rPr lang="en-US" altLang="en-US" sz="2200" dirty="0">
                <a:cs typeface="Times New Roman" panose="02020603050405020304" pitchFamily="18" charset="0"/>
              </a:rPr>
              <a:t> </a:t>
            </a:r>
            <a:r>
              <a:rPr lang="en-US" altLang="en-US" sz="2200" dirty="0" err="1">
                <a:cs typeface="Times New Roman" panose="02020603050405020304" pitchFamily="18" charset="0"/>
              </a:rPr>
              <a:t>bản</a:t>
            </a:r>
            <a:r>
              <a:rPr lang="en-US" altLang="en-US" sz="2200" dirty="0">
                <a:cs typeface="Times New Roman" panose="02020603050405020304" pitchFamily="18" charset="0"/>
              </a:rPr>
              <a:t> </a:t>
            </a:r>
            <a:r>
              <a:rPr lang="en-US" altLang="en-US" sz="2200" dirty="0" err="1">
                <a:cs typeface="Times New Roman" panose="02020603050405020304" pitchFamily="18" charset="0"/>
              </a:rPr>
              <a:t>trong</a:t>
            </a:r>
            <a:r>
              <a:rPr lang="en-US" altLang="en-US" sz="2200" dirty="0">
                <a:cs typeface="Times New Roman" panose="02020603050405020304" pitchFamily="18" charset="0"/>
              </a:rPr>
              <a:t> </a:t>
            </a:r>
            <a:r>
              <a:rPr lang="en-US" altLang="en-US" sz="2200" dirty="0" err="1">
                <a:cs typeface="Times New Roman" panose="02020603050405020304" pitchFamily="18" charset="0"/>
              </a:rPr>
              <a:t>một</a:t>
            </a:r>
            <a:r>
              <a:rPr lang="en-US" altLang="en-US" sz="2200" dirty="0">
                <a:cs typeface="Times New Roman" panose="02020603050405020304" pitchFamily="18" charset="0"/>
              </a:rPr>
              <a:t> </a:t>
            </a:r>
            <a:r>
              <a:rPr lang="en-US" altLang="en-US" sz="2200" dirty="0" err="1">
                <a:cs typeface="Times New Roman" panose="02020603050405020304" pitchFamily="18" charset="0"/>
              </a:rPr>
              <a:t>năm</a:t>
            </a:r>
            <a:r>
              <a:rPr lang="en-US" altLang="en-US" sz="2200" dirty="0">
                <a:cs typeface="Times New Roman" panose="02020603050405020304" pitchFamily="18" charset="0"/>
              </a:rPr>
              <a:t>.</a:t>
            </a:r>
          </a:p>
        </p:txBody>
      </p:sp>
      <mc:AlternateContent xmlns:mc="http://schemas.openxmlformats.org/markup-compatibility/2006" xmlns:a14="http://schemas.microsoft.com/office/drawing/2010/main">
        <mc:Choice Requires="a14">
          <p:sp>
            <p:nvSpPr>
              <p:cNvPr id="31" name="Object 2">
                <a:extLst>
                  <a:ext uri="{FF2B5EF4-FFF2-40B4-BE49-F238E27FC236}">
                    <a16:creationId xmlns="" xmlns:a16="http://schemas.microsoft.com/office/drawing/2014/main" id="{E14FF065-A709-47BA-8E80-F6785953115E}"/>
                  </a:ext>
                </a:extLst>
              </p:cNvPr>
              <p:cNvSpPr txBox="1"/>
              <p:nvPr/>
            </p:nvSpPr>
            <p:spPr bwMode="auto">
              <a:xfrm>
                <a:off x="3957638" y="3133725"/>
                <a:ext cx="1557337" cy="943468"/>
              </a:xfrm>
              <a:prstGeom prst="rect">
                <a:avLst/>
              </a:prstGeom>
              <a:solidFill>
                <a:schemeClr val="bg1"/>
              </a:solidFill>
              <a:ln w="9525">
                <a:solidFill>
                  <a:schemeClr val="tx1"/>
                </a:solidFill>
                <a:miter lim="800000"/>
                <a:headEnd/>
                <a:tailEnd/>
              </a:ln>
            </p:spPr>
            <p:txBody>
              <a:bodyPr>
                <a:noAutofit/>
              </a:bodyPr>
              <a:lstStyle/>
              <a:p>
                <a:pPr/>
                <a14:m>
                  <m:oMathPara xmlns:m="http://schemas.openxmlformats.org/officeDocument/2006/math">
                    <m:oMathParaPr>
                      <m:jc m:val="left"/>
                    </m:oMathParaPr>
                    <m:oMath xmlns:m="http://schemas.openxmlformats.org/officeDocument/2006/math">
                      <m:r>
                        <a:rPr lang="en-US" sz="2400" b="1" i="0">
                          <a:solidFill>
                            <a:srgbClr val="000000"/>
                          </a:solidFill>
                          <a:latin typeface="Cambria Math" panose="02040503050406030204" pitchFamily="18" charset="0"/>
                        </a:rPr>
                        <m:t>𝐍</m:t>
                      </m:r>
                      <m:r>
                        <a:rPr lang="en-US" sz="2400" b="1" i="0">
                          <a:solidFill>
                            <a:srgbClr val="000000"/>
                          </a:solidFill>
                          <a:latin typeface="Cambria Math" panose="02040503050406030204" pitchFamily="18" charset="0"/>
                        </a:rPr>
                        <m:t>=</m:t>
                      </m:r>
                      <m:f>
                        <m:fPr>
                          <m:ctrlPr>
                            <a:rPr lang="en-US" sz="2400" b="1" i="1">
                              <a:solidFill>
                                <a:srgbClr val="000000"/>
                              </a:solidFill>
                              <a:latin typeface="Cambria Math"/>
                            </a:rPr>
                          </m:ctrlPr>
                        </m:fPr>
                        <m:num>
                          <m:r>
                            <a:rPr lang="en-US" sz="2400" b="1" i="0">
                              <a:solidFill>
                                <a:srgbClr val="000000"/>
                              </a:solidFill>
                              <a:latin typeface="Cambria Math" panose="02040503050406030204" pitchFamily="18" charset="0"/>
                            </a:rPr>
                            <m:t>𝐂𝐇</m:t>
                          </m:r>
                        </m:num>
                        <m:den>
                          <m:r>
                            <a:rPr lang="en-US" sz="2400" b="1" i="0">
                              <a:solidFill>
                                <a:srgbClr val="000000"/>
                              </a:solidFill>
                              <a:latin typeface="Cambria Math" panose="02040503050406030204" pitchFamily="18" charset="0"/>
                            </a:rPr>
                            <m:t>𝐜𝐡</m:t>
                          </m:r>
                        </m:den>
                      </m:f>
                    </m:oMath>
                  </m:oMathPara>
                </a14:m>
                <a:endParaRPr lang="en-US" sz="2400" b="1" dirty="0"/>
              </a:p>
            </p:txBody>
          </p:sp>
        </mc:Choice>
        <mc:Fallback xmlns="">
          <p:sp>
            <p:nvSpPr>
              <p:cNvPr id="31" name="Object 2">
                <a:extLst>
                  <a:ext uri="{FF2B5EF4-FFF2-40B4-BE49-F238E27FC236}">
                    <a16:creationId xmlns:a16="http://schemas.microsoft.com/office/drawing/2014/main" id="{E14FF065-A709-47BA-8E80-F6785953115E}"/>
                  </a:ext>
                </a:extLst>
              </p:cNvPr>
              <p:cNvSpPr txBox="1">
                <a:spLocks noRot="1" noChangeAspect="1" noMove="1" noResize="1" noEditPoints="1" noAdjustHandles="1" noChangeArrowheads="1" noChangeShapeType="1" noTextEdit="1"/>
              </p:cNvSpPr>
              <p:nvPr/>
            </p:nvSpPr>
            <p:spPr bwMode="auto">
              <a:xfrm>
                <a:off x="3957638" y="3133725"/>
                <a:ext cx="1557337" cy="943468"/>
              </a:xfrm>
              <a:prstGeom prst="rect">
                <a:avLst/>
              </a:prstGeom>
              <a:blipFill>
                <a:blip r:embed="rId3"/>
                <a:stretch>
                  <a:fillRect/>
                </a:stretch>
              </a:blipFill>
              <a:ln w="9525">
                <a:solidFill>
                  <a:schemeClr val="tx1"/>
                </a:solidFill>
                <a:miter lim="800000"/>
                <a:headEnd/>
                <a:tailEnd/>
              </a:ln>
            </p:spPr>
            <p:txBody>
              <a:bodyPr/>
              <a:lstStyle/>
              <a:p>
                <a:r>
                  <a:rPr lang="en-US">
                    <a:noFill/>
                  </a:rPr>
                  <a:t> </a:t>
                </a:r>
              </a:p>
            </p:txBody>
          </p:sp>
        </mc:Fallback>
      </mc:AlternateContent>
      <p:sp>
        <p:nvSpPr>
          <p:cNvPr id="32" name="Text Box 49">
            <a:extLst>
              <a:ext uri="{FF2B5EF4-FFF2-40B4-BE49-F238E27FC236}">
                <a16:creationId xmlns="" xmlns:a16="http://schemas.microsoft.com/office/drawing/2014/main" id="{4BFD5590-110B-4794-ABAF-6F2C8E784A1D}"/>
              </a:ext>
            </a:extLst>
          </p:cNvPr>
          <p:cNvSpPr txBox="1">
            <a:spLocks noChangeArrowheads="1"/>
          </p:cNvSpPr>
          <p:nvPr/>
        </p:nvSpPr>
        <p:spPr bwMode="auto">
          <a:xfrm>
            <a:off x="6676731" y="3234899"/>
            <a:ext cx="4932363" cy="1200150"/>
          </a:xfrm>
          <a:prstGeom prst="rect">
            <a:avLst/>
          </a:prstGeom>
          <a:solidFill>
            <a:schemeClr val="bg1"/>
          </a:solidFill>
          <a:ln>
            <a:noFill/>
          </a:ln>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just">
              <a:spcBef>
                <a:spcPts val="0"/>
              </a:spcBef>
              <a:defRPr/>
            </a:pPr>
            <a:r>
              <a:rPr lang="en-US" b="1" u="sng" dirty="0" err="1">
                <a:latin typeface="+mj-lt"/>
              </a:rPr>
              <a:t>Trong</a:t>
            </a:r>
            <a:r>
              <a:rPr lang="en-US" b="1" u="sng" dirty="0">
                <a:latin typeface="+mj-lt"/>
              </a:rPr>
              <a:t> </a:t>
            </a:r>
            <a:r>
              <a:rPr lang="en-US" b="1" u="sng" dirty="0" err="1">
                <a:latin typeface="+mj-lt"/>
              </a:rPr>
              <a:t>đó</a:t>
            </a:r>
            <a:r>
              <a:rPr lang="en-US" dirty="0">
                <a:latin typeface="+mj-lt"/>
              </a:rPr>
              <a:t>:</a:t>
            </a:r>
          </a:p>
          <a:p>
            <a:pPr marL="285750" indent="-285750" algn="just">
              <a:spcBef>
                <a:spcPts val="0"/>
              </a:spcBef>
              <a:buFont typeface="Wingdings" panose="05000000000000000000" pitchFamily="2" charset="2"/>
              <a:buChar char="ü"/>
              <a:defRPr/>
            </a:pPr>
            <a:r>
              <a:rPr lang="en-US" dirty="0">
                <a:solidFill>
                  <a:srgbClr val="0000CC"/>
                </a:solidFill>
                <a:latin typeface="+mj-lt"/>
              </a:rPr>
              <a:t>N: </a:t>
            </a:r>
            <a:r>
              <a:rPr lang="en-US" dirty="0" err="1">
                <a:solidFill>
                  <a:srgbClr val="0000CC"/>
                </a:solidFill>
                <a:latin typeface="+mj-lt"/>
              </a:rPr>
              <a:t>số</a:t>
            </a:r>
            <a:r>
              <a:rPr lang="en-US" dirty="0">
                <a:solidFill>
                  <a:srgbClr val="0000CC"/>
                </a:solidFill>
                <a:latin typeface="+mj-lt"/>
              </a:rPr>
              <a:t> </a:t>
            </a:r>
            <a:r>
              <a:rPr lang="en-US" dirty="0" err="1">
                <a:solidFill>
                  <a:srgbClr val="0000CC"/>
                </a:solidFill>
                <a:latin typeface="+mj-lt"/>
              </a:rPr>
              <a:t>vòng</a:t>
            </a:r>
            <a:r>
              <a:rPr lang="en-US" dirty="0">
                <a:solidFill>
                  <a:srgbClr val="0000CC"/>
                </a:solidFill>
                <a:latin typeface="+mj-lt"/>
              </a:rPr>
              <a:t> </a:t>
            </a:r>
            <a:r>
              <a:rPr lang="en-US" dirty="0" err="1">
                <a:solidFill>
                  <a:srgbClr val="0000CC"/>
                </a:solidFill>
                <a:latin typeface="+mj-lt"/>
              </a:rPr>
              <a:t>chu</a:t>
            </a:r>
            <a:r>
              <a:rPr lang="en-US" dirty="0">
                <a:solidFill>
                  <a:srgbClr val="0000CC"/>
                </a:solidFill>
                <a:latin typeface="+mj-lt"/>
              </a:rPr>
              <a:t> </a:t>
            </a:r>
            <a:r>
              <a:rPr lang="en-US" dirty="0" err="1">
                <a:solidFill>
                  <a:srgbClr val="0000CC"/>
                </a:solidFill>
                <a:latin typeface="+mj-lt"/>
              </a:rPr>
              <a:t>chuyển</a:t>
            </a:r>
            <a:endParaRPr lang="en-US" dirty="0">
              <a:solidFill>
                <a:srgbClr val="0000CC"/>
              </a:solidFill>
              <a:latin typeface="+mj-lt"/>
            </a:endParaRPr>
          </a:p>
          <a:p>
            <a:pPr marL="285750" indent="-285750" algn="just">
              <a:spcBef>
                <a:spcPts val="0"/>
              </a:spcBef>
              <a:buFont typeface="Wingdings" panose="05000000000000000000" pitchFamily="2" charset="2"/>
              <a:buChar char="ü"/>
              <a:defRPr/>
            </a:pPr>
            <a:r>
              <a:rPr lang="en-US" dirty="0">
                <a:solidFill>
                  <a:srgbClr val="0000CC"/>
                </a:solidFill>
                <a:latin typeface="+mj-lt"/>
              </a:rPr>
              <a:t>CH: </a:t>
            </a:r>
            <a:r>
              <a:rPr lang="en-US" dirty="0" err="1">
                <a:solidFill>
                  <a:srgbClr val="0000CC"/>
                </a:solidFill>
                <a:latin typeface="+mj-lt"/>
              </a:rPr>
              <a:t>Thời</a:t>
            </a:r>
            <a:r>
              <a:rPr lang="en-US" dirty="0">
                <a:solidFill>
                  <a:srgbClr val="0000CC"/>
                </a:solidFill>
                <a:latin typeface="+mj-lt"/>
              </a:rPr>
              <a:t> </a:t>
            </a:r>
            <a:r>
              <a:rPr lang="en-US" dirty="0" err="1">
                <a:solidFill>
                  <a:srgbClr val="0000CC"/>
                </a:solidFill>
                <a:latin typeface="+mj-lt"/>
              </a:rPr>
              <a:t>gian</a:t>
            </a:r>
            <a:r>
              <a:rPr lang="en-US" dirty="0">
                <a:solidFill>
                  <a:srgbClr val="0000CC"/>
                </a:solidFill>
                <a:latin typeface="+mj-lt"/>
              </a:rPr>
              <a:t> </a:t>
            </a:r>
            <a:r>
              <a:rPr lang="en-US" dirty="0" err="1">
                <a:solidFill>
                  <a:srgbClr val="0000CC"/>
                </a:solidFill>
                <a:latin typeface="+mj-lt"/>
              </a:rPr>
              <a:t>tư</a:t>
            </a:r>
            <a:r>
              <a:rPr lang="en-US" dirty="0">
                <a:solidFill>
                  <a:srgbClr val="0000CC"/>
                </a:solidFill>
                <a:latin typeface="+mj-lt"/>
              </a:rPr>
              <a:t> </a:t>
            </a:r>
            <a:r>
              <a:rPr lang="en-US" dirty="0" err="1">
                <a:solidFill>
                  <a:srgbClr val="0000CC"/>
                </a:solidFill>
                <a:latin typeface="+mj-lt"/>
              </a:rPr>
              <a:t>bản</a:t>
            </a:r>
            <a:r>
              <a:rPr lang="en-US" dirty="0">
                <a:solidFill>
                  <a:srgbClr val="0000CC"/>
                </a:solidFill>
                <a:latin typeface="+mj-lt"/>
              </a:rPr>
              <a:t> </a:t>
            </a:r>
            <a:r>
              <a:rPr lang="en-US" dirty="0" err="1">
                <a:solidFill>
                  <a:srgbClr val="0000CC"/>
                </a:solidFill>
                <a:latin typeface="+mj-lt"/>
              </a:rPr>
              <a:t>vận</a:t>
            </a:r>
            <a:r>
              <a:rPr lang="en-US" dirty="0">
                <a:solidFill>
                  <a:srgbClr val="0000CC"/>
                </a:solidFill>
                <a:latin typeface="+mj-lt"/>
              </a:rPr>
              <a:t> </a:t>
            </a:r>
            <a:r>
              <a:rPr lang="en-US" dirty="0" err="1">
                <a:solidFill>
                  <a:srgbClr val="0000CC"/>
                </a:solidFill>
                <a:latin typeface="+mj-lt"/>
              </a:rPr>
              <a:t>động</a:t>
            </a:r>
            <a:r>
              <a:rPr lang="en-US" dirty="0">
                <a:solidFill>
                  <a:srgbClr val="0000CC"/>
                </a:solidFill>
                <a:latin typeface="+mj-lt"/>
              </a:rPr>
              <a:t> </a:t>
            </a:r>
            <a:r>
              <a:rPr lang="en-US" dirty="0" err="1">
                <a:solidFill>
                  <a:srgbClr val="0000CC"/>
                </a:solidFill>
                <a:latin typeface="+mj-lt"/>
              </a:rPr>
              <a:t>trong</a:t>
            </a:r>
            <a:r>
              <a:rPr lang="en-US" dirty="0">
                <a:solidFill>
                  <a:srgbClr val="0000CC"/>
                </a:solidFill>
                <a:latin typeface="+mj-lt"/>
              </a:rPr>
              <a:t> 1 </a:t>
            </a:r>
            <a:r>
              <a:rPr lang="en-US" dirty="0" err="1">
                <a:solidFill>
                  <a:srgbClr val="0000CC"/>
                </a:solidFill>
                <a:latin typeface="+mj-lt"/>
              </a:rPr>
              <a:t>năm</a:t>
            </a:r>
            <a:endParaRPr lang="en-US" dirty="0">
              <a:solidFill>
                <a:srgbClr val="0000CC"/>
              </a:solidFill>
              <a:latin typeface="+mj-lt"/>
            </a:endParaRPr>
          </a:p>
          <a:p>
            <a:pPr marL="285750" indent="-285750" algn="just">
              <a:spcBef>
                <a:spcPts val="0"/>
              </a:spcBef>
              <a:buFont typeface="Wingdings" panose="05000000000000000000" pitchFamily="2" charset="2"/>
              <a:buChar char="ü"/>
              <a:defRPr/>
            </a:pPr>
            <a:r>
              <a:rPr lang="en-US" dirty="0" err="1">
                <a:solidFill>
                  <a:srgbClr val="0000CC"/>
                </a:solidFill>
                <a:latin typeface="+mj-lt"/>
              </a:rPr>
              <a:t>ch</a:t>
            </a:r>
            <a:r>
              <a:rPr lang="en-US" dirty="0">
                <a:solidFill>
                  <a:srgbClr val="0000CC"/>
                </a:solidFill>
                <a:latin typeface="+mj-lt"/>
              </a:rPr>
              <a:t>: </a:t>
            </a:r>
            <a:r>
              <a:rPr lang="en-US" dirty="0" err="1">
                <a:solidFill>
                  <a:srgbClr val="0000CC"/>
                </a:solidFill>
                <a:latin typeface="+mj-lt"/>
              </a:rPr>
              <a:t>thời</a:t>
            </a:r>
            <a:r>
              <a:rPr lang="en-US" dirty="0">
                <a:solidFill>
                  <a:srgbClr val="0000CC"/>
                </a:solidFill>
                <a:latin typeface="+mj-lt"/>
              </a:rPr>
              <a:t> </a:t>
            </a:r>
            <a:r>
              <a:rPr lang="en-US" dirty="0" err="1">
                <a:solidFill>
                  <a:srgbClr val="0000CC"/>
                </a:solidFill>
                <a:latin typeface="+mj-lt"/>
              </a:rPr>
              <a:t>gian</a:t>
            </a:r>
            <a:r>
              <a:rPr lang="en-US" dirty="0">
                <a:solidFill>
                  <a:srgbClr val="0000CC"/>
                </a:solidFill>
                <a:latin typeface="+mj-lt"/>
              </a:rPr>
              <a:t> </a:t>
            </a:r>
            <a:r>
              <a:rPr lang="en-US" dirty="0" err="1">
                <a:solidFill>
                  <a:srgbClr val="0000CC"/>
                </a:solidFill>
                <a:latin typeface="+mj-lt"/>
              </a:rPr>
              <a:t>cho</a:t>
            </a:r>
            <a:r>
              <a:rPr lang="en-US" dirty="0">
                <a:solidFill>
                  <a:srgbClr val="0000CC"/>
                </a:solidFill>
                <a:latin typeface="+mj-lt"/>
              </a:rPr>
              <a:t> 1 </a:t>
            </a:r>
            <a:r>
              <a:rPr lang="en-US" dirty="0" err="1">
                <a:solidFill>
                  <a:srgbClr val="0000CC"/>
                </a:solidFill>
                <a:latin typeface="+mj-lt"/>
              </a:rPr>
              <a:t>vòng</a:t>
            </a:r>
            <a:r>
              <a:rPr lang="en-US" dirty="0">
                <a:solidFill>
                  <a:srgbClr val="0000CC"/>
                </a:solidFill>
                <a:latin typeface="+mj-lt"/>
              </a:rPr>
              <a:t> </a:t>
            </a:r>
            <a:r>
              <a:rPr lang="en-US" dirty="0" err="1">
                <a:solidFill>
                  <a:srgbClr val="0000CC"/>
                </a:solidFill>
                <a:latin typeface="+mj-lt"/>
              </a:rPr>
              <a:t>chu</a:t>
            </a:r>
            <a:r>
              <a:rPr lang="en-US" dirty="0">
                <a:solidFill>
                  <a:srgbClr val="0000CC"/>
                </a:solidFill>
                <a:latin typeface="+mj-lt"/>
              </a:rPr>
              <a:t> </a:t>
            </a:r>
            <a:r>
              <a:rPr lang="en-US" dirty="0" err="1">
                <a:solidFill>
                  <a:srgbClr val="0000CC"/>
                </a:solidFill>
                <a:latin typeface="+mj-lt"/>
              </a:rPr>
              <a:t>chuyển</a:t>
            </a:r>
            <a:endParaRPr lang="en-US" dirty="0">
              <a:solidFill>
                <a:srgbClr val="0000CC"/>
              </a:solidFill>
              <a:latin typeface="+mj-lt"/>
            </a:endParaRPr>
          </a:p>
        </p:txBody>
      </p:sp>
      <p:sp>
        <p:nvSpPr>
          <p:cNvPr id="33" name="Rectangle 8">
            <a:extLst>
              <a:ext uri="{FF2B5EF4-FFF2-40B4-BE49-F238E27FC236}">
                <a16:creationId xmlns="" xmlns:a16="http://schemas.microsoft.com/office/drawing/2014/main" id="{C2739BAB-CE25-4D21-A29A-B0D277F5E929}"/>
              </a:ext>
            </a:extLst>
          </p:cNvPr>
          <p:cNvSpPr>
            <a:spLocks noChangeArrowheads="1"/>
          </p:cNvSpPr>
          <p:nvPr/>
        </p:nvSpPr>
        <p:spPr bwMode="auto">
          <a:xfrm>
            <a:off x="467412" y="3735631"/>
            <a:ext cx="4572000"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en-US" altLang="en-US" sz="2400" b="1" u="sng" dirty="0" err="1">
                <a:solidFill>
                  <a:srgbClr val="FF0080"/>
                </a:solidFill>
              </a:rPr>
              <a:t>Ví</a:t>
            </a:r>
            <a:r>
              <a:rPr lang="en-US" altLang="en-US" sz="2400" b="1" u="sng" dirty="0">
                <a:solidFill>
                  <a:srgbClr val="FF0080"/>
                </a:solidFill>
              </a:rPr>
              <a:t> </a:t>
            </a:r>
            <a:r>
              <a:rPr lang="en-US" altLang="en-US" sz="2400" b="1" u="sng" dirty="0" err="1">
                <a:solidFill>
                  <a:srgbClr val="FF0080"/>
                </a:solidFill>
              </a:rPr>
              <a:t>dụ</a:t>
            </a:r>
            <a:r>
              <a:rPr lang="en-US" altLang="en-US" sz="2400" b="1" dirty="0">
                <a:solidFill>
                  <a:srgbClr val="FF0080"/>
                </a:solidFill>
              </a:rPr>
              <a:t>:</a:t>
            </a:r>
          </a:p>
        </p:txBody>
      </p:sp>
      <p:sp>
        <p:nvSpPr>
          <p:cNvPr id="34" name="Rectangle 9">
            <a:extLst>
              <a:ext uri="{FF2B5EF4-FFF2-40B4-BE49-F238E27FC236}">
                <a16:creationId xmlns="" xmlns:a16="http://schemas.microsoft.com/office/drawing/2014/main" id="{EEC8B88C-6389-4D48-A140-9FF6E383AD6F}"/>
              </a:ext>
            </a:extLst>
          </p:cNvPr>
          <p:cNvSpPr>
            <a:spLocks noChangeArrowheads="1"/>
          </p:cNvSpPr>
          <p:nvPr/>
        </p:nvSpPr>
        <p:spPr bwMode="auto">
          <a:xfrm>
            <a:off x="833211" y="4435049"/>
            <a:ext cx="1108498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err="1"/>
              <a:t>Một</a:t>
            </a:r>
            <a:r>
              <a:rPr lang="en-US" altLang="en-US" sz="2000" dirty="0"/>
              <a:t> </a:t>
            </a:r>
            <a:r>
              <a:rPr lang="en-US" altLang="en-US" sz="2000" dirty="0" err="1"/>
              <a:t>tư</a:t>
            </a:r>
            <a:r>
              <a:rPr lang="en-US" altLang="en-US" sz="2000" dirty="0"/>
              <a:t> </a:t>
            </a:r>
            <a:r>
              <a:rPr lang="en-US" altLang="en-US" sz="2000" dirty="0" err="1"/>
              <a:t>bản</a:t>
            </a:r>
            <a:r>
              <a:rPr lang="en-US" altLang="en-US" sz="2000" dirty="0"/>
              <a:t> </a:t>
            </a:r>
            <a:r>
              <a:rPr lang="en-US" altLang="en-US" sz="2000" dirty="0" err="1"/>
              <a:t>có</a:t>
            </a:r>
            <a:r>
              <a:rPr lang="en-US" altLang="en-US" sz="2000" dirty="0"/>
              <a:t> </a:t>
            </a:r>
            <a:r>
              <a:rPr lang="en-US" altLang="en-US" sz="2000" dirty="0" err="1"/>
              <a:t>thời</a:t>
            </a:r>
            <a:r>
              <a:rPr lang="en-US" altLang="en-US" sz="2000" dirty="0"/>
              <a:t> </a:t>
            </a:r>
            <a:r>
              <a:rPr lang="en-US" altLang="en-US" sz="2000" dirty="0" err="1"/>
              <a:t>gian</a:t>
            </a:r>
            <a:r>
              <a:rPr lang="en-US" altLang="en-US" sz="2000" dirty="0"/>
              <a:t> 1 </a:t>
            </a:r>
            <a:r>
              <a:rPr lang="en-US" altLang="en-US" sz="2000" dirty="0" err="1"/>
              <a:t>vòng</a:t>
            </a:r>
            <a:r>
              <a:rPr lang="en-US" altLang="en-US" sz="2000" dirty="0"/>
              <a:t> chu </a:t>
            </a:r>
            <a:r>
              <a:rPr lang="en-US" altLang="en-US" sz="2000" dirty="0" err="1"/>
              <a:t>chuyển</a:t>
            </a:r>
            <a:r>
              <a:rPr lang="en-US" altLang="en-US" sz="2000" dirty="0"/>
              <a:t> </a:t>
            </a:r>
            <a:r>
              <a:rPr lang="en-US" altLang="en-US" sz="2000" dirty="0" err="1"/>
              <a:t>là</a:t>
            </a:r>
            <a:r>
              <a:rPr lang="en-US" altLang="en-US" sz="2000" dirty="0"/>
              <a:t> 6 </a:t>
            </a:r>
            <a:r>
              <a:rPr lang="en-US" altLang="en-US" sz="2000" dirty="0" err="1"/>
              <a:t>tháng</a:t>
            </a:r>
            <a:r>
              <a:rPr lang="en-US" altLang="en-US" sz="2000" dirty="0"/>
              <a:t> </a:t>
            </a:r>
            <a:r>
              <a:rPr lang="en-US" altLang="en-US" sz="2000" dirty="0" err="1"/>
              <a:t>thì</a:t>
            </a:r>
            <a:r>
              <a:rPr lang="en-US" altLang="en-US" sz="2000" dirty="0"/>
              <a:t> </a:t>
            </a:r>
            <a:r>
              <a:rPr lang="en-US" altLang="en-US" sz="2000" dirty="0" err="1"/>
              <a:t>tốc</a:t>
            </a:r>
            <a:r>
              <a:rPr lang="en-US" altLang="en-US" sz="2000" dirty="0"/>
              <a:t> </a:t>
            </a:r>
            <a:r>
              <a:rPr lang="en-US" altLang="en-US" sz="2000" dirty="0" err="1"/>
              <a:t>độ</a:t>
            </a:r>
            <a:r>
              <a:rPr lang="en-US" altLang="en-US" sz="2000" dirty="0"/>
              <a:t> chu </a:t>
            </a:r>
            <a:r>
              <a:rPr lang="en-US" altLang="en-US" sz="2000" dirty="0" err="1"/>
              <a:t>chuyển</a:t>
            </a:r>
            <a:r>
              <a:rPr lang="en-US" altLang="en-US" sz="2000" dirty="0"/>
              <a:t> </a:t>
            </a:r>
            <a:r>
              <a:rPr lang="en-US" altLang="en-US" sz="2000" dirty="0" err="1"/>
              <a:t>trong</a:t>
            </a:r>
            <a:r>
              <a:rPr lang="en-US" altLang="en-US" sz="2000" dirty="0"/>
              <a:t> </a:t>
            </a:r>
            <a:r>
              <a:rPr lang="en-US" altLang="en-US" sz="2000" dirty="0" err="1"/>
              <a:t>năm</a:t>
            </a:r>
            <a:r>
              <a:rPr lang="en-US" altLang="en-US" sz="2000" dirty="0"/>
              <a:t> </a:t>
            </a:r>
            <a:r>
              <a:rPr lang="en-US" altLang="en-US" sz="2000" dirty="0" err="1"/>
              <a:t>là</a:t>
            </a:r>
            <a:r>
              <a:rPr lang="en-US" altLang="en-US" sz="2000" dirty="0"/>
              <a:t>:  </a:t>
            </a:r>
            <a:endParaRPr lang="vi-VN" altLang="en-US" sz="2000" dirty="0"/>
          </a:p>
          <a:p>
            <a:pPr algn="ctr"/>
            <a:r>
              <a:rPr lang="en-US" altLang="en-US" sz="2000" dirty="0"/>
              <a:t>n = 12 : 6 = 2 </a:t>
            </a:r>
            <a:r>
              <a:rPr lang="en-US" altLang="en-US" sz="2000" dirty="0" err="1"/>
              <a:t>vòng</a:t>
            </a:r>
            <a:r>
              <a:rPr lang="en-US" altLang="en-US" sz="2000" dirty="0"/>
              <a:t> .</a:t>
            </a:r>
          </a:p>
        </p:txBody>
      </p:sp>
      <p:sp>
        <p:nvSpPr>
          <p:cNvPr id="35" name="Rectangle 10">
            <a:extLst>
              <a:ext uri="{FF2B5EF4-FFF2-40B4-BE49-F238E27FC236}">
                <a16:creationId xmlns="" xmlns:a16="http://schemas.microsoft.com/office/drawing/2014/main" id="{B4C43741-BE5C-4215-8C38-F699F81C7465}"/>
              </a:ext>
            </a:extLst>
          </p:cNvPr>
          <p:cNvSpPr>
            <a:spLocks noChangeArrowheads="1"/>
          </p:cNvSpPr>
          <p:nvPr/>
        </p:nvSpPr>
        <p:spPr bwMode="auto">
          <a:xfrm>
            <a:off x="1932499" y="2541004"/>
            <a:ext cx="2025260" cy="387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en-US" altLang="en-US" sz="2400" b="1" dirty="0" err="1">
                <a:solidFill>
                  <a:srgbClr val="C00000"/>
                </a:solidFill>
              </a:rPr>
              <a:t>Công</a:t>
            </a:r>
            <a:r>
              <a:rPr lang="en-US" altLang="en-US" sz="2400" b="1" dirty="0">
                <a:solidFill>
                  <a:srgbClr val="C00000"/>
                </a:solidFill>
              </a:rPr>
              <a:t> </a:t>
            </a:r>
            <a:r>
              <a:rPr lang="en-US" altLang="en-US" sz="2400" b="1" dirty="0" err="1">
                <a:solidFill>
                  <a:srgbClr val="C00000"/>
                </a:solidFill>
              </a:rPr>
              <a:t>thức</a:t>
            </a:r>
            <a:r>
              <a:rPr lang="en-US" altLang="en-US" dirty="0">
                <a:solidFill>
                  <a:srgbClr val="C00000"/>
                </a:solidFill>
              </a:rPr>
              <a:t>:</a:t>
            </a:r>
          </a:p>
        </p:txBody>
      </p:sp>
      <p:sp>
        <p:nvSpPr>
          <p:cNvPr id="36" name="Rectangle 11">
            <a:extLst>
              <a:ext uri="{FF2B5EF4-FFF2-40B4-BE49-F238E27FC236}">
                <a16:creationId xmlns="" xmlns:a16="http://schemas.microsoft.com/office/drawing/2014/main" id="{8DBF9E1F-3814-4547-8628-F0A7836A3BAF}"/>
              </a:ext>
            </a:extLst>
          </p:cNvPr>
          <p:cNvSpPr>
            <a:spLocks noChangeArrowheads="1"/>
          </p:cNvSpPr>
          <p:nvPr/>
        </p:nvSpPr>
        <p:spPr bwMode="auto">
          <a:xfrm>
            <a:off x="557939" y="5500930"/>
            <a:ext cx="9130503" cy="1200150"/>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i="1" dirty="0">
                <a:solidFill>
                  <a:srgbClr val="663300"/>
                </a:solidFill>
                <a:latin typeface="Times New Roman" panose="02020603050405020304" pitchFamily="18" charset="0"/>
                <a:cs typeface="Times New Roman" panose="02020603050405020304" pitchFamily="18" charset="0"/>
              </a:rPr>
              <a:t>→</a:t>
            </a:r>
            <a:r>
              <a:rPr lang="vi-VN"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Tốc</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độ</a:t>
            </a:r>
            <a:r>
              <a:rPr lang="en-US" altLang="en-US" sz="2400" i="1" dirty="0">
                <a:solidFill>
                  <a:srgbClr val="663300"/>
                </a:solidFill>
                <a:latin typeface="Times New Roman" panose="02020603050405020304" pitchFamily="18" charset="0"/>
                <a:cs typeface="Times New Roman" panose="02020603050405020304" pitchFamily="18" charset="0"/>
              </a:rPr>
              <a:t> chu </a:t>
            </a:r>
            <a:r>
              <a:rPr lang="en-US" altLang="en-US" sz="2400" i="1" dirty="0" err="1">
                <a:solidFill>
                  <a:srgbClr val="663300"/>
                </a:solidFill>
                <a:latin typeface="Times New Roman" panose="02020603050405020304" pitchFamily="18" charset="0"/>
                <a:cs typeface="Times New Roman" panose="02020603050405020304" pitchFamily="18" charset="0"/>
              </a:rPr>
              <a:t>chuyển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của</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tư</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bản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tỷ</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lệ</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nghịch</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với</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thời</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gian</a:t>
            </a:r>
            <a:r>
              <a:rPr lang="en-US" altLang="en-US" sz="2400" b="1" i="1" dirty="0">
                <a:solidFill>
                  <a:srgbClr val="008000"/>
                </a:solidFill>
                <a:latin typeface="Times New Roman" panose="02020603050405020304" pitchFamily="18" charset="0"/>
                <a:cs typeface="Times New Roman" panose="02020603050405020304" pitchFamily="18" charset="0"/>
              </a:rPr>
              <a:t> chu </a:t>
            </a:r>
            <a:r>
              <a:rPr lang="en-US" altLang="en-US" sz="2400" b="1" i="1" dirty="0" err="1">
                <a:solidFill>
                  <a:srgbClr val="008000"/>
                </a:solidFill>
                <a:latin typeface="Times New Roman" panose="02020603050405020304" pitchFamily="18" charset="0"/>
                <a:cs typeface="Times New Roman" panose="02020603050405020304" pitchFamily="18" charset="0"/>
              </a:rPr>
              <a:t>chuyển</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tư</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bản</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thời</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gian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một</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vòng</a:t>
            </a:r>
            <a:r>
              <a:rPr lang="en-US" altLang="en-US" sz="2400" i="1" dirty="0">
                <a:solidFill>
                  <a:srgbClr val="663300"/>
                </a:solidFill>
                <a:latin typeface="Times New Roman" panose="02020603050405020304" pitchFamily="18" charset="0"/>
                <a:cs typeface="Times New Roman" panose="02020603050405020304" pitchFamily="18" charset="0"/>
              </a:rPr>
              <a:t> chu </a:t>
            </a:r>
            <a:r>
              <a:rPr lang="en-US" altLang="en-US" sz="2400" i="1" dirty="0" err="1">
                <a:solidFill>
                  <a:srgbClr val="663300"/>
                </a:solidFill>
                <a:latin typeface="Times New Roman" panose="02020603050405020304" pitchFamily="18" charset="0"/>
                <a:cs typeface="Times New Roman" panose="02020603050405020304" pitchFamily="18" charset="0"/>
              </a:rPr>
              <a:t>chuyển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càng</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ngắn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thì</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tốc</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độ</a:t>
            </a:r>
            <a:r>
              <a:rPr lang="en-US" altLang="en-US" sz="2400" i="1" dirty="0">
                <a:solidFill>
                  <a:srgbClr val="663300"/>
                </a:solidFill>
                <a:latin typeface="Times New Roman" panose="02020603050405020304" pitchFamily="18" charset="0"/>
                <a:cs typeface="Times New Roman" panose="02020603050405020304" pitchFamily="18" charset="0"/>
              </a:rPr>
              <a:t> chu </a:t>
            </a:r>
            <a:r>
              <a:rPr lang="en-US" altLang="en-US" sz="2400" i="1" dirty="0" err="1">
                <a:solidFill>
                  <a:srgbClr val="663300"/>
                </a:solidFill>
                <a:latin typeface="Times New Roman" panose="02020603050405020304" pitchFamily="18" charset="0"/>
                <a:cs typeface="Times New Roman" panose="02020603050405020304" pitchFamily="18" charset="0"/>
              </a:rPr>
              <a:t>chuyển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càng</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nhanh</a:t>
            </a:r>
            <a:r>
              <a:rPr lang="en-US" altLang="en-US" sz="2400" i="1" dirty="0">
                <a:solidFill>
                  <a:srgbClr val="663300"/>
                </a:solidFill>
                <a:latin typeface="Times New Roman" panose="02020603050405020304" pitchFamily="18" charset="0"/>
                <a:cs typeface="Times New Roman" panose="02020603050405020304" pitchFamily="18" charset="0"/>
              </a:rPr>
              <a:t>.</a:t>
            </a:r>
          </a:p>
        </p:txBody>
      </p:sp>
      <p:sp>
        <p:nvSpPr>
          <p:cNvPr id="37" name="Rectangle 36">
            <a:extLst>
              <a:ext uri="{FF2B5EF4-FFF2-40B4-BE49-F238E27FC236}">
                <a16:creationId xmlns="" xmlns:a16="http://schemas.microsoft.com/office/drawing/2014/main" id="{05D59857-5561-4D98-BC3F-B2A11985DCC0}"/>
              </a:ext>
            </a:extLst>
          </p:cNvPr>
          <p:cNvSpPr>
            <a:spLocks noChangeArrowheads="1"/>
          </p:cNvSpPr>
          <p:nvPr/>
        </p:nvSpPr>
        <p:spPr bwMode="auto">
          <a:xfrm>
            <a:off x="3707831" y="105545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39" name="Hexagon 38">
            <a:extLst>
              <a:ext uri="{FF2B5EF4-FFF2-40B4-BE49-F238E27FC236}">
                <a16:creationId xmlns="" xmlns:a16="http://schemas.microsoft.com/office/drawing/2014/main" id="{D5D193AB-F011-4B75-8ECB-A2CFE294B6CF}"/>
              </a:ext>
            </a:extLst>
          </p:cNvPr>
          <p:cNvSpPr/>
          <p:nvPr/>
        </p:nvSpPr>
        <p:spPr>
          <a:xfrm>
            <a:off x="3011144" y="1009043"/>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0" name="Rectangle 5">
            <a:extLst>
              <a:ext uri="{FF2B5EF4-FFF2-40B4-BE49-F238E27FC236}">
                <a16:creationId xmlns="" xmlns:a16="http://schemas.microsoft.com/office/drawing/2014/main" id="{2C3286AF-80E0-4ABF-8D4E-38D85728374C}"/>
              </a:ext>
            </a:extLst>
          </p:cNvPr>
          <p:cNvSpPr>
            <a:spLocks noChangeArrowheads="1"/>
          </p:cNvSpPr>
          <p:nvPr/>
        </p:nvSpPr>
        <p:spPr bwMode="auto">
          <a:xfrm>
            <a:off x="3756817" y="1562139"/>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pic>
        <p:nvPicPr>
          <p:cNvPr id="14" name="Picture 1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1000" fill="hold"/>
                                        <p:tgtEl>
                                          <p:spTgt spid="37"/>
                                        </p:tgtEl>
                                        <p:attrNameLst>
                                          <p:attrName>ppt_w</p:attrName>
                                        </p:attrNameLst>
                                      </p:cBhvr>
                                      <p:tavLst>
                                        <p:tav tm="0">
                                          <p:val>
                                            <p:fltVal val="0"/>
                                          </p:val>
                                        </p:tav>
                                        <p:tav tm="100000">
                                          <p:val>
                                            <p:strVal val="#ppt_w"/>
                                          </p:val>
                                        </p:tav>
                                      </p:tavLst>
                                    </p:anim>
                                    <p:anim calcmode="lin" valueType="num">
                                      <p:cBhvr>
                                        <p:cTn id="8" dur="1000" fill="hold"/>
                                        <p:tgtEl>
                                          <p:spTgt spid="37"/>
                                        </p:tgtEl>
                                        <p:attrNameLst>
                                          <p:attrName>ppt_h</p:attrName>
                                        </p:attrNameLst>
                                      </p:cBhvr>
                                      <p:tavLst>
                                        <p:tav tm="0">
                                          <p:val>
                                            <p:fltVal val="0"/>
                                          </p:val>
                                        </p:tav>
                                        <p:tav tm="100000">
                                          <p:val>
                                            <p:strVal val="#ppt_h"/>
                                          </p:val>
                                        </p:tav>
                                      </p:tavLst>
                                    </p:anim>
                                    <p:anim calcmode="lin" valueType="num">
                                      <p:cBhvr>
                                        <p:cTn id="9" dur="1000" fill="hold"/>
                                        <p:tgtEl>
                                          <p:spTgt spid="37"/>
                                        </p:tgtEl>
                                        <p:attrNameLst>
                                          <p:attrName>style.rotation</p:attrName>
                                        </p:attrNameLst>
                                      </p:cBhvr>
                                      <p:tavLst>
                                        <p:tav tm="0">
                                          <p:val>
                                            <p:fltVal val="90"/>
                                          </p:val>
                                        </p:tav>
                                        <p:tav tm="100000">
                                          <p:val>
                                            <p:fltVal val="0"/>
                                          </p:val>
                                        </p:tav>
                                      </p:tavLst>
                                    </p:anim>
                                    <p:animEffect transition="in" filter="fade">
                                      <p:cBhvr>
                                        <p:cTn id="10" dur="1000"/>
                                        <p:tgtEl>
                                          <p:spTgt spid="3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p:cTn id="13" dur="1000" fill="hold"/>
                                        <p:tgtEl>
                                          <p:spTgt spid="39"/>
                                        </p:tgtEl>
                                        <p:attrNameLst>
                                          <p:attrName>ppt_w</p:attrName>
                                        </p:attrNameLst>
                                      </p:cBhvr>
                                      <p:tavLst>
                                        <p:tav tm="0">
                                          <p:val>
                                            <p:fltVal val="0"/>
                                          </p:val>
                                        </p:tav>
                                        <p:tav tm="100000">
                                          <p:val>
                                            <p:strVal val="#ppt_w"/>
                                          </p:val>
                                        </p:tav>
                                      </p:tavLst>
                                    </p:anim>
                                    <p:anim calcmode="lin" valueType="num">
                                      <p:cBhvr>
                                        <p:cTn id="14" dur="1000" fill="hold"/>
                                        <p:tgtEl>
                                          <p:spTgt spid="39"/>
                                        </p:tgtEl>
                                        <p:attrNameLst>
                                          <p:attrName>ppt_h</p:attrName>
                                        </p:attrNameLst>
                                      </p:cBhvr>
                                      <p:tavLst>
                                        <p:tav tm="0">
                                          <p:val>
                                            <p:fltVal val="0"/>
                                          </p:val>
                                        </p:tav>
                                        <p:tav tm="100000">
                                          <p:val>
                                            <p:strVal val="#ppt_h"/>
                                          </p:val>
                                        </p:tav>
                                      </p:tavLst>
                                    </p:anim>
                                    <p:anim calcmode="lin" valueType="num">
                                      <p:cBhvr>
                                        <p:cTn id="15" dur="1000" fill="hold"/>
                                        <p:tgtEl>
                                          <p:spTgt spid="39"/>
                                        </p:tgtEl>
                                        <p:attrNameLst>
                                          <p:attrName>style.rotation</p:attrName>
                                        </p:attrNameLst>
                                      </p:cBhvr>
                                      <p:tavLst>
                                        <p:tav tm="0">
                                          <p:val>
                                            <p:fltVal val="90"/>
                                          </p:val>
                                        </p:tav>
                                        <p:tav tm="100000">
                                          <p:val>
                                            <p:fltVal val="0"/>
                                          </p:val>
                                        </p:tav>
                                      </p:tavLst>
                                    </p:anim>
                                    <p:animEffect transition="in" filter="fade">
                                      <p:cBhvr>
                                        <p:cTn id="16" dur="1000"/>
                                        <p:tgtEl>
                                          <p:spTgt spid="39"/>
                                        </p:tgtEl>
                                      </p:cBhvr>
                                    </p:animEffect>
                                  </p:childTnLst>
                                </p:cTn>
                              </p:par>
                              <p:par>
                                <p:cTn id="17" presetID="31" presetClass="entr" presetSubtype="0" fill="hold" nodeType="withEffect">
                                  <p:stCondLst>
                                    <p:cond delay="0"/>
                                  </p:stCondLst>
                                  <p:childTnLst>
                                    <p:set>
                                      <p:cBhvr>
                                        <p:cTn id="18" dur="1" fill="hold">
                                          <p:stCondLst>
                                            <p:cond delay="0"/>
                                          </p:stCondLst>
                                        </p:cTn>
                                        <p:tgtEl>
                                          <p:spTgt spid="40">
                                            <p:txEl>
                                              <p:pRg st="0" end="0"/>
                                            </p:txEl>
                                          </p:spTgt>
                                        </p:tgtEl>
                                        <p:attrNameLst>
                                          <p:attrName>style.visibility</p:attrName>
                                        </p:attrNameLst>
                                      </p:cBhvr>
                                      <p:to>
                                        <p:strVal val="visible"/>
                                      </p:to>
                                    </p:set>
                                    <p:anim calcmode="lin" valueType="num">
                                      <p:cBhvr>
                                        <p:cTn id="19" dur="1000" fill="hold"/>
                                        <p:tgtEl>
                                          <p:spTgt spid="40">
                                            <p:txEl>
                                              <p:pRg st="0" end="0"/>
                                            </p:txEl>
                                          </p:spTgt>
                                        </p:tgtEl>
                                        <p:attrNameLst>
                                          <p:attrName>ppt_w</p:attrName>
                                        </p:attrNameLst>
                                      </p:cBhvr>
                                      <p:tavLst>
                                        <p:tav tm="0">
                                          <p:val>
                                            <p:fltVal val="0"/>
                                          </p:val>
                                        </p:tav>
                                        <p:tav tm="100000">
                                          <p:val>
                                            <p:strVal val="#ppt_w"/>
                                          </p:val>
                                        </p:tav>
                                      </p:tavLst>
                                    </p:anim>
                                    <p:anim calcmode="lin" valueType="num">
                                      <p:cBhvr>
                                        <p:cTn id="20" dur="1000" fill="hold"/>
                                        <p:tgtEl>
                                          <p:spTgt spid="40">
                                            <p:txEl>
                                              <p:pRg st="0" end="0"/>
                                            </p:txEl>
                                          </p:spTgt>
                                        </p:tgtEl>
                                        <p:attrNameLst>
                                          <p:attrName>ppt_h</p:attrName>
                                        </p:attrNameLst>
                                      </p:cBhvr>
                                      <p:tavLst>
                                        <p:tav tm="0">
                                          <p:val>
                                            <p:fltVal val="0"/>
                                          </p:val>
                                        </p:tav>
                                        <p:tav tm="100000">
                                          <p:val>
                                            <p:strVal val="#ppt_h"/>
                                          </p:val>
                                        </p:tav>
                                      </p:tavLst>
                                    </p:anim>
                                    <p:anim calcmode="lin" valueType="num">
                                      <p:cBhvr>
                                        <p:cTn id="21" dur="1000" fill="hold"/>
                                        <p:tgtEl>
                                          <p:spTgt spid="40">
                                            <p:txEl>
                                              <p:pRg st="0" end="0"/>
                                            </p:txEl>
                                          </p:spTgt>
                                        </p:tgtEl>
                                        <p:attrNameLst>
                                          <p:attrName>style.rotation</p:attrName>
                                        </p:attrNameLst>
                                      </p:cBhvr>
                                      <p:tavLst>
                                        <p:tav tm="0">
                                          <p:val>
                                            <p:fltVal val="90"/>
                                          </p:val>
                                        </p:tav>
                                        <p:tav tm="100000">
                                          <p:val>
                                            <p:fltVal val="0"/>
                                          </p:val>
                                        </p:tav>
                                      </p:tavLst>
                                    </p:anim>
                                    <p:animEffect transition="in" filter="fade">
                                      <p:cBhvr>
                                        <p:cTn id="22" dur="1000"/>
                                        <p:tgtEl>
                                          <p:spTgt spid="40">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circle(in)">
                                      <p:cBhvr>
                                        <p:cTn id="27" dur="20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6" presetClass="entr" presetSubtype="16" fill="hold" grpId="0" nodeType="clickEffect">
                                  <p:stCondLst>
                                    <p:cond delay="0"/>
                                  </p:stCondLst>
                                  <p:childTnLst>
                                    <p:set>
                                      <p:cBhvr>
                                        <p:cTn id="31" dur="1" fill="hold">
                                          <p:stCondLst>
                                            <p:cond delay="0"/>
                                          </p:stCondLst>
                                        </p:cTn>
                                        <p:tgtEl>
                                          <p:spTgt spid="35"/>
                                        </p:tgtEl>
                                        <p:attrNameLst>
                                          <p:attrName>style.visibility</p:attrName>
                                        </p:attrNameLst>
                                      </p:cBhvr>
                                      <p:to>
                                        <p:strVal val="visible"/>
                                      </p:to>
                                    </p:set>
                                    <p:animEffect transition="in" filter="circle(in)">
                                      <p:cBhvr>
                                        <p:cTn id="32" dur="2000"/>
                                        <p:tgtEl>
                                          <p:spTgt spid="35"/>
                                        </p:tgtEl>
                                      </p:cBhvr>
                                    </p:animEffect>
                                  </p:childTnLst>
                                </p:cTn>
                              </p:par>
                            </p:childTnLst>
                          </p:cTn>
                        </p:par>
                      </p:childTnLst>
                    </p:cTn>
                  </p:par>
                  <p:par>
                    <p:cTn id="33" fill="hold">
                      <p:stCondLst>
                        <p:cond delay="indefinite"/>
                      </p:stCondLst>
                      <p:childTnLst>
                        <p:par>
                          <p:cTn id="34" fill="hold">
                            <p:stCondLst>
                              <p:cond delay="0"/>
                            </p:stCondLst>
                            <p:childTnLst>
                              <p:par>
                                <p:cTn id="35" presetID="53" presetClass="entr" presetSubtype="16" fill="hold" grpId="0" nodeType="clickEffect">
                                  <p:stCondLst>
                                    <p:cond delay="0"/>
                                  </p:stCondLst>
                                  <p:childTnLst>
                                    <p:set>
                                      <p:cBhvr>
                                        <p:cTn id="36" dur="1" fill="hold">
                                          <p:stCondLst>
                                            <p:cond delay="0"/>
                                          </p:stCondLst>
                                        </p:cTn>
                                        <p:tgtEl>
                                          <p:spTgt spid="31"/>
                                        </p:tgtEl>
                                        <p:attrNameLst>
                                          <p:attrName>style.visibility</p:attrName>
                                        </p:attrNameLst>
                                      </p:cBhvr>
                                      <p:to>
                                        <p:strVal val="visible"/>
                                      </p:to>
                                    </p:set>
                                    <p:anim calcmode="lin" valueType="num">
                                      <p:cBhvr>
                                        <p:cTn id="37" dur="500" fill="hold"/>
                                        <p:tgtEl>
                                          <p:spTgt spid="31"/>
                                        </p:tgtEl>
                                        <p:attrNameLst>
                                          <p:attrName>ppt_w</p:attrName>
                                        </p:attrNameLst>
                                      </p:cBhvr>
                                      <p:tavLst>
                                        <p:tav tm="0">
                                          <p:val>
                                            <p:fltVal val="0"/>
                                          </p:val>
                                        </p:tav>
                                        <p:tav tm="100000">
                                          <p:val>
                                            <p:strVal val="#ppt_w"/>
                                          </p:val>
                                        </p:tav>
                                      </p:tavLst>
                                    </p:anim>
                                    <p:anim calcmode="lin" valueType="num">
                                      <p:cBhvr>
                                        <p:cTn id="38" dur="500" fill="hold"/>
                                        <p:tgtEl>
                                          <p:spTgt spid="31"/>
                                        </p:tgtEl>
                                        <p:attrNameLst>
                                          <p:attrName>ppt_h</p:attrName>
                                        </p:attrNameLst>
                                      </p:cBhvr>
                                      <p:tavLst>
                                        <p:tav tm="0">
                                          <p:val>
                                            <p:fltVal val="0"/>
                                          </p:val>
                                        </p:tav>
                                        <p:tav tm="100000">
                                          <p:val>
                                            <p:strVal val="#ppt_h"/>
                                          </p:val>
                                        </p:tav>
                                      </p:tavLst>
                                    </p:anim>
                                    <p:animEffect transition="in" filter="fade">
                                      <p:cBhvr>
                                        <p:cTn id="39" dur="500"/>
                                        <p:tgtEl>
                                          <p:spTgt spid="31"/>
                                        </p:tgtEl>
                                      </p:cBhvr>
                                    </p:animEffect>
                                  </p:childTnLst>
                                </p:cTn>
                              </p:par>
                            </p:childTnLst>
                          </p:cTn>
                        </p:par>
                      </p:childTnLst>
                    </p:cTn>
                  </p:par>
                  <p:par>
                    <p:cTn id="40" fill="hold">
                      <p:stCondLst>
                        <p:cond delay="indefinite"/>
                      </p:stCondLst>
                      <p:childTnLst>
                        <p:par>
                          <p:cTn id="41" fill="hold">
                            <p:stCondLst>
                              <p:cond delay="0"/>
                            </p:stCondLst>
                            <p:childTnLst>
                              <p:par>
                                <p:cTn id="42" presetID="6" presetClass="entr" presetSubtype="16" fill="hold" grpId="0" nodeType="clickEffect">
                                  <p:stCondLst>
                                    <p:cond delay="0"/>
                                  </p:stCondLst>
                                  <p:childTnLst>
                                    <p:set>
                                      <p:cBhvr>
                                        <p:cTn id="43" dur="1" fill="hold">
                                          <p:stCondLst>
                                            <p:cond delay="0"/>
                                          </p:stCondLst>
                                        </p:cTn>
                                        <p:tgtEl>
                                          <p:spTgt spid="32"/>
                                        </p:tgtEl>
                                        <p:attrNameLst>
                                          <p:attrName>style.visibility</p:attrName>
                                        </p:attrNameLst>
                                      </p:cBhvr>
                                      <p:to>
                                        <p:strVal val="visible"/>
                                      </p:to>
                                    </p:set>
                                    <p:animEffect transition="in" filter="circle(in)">
                                      <p:cBhvr>
                                        <p:cTn id="44" dur="2000"/>
                                        <p:tgtEl>
                                          <p:spTgt spid="32"/>
                                        </p:tgtEl>
                                      </p:cBhvr>
                                    </p:animEffect>
                                  </p:childTnLst>
                                </p:cTn>
                              </p:par>
                            </p:childTnLst>
                          </p:cTn>
                        </p:par>
                      </p:childTnLst>
                    </p:cTn>
                  </p:par>
                  <p:par>
                    <p:cTn id="45" fill="hold">
                      <p:stCondLst>
                        <p:cond delay="indefinite"/>
                      </p:stCondLst>
                      <p:childTnLst>
                        <p:par>
                          <p:cTn id="46" fill="hold">
                            <p:stCondLst>
                              <p:cond delay="0"/>
                            </p:stCondLst>
                            <p:childTnLst>
                              <p:par>
                                <p:cTn id="47" presetID="6" presetClass="entr" presetSubtype="16" fill="hold" grpId="0" nodeType="clickEffect">
                                  <p:stCondLst>
                                    <p:cond delay="0"/>
                                  </p:stCondLst>
                                  <p:childTnLst>
                                    <p:set>
                                      <p:cBhvr>
                                        <p:cTn id="48" dur="1" fill="hold">
                                          <p:stCondLst>
                                            <p:cond delay="0"/>
                                          </p:stCondLst>
                                        </p:cTn>
                                        <p:tgtEl>
                                          <p:spTgt spid="33"/>
                                        </p:tgtEl>
                                        <p:attrNameLst>
                                          <p:attrName>style.visibility</p:attrName>
                                        </p:attrNameLst>
                                      </p:cBhvr>
                                      <p:to>
                                        <p:strVal val="visible"/>
                                      </p:to>
                                    </p:set>
                                    <p:animEffect transition="in" filter="circle(in)">
                                      <p:cBhvr>
                                        <p:cTn id="49" dur="2000"/>
                                        <p:tgtEl>
                                          <p:spTgt spid="33"/>
                                        </p:tgtEl>
                                      </p:cBhvr>
                                    </p:animEffect>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34"/>
                                        </p:tgtEl>
                                        <p:attrNameLst>
                                          <p:attrName>style.visibility</p:attrName>
                                        </p:attrNameLst>
                                      </p:cBhvr>
                                      <p:to>
                                        <p:strVal val="visible"/>
                                      </p:to>
                                    </p:set>
                                    <p:animEffect transition="in" filter="fade">
                                      <p:cBhvr>
                                        <p:cTn id="54" dur="1000"/>
                                        <p:tgtEl>
                                          <p:spTgt spid="34"/>
                                        </p:tgtEl>
                                      </p:cBhvr>
                                    </p:animEffect>
                                    <p:anim calcmode="lin" valueType="num">
                                      <p:cBhvr>
                                        <p:cTn id="55" dur="1000" fill="hold"/>
                                        <p:tgtEl>
                                          <p:spTgt spid="34"/>
                                        </p:tgtEl>
                                        <p:attrNameLst>
                                          <p:attrName>ppt_x</p:attrName>
                                        </p:attrNameLst>
                                      </p:cBhvr>
                                      <p:tavLst>
                                        <p:tav tm="0">
                                          <p:val>
                                            <p:strVal val="#ppt_x"/>
                                          </p:val>
                                        </p:tav>
                                        <p:tav tm="100000">
                                          <p:val>
                                            <p:strVal val="#ppt_x"/>
                                          </p:val>
                                        </p:tav>
                                      </p:tavLst>
                                    </p:anim>
                                    <p:anim calcmode="lin" valueType="num">
                                      <p:cBhvr>
                                        <p:cTn id="56"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36"/>
                                        </p:tgtEl>
                                        <p:attrNameLst>
                                          <p:attrName>style.visibility</p:attrName>
                                        </p:attrNameLst>
                                      </p:cBhvr>
                                      <p:to>
                                        <p:strVal val="visible"/>
                                      </p:to>
                                    </p:set>
                                    <p:animEffect transition="in" filter="fade">
                                      <p:cBhvr>
                                        <p:cTn id="61" dur="1000"/>
                                        <p:tgtEl>
                                          <p:spTgt spid="36"/>
                                        </p:tgtEl>
                                      </p:cBhvr>
                                    </p:animEffect>
                                    <p:anim calcmode="lin" valueType="num">
                                      <p:cBhvr>
                                        <p:cTn id="62" dur="1000" fill="hold"/>
                                        <p:tgtEl>
                                          <p:spTgt spid="36"/>
                                        </p:tgtEl>
                                        <p:attrNameLst>
                                          <p:attrName>ppt_x</p:attrName>
                                        </p:attrNameLst>
                                      </p:cBhvr>
                                      <p:tavLst>
                                        <p:tav tm="0">
                                          <p:val>
                                            <p:strVal val="#ppt_x"/>
                                          </p:val>
                                        </p:tav>
                                        <p:tav tm="100000">
                                          <p:val>
                                            <p:strVal val="#ppt_x"/>
                                          </p:val>
                                        </p:tav>
                                      </p:tavLst>
                                    </p:anim>
                                    <p:anim calcmode="lin" valueType="num">
                                      <p:cBhvr>
                                        <p:cTn id="63"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animBg="1"/>
      <p:bldP spid="32" grpId="0" animBg="1"/>
      <p:bldP spid="33" grpId="0"/>
      <p:bldP spid="34" grpId="0"/>
      <p:bldP spid="35" grpId="0"/>
      <p:bldP spid="36" grpId="0" animBg="1"/>
      <p:bldP spid="37" grpId="0"/>
      <p:bldP spid="39"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08"/>
        <p:cNvGrpSpPr/>
        <p:nvPr/>
      </p:nvGrpSpPr>
      <p:grpSpPr>
        <a:xfrm>
          <a:off x="0" y="0"/>
          <a:ext cx="0" cy="0"/>
          <a:chOff x="0" y="0"/>
          <a:chExt cx="0" cy="0"/>
        </a:xfrm>
      </p:grpSpPr>
      <p:sp>
        <p:nvSpPr>
          <p:cNvPr id="7" name="Rectangle 6">
            <a:extLst>
              <a:ext uri="{FF2B5EF4-FFF2-40B4-BE49-F238E27FC236}">
                <a16:creationId xmlns="" xmlns:a16="http://schemas.microsoft.com/office/drawing/2014/main" id="{1E370B83-127B-4DE0-83EF-35E74E8C447A}"/>
              </a:ext>
            </a:extLst>
          </p:cNvPr>
          <p:cNvSpPr>
            <a:spLocks noChangeArrowheads="1"/>
          </p:cNvSpPr>
          <p:nvPr/>
        </p:nvSpPr>
        <p:spPr bwMode="auto">
          <a:xfrm>
            <a:off x="3507646" y="1076248"/>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9" name="Hexagon 8">
            <a:extLst>
              <a:ext uri="{FF2B5EF4-FFF2-40B4-BE49-F238E27FC236}">
                <a16:creationId xmlns="" xmlns:a16="http://schemas.microsoft.com/office/drawing/2014/main" id="{F3439685-11F9-4F38-8A9D-7099EDC3E76E}"/>
              </a:ext>
            </a:extLst>
          </p:cNvPr>
          <p:cNvSpPr/>
          <p:nvPr/>
        </p:nvSpPr>
        <p:spPr>
          <a:xfrm>
            <a:off x="2912352" y="1160423"/>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0" name="Rectangle 5">
            <a:extLst>
              <a:ext uri="{FF2B5EF4-FFF2-40B4-BE49-F238E27FC236}">
                <a16:creationId xmlns="" xmlns:a16="http://schemas.microsoft.com/office/drawing/2014/main" id="{86DD5650-7B18-47B2-B9EA-F496029573BF}"/>
              </a:ext>
            </a:extLst>
          </p:cNvPr>
          <p:cNvSpPr>
            <a:spLocks noChangeArrowheads="1"/>
          </p:cNvSpPr>
          <p:nvPr/>
        </p:nvSpPr>
        <p:spPr bwMode="auto">
          <a:xfrm>
            <a:off x="3772056" y="1436971"/>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000" b="1" dirty="0">
                <a:solidFill>
                  <a:srgbClr val="7030A0"/>
                </a:solidFill>
                <a:cs typeface="Arial" panose="020B0604020202020204" pitchFamily="34" charset="0"/>
              </a:rPr>
              <a:t>Chu chuyển</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tư</a:t>
            </a:r>
            <a:r>
              <a:rPr lang="en-US" altLang="en-US" sz="2000" b="1" dirty="0">
                <a:solidFill>
                  <a:srgbClr val="7030A0"/>
                </a:solidFill>
                <a:cs typeface="Arial" panose="020B0604020202020204" pitchFamily="34" charset="0"/>
              </a:rPr>
              <a:t> </a:t>
            </a:r>
            <a:r>
              <a:rPr lang="en-US" altLang="en-US" sz="2000" b="1" dirty="0" err="1">
                <a:solidFill>
                  <a:srgbClr val="7030A0"/>
                </a:solidFill>
                <a:cs typeface="Arial" panose="020B0604020202020204" pitchFamily="34" charset="0"/>
              </a:rPr>
              <a:t>bản</a:t>
            </a:r>
            <a:r>
              <a:rPr lang="en-US" altLang="en-US" sz="2000" b="1" dirty="0">
                <a:solidFill>
                  <a:srgbClr val="7030A0"/>
                </a:solidFill>
                <a:cs typeface="Arial" panose="020B0604020202020204" pitchFamily="34" charset="0"/>
              </a:rPr>
              <a:t> </a:t>
            </a:r>
          </a:p>
        </p:txBody>
      </p:sp>
      <p:sp>
        <p:nvSpPr>
          <p:cNvPr id="12" name="TextBox 11">
            <a:extLst>
              <a:ext uri="{FF2B5EF4-FFF2-40B4-BE49-F238E27FC236}">
                <a16:creationId xmlns="" xmlns:a16="http://schemas.microsoft.com/office/drawing/2014/main" id="{FA84E789-DB1E-417A-8D7C-A672AA4B6B09}"/>
              </a:ext>
            </a:extLst>
          </p:cNvPr>
          <p:cNvSpPr txBox="1"/>
          <p:nvPr/>
        </p:nvSpPr>
        <p:spPr>
          <a:xfrm>
            <a:off x="840696" y="1841400"/>
            <a:ext cx="10244380" cy="707886"/>
          </a:xfrm>
          <a:prstGeom prst="rect">
            <a:avLst/>
          </a:prstGeom>
          <a:noFill/>
        </p:spPr>
        <p:txBody>
          <a:bodyPr wrap="square">
            <a:spAutoFit/>
          </a:bodyPr>
          <a:lstStyle/>
          <a:p>
            <a:pPr algn="ctr"/>
            <a:r>
              <a:rPr lang="vi-VN" sz="2000" b="0" i="0" dirty="0">
                <a:solidFill>
                  <a:srgbClr val="010101"/>
                </a:solidFill>
                <a:effectLst/>
                <a:latin typeface="Arial" panose="020B0604020202020204" pitchFamily="34" charset="0"/>
                <a:cs typeface="Arial" panose="020B0604020202020204" pitchFamily="34" charset="0"/>
              </a:rPr>
              <a:t>Xét theo phương thức chu chuyển giá trị của tư bản sản xuất vào giá trị sản phẩm, tư bản được chia thành các bộ phận là tư bản cố định và tư bản lưu động.</a:t>
            </a:r>
            <a:endParaRPr lang="en-US" sz="2000" dirty="0">
              <a:latin typeface="Arial" panose="020B0604020202020204" pitchFamily="34" charset="0"/>
              <a:cs typeface="Arial" panose="020B0604020202020204" pitchFamily="34" charset="0"/>
            </a:endParaRPr>
          </a:p>
        </p:txBody>
      </p:sp>
      <p:sp>
        <p:nvSpPr>
          <p:cNvPr id="13" name="Rectangle 5">
            <a:extLst>
              <a:ext uri="{FF2B5EF4-FFF2-40B4-BE49-F238E27FC236}">
                <a16:creationId xmlns="" xmlns:a16="http://schemas.microsoft.com/office/drawing/2014/main" id="{845E0310-86C4-4657-B5F5-CE36398BEB01}"/>
              </a:ext>
            </a:extLst>
          </p:cNvPr>
          <p:cNvSpPr>
            <a:spLocks noChangeArrowheads="1"/>
          </p:cNvSpPr>
          <p:nvPr/>
        </p:nvSpPr>
        <p:spPr bwMode="auto">
          <a:xfrm>
            <a:off x="1252780" y="3235092"/>
            <a:ext cx="1600200" cy="682625"/>
          </a:xfrm>
          <a:prstGeom prst="rect">
            <a:avLst/>
          </a:prstGeom>
          <a:noFill/>
          <a:ln w="38100">
            <a:solidFill>
              <a:srgbClr val="990000"/>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120000"/>
              </a:lnSpc>
              <a:defRPr/>
            </a:pPr>
            <a:r>
              <a:rPr lang="en-US" sz="3200" b="1" dirty="0">
                <a:solidFill>
                  <a:srgbClr val="C00000"/>
                </a:solidFill>
                <a:latin typeface="+mj-lt"/>
              </a:rPr>
              <a:t>TBSX    </a:t>
            </a:r>
            <a:r>
              <a:rPr lang="en-US" sz="3200" b="1" dirty="0">
                <a:latin typeface="+mj-lt"/>
              </a:rPr>
              <a:t>     </a:t>
            </a:r>
            <a:r>
              <a:rPr lang="en-US" sz="3200" b="1" dirty="0">
                <a:latin typeface="Times New Roman" panose="02020603050405020304" pitchFamily="18" charset="0"/>
              </a:rPr>
              <a:t>      </a:t>
            </a:r>
          </a:p>
        </p:txBody>
      </p:sp>
      <p:sp>
        <p:nvSpPr>
          <p:cNvPr id="14" name="Rectangle 6">
            <a:extLst>
              <a:ext uri="{FF2B5EF4-FFF2-40B4-BE49-F238E27FC236}">
                <a16:creationId xmlns="" xmlns:a16="http://schemas.microsoft.com/office/drawing/2014/main" id="{4FC4FE13-57A6-4357-B283-73CBFD1CD10F}"/>
              </a:ext>
            </a:extLst>
          </p:cNvPr>
          <p:cNvSpPr>
            <a:spLocks noChangeArrowheads="1"/>
          </p:cNvSpPr>
          <p:nvPr/>
        </p:nvSpPr>
        <p:spPr bwMode="auto">
          <a:xfrm>
            <a:off x="3454683" y="2779251"/>
            <a:ext cx="1600200" cy="534988"/>
          </a:xfrm>
          <a:prstGeom prst="rect">
            <a:avLst/>
          </a:prstGeom>
          <a:noFill/>
          <a:ln w="38100">
            <a:solidFill>
              <a:srgbClr val="990000"/>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120000"/>
              </a:lnSpc>
              <a:defRPr/>
            </a:pPr>
            <a:r>
              <a:rPr lang="en-US" sz="2400" b="1" dirty="0">
                <a:solidFill>
                  <a:srgbClr val="006600"/>
                </a:solidFill>
                <a:latin typeface="+mj-lt"/>
              </a:rPr>
              <a:t>TLSX (c)              </a:t>
            </a:r>
          </a:p>
        </p:txBody>
      </p:sp>
      <p:sp>
        <p:nvSpPr>
          <p:cNvPr id="15" name="Rectangle 7">
            <a:extLst>
              <a:ext uri="{FF2B5EF4-FFF2-40B4-BE49-F238E27FC236}">
                <a16:creationId xmlns="" xmlns:a16="http://schemas.microsoft.com/office/drawing/2014/main" id="{804FDE4D-7D80-4787-BE55-E2F6C6B9CFC7}"/>
              </a:ext>
            </a:extLst>
          </p:cNvPr>
          <p:cNvSpPr>
            <a:spLocks noChangeArrowheads="1"/>
          </p:cNvSpPr>
          <p:nvPr/>
        </p:nvSpPr>
        <p:spPr bwMode="auto">
          <a:xfrm>
            <a:off x="3423713" y="4245382"/>
            <a:ext cx="1600200" cy="534987"/>
          </a:xfrm>
          <a:prstGeom prst="rect">
            <a:avLst/>
          </a:prstGeom>
          <a:noFill/>
          <a:ln w="38100">
            <a:solidFill>
              <a:srgbClr val="990000"/>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120000"/>
              </a:lnSpc>
              <a:defRPr/>
            </a:pPr>
            <a:r>
              <a:rPr lang="en-US" sz="2400" b="1" dirty="0">
                <a:solidFill>
                  <a:srgbClr val="006600"/>
                </a:solidFill>
                <a:latin typeface="+mj-lt"/>
              </a:rPr>
              <a:t>SLĐ (v)</a:t>
            </a:r>
            <a:r>
              <a:rPr lang="en-US" sz="2400" b="1" dirty="0">
                <a:latin typeface="+mj-lt"/>
              </a:rPr>
              <a:t>              </a:t>
            </a:r>
          </a:p>
        </p:txBody>
      </p:sp>
      <p:sp>
        <p:nvSpPr>
          <p:cNvPr id="16" name="Rectangle 10">
            <a:extLst>
              <a:ext uri="{FF2B5EF4-FFF2-40B4-BE49-F238E27FC236}">
                <a16:creationId xmlns="" xmlns:a16="http://schemas.microsoft.com/office/drawing/2014/main" id="{3ED30CBA-CD68-47EC-BC40-6AAC018BB255}"/>
              </a:ext>
            </a:extLst>
          </p:cNvPr>
          <p:cNvSpPr>
            <a:spLocks noChangeArrowheads="1"/>
          </p:cNvSpPr>
          <p:nvPr/>
        </p:nvSpPr>
        <p:spPr bwMode="auto">
          <a:xfrm>
            <a:off x="5989739" y="2549286"/>
            <a:ext cx="4645051" cy="429092"/>
          </a:xfrm>
          <a:prstGeom prst="rect">
            <a:avLst/>
          </a:prstGeom>
          <a:noFill/>
          <a:ln w="38100">
            <a:solidFill>
              <a:srgbClr val="99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120000"/>
              </a:lnSpc>
            </a:pPr>
            <a:r>
              <a:rPr lang="en-US" altLang="en-US" sz="2000" b="1" dirty="0">
                <a:solidFill>
                  <a:srgbClr val="0033CC"/>
                </a:solidFill>
                <a:cs typeface="Arial" panose="020B0604020202020204" pitchFamily="34" charset="0"/>
              </a:rPr>
              <a:t>(</a:t>
            </a:r>
            <a:r>
              <a:rPr lang="en-US" altLang="en-US" sz="2000" dirty="0">
                <a:solidFill>
                  <a:srgbClr val="0033CC"/>
                </a:solidFill>
                <a:cs typeface="Arial" panose="020B0604020202020204" pitchFamily="34" charset="0"/>
              </a:rPr>
              <a:t>c</a:t>
            </a:r>
            <a:r>
              <a:rPr lang="en-US" altLang="en-US" sz="2000" baseline="-25000" dirty="0">
                <a:solidFill>
                  <a:srgbClr val="0033CC"/>
                </a:solidFill>
                <a:cs typeface="Arial" panose="020B0604020202020204" pitchFamily="34" charset="0"/>
              </a:rPr>
              <a:t>1</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nhà</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xưởng</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máy</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móc</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thiết</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bị</a:t>
            </a:r>
            <a:r>
              <a:rPr lang="en-US" altLang="en-US" sz="2000" b="1" dirty="0">
                <a:solidFill>
                  <a:srgbClr val="0033CC"/>
                </a:solidFill>
                <a:cs typeface="Arial" panose="020B0604020202020204" pitchFamily="34" charset="0"/>
              </a:rPr>
              <a:t>…</a:t>
            </a:r>
          </a:p>
        </p:txBody>
      </p:sp>
      <p:sp>
        <p:nvSpPr>
          <p:cNvPr id="17" name="Rectangle 11">
            <a:extLst>
              <a:ext uri="{FF2B5EF4-FFF2-40B4-BE49-F238E27FC236}">
                <a16:creationId xmlns="" xmlns:a16="http://schemas.microsoft.com/office/drawing/2014/main" id="{BEC19357-9AB7-41B4-BA89-E08A609F41F6}"/>
              </a:ext>
            </a:extLst>
          </p:cNvPr>
          <p:cNvSpPr>
            <a:spLocks noChangeArrowheads="1"/>
          </p:cNvSpPr>
          <p:nvPr/>
        </p:nvSpPr>
        <p:spPr bwMode="auto">
          <a:xfrm>
            <a:off x="5962886" y="3322968"/>
            <a:ext cx="4645050" cy="496887"/>
          </a:xfrm>
          <a:prstGeom prst="rect">
            <a:avLst/>
          </a:prstGeom>
          <a:noFill/>
          <a:ln w="38100">
            <a:solidFill>
              <a:srgbClr val="99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20000"/>
              </a:lnSpc>
            </a:pPr>
            <a:r>
              <a:rPr lang="en-US" altLang="en-US" sz="2400" b="1" dirty="0">
                <a:solidFill>
                  <a:srgbClr val="800040"/>
                </a:solidFill>
                <a:latin typeface="Times New Roman" panose="02020603050405020304" pitchFamily="18" charset="0"/>
              </a:rPr>
              <a:t>(</a:t>
            </a:r>
            <a:r>
              <a:rPr lang="en-US" altLang="en-US" sz="2400" dirty="0">
                <a:solidFill>
                  <a:srgbClr val="800040"/>
                </a:solidFill>
                <a:latin typeface=".VnTime" panose="020B7200000000000000" pitchFamily="34" charset="0"/>
              </a:rPr>
              <a:t>c</a:t>
            </a:r>
            <a:r>
              <a:rPr lang="en-US" altLang="en-US" sz="2400" baseline="-25000" dirty="0">
                <a:solidFill>
                  <a:srgbClr val="800040"/>
                </a:solidFill>
                <a:latin typeface=".VnTime" panose="020B7200000000000000" pitchFamily="34" charset="0"/>
              </a:rPr>
              <a:t>2</a:t>
            </a:r>
            <a:r>
              <a:rPr lang="en-US" altLang="en-US" sz="2400" b="1" dirty="0">
                <a:solidFill>
                  <a:srgbClr val="800040"/>
                </a:solidFill>
                <a:latin typeface="Times New Roman" panose="02020603050405020304" pitchFamily="18" charset="0"/>
              </a:rPr>
              <a:t>) </a:t>
            </a:r>
            <a:r>
              <a:rPr lang="vi-VN" altLang="en-US" sz="2400" b="1" dirty="0">
                <a:solidFill>
                  <a:srgbClr val="800040"/>
                </a:solidFill>
                <a:latin typeface="Times New Roman" panose="02020603050405020304" pitchFamily="18" charset="0"/>
              </a:rPr>
              <a:t>n</a:t>
            </a:r>
            <a:r>
              <a:rPr lang="en-US" altLang="en-US" sz="2400" b="1" dirty="0" err="1">
                <a:solidFill>
                  <a:srgbClr val="800040"/>
                </a:solidFill>
                <a:latin typeface="Times New Roman" panose="02020603050405020304" pitchFamily="18" charset="0"/>
              </a:rPr>
              <a:t>guyên</a:t>
            </a:r>
            <a:r>
              <a:rPr lang="en-US" altLang="en-US" sz="2400" b="1" dirty="0">
                <a:solidFill>
                  <a:srgbClr val="800040"/>
                </a:solidFill>
                <a:latin typeface="Times New Roman" panose="02020603050405020304" pitchFamily="18" charset="0"/>
              </a:rPr>
              <a:t>, </a:t>
            </a:r>
            <a:r>
              <a:rPr lang="en-US" altLang="en-US" sz="2400" b="1" dirty="0" err="1">
                <a:solidFill>
                  <a:srgbClr val="800040"/>
                </a:solidFill>
                <a:latin typeface="Times New Roman" panose="02020603050405020304" pitchFamily="18" charset="0"/>
              </a:rPr>
              <a:t>nhiên</a:t>
            </a:r>
            <a:r>
              <a:rPr lang="en-US" altLang="en-US" sz="2400" b="1" dirty="0">
                <a:solidFill>
                  <a:srgbClr val="800040"/>
                </a:solidFill>
                <a:latin typeface="Times New Roman" panose="02020603050405020304" pitchFamily="18" charset="0"/>
              </a:rPr>
              <a:t>, </a:t>
            </a:r>
            <a:r>
              <a:rPr lang="en-US" altLang="en-US" sz="2400" b="1" dirty="0" err="1">
                <a:solidFill>
                  <a:srgbClr val="800040"/>
                </a:solidFill>
                <a:latin typeface="Times New Roman" panose="02020603050405020304" pitchFamily="18" charset="0"/>
              </a:rPr>
              <a:t>vật</a:t>
            </a:r>
            <a:r>
              <a:rPr lang="en-US" altLang="en-US" sz="2400" b="1" dirty="0">
                <a:solidFill>
                  <a:srgbClr val="800040"/>
                </a:solidFill>
                <a:latin typeface="Times New Roman" panose="02020603050405020304" pitchFamily="18" charset="0"/>
              </a:rPr>
              <a:t> </a:t>
            </a:r>
            <a:r>
              <a:rPr lang="en-US" altLang="en-US" sz="2400" b="1" dirty="0" err="1">
                <a:solidFill>
                  <a:srgbClr val="800040"/>
                </a:solidFill>
                <a:latin typeface="Times New Roman" panose="02020603050405020304" pitchFamily="18" charset="0"/>
              </a:rPr>
              <a:t>liệu</a:t>
            </a:r>
            <a:r>
              <a:rPr lang="en-US" altLang="en-US" sz="2400" b="1" dirty="0">
                <a:solidFill>
                  <a:srgbClr val="800040"/>
                </a:solidFill>
                <a:latin typeface="Times New Roman" panose="02020603050405020304" pitchFamily="18" charset="0"/>
              </a:rPr>
              <a:t>              </a:t>
            </a:r>
          </a:p>
        </p:txBody>
      </p:sp>
      <p:sp>
        <p:nvSpPr>
          <p:cNvPr id="18" name="Rectangle 14">
            <a:extLst>
              <a:ext uri="{FF2B5EF4-FFF2-40B4-BE49-F238E27FC236}">
                <a16:creationId xmlns="" xmlns:a16="http://schemas.microsoft.com/office/drawing/2014/main" id="{5B378773-B36A-415B-A4CB-0EB6C536210E}"/>
              </a:ext>
            </a:extLst>
          </p:cNvPr>
          <p:cNvSpPr>
            <a:spLocks noChangeArrowheads="1"/>
          </p:cNvSpPr>
          <p:nvPr/>
        </p:nvSpPr>
        <p:spPr bwMode="auto">
          <a:xfrm>
            <a:off x="2336666" y="4996811"/>
            <a:ext cx="8029575" cy="1714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algn="just" eaLnBrk="1" hangingPunct="1">
              <a:buClr>
                <a:schemeClr val="folHlink"/>
              </a:buClr>
              <a:buSzPct val="60000"/>
              <a:buFont typeface="Wingdings" panose="05000000000000000000" pitchFamily="2" charset="2"/>
              <a:buNone/>
            </a:pPr>
            <a:r>
              <a:rPr lang="en-US" altLang="en-US" sz="2000" b="1" dirty="0">
                <a:solidFill>
                  <a:srgbClr val="FF0000"/>
                </a:solidFill>
                <a:latin typeface="+mj-lt"/>
              </a:rPr>
              <a:t>c</a:t>
            </a:r>
            <a:r>
              <a:rPr lang="en-US" altLang="en-US" sz="2000" b="1" baseline="-25000" dirty="0">
                <a:solidFill>
                  <a:srgbClr val="FF0000"/>
                </a:solidFill>
                <a:latin typeface="+mj-lt"/>
              </a:rPr>
              <a:t>1</a:t>
            </a:r>
            <a:r>
              <a:rPr lang="en-US" altLang="en-US" sz="2000" b="1" dirty="0">
                <a:solidFill>
                  <a:srgbClr val="FF0000"/>
                </a:solidFill>
                <a:latin typeface="+mj-lt"/>
              </a:rPr>
              <a:t>:</a:t>
            </a:r>
            <a:r>
              <a:rPr lang="en-US" altLang="en-US" sz="2000" dirty="0">
                <a:solidFill>
                  <a:srgbClr val="990000"/>
                </a:solidFill>
                <a:latin typeface="+mj-lt"/>
              </a:rPr>
              <a:t> </a:t>
            </a:r>
            <a:r>
              <a:rPr lang="en-US" altLang="en-US" sz="2000" dirty="0" err="1">
                <a:latin typeface="+mj-lt"/>
              </a:rPr>
              <a:t>Tham</a:t>
            </a:r>
            <a:r>
              <a:rPr lang="en-US" altLang="en-US" sz="2000" dirty="0">
                <a:latin typeface="+mj-lt"/>
              </a:rPr>
              <a:t> </a:t>
            </a:r>
            <a:r>
              <a:rPr lang="en-US" altLang="en-US" sz="2000" dirty="0" err="1">
                <a:latin typeface="+mj-lt"/>
              </a:rPr>
              <a:t>gia</a:t>
            </a:r>
            <a:r>
              <a:rPr lang="en-US" altLang="en-US" sz="2000" dirty="0">
                <a:latin typeface="+mj-lt"/>
              </a:rPr>
              <a:t> </a:t>
            </a:r>
            <a:r>
              <a:rPr lang="en-US" altLang="en-US" sz="2000" dirty="0" err="1">
                <a:latin typeface="+mj-lt"/>
              </a:rPr>
              <a:t>vào</a:t>
            </a:r>
            <a:r>
              <a:rPr lang="en-US" altLang="en-US" sz="2000" dirty="0">
                <a:latin typeface="+mj-lt"/>
              </a:rPr>
              <a:t> </a:t>
            </a:r>
            <a:r>
              <a:rPr lang="en-US" altLang="en-US" sz="2000" dirty="0" err="1">
                <a:latin typeface="+mj-lt"/>
              </a:rPr>
              <a:t>quá</a:t>
            </a:r>
            <a:r>
              <a:rPr lang="en-US" altLang="en-US" sz="2000" dirty="0">
                <a:latin typeface="+mj-lt"/>
              </a:rPr>
              <a:t> </a:t>
            </a:r>
            <a:r>
              <a:rPr lang="en-US" altLang="en-US" sz="2000" dirty="0" err="1">
                <a:latin typeface="+mj-lt"/>
              </a:rPr>
              <a:t>trình</a:t>
            </a:r>
            <a:r>
              <a:rPr lang="en-US" altLang="en-US" sz="2000" dirty="0">
                <a:latin typeface="+mj-lt"/>
              </a:rPr>
              <a:t> </a:t>
            </a:r>
            <a:r>
              <a:rPr lang="en-US" altLang="en-US" sz="2000" dirty="0" err="1">
                <a:latin typeface="+mj-lt"/>
              </a:rPr>
              <a:t>sx</a:t>
            </a:r>
            <a:r>
              <a:rPr lang="en-US" altLang="en-US" sz="2000" dirty="0">
                <a:latin typeface="+mj-lt"/>
              </a:rPr>
              <a:t>, </a:t>
            </a:r>
            <a:r>
              <a:rPr lang="en-US" altLang="en-US" sz="2000" dirty="0" err="1">
                <a:latin typeface="+mj-lt"/>
              </a:rPr>
              <a:t>khấu</a:t>
            </a:r>
            <a:r>
              <a:rPr lang="en-US" altLang="en-US" sz="2000" dirty="0">
                <a:latin typeface="+mj-lt"/>
              </a:rPr>
              <a:t> </a:t>
            </a:r>
            <a:r>
              <a:rPr lang="en-US" altLang="en-US" sz="2000" dirty="0" err="1">
                <a:latin typeface="+mj-lt"/>
              </a:rPr>
              <a:t>hao</a:t>
            </a:r>
            <a:r>
              <a:rPr lang="en-US" altLang="en-US" sz="2000" dirty="0">
                <a:latin typeface="+mj-lt"/>
              </a:rPr>
              <a:t> </a:t>
            </a:r>
            <a:r>
              <a:rPr lang="en-US" altLang="en-US" sz="2000" dirty="0" err="1">
                <a:latin typeface="+mj-lt"/>
              </a:rPr>
              <a:t>và</a:t>
            </a:r>
            <a:r>
              <a:rPr lang="en-US" altLang="en-US" sz="2000" dirty="0">
                <a:latin typeface="+mj-lt"/>
              </a:rPr>
              <a:t> </a:t>
            </a:r>
            <a:r>
              <a:rPr lang="en-US" altLang="en-US" sz="2000" dirty="0" err="1">
                <a:latin typeface="+mj-lt"/>
              </a:rPr>
              <a:t>chuyển</a:t>
            </a:r>
            <a:r>
              <a:rPr lang="en-US" altLang="en-US" sz="2000" dirty="0">
                <a:latin typeface="+mj-lt"/>
              </a:rPr>
              <a:t> </a:t>
            </a:r>
            <a:r>
              <a:rPr lang="en-US" altLang="en-US" sz="2000" dirty="0" err="1">
                <a:latin typeface="+mj-lt"/>
              </a:rPr>
              <a:t>dần</a:t>
            </a:r>
            <a:r>
              <a:rPr lang="en-US" altLang="en-US" sz="2000" dirty="0">
                <a:latin typeface="+mj-lt"/>
              </a:rPr>
              <a:t> </a:t>
            </a:r>
            <a:r>
              <a:rPr lang="en-US" altLang="en-US" sz="2000" dirty="0" err="1">
                <a:latin typeface="+mj-lt"/>
              </a:rPr>
              <a:t>vào</a:t>
            </a:r>
            <a:r>
              <a:rPr lang="en-US" altLang="en-US" sz="2000" dirty="0">
                <a:latin typeface="+mj-lt"/>
              </a:rPr>
              <a:t> </a:t>
            </a:r>
            <a:r>
              <a:rPr lang="en-US" altLang="en-US" sz="2000" dirty="0" err="1">
                <a:latin typeface="+mj-lt"/>
              </a:rPr>
              <a:t>sp</a:t>
            </a:r>
            <a:endParaRPr lang="en-US" altLang="en-US" sz="2000" dirty="0">
              <a:latin typeface="+mj-lt"/>
            </a:endParaRPr>
          </a:p>
          <a:p>
            <a:pPr marL="0" algn="just" eaLnBrk="1" hangingPunct="1">
              <a:buClr>
                <a:schemeClr val="folHlink"/>
              </a:buClr>
              <a:buSzPct val="60000"/>
              <a:buFont typeface="Wingdings" panose="05000000000000000000" pitchFamily="2" charset="2"/>
              <a:buNone/>
            </a:pPr>
            <a:r>
              <a:rPr lang="en-US" altLang="en-US" sz="2000" b="1" dirty="0">
                <a:solidFill>
                  <a:srgbClr val="FF0000"/>
                </a:solidFill>
                <a:latin typeface="+mj-lt"/>
              </a:rPr>
              <a:t>c</a:t>
            </a:r>
            <a:r>
              <a:rPr lang="en-US" altLang="en-US" sz="2000" b="1" baseline="-25000" dirty="0">
                <a:solidFill>
                  <a:srgbClr val="FF0000"/>
                </a:solidFill>
                <a:latin typeface="+mj-lt"/>
              </a:rPr>
              <a:t>2</a:t>
            </a:r>
            <a:r>
              <a:rPr lang="en-US" altLang="en-US" sz="2000" b="1" dirty="0">
                <a:solidFill>
                  <a:srgbClr val="FF0000"/>
                </a:solidFill>
                <a:latin typeface="+mj-lt"/>
              </a:rPr>
              <a:t>:</a:t>
            </a:r>
            <a:r>
              <a:rPr lang="en-US" altLang="en-US" sz="2000" dirty="0">
                <a:solidFill>
                  <a:srgbClr val="990000"/>
                </a:solidFill>
                <a:latin typeface="+mj-lt"/>
              </a:rPr>
              <a:t> </a:t>
            </a:r>
            <a:r>
              <a:rPr lang="en-US" altLang="en-US" sz="2000" dirty="0" err="1">
                <a:latin typeface="+mj-lt"/>
              </a:rPr>
              <a:t>Tham</a:t>
            </a:r>
            <a:r>
              <a:rPr lang="en-US" altLang="en-US" sz="2000" dirty="0">
                <a:latin typeface="+mj-lt"/>
              </a:rPr>
              <a:t> </a:t>
            </a:r>
            <a:r>
              <a:rPr lang="en-US" altLang="en-US" sz="2000" dirty="0" err="1">
                <a:latin typeface="+mj-lt"/>
              </a:rPr>
              <a:t>gia</a:t>
            </a:r>
            <a:r>
              <a:rPr lang="en-US" altLang="en-US" sz="2000" dirty="0">
                <a:latin typeface="+mj-lt"/>
              </a:rPr>
              <a:t> </a:t>
            </a:r>
            <a:r>
              <a:rPr lang="en-US" altLang="en-US" sz="2000" dirty="0" err="1">
                <a:latin typeface="+mj-lt"/>
              </a:rPr>
              <a:t>vào</a:t>
            </a:r>
            <a:r>
              <a:rPr lang="en-US" altLang="en-US" sz="2000" dirty="0">
                <a:latin typeface="+mj-lt"/>
              </a:rPr>
              <a:t> </a:t>
            </a:r>
            <a:r>
              <a:rPr lang="en-US" altLang="en-US" sz="2000" dirty="0" err="1">
                <a:latin typeface="+mj-lt"/>
              </a:rPr>
              <a:t>quá</a:t>
            </a:r>
            <a:r>
              <a:rPr lang="en-US" altLang="en-US" sz="2000" dirty="0">
                <a:latin typeface="+mj-lt"/>
              </a:rPr>
              <a:t> </a:t>
            </a:r>
            <a:r>
              <a:rPr lang="en-US" altLang="en-US" sz="2000" dirty="0" err="1">
                <a:latin typeface="+mj-lt"/>
              </a:rPr>
              <a:t>trình</a:t>
            </a:r>
            <a:r>
              <a:rPr lang="en-US" altLang="en-US" sz="2000" dirty="0">
                <a:latin typeface="+mj-lt"/>
              </a:rPr>
              <a:t> </a:t>
            </a:r>
            <a:r>
              <a:rPr lang="en-US" altLang="en-US" sz="2000" dirty="0" err="1">
                <a:latin typeface="+mj-lt"/>
              </a:rPr>
              <a:t>sx</a:t>
            </a:r>
            <a:r>
              <a:rPr lang="en-US" altLang="en-US" sz="2000" dirty="0">
                <a:latin typeface="+mj-lt"/>
              </a:rPr>
              <a:t>, </a:t>
            </a:r>
            <a:r>
              <a:rPr lang="en-US" altLang="en-US" sz="2000" dirty="0" err="1">
                <a:latin typeface="+mj-lt"/>
              </a:rPr>
              <a:t>sử</a:t>
            </a:r>
            <a:r>
              <a:rPr lang="en-US" altLang="en-US" sz="2000" dirty="0">
                <a:latin typeface="+mj-lt"/>
              </a:rPr>
              <a:t> </a:t>
            </a:r>
            <a:r>
              <a:rPr lang="en-US" altLang="en-US" sz="2000" dirty="0" err="1">
                <a:latin typeface="+mj-lt"/>
              </a:rPr>
              <a:t>dụng</a:t>
            </a:r>
            <a:r>
              <a:rPr lang="en-US" altLang="en-US" sz="2000" dirty="0">
                <a:latin typeface="+mj-lt"/>
              </a:rPr>
              <a:t> </a:t>
            </a:r>
            <a:r>
              <a:rPr lang="en-US" altLang="en-US" sz="2000" dirty="0" err="1">
                <a:latin typeface="+mj-lt"/>
              </a:rPr>
              <a:t>toàn</a:t>
            </a:r>
            <a:r>
              <a:rPr lang="en-US" altLang="en-US" sz="2000" dirty="0">
                <a:latin typeface="+mj-lt"/>
              </a:rPr>
              <a:t> </a:t>
            </a:r>
            <a:r>
              <a:rPr lang="en-US" altLang="en-US" sz="2000" dirty="0" err="1">
                <a:latin typeface="+mj-lt"/>
              </a:rPr>
              <a:t>bộ</a:t>
            </a:r>
            <a:r>
              <a:rPr lang="en-US" altLang="en-US" sz="2000" dirty="0">
                <a:latin typeface="+mj-lt"/>
              </a:rPr>
              <a:t>, </a:t>
            </a:r>
            <a:r>
              <a:rPr lang="en-US" altLang="en-US" sz="2000" dirty="0" err="1">
                <a:latin typeface="+mj-lt"/>
              </a:rPr>
              <a:t>giá</a:t>
            </a:r>
            <a:r>
              <a:rPr lang="en-US" altLang="en-US" sz="2000" dirty="0">
                <a:latin typeface="+mj-lt"/>
              </a:rPr>
              <a:t> </a:t>
            </a:r>
            <a:r>
              <a:rPr lang="en-US" altLang="en-US" sz="2000" dirty="0" err="1">
                <a:latin typeface="+mj-lt"/>
              </a:rPr>
              <a:t>trị</a:t>
            </a:r>
            <a:r>
              <a:rPr lang="en-US" altLang="en-US" sz="2000" dirty="0">
                <a:latin typeface="+mj-lt"/>
              </a:rPr>
              <a:t> </a:t>
            </a:r>
            <a:r>
              <a:rPr lang="en-US" altLang="en-US" sz="2000" dirty="0" err="1">
                <a:latin typeface="+mj-lt"/>
              </a:rPr>
              <a:t>chuyển</a:t>
            </a:r>
            <a:r>
              <a:rPr lang="en-US" altLang="en-US" sz="2000" dirty="0">
                <a:latin typeface="+mj-lt"/>
              </a:rPr>
              <a:t> </a:t>
            </a:r>
            <a:r>
              <a:rPr lang="en-US" altLang="en-US" sz="2000" dirty="0" err="1">
                <a:latin typeface="+mj-lt"/>
              </a:rPr>
              <a:t>toàn</a:t>
            </a:r>
            <a:r>
              <a:rPr lang="en-US" altLang="en-US" sz="2000" dirty="0">
                <a:latin typeface="+mj-lt"/>
              </a:rPr>
              <a:t> </a:t>
            </a:r>
            <a:r>
              <a:rPr lang="en-US" altLang="en-US" sz="2000" dirty="0" err="1">
                <a:latin typeface="+mj-lt"/>
              </a:rPr>
              <a:t>bộ</a:t>
            </a:r>
            <a:r>
              <a:rPr lang="en-US" altLang="en-US" sz="2000" dirty="0">
                <a:latin typeface="+mj-lt"/>
              </a:rPr>
              <a:t> </a:t>
            </a:r>
            <a:r>
              <a:rPr lang="en-US" altLang="en-US" sz="2000" dirty="0" err="1">
                <a:latin typeface="+mj-lt"/>
              </a:rPr>
              <a:t>vào</a:t>
            </a:r>
            <a:r>
              <a:rPr lang="en-US" altLang="en-US" sz="2000" dirty="0">
                <a:latin typeface="+mj-lt"/>
              </a:rPr>
              <a:t> </a:t>
            </a:r>
            <a:r>
              <a:rPr lang="en-US" altLang="en-US" sz="2000" dirty="0" err="1">
                <a:latin typeface="+mj-lt"/>
              </a:rPr>
              <a:t>giá</a:t>
            </a:r>
            <a:r>
              <a:rPr lang="en-US" altLang="en-US" sz="2000" dirty="0">
                <a:latin typeface="+mj-lt"/>
              </a:rPr>
              <a:t> </a:t>
            </a:r>
            <a:r>
              <a:rPr lang="en-US" altLang="en-US" sz="2000" dirty="0" err="1">
                <a:latin typeface="+mj-lt"/>
              </a:rPr>
              <a:t>trị</a:t>
            </a:r>
            <a:r>
              <a:rPr lang="en-US" altLang="en-US" sz="2000" dirty="0">
                <a:latin typeface="+mj-lt"/>
              </a:rPr>
              <a:t>  </a:t>
            </a:r>
            <a:r>
              <a:rPr lang="en-US" altLang="en-US" sz="2000" dirty="0" err="1">
                <a:latin typeface="+mj-lt"/>
              </a:rPr>
              <a:t>sản</a:t>
            </a:r>
            <a:r>
              <a:rPr lang="en-US" altLang="en-US" sz="2000" dirty="0">
                <a:latin typeface="+mj-lt"/>
              </a:rPr>
              <a:t> </a:t>
            </a:r>
            <a:r>
              <a:rPr lang="en-US" altLang="en-US" sz="2000" dirty="0" err="1">
                <a:latin typeface="+mj-lt"/>
              </a:rPr>
              <a:t>phẩm</a:t>
            </a:r>
            <a:r>
              <a:rPr lang="en-US" altLang="en-US" sz="2000" dirty="0">
                <a:latin typeface="+mj-lt"/>
              </a:rPr>
              <a:t> </a:t>
            </a:r>
            <a:r>
              <a:rPr lang="en-US" altLang="en-US" sz="2000" dirty="0" err="1">
                <a:latin typeface="+mj-lt"/>
              </a:rPr>
              <a:t>trong</a:t>
            </a:r>
            <a:r>
              <a:rPr lang="en-US" altLang="en-US" sz="2000" dirty="0">
                <a:latin typeface="+mj-lt"/>
              </a:rPr>
              <a:t> 1chu </a:t>
            </a:r>
            <a:r>
              <a:rPr lang="en-US" altLang="en-US" sz="2000" dirty="0" err="1">
                <a:latin typeface="+mj-lt"/>
              </a:rPr>
              <a:t>kỳ</a:t>
            </a:r>
            <a:r>
              <a:rPr lang="en-US" altLang="en-US" sz="2000" dirty="0">
                <a:latin typeface="+mj-lt"/>
              </a:rPr>
              <a:t> </a:t>
            </a:r>
            <a:r>
              <a:rPr lang="en-US" altLang="en-US" sz="2000" dirty="0" err="1">
                <a:latin typeface="+mj-lt"/>
              </a:rPr>
              <a:t>sản</a:t>
            </a:r>
            <a:r>
              <a:rPr lang="en-US" altLang="en-US" sz="2000" dirty="0">
                <a:latin typeface="+mj-lt"/>
              </a:rPr>
              <a:t> </a:t>
            </a:r>
            <a:r>
              <a:rPr lang="en-US" altLang="en-US" sz="2000" dirty="0" err="1">
                <a:latin typeface="+mj-lt"/>
              </a:rPr>
              <a:t>xuất</a:t>
            </a:r>
            <a:r>
              <a:rPr lang="en-US" altLang="en-US" sz="2000" dirty="0">
                <a:latin typeface="+mj-lt"/>
              </a:rPr>
              <a:t>.</a:t>
            </a:r>
          </a:p>
          <a:p>
            <a:pPr marL="0" algn="just" eaLnBrk="1" hangingPunct="1">
              <a:buClr>
                <a:schemeClr val="folHlink"/>
              </a:buClr>
              <a:buSzPct val="60000"/>
              <a:buFont typeface="Wingdings" panose="05000000000000000000" pitchFamily="2" charset="2"/>
              <a:buNone/>
            </a:pPr>
            <a:r>
              <a:rPr lang="en-US" altLang="en-US" sz="2000" b="1" dirty="0">
                <a:solidFill>
                  <a:srgbClr val="0000CC"/>
                </a:solidFill>
                <a:latin typeface="+mj-lt"/>
              </a:rPr>
              <a:t>c</a:t>
            </a:r>
            <a:r>
              <a:rPr lang="en-US" altLang="en-US" sz="2000" b="1" baseline="-25000" dirty="0">
                <a:solidFill>
                  <a:srgbClr val="0000CC"/>
                </a:solidFill>
                <a:latin typeface="+mj-lt"/>
              </a:rPr>
              <a:t>1: </a:t>
            </a:r>
            <a:r>
              <a:rPr lang="en-US" altLang="en-US" sz="2000" dirty="0" err="1">
                <a:latin typeface="+mj-lt"/>
              </a:rPr>
              <a:t>là</a:t>
            </a:r>
            <a:r>
              <a:rPr lang="en-US" altLang="en-US" sz="2000" dirty="0">
                <a:latin typeface="+mj-lt"/>
              </a:rPr>
              <a:t> </a:t>
            </a:r>
            <a:r>
              <a:rPr lang="en-US" altLang="en-US" sz="2000" dirty="0" err="1">
                <a:latin typeface="+mj-lt"/>
              </a:rPr>
              <a:t>tư</a:t>
            </a:r>
            <a:r>
              <a:rPr lang="en-US" altLang="en-US" sz="2000" dirty="0">
                <a:latin typeface="+mj-lt"/>
              </a:rPr>
              <a:t> </a:t>
            </a:r>
            <a:r>
              <a:rPr lang="en-US" altLang="en-US" sz="2000" dirty="0" err="1">
                <a:latin typeface="+mj-lt"/>
              </a:rPr>
              <a:t>bản</a:t>
            </a:r>
            <a:r>
              <a:rPr lang="en-US" altLang="en-US" sz="2000" dirty="0">
                <a:latin typeface="+mj-lt"/>
              </a:rPr>
              <a:t> </a:t>
            </a:r>
            <a:r>
              <a:rPr lang="en-US" altLang="en-US" sz="2000" dirty="0" err="1">
                <a:latin typeface="+mj-lt"/>
              </a:rPr>
              <a:t>cố</a:t>
            </a:r>
            <a:r>
              <a:rPr lang="en-US" altLang="en-US" sz="2000" dirty="0">
                <a:latin typeface="+mj-lt"/>
              </a:rPr>
              <a:t> </a:t>
            </a:r>
            <a:r>
              <a:rPr lang="en-US" altLang="en-US" sz="2000" dirty="0" err="1">
                <a:latin typeface="+mj-lt"/>
              </a:rPr>
              <a:t>định</a:t>
            </a:r>
            <a:endParaRPr lang="en-US" altLang="en-US" sz="2000" dirty="0">
              <a:latin typeface="+mj-lt"/>
            </a:endParaRPr>
          </a:p>
          <a:p>
            <a:pPr marL="0" algn="just" eaLnBrk="1" hangingPunct="1">
              <a:buClr>
                <a:schemeClr val="folHlink"/>
              </a:buClr>
              <a:buSzPct val="60000"/>
              <a:buFont typeface="Wingdings" panose="05000000000000000000" pitchFamily="2" charset="2"/>
              <a:buNone/>
            </a:pPr>
            <a:r>
              <a:rPr lang="en-US" altLang="en-US" sz="2000" b="1" dirty="0">
                <a:solidFill>
                  <a:srgbClr val="0000CC"/>
                </a:solidFill>
                <a:latin typeface="+mj-lt"/>
              </a:rPr>
              <a:t>c</a:t>
            </a:r>
            <a:r>
              <a:rPr lang="en-US" altLang="en-US" sz="2000" b="1" baseline="-25000" dirty="0">
                <a:solidFill>
                  <a:srgbClr val="0000CC"/>
                </a:solidFill>
                <a:latin typeface="+mj-lt"/>
              </a:rPr>
              <a:t>2 </a:t>
            </a:r>
            <a:r>
              <a:rPr lang="en-US" altLang="en-US" sz="2000" b="1" dirty="0">
                <a:solidFill>
                  <a:srgbClr val="0000CC"/>
                </a:solidFill>
                <a:latin typeface="+mj-lt"/>
              </a:rPr>
              <a:t>+ v: </a:t>
            </a:r>
            <a:r>
              <a:rPr lang="en-US" altLang="en-US" sz="2000" dirty="0" err="1">
                <a:latin typeface="+mj-lt"/>
              </a:rPr>
              <a:t>là</a:t>
            </a:r>
            <a:r>
              <a:rPr lang="en-US" altLang="en-US" sz="2000" dirty="0">
                <a:latin typeface="+mj-lt"/>
              </a:rPr>
              <a:t> </a:t>
            </a:r>
            <a:r>
              <a:rPr lang="en-US" altLang="en-US" sz="2000" dirty="0" err="1">
                <a:latin typeface="+mj-lt"/>
              </a:rPr>
              <a:t>tư</a:t>
            </a:r>
            <a:r>
              <a:rPr lang="en-US" altLang="en-US" sz="2000" dirty="0">
                <a:latin typeface="+mj-lt"/>
              </a:rPr>
              <a:t> </a:t>
            </a:r>
            <a:r>
              <a:rPr lang="en-US" altLang="en-US" sz="2000" dirty="0" err="1">
                <a:latin typeface="+mj-lt"/>
              </a:rPr>
              <a:t>bản</a:t>
            </a:r>
            <a:r>
              <a:rPr lang="en-US" altLang="en-US" sz="2000" dirty="0">
                <a:latin typeface="+mj-lt"/>
              </a:rPr>
              <a:t> </a:t>
            </a:r>
            <a:r>
              <a:rPr lang="en-US" altLang="en-US" sz="2000" dirty="0" err="1">
                <a:latin typeface="+mj-lt"/>
              </a:rPr>
              <a:t>lưu</a:t>
            </a:r>
            <a:r>
              <a:rPr lang="en-US" altLang="en-US" sz="2000" dirty="0">
                <a:latin typeface="+mj-lt"/>
              </a:rPr>
              <a:t> </a:t>
            </a:r>
            <a:r>
              <a:rPr lang="en-US" altLang="en-US" sz="2000" dirty="0" err="1">
                <a:latin typeface="+mj-lt"/>
              </a:rPr>
              <a:t>động</a:t>
            </a:r>
            <a:endParaRPr lang="en-US" altLang="en-US" sz="2000" dirty="0">
              <a:latin typeface="+mj-lt"/>
            </a:endParaRPr>
          </a:p>
        </p:txBody>
      </p:sp>
      <p:cxnSp>
        <p:nvCxnSpPr>
          <p:cNvPr id="19" name="Straight Arrow Connector 18">
            <a:extLst>
              <a:ext uri="{FF2B5EF4-FFF2-40B4-BE49-F238E27FC236}">
                <a16:creationId xmlns="" xmlns:a16="http://schemas.microsoft.com/office/drawing/2014/main" id="{11848232-1FB7-4216-A5B9-C66AE63DDC8F}"/>
              </a:ext>
            </a:extLst>
          </p:cNvPr>
          <p:cNvCxnSpPr>
            <a:stCxn id="13" idx="3"/>
            <a:endCxn id="14" idx="1"/>
          </p:cNvCxnSpPr>
          <p:nvPr/>
        </p:nvCxnSpPr>
        <p:spPr>
          <a:xfrm flipV="1">
            <a:off x="2852980" y="3046745"/>
            <a:ext cx="601703" cy="52966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 xmlns:a16="http://schemas.microsoft.com/office/drawing/2014/main" id="{E332EF33-279A-4131-BCFF-892D9DF67AB2}"/>
              </a:ext>
            </a:extLst>
          </p:cNvPr>
          <p:cNvCxnSpPr>
            <a:stCxn id="13" idx="3"/>
            <a:endCxn id="15" idx="1"/>
          </p:cNvCxnSpPr>
          <p:nvPr/>
        </p:nvCxnSpPr>
        <p:spPr>
          <a:xfrm>
            <a:off x="2852980" y="3576405"/>
            <a:ext cx="570733" cy="93647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 xmlns:a16="http://schemas.microsoft.com/office/drawing/2014/main" id="{E433E0E5-6D5E-4BED-A063-B24143460665}"/>
              </a:ext>
            </a:extLst>
          </p:cNvPr>
          <p:cNvCxnSpPr>
            <a:stCxn id="14" idx="3"/>
            <a:endCxn id="16" idx="1"/>
          </p:cNvCxnSpPr>
          <p:nvPr/>
        </p:nvCxnSpPr>
        <p:spPr>
          <a:xfrm flipV="1">
            <a:off x="5054883" y="2763832"/>
            <a:ext cx="934856" cy="28291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 xmlns:a16="http://schemas.microsoft.com/office/drawing/2014/main" id="{1D5E8003-490C-4169-8EE5-0C2EAE778EFE}"/>
              </a:ext>
            </a:extLst>
          </p:cNvPr>
          <p:cNvCxnSpPr>
            <a:stCxn id="14" idx="3"/>
            <a:endCxn id="17" idx="1"/>
          </p:cNvCxnSpPr>
          <p:nvPr/>
        </p:nvCxnSpPr>
        <p:spPr>
          <a:xfrm>
            <a:off x="5054883" y="3046745"/>
            <a:ext cx="908003" cy="52466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23" name="Picture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Group 64">
            <a:extLst>
              <a:ext uri="{FF2B5EF4-FFF2-40B4-BE49-F238E27FC236}">
                <a16:creationId xmlns="" xmlns:a16="http://schemas.microsoft.com/office/drawing/2014/main" id="{2C4D0ABD-C573-4CF9-BA82-E6AE5CE14A84}"/>
              </a:ext>
            </a:extLst>
          </p:cNvPr>
          <p:cNvGrpSpPr>
            <a:grpSpLocks/>
          </p:cNvGrpSpPr>
          <p:nvPr/>
        </p:nvGrpSpPr>
        <p:grpSpPr bwMode="auto">
          <a:xfrm>
            <a:off x="1" y="5356224"/>
            <a:ext cx="1608820" cy="1501776"/>
            <a:chOff x="0" y="5162550"/>
            <a:chExt cx="1927225" cy="1695450"/>
          </a:xfrm>
        </p:grpSpPr>
        <p:sp>
          <p:nvSpPr>
            <p:cNvPr id="54" name="Freeform 8">
              <a:extLst>
                <a:ext uri="{FF2B5EF4-FFF2-40B4-BE49-F238E27FC236}">
                  <a16:creationId xmlns="" xmlns:a16="http://schemas.microsoft.com/office/drawing/2014/main" id="{6D1A833C-A6D6-4F09-A7C5-7BCAE1032E5B}"/>
                </a:ext>
              </a:extLst>
            </p:cNvPr>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0" name="Oval 39">
              <a:extLst>
                <a:ext uri="{FF2B5EF4-FFF2-40B4-BE49-F238E27FC236}">
                  <a16:creationId xmlns="" xmlns:a16="http://schemas.microsoft.com/office/drawing/2014/main" id="{537ABDB7-6446-45A4-A0E7-9E38CBB43E2D}"/>
                </a:ext>
              </a:extLst>
            </p:cNvPr>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Freeform: Shape 46">
              <a:extLst>
                <a:ext uri="{FF2B5EF4-FFF2-40B4-BE49-F238E27FC236}">
                  <a16:creationId xmlns="" xmlns:a16="http://schemas.microsoft.com/office/drawing/2014/main" id="{56D4A02F-B51D-4A02-9E72-E380BAB576D9}"/>
                </a:ext>
              </a:extLst>
            </p:cNvPr>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1" name="Freeform: Shape 50">
              <a:extLst>
                <a:ext uri="{FF2B5EF4-FFF2-40B4-BE49-F238E27FC236}">
                  <a16:creationId xmlns="" xmlns:a16="http://schemas.microsoft.com/office/drawing/2014/main" id="{EA23F21D-36C0-4F05-95AC-7CE3BC18B97F}"/>
                </a:ext>
              </a:extLst>
            </p:cNvPr>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9656" name="Freeform 8">
              <a:extLst>
                <a:ext uri="{FF2B5EF4-FFF2-40B4-BE49-F238E27FC236}">
                  <a16:creationId xmlns="" xmlns:a16="http://schemas.microsoft.com/office/drawing/2014/main" id="{D38B7AF8-C7D2-45CD-9E43-71FE97ED1AFC}"/>
                </a:ext>
              </a:extLst>
            </p:cNvPr>
            <p:cNvSpPr>
              <a:spLocks noEditPoints="1"/>
            </p:cNvSpPr>
            <p:nvPr/>
          </p:nvSpPr>
          <p:spPr bwMode="auto">
            <a:xfrm>
              <a:off x="476250"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60" name="Group 59">
            <a:extLst>
              <a:ext uri="{FF2B5EF4-FFF2-40B4-BE49-F238E27FC236}">
                <a16:creationId xmlns="" xmlns:a16="http://schemas.microsoft.com/office/drawing/2014/main" id="{BF48AFEC-B052-43F7-8A5C-9CB2C9F9A506}"/>
              </a:ext>
            </a:extLst>
          </p:cNvPr>
          <p:cNvGrpSpPr>
            <a:grpSpLocks/>
          </p:cNvGrpSpPr>
          <p:nvPr/>
        </p:nvGrpSpPr>
        <p:grpSpPr bwMode="auto">
          <a:xfrm flipH="1">
            <a:off x="10726056" y="5356224"/>
            <a:ext cx="1465942" cy="1501775"/>
            <a:chOff x="3051405" y="5162550"/>
            <a:chExt cx="1927225" cy="1695450"/>
          </a:xfrm>
        </p:grpSpPr>
        <p:sp>
          <p:nvSpPr>
            <p:cNvPr id="55" name="Freeform 8">
              <a:extLst>
                <a:ext uri="{FF2B5EF4-FFF2-40B4-BE49-F238E27FC236}">
                  <a16:creationId xmlns="" xmlns:a16="http://schemas.microsoft.com/office/drawing/2014/main" id="{73FB560F-9CB2-462A-AF7E-DF63D5B4CED6}"/>
                </a:ext>
              </a:extLst>
            </p:cNvPr>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6" name="Oval 55">
              <a:extLst>
                <a:ext uri="{FF2B5EF4-FFF2-40B4-BE49-F238E27FC236}">
                  <a16:creationId xmlns="" xmlns:a16="http://schemas.microsoft.com/office/drawing/2014/main" id="{C3580C9E-A774-4709-97A0-9315E7DF6879}"/>
                </a:ext>
              </a:extLst>
            </p:cNvPr>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7" name="Freeform: Shape 56">
              <a:extLst>
                <a:ext uri="{FF2B5EF4-FFF2-40B4-BE49-F238E27FC236}">
                  <a16:creationId xmlns="" xmlns:a16="http://schemas.microsoft.com/office/drawing/2014/main" id="{BC1CC666-A67D-4672-88F8-A7FF3145FAFA}"/>
                </a:ext>
              </a:extLst>
            </p:cNvPr>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8" name="Freeform: Shape 57">
              <a:extLst>
                <a:ext uri="{FF2B5EF4-FFF2-40B4-BE49-F238E27FC236}">
                  <a16:creationId xmlns="" xmlns:a16="http://schemas.microsoft.com/office/drawing/2014/main" id="{0CA49546-6EF3-42E4-98BF-92D3D986E167}"/>
                </a:ext>
              </a:extLst>
            </p:cNvPr>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9651" name="Freeform 8">
              <a:extLst>
                <a:ext uri="{FF2B5EF4-FFF2-40B4-BE49-F238E27FC236}">
                  <a16:creationId xmlns="" xmlns:a16="http://schemas.microsoft.com/office/drawing/2014/main" id="{E3ED0C49-0C92-4C94-A5B2-540C45A897D9}"/>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sp>
        <p:nvSpPr>
          <p:cNvPr id="45" name="Rectangle 2">
            <a:extLst>
              <a:ext uri="{FF2B5EF4-FFF2-40B4-BE49-F238E27FC236}">
                <a16:creationId xmlns="" xmlns:a16="http://schemas.microsoft.com/office/drawing/2014/main" id="{53D1DDF5-D967-4066-B5D6-8AEF59641594}"/>
              </a:ext>
            </a:extLst>
          </p:cNvPr>
          <p:cNvSpPr>
            <a:spLocks noChangeArrowheads="1"/>
          </p:cNvSpPr>
          <p:nvPr/>
        </p:nvSpPr>
        <p:spPr bwMode="auto">
          <a:xfrm>
            <a:off x="4417043" y="1856878"/>
            <a:ext cx="27765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q"/>
            </a:pP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Tư</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bản</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cố</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định</a:t>
            </a:r>
            <a:endParaRPr lang="en-US" altLang="en-US" sz="2400" b="1" dirty="0">
              <a:solidFill>
                <a:srgbClr val="FF0080"/>
              </a:solidFill>
              <a:cs typeface="Times New Roman" panose="02020603050405020304" pitchFamily="18" charset="0"/>
            </a:endParaRPr>
          </a:p>
        </p:txBody>
      </p:sp>
      <p:sp>
        <p:nvSpPr>
          <p:cNvPr id="46" name="Rectangle 3">
            <a:extLst>
              <a:ext uri="{FF2B5EF4-FFF2-40B4-BE49-F238E27FC236}">
                <a16:creationId xmlns="" xmlns:a16="http://schemas.microsoft.com/office/drawing/2014/main" id="{7644B41F-9B01-4FAE-B2A6-BEC489D9441D}"/>
              </a:ext>
            </a:extLst>
          </p:cNvPr>
          <p:cNvSpPr>
            <a:spLocks noChangeArrowheads="1"/>
          </p:cNvSpPr>
          <p:nvPr/>
        </p:nvSpPr>
        <p:spPr bwMode="auto">
          <a:xfrm>
            <a:off x="1161879" y="2318841"/>
            <a:ext cx="10339754" cy="120032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vi-VN" altLang="en-US" sz="2400" i="1" dirty="0">
                <a:latin typeface="Times New Roman" panose="02020603050405020304" pitchFamily="18" charset="0"/>
                <a:cs typeface="Times New Roman" panose="02020603050405020304" pitchFamily="18" charset="0"/>
              </a:rPr>
              <a:t>L</a:t>
            </a:r>
            <a:r>
              <a:rPr lang="en-US" altLang="en-US" sz="2400" i="1" dirty="0">
                <a:latin typeface="Times New Roman" panose="02020603050405020304" pitchFamily="18" charset="0"/>
                <a:cs typeface="Times New Roman" panose="02020603050405020304" pitchFamily="18" charset="0"/>
              </a:rPr>
              <a:t>à </a:t>
            </a:r>
            <a:r>
              <a:rPr lang="en-US" altLang="en-US" sz="2400" i="1" dirty="0" err="1">
                <a:latin typeface="Times New Roman" panose="02020603050405020304" pitchFamily="18" charset="0"/>
                <a:cs typeface="Times New Roman" panose="02020603050405020304" pitchFamily="18" charset="0"/>
              </a:rPr>
              <a:t>bộ</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phận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tư</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biểu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hiện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dưới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thái</a:t>
            </a:r>
            <a:r>
              <a:rPr lang="en-US" altLang="en-US" sz="2400" i="1" dirty="0">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máy</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móc</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thiết</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bị</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nhà</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xưởng</a:t>
            </a:r>
            <a:r>
              <a:rPr lang="en-US" altLang="en-US" sz="2400" i="1" dirty="0">
                <a:latin typeface="Times New Roman" panose="02020603050405020304" pitchFamily="18" charset="0"/>
                <a:cs typeface="Times New Roman" panose="02020603050405020304" pitchFamily="18" charset="0"/>
              </a:rPr>
              <a:t>...</a:t>
            </a:r>
            <a:r>
              <a:rPr lang="en-US" altLang="en-US" sz="2400" i="1" dirty="0" err="1">
                <a:latin typeface="Times New Roman" panose="02020603050405020304" pitchFamily="18" charset="0"/>
                <a:cs typeface="Times New Roman" panose="02020603050405020304" pitchFamily="18" charset="0"/>
              </a:rPr>
              <a:t>tham</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gia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toàn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bộ</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vào</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quá</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sản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xuất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nhưng</a:t>
            </a:r>
            <a:r>
              <a:rPr lang="en-US" altLang="en-US" sz="2400" i="1" dirty="0">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giá</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trị</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của</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nó</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chuyển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dần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từng</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phần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vào</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sản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phẩm</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trong</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nhiều</a:t>
            </a:r>
            <a:r>
              <a:rPr lang="en-US" altLang="en-US" sz="2400" i="1" dirty="0">
                <a:solidFill>
                  <a:srgbClr val="0000CC"/>
                </a:solidFill>
                <a:latin typeface="Times New Roman" panose="02020603050405020304" pitchFamily="18" charset="0"/>
                <a:cs typeface="Times New Roman" panose="02020603050405020304" pitchFamily="18" charset="0"/>
              </a:rPr>
              <a:t> chu </a:t>
            </a:r>
            <a:r>
              <a:rPr lang="en-US" altLang="en-US" sz="2400" i="1" dirty="0" err="1">
                <a:solidFill>
                  <a:srgbClr val="0000CC"/>
                </a:solidFill>
                <a:latin typeface="Times New Roman" panose="02020603050405020304" pitchFamily="18" charset="0"/>
                <a:cs typeface="Times New Roman" panose="02020603050405020304" pitchFamily="18" charset="0"/>
              </a:rPr>
              <a:t>kỳ</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sản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xuất</a:t>
            </a:r>
            <a:r>
              <a:rPr lang="en-US" altLang="en-US" sz="2400" i="1" dirty="0">
                <a:latin typeface="Times New Roman" panose="02020603050405020304" pitchFamily="18" charset="0"/>
                <a:cs typeface="Times New Roman" panose="02020603050405020304" pitchFamily="18" charset="0"/>
              </a:rPr>
              <a:t>. </a:t>
            </a:r>
            <a:endParaRPr lang="en-US" altLang="en-US" sz="2400" i="1" dirty="0"/>
          </a:p>
        </p:txBody>
      </p:sp>
      <p:pic>
        <p:nvPicPr>
          <p:cNvPr id="48" name="Picture 47" descr="http://www.timsanpham.com/images/pictures/27471_20090116142850_máy_cán_màng1_.jpg">
            <a:extLst>
              <a:ext uri="{FF2B5EF4-FFF2-40B4-BE49-F238E27FC236}">
                <a16:creationId xmlns="" xmlns:a16="http://schemas.microsoft.com/office/drawing/2014/main" id="{798672EA-077B-49A0-846F-6D1A87D7DCE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60600" y="3756074"/>
            <a:ext cx="4118099" cy="2714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Rectangle 48">
            <a:extLst>
              <a:ext uri="{FF2B5EF4-FFF2-40B4-BE49-F238E27FC236}">
                <a16:creationId xmlns="" xmlns:a16="http://schemas.microsoft.com/office/drawing/2014/main" id="{B35BF636-0102-4CB0-ACBE-CCA9FF216D90}"/>
              </a:ext>
            </a:extLst>
          </p:cNvPr>
          <p:cNvSpPr>
            <a:spLocks noChangeArrowheads="1"/>
          </p:cNvSpPr>
          <p:nvPr/>
        </p:nvSpPr>
        <p:spPr bwMode="auto">
          <a:xfrm>
            <a:off x="3528295" y="1036008"/>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2" name="Hexagon 51">
            <a:extLst>
              <a:ext uri="{FF2B5EF4-FFF2-40B4-BE49-F238E27FC236}">
                <a16:creationId xmlns="" xmlns:a16="http://schemas.microsoft.com/office/drawing/2014/main" id="{3E5CEBDB-914D-4CA4-AC2B-1CCC6996E87F}"/>
              </a:ext>
            </a:extLst>
          </p:cNvPr>
          <p:cNvSpPr/>
          <p:nvPr/>
        </p:nvSpPr>
        <p:spPr>
          <a:xfrm>
            <a:off x="2839463" y="999845"/>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3" name="Rectangle 5">
            <a:extLst>
              <a:ext uri="{FF2B5EF4-FFF2-40B4-BE49-F238E27FC236}">
                <a16:creationId xmlns="" xmlns:a16="http://schemas.microsoft.com/office/drawing/2014/main" id="{FE813849-274C-445A-8F56-49136E32620A}"/>
              </a:ext>
            </a:extLst>
          </p:cNvPr>
          <p:cNvSpPr>
            <a:spLocks noChangeArrowheads="1"/>
          </p:cNvSpPr>
          <p:nvPr/>
        </p:nvSpPr>
        <p:spPr bwMode="auto">
          <a:xfrm>
            <a:off x="3723071" y="1520402"/>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pic>
        <p:nvPicPr>
          <p:cNvPr id="1026" name="Picture 2" descr="Xu Hướng Hiện Nay: Xây Dựng Nhà Xưởng Tiền Chế">
            <a:extLst>
              <a:ext uri="{FF2B5EF4-FFF2-40B4-BE49-F238E27FC236}">
                <a16:creationId xmlns="" xmlns:a16="http://schemas.microsoft.com/office/drawing/2014/main" id="{DF6BA2F6-43EB-4678-A073-AB521371EB7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12062" y="3756074"/>
            <a:ext cx="3462214" cy="2626264"/>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med">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Freeform 5">
            <a:extLst>
              <a:ext uri="{FF2B5EF4-FFF2-40B4-BE49-F238E27FC236}">
                <a16:creationId xmlns="" xmlns:a16="http://schemas.microsoft.com/office/drawing/2014/main" id="{6C48C530-E646-400E-814A-099DCE26F58A}"/>
              </a:ext>
            </a:extLst>
          </p:cNvPr>
          <p:cNvSpPr>
            <a:spLocks/>
          </p:cNvSpPr>
          <p:nvPr/>
        </p:nvSpPr>
        <p:spPr bwMode="auto">
          <a:xfrm>
            <a:off x="0" y="5162550"/>
            <a:ext cx="12192000" cy="1695450"/>
          </a:xfrm>
          <a:custGeom>
            <a:avLst/>
            <a:gdLst>
              <a:gd name="T0" fmla="*/ 0 w 2771"/>
              <a:gd name="T1" fmla="*/ 1563847057 h 433"/>
              <a:gd name="T2" fmla="*/ 2147483646 w 2771"/>
              <a:gd name="T3" fmla="*/ 2147483646 h 433"/>
              <a:gd name="T4" fmla="*/ 2147483646 w 2771"/>
              <a:gd name="T5" fmla="*/ 2147483646 h 433"/>
              <a:gd name="T6" fmla="*/ 2147483646 w 2771"/>
              <a:gd name="T7" fmla="*/ 827919951 h 433"/>
              <a:gd name="T8" fmla="*/ 2147483646 w 2771"/>
              <a:gd name="T9" fmla="*/ 2147483646 h 433"/>
              <a:gd name="T10" fmla="*/ 0 w 2771"/>
              <a:gd name="T11" fmla="*/ 2147483646 h 433"/>
              <a:gd name="T12" fmla="*/ 0 w 2771"/>
              <a:gd name="T13" fmla="*/ 1563847057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grpSp>
        <p:nvGrpSpPr>
          <p:cNvPr id="3" name="Group 2">
            <a:extLst>
              <a:ext uri="{FF2B5EF4-FFF2-40B4-BE49-F238E27FC236}">
                <a16:creationId xmlns="" xmlns:a16="http://schemas.microsoft.com/office/drawing/2014/main" id="{B4031FDB-AB9E-4062-8A02-8A00780AA5BE}"/>
              </a:ext>
            </a:extLst>
          </p:cNvPr>
          <p:cNvGrpSpPr>
            <a:grpSpLocks/>
          </p:cNvGrpSpPr>
          <p:nvPr/>
        </p:nvGrpSpPr>
        <p:grpSpPr bwMode="auto">
          <a:xfrm>
            <a:off x="0" y="5162550"/>
            <a:ext cx="1927225" cy="1695450"/>
            <a:chOff x="0" y="5162550"/>
            <a:chExt cx="1927225" cy="1695450"/>
          </a:xfrm>
        </p:grpSpPr>
        <p:sp>
          <p:nvSpPr>
            <p:cNvPr id="4" name="Freeform 8">
              <a:extLst>
                <a:ext uri="{FF2B5EF4-FFF2-40B4-BE49-F238E27FC236}">
                  <a16:creationId xmlns="" xmlns:a16="http://schemas.microsoft.com/office/drawing/2014/main" id="{6D4D65D8-3E76-4B4A-BD76-70F67424EA29}"/>
                </a:ext>
              </a:extLst>
            </p:cNvPr>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a:ea typeface="+mn-ea"/>
                <a:cs typeface="+mn-cs"/>
              </a:endParaRPr>
            </a:p>
          </p:txBody>
        </p:sp>
        <p:sp>
          <p:nvSpPr>
            <p:cNvPr id="5" name="Oval 4">
              <a:extLst>
                <a:ext uri="{FF2B5EF4-FFF2-40B4-BE49-F238E27FC236}">
                  <a16:creationId xmlns="" xmlns:a16="http://schemas.microsoft.com/office/drawing/2014/main" id="{4BE2E068-2788-4AA2-9B9B-E457873395E5}"/>
                </a:ext>
              </a:extLst>
            </p:cNvPr>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6" name="Freeform: Shape 5">
              <a:extLst>
                <a:ext uri="{FF2B5EF4-FFF2-40B4-BE49-F238E27FC236}">
                  <a16:creationId xmlns="" xmlns:a16="http://schemas.microsoft.com/office/drawing/2014/main" id="{BC178F26-EF85-4D74-8351-5CD64C72ACF4}"/>
                </a:ext>
              </a:extLst>
            </p:cNvPr>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7" name="Freeform: Shape 6">
              <a:extLst>
                <a:ext uri="{FF2B5EF4-FFF2-40B4-BE49-F238E27FC236}">
                  <a16:creationId xmlns="" xmlns:a16="http://schemas.microsoft.com/office/drawing/2014/main" id="{CAB39BE9-95BD-4FC6-937A-9A57766AF331}"/>
                </a:ext>
              </a:extLst>
            </p:cNvPr>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83998" name="Freeform 8">
              <a:extLst>
                <a:ext uri="{FF2B5EF4-FFF2-40B4-BE49-F238E27FC236}">
                  <a16:creationId xmlns="" xmlns:a16="http://schemas.microsoft.com/office/drawing/2014/main" id="{92C33908-A6BF-4A65-BE5A-F19CF22D02E6}"/>
                </a:ext>
              </a:extLst>
            </p:cNvPr>
            <p:cNvSpPr>
              <a:spLocks noEditPoints="1"/>
            </p:cNvSpPr>
            <p:nvPr/>
          </p:nvSpPr>
          <p:spPr bwMode="auto">
            <a:xfrm>
              <a:off x="476250" y="5779168"/>
              <a:ext cx="862700" cy="862698"/>
            </a:xfrm>
            <a:custGeom>
              <a:avLst/>
              <a:gdLst>
                <a:gd name="T0" fmla="*/ 1601376236 w 223"/>
                <a:gd name="T1" fmla="*/ 2147483646 h 223"/>
                <a:gd name="T2" fmla="*/ 2005464143 w 223"/>
                <a:gd name="T3" fmla="*/ 2147483646 h 223"/>
                <a:gd name="T4" fmla="*/ 2035395577 w 223"/>
                <a:gd name="T5" fmla="*/ 2147483646 h 223"/>
                <a:gd name="T6" fmla="*/ 1317021805 w 223"/>
                <a:gd name="T7" fmla="*/ 2147483646 h 223"/>
                <a:gd name="T8" fmla="*/ 942865334 w 223"/>
                <a:gd name="T9" fmla="*/ 2147483646 h 223"/>
                <a:gd name="T10" fmla="*/ 1002732071 w 223"/>
                <a:gd name="T11" fmla="*/ 2147483646 h 223"/>
                <a:gd name="T12" fmla="*/ 1361917023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658510903 w 223"/>
                <a:gd name="T23" fmla="*/ 2147483646 h 223"/>
                <a:gd name="T24" fmla="*/ 359188820 w 223"/>
                <a:gd name="T25" fmla="*/ 2147483646 h 223"/>
                <a:gd name="T26" fmla="*/ 463950775 w 223"/>
                <a:gd name="T27" fmla="*/ 2147483646 h 223"/>
                <a:gd name="T28" fmla="*/ 718373772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24491562 w 223"/>
                <a:gd name="T39" fmla="*/ 2147483646 h 223"/>
                <a:gd name="T40" fmla="*/ 44899086 w 223"/>
                <a:gd name="T41" fmla="*/ 2035386990 h 223"/>
                <a:gd name="T42" fmla="*/ 164628693 w 223"/>
                <a:gd name="T43" fmla="*/ 2020419373 h 223"/>
                <a:gd name="T44" fmla="*/ 239459213 w 223"/>
                <a:gd name="T45" fmla="*/ 2147483646 h 223"/>
                <a:gd name="T46" fmla="*/ 2147483646 w 223"/>
                <a:gd name="T47" fmla="*/ 2080285972 h 223"/>
                <a:gd name="T48" fmla="*/ 2147483646 w 223"/>
                <a:gd name="T49" fmla="*/ 2005455625 h 223"/>
                <a:gd name="T50" fmla="*/ 2147483646 w 223"/>
                <a:gd name="T51" fmla="*/ 1661235254 h 223"/>
                <a:gd name="T52" fmla="*/ 2147483646 w 223"/>
                <a:gd name="T53" fmla="*/ 1661235254 h 223"/>
                <a:gd name="T54" fmla="*/ 2147483646 w 223"/>
                <a:gd name="T55" fmla="*/ 2035386990 h 223"/>
                <a:gd name="T56" fmla="*/ 59862869 w 223"/>
                <a:gd name="T57" fmla="*/ 1736065601 h 223"/>
                <a:gd name="T58" fmla="*/ 0 w 223"/>
                <a:gd name="T59" fmla="*/ 1661235254 h 223"/>
                <a:gd name="T60" fmla="*/ 104761955 w 223"/>
                <a:gd name="T61" fmla="*/ 1257148285 h 223"/>
                <a:gd name="T62" fmla="*/ 119729607 w 223"/>
                <a:gd name="T63" fmla="*/ 1661235254 h 223"/>
                <a:gd name="T64" fmla="*/ 2147483646 w 223"/>
                <a:gd name="T65" fmla="*/ 1361913866 h 223"/>
                <a:gd name="T66" fmla="*/ 2147483646 w 223"/>
                <a:gd name="T67" fmla="*/ 987762130 h 223"/>
                <a:gd name="T68" fmla="*/ 2147483646 w 223"/>
                <a:gd name="T69" fmla="*/ 942863148 h 223"/>
                <a:gd name="T70" fmla="*/ 2147483646 w 223"/>
                <a:gd name="T71" fmla="*/ 1361913866 h 223"/>
                <a:gd name="T72" fmla="*/ 209527779 w 223"/>
                <a:gd name="T73" fmla="*/ 1032657243 h 223"/>
                <a:gd name="T74" fmla="*/ 164628693 w 223"/>
                <a:gd name="T75" fmla="*/ 942863148 h 223"/>
                <a:gd name="T76" fmla="*/ 448983124 w 223"/>
                <a:gd name="T77" fmla="*/ 628574142 h 223"/>
                <a:gd name="T78" fmla="*/ 269390648 w 223"/>
                <a:gd name="T79" fmla="*/ 1002725878 h 223"/>
                <a:gd name="T80" fmla="*/ 2147483646 w 223"/>
                <a:gd name="T81" fmla="*/ 718372106 h 223"/>
                <a:gd name="T82" fmla="*/ 2147483646 w 223"/>
                <a:gd name="T83" fmla="*/ 448982083 h 223"/>
                <a:gd name="T84" fmla="*/ 2147483646 w 223"/>
                <a:gd name="T85" fmla="*/ 359184119 h 223"/>
                <a:gd name="T86" fmla="*/ 2147483646 w 223"/>
                <a:gd name="T87" fmla="*/ 703404489 h 223"/>
                <a:gd name="T88" fmla="*/ 658510903 w 223"/>
                <a:gd name="T89" fmla="*/ 478913448 h 223"/>
                <a:gd name="T90" fmla="*/ 628579468 w 223"/>
                <a:gd name="T91" fmla="*/ 359184119 h 223"/>
                <a:gd name="T92" fmla="*/ 1017695854 w 223"/>
                <a:gd name="T93" fmla="*/ 194559676 h 223"/>
                <a:gd name="T94" fmla="*/ 703409989 w 223"/>
                <a:gd name="T95" fmla="*/ 463949700 h 223"/>
                <a:gd name="T96" fmla="*/ 2147483646 w 223"/>
                <a:gd name="T97" fmla="*/ 269390023 h 223"/>
                <a:gd name="T98" fmla="*/ 2005464143 w 223"/>
                <a:gd name="T99" fmla="*/ 149660694 h 223"/>
                <a:gd name="T100" fmla="*/ 2035395577 w 223"/>
                <a:gd name="T101" fmla="*/ 44898982 h 223"/>
                <a:gd name="T102" fmla="*/ 2147483646 w 223"/>
                <a:gd name="T103" fmla="*/ 239458658 h 223"/>
                <a:gd name="T104" fmla="*/ 1302054154 w 223"/>
                <a:gd name="T105" fmla="*/ 164628311 h 223"/>
                <a:gd name="T106" fmla="*/ 1287086502 w 223"/>
                <a:gd name="T107" fmla="*/ 44898982 h 223"/>
                <a:gd name="T108" fmla="*/ 1661242974 w 223"/>
                <a:gd name="T109" fmla="*/ 0 h 223"/>
                <a:gd name="T110" fmla="*/ 1661242974 w 223"/>
                <a:gd name="T111" fmla="*/ 119729329 h 223"/>
                <a:gd name="T112" fmla="*/ 1302054154 w 223"/>
                <a:gd name="T113" fmla="*/ 164628311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grpSp>
      <p:grpSp>
        <p:nvGrpSpPr>
          <p:cNvPr id="9" name="Group 8">
            <a:extLst>
              <a:ext uri="{FF2B5EF4-FFF2-40B4-BE49-F238E27FC236}">
                <a16:creationId xmlns="" xmlns:a16="http://schemas.microsoft.com/office/drawing/2014/main" id="{B16B1D1D-3B94-4AFB-8AE3-4A241E86702A}"/>
              </a:ext>
            </a:extLst>
          </p:cNvPr>
          <p:cNvGrpSpPr>
            <a:grpSpLocks/>
          </p:cNvGrpSpPr>
          <p:nvPr/>
        </p:nvGrpSpPr>
        <p:grpSpPr bwMode="auto">
          <a:xfrm flipH="1">
            <a:off x="10264775" y="5162550"/>
            <a:ext cx="1927225" cy="1695450"/>
            <a:chOff x="3051405" y="5162550"/>
            <a:chExt cx="1927225" cy="1695450"/>
          </a:xfrm>
        </p:grpSpPr>
        <p:sp>
          <p:nvSpPr>
            <p:cNvPr id="10" name="Freeform 8">
              <a:extLst>
                <a:ext uri="{FF2B5EF4-FFF2-40B4-BE49-F238E27FC236}">
                  <a16:creationId xmlns="" xmlns:a16="http://schemas.microsoft.com/office/drawing/2014/main" id="{BA9510A6-C487-4CED-B2A7-2655012E7FB2}"/>
                </a:ext>
              </a:extLst>
            </p:cNvPr>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a:ea typeface="+mn-ea"/>
                <a:cs typeface="+mn-cs"/>
              </a:endParaRPr>
            </a:p>
          </p:txBody>
        </p:sp>
        <p:sp>
          <p:nvSpPr>
            <p:cNvPr id="11" name="Oval 10">
              <a:extLst>
                <a:ext uri="{FF2B5EF4-FFF2-40B4-BE49-F238E27FC236}">
                  <a16:creationId xmlns="" xmlns:a16="http://schemas.microsoft.com/office/drawing/2014/main" id="{5C1F192B-A7F2-477D-A588-06FE4E82AE78}"/>
                </a:ext>
              </a:extLst>
            </p:cNvPr>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12" name="Freeform: Shape 11">
              <a:extLst>
                <a:ext uri="{FF2B5EF4-FFF2-40B4-BE49-F238E27FC236}">
                  <a16:creationId xmlns="" xmlns:a16="http://schemas.microsoft.com/office/drawing/2014/main" id="{D05BFC39-0826-4595-8615-C0FFEA0163C0}"/>
                </a:ext>
              </a:extLst>
            </p:cNvPr>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13" name="Freeform: Shape 12">
              <a:extLst>
                <a:ext uri="{FF2B5EF4-FFF2-40B4-BE49-F238E27FC236}">
                  <a16:creationId xmlns="" xmlns:a16="http://schemas.microsoft.com/office/drawing/2014/main" id="{6E7D2EA5-4157-408A-B623-A7C572B8E5D8}"/>
                </a:ext>
              </a:extLst>
            </p:cNvPr>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83993" name="Freeform 8">
              <a:extLst>
                <a:ext uri="{FF2B5EF4-FFF2-40B4-BE49-F238E27FC236}">
                  <a16:creationId xmlns="" xmlns:a16="http://schemas.microsoft.com/office/drawing/2014/main" id="{38A00D5F-C168-4E95-84DD-B887E6140E0C}"/>
                </a:ext>
              </a:extLst>
            </p:cNvPr>
            <p:cNvSpPr>
              <a:spLocks noEditPoints="1"/>
            </p:cNvSpPr>
            <p:nvPr/>
          </p:nvSpPr>
          <p:spPr bwMode="auto">
            <a:xfrm>
              <a:off x="3527655" y="5779168"/>
              <a:ext cx="862700" cy="862698"/>
            </a:xfrm>
            <a:custGeom>
              <a:avLst/>
              <a:gdLst>
                <a:gd name="T0" fmla="*/ 1601376236 w 223"/>
                <a:gd name="T1" fmla="*/ 2147483646 h 223"/>
                <a:gd name="T2" fmla="*/ 2005464143 w 223"/>
                <a:gd name="T3" fmla="*/ 2147483646 h 223"/>
                <a:gd name="T4" fmla="*/ 2035395577 w 223"/>
                <a:gd name="T5" fmla="*/ 2147483646 h 223"/>
                <a:gd name="T6" fmla="*/ 1317021805 w 223"/>
                <a:gd name="T7" fmla="*/ 2147483646 h 223"/>
                <a:gd name="T8" fmla="*/ 942865334 w 223"/>
                <a:gd name="T9" fmla="*/ 2147483646 h 223"/>
                <a:gd name="T10" fmla="*/ 1002732071 w 223"/>
                <a:gd name="T11" fmla="*/ 2147483646 h 223"/>
                <a:gd name="T12" fmla="*/ 1361917023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658510903 w 223"/>
                <a:gd name="T23" fmla="*/ 2147483646 h 223"/>
                <a:gd name="T24" fmla="*/ 359188820 w 223"/>
                <a:gd name="T25" fmla="*/ 2147483646 h 223"/>
                <a:gd name="T26" fmla="*/ 463950775 w 223"/>
                <a:gd name="T27" fmla="*/ 2147483646 h 223"/>
                <a:gd name="T28" fmla="*/ 718373772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24491562 w 223"/>
                <a:gd name="T39" fmla="*/ 2147483646 h 223"/>
                <a:gd name="T40" fmla="*/ 44899086 w 223"/>
                <a:gd name="T41" fmla="*/ 2035386990 h 223"/>
                <a:gd name="T42" fmla="*/ 164628693 w 223"/>
                <a:gd name="T43" fmla="*/ 2020419373 h 223"/>
                <a:gd name="T44" fmla="*/ 239459213 w 223"/>
                <a:gd name="T45" fmla="*/ 2147483646 h 223"/>
                <a:gd name="T46" fmla="*/ 2147483646 w 223"/>
                <a:gd name="T47" fmla="*/ 2080285972 h 223"/>
                <a:gd name="T48" fmla="*/ 2147483646 w 223"/>
                <a:gd name="T49" fmla="*/ 2005455625 h 223"/>
                <a:gd name="T50" fmla="*/ 2147483646 w 223"/>
                <a:gd name="T51" fmla="*/ 1661235254 h 223"/>
                <a:gd name="T52" fmla="*/ 2147483646 w 223"/>
                <a:gd name="T53" fmla="*/ 1661235254 h 223"/>
                <a:gd name="T54" fmla="*/ 2147483646 w 223"/>
                <a:gd name="T55" fmla="*/ 2035386990 h 223"/>
                <a:gd name="T56" fmla="*/ 59862869 w 223"/>
                <a:gd name="T57" fmla="*/ 1736065601 h 223"/>
                <a:gd name="T58" fmla="*/ 0 w 223"/>
                <a:gd name="T59" fmla="*/ 1661235254 h 223"/>
                <a:gd name="T60" fmla="*/ 104761955 w 223"/>
                <a:gd name="T61" fmla="*/ 1257148285 h 223"/>
                <a:gd name="T62" fmla="*/ 119729607 w 223"/>
                <a:gd name="T63" fmla="*/ 1661235254 h 223"/>
                <a:gd name="T64" fmla="*/ 2147483646 w 223"/>
                <a:gd name="T65" fmla="*/ 1361913866 h 223"/>
                <a:gd name="T66" fmla="*/ 2147483646 w 223"/>
                <a:gd name="T67" fmla="*/ 987762130 h 223"/>
                <a:gd name="T68" fmla="*/ 2147483646 w 223"/>
                <a:gd name="T69" fmla="*/ 942863148 h 223"/>
                <a:gd name="T70" fmla="*/ 2147483646 w 223"/>
                <a:gd name="T71" fmla="*/ 1361913866 h 223"/>
                <a:gd name="T72" fmla="*/ 209527779 w 223"/>
                <a:gd name="T73" fmla="*/ 1032657243 h 223"/>
                <a:gd name="T74" fmla="*/ 164628693 w 223"/>
                <a:gd name="T75" fmla="*/ 942863148 h 223"/>
                <a:gd name="T76" fmla="*/ 448983124 w 223"/>
                <a:gd name="T77" fmla="*/ 628574142 h 223"/>
                <a:gd name="T78" fmla="*/ 269390648 w 223"/>
                <a:gd name="T79" fmla="*/ 1002725878 h 223"/>
                <a:gd name="T80" fmla="*/ 2147483646 w 223"/>
                <a:gd name="T81" fmla="*/ 718372106 h 223"/>
                <a:gd name="T82" fmla="*/ 2147483646 w 223"/>
                <a:gd name="T83" fmla="*/ 448982083 h 223"/>
                <a:gd name="T84" fmla="*/ 2147483646 w 223"/>
                <a:gd name="T85" fmla="*/ 359184119 h 223"/>
                <a:gd name="T86" fmla="*/ 2147483646 w 223"/>
                <a:gd name="T87" fmla="*/ 703404489 h 223"/>
                <a:gd name="T88" fmla="*/ 658510903 w 223"/>
                <a:gd name="T89" fmla="*/ 478913448 h 223"/>
                <a:gd name="T90" fmla="*/ 628579468 w 223"/>
                <a:gd name="T91" fmla="*/ 359184119 h 223"/>
                <a:gd name="T92" fmla="*/ 1017695854 w 223"/>
                <a:gd name="T93" fmla="*/ 194559676 h 223"/>
                <a:gd name="T94" fmla="*/ 703409989 w 223"/>
                <a:gd name="T95" fmla="*/ 463949700 h 223"/>
                <a:gd name="T96" fmla="*/ 2147483646 w 223"/>
                <a:gd name="T97" fmla="*/ 269390023 h 223"/>
                <a:gd name="T98" fmla="*/ 2005464143 w 223"/>
                <a:gd name="T99" fmla="*/ 149660694 h 223"/>
                <a:gd name="T100" fmla="*/ 2035395577 w 223"/>
                <a:gd name="T101" fmla="*/ 44898982 h 223"/>
                <a:gd name="T102" fmla="*/ 2147483646 w 223"/>
                <a:gd name="T103" fmla="*/ 239458658 h 223"/>
                <a:gd name="T104" fmla="*/ 1302054154 w 223"/>
                <a:gd name="T105" fmla="*/ 164628311 h 223"/>
                <a:gd name="T106" fmla="*/ 1287086502 w 223"/>
                <a:gd name="T107" fmla="*/ 44898982 h 223"/>
                <a:gd name="T108" fmla="*/ 1661242974 w 223"/>
                <a:gd name="T109" fmla="*/ 0 h 223"/>
                <a:gd name="T110" fmla="*/ 1661242974 w 223"/>
                <a:gd name="T111" fmla="*/ 119729329 h 223"/>
                <a:gd name="T112" fmla="*/ 1302054154 w 223"/>
                <a:gd name="T113" fmla="*/ 164628311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grpSp>
      <p:sp>
        <p:nvSpPr>
          <p:cNvPr id="53" name="Rectangle 2">
            <a:extLst>
              <a:ext uri="{FF2B5EF4-FFF2-40B4-BE49-F238E27FC236}">
                <a16:creationId xmlns="" xmlns:a16="http://schemas.microsoft.com/office/drawing/2014/main" id="{1E85D071-FD5F-4206-B57B-05E9510B93A4}"/>
              </a:ext>
            </a:extLst>
          </p:cNvPr>
          <p:cNvSpPr>
            <a:spLocks noChangeArrowheads="1"/>
          </p:cNvSpPr>
          <p:nvPr/>
        </p:nvSpPr>
        <p:spPr bwMode="auto">
          <a:xfrm>
            <a:off x="4417043" y="1843704"/>
            <a:ext cx="27765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q"/>
            </a:pP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Tư</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bản</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cố</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định</a:t>
            </a:r>
            <a:endParaRPr lang="en-US" altLang="en-US" sz="2400" b="1" dirty="0">
              <a:solidFill>
                <a:srgbClr val="FF0080"/>
              </a:solidFill>
              <a:cs typeface="Times New Roman" panose="02020603050405020304" pitchFamily="18" charset="0"/>
            </a:endParaRPr>
          </a:p>
        </p:txBody>
      </p:sp>
      <p:sp>
        <p:nvSpPr>
          <p:cNvPr id="54" name="Rectangle 53">
            <a:extLst>
              <a:ext uri="{FF2B5EF4-FFF2-40B4-BE49-F238E27FC236}">
                <a16:creationId xmlns="" xmlns:a16="http://schemas.microsoft.com/office/drawing/2014/main" id="{1BB7CD0E-16BA-4541-B2F1-9F1167236237}"/>
              </a:ext>
            </a:extLst>
          </p:cNvPr>
          <p:cNvSpPr>
            <a:spLocks noChangeArrowheads="1"/>
          </p:cNvSpPr>
          <p:nvPr/>
        </p:nvSpPr>
        <p:spPr bwMode="auto">
          <a:xfrm>
            <a:off x="3491923" y="1074681"/>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7" name="Hexagon 56">
            <a:extLst>
              <a:ext uri="{FF2B5EF4-FFF2-40B4-BE49-F238E27FC236}">
                <a16:creationId xmlns="" xmlns:a16="http://schemas.microsoft.com/office/drawing/2014/main" id="{241E0913-5D02-4812-BE7C-B4A0096FFB19}"/>
              </a:ext>
            </a:extLst>
          </p:cNvPr>
          <p:cNvSpPr/>
          <p:nvPr/>
        </p:nvSpPr>
        <p:spPr>
          <a:xfrm>
            <a:off x="2795236" y="1044805"/>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8" name="Rectangle 5">
            <a:extLst>
              <a:ext uri="{FF2B5EF4-FFF2-40B4-BE49-F238E27FC236}">
                <a16:creationId xmlns="" xmlns:a16="http://schemas.microsoft.com/office/drawing/2014/main" id="{1CBE2114-F000-431A-B4FE-934C0E7F20D5}"/>
              </a:ext>
            </a:extLst>
          </p:cNvPr>
          <p:cNvSpPr>
            <a:spLocks noChangeArrowheads="1"/>
          </p:cNvSpPr>
          <p:nvPr/>
        </p:nvSpPr>
        <p:spPr bwMode="auto">
          <a:xfrm>
            <a:off x="3795773" y="1418198"/>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59" name="Rectangle 2">
            <a:extLst>
              <a:ext uri="{FF2B5EF4-FFF2-40B4-BE49-F238E27FC236}">
                <a16:creationId xmlns="" xmlns:a16="http://schemas.microsoft.com/office/drawing/2014/main" id="{75983F08-E4E4-465B-959B-F9E9A9DE6654}"/>
              </a:ext>
            </a:extLst>
          </p:cNvPr>
          <p:cNvSpPr>
            <a:spLocks noChangeArrowheads="1"/>
          </p:cNvSpPr>
          <p:nvPr/>
        </p:nvSpPr>
        <p:spPr bwMode="auto">
          <a:xfrm>
            <a:off x="2254685" y="2867470"/>
            <a:ext cx="2455431" cy="561530"/>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a:solidFill>
                  <a:srgbClr val="000099"/>
                </a:solidFill>
                <a:cs typeface="Arial" panose="020B0604020202020204" pitchFamily="34" charset="0"/>
              </a:rPr>
              <a:t> </a:t>
            </a:r>
            <a:r>
              <a:rPr lang="en-US" altLang="en-US" sz="2000" dirty="0">
                <a:solidFill>
                  <a:srgbClr val="663300"/>
                </a:solidFill>
                <a:cs typeface="Arial" panose="020B0604020202020204" pitchFamily="34" charset="0"/>
              </a:rPr>
              <a:t>Hao </a:t>
            </a:r>
            <a:r>
              <a:rPr lang="en-US" altLang="en-US" sz="2000" dirty="0" err="1">
                <a:solidFill>
                  <a:srgbClr val="663300"/>
                </a:solidFill>
                <a:cs typeface="Arial" panose="020B0604020202020204" pitchFamily="34" charset="0"/>
              </a:rPr>
              <a:t>mòn</a:t>
            </a:r>
            <a:r>
              <a:rPr lang="en-US" altLang="en-US" sz="2000" dirty="0">
                <a:solidFill>
                  <a:srgbClr val="663300"/>
                </a:solidFill>
                <a:cs typeface="Arial" panose="020B0604020202020204" pitchFamily="34" charset="0"/>
              </a:rPr>
              <a:t> </a:t>
            </a:r>
            <a:r>
              <a:rPr lang="en-US" altLang="en-US" sz="2000" b="1" dirty="0" err="1">
                <a:solidFill>
                  <a:srgbClr val="0000CC"/>
                </a:solidFill>
                <a:cs typeface="Arial" panose="020B0604020202020204" pitchFamily="34" charset="0"/>
              </a:rPr>
              <a:t>hữu</a:t>
            </a:r>
            <a:r>
              <a:rPr lang="en-US" altLang="en-US" sz="2000" b="1" dirty="0">
                <a:solidFill>
                  <a:srgbClr val="0000CC"/>
                </a:solidFill>
                <a:cs typeface="Arial" panose="020B0604020202020204" pitchFamily="34" charset="0"/>
              </a:rPr>
              <a:t> </a:t>
            </a:r>
            <a:r>
              <a:rPr lang="en-US" altLang="en-US" sz="2000" b="1" dirty="0" err="1">
                <a:solidFill>
                  <a:srgbClr val="0000CC"/>
                </a:solidFill>
                <a:cs typeface="Arial" panose="020B0604020202020204" pitchFamily="34" charset="0"/>
              </a:rPr>
              <a:t>hình</a:t>
            </a:r>
            <a:endParaRPr lang="en-US" altLang="en-US" sz="2000" b="1" dirty="0">
              <a:solidFill>
                <a:srgbClr val="0000CC"/>
              </a:solidFill>
              <a:cs typeface="Arial" panose="020B0604020202020204" pitchFamily="34" charset="0"/>
            </a:endParaRPr>
          </a:p>
        </p:txBody>
      </p:sp>
      <p:sp>
        <p:nvSpPr>
          <p:cNvPr id="60" name="Rectangle 3">
            <a:extLst>
              <a:ext uri="{FF2B5EF4-FFF2-40B4-BE49-F238E27FC236}">
                <a16:creationId xmlns="" xmlns:a16="http://schemas.microsoft.com/office/drawing/2014/main" id="{0B2068C4-7AD7-4971-9ACE-9A90179F8EFB}"/>
              </a:ext>
            </a:extLst>
          </p:cNvPr>
          <p:cNvSpPr>
            <a:spLocks noChangeArrowheads="1"/>
          </p:cNvSpPr>
          <p:nvPr/>
        </p:nvSpPr>
        <p:spPr bwMode="auto">
          <a:xfrm>
            <a:off x="6729755" y="2903054"/>
            <a:ext cx="3021112" cy="582613"/>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a:solidFill>
                  <a:srgbClr val="000099"/>
                </a:solidFill>
                <a:cs typeface="Arial" panose="020B0604020202020204" pitchFamily="34" charset="0"/>
              </a:rPr>
              <a:t> </a:t>
            </a:r>
            <a:r>
              <a:rPr lang="en-US" altLang="en-US" sz="2000" dirty="0">
                <a:solidFill>
                  <a:srgbClr val="663300"/>
                </a:solidFill>
                <a:cs typeface="Arial" panose="020B0604020202020204" pitchFamily="34" charset="0"/>
              </a:rPr>
              <a:t>Hao </a:t>
            </a:r>
            <a:r>
              <a:rPr lang="en-US" altLang="en-US" sz="2000" dirty="0" err="1">
                <a:solidFill>
                  <a:srgbClr val="663300"/>
                </a:solidFill>
                <a:cs typeface="Arial" panose="020B0604020202020204" pitchFamily="34" charset="0"/>
              </a:rPr>
              <a:t>mòn</a:t>
            </a:r>
            <a:r>
              <a:rPr lang="en-US" altLang="en-US" sz="2000" dirty="0">
                <a:solidFill>
                  <a:srgbClr val="663300"/>
                </a:solidFill>
                <a:cs typeface="Arial" panose="020B0604020202020204" pitchFamily="34" charset="0"/>
              </a:rPr>
              <a:t> </a:t>
            </a:r>
            <a:r>
              <a:rPr lang="en-US" altLang="en-US" sz="2000" b="1" dirty="0" err="1">
                <a:solidFill>
                  <a:srgbClr val="0000CC"/>
                </a:solidFill>
                <a:cs typeface="Arial" panose="020B0604020202020204" pitchFamily="34" charset="0"/>
              </a:rPr>
              <a:t>vô</a:t>
            </a:r>
            <a:r>
              <a:rPr lang="en-US" altLang="en-US" sz="2000" b="1" dirty="0">
                <a:solidFill>
                  <a:srgbClr val="0000CC"/>
                </a:solidFill>
                <a:cs typeface="Arial" panose="020B0604020202020204" pitchFamily="34" charset="0"/>
              </a:rPr>
              <a:t> </a:t>
            </a:r>
            <a:r>
              <a:rPr lang="en-US" altLang="en-US" sz="2000" b="1" dirty="0" err="1">
                <a:solidFill>
                  <a:srgbClr val="0000CC"/>
                </a:solidFill>
                <a:cs typeface="Arial" panose="020B0604020202020204" pitchFamily="34" charset="0"/>
              </a:rPr>
              <a:t>hình</a:t>
            </a:r>
            <a:endParaRPr lang="en-US" altLang="en-US" sz="2000" b="1" dirty="0">
              <a:solidFill>
                <a:srgbClr val="0000CC"/>
              </a:solidFill>
              <a:cs typeface="Arial" panose="020B0604020202020204" pitchFamily="34" charset="0"/>
            </a:endParaRPr>
          </a:p>
        </p:txBody>
      </p:sp>
      <p:sp>
        <p:nvSpPr>
          <p:cNvPr id="61" name="Rectangle 4">
            <a:extLst>
              <a:ext uri="{FF2B5EF4-FFF2-40B4-BE49-F238E27FC236}">
                <a16:creationId xmlns="" xmlns:a16="http://schemas.microsoft.com/office/drawing/2014/main" id="{7C9526B7-DE2F-491E-AEC2-1A041DD2961B}"/>
              </a:ext>
            </a:extLst>
          </p:cNvPr>
          <p:cNvSpPr>
            <a:spLocks noChangeArrowheads="1"/>
          </p:cNvSpPr>
          <p:nvPr/>
        </p:nvSpPr>
        <p:spPr bwMode="auto">
          <a:xfrm>
            <a:off x="2254685" y="4011613"/>
            <a:ext cx="3616813" cy="1262062"/>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a:solidFill>
                  <a:srgbClr val="000099"/>
                </a:solidFill>
                <a:cs typeface="Arial" panose="020B0604020202020204" pitchFamily="34" charset="0"/>
              </a:rPr>
              <a:t> </a:t>
            </a:r>
            <a:r>
              <a:rPr lang="en-US" altLang="en-US" dirty="0" err="1">
                <a:cs typeface="Arial" panose="020B0604020202020204" pitchFamily="34" charset="0"/>
              </a:rPr>
              <a:t>Mất</a:t>
            </a:r>
            <a:r>
              <a:rPr lang="en-US" altLang="en-US" dirty="0">
                <a:cs typeface="Arial" panose="020B0604020202020204" pitchFamily="34" charset="0"/>
              </a:rPr>
              <a:t> </a:t>
            </a:r>
            <a:r>
              <a:rPr lang="en-US" altLang="en-US" dirty="0" err="1">
                <a:cs typeface="Arial" panose="020B0604020202020204" pitchFamily="34" charset="0"/>
              </a:rPr>
              <a:t>giá</a:t>
            </a:r>
            <a:r>
              <a:rPr lang="en-US" altLang="en-US" dirty="0">
                <a:cs typeface="Arial" panose="020B0604020202020204" pitchFamily="34" charset="0"/>
              </a:rPr>
              <a:t> </a:t>
            </a:r>
            <a:r>
              <a:rPr lang="en-US" altLang="en-US" dirty="0" err="1">
                <a:cs typeface="Arial" panose="020B0604020202020204" pitchFamily="34" charset="0"/>
              </a:rPr>
              <a:t>trị</a:t>
            </a:r>
            <a:r>
              <a:rPr lang="en-US" altLang="en-US" dirty="0">
                <a:cs typeface="Arial" panose="020B0604020202020204" pitchFamily="34" charset="0"/>
              </a:rPr>
              <a:t> do </a:t>
            </a:r>
            <a:r>
              <a:rPr lang="en-US" altLang="en-US" dirty="0" err="1">
                <a:cs typeface="Arial" panose="020B0604020202020204" pitchFamily="34" charset="0"/>
              </a:rPr>
              <a:t>bị</a:t>
            </a:r>
            <a:r>
              <a:rPr lang="en-US" altLang="en-US" dirty="0">
                <a:cs typeface="Arial" panose="020B0604020202020204" pitchFamily="34" charset="0"/>
              </a:rPr>
              <a:t> </a:t>
            </a:r>
            <a:r>
              <a:rPr lang="en-US" altLang="en-US" dirty="0" err="1">
                <a:cs typeface="Arial" panose="020B0604020202020204" pitchFamily="34" charset="0"/>
              </a:rPr>
              <a:t>tiêu</a:t>
            </a:r>
            <a:r>
              <a:rPr lang="en-US" altLang="en-US" dirty="0">
                <a:cs typeface="Arial" panose="020B0604020202020204" pitchFamily="34" charset="0"/>
              </a:rPr>
              <a:t> </a:t>
            </a:r>
            <a:r>
              <a:rPr lang="en-US" altLang="en-US" dirty="0" err="1">
                <a:cs typeface="Arial" panose="020B0604020202020204" pitchFamily="34" charset="0"/>
              </a:rPr>
              <a:t>hao</a:t>
            </a:r>
            <a:r>
              <a:rPr lang="en-US" altLang="en-US" dirty="0">
                <a:cs typeface="Arial" panose="020B0604020202020204" pitchFamily="34" charset="0"/>
              </a:rPr>
              <a:t> GTSD:</a:t>
            </a:r>
          </a:p>
          <a:p>
            <a:pPr algn="ctr"/>
            <a:r>
              <a:rPr lang="en-US" altLang="en-US" dirty="0">
                <a:cs typeface="Arial" panose="020B0604020202020204" pitchFamily="34" charset="0"/>
              </a:rPr>
              <a:t>- Qua </a:t>
            </a:r>
            <a:r>
              <a:rPr lang="en-US" altLang="en-US" dirty="0" err="1">
                <a:cs typeface="Arial" panose="020B0604020202020204" pitchFamily="34" charset="0"/>
              </a:rPr>
              <a:t>hoạt</a:t>
            </a:r>
            <a:r>
              <a:rPr lang="en-US" altLang="en-US" dirty="0">
                <a:cs typeface="Arial" panose="020B0604020202020204" pitchFamily="34" charset="0"/>
              </a:rPr>
              <a:t> </a:t>
            </a:r>
            <a:r>
              <a:rPr lang="en-US" altLang="en-US" dirty="0" err="1">
                <a:cs typeface="Arial" panose="020B0604020202020204" pitchFamily="34" charset="0"/>
              </a:rPr>
              <a:t>động</a:t>
            </a:r>
            <a:r>
              <a:rPr lang="en-US" altLang="en-US" dirty="0">
                <a:cs typeface="Arial" panose="020B0604020202020204" pitchFamily="34" charset="0"/>
              </a:rPr>
              <a:t> SX, </a:t>
            </a:r>
          </a:p>
          <a:p>
            <a:pPr algn="ctr"/>
            <a:r>
              <a:rPr lang="en-US" altLang="en-US" dirty="0">
                <a:cs typeface="Arial" panose="020B0604020202020204" pitchFamily="34" charset="0"/>
              </a:rPr>
              <a:t>  - Do </a:t>
            </a:r>
            <a:r>
              <a:rPr lang="en-US" altLang="en-US" dirty="0" err="1">
                <a:cs typeface="Arial" panose="020B0604020202020204" pitchFamily="34" charset="0"/>
              </a:rPr>
              <a:t>không</a:t>
            </a:r>
            <a:r>
              <a:rPr lang="en-US" altLang="en-US" dirty="0">
                <a:cs typeface="Arial" panose="020B0604020202020204" pitchFamily="34" charset="0"/>
              </a:rPr>
              <a:t> </a:t>
            </a:r>
            <a:r>
              <a:rPr lang="en-US" altLang="en-US" dirty="0" err="1">
                <a:cs typeface="Arial" panose="020B0604020202020204" pitchFamily="34" charset="0"/>
              </a:rPr>
              <a:t>hoạt</a:t>
            </a:r>
            <a:r>
              <a:rPr lang="en-US" altLang="en-US" dirty="0">
                <a:cs typeface="Arial" panose="020B0604020202020204" pitchFamily="34" charset="0"/>
              </a:rPr>
              <a:t> </a:t>
            </a:r>
            <a:r>
              <a:rPr lang="en-US" altLang="en-US" dirty="0" err="1">
                <a:cs typeface="Arial" panose="020B0604020202020204" pitchFamily="34" charset="0"/>
              </a:rPr>
              <a:t>động</a:t>
            </a:r>
            <a:r>
              <a:rPr lang="en-US" altLang="en-US" dirty="0">
                <a:cs typeface="Arial" panose="020B0604020202020204" pitchFamily="34" charset="0"/>
              </a:rPr>
              <a:t>;</a:t>
            </a:r>
          </a:p>
          <a:p>
            <a:pPr algn="ctr"/>
            <a:r>
              <a:rPr lang="en-US" altLang="en-US" dirty="0">
                <a:cs typeface="Arial" panose="020B0604020202020204" pitchFamily="34" charset="0"/>
              </a:rPr>
              <a:t>    - </a:t>
            </a:r>
            <a:r>
              <a:rPr lang="en-US" altLang="en-US" dirty="0" err="1">
                <a:cs typeface="Arial" panose="020B0604020202020204" pitchFamily="34" charset="0"/>
              </a:rPr>
              <a:t>Phá</a:t>
            </a:r>
            <a:r>
              <a:rPr lang="en-US" altLang="en-US" dirty="0">
                <a:cs typeface="Arial" panose="020B0604020202020204" pitchFamily="34" charset="0"/>
              </a:rPr>
              <a:t> </a:t>
            </a:r>
            <a:r>
              <a:rPr lang="en-US" altLang="en-US" dirty="0" err="1">
                <a:cs typeface="Arial" panose="020B0604020202020204" pitchFamily="34" charset="0"/>
              </a:rPr>
              <a:t>hoại</a:t>
            </a:r>
            <a:r>
              <a:rPr lang="en-US" altLang="en-US" dirty="0">
                <a:cs typeface="Arial" panose="020B0604020202020204" pitchFamily="34" charset="0"/>
              </a:rPr>
              <a:t> </a:t>
            </a:r>
            <a:r>
              <a:rPr lang="en-US" altLang="en-US" dirty="0" err="1">
                <a:cs typeface="Arial" panose="020B0604020202020204" pitchFamily="34" charset="0"/>
              </a:rPr>
              <a:t>của</a:t>
            </a:r>
            <a:r>
              <a:rPr lang="en-US" altLang="en-US" dirty="0">
                <a:cs typeface="Arial" panose="020B0604020202020204" pitchFamily="34" charset="0"/>
              </a:rPr>
              <a:t> </a:t>
            </a:r>
            <a:r>
              <a:rPr lang="en-US" altLang="en-US" dirty="0" err="1">
                <a:cs typeface="Arial" panose="020B0604020202020204" pitchFamily="34" charset="0"/>
              </a:rPr>
              <a:t>tư</a:t>
            </a:r>
            <a:r>
              <a:rPr lang="en-US" altLang="en-US" dirty="0">
                <a:cs typeface="Arial" panose="020B0604020202020204" pitchFamily="34" charset="0"/>
              </a:rPr>
              <a:t> </a:t>
            </a:r>
            <a:r>
              <a:rPr lang="en-US" altLang="en-US" dirty="0" err="1">
                <a:cs typeface="Arial" panose="020B0604020202020204" pitchFamily="34" charset="0"/>
              </a:rPr>
              <a:t>nhiên</a:t>
            </a:r>
            <a:r>
              <a:rPr lang="en-US" altLang="en-US" dirty="0">
                <a:cs typeface="Arial" panose="020B0604020202020204" pitchFamily="34" charset="0"/>
              </a:rPr>
              <a:t>,</a:t>
            </a:r>
          </a:p>
        </p:txBody>
      </p:sp>
      <p:sp>
        <p:nvSpPr>
          <p:cNvPr id="62" name="Rectangle 5">
            <a:extLst>
              <a:ext uri="{FF2B5EF4-FFF2-40B4-BE49-F238E27FC236}">
                <a16:creationId xmlns="" xmlns:a16="http://schemas.microsoft.com/office/drawing/2014/main" id="{751ABA53-512A-4E6F-A5D3-79796FEB572C}"/>
              </a:ext>
            </a:extLst>
          </p:cNvPr>
          <p:cNvSpPr>
            <a:spLocks noChangeArrowheads="1"/>
          </p:cNvSpPr>
          <p:nvPr/>
        </p:nvSpPr>
        <p:spPr bwMode="auto">
          <a:xfrm>
            <a:off x="6729755" y="4011613"/>
            <a:ext cx="3535007" cy="1262062"/>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a:solidFill>
                  <a:srgbClr val="000099"/>
                </a:solidFill>
                <a:cs typeface="Arial" panose="020B0604020202020204" pitchFamily="34" charset="0"/>
              </a:rPr>
              <a:t> </a:t>
            </a:r>
            <a:r>
              <a:rPr lang="en-US" altLang="en-US" sz="2000" dirty="0" err="1">
                <a:cs typeface="Arial" panose="020B0604020202020204" pitchFamily="34" charset="0"/>
              </a:rPr>
              <a:t>Mất</a:t>
            </a:r>
            <a:r>
              <a:rPr lang="en-US" altLang="en-US" sz="2000" dirty="0">
                <a:cs typeface="Arial" panose="020B0604020202020204" pitchFamily="34" charset="0"/>
              </a:rPr>
              <a:t> </a:t>
            </a:r>
            <a:r>
              <a:rPr lang="en-US" altLang="en-US" sz="2000" dirty="0" err="1">
                <a:cs typeface="Arial" panose="020B0604020202020204" pitchFamily="34" charset="0"/>
              </a:rPr>
              <a:t>giá</a:t>
            </a:r>
            <a:r>
              <a:rPr lang="en-US" altLang="en-US" sz="2000" dirty="0">
                <a:cs typeface="Arial" panose="020B0604020202020204" pitchFamily="34" charset="0"/>
              </a:rPr>
              <a:t> </a:t>
            </a:r>
            <a:r>
              <a:rPr lang="en-US" altLang="en-US" sz="2000" dirty="0" err="1">
                <a:cs typeface="Arial" panose="020B0604020202020204" pitchFamily="34" charset="0"/>
              </a:rPr>
              <a:t>trị</a:t>
            </a:r>
            <a:r>
              <a:rPr lang="en-US" altLang="en-US" sz="2000" dirty="0">
                <a:cs typeface="Arial" panose="020B0604020202020204" pitchFamily="34" charset="0"/>
              </a:rPr>
              <a:t> do </a:t>
            </a:r>
            <a:r>
              <a:rPr lang="en-US" altLang="en-US" sz="2000" dirty="0" err="1">
                <a:cs typeface="Arial" panose="020B0604020202020204" pitchFamily="34" charset="0"/>
              </a:rPr>
              <a:t>tiến</a:t>
            </a:r>
            <a:r>
              <a:rPr lang="en-US" altLang="en-US" sz="2000" dirty="0">
                <a:cs typeface="Arial" panose="020B0604020202020204" pitchFamily="34" charset="0"/>
              </a:rPr>
              <a:t> </a:t>
            </a:r>
            <a:r>
              <a:rPr lang="en-US" altLang="en-US" sz="2000" dirty="0" err="1">
                <a:cs typeface="Arial" panose="020B0604020202020204" pitchFamily="34" charset="0"/>
              </a:rPr>
              <a:t>bộ</a:t>
            </a:r>
            <a:endParaRPr lang="en-US" altLang="en-US" sz="2000" dirty="0">
              <a:cs typeface="Arial" panose="020B0604020202020204" pitchFamily="34" charset="0"/>
            </a:endParaRPr>
          </a:p>
          <a:p>
            <a:pPr algn="ctr"/>
            <a:r>
              <a:rPr lang="en-US" altLang="en-US" sz="2000" dirty="0">
                <a:cs typeface="Arial" panose="020B0604020202020204" pitchFamily="34" charset="0"/>
              </a:rPr>
              <a:t> </a:t>
            </a:r>
            <a:r>
              <a:rPr lang="en-US" altLang="en-US" sz="2000" dirty="0" err="1">
                <a:cs typeface="Arial" panose="020B0604020202020204" pitchFamily="34" charset="0"/>
              </a:rPr>
              <a:t>kỹ</a:t>
            </a:r>
            <a:r>
              <a:rPr lang="en-US" altLang="en-US" sz="2000" dirty="0">
                <a:cs typeface="Arial" panose="020B0604020202020204" pitchFamily="34" charset="0"/>
              </a:rPr>
              <a:t> </a:t>
            </a:r>
            <a:r>
              <a:rPr lang="en-US" altLang="en-US" sz="2000" dirty="0" err="1">
                <a:cs typeface="Arial" panose="020B0604020202020204" pitchFamily="34" charset="0"/>
              </a:rPr>
              <a:t>thuật</a:t>
            </a:r>
            <a:r>
              <a:rPr lang="en-US" altLang="en-US" sz="2000" dirty="0">
                <a:cs typeface="Arial" panose="020B0604020202020204" pitchFamily="34" charset="0"/>
              </a:rPr>
              <a:t> </a:t>
            </a:r>
            <a:r>
              <a:rPr lang="en-US" altLang="en-US" sz="2000" dirty="0" err="1">
                <a:cs typeface="Arial" panose="020B0604020202020204" pitchFamily="34" charset="0"/>
              </a:rPr>
              <a:t>dẫn</a:t>
            </a:r>
            <a:r>
              <a:rPr lang="en-US" altLang="en-US" sz="2000" dirty="0">
                <a:cs typeface="Arial" panose="020B0604020202020204" pitchFamily="34" charset="0"/>
              </a:rPr>
              <a:t> </a:t>
            </a:r>
            <a:r>
              <a:rPr lang="en-US" altLang="en-US" sz="2000" dirty="0" err="1">
                <a:cs typeface="Arial" panose="020B0604020202020204" pitchFamily="34" charset="0"/>
              </a:rPr>
              <a:t>đến</a:t>
            </a:r>
            <a:r>
              <a:rPr lang="en-US" altLang="en-US" sz="2000" dirty="0">
                <a:cs typeface="Arial" panose="020B0604020202020204" pitchFamily="34" charset="0"/>
              </a:rPr>
              <a:t> </a:t>
            </a:r>
            <a:r>
              <a:rPr lang="en-US" altLang="en-US" sz="2000" dirty="0" err="1">
                <a:cs typeface="Arial" panose="020B0604020202020204" pitchFamily="34" charset="0"/>
              </a:rPr>
              <a:t>tăng</a:t>
            </a:r>
            <a:r>
              <a:rPr lang="en-US" altLang="en-US" sz="2000" dirty="0">
                <a:cs typeface="Arial" panose="020B0604020202020204" pitchFamily="34" charset="0"/>
              </a:rPr>
              <a:t> NSLĐ</a:t>
            </a:r>
          </a:p>
        </p:txBody>
      </p:sp>
      <p:sp>
        <p:nvSpPr>
          <p:cNvPr id="63" name="Rectangle 6">
            <a:extLst>
              <a:ext uri="{FF2B5EF4-FFF2-40B4-BE49-F238E27FC236}">
                <a16:creationId xmlns="" xmlns:a16="http://schemas.microsoft.com/office/drawing/2014/main" id="{5701A496-D257-43BC-9242-F77F3CEA2CEE}"/>
              </a:ext>
            </a:extLst>
          </p:cNvPr>
          <p:cNvSpPr>
            <a:spLocks noChangeArrowheads="1"/>
          </p:cNvSpPr>
          <p:nvPr/>
        </p:nvSpPr>
        <p:spPr bwMode="auto">
          <a:xfrm>
            <a:off x="7560247" y="5474525"/>
            <a:ext cx="2704515" cy="1219200"/>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err="1">
                <a:solidFill>
                  <a:srgbClr val="000099"/>
                </a:solidFill>
                <a:cs typeface="Arial" panose="020B0604020202020204" pitchFamily="34" charset="0"/>
              </a:rPr>
              <a:t>Máy</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móc</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cũ</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bị</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máy</a:t>
            </a:r>
            <a:r>
              <a:rPr lang="en-US" altLang="en-US" sz="2000" dirty="0">
                <a:solidFill>
                  <a:srgbClr val="000099"/>
                </a:solidFill>
                <a:cs typeface="Arial" panose="020B0604020202020204" pitchFamily="34" charset="0"/>
              </a:rPr>
              <a:t> </a:t>
            </a:r>
          </a:p>
          <a:p>
            <a:pPr algn="ctr"/>
            <a:r>
              <a:rPr lang="en-US" altLang="en-US" sz="2000" dirty="0" err="1">
                <a:solidFill>
                  <a:srgbClr val="000099"/>
                </a:solidFill>
                <a:cs typeface="Arial" panose="020B0604020202020204" pitchFamily="34" charset="0"/>
              </a:rPr>
              <a:t>móc</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mới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có</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năng</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suât</a:t>
            </a:r>
            <a:endParaRPr lang="en-US" altLang="en-US" sz="2000" dirty="0">
              <a:solidFill>
                <a:srgbClr val="000099"/>
              </a:solidFill>
              <a:cs typeface="Arial" panose="020B0604020202020204" pitchFamily="34" charset="0"/>
            </a:endParaRPr>
          </a:p>
          <a:p>
            <a:pPr algn="ct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cao</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hơn</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thay</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thế</a:t>
            </a:r>
            <a:endParaRPr lang="en-US" altLang="en-US" sz="2000" dirty="0">
              <a:solidFill>
                <a:srgbClr val="000099"/>
              </a:solidFill>
              <a:cs typeface="Arial" panose="020B0604020202020204" pitchFamily="34" charset="0"/>
            </a:endParaRPr>
          </a:p>
        </p:txBody>
      </p:sp>
      <p:sp>
        <p:nvSpPr>
          <p:cNvPr id="64" name="Rectangle 9">
            <a:extLst>
              <a:ext uri="{FF2B5EF4-FFF2-40B4-BE49-F238E27FC236}">
                <a16:creationId xmlns="" xmlns:a16="http://schemas.microsoft.com/office/drawing/2014/main" id="{6DA7B5F6-5CBA-4216-B107-725022A6C6AC}"/>
              </a:ext>
            </a:extLst>
          </p:cNvPr>
          <p:cNvSpPr>
            <a:spLocks noChangeArrowheads="1"/>
          </p:cNvSpPr>
          <p:nvPr/>
        </p:nvSpPr>
        <p:spPr bwMode="auto">
          <a:xfrm>
            <a:off x="5067258" y="5488222"/>
            <a:ext cx="2141830" cy="1152525"/>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err="1">
                <a:solidFill>
                  <a:srgbClr val="000099"/>
                </a:solidFill>
                <a:cs typeface="Arial" panose="020B0604020202020204" pitchFamily="34" charset="0"/>
              </a:rPr>
              <a:t>Giảm</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giá</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trị</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của</a:t>
            </a:r>
            <a:endParaRPr lang="en-US" altLang="en-US" sz="2000" dirty="0">
              <a:solidFill>
                <a:srgbClr val="000099"/>
              </a:solidFill>
              <a:cs typeface="Arial" panose="020B0604020202020204" pitchFamily="34" charset="0"/>
            </a:endParaRPr>
          </a:p>
          <a:p>
            <a:pPr algn="ctr"/>
            <a:r>
              <a:rPr lang="en-US" altLang="en-US" sz="2000" dirty="0" err="1">
                <a:solidFill>
                  <a:srgbClr val="000099"/>
                </a:solidFill>
                <a:cs typeface="Arial" panose="020B0604020202020204" pitchFamily="34" charset="0"/>
              </a:rPr>
              <a:t>máy</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móc</a:t>
            </a:r>
            <a:endParaRPr lang="en-US" altLang="en-US" sz="2000" dirty="0">
              <a:solidFill>
                <a:srgbClr val="000099"/>
              </a:solidFill>
              <a:cs typeface="Arial" panose="020B0604020202020204" pitchFamily="34" charset="0"/>
            </a:endParaRPr>
          </a:p>
          <a:p>
            <a:pPr algn="ctr"/>
            <a:r>
              <a:rPr lang="en-US" altLang="en-US" sz="2000" dirty="0">
                <a:solidFill>
                  <a:srgbClr val="000099"/>
                </a:solidFill>
                <a:cs typeface="Arial" panose="020B0604020202020204" pitchFamily="34" charset="0"/>
              </a:rPr>
              <a:t> </a:t>
            </a:r>
          </a:p>
        </p:txBody>
      </p:sp>
      <p:sp>
        <p:nvSpPr>
          <p:cNvPr id="65" name="Line 13">
            <a:extLst>
              <a:ext uri="{FF2B5EF4-FFF2-40B4-BE49-F238E27FC236}">
                <a16:creationId xmlns="" xmlns:a16="http://schemas.microsoft.com/office/drawing/2014/main" id="{27E1B692-198B-4D26-BB8C-400982F0E57E}"/>
              </a:ext>
            </a:extLst>
          </p:cNvPr>
          <p:cNvSpPr>
            <a:spLocks noChangeShapeType="1"/>
          </p:cNvSpPr>
          <p:nvPr/>
        </p:nvSpPr>
        <p:spPr bwMode="auto">
          <a:xfrm flipH="1">
            <a:off x="8031823" y="3507891"/>
            <a:ext cx="0" cy="503721"/>
          </a:xfrm>
          <a:prstGeom prst="line">
            <a:avLst/>
          </a:prstGeom>
          <a:ln>
            <a:headEnd type="none" w="sm" len="sm"/>
            <a:tailEnd type="triangle" w="sm" len="sm"/>
          </a:ln>
        </p:spPr>
        <p:style>
          <a:lnRef idx="1">
            <a:schemeClr val="accent2"/>
          </a:lnRef>
          <a:fillRef idx="0">
            <a:schemeClr val="accent2"/>
          </a:fillRef>
          <a:effectRef idx="0">
            <a:schemeClr val="accent2"/>
          </a:effectRef>
          <a:fontRef idx="minor">
            <a:schemeClr val="tx1"/>
          </a:fontRef>
        </p:style>
        <p:txBody>
          <a:bodyPr/>
          <a:lstStyle/>
          <a:p>
            <a:pPr>
              <a:defRPr/>
            </a:pPr>
            <a:endParaRPr lang="en-US" sz="2000"/>
          </a:p>
        </p:txBody>
      </p:sp>
      <p:sp>
        <p:nvSpPr>
          <p:cNvPr id="66" name="Line 14">
            <a:extLst>
              <a:ext uri="{FF2B5EF4-FFF2-40B4-BE49-F238E27FC236}">
                <a16:creationId xmlns="" xmlns:a16="http://schemas.microsoft.com/office/drawing/2014/main" id="{CC3AD74A-623A-472E-906A-370422636151}"/>
              </a:ext>
            </a:extLst>
          </p:cNvPr>
          <p:cNvSpPr>
            <a:spLocks noChangeShapeType="1"/>
          </p:cNvSpPr>
          <p:nvPr/>
        </p:nvSpPr>
        <p:spPr bwMode="auto">
          <a:xfrm flipH="1">
            <a:off x="3491923" y="3507891"/>
            <a:ext cx="0" cy="455654"/>
          </a:xfrm>
          <a:prstGeom prst="line">
            <a:avLst/>
          </a:prstGeom>
          <a:ln>
            <a:headEnd type="none" w="sm" len="sm"/>
            <a:tailEnd type="triangle" w="sm" len="sm"/>
          </a:ln>
        </p:spPr>
        <p:style>
          <a:lnRef idx="1">
            <a:schemeClr val="accent2"/>
          </a:lnRef>
          <a:fillRef idx="0">
            <a:schemeClr val="accent2"/>
          </a:fillRef>
          <a:effectRef idx="0">
            <a:schemeClr val="accent2"/>
          </a:effectRef>
          <a:fontRef idx="minor">
            <a:schemeClr val="tx1"/>
          </a:fontRef>
        </p:style>
        <p:txBody>
          <a:bodyPr/>
          <a:lstStyle/>
          <a:p>
            <a:pPr>
              <a:defRPr/>
            </a:pPr>
            <a:endParaRPr lang="en-US" sz="2000"/>
          </a:p>
        </p:txBody>
      </p:sp>
      <p:sp>
        <p:nvSpPr>
          <p:cNvPr id="67" name="Line 16">
            <a:extLst>
              <a:ext uri="{FF2B5EF4-FFF2-40B4-BE49-F238E27FC236}">
                <a16:creationId xmlns="" xmlns:a16="http://schemas.microsoft.com/office/drawing/2014/main" id="{17786F03-CCD5-441C-B09A-04D32510A688}"/>
              </a:ext>
            </a:extLst>
          </p:cNvPr>
          <p:cNvSpPr>
            <a:spLocks noChangeShapeType="1"/>
          </p:cNvSpPr>
          <p:nvPr/>
        </p:nvSpPr>
        <p:spPr bwMode="auto">
          <a:xfrm flipH="1">
            <a:off x="6320502" y="5295901"/>
            <a:ext cx="1711319" cy="217640"/>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sz="2000"/>
          </a:p>
        </p:txBody>
      </p:sp>
      <p:sp>
        <p:nvSpPr>
          <p:cNvPr id="68" name="Line 17">
            <a:extLst>
              <a:ext uri="{FF2B5EF4-FFF2-40B4-BE49-F238E27FC236}">
                <a16:creationId xmlns="" xmlns:a16="http://schemas.microsoft.com/office/drawing/2014/main" id="{23D5770E-ED08-4736-BEED-E9B8E20DC4FE}"/>
              </a:ext>
            </a:extLst>
          </p:cNvPr>
          <p:cNvSpPr>
            <a:spLocks noChangeShapeType="1"/>
          </p:cNvSpPr>
          <p:nvPr/>
        </p:nvSpPr>
        <p:spPr bwMode="auto">
          <a:xfrm>
            <a:off x="8028821" y="5295902"/>
            <a:ext cx="1256244" cy="15639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sz="2000" dirty="0"/>
          </a:p>
        </p:txBody>
      </p:sp>
      <p:sp>
        <p:nvSpPr>
          <p:cNvPr id="69" name="Rectangle 13">
            <a:extLst>
              <a:ext uri="{FF2B5EF4-FFF2-40B4-BE49-F238E27FC236}">
                <a16:creationId xmlns="" xmlns:a16="http://schemas.microsoft.com/office/drawing/2014/main" id="{03199CB7-9277-429C-BB61-5C5B463F62F1}"/>
              </a:ext>
            </a:extLst>
          </p:cNvPr>
          <p:cNvSpPr>
            <a:spLocks noChangeArrowheads="1"/>
          </p:cNvSpPr>
          <p:nvPr/>
        </p:nvSpPr>
        <p:spPr bwMode="auto">
          <a:xfrm>
            <a:off x="2188017" y="2297531"/>
            <a:ext cx="80767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marL="0" indent="0" algn="ctr">
              <a:spcBef>
                <a:spcPts val="200"/>
              </a:spcBef>
              <a:spcAft>
                <a:spcPts val="200"/>
              </a:spcAft>
            </a:pPr>
            <a:r>
              <a:rPr lang="en-US" altLang="en-US" sz="2000" dirty="0" err="1">
                <a:cs typeface="Times New Roman" panose="02020603050405020304" pitchFamily="18" charset="0"/>
              </a:rPr>
              <a:t>Trong</a:t>
            </a:r>
            <a:r>
              <a:rPr lang="en-US" altLang="en-US" sz="2000" dirty="0">
                <a:cs typeface="Times New Roman" panose="02020603050405020304" pitchFamily="18" charset="0"/>
              </a:rPr>
              <a:t> </a:t>
            </a:r>
            <a:r>
              <a:rPr lang="en-US" altLang="en-US" sz="2000" dirty="0" err="1">
                <a:cs typeface="Times New Roman" panose="02020603050405020304" pitchFamily="18" charset="0"/>
              </a:rPr>
              <a:t>quá</a:t>
            </a:r>
            <a:r>
              <a:rPr lang="en-US" altLang="en-US" sz="2000" dirty="0">
                <a:cs typeface="Times New Roman" panose="02020603050405020304" pitchFamily="18" charset="0"/>
              </a:rPr>
              <a:t> </a:t>
            </a:r>
            <a:r>
              <a:rPr lang="en-US" altLang="en-US" sz="2000" dirty="0" err="1">
                <a:cs typeface="Times New Roman" panose="02020603050405020304" pitchFamily="18" charset="0"/>
              </a:rPr>
              <a:t>trình</a:t>
            </a:r>
            <a:r>
              <a:rPr lang="en-US" altLang="en-US" sz="2000" dirty="0">
                <a:cs typeface="Times New Roman" panose="02020603050405020304" pitchFamily="18" charset="0"/>
              </a:rPr>
              <a:t> </a:t>
            </a:r>
            <a:r>
              <a:rPr lang="en-US" altLang="en-US" sz="2000" dirty="0" err="1">
                <a:cs typeface="Times New Roman" panose="02020603050405020304" pitchFamily="18" charset="0"/>
              </a:rPr>
              <a:t>hoạt</a:t>
            </a:r>
            <a:r>
              <a:rPr lang="en-US" altLang="en-US" sz="2000" dirty="0">
                <a:cs typeface="Times New Roman" panose="02020603050405020304" pitchFamily="18" charset="0"/>
              </a:rPr>
              <a:t> </a:t>
            </a:r>
            <a:r>
              <a:rPr lang="en-US" altLang="en-US" sz="2000" dirty="0" err="1">
                <a:cs typeface="Times New Roman" panose="02020603050405020304" pitchFamily="18" charset="0"/>
              </a:rPr>
              <a:t>động</a:t>
            </a:r>
            <a:r>
              <a:rPr lang="en-US" altLang="en-US" sz="2000" dirty="0">
                <a:cs typeface="Times New Roman" panose="02020603050405020304" pitchFamily="18" charset="0"/>
              </a:rPr>
              <a:t>, </a:t>
            </a:r>
            <a:r>
              <a:rPr lang="en-US" altLang="en-US" sz="2000" dirty="0" err="1">
                <a:cs typeface="Times New Roman" panose="02020603050405020304" pitchFamily="18" charset="0"/>
              </a:rPr>
              <a:t>tư</a:t>
            </a:r>
            <a:r>
              <a:rPr lang="en-US" altLang="en-US" sz="2000" dirty="0">
                <a:cs typeface="Times New Roman" panose="02020603050405020304" pitchFamily="18" charset="0"/>
              </a:rPr>
              <a:t> </a:t>
            </a:r>
            <a:r>
              <a:rPr lang="en-US" altLang="en-US" sz="2000" dirty="0" err="1">
                <a:cs typeface="Times New Roman" panose="02020603050405020304" pitchFamily="18" charset="0"/>
              </a:rPr>
              <a:t>bản</a:t>
            </a:r>
            <a:r>
              <a:rPr lang="en-US" altLang="en-US" sz="2000" dirty="0">
                <a:cs typeface="Times New Roman" panose="02020603050405020304" pitchFamily="18" charset="0"/>
              </a:rPr>
              <a:t> </a:t>
            </a:r>
            <a:r>
              <a:rPr lang="en-US" altLang="en-US" sz="2000" dirty="0" err="1">
                <a:cs typeface="Times New Roman" panose="02020603050405020304" pitchFamily="18" charset="0"/>
              </a:rPr>
              <a:t>cố</a:t>
            </a:r>
            <a:r>
              <a:rPr lang="en-US" altLang="en-US" sz="2000" dirty="0">
                <a:cs typeface="Times New Roman" panose="02020603050405020304" pitchFamily="18" charset="0"/>
              </a:rPr>
              <a:t> </a:t>
            </a:r>
            <a:r>
              <a:rPr lang="en-US" altLang="en-US" sz="2000" dirty="0" err="1">
                <a:cs typeface="Times New Roman" panose="02020603050405020304" pitchFamily="18" charset="0"/>
              </a:rPr>
              <a:t>định</a:t>
            </a:r>
            <a:r>
              <a:rPr lang="en-US" altLang="en-US" sz="2000" dirty="0">
                <a:cs typeface="Times New Roman" panose="02020603050405020304" pitchFamily="18" charset="0"/>
              </a:rPr>
              <a:t> </a:t>
            </a:r>
            <a:r>
              <a:rPr lang="en-US" altLang="en-US" sz="2000" dirty="0" err="1">
                <a:cs typeface="Times New Roman" panose="02020603050405020304" pitchFamily="18" charset="0"/>
              </a:rPr>
              <a:t>tất</a:t>
            </a:r>
            <a:r>
              <a:rPr lang="en-US" altLang="en-US" sz="2000" dirty="0">
                <a:cs typeface="Times New Roman" panose="02020603050405020304" pitchFamily="18" charset="0"/>
              </a:rPr>
              <a:t> </a:t>
            </a:r>
            <a:r>
              <a:rPr lang="en-US" altLang="en-US" sz="2000" dirty="0" err="1">
                <a:cs typeface="Times New Roman" panose="02020603050405020304" pitchFamily="18" charset="0"/>
              </a:rPr>
              <a:t>yếu</a:t>
            </a:r>
            <a:r>
              <a:rPr lang="en-US" altLang="en-US" sz="2000" dirty="0">
                <a:cs typeface="Times New Roman" panose="02020603050405020304" pitchFamily="18" charset="0"/>
              </a:rPr>
              <a:t> </a:t>
            </a:r>
            <a:r>
              <a:rPr lang="en-US" altLang="en-US" sz="2000" dirty="0" err="1">
                <a:cs typeface="Times New Roman" panose="02020603050405020304" pitchFamily="18" charset="0"/>
              </a:rPr>
              <a:t>có</a:t>
            </a:r>
            <a:r>
              <a:rPr lang="en-US" altLang="en-US" sz="2000" dirty="0">
                <a:cs typeface="Times New Roman" panose="02020603050405020304" pitchFamily="18" charset="0"/>
              </a:rPr>
              <a:t> </a:t>
            </a:r>
            <a:r>
              <a:rPr lang="en-US" altLang="en-US" sz="2000" dirty="0" err="1">
                <a:cs typeface="Times New Roman" panose="02020603050405020304" pitchFamily="18" charset="0"/>
              </a:rPr>
              <a:t>hao</a:t>
            </a:r>
            <a:r>
              <a:rPr lang="en-US" altLang="en-US" sz="2000" dirty="0">
                <a:cs typeface="Times New Roman" panose="02020603050405020304" pitchFamily="18" charset="0"/>
              </a:rPr>
              <a:t> </a:t>
            </a:r>
            <a:r>
              <a:rPr lang="en-US" altLang="en-US" sz="2000" dirty="0" err="1">
                <a:cs typeface="Times New Roman" panose="02020603050405020304" pitchFamily="18" charset="0"/>
              </a:rPr>
              <a:t>mòn</a:t>
            </a:r>
            <a:r>
              <a:rPr lang="en-US" altLang="en-US" sz="2000" dirty="0">
                <a:cs typeface="Times New Roman" panose="02020603050405020304" pitchFamily="18" charset="0"/>
              </a:rPr>
              <a:t>:</a:t>
            </a:r>
          </a:p>
        </p:txBody>
      </p:sp>
      <p:cxnSp>
        <p:nvCxnSpPr>
          <p:cNvPr id="70" name="Straight Arrow Connector 69">
            <a:extLst>
              <a:ext uri="{FF2B5EF4-FFF2-40B4-BE49-F238E27FC236}">
                <a16:creationId xmlns="" xmlns:a16="http://schemas.microsoft.com/office/drawing/2014/main" id="{5A11606C-79C3-4AA2-A46A-B81D5B307120}"/>
              </a:ext>
            </a:extLst>
          </p:cNvPr>
          <p:cNvCxnSpPr>
            <a:cxnSpLocks/>
            <a:stCxn id="69" idx="2"/>
            <a:endCxn id="59" idx="0"/>
          </p:cNvCxnSpPr>
          <p:nvPr/>
        </p:nvCxnSpPr>
        <p:spPr>
          <a:xfrm flipH="1">
            <a:off x="3482401" y="2697641"/>
            <a:ext cx="2743995" cy="16982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 xmlns:a16="http://schemas.microsoft.com/office/drawing/2014/main" id="{22F267F3-4A55-431A-AD25-E5340B43F6D7}"/>
              </a:ext>
            </a:extLst>
          </p:cNvPr>
          <p:cNvCxnSpPr>
            <a:cxnSpLocks/>
            <a:stCxn id="69" idx="2"/>
            <a:endCxn id="60" idx="0"/>
          </p:cNvCxnSpPr>
          <p:nvPr/>
        </p:nvCxnSpPr>
        <p:spPr>
          <a:xfrm>
            <a:off x="6226396" y="2697641"/>
            <a:ext cx="2013915" cy="20541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81" name="Picture 40" descr="Picture5">
            <a:extLst>
              <a:ext uri="{FF2B5EF4-FFF2-40B4-BE49-F238E27FC236}">
                <a16:creationId xmlns="" xmlns:a16="http://schemas.microsoft.com/office/drawing/2014/main" id="{F2A2F858-2F65-48A1-8C59-AAB4CFB4FFF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388" y="2868612"/>
            <a:ext cx="2135619" cy="2077804"/>
          </a:xfrm>
          <a:prstGeom prst="rect">
            <a:avLst/>
          </a:prstGeom>
          <a:noFill/>
          <a:ln w="38100">
            <a:pattFill prst="horzBrick">
              <a:fgClr>
                <a:srgbClr val="808080"/>
              </a:fgClr>
              <a:bgClr>
                <a:srgbClr val="FFFFFF"/>
              </a:bgClr>
            </a:pattFill>
            <a:miter lim="800000"/>
            <a:headEnd/>
            <a:tailEnd/>
          </a:ln>
          <a:extLst>
            <a:ext uri="{909E8E84-426E-40DD-AFC4-6F175D3DCCD1}">
              <a14:hiddenFill xmlns:a14="http://schemas.microsoft.com/office/drawing/2010/main">
                <a:solidFill>
                  <a:srgbClr val="FFFFFF"/>
                </a:solidFill>
              </a14:hiddenFill>
            </a:ext>
          </a:extLst>
        </p:spPr>
      </p:pic>
      <p:pic>
        <p:nvPicPr>
          <p:cNvPr id="82" name="Picture 41" descr="techsoft">
            <a:extLst>
              <a:ext uri="{FF2B5EF4-FFF2-40B4-BE49-F238E27FC236}">
                <a16:creationId xmlns="" xmlns:a16="http://schemas.microsoft.com/office/drawing/2014/main" id="{1EDE9D2C-DEC5-4D3C-84D4-4EA1C174C9C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080479" y="2816457"/>
            <a:ext cx="1944911" cy="1080785"/>
          </a:xfrm>
          <a:prstGeom prst="rect">
            <a:avLst/>
          </a:prstGeom>
          <a:noFill/>
          <a:ln w="38100">
            <a:pattFill prst="horzBrick">
              <a:fgClr>
                <a:srgbClr val="969696"/>
              </a:fgClr>
              <a:bgClr>
                <a:srgbClr val="FFFFFF"/>
              </a:bgClr>
            </a:pattFill>
            <a:miter lim="800000"/>
            <a:headEnd/>
            <a:tailEnd/>
          </a:ln>
          <a:extLst>
            <a:ext uri="{909E8E84-426E-40DD-AFC4-6F175D3DCCD1}">
              <a14:hiddenFill xmlns:a14="http://schemas.microsoft.com/office/drawing/2010/main">
                <a:solidFill>
                  <a:srgbClr val="FFFFFF"/>
                </a:solidFill>
              </a14:hiddenFill>
            </a:ext>
          </a:extLst>
        </p:spPr>
      </p:pic>
      <p:pic>
        <p:nvPicPr>
          <p:cNvPr id="37" name="Picture 3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slow">
    <p:push dir="u"/>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 xmlns:a16="http://schemas.microsoft.com/office/drawing/2014/main" id="{162DFA7C-2354-48DC-BACC-594E08373A0E}"/>
              </a:ext>
            </a:extLst>
          </p:cNvPr>
          <p:cNvGrpSpPr>
            <a:grpSpLocks/>
          </p:cNvGrpSpPr>
          <p:nvPr/>
        </p:nvGrpSpPr>
        <p:grpSpPr bwMode="auto">
          <a:xfrm flipH="1">
            <a:off x="10264775" y="5162550"/>
            <a:ext cx="1927225" cy="1695450"/>
            <a:chOff x="3051405" y="5162550"/>
            <a:chExt cx="1927225" cy="1695450"/>
          </a:xfrm>
        </p:grpSpPr>
        <p:sp>
          <p:nvSpPr>
            <p:cNvPr id="5" name="Freeform 8">
              <a:extLst>
                <a:ext uri="{FF2B5EF4-FFF2-40B4-BE49-F238E27FC236}">
                  <a16:creationId xmlns="" xmlns:a16="http://schemas.microsoft.com/office/drawing/2014/main" id="{F5FFE38E-F9F4-42F9-A1B9-0B4758E2A937}"/>
                </a:ext>
              </a:extLst>
            </p:cNvPr>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6" name="Oval 5">
              <a:extLst>
                <a:ext uri="{FF2B5EF4-FFF2-40B4-BE49-F238E27FC236}">
                  <a16:creationId xmlns="" xmlns:a16="http://schemas.microsoft.com/office/drawing/2014/main" id="{3E616C20-4C8F-46F2-A5DB-D1F050FC4D73}"/>
                </a:ext>
              </a:extLst>
            </p:cNvPr>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a:extLst>
                <a:ext uri="{FF2B5EF4-FFF2-40B4-BE49-F238E27FC236}">
                  <a16:creationId xmlns="" xmlns:a16="http://schemas.microsoft.com/office/drawing/2014/main" id="{68770061-EE9B-4CE5-A136-8136556EBDC1}"/>
                </a:ext>
              </a:extLst>
            </p:cNvPr>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8" name="Freeform: Shape 7">
              <a:extLst>
                <a:ext uri="{FF2B5EF4-FFF2-40B4-BE49-F238E27FC236}">
                  <a16:creationId xmlns="" xmlns:a16="http://schemas.microsoft.com/office/drawing/2014/main" id="{0843E204-40AE-4D6C-BCF0-CD7674D17341}"/>
                </a:ext>
              </a:extLst>
            </p:cNvPr>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87061" name="Freeform 8">
              <a:extLst>
                <a:ext uri="{FF2B5EF4-FFF2-40B4-BE49-F238E27FC236}">
                  <a16:creationId xmlns="" xmlns:a16="http://schemas.microsoft.com/office/drawing/2014/main" id="{9653CDBF-D046-4EC2-948F-4694BE9F810F}"/>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10" name="Group 9">
            <a:extLst>
              <a:ext uri="{FF2B5EF4-FFF2-40B4-BE49-F238E27FC236}">
                <a16:creationId xmlns="" xmlns:a16="http://schemas.microsoft.com/office/drawing/2014/main" id="{95B2397D-4660-49AC-8EF7-63094C6AA103}"/>
              </a:ext>
            </a:extLst>
          </p:cNvPr>
          <p:cNvGrpSpPr>
            <a:grpSpLocks/>
          </p:cNvGrpSpPr>
          <p:nvPr/>
        </p:nvGrpSpPr>
        <p:grpSpPr bwMode="auto">
          <a:xfrm rot="10800000" flipH="1">
            <a:off x="0" y="0"/>
            <a:ext cx="914400" cy="804863"/>
            <a:chOff x="3051405" y="5162550"/>
            <a:chExt cx="1927225" cy="1695450"/>
          </a:xfrm>
        </p:grpSpPr>
        <p:sp>
          <p:nvSpPr>
            <p:cNvPr id="11" name="Freeform 8">
              <a:extLst>
                <a:ext uri="{FF2B5EF4-FFF2-40B4-BE49-F238E27FC236}">
                  <a16:creationId xmlns="" xmlns:a16="http://schemas.microsoft.com/office/drawing/2014/main" id="{685DF3D2-B167-411A-A44E-9529D83D9CF8}"/>
                </a:ext>
              </a:extLst>
            </p:cNvPr>
            <p:cNvSpPr>
              <a:spLocks noEditPoints="1"/>
            </p:cNvSpPr>
            <p:nvPr/>
          </p:nvSpPr>
          <p:spPr bwMode="auto">
            <a:xfrm>
              <a:off x="3091556" y="5175926"/>
              <a:ext cx="1308239" cy="1307537"/>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2" name="Oval 11">
              <a:extLst>
                <a:ext uri="{FF2B5EF4-FFF2-40B4-BE49-F238E27FC236}">
                  <a16:creationId xmlns="" xmlns:a16="http://schemas.microsoft.com/office/drawing/2014/main" id="{01C2E2F8-E0FB-4625-BD46-DC1E0486846D}"/>
                </a:ext>
              </a:extLst>
            </p:cNvPr>
            <p:cNvSpPr/>
            <p:nvPr/>
          </p:nvSpPr>
          <p:spPr>
            <a:xfrm>
              <a:off x="3657010" y="5363195"/>
              <a:ext cx="1308237" cy="130753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a:extLst>
                <a:ext uri="{FF2B5EF4-FFF2-40B4-BE49-F238E27FC236}">
                  <a16:creationId xmlns="" xmlns:a16="http://schemas.microsoft.com/office/drawing/2014/main" id="{DED407CA-F922-48C7-8AB7-515BA49B03E6}"/>
                </a:ext>
              </a:extLst>
            </p:cNvPr>
            <p:cNvSpPr/>
            <p:nvPr/>
          </p:nvSpPr>
          <p:spPr>
            <a:xfrm>
              <a:off x="3038021" y="5369883"/>
              <a:ext cx="953576"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4" name="Freeform: Shape 13">
              <a:extLst>
                <a:ext uri="{FF2B5EF4-FFF2-40B4-BE49-F238E27FC236}">
                  <a16:creationId xmlns="" xmlns:a16="http://schemas.microsoft.com/office/drawing/2014/main" id="{E2A739E7-C68A-488D-AFDA-9E636B7A232E}"/>
                </a:ext>
              </a:extLst>
            </p:cNvPr>
            <p:cNvSpPr/>
            <p:nvPr/>
          </p:nvSpPr>
          <p:spPr>
            <a:xfrm>
              <a:off x="3322422" y="6202560"/>
              <a:ext cx="1308237" cy="65544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87056" name="Freeform 8">
              <a:extLst>
                <a:ext uri="{FF2B5EF4-FFF2-40B4-BE49-F238E27FC236}">
                  <a16:creationId xmlns="" xmlns:a16="http://schemas.microsoft.com/office/drawing/2014/main" id="{ED545DF2-ACFB-4CA3-982E-CE86D0EE4CF8}"/>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sp>
        <p:nvSpPr>
          <p:cNvPr id="24" name="Rectangle 2">
            <a:extLst>
              <a:ext uri="{FF2B5EF4-FFF2-40B4-BE49-F238E27FC236}">
                <a16:creationId xmlns="" xmlns:a16="http://schemas.microsoft.com/office/drawing/2014/main" id="{6359CA10-D4BF-4567-9353-E33FF0053536}"/>
              </a:ext>
            </a:extLst>
          </p:cNvPr>
          <p:cNvSpPr>
            <a:spLocks noChangeArrowheads="1"/>
          </p:cNvSpPr>
          <p:nvPr/>
        </p:nvSpPr>
        <p:spPr bwMode="auto">
          <a:xfrm>
            <a:off x="4358488" y="2152213"/>
            <a:ext cx="30155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q"/>
            </a:pP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Tư</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bản</a:t>
            </a:r>
            <a:r>
              <a:rPr lang="en-US" altLang="en-US" sz="2400" b="1" dirty="0">
                <a:solidFill>
                  <a:srgbClr val="FF0080"/>
                </a:solidFill>
                <a:cs typeface="Times New Roman" panose="02020603050405020304" pitchFamily="18" charset="0"/>
              </a:rPr>
              <a:t> </a:t>
            </a:r>
            <a:r>
              <a:rPr lang="vi-VN" altLang="en-US" sz="2400" b="1" dirty="0">
                <a:solidFill>
                  <a:srgbClr val="FF0080"/>
                </a:solidFill>
                <a:cs typeface="Times New Roman" panose="02020603050405020304" pitchFamily="18" charset="0"/>
              </a:rPr>
              <a:t>lưu động</a:t>
            </a:r>
            <a:endParaRPr lang="en-US" altLang="en-US" sz="2400" b="1" dirty="0">
              <a:solidFill>
                <a:srgbClr val="FF0080"/>
              </a:solidFill>
              <a:cs typeface="Times New Roman" panose="02020603050405020304" pitchFamily="18" charset="0"/>
            </a:endParaRPr>
          </a:p>
        </p:txBody>
      </p:sp>
      <p:sp>
        <p:nvSpPr>
          <p:cNvPr id="26" name="Rectangle 25">
            <a:extLst>
              <a:ext uri="{FF2B5EF4-FFF2-40B4-BE49-F238E27FC236}">
                <a16:creationId xmlns="" xmlns:a16="http://schemas.microsoft.com/office/drawing/2014/main" id="{74FE9EE7-4179-4C36-8FF6-286B6250F6F8}"/>
              </a:ext>
            </a:extLst>
          </p:cNvPr>
          <p:cNvSpPr>
            <a:spLocks noChangeArrowheads="1"/>
          </p:cNvSpPr>
          <p:nvPr/>
        </p:nvSpPr>
        <p:spPr bwMode="auto">
          <a:xfrm>
            <a:off x="3723071" y="1166517"/>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9" name="Hexagon 28">
            <a:extLst>
              <a:ext uri="{FF2B5EF4-FFF2-40B4-BE49-F238E27FC236}">
                <a16:creationId xmlns="" xmlns:a16="http://schemas.microsoft.com/office/drawing/2014/main" id="{129EDFE7-10A2-47EA-8B2F-B56C41F280DC}"/>
              </a:ext>
            </a:extLst>
          </p:cNvPr>
          <p:cNvSpPr/>
          <p:nvPr/>
        </p:nvSpPr>
        <p:spPr>
          <a:xfrm>
            <a:off x="3115803" y="116651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0" name="Rectangle 5">
            <a:extLst>
              <a:ext uri="{FF2B5EF4-FFF2-40B4-BE49-F238E27FC236}">
                <a16:creationId xmlns="" xmlns:a16="http://schemas.microsoft.com/office/drawing/2014/main" id="{F25D60BF-621F-4DB1-AD9B-6B94E373BA82}"/>
              </a:ext>
            </a:extLst>
          </p:cNvPr>
          <p:cNvSpPr>
            <a:spLocks noChangeArrowheads="1"/>
          </p:cNvSpPr>
          <p:nvPr/>
        </p:nvSpPr>
        <p:spPr bwMode="auto">
          <a:xfrm>
            <a:off x="3909217" y="1683703"/>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31" name="Rectangle 6">
            <a:extLst>
              <a:ext uri="{FF2B5EF4-FFF2-40B4-BE49-F238E27FC236}">
                <a16:creationId xmlns="" xmlns:a16="http://schemas.microsoft.com/office/drawing/2014/main" id="{CCCEF327-C4F2-430A-B584-E54A0E41EA8E}"/>
              </a:ext>
            </a:extLst>
          </p:cNvPr>
          <p:cNvSpPr>
            <a:spLocks noChangeArrowheads="1"/>
          </p:cNvSpPr>
          <p:nvPr/>
        </p:nvSpPr>
        <p:spPr bwMode="auto">
          <a:xfrm>
            <a:off x="1120769" y="2747011"/>
            <a:ext cx="10405258" cy="8309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tabLst>
                <a:tab pos="114300" algn="l"/>
                <a:tab pos="228600" algn="l"/>
                <a:tab pos="342900" algn="l"/>
                <a:tab pos="457200" algn="l"/>
                <a:tab pos="685800" algn="l"/>
                <a:tab pos="45720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685800" algn="l"/>
                <a:tab pos="45720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685800" algn="l"/>
                <a:tab pos="45720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685800" algn="l"/>
                <a:tab pos="45720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685800" algn="l"/>
                <a:tab pos="45720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685800" algn="l"/>
                <a:tab pos="45720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685800" algn="l"/>
                <a:tab pos="45720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685800" algn="l"/>
                <a:tab pos="45720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685800" algn="l"/>
                <a:tab pos="4572000" algn="l"/>
              </a:tabLst>
              <a:defRPr>
                <a:solidFill>
                  <a:schemeClr val="tx1"/>
                </a:solidFill>
                <a:latin typeface="Arial" panose="020B0604020202020204" pitchFamily="34" charset="0"/>
              </a:defRPr>
            </a:lvl9pPr>
          </a:lstStyle>
          <a:p>
            <a:pPr marL="0" indent="0" algn="ctr">
              <a:spcBef>
                <a:spcPts val="200"/>
              </a:spcBef>
              <a:spcAft>
                <a:spcPts val="200"/>
              </a:spcAft>
            </a:pPr>
            <a:r>
              <a:rPr lang="vi-VN" altLang="en-US" sz="2400" i="1" dirty="0">
                <a:latin typeface="Times New Roman" panose="02020603050405020304" pitchFamily="18" charset="0"/>
                <a:cs typeface="Times New Roman" panose="02020603050405020304" pitchFamily="18" charset="0"/>
              </a:rPr>
              <a:t>L</a:t>
            </a:r>
            <a:r>
              <a:rPr lang="en-US" altLang="en-US" sz="2400" i="1" dirty="0">
                <a:latin typeface="Times New Roman" panose="02020603050405020304" pitchFamily="18" charset="0"/>
                <a:cs typeface="Times New Roman" panose="02020603050405020304" pitchFamily="18" charset="0"/>
              </a:rPr>
              <a:t>à </a:t>
            </a:r>
            <a:r>
              <a:rPr lang="en-US" altLang="en-US" sz="2400" i="1" dirty="0" err="1">
                <a:latin typeface="Times New Roman" panose="02020603050405020304" pitchFamily="18" charset="0"/>
                <a:cs typeface="Times New Roman" panose="02020603050405020304" pitchFamily="18" charset="0"/>
              </a:rPr>
              <a:t>bộ</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phận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tư</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biểu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hiện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dưới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thái</a:t>
            </a:r>
            <a:r>
              <a:rPr lang="en-US" altLang="en-US" sz="2400" i="1" dirty="0">
                <a:latin typeface="Times New Roman" panose="02020603050405020304" pitchFamily="18" charset="0"/>
                <a:cs typeface="Times New Roman" panose="02020603050405020304" pitchFamily="18" charset="0"/>
              </a:rPr>
              <a:t> </a:t>
            </a:r>
            <a:r>
              <a:rPr lang="en-US" altLang="en-US" sz="2400" b="1" i="1" dirty="0" err="1">
                <a:solidFill>
                  <a:srgbClr val="7030A0"/>
                </a:solidFill>
                <a:latin typeface="Times New Roman" panose="02020603050405020304" pitchFamily="18" charset="0"/>
                <a:cs typeface="Times New Roman" panose="02020603050405020304" pitchFamily="18" charset="0"/>
              </a:rPr>
              <a:t>nguyên</a:t>
            </a: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i="1" dirty="0" err="1">
                <a:solidFill>
                  <a:srgbClr val="7030A0"/>
                </a:solidFill>
                <a:latin typeface="Times New Roman" panose="02020603050405020304" pitchFamily="18" charset="0"/>
                <a:cs typeface="Times New Roman" panose="02020603050405020304" pitchFamily="18" charset="0"/>
              </a:rPr>
              <a:t>liệu</a:t>
            </a: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i="1" dirty="0" err="1">
                <a:solidFill>
                  <a:srgbClr val="7030A0"/>
                </a:solidFill>
                <a:latin typeface="Times New Roman" panose="02020603050405020304" pitchFamily="18" charset="0"/>
                <a:cs typeface="Times New Roman" panose="02020603050405020304" pitchFamily="18" charset="0"/>
              </a:rPr>
              <a:t>nhiên</a:t>
            </a: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i="1" dirty="0" err="1">
                <a:solidFill>
                  <a:srgbClr val="7030A0"/>
                </a:solidFill>
                <a:latin typeface="Times New Roman" panose="02020603050405020304" pitchFamily="18" charset="0"/>
                <a:cs typeface="Times New Roman" panose="02020603050405020304" pitchFamily="18" charset="0"/>
              </a:rPr>
              <a:t>liệu</a:t>
            </a:r>
            <a:r>
              <a:rPr lang="en-US" altLang="en-US" sz="2400" i="1" dirty="0">
                <a:latin typeface="Times New Roman" panose="02020603050405020304" pitchFamily="18" charset="0"/>
                <a:cs typeface="Times New Roman" panose="02020603050405020304" pitchFamily="18" charset="0"/>
              </a:rPr>
              <a:t>.....</a:t>
            </a:r>
            <a:r>
              <a:rPr lang="en-US" altLang="en-US" sz="2400" i="1" dirty="0" err="1">
                <a:latin typeface="Times New Roman" panose="02020603050405020304" pitchFamily="18" charset="0"/>
                <a:cs typeface="Times New Roman" panose="02020603050405020304" pitchFamily="18" charset="0"/>
              </a:rPr>
              <a:t>khi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tham</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gia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vào</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quá</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sản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xuất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nó</a:t>
            </a:r>
            <a:r>
              <a:rPr lang="en-US" altLang="en-US" sz="2400" i="1" dirty="0">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chuyển</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toàn</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bộ</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giá</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trị</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vào</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giá</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trị</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hàng</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hoá</a:t>
            </a:r>
            <a:r>
              <a:rPr lang="en-US" altLang="en-US" sz="2400" b="1" i="1" dirty="0">
                <a:solidFill>
                  <a:srgbClr val="006600"/>
                </a:solidFill>
                <a:latin typeface="Times New Roman" panose="02020603050405020304" pitchFamily="18" charset="0"/>
                <a:cs typeface="Times New Roman" panose="02020603050405020304" pitchFamily="18" charset="0"/>
              </a:rPr>
              <a:t>.</a:t>
            </a:r>
          </a:p>
        </p:txBody>
      </p:sp>
      <p:pic>
        <p:nvPicPr>
          <p:cNvPr id="32" name="Picture 6" descr="http://www.sevc.edu.vn/file.php/1/Dongnai1.jpg">
            <a:extLst>
              <a:ext uri="{FF2B5EF4-FFF2-40B4-BE49-F238E27FC236}">
                <a16:creationId xmlns="" xmlns:a16="http://schemas.microsoft.com/office/drawing/2014/main" id="{5656E4EB-1A06-4F7A-AB24-439A24B06B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16659" y="3628231"/>
            <a:ext cx="4608512" cy="3012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32" descr="http://www.navico.com.vn/images/sanpham/Xe%20Nâng%20Hàng.jpg">
            <a:extLst>
              <a:ext uri="{FF2B5EF4-FFF2-40B4-BE49-F238E27FC236}">
                <a16:creationId xmlns="" xmlns:a16="http://schemas.microsoft.com/office/drawing/2014/main" id="{A38493C5-048E-438B-B890-D2B975DD70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61062" y="3613945"/>
            <a:ext cx="4213225" cy="2842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1000" fill="hold"/>
                                        <p:tgtEl>
                                          <p:spTgt spid="26"/>
                                        </p:tgtEl>
                                        <p:attrNameLst>
                                          <p:attrName>ppt_w</p:attrName>
                                        </p:attrNameLst>
                                      </p:cBhvr>
                                      <p:tavLst>
                                        <p:tav tm="0">
                                          <p:val>
                                            <p:fltVal val="0"/>
                                          </p:val>
                                        </p:tav>
                                        <p:tav tm="100000">
                                          <p:val>
                                            <p:strVal val="#ppt_w"/>
                                          </p:val>
                                        </p:tav>
                                      </p:tavLst>
                                    </p:anim>
                                    <p:anim calcmode="lin" valueType="num">
                                      <p:cBhvr>
                                        <p:cTn id="8" dur="1000" fill="hold"/>
                                        <p:tgtEl>
                                          <p:spTgt spid="26"/>
                                        </p:tgtEl>
                                        <p:attrNameLst>
                                          <p:attrName>ppt_h</p:attrName>
                                        </p:attrNameLst>
                                      </p:cBhvr>
                                      <p:tavLst>
                                        <p:tav tm="0">
                                          <p:val>
                                            <p:fltVal val="0"/>
                                          </p:val>
                                        </p:tav>
                                        <p:tav tm="100000">
                                          <p:val>
                                            <p:strVal val="#ppt_h"/>
                                          </p:val>
                                        </p:tav>
                                      </p:tavLst>
                                    </p:anim>
                                    <p:anim calcmode="lin" valueType="num">
                                      <p:cBhvr>
                                        <p:cTn id="9" dur="1000" fill="hold"/>
                                        <p:tgtEl>
                                          <p:spTgt spid="26"/>
                                        </p:tgtEl>
                                        <p:attrNameLst>
                                          <p:attrName>style.rotation</p:attrName>
                                        </p:attrNameLst>
                                      </p:cBhvr>
                                      <p:tavLst>
                                        <p:tav tm="0">
                                          <p:val>
                                            <p:fltVal val="90"/>
                                          </p:val>
                                        </p:tav>
                                        <p:tav tm="100000">
                                          <p:val>
                                            <p:fltVal val="0"/>
                                          </p:val>
                                        </p:tav>
                                      </p:tavLst>
                                    </p:anim>
                                    <p:animEffect transition="in" filter="fade">
                                      <p:cBhvr>
                                        <p:cTn id="10" dur="1000"/>
                                        <p:tgtEl>
                                          <p:spTgt spid="26"/>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anim calcmode="lin" valueType="num">
                                      <p:cBhvr>
                                        <p:cTn id="13" dur="1000" fill="hold"/>
                                        <p:tgtEl>
                                          <p:spTgt spid="29"/>
                                        </p:tgtEl>
                                        <p:attrNameLst>
                                          <p:attrName>ppt_w</p:attrName>
                                        </p:attrNameLst>
                                      </p:cBhvr>
                                      <p:tavLst>
                                        <p:tav tm="0">
                                          <p:val>
                                            <p:fltVal val="0"/>
                                          </p:val>
                                        </p:tav>
                                        <p:tav tm="100000">
                                          <p:val>
                                            <p:strVal val="#ppt_w"/>
                                          </p:val>
                                        </p:tav>
                                      </p:tavLst>
                                    </p:anim>
                                    <p:anim calcmode="lin" valueType="num">
                                      <p:cBhvr>
                                        <p:cTn id="14" dur="1000" fill="hold"/>
                                        <p:tgtEl>
                                          <p:spTgt spid="29"/>
                                        </p:tgtEl>
                                        <p:attrNameLst>
                                          <p:attrName>ppt_h</p:attrName>
                                        </p:attrNameLst>
                                      </p:cBhvr>
                                      <p:tavLst>
                                        <p:tav tm="0">
                                          <p:val>
                                            <p:fltVal val="0"/>
                                          </p:val>
                                        </p:tav>
                                        <p:tav tm="100000">
                                          <p:val>
                                            <p:strVal val="#ppt_h"/>
                                          </p:val>
                                        </p:tav>
                                      </p:tavLst>
                                    </p:anim>
                                    <p:anim calcmode="lin" valueType="num">
                                      <p:cBhvr>
                                        <p:cTn id="15" dur="1000" fill="hold"/>
                                        <p:tgtEl>
                                          <p:spTgt spid="29"/>
                                        </p:tgtEl>
                                        <p:attrNameLst>
                                          <p:attrName>style.rotation</p:attrName>
                                        </p:attrNameLst>
                                      </p:cBhvr>
                                      <p:tavLst>
                                        <p:tav tm="0">
                                          <p:val>
                                            <p:fltVal val="90"/>
                                          </p:val>
                                        </p:tav>
                                        <p:tav tm="100000">
                                          <p:val>
                                            <p:fltVal val="0"/>
                                          </p:val>
                                        </p:tav>
                                      </p:tavLst>
                                    </p:anim>
                                    <p:animEffect transition="in" filter="fade">
                                      <p:cBhvr>
                                        <p:cTn id="16" dur="1000"/>
                                        <p:tgtEl>
                                          <p:spTgt spid="29"/>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30"/>
                                        </p:tgtEl>
                                        <p:attrNameLst>
                                          <p:attrName>style.visibility</p:attrName>
                                        </p:attrNameLst>
                                      </p:cBhvr>
                                      <p:to>
                                        <p:strVal val="visible"/>
                                      </p:to>
                                    </p:set>
                                    <p:anim calcmode="lin" valueType="num">
                                      <p:cBhvr>
                                        <p:cTn id="19" dur="1000" fill="hold"/>
                                        <p:tgtEl>
                                          <p:spTgt spid="30"/>
                                        </p:tgtEl>
                                        <p:attrNameLst>
                                          <p:attrName>ppt_w</p:attrName>
                                        </p:attrNameLst>
                                      </p:cBhvr>
                                      <p:tavLst>
                                        <p:tav tm="0">
                                          <p:val>
                                            <p:fltVal val="0"/>
                                          </p:val>
                                        </p:tav>
                                        <p:tav tm="100000">
                                          <p:val>
                                            <p:strVal val="#ppt_w"/>
                                          </p:val>
                                        </p:tav>
                                      </p:tavLst>
                                    </p:anim>
                                    <p:anim calcmode="lin" valueType="num">
                                      <p:cBhvr>
                                        <p:cTn id="20" dur="1000" fill="hold"/>
                                        <p:tgtEl>
                                          <p:spTgt spid="30"/>
                                        </p:tgtEl>
                                        <p:attrNameLst>
                                          <p:attrName>ppt_h</p:attrName>
                                        </p:attrNameLst>
                                      </p:cBhvr>
                                      <p:tavLst>
                                        <p:tav tm="0">
                                          <p:val>
                                            <p:fltVal val="0"/>
                                          </p:val>
                                        </p:tav>
                                        <p:tav tm="100000">
                                          <p:val>
                                            <p:strVal val="#ppt_h"/>
                                          </p:val>
                                        </p:tav>
                                      </p:tavLst>
                                    </p:anim>
                                    <p:anim calcmode="lin" valueType="num">
                                      <p:cBhvr>
                                        <p:cTn id="21" dur="1000" fill="hold"/>
                                        <p:tgtEl>
                                          <p:spTgt spid="30"/>
                                        </p:tgtEl>
                                        <p:attrNameLst>
                                          <p:attrName>style.rotation</p:attrName>
                                        </p:attrNameLst>
                                      </p:cBhvr>
                                      <p:tavLst>
                                        <p:tav tm="0">
                                          <p:val>
                                            <p:fltVal val="90"/>
                                          </p:val>
                                        </p:tav>
                                        <p:tav tm="100000">
                                          <p:val>
                                            <p:fltVal val="0"/>
                                          </p:val>
                                        </p:tav>
                                      </p:tavLst>
                                    </p:anim>
                                    <p:animEffect transition="in" filter="fade">
                                      <p:cBhvr>
                                        <p:cTn id="22" dur="1000"/>
                                        <p:tgtEl>
                                          <p:spTgt spid="30"/>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4"/>
                                        </p:tgtEl>
                                        <p:attrNameLst>
                                          <p:attrName>style.visibility</p:attrName>
                                        </p:attrNameLst>
                                      </p:cBhvr>
                                      <p:to>
                                        <p:strVal val="visible"/>
                                      </p:to>
                                    </p:set>
                                    <p:anim calcmode="lin" valueType="num">
                                      <p:cBhvr>
                                        <p:cTn id="25" dur="1000" fill="hold"/>
                                        <p:tgtEl>
                                          <p:spTgt spid="24"/>
                                        </p:tgtEl>
                                        <p:attrNameLst>
                                          <p:attrName>ppt_w</p:attrName>
                                        </p:attrNameLst>
                                      </p:cBhvr>
                                      <p:tavLst>
                                        <p:tav tm="0">
                                          <p:val>
                                            <p:fltVal val="0"/>
                                          </p:val>
                                        </p:tav>
                                        <p:tav tm="100000">
                                          <p:val>
                                            <p:strVal val="#ppt_w"/>
                                          </p:val>
                                        </p:tav>
                                      </p:tavLst>
                                    </p:anim>
                                    <p:anim calcmode="lin" valueType="num">
                                      <p:cBhvr>
                                        <p:cTn id="26" dur="1000" fill="hold"/>
                                        <p:tgtEl>
                                          <p:spTgt spid="24"/>
                                        </p:tgtEl>
                                        <p:attrNameLst>
                                          <p:attrName>ppt_h</p:attrName>
                                        </p:attrNameLst>
                                      </p:cBhvr>
                                      <p:tavLst>
                                        <p:tav tm="0">
                                          <p:val>
                                            <p:fltVal val="0"/>
                                          </p:val>
                                        </p:tav>
                                        <p:tav tm="100000">
                                          <p:val>
                                            <p:strVal val="#ppt_h"/>
                                          </p:val>
                                        </p:tav>
                                      </p:tavLst>
                                    </p:anim>
                                    <p:anim calcmode="lin" valueType="num">
                                      <p:cBhvr>
                                        <p:cTn id="27" dur="1000" fill="hold"/>
                                        <p:tgtEl>
                                          <p:spTgt spid="24"/>
                                        </p:tgtEl>
                                        <p:attrNameLst>
                                          <p:attrName>style.rotation</p:attrName>
                                        </p:attrNameLst>
                                      </p:cBhvr>
                                      <p:tavLst>
                                        <p:tav tm="0">
                                          <p:val>
                                            <p:fltVal val="90"/>
                                          </p:val>
                                        </p:tav>
                                        <p:tav tm="100000">
                                          <p:val>
                                            <p:fltVal val="0"/>
                                          </p:val>
                                        </p:tav>
                                      </p:tavLst>
                                    </p:anim>
                                    <p:animEffect transition="in" filter="fade">
                                      <p:cBhvr>
                                        <p:cTn id="28" dur="1000"/>
                                        <p:tgtEl>
                                          <p:spTgt spid="24"/>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31"/>
                                        </p:tgtEl>
                                        <p:attrNameLst>
                                          <p:attrName>style.visibility</p:attrName>
                                        </p:attrNameLst>
                                      </p:cBhvr>
                                      <p:to>
                                        <p:strVal val="visible"/>
                                      </p:to>
                                    </p:set>
                                    <p:anim calcmode="lin" valueType="num">
                                      <p:cBhvr>
                                        <p:cTn id="33" dur="500" fill="hold"/>
                                        <p:tgtEl>
                                          <p:spTgt spid="31"/>
                                        </p:tgtEl>
                                        <p:attrNameLst>
                                          <p:attrName>ppt_w</p:attrName>
                                        </p:attrNameLst>
                                      </p:cBhvr>
                                      <p:tavLst>
                                        <p:tav tm="0">
                                          <p:val>
                                            <p:fltVal val="0"/>
                                          </p:val>
                                        </p:tav>
                                        <p:tav tm="100000">
                                          <p:val>
                                            <p:strVal val="#ppt_w"/>
                                          </p:val>
                                        </p:tav>
                                      </p:tavLst>
                                    </p:anim>
                                    <p:anim calcmode="lin" valueType="num">
                                      <p:cBhvr>
                                        <p:cTn id="34" dur="500" fill="hold"/>
                                        <p:tgtEl>
                                          <p:spTgt spid="31"/>
                                        </p:tgtEl>
                                        <p:attrNameLst>
                                          <p:attrName>ppt_h</p:attrName>
                                        </p:attrNameLst>
                                      </p:cBhvr>
                                      <p:tavLst>
                                        <p:tav tm="0">
                                          <p:val>
                                            <p:fltVal val="0"/>
                                          </p:val>
                                        </p:tav>
                                        <p:tav tm="100000">
                                          <p:val>
                                            <p:strVal val="#ppt_h"/>
                                          </p:val>
                                        </p:tav>
                                      </p:tavLst>
                                    </p:anim>
                                    <p:animEffect transition="in" filter="fade">
                                      <p:cBhvr>
                                        <p:cTn id="35" dur="500"/>
                                        <p:tgtEl>
                                          <p:spTgt spid="31"/>
                                        </p:tgtEl>
                                      </p:cBhvr>
                                    </p:animEffect>
                                  </p:childTnLst>
                                </p:cTn>
                              </p:par>
                            </p:childTnLst>
                          </p:cTn>
                        </p:par>
                      </p:childTnLst>
                    </p:cTn>
                  </p:par>
                  <p:par>
                    <p:cTn id="36" fill="hold">
                      <p:stCondLst>
                        <p:cond delay="indefinite"/>
                      </p:stCondLst>
                      <p:childTnLst>
                        <p:par>
                          <p:cTn id="37" fill="hold">
                            <p:stCondLst>
                              <p:cond delay="0"/>
                            </p:stCondLst>
                            <p:childTnLst>
                              <p:par>
                                <p:cTn id="38" presetID="6" presetClass="entr" presetSubtype="16" fill="hold" nodeType="clickEffect">
                                  <p:stCondLst>
                                    <p:cond delay="0"/>
                                  </p:stCondLst>
                                  <p:childTnLst>
                                    <p:set>
                                      <p:cBhvr>
                                        <p:cTn id="39" dur="1" fill="hold">
                                          <p:stCondLst>
                                            <p:cond delay="0"/>
                                          </p:stCondLst>
                                        </p:cTn>
                                        <p:tgtEl>
                                          <p:spTgt spid="4"/>
                                        </p:tgtEl>
                                        <p:attrNameLst>
                                          <p:attrName>style.visibility</p:attrName>
                                        </p:attrNameLst>
                                      </p:cBhvr>
                                      <p:to>
                                        <p:strVal val="visible"/>
                                      </p:to>
                                    </p:set>
                                    <p:animEffect transition="in" filter="circle(in)">
                                      <p:cBhvr>
                                        <p:cTn id="40" dur="2000"/>
                                        <p:tgtEl>
                                          <p:spTgt spid="4"/>
                                        </p:tgtEl>
                                      </p:cBhvr>
                                    </p:animEffect>
                                  </p:childTnLst>
                                </p:cTn>
                              </p:par>
                              <p:par>
                                <p:cTn id="41" presetID="6" presetClass="entr" presetSubtype="16" fill="hold" nodeType="with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circle(in)">
                                      <p:cBhvr>
                                        <p:cTn id="43" dur="2000"/>
                                        <p:tgtEl>
                                          <p:spTgt spid="32"/>
                                        </p:tgtEl>
                                      </p:cBhvr>
                                    </p:animEffect>
                                  </p:childTnLst>
                                </p:cTn>
                              </p:par>
                              <p:par>
                                <p:cTn id="44" presetID="6" presetClass="entr" presetSubtype="16" fill="hold" nodeType="withEffect">
                                  <p:stCondLst>
                                    <p:cond delay="0"/>
                                  </p:stCondLst>
                                  <p:childTnLst>
                                    <p:set>
                                      <p:cBhvr>
                                        <p:cTn id="45" dur="1" fill="hold">
                                          <p:stCondLst>
                                            <p:cond delay="0"/>
                                          </p:stCondLst>
                                        </p:cTn>
                                        <p:tgtEl>
                                          <p:spTgt spid="33"/>
                                        </p:tgtEl>
                                        <p:attrNameLst>
                                          <p:attrName>style.visibility</p:attrName>
                                        </p:attrNameLst>
                                      </p:cBhvr>
                                      <p:to>
                                        <p:strVal val="visible"/>
                                      </p:to>
                                    </p:set>
                                    <p:animEffect transition="in" filter="circle(in)">
                                      <p:cBhvr>
                                        <p:cTn id="46" dur="2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6" grpId="0"/>
      <p:bldP spid="29" grpId="0" animBg="1"/>
      <p:bldP spid="30" grpId="0"/>
      <p:bldP spid="31"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 xmlns:a16="http://schemas.microsoft.com/office/drawing/2014/main" id="{892FF01B-EF6A-414F-9D72-2A160B7D4FB8}"/>
              </a:ext>
            </a:extLst>
          </p:cNvPr>
          <p:cNvGrpSpPr>
            <a:grpSpLocks/>
          </p:cNvGrpSpPr>
          <p:nvPr/>
        </p:nvGrpSpPr>
        <p:grpSpPr bwMode="auto">
          <a:xfrm>
            <a:off x="-222250" y="5603875"/>
            <a:ext cx="1443038" cy="1485900"/>
            <a:chOff x="2569190" y="393883"/>
            <a:chExt cx="6273058" cy="6464117"/>
          </a:xfrm>
        </p:grpSpPr>
        <p:sp>
          <p:nvSpPr>
            <p:cNvPr id="93210" name="Freeform 8">
              <a:extLst>
                <a:ext uri="{FF2B5EF4-FFF2-40B4-BE49-F238E27FC236}">
                  <a16:creationId xmlns="" xmlns:a16="http://schemas.microsoft.com/office/drawing/2014/main" id="{8688C8C2-6392-4B89-80F4-991C5455C0D1}"/>
                </a:ext>
              </a:extLst>
            </p:cNvPr>
            <p:cNvSpPr>
              <a:spLocks noEditPoints="1"/>
            </p:cNvSpPr>
            <p:nvPr/>
          </p:nvSpPr>
          <p:spPr bwMode="auto">
            <a:xfrm>
              <a:off x="2569190" y="1734392"/>
              <a:ext cx="5123620" cy="512360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7" name="Freeform 8">
              <a:extLst>
                <a:ext uri="{FF2B5EF4-FFF2-40B4-BE49-F238E27FC236}">
                  <a16:creationId xmlns="" xmlns:a16="http://schemas.microsoft.com/office/drawing/2014/main" id="{08DB24F2-05EF-481A-AE48-3A0214BAF508}"/>
                </a:ext>
              </a:extLst>
            </p:cNvPr>
            <p:cNvSpPr>
              <a:spLocks noEditPoints="1"/>
            </p:cNvSpPr>
            <p:nvPr/>
          </p:nvSpPr>
          <p:spPr bwMode="auto">
            <a:xfrm>
              <a:off x="5412423" y="393883"/>
              <a:ext cx="3429825" cy="342543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36" name="Text Box 32">
            <a:extLst>
              <a:ext uri="{FF2B5EF4-FFF2-40B4-BE49-F238E27FC236}">
                <a16:creationId xmlns="" xmlns:a16="http://schemas.microsoft.com/office/drawing/2014/main" id="{2EC654BB-C84F-4918-8FF7-7F0DF818A4E3}"/>
              </a:ext>
            </a:extLst>
          </p:cNvPr>
          <p:cNvSpPr txBox="1">
            <a:spLocks noChangeArrowheads="1"/>
          </p:cNvSpPr>
          <p:nvPr/>
        </p:nvSpPr>
        <p:spPr bwMode="auto">
          <a:xfrm>
            <a:off x="3557588" y="2733374"/>
            <a:ext cx="377825" cy="461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400" b="1">
                <a:cs typeface="Arial" panose="020B0604020202020204" pitchFamily="34" charset="0"/>
                <a:sym typeface="Arial" panose="020B0604020202020204" pitchFamily="34" charset="0"/>
              </a:rPr>
              <a:t>C</a:t>
            </a:r>
          </a:p>
        </p:txBody>
      </p:sp>
      <p:sp>
        <p:nvSpPr>
          <p:cNvPr id="37" name="Text Box 33">
            <a:extLst>
              <a:ext uri="{FF2B5EF4-FFF2-40B4-BE49-F238E27FC236}">
                <a16:creationId xmlns="" xmlns:a16="http://schemas.microsoft.com/office/drawing/2014/main" id="{AA6D023F-7B71-4626-BE16-35BCB6F46BE0}"/>
              </a:ext>
            </a:extLst>
          </p:cNvPr>
          <p:cNvSpPr txBox="1">
            <a:spLocks noChangeArrowheads="1"/>
          </p:cNvSpPr>
          <p:nvPr/>
        </p:nvSpPr>
        <p:spPr bwMode="auto">
          <a:xfrm>
            <a:off x="4673600" y="2283159"/>
            <a:ext cx="2844800" cy="4000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000" dirty="0">
                <a:solidFill>
                  <a:srgbClr val="800040"/>
                </a:solidFill>
                <a:cs typeface="Arial" panose="020B0604020202020204" pitchFamily="34" charset="0"/>
                <a:sym typeface="Arial" panose="020B0604020202020204" pitchFamily="34" charset="0"/>
              </a:rPr>
              <a:t>C1.Máy </a:t>
            </a:r>
            <a:r>
              <a:rPr lang="en-US" altLang="en-US" sz="2000" dirty="0" err="1">
                <a:solidFill>
                  <a:srgbClr val="800040"/>
                </a:solidFill>
                <a:cs typeface="Arial" panose="020B0604020202020204" pitchFamily="34" charset="0"/>
                <a:sym typeface="Arial" panose="020B0604020202020204" pitchFamily="34" charset="0"/>
              </a:rPr>
              <a:t>móc</a:t>
            </a:r>
            <a:r>
              <a:rPr lang="en-US" altLang="en-US" sz="2000" dirty="0">
                <a:solidFill>
                  <a:srgbClr val="800040"/>
                </a:solidFill>
                <a:cs typeface="Arial" panose="020B0604020202020204" pitchFamily="34" charset="0"/>
                <a:sym typeface="Arial" panose="020B0604020202020204" pitchFamily="34" charset="0"/>
              </a:rPr>
              <a:t> </a:t>
            </a:r>
            <a:r>
              <a:rPr lang="en-US" altLang="en-US" sz="2000" dirty="0" err="1">
                <a:solidFill>
                  <a:srgbClr val="800040"/>
                </a:solidFill>
                <a:cs typeface="Arial" panose="020B0604020202020204" pitchFamily="34" charset="0"/>
                <a:sym typeface="Arial" panose="020B0604020202020204" pitchFamily="34" charset="0"/>
              </a:rPr>
              <a:t>thiết</a:t>
            </a:r>
            <a:r>
              <a:rPr lang="en-US" altLang="en-US" sz="2000" dirty="0">
                <a:solidFill>
                  <a:srgbClr val="800040"/>
                </a:solidFill>
                <a:cs typeface="Arial" panose="020B0604020202020204" pitchFamily="34" charset="0"/>
                <a:sym typeface="Arial" panose="020B0604020202020204" pitchFamily="34" charset="0"/>
              </a:rPr>
              <a:t> </a:t>
            </a:r>
            <a:r>
              <a:rPr lang="en-US" altLang="en-US" sz="2000" dirty="0" err="1">
                <a:solidFill>
                  <a:srgbClr val="800040"/>
                </a:solidFill>
                <a:cs typeface="Arial" panose="020B0604020202020204" pitchFamily="34" charset="0"/>
                <a:sym typeface="Arial" panose="020B0604020202020204" pitchFamily="34" charset="0"/>
              </a:rPr>
              <a:t>bị</a:t>
            </a:r>
            <a:endParaRPr lang="en-US" altLang="en-US" sz="2000" dirty="0">
              <a:solidFill>
                <a:srgbClr val="800040"/>
              </a:solidFill>
              <a:cs typeface="Arial" panose="020B0604020202020204" pitchFamily="34" charset="0"/>
              <a:sym typeface="Arial" panose="020B0604020202020204" pitchFamily="34" charset="0"/>
            </a:endParaRPr>
          </a:p>
        </p:txBody>
      </p:sp>
      <p:sp>
        <p:nvSpPr>
          <p:cNvPr id="38" name="Text Box 8">
            <a:extLst>
              <a:ext uri="{FF2B5EF4-FFF2-40B4-BE49-F238E27FC236}">
                <a16:creationId xmlns="" xmlns:a16="http://schemas.microsoft.com/office/drawing/2014/main" id="{5CABBBE5-B930-4BA1-AC46-9471634E87E3}"/>
              </a:ext>
            </a:extLst>
          </p:cNvPr>
          <p:cNvSpPr txBox="1">
            <a:spLocks noChangeArrowheads="1"/>
          </p:cNvSpPr>
          <p:nvPr/>
        </p:nvSpPr>
        <p:spPr bwMode="auto">
          <a:xfrm>
            <a:off x="4673600" y="3120724"/>
            <a:ext cx="2844800" cy="4000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000" dirty="0">
                <a:solidFill>
                  <a:srgbClr val="800040"/>
                </a:solidFill>
                <a:cs typeface="Arial" panose="020B0604020202020204" pitchFamily="34" charset="0"/>
                <a:sym typeface="Arial" panose="020B0604020202020204" pitchFamily="34" charset="0"/>
              </a:rPr>
              <a:t>C2.Nguyên, </a:t>
            </a:r>
            <a:r>
              <a:rPr lang="en-US" altLang="en-US" sz="2000" dirty="0" err="1">
                <a:solidFill>
                  <a:srgbClr val="800040"/>
                </a:solidFill>
                <a:cs typeface="Arial" panose="020B0604020202020204" pitchFamily="34" charset="0"/>
                <a:sym typeface="Arial" panose="020B0604020202020204" pitchFamily="34" charset="0"/>
              </a:rPr>
              <a:t>nhiên</a:t>
            </a:r>
            <a:r>
              <a:rPr lang="en-US" altLang="en-US" sz="2000" dirty="0">
                <a:solidFill>
                  <a:srgbClr val="800040"/>
                </a:solidFill>
                <a:cs typeface="Arial" panose="020B0604020202020204" pitchFamily="34" charset="0"/>
                <a:sym typeface="Arial" panose="020B0604020202020204" pitchFamily="34" charset="0"/>
              </a:rPr>
              <a:t> </a:t>
            </a:r>
            <a:r>
              <a:rPr lang="en-US" altLang="en-US" sz="2000" dirty="0" err="1">
                <a:solidFill>
                  <a:srgbClr val="800040"/>
                </a:solidFill>
                <a:cs typeface="Arial" panose="020B0604020202020204" pitchFamily="34" charset="0"/>
                <a:sym typeface="Arial" panose="020B0604020202020204" pitchFamily="34" charset="0"/>
              </a:rPr>
              <a:t>liệu</a:t>
            </a:r>
            <a:endParaRPr lang="en-US" altLang="en-US" sz="2000" dirty="0">
              <a:solidFill>
                <a:srgbClr val="800040"/>
              </a:solidFill>
              <a:cs typeface="Arial" panose="020B0604020202020204" pitchFamily="34" charset="0"/>
              <a:sym typeface="Arial" panose="020B0604020202020204" pitchFamily="34" charset="0"/>
            </a:endParaRPr>
          </a:p>
        </p:txBody>
      </p:sp>
      <p:sp>
        <p:nvSpPr>
          <p:cNvPr id="39" name="Text Box 13">
            <a:extLst>
              <a:ext uri="{FF2B5EF4-FFF2-40B4-BE49-F238E27FC236}">
                <a16:creationId xmlns="" xmlns:a16="http://schemas.microsoft.com/office/drawing/2014/main" id="{5D04C644-0694-4060-AEE3-C7ECFD583A98}"/>
              </a:ext>
            </a:extLst>
          </p:cNvPr>
          <p:cNvSpPr txBox="1">
            <a:spLocks noChangeArrowheads="1"/>
          </p:cNvSpPr>
          <p:nvPr/>
        </p:nvSpPr>
        <p:spPr bwMode="auto">
          <a:xfrm>
            <a:off x="9066213" y="2025349"/>
            <a:ext cx="1044575" cy="461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a:cs typeface="Arial" panose="020B0604020202020204" pitchFamily="34" charset="0"/>
                <a:sym typeface="Arial" panose="020B0604020202020204" pitchFamily="34" charset="0"/>
              </a:rPr>
              <a:t>TBCĐ</a:t>
            </a:r>
          </a:p>
        </p:txBody>
      </p:sp>
      <p:sp>
        <p:nvSpPr>
          <p:cNvPr id="40" name="Line 25">
            <a:extLst>
              <a:ext uri="{FF2B5EF4-FFF2-40B4-BE49-F238E27FC236}">
                <a16:creationId xmlns="" xmlns:a16="http://schemas.microsoft.com/office/drawing/2014/main" id="{7CA96F2E-E76E-40F8-B6DF-16EA50CE0FD5}"/>
              </a:ext>
            </a:extLst>
          </p:cNvPr>
          <p:cNvSpPr>
            <a:spLocks noChangeShapeType="1"/>
          </p:cNvSpPr>
          <p:nvPr/>
        </p:nvSpPr>
        <p:spPr bwMode="auto">
          <a:xfrm flipH="1">
            <a:off x="7518400" y="2380949"/>
            <a:ext cx="141446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1" name="Text Box 6">
            <a:extLst>
              <a:ext uri="{FF2B5EF4-FFF2-40B4-BE49-F238E27FC236}">
                <a16:creationId xmlns="" xmlns:a16="http://schemas.microsoft.com/office/drawing/2014/main" id="{BB3D69FC-BD97-4FED-B7F9-6DCAD9D57E9E}"/>
              </a:ext>
            </a:extLst>
          </p:cNvPr>
          <p:cNvSpPr txBox="1">
            <a:spLocks noChangeArrowheads="1"/>
          </p:cNvSpPr>
          <p:nvPr/>
        </p:nvSpPr>
        <p:spPr bwMode="auto">
          <a:xfrm>
            <a:off x="3557588" y="4006549"/>
            <a:ext cx="407987" cy="461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400" b="1">
                <a:cs typeface="Arial" panose="020B0604020202020204" pitchFamily="34" charset="0"/>
                <a:sym typeface="Arial" panose="020B0604020202020204" pitchFamily="34" charset="0"/>
              </a:rPr>
              <a:t>V</a:t>
            </a:r>
          </a:p>
        </p:txBody>
      </p:sp>
      <p:sp>
        <p:nvSpPr>
          <p:cNvPr id="42" name="Line 31">
            <a:extLst>
              <a:ext uri="{FF2B5EF4-FFF2-40B4-BE49-F238E27FC236}">
                <a16:creationId xmlns="" xmlns:a16="http://schemas.microsoft.com/office/drawing/2014/main" id="{46F3CEDB-FEDE-4213-ABC1-0F1EC4D44948}"/>
              </a:ext>
            </a:extLst>
          </p:cNvPr>
          <p:cNvSpPr>
            <a:spLocks noChangeShapeType="1"/>
          </p:cNvSpPr>
          <p:nvPr/>
        </p:nvSpPr>
        <p:spPr bwMode="auto">
          <a:xfrm>
            <a:off x="4119563" y="4303412"/>
            <a:ext cx="56356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3" name="Text Box 10">
            <a:extLst>
              <a:ext uri="{FF2B5EF4-FFF2-40B4-BE49-F238E27FC236}">
                <a16:creationId xmlns="" xmlns:a16="http://schemas.microsoft.com/office/drawing/2014/main" id="{D14A5DAE-4E5B-4864-8919-F65626CFCAEF}"/>
              </a:ext>
            </a:extLst>
          </p:cNvPr>
          <p:cNvSpPr txBox="1">
            <a:spLocks noChangeArrowheads="1"/>
          </p:cNvSpPr>
          <p:nvPr/>
        </p:nvSpPr>
        <p:spPr bwMode="auto">
          <a:xfrm>
            <a:off x="4673600" y="4111324"/>
            <a:ext cx="1516063" cy="4000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000">
                <a:solidFill>
                  <a:srgbClr val="FF0080"/>
                </a:solidFill>
                <a:cs typeface="Arial" panose="020B0604020202020204" pitchFamily="34" charset="0"/>
                <a:sym typeface="Arial" panose="020B0604020202020204" pitchFamily="34" charset="0"/>
              </a:rPr>
              <a:t>Tiền lương</a:t>
            </a:r>
          </a:p>
        </p:txBody>
      </p:sp>
      <p:sp>
        <p:nvSpPr>
          <p:cNvPr id="44" name="Line 12">
            <a:extLst>
              <a:ext uri="{FF2B5EF4-FFF2-40B4-BE49-F238E27FC236}">
                <a16:creationId xmlns="" xmlns:a16="http://schemas.microsoft.com/office/drawing/2014/main" id="{08315908-1855-4F41-8C71-9844438B80CF}"/>
              </a:ext>
            </a:extLst>
          </p:cNvPr>
          <p:cNvSpPr>
            <a:spLocks noChangeShapeType="1"/>
          </p:cNvSpPr>
          <p:nvPr/>
        </p:nvSpPr>
        <p:spPr bwMode="auto">
          <a:xfrm>
            <a:off x="6189663" y="4303412"/>
            <a:ext cx="609600" cy="0"/>
          </a:xfrm>
          <a:prstGeom prst="line">
            <a:avLst/>
          </a:prstGeom>
          <a:noFill/>
          <a:ln w="57150" cmpd="thinThick">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7" name="Text Box 11">
            <a:extLst>
              <a:ext uri="{FF2B5EF4-FFF2-40B4-BE49-F238E27FC236}">
                <a16:creationId xmlns="" xmlns:a16="http://schemas.microsoft.com/office/drawing/2014/main" id="{602C04BB-947B-4E9E-81C7-7BF8FC38319C}"/>
              </a:ext>
            </a:extLst>
          </p:cNvPr>
          <p:cNvSpPr txBox="1">
            <a:spLocks noChangeArrowheads="1"/>
          </p:cNvSpPr>
          <p:nvPr/>
        </p:nvSpPr>
        <p:spPr bwMode="auto">
          <a:xfrm>
            <a:off x="6850063" y="4095449"/>
            <a:ext cx="847725" cy="4000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000">
                <a:solidFill>
                  <a:srgbClr val="0070C0"/>
                </a:solidFill>
                <a:cs typeface="Arial" panose="020B0604020202020204" pitchFamily="34" charset="0"/>
                <a:sym typeface="Arial" panose="020B0604020202020204" pitchFamily="34" charset="0"/>
              </a:rPr>
              <a:t>TLSH</a:t>
            </a:r>
          </a:p>
        </p:txBody>
      </p:sp>
      <p:sp>
        <p:nvSpPr>
          <p:cNvPr id="58" name="Text Box 14">
            <a:extLst>
              <a:ext uri="{FF2B5EF4-FFF2-40B4-BE49-F238E27FC236}">
                <a16:creationId xmlns="" xmlns:a16="http://schemas.microsoft.com/office/drawing/2014/main" id="{A4C25870-B5C6-4842-952B-C1049F800E7D}"/>
              </a:ext>
            </a:extLst>
          </p:cNvPr>
          <p:cNvSpPr txBox="1">
            <a:spLocks noChangeArrowheads="1"/>
          </p:cNvSpPr>
          <p:nvPr/>
        </p:nvSpPr>
        <p:spPr bwMode="auto">
          <a:xfrm>
            <a:off x="9066213" y="3409649"/>
            <a:ext cx="1044575" cy="4603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a:cs typeface="Arial" panose="020B0604020202020204" pitchFamily="34" charset="0"/>
                <a:sym typeface="Arial" panose="020B0604020202020204" pitchFamily="34" charset="0"/>
              </a:rPr>
              <a:t>TBLĐ</a:t>
            </a:r>
          </a:p>
        </p:txBody>
      </p:sp>
      <p:sp>
        <p:nvSpPr>
          <p:cNvPr id="61" name="Line 27">
            <a:extLst>
              <a:ext uri="{FF2B5EF4-FFF2-40B4-BE49-F238E27FC236}">
                <a16:creationId xmlns="" xmlns:a16="http://schemas.microsoft.com/office/drawing/2014/main" id="{FC81A6D5-1BBA-4B3C-81E1-CC789C32224C}"/>
              </a:ext>
            </a:extLst>
          </p:cNvPr>
          <p:cNvSpPr>
            <a:spLocks noChangeShapeType="1"/>
          </p:cNvSpPr>
          <p:nvPr/>
        </p:nvSpPr>
        <p:spPr bwMode="auto">
          <a:xfrm flipH="1" flipV="1">
            <a:off x="7518400" y="3409649"/>
            <a:ext cx="1547813" cy="30797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2" name="Line 28">
            <a:extLst>
              <a:ext uri="{FF2B5EF4-FFF2-40B4-BE49-F238E27FC236}">
                <a16:creationId xmlns="" xmlns:a16="http://schemas.microsoft.com/office/drawing/2014/main" id="{D594D819-AF14-4F74-AEB9-6904D40F751F}"/>
              </a:ext>
            </a:extLst>
          </p:cNvPr>
          <p:cNvSpPr>
            <a:spLocks noChangeShapeType="1"/>
          </p:cNvSpPr>
          <p:nvPr/>
        </p:nvSpPr>
        <p:spPr bwMode="auto">
          <a:xfrm flipH="1">
            <a:off x="7697788" y="3717624"/>
            <a:ext cx="1368425" cy="61277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3" name="Line 34">
            <a:extLst>
              <a:ext uri="{FF2B5EF4-FFF2-40B4-BE49-F238E27FC236}">
                <a16:creationId xmlns="" xmlns:a16="http://schemas.microsoft.com/office/drawing/2014/main" id="{95280E1F-FE27-47D9-8593-E24264F7B5EA}"/>
              </a:ext>
            </a:extLst>
          </p:cNvPr>
          <p:cNvSpPr>
            <a:spLocks noChangeShapeType="1"/>
          </p:cNvSpPr>
          <p:nvPr/>
        </p:nvSpPr>
        <p:spPr bwMode="auto">
          <a:xfrm flipV="1">
            <a:off x="3951288" y="2483183"/>
            <a:ext cx="715962" cy="47561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4" name="Line 35">
            <a:extLst>
              <a:ext uri="{FF2B5EF4-FFF2-40B4-BE49-F238E27FC236}">
                <a16:creationId xmlns="" xmlns:a16="http://schemas.microsoft.com/office/drawing/2014/main" id="{1CDA4D74-219A-4FB3-89FA-F74FF1901717}"/>
              </a:ext>
            </a:extLst>
          </p:cNvPr>
          <p:cNvSpPr>
            <a:spLocks noChangeShapeType="1"/>
          </p:cNvSpPr>
          <p:nvPr/>
        </p:nvSpPr>
        <p:spPr bwMode="auto">
          <a:xfrm>
            <a:off x="3965575" y="2965149"/>
            <a:ext cx="717550" cy="36353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5" name="Rectangle 64">
            <a:extLst>
              <a:ext uri="{FF2B5EF4-FFF2-40B4-BE49-F238E27FC236}">
                <a16:creationId xmlns="" xmlns:a16="http://schemas.microsoft.com/office/drawing/2014/main" id="{7C68A4CE-6880-4854-90F2-9120707660DF}"/>
              </a:ext>
            </a:extLst>
          </p:cNvPr>
          <p:cNvSpPr/>
          <p:nvPr/>
        </p:nvSpPr>
        <p:spPr>
          <a:xfrm>
            <a:off x="2404834" y="4785587"/>
            <a:ext cx="8353425" cy="430887"/>
          </a:xfrm>
          <a:prstGeom prst="rect">
            <a:avLst/>
          </a:prstGeom>
        </p:spPr>
        <p:txBody>
          <a:bodyPr>
            <a:spAutoFit/>
          </a:bodyPr>
          <a:lstStyle/>
          <a:p>
            <a:pPr algn="ctr">
              <a:defRPr/>
            </a:pPr>
            <a:r>
              <a:rPr lang="vi-VN" sz="2200" b="1" dirty="0">
                <a:solidFill>
                  <a:srgbClr val="0000CC"/>
                </a:solidFill>
                <a:latin typeface="Arial" panose="020B0604020202020204" pitchFamily="34" charset="0"/>
                <a:cs typeface="Arial" panose="020B0604020202020204" pitchFamily="34" charset="0"/>
              </a:rPr>
              <a:t>Như vậy, TB cố định là c1 và TB lưu động là c2 + v.</a:t>
            </a:r>
            <a:endParaRPr lang="en-US" sz="2200" b="1" dirty="0">
              <a:solidFill>
                <a:srgbClr val="0000CC"/>
              </a:solidFill>
              <a:latin typeface="Arial" panose="020B0604020202020204" pitchFamily="34" charset="0"/>
              <a:cs typeface="Arial" panose="020B0604020202020204" pitchFamily="34" charset="0"/>
            </a:endParaRPr>
          </a:p>
        </p:txBody>
      </p:sp>
      <p:sp>
        <p:nvSpPr>
          <p:cNvPr id="66" name="Rectangle 65">
            <a:extLst>
              <a:ext uri="{FF2B5EF4-FFF2-40B4-BE49-F238E27FC236}">
                <a16:creationId xmlns="" xmlns:a16="http://schemas.microsoft.com/office/drawing/2014/main" id="{6D2ECCE2-465B-4F93-9C76-30467D1416C7}"/>
              </a:ext>
            </a:extLst>
          </p:cNvPr>
          <p:cNvSpPr/>
          <p:nvPr/>
        </p:nvSpPr>
        <p:spPr>
          <a:xfrm>
            <a:off x="1436050" y="5331275"/>
            <a:ext cx="10496119" cy="1015663"/>
          </a:xfrm>
          <a:prstGeom prst="rect">
            <a:avLst/>
          </a:prstGeom>
        </p:spPr>
        <p:txBody>
          <a:bodyPr wrap="square">
            <a:spAutoFit/>
          </a:bodyPr>
          <a:lstStyle/>
          <a:p>
            <a:pPr>
              <a:defRPr/>
            </a:pPr>
            <a:r>
              <a:rPr lang="vi-VN" sz="2000" dirty="0">
                <a:solidFill>
                  <a:srgbClr val="800040"/>
                </a:solidFill>
                <a:latin typeface="Arial" panose="020B0604020202020204" pitchFamily="34" charset="0"/>
                <a:cs typeface="Arial" panose="020B0604020202020204" pitchFamily="34" charset="0"/>
              </a:rPr>
              <a:t>TB lưu động chu chuyển nhanh hơn TB cố định. Tăng tốc độ chu chuyển</a:t>
            </a:r>
            <a:r>
              <a:rPr lang="en-US" sz="2000" dirty="0">
                <a:solidFill>
                  <a:srgbClr val="800040"/>
                </a:solidFill>
                <a:latin typeface="Arial" panose="020B0604020202020204" pitchFamily="34" charset="0"/>
                <a:cs typeface="Arial" panose="020B0604020202020204" pitchFamily="34" charset="0"/>
              </a:rPr>
              <a:t> </a:t>
            </a:r>
            <a:r>
              <a:rPr lang="vi-VN" sz="2000" dirty="0">
                <a:solidFill>
                  <a:srgbClr val="800040"/>
                </a:solidFill>
                <a:latin typeface="Arial" panose="020B0604020202020204" pitchFamily="34" charset="0"/>
                <a:cs typeface="Arial" panose="020B0604020202020204" pitchFamily="34" charset="0"/>
              </a:rPr>
              <a:t>TB lưu động giúp:</a:t>
            </a:r>
            <a:br>
              <a:rPr lang="vi-VN" sz="2000" dirty="0">
                <a:solidFill>
                  <a:srgbClr val="800040"/>
                </a:solidFill>
                <a:latin typeface="Arial" panose="020B0604020202020204" pitchFamily="34" charset="0"/>
                <a:cs typeface="Arial" panose="020B0604020202020204" pitchFamily="34" charset="0"/>
              </a:rPr>
            </a:br>
            <a:r>
              <a:rPr lang="vi-VN" sz="2000" dirty="0">
                <a:solidFill>
                  <a:srgbClr val="800040"/>
                </a:solidFill>
                <a:latin typeface="Arial" panose="020B0604020202020204" pitchFamily="34" charset="0"/>
                <a:cs typeface="Arial" panose="020B0604020202020204" pitchFamily="34" charset="0"/>
              </a:rPr>
              <a:t>- </a:t>
            </a:r>
            <a:r>
              <a:rPr lang="vi-VN" sz="2000" dirty="0">
                <a:solidFill>
                  <a:srgbClr val="6600CC"/>
                </a:solidFill>
                <a:latin typeface="Arial" panose="020B0604020202020204" pitchFamily="34" charset="0"/>
                <a:cs typeface="Arial" panose="020B0604020202020204" pitchFamily="34" charset="0"/>
              </a:rPr>
              <a:t>Tăng lượng TB lưu động được sử dụng trong năm, do đó tiết kiệm được</a:t>
            </a:r>
            <a:r>
              <a:rPr lang="en-US" sz="2000" dirty="0">
                <a:solidFill>
                  <a:srgbClr val="6600CC"/>
                </a:solidFill>
                <a:latin typeface="Arial" panose="020B0604020202020204" pitchFamily="34" charset="0"/>
                <a:cs typeface="Arial" panose="020B0604020202020204" pitchFamily="34" charset="0"/>
              </a:rPr>
              <a:t> </a:t>
            </a:r>
            <a:r>
              <a:rPr lang="vi-VN" sz="2000" dirty="0">
                <a:solidFill>
                  <a:srgbClr val="6600CC"/>
                </a:solidFill>
                <a:latin typeface="Arial" panose="020B0604020202020204" pitchFamily="34" charset="0"/>
                <a:cs typeface="Arial" panose="020B0604020202020204" pitchFamily="34" charset="0"/>
              </a:rPr>
              <a:t>TB ứng trước.</a:t>
            </a:r>
            <a:br>
              <a:rPr lang="vi-VN" sz="2000" dirty="0">
                <a:solidFill>
                  <a:srgbClr val="6600CC"/>
                </a:solidFill>
                <a:latin typeface="Arial" panose="020B0604020202020204" pitchFamily="34" charset="0"/>
                <a:cs typeface="Arial" panose="020B0604020202020204" pitchFamily="34" charset="0"/>
              </a:rPr>
            </a:br>
            <a:r>
              <a:rPr lang="vi-VN" sz="2000" dirty="0">
                <a:solidFill>
                  <a:srgbClr val="6600CC"/>
                </a:solidFill>
                <a:latin typeface="Arial" panose="020B0604020202020204" pitchFamily="34" charset="0"/>
                <a:cs typeface="Arial" panose="020B0604020202020204" pitchFamily="34" charset="0"/>
              </a:rPr>
              <a:t>- Làm cho tỷ suất GTTD và khối lượng GTTD hằng năm tăng lên. </a:t>
            </a:r>
            <a:endParaRPr lang="en-US" sz="2000" dirty="0">
              <a:solidFill>
                <a:srgbClr val="6600CC"/>
              </a:solidFill>
              <a:latin typeface="Arial" panose="020B0604020202020204" pitchFamily="34" charset="0"/>
              <a:cs typeface="Arial" panose="020B0604020202020204" pitchFamily="34" charset="0"/>
            </a:endParaRPr>
          </a:p>
        </p:txBody>
      </p:sp>
      <p:sp>
        <p:nvSpPr>
          <p:cNvPr id="67" name="Rectangle 19">
            <a:extLst>
              <a:ext uri="{FF2B5EF4-FFF2-40B4-BE49-F238E27FC236}">
                <a16:creationId xmlns="" xmlns:a16="http://schemas.microsoft.com/office/drawing/2014/main" id="{BD6EEB59-1603-4468-A7BD-9313597A0420}"/>
              </a:ext>
            </a:extLst>
          </p:cNvPr>
          <p:cNvSpPr>
            <a:spLocks noChangeArrowheads="1"/>
          </p:cNvSpPr>
          <p:nvPr/>
        </p:nvSpPr>
        <p:spPr bwMode="auto">
          <a:xfrm>
            <a:off x="2374900" y="3193749"/>
            <a:ext cx="595313" cy="461963"/>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400" b="1">
                <a:solidFill>
                  <a:srgbClr val="0000CC"/>
                </a:solidFill>
              </a:rPr>
              <a:t>TB</a:t>
            </a:r>
            <a:endParaRPr lang="en-US" altLang="en-US" sz="2400"/>
          </a:p>
        </p:txBody>
      </p:sp>
      <p:cxnSp>
        <p:nvCxnSpPr>
          <p:cNvPr id="68" name="Straight Arrow Connector 67">
            <a:extLst>
              <a:ext uri="{FF2B5EF4-FFF2-40B4-BE49-F238E27FC236}">
                <a16:creationId xmlns="" xmlns:a16="http://schemas.microsoft.com/office/drawing/2014/main" id="{B2031357-448F-49C3-BCC5-78E93BC529D6}"/>
              </a:ext>
            </a:extLst>
          </p:cNvPr>
          <p:cNvCxnSpPr>
            <a:stCxn id="67" idx="3"/>
            <a:endCxn id="36" idx="1"/>
          </p:cNvCxnSpPr>
          <p:nvPr/>
        </p:nvCxnSpPr>
        <p:spPr>
          <a:xfrm flipV="1">
            <a:off x="2970213" y="2965149"/>
            <a:ext cx="587375" cy="45878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 xmlns:a16="http://schemas.microsoft.com/office/drawing/2014/main" id="{D499AD5D-DF8A-4843-8162-326C11E48DA6}"/>
              </a:ext>
            </a:extLst>
          </p:cNvPr>
          <p:cNvCxnSpPr>
            <a:stCxn id="67" idx="3"/>
          </p:cNvCxnSpPr>
          <p:nvPr/>
        </p:nvCxnSpPr>
        <p:spPr>
          <a:xfrm>
            <a:off x="2970213" y="3423937"/>
            <a:ext cx="479425" cy="6873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0" name="Rectangle 24">
            <a:extLst>
              <a:ext uri="{FF2B5EF4-FFF2-40B4-BE49-F238E27FC236}">
                <a16:creationId xmlns="" xmlns:a16="http://schemas.microsoft.com/office/drawing/2014/main" id="{7E17567E-683E-465C-9E9E-C40941AE6106}"/>
              </a:ext>
            </a:extLst>
          </p:cNvPr>
          <p:cNvSpPr>
            <a:spLocks noChangeArrowheads="1"/>
          </p:cNvSpPr>
          <p:nvPr/>
        </p:nvSpPr>
        <p:spPr bwMode="auto">
          <a:xfrm>
            <a:off x="10626725" y="2671462"/>
            <a:ext cx="595313" cy="461962"/>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400" b="1">
                <a:solidFill>
                  <a:srgbClr val="0000CC"/>
                </a:solidFill>
              </a:rPr>
              <a:t>TB</a:t>
            </a:r>
            <a:endParaRPr lang="en-US" altLang="en-US" sz="2400"/>
          </a:p>
        </p:txBody>
      </p:sp>
      <p:cxnSp>
        <p:nvCxnSpPr>
          <p:cNvPr id="71" name="Straight Arrow Connector 70">
            <a:extLst>
              <a:ext uri="{FF2B5EF4-FFF2-40B4-BE49-F238E27FC236}">
                <a16:creationId xmlns="" xmlns:a16="http://schemas.microsoft.com/office/drawing/2014/main" id="{1DCDADCA-5C02-4802-BADF-08C5316DDCF0}"/>
              </a:ext>
            </a:extLst>
          </p:cNvPr>
          <p:cNvCxnSpPr>
            <a:stCxn id="70" idx="1"/>
            <a:endCxn id="39" idx="3"/>
          </p:cNvCxnSpPr>
          <p:nvPr/>
        </p:nvCxnSpPr>
        <p:spPr>
          <a:xfrm flipH="1" flipV="1">
            <a:off x="10110788" y="2257124"/>
            <a:ext cx="515937" cy="6445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 xmlns:a16="http://schemas.microsoft.com/office/drawing/2014/main" id="{7D87231A-86D0-4653-8515-C52E94C9E43B}"/>
              </a:ext>
            </a:extLst>
          </p:cNvPr>
          <p:cNvCxnSpPr/>
          <p:nvPr/>
        </p:nvCxnSpPr>
        <p:spPr>
          <a:xfrm flipH="1">
            <a:off x="9713913" y="2887362"/>
            <a:ext cx="895350" cy="5222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3" name="Rectangle 72">
            <a:extLst>
              <a:ext uri="{FF2B5EF4-FFF2-40B4-BE49-F238E27FC236}">
                <a16:creationId xmlns="" xmlns:a16="http://schemas.microsoft.com/office/drawing/2014/main" id="{E828E6A1-B420-4D38-84CB-742CD6ED380B}"/>
              </a:ext>
            </a:extLst>
          </p:cNvPr>
          <p:cNvSpPr>
            <a:spLocks noChangeArrowheads="1"/>
          </p:cNvSpPr>
          <p:nvPr/>
        </p:nvSpPr>
        <p:spPr bwMode="auto">
          <a:xfrm>
            <a:off x="3557588" y="1076248"/>
            <a:ext cx="5965371"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5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5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75" name="Hexagon 74">
            <a:extLst>
              <a:ext uri="{FF2B5EF4-FFF2-40B4-BE49-F238E27FC236}">
                <a16:creationId xmlns="" xmlns:a16="http://schemas.microsoft.com/office/drawing/2014/main" id="{A682819A-3FE5-4A6D-9140-857AE0DF562F}"/>
              </a:ext>
            </a:extLst>
          </p:cNvPr>
          <p:cNvSpPr/>
          <p:nvPr/>
        </p:nvSpPr>
        <p:spPr>
          <a:xfrm>
            <a:off x="2907730" y="1000206"/>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76" name="Rectangle 5">
            <a:extLst>
              <a:ext uri="{FF2B5EF4-FFF2-40B4-BE49-F238E27FC236}">
                <a16:creationId xmlns="" xmlns:a16="http://schemas.microsoft.com/office/drawing/2014/main" id="{3CCEE174-979E-41C0-8719-12788FEC0447}"/>
              </a:ext>
            </a:extLst>
          </p:cNvPr>
          <p:cNvSpPr>
            <a:spLocks noChangeArrowheads="1"/>
          </p:cNvSpPr>
          <p:nvPr/>
        </p:nvSpPr>
        <p:spPr bwMode="auto">
          <a:xfrm>
            <a:off x="3702391" y="1492119"/>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32" name="Rectangle 2">
            <a:extLst>
              <a:ext uri="{FF2B5EF4-FFF2-40B4-BE49-F238E27FC236}">
                <a16:creationId xmlns="" xmlns:a16="http://schemas.microsoft.com/office/drawing/2014/main" id="{3E44B9EA-4E09-4A1F-9731-A7DAD7682A28}"/>
              </a:ext>
            </a:extLst>
          </p:cNvPr>
          <p:cNvSpPr>
            <a:spLocks noChangeArrowheads="1"/>
          </p:cNvSpPr>
          <p:nvPr/>
        </p:nvSpPr>
        <p:spPr bwMode="auto">
          <a:xfrm>
            <a:off x="4681878" y="1804335"/>
            <a:ext cx="30155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q"/>
            </a:pP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Tư</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bản</a:t>
            </a:r>
            <a:r>
              <a:rPr lang="en-US" altLang="en-US" sz="2400" b="1" dirty="0">
                <a:solidFill>
                  <a:srgbClr val="FF0080"/>
                </a:solidFill>
                <a:cs typeface="Times New Roman" panose="02020603050405020304" pitchFamily="18" charset="0"/>
              </a:rPr>
              <a:t> </a:t>
            </a:r>
            <a:r>
              <a:rPr lang="vi-VN" altLang="en-US" sz="2400" b="1" dirty="0">
                <a:solidFill>
                  <a:srgbClr val="FF0080"/>
                </a:solidFill>
                <a:cs typeface="Times New Roman" panose="02020603050405020304" pitchFamily="18" charset="0"/>
              </a:rPr>
              <a:t>lưu động</a:t>
            </a:r>
            <a:endParaRPr lang="en-US" altLang="en-US" sz="2400" b="1" dirty="0">
              <a:solidFill>
                <a:srgbClr val="FF0080"/>
              </a:solidFill>
              <a:cs typeface="Times New Roman" panose="02020603050405020304" pitchFamily="18" charset="0"/>
            </a:endParaRPr>
          </a:p>
        </p:txBody>
      </p:sp>
      <p:pic>
        <p:nvPicPr>
          <p:cNvPr id="33" name="Picture 3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slow">
    <p:push dir="u"/>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a:extLst>
              <a:ext uri="{FF2B5EF4-FFF2-40B4-BE49-F238E27FC236}">
                <a16:creationId xmlns="" xmlns:a16="http://schemas.microsoft.com/office/drawing/2014/main" id="{6C6A5ECD-A35C-4563-AC6E-DAC6F2CD1FD9}"/>
              </a:ext>
            </a:extLst>
          </p:cNvPr>
          <p:cNvSpPr>
            <a:spLocks/>
          </p:cNvSpPr>
          <p:nvPr/>
        </p:nvSpPr>
        <p:spPr bwMode="auto">
          <a:xfrm>
            <a:off x="0" y="5714628"/>
            <a:ext cx="8720138" cy="1146547"/>
          </a:xfrm>
          <a:custGeom>
            <a:avLst/>
            <a:gdLst>
              <a:gd name="T0" fmla="*/ 0 w 9989"/>
              <a:gd name="T1" fmla="*/ 2147483646 h 10017"/>
              <a:gd name="T2" fmla="*/ 2147483646 w 9989"/>
              <a:gd name="T3" fmla="*/ 2147483646 h 10017"/>
              <a:gd name="T4" fmla="*/ 2147483646 w 9989"/>
              <a:gd name="T5" fmla="*/ 2147483646 h 10017"/>
              <a:gd name="T6" fmla="*/ 2147483646 w 9989"/>
              <a:gd name="T7" fmla="*/ 2147483646 h 10017"/>
              <a:gd name="T8" fmla="*/ 2147483646 w 9989"/>
              <a:gd name="T9" fmla="*/ 2147483646 h 10017"/>
              <a:gd name="T10" fmla="*/ 2147483646 w 9989"/>
              <a:gd name="T11" fmla="*/ 2147483646 h 10017"/>
              <a:gd name="T12" fmla="*/ 0 w 9989"/>
              <a:gd name="T13" fmla="*/ 2147483646 h 10017"/>
              <a:gd name="T14" fmla="*/ 0 w 9989"/>
              <a:gd name="T15" fmla="*/ 2147483646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8" name="Freeform 8">
            <a:extLst>
              <a:ext uri="{FF2B5EF4-FFF2-40B4-BE49-F238E27FC236}">
                <a16:creationId xmlns="" xmlns:a16="http://schemas.microsoft.com/office/drawing/2014/main" id="{0140DBD6-0A7F-4CED-A38D-B72759B1EF41}"/>
              </a:ext>
            </a:extLst>
          </p:cNvPr>
          <p:cNvSpPr>
            <a:spLocks/>
          </p:cNvSpPr>
          <p:nvPr/>
        </p:nvSpPr>
        <p:spPr bwMode="auto">
          <a:xfrm>
            <a:off x="1174750" y="6429375"/>
            <a:ext cx="2017713" cy="42862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Freeform 9">
            <a:extLst>
              <a:ext uri="{FF2B5EF4-FFF2-40B4-BE49-F238E27FC236}">
                <a16:creationId xmlns="" xmlns:a16="http://schemas.microsoft.com/office/drawing/2014/main" id="{7F837BC0-2F53-4420-BDDB-0E4B18D4B362}"/>
              </a:ext>
            </a:extLst>
          </p:cNvPr>
          <p:cNvSpPr>
            <a:spLocks/>
          </p:cNvSpPr>
          <p:nvPr/>
        </p:nvSpPr>
        <p:spPr bwMode="auto">
          <a:xfrm>
            <a:off x="5678488" y="6710363"/>
            <a:ext cx="1006475" cy="147637"/>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3" name="Oval 13">
            <a:extLst>
              <a:ext uri="{FF2B5EF4-FFF2-40B4-BE49-F238E27FC236}">
                <a16:creationId xmlns="" xmlns:a16="http://schemas.microsoft.com/office/drawing/2014/main" id="{29832DB4-92F0-4CCD-8311-27C2D5B19ED9}"/>
              </a:ext>
            </a:extLst>
          </p:cNvPr>
          <p:cNvSpPr>
            <a:spLocks noChangeArrowheads="1"/>
          </p:cNvSpPr>
          <p:nvPr/>
        </p:nvSpPr>
        <p:spPr bwMode="auto">
          <a:xfrm>
            <a:off x="3313113" y="6643688"/>
            <a:ext cx="107950" cy="30162"/>
          </a:xfrm>
          <a:prstGeom prst="ellipse">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4" name="Rectangle 14">
            <a:extLst>
              <a:ext uri="{FF2B5EF4-FFF2-40B4-BE49-F238E27FC236}">
                <a16:creationId xmlns="" xmlns:a16="http://schemas.microsoft.com/office/drawing/2014/main" id="{43A14550-171F-4141-9414-D3D9B4961738}"/>
              </a:ext>
            </a:extLst>
          </p:cNvPr>
          <p:cNvSpPr>
            <a:spLocks noChangeArrowheads="1"/>
          </p:cNvSpPr>
          <p:nvPr/>
        </p:nvSpPr>
        <p:spPr bwMode="auto">
          <a:xfrm>
            <a:off x="3354388" y="6362700"/>
            <a:ext cx="20637" cy="295275"/>
          </a:xfrm>
          <a:prstGeom prst="rect">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2" name="Oval 22">
            <a:extLst>
              <a:ext uri="{FF2B5EF4-FFF2-40B4-BE49-F238E27FC236}">
                <a16:creationId xmlns="" xmlns:a16="http://schemas.microsoft.com/office/drawing/2014/main" id="{62E0A60F-6E89-418F-AD4E-C54595515095}"/>
              </a:ext>
            </a:extLst>
          </p:cNvPr>
          <p:cNvSpPr>
            <a:spLocks noChangeArrowheads="1"/>
          </p:cNvSpPr>
          <p:nvPr/>
        </p:nvSpPr>
        <p:spPr bwMode="auto">
          <a:xfrm>
            <a:off x="5924550" y="6600825"/>
            <a:ext cx="73025" cy="19050"/>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8" name="Oval 28">
            <a:extLst>
              <a:ext uri="{FF2B5EF4-FFF2-40B4-BE49-F238E27FC236}">
                <a16:creationId xmlns="" xmlns:a16="http://schemas.microsoft.com/office/drawing/2014/main" id="{1441BB4C-A742-4E5C-9759-72A262380B81}"/>
              </a:ext>
            </a:extLst>
          </p:cNvPr>
          <p:cNvSpPr>
            <a:spLocks noChangeArrowheads="1"/>
          </p:cNvSpPr>
          <p:nvPr/>
        </p:nvSpPr>
        <p:spPr bwMode="auto">
          <a:xfrm>
            <a:off x="312738" y="6778625"/>
            <a:ext cx="128587" cy="36513"/>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9" name="Rectangle 29">
            <a:extLst>
              <a:ext uri="{FF2B5EF4-FFF2-40B4-BE49-F238E27FC236}">
                <a16:creationId xmlns="" xmlns:a16="http://schemas.microsoft.com/office/drawing/2014/main" id="{70F906ED-B797-4AB5-9837-A03CEA165500}"/>
              </a:ext>
            </a:extLst>
          </p:cNvPr>
          <p:cNvSpPr>
            <a:spLocks noChangeArrowheads="1"/>
          </p:cNvSpPr>
          <p:nvPr/>
        </p:nvSpPr>
        <p:spPr bwMode="auto">
          <a:xfrm>
            <a:off x="363538" y="6442075"/>
            <a:ext cx="26987" cy="355600"/>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0" name="Freeform 30">
            <a:extLst>
              <a:ext uri="{FF2B5EF4-FFF2-40B4-BE49-F238E27FC236}">
                <a16:creationId xmlns="" xmlns:a16="http://schemas.microsoft.com/office/drawing/2014/main" id="{77178E0B-0E8B-482C-9052-44E04CAEDFC3}"/>
              </a:ext>
            </a:extLst>
          </p:cNvPr>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1" name="Rectangle 50">
            <a:extLst>
              <a:ext uri="{FF2B5EF4-FFF2-40B4-BE49-F238E27FC236}">
                <a16:creationId xmlns="" xmlns:a16="http://schemas.microsoft.com/office/drawing/2014/main" id="{F473E648-1937-4182-92C3-7B4E4096015C}"/>
              </a:ext>
            </a:extLst>
          </p:cNvPr>
          <p:cNvSpPr>
            <a:spLocks noChangeArrowheads="1"/>
          </p:cNvSpPr>
          <p:nvPr/>
        </p:nvSpPr>
        <p:spPr bwMode="auto">
          <a:xfrm>
            <a:off x="3442018" y="1488782"/>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3" name="Hexagon 52">
            <a:extLst>
              <a:ext uri="{FF2B5EF4-FFF2-40B4-BE49-F238E27FC236}">
                <a16:creationId xmlns="" xmlns:a16="http://schemas.microsoft.com/office/drawing/2014/main" id="{2C40817C-9FA5-4756-A1CC-B2ED8688F821}"/>
              </a:ext>
            </a:extLst>
          </p:cNvPr>
          <p:cNvSpPr/>
          <p:nvPr/>
        </p:nvSpPr>
        <p:spPr>
          <a:xfrm>
            <a:off x="2844119" y="1473844"/>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4" name="Rectangle 53">
            <a:extLst>
              <a:ext uri="{FF2B5EF4-FFF2-40B4-BE49-F238E27FC236}">
                <a16:creationId xmlns="" xmlns:a16="http://schemas.microsoft.com/office/drawing/2014/main" id="{D527B202-1F83-458A-99D4-228319AA8CC3}"/>
              </a:ext>
            </a:extLst>
          </p:cNvPr>
          <p:cNvSpPr/>
          <p:nvPr/>
        </p:nvSpPr>
        <p:spPr>
          <a:xfrm>
            <a:off x="1966530" y="2012002"/>
            <a:ext cx="9420401" cy="461962"/>
          </a:xfrm>
          <a:prstGeom prst="rect">
            <a:avLst/>
          </a:prstGeom>
        </p:spPr>
        <p:txBody>
          <a:bodyPr wrap="square">
            <a:spAutoFit/>
          </a:bodyPr>
          <a:lstStyle/>
          <a:p>
            <a:pPr marL="342900" indent="-342900">
              <a:buFont typeface="Wingdings" panose="05000000000000000000" pitchFamily="2" charset="2"/>
              <a:buChar char="q"/>
              <a:defRPr/>
            </a:pPr>
            <a:r>
              <a:rPr lang="en-US" sz="2400" dirty="0">
                <a:solidFill>
                  <a:srgbClr val="6600CC"/>
                </a:solidFill>
                <a:latin typeface="Arial" panose="020B0604020202020204" pitchFamily="34" charset="0"/>
                <a:cs typeface="Arial" panose="020B0604020202020204" pitchFamily="34" charset="0"/>
              </a:rPr>
              <a:t>Ý </a:t>
            </a:r>
            <a:r>
              <a:rPr lang="en-US" sz="2400" dirty="0" err="1">
                <a:solidFill>
                  <a:srgbClr val="6600CC"/>
                </a:solidFill>
                <a:latin typeface="Arial" panose="020B0604020202020204" pitchFamily="34" charset="0"/>
                <a:cs typeface="Arial" panose="020B0604020202020204" pitchFamily="34" charset="0"/>
              </a:rPr>
              <a:t>nghĩa</a:t>
            </a:r>
            <a:r>
              <a:rPr lang="en-US" sz="2400" dirty="0">
                <a:solidFill>
                  <a:srgbClr val="6600CC"/>
                </a:solidFill>
                <a:latin typeface="Arial" panose="020B0604020202020204" pitchFamily="34" charset="0"/>
                <a:cs typeface="Arial" panose="020B0604020202020204" pitchFamily="34" charset="0"/>
              </a:rPr>
              <a:t> chu </a:t>
            </a:r>
            <a:r>
              <a:rPr lang="en-US" sz="2400" dirty="0" err="1">
                <a:solidFill>
                  <a:srgbClr val="6600CC"/>
                </a:solidFill>
                <a:latin typeface="Arial" panose="020B0604020202020204" pitchFamily="34" charset="0"/>
                <a:cs typeface="Arial" panose="020B0604020202020204" pitchFamily="34" charset="0"/>
              </a:rPr>
              <a:t>chuyển</a:t>
            </a:r>
            <a:r>
              <a:rPr lang="en-US" sz="2400" dirty="0">
                <a:solidFill>
                  <a:srgbClr val="6600CC"/>
                </a:solidFill>
                <a:latin typeface="Arial" panose="020B0604020202020204" pitchFamily="34" charset="0"/>
                <a:cs typeface="Arial" panose="020B0604020202020204" pitchFamily="34" charset="0"/>
              </a:rPr>
              <a:t> </a:t>
            </a:r>
            <a:r>
              <a:rPr lang="en-US" sz="2400" dirty="0" err="1">
                <a:solidFill>
                  <a:srgbClr val="6600CC"/>
                </a:solidFill>
                <a:latin typeface="Arial" panose="020B0604020202020204" pitchFamily="34" charset="0"/>
                <a:cs typeface="Arial" panose="020B0604020202020204" pitchFamily="34" charset="0"/>
              </a:rPr>
              <a:t>của</a:t>
            </a:r>
            <a:r>
              <a:rPr lang="en-US" sz="2400" dirty="0">
                <a:solidFill>
                  <a:srgbClr val="6600CC"/>
                </a:solidFill>
                <a:latin typeface="Arial" panose="020B0604020202020204" pitchFamily="34" charset="0"/>
                <a:cs typeface="Arial" panose="020B0604020202020204" pitchFamily="34" charset="0"/>
              </a:rPr>
              <a:t> TB</a:t>
            </a:r>
          </a:p>
        </p:txBody>
      </p:sp>
      <p:sp>
        <p:nvSpPr>
          <p:cNvPr id="81" name="Rectangle 32">
            <a:extLst>
              <a:ext uri="{FF2B5EF4-FFF2-40B4-BE49-F238E27FC236}">
                <a16:creationId xmlns="" xmlns:a16="http://schemas.microsoft.com/office/drawing/2014/main" id="{E3BB3397-9909-4D27-8BF7-41FF41A7D8EB}"/>
              </a:ext>
            </a:extLst>
          </p:cNvPr>
          <p:cNvSpPr>
            <a:spLocks noChangeArrowheads="1"/>
          </p:cNvSpPr>
          <p:nvPr/>
        </p:nvSpPr>
        <p:spPr bwMode="auto">
          <a:xfrm>
            <a:off x="538163" y="2473964"/>
            <a:ext cx="1128704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dirty="0">
                <a:solidFill>
                  <a:srgbClr val="0070C0"/>
                </a:solidFill>
              </a:rPr>
              <a:t>T</a:t>
            </a:r>
            <a:r>
              <a:rPr lang="vi-VN" altLang="en-US" sz="2400" dirty="0">
                <a:solidFill>
                  <a:srgbClr val="0070C0"/>
                </a:solidFill>
              </a:rPr>
              <a:t>ìm ra các biện pháp </a:t>
            </a:r>
            <a:r>
              <a:rPr lang="vi-VN" altLang="en-US" sz="2400" b="1" dirty="0">
                <a:solidFill>
                  <a:srgbClr val="FF0066"/>
                </a:solidFill>
              </a:rPr>
              <a:t>đẩy</a:t>
            </a:r>
            <a:r>
              <a:rPr lang="en-US" altLang="en-US" sz="2400" b="1" dirty="0">
                <a:solidFill>
                  <a:srgbClr val="FF0066"/>
                </a:solidFill>
              </a:rPr>
              <a:t> </a:t>
            </a:r>
            <a:r>
              <a:rPr lang="vi-VN" altLang="en-US" sz="2400" b="1" dirty="0">
                <a:solidFill>
                  <a:srgbClr val="FF0066"/>
                </a:solidFill>
              </a:rPr>
              <a:t>nhanh tốc độ chu chuyển </a:t>
            </a:r>
            <a:r>
              <a:rPr lang="vi-VN" altLang="en-US" sz="2400" dirty="0">
                <a:solidFill>
                  <a:srgbClr val="0070C0"/>
                </a:solidFill>
              </a:rPr>
              <a:t>của TB nhằm nâng cao hiệu quả sản xuất kinh doanh.</a:t>
            </a:r>
            <a:endParaRPr lang="en-US" altLang="en-US" sz="2400" dirty="0">
              <a:solidFill>
                <a:srgbClr val="0070C0"/>
              </a:solidFill>
            </a:endParaRPr>
          </a:p>
        </p:txBody>
      </p:sp>
      <p:sp>
        <p:nvSpPr>
          <p:cNvPr id="82" name="Rectangle 33">
            <a:extLst>
              <a:ext uri="{FF2B5EF4-FFF2-40B4-BE49-F238E27FC236}">
                <a16:creationId xmlns="" xmlns:a16="http://schemas.microsoft.com/office/drawing/2014/main" id="{3B10479A-A34A-449D-A8FC-2C7FA315021A}"/>
              </a:ext>
            </a:extLst>
          </p:cNvPr>
          <p:cNvSpPr>
            <a:spLocks noChangeArrowheads="1"/>
          </p:cNvSpPr>
          <p:nvPr/>
        </p:nvSpPr>
        <p:spPr bwMode="auto">
          <a:xfrm>
            <a:off x="2180428" y="3379024"/>
            <a:ext cx="9520791"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200" dirty="0">
                <a:solidFill>
                  <a:srgbClr val="CC6600"/>
                </a:solidFill>
              </a:rPr>
              <a:t>Đối với TB cố định: Khi nào tốc độ chu chuyển của TBCĐ nâng cao thì</a:t>
            </a:r>
            <a:r>
              <a:rPr lang="en-US" altLang="en-US" sz="2200" dirty="0">
                <a:solidFill>
                  <a:srgbClr val="CC6600"/>
                </a:solidFill>
              </a:rPr>
              <a:t> </a:t>
            </a:r>
            <a:r>
              <a:rPr lang="vi-VN" altLang="en-US" sz="2200" dirty="0">
                <a:solidFill>
                  <a:srgbClr val="CC6600"/>
                </a:solidFill>
              </a:rPr>
              <a:t>tiết kiệm chi phí bảo quản và sửa chữa tài sản cố định, hạn chế hao mòn hữu</a:t>
            </a:r>
            <a:r>
              <a:rPr lang="en-US" altLang="en-US" sz="2200" dirty="0">
                <a:solidFill>
                  <a:srgbClr val="CC6600"/>
                </a:solidFill>
              </a:rPr>
              <a:t> </a:t>
            </a:r>
            <a:r>
              <a:rPr lang="vi-VN" altLang="en-US" sz="2200" dirty="0">
                <a:solidFill>
                  <a:srgbClr val="CC6600"/>
                </a:solidFill>
              </a:rPr>
              <a:t>hình và vô hình.</a:t>
            </a:r>
            <a:endParaRPr lang="en-US" altLang="en-US" sz="2200" dirty="0">
              <a:solidFill>
                <a:srgbClr val="CC6600"/>
              </a:solidFill>
            </a:endParaRPr>
          </a:p>
        </p:txBody>
      </p:sp>
      <p:sp>
        <p:nvSpPr>
          <p:cNvPr id="83" name="Rectangle 34">
            <a:extLst>
              <a:ext uri="{FF2B5EF4-FFF2-40B4-BE49-F238E27FC236}">
                <a16:creationId xmlns="" xmlns:a16="http://schemas.microsoft.com/office/drawing/2014/main" id="{58CE189A-C8BE-478A-8444-FD3B13806267}"/>
              </a:ext>
            </a:extLst>
          </p:cNvPr>
          <p:cNvSpPr>
            <a:spLocks noChangeArrowheads="1"/>
          </p:cNvSpPr>
          <p:nvPr/>
        </p:nvSpPr>
        <p:spPr bwMode="auto">
          <a:xfrm>
            <a:off x="2184188" y="4791298"/>
            <a:ext cx="9315637"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200" dirty="0"/>
              <a:t>Đối với TB lưu động: Nâng cao TBLĐ =&gt; tiết kiệm được TB ứng trước,</a:t>
            </a:r>
            <a:r>
              <a:rPr lang="en-US" altLang="en-US" sz="2200" dirty="0"/>
              <a:t> </a:t>
            </a:r>
            <a:r>
              <a:rPr lang="vi-VN" altLang="en-US" sz="2200" dirty="0"/>
              <a:t>phụ thêm hoặc nâng cao hiệu quả sản xuất kinh doanh =&gt; làm tăng tốc độ chu chuyển</a:t>
            </a:r>
            <a:r>
              <a:rPr lang="en-US" altLang="en-US" sz="2200" dirty="0"/>
              <a:t> </a:t>
            </a:r>
            <a:r>
              <a:rPr lang="vi-VN" altLang="en-US" sz="2200" dirty="0"/>
              <a:t>nhanh. </a:t>
            </a:r>
            <a:br>
              <a:rPr lang="vi-VN" altLang="en-US" sz="2200" dirty="0"/>
            </a:br>
            <a:endParaRPr lang="en-US" altLang="en-US" sz="2200" dirty="0"/>
          </a:p>
        </p:txBody>
      </p:sp>
      <p:pic>
        <p:nvPicPr>
          <p:cNvPr id="5" name="Picture 4">
            <a:extLst>
              <a:ext uri="{FF2B5EF4-FFF2-40B4-BE49-F238E27FC236}">
                <a16:creationId xmlns="" xmlns:a16="http://schemas.microsoft.com/office/drawing/2014/main" id="{3756FFA4-9F03-48BE-A714-45A0C27052DF}"/>
              </a:ext>
            </a:extLst>
          </p:cNvPr>
          <p:cNvPicPr>
            <a:picLocks noChangeAspect="1"/>
          </p:cNvPicPr>
          <p:nvPr/>
        </p:nvPicPr>
        <p:blipFill>
          <a:blip r:embed="rId2"/>
          <a:stretch>
            <a:fillRect/>
          </a:stretch>
        </p:blipFill>
        <p:spPr>
          <a:xfrm>
            <a:off x="1352250" y="3349276"/>
            <a:ext cx="890093" cy="890093"/>
          </a:xfrm>
          <a:prstGeom prst="rect">
            <a:avLst/>
          </a:prstGeom>
        </p:spPr>
      </p:pic>
      <p:pic>
        <p:nvPicPr>
          <p:cNvPr id="37" name="Picture 36">
            <a:extLst>
              <a:ext uri="{FF2B5EF4-FFF2-40B4-BE49-F238E27FC236}">
                <a16:creationId xmlns="" xmlns:a16="http://schemas.microsoft.com/office/drawing/2014/main" id="{98840B91-1D64-4705-A5BC-87369EDA17EA}"/>
              </a:ext>
            </a:extLst>
          </p:cNvPr>
          <p:cNvPicPr>
            <a:picLocks noChangeAspect="1"/>
          </p:cNvPicPr>
          <p:nvPr/>
        </p:nvPicPr>
        <p:blipFill>
          <a:blip r:embed="rId3"/>
          <a:stretch>
            <a:fillRect/>
          </a:stretch>
        </p:blipFill>
        <p:spPr>
          <a:xfrm>
            <a:off x="1352249" y="4544893"/>
            <a:ext cx="890093" cy="890093"/>
          </a:xfrm>
          <a:prstGeom prst="rect">
            <a:avLst/>
          </a:prstGeom>
        </p:spPr>
      </p:pic>
      <p:pic>
        <p:nvPicPr>
          <p:cNvPr id="20" name="Picture 1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slow">
    <p:push dir="u"/>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15240" y="815398"/>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Rectangle 21">
            <a:extLst>
              <a:ext uri="{FF2B5EF4-FFF2-40B4-BE49-F238E27FC236}">
                <a16:creationId xmlns="" xmlns:a16="http://schemas.microsoft.com/office/drawing/2014/main" id="{36C334C5-D6B9-4033-B242-D158A25BDD55}"/>
              </a:ext>
            </a:extLst>
          </p:cNvPr>
          <p:cNvSpPr/>
          <p:nvPr/>
        </p:nvSpPr>
        <p:spPr>
          <a:xfrm>
            <a:off x="2383666" y="1014635"/>
            <a:ext cx="8563428" cy="738664"/>
          </a:xfrm>
          <a:prstGeom prst="rect">
            <a:avLst/>
          </a:prstGeom>
        </p:spPr>
        <p:txBody>
          <a:bodyPr wrap="square"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3.1.</a:t>
            </a:r>
            <a:r>
              <a:rPr lang="vi-VN" sz="2800" b="1" dirty="0">
                <a:solidFill>
                  <a:srgbClr val="0033CC"/>
                </a:solidFill>
                <a:latin typeface="Arial" panose="020B0604020202020204" pitchFamily="34" charset="0"/>
                <a:cs typeface="Arial" panose="020B0604020202020204" pitchFamily="34" charset="0"/>
              </a:rPr>
              <a:t>2.</a:t>
            </a: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lang="vi-VN" sz="2800" b="1" dirty="0">
                <a:solidFill>
                  <a:srgbClr val="0033CC"/>
                </a:solidFill>
                <a:latin typeface="Arial" panose="020B0604020202020204" pitchFamily="34" charset="0"/>
                <a:cs typeface="Arial" panose="020B0604020202020204" pitchFamily="34" charset="0"/>
              </a:rPr>
              <a:t>Bản chất</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của</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giá</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trị</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thặng</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dư</a:t>
            </a:r>
            <a:endPar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lumMod val="65000"/>
                  <a:lumOff val="35000"/>
                </a:srgbClr>
              </a:solidFill>
              <a:effectLst/>
              <a:uLnTx/>
              <a:uFillTx/>
              <a:latin typeface="Arial" pitchFamily="34" charset="0"/>
              <a:ea typeface="+mn-ea"/>
              <a:cs typeface="Arial" pitchFamily="34" charset="0"/>
            </a:endParaRPr>
          </a:p>
        </p:txBody>
      </p:sp>
      <p:sp>
        <p:nvSpPr>
          <p:cNvPr id="61" name="Rectangle 7">
            <a:extLst>
              <a:ext uri="{FF2B5EF4-FFF2-40B4-BE49-F238E27FC236}">
                <a16:creationId xmlns="" xmlns:a16="http://schemas.microsoft.com/office/drawing/2014/main" id="{8956DC54-14C3-4439-BA02-1C1D6F89602F}"/>
              </a:ext>
            </a:extLst>
          </p:cNvPr>
          <p:cNvSpPr>
            <a:spLocks noChangeArrowheads="1"/>
          </p:cNvSpPr>
          <p:nvPr/>
        </p:nvSpPr>
        <p:spPr bwMode="auto">
          <a:xfrm>
            <a:off x="666428" y="3050281"/>
            <a:ext cx="1115356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200" dirty="0">
                <a:cs typeface="Arial" panose="020B0604020202020204" pitchFamily="34" charset="0"/>
              </a:rPr>
              <a:t>	</a:t>
            </a:r>
            <a:r>
              <a:rPr lang="en-US" altLang="en-US" sz="2200" b="1" dirty="0">
                <a:solidFill>
                  <a:srgbClr val="7030A0"/>
                </a:solidFill>
                <a:cs typeface="Arial" panose="020B0604020202020204" pitchFamily="34" charset="0"/>
              </a:rPr>
              <a:t> →</a:t>
            </a:r>
            <a:r>
              <a:rPr lang="vi-VN"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Bản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chất</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của</a:t>
            </a:r>
            <a:r>
              <a:rPr lang="en-US" altLang="en-US" sz="2200" b="1" dirty="0">
                <a:solidFill>
                  <a:srgbClr val="7030A0"/>
                </a:solidFill>
                <a:cs typeface="Arial" panose="020B0604020202020204" pitchFamily="34" charset="0"/>
              </a:rPr>
              <a:t> </a:t>
            </a:r>
            <a:r>
              <a:rPr lang="vi-VN" altLang="en-US" sz="2200" b="1" dirty="0">
                <a:solidFill>
                  <a:srgbClr val="7030A0"/>
                </a:solidFill>
                <a:cs typeface="Arial" panose="020B0604020202020204" pitchFamily="34" charset="0"/>
              </a:rPr>
              <a:t>g</a:t>
            </a:r>
            <a:r>
              <a:rPr lang="en-US" altLang="en-US" sz="2200" b="1" dirty="0" err="1">
                <a:solidFill>
                  <a:srgbClr val="7030A0"/>
                </a:solidFill>
                <a:cs typeface="Arial" panose="020B0604020202020204" pitchFamily="34" charset="0"/>
              </a:rPr>
              <a:t>iá</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trị</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thặng</a:t>
            </a:r>
            <a:r>
              <a:rPr lang="en-US" altLang="en-US" sz="2200" b="1" dirty="0">
                <a:solidFill>
                  <a:srgbClr val="7030A0"/>
                </a:solidFill>
                <a:cs typeface="Arial" panose="020B0604020202020204" pitchFamily="34" charset="0"/>
              </a:rPr>
              <a:t> </a:t>
            </a:r>
            <a:r>
              <a:rPr lang="vi-VN" altLang="en-US" sz="2200" b="1" dirty="0">
                <a:solidFill>
                  <a:srgbClr val="7030A0"/>
                </a:solidFill>
                <a:cs typeface="Arial" panose="020B0604020202020204" pitchFamily="34" charset="0"/>
              </a:rPr>
              <a:t>dư: </a:t>
            </a:r>
            <a:r>
              <a:rPr lang="vi-VN" altLang="en-US" sz="2200" dirty="0">
                <a:cs typeface="Arial" panose="020B0604020202020204" pitchFamily="34" charset="0"/>
              </a:rPr>
              <a:t>Phản ánh QHXH, QHSX TBCN, trong đó nhà tư bản bóc lột </a:t>
            </a:r>
            <a:r>
              <a:rPr lang="en-US" altLang="en-US" sz="2200" dirty="0" err="1">
                <a:cs typeface="Arial" panose="020B0604020202020204" pitchFamily="34" charset="0"/>
              </a:rPr>
              <a:t>công</a:t>
            </a:r>
            <a:r>
              <a:rPr lang="en-US" altLang="en-US" sz="2200" dirty="0">
                <a:cs typeface="Arial" panose="020B0604020202020204" pitchFamily="34" charset="0"/>
              </a:rPr>
              <a:t> </a:t>
            </a:r>
            <a:r>
              <a:rPr lang="en-US" altLang="en-US" sz="2200" dirty="0" err="1">
                <a:cs typeface="Arial" panose="020B0604020202020204" pitchFamily="34" charset="0"/>
              </a:rPr>
              <a:t>nhân</a:t>
            </a:r>
            <a:r>
              <a:rPr lang="en-US" altLang="en-US" sz="2200" dirty="0">
                <a:cs typeface="Arial" panose="020B0604020202020204" pitchFamily="34" charset="0"/>
              </a:rPr>
              <a:t> </a:t>
            </a:r>
            <a:r>
              <a:rPr lang="vi-VN" altLang="en-US" sz="2200" dirty="0">
                <a:cs typeface="Arial" panose="020B0604020202020204" pitchFamily="34" charset="0"/>
              </a:rPr>
              <a:t>lao động làm thuê</a:t>
            </a:r>
            <a:r>
              <a:rPr lang="en-US" altLang="en-US" sz="2200" dirty="0">
                <a:cs typeface="Arial" panose="020B0604020202020204" pitchFamily="34" charset="0"/>
              </a:rPr>
              <a:t>.</a:t>
            </a:r>
          </a:p>
        </p:txBody>
      </p:sp>
      <p:pic>
        <p:nvPicPr>
          <p:cNvPr id="62" name="Picture 11">
            <a:extLst>
              <a:ext uri="{FF2B5EF4-FFF2-40B4-BE49-F238E27FC236}">
                <a16:creationId xmlns="" xmlns:a16="http://schemas.microsoft.com/office/drawing/2014/main" id="{4D6153B0-9AFD-4177-AFCB-1CA34988BE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4480" y="3825238"/>
            <a:ext cx="4362338" cy="2260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2">
            <a:extLst>
              <a:ext uri="{FF2B5EF4-FFF2-40B4-BE49-F238E27FC236}">
                <a16:creationId xmlns="" xmlns:a16="http://schemas.microsoft.com/office/drawing/2014/main" id="{52218E44-E07A-41CA-8354-06995CCB5C3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65380" y="3825238"/>
            <a:ext cx="4542140" cy="22888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Rectangle 3">
            <a:extLst>
              <a:ext uri="{FF2B5EF4-FFF2-40B4-BE49-F238E27FC236}">
                <a16:creationId xmlns="" xmlns:a16="http://schemas.microsoft.com/office/drawing/2014/main" id="{BC88FF97-B9B1-459C-B161-0C985E05F29D}"/>
              </a:ext>
            </a:extLst>
          </p:cNvPr>
          <p:cNvSpPr>
            <a:spLocks noChangeArrowheads="1"/>
          </p:cNvSpPr>
          <p:nvPr/>
        </p:nvSpPr>
        <p:spPr bwMode="auto">
          <a:xfrm>
            <a:off x="624743" y="1511399"/>
            <a:ext cx="1095595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
            </a:pPr>
            <a:r>
              <a:rPr lang="en-US" altLang="en-US" sz="2200" b="1" dirty="0" err="1">
                <a:solidFill>
                  <a:srgbClr val="FF0000"/>
                </a:solidFill>
                <a:cs typeface="Arial" panose="020B0604020202020204" pitchFamily="34" charset="0"/>
              </a:rPr>
              <a:t>Giá</a:t>
            </a:r>
            <a:r>
              <a:rPr lang="en-US" altLang="en-US" sz="2200" b="1" dirty="0">
                <a:solidFill>
                  <a:srgbClr val="FF0000"/>
                </a:solidFill>
                <a:cs typeface="Arial" panose="020B0604020202020204" pitchFamily="34" charset="0"/>
              </a:rPr>
              <a:t> </a:t>
            </a:r>
            <a:r>
              <a:rPr lang="en-US" altLang="en-US" sz="2200" b="1" dirty="0" err="1">
                <a:solidFill>
                  <a:srgbClr val="FF0000"/>
                </a:solidFill>
                <a:cs typeface="Arial" panose="020B0604020202020204" pitchFamily="34" charset="0"/>
              </a:rPr>
              <a:t>trị</a:t>
            </a:r>
            <a:r>
              <a:rPr lang="en-US" altLang="en-US" sz="2200" b="1" dirty="0">
                <a:solidFill>
                  <a:srgbClr val="FF0000"/>
                </a:solidFill>
                <a:cs typeface="Arial" panose="020B0604020202020204" pitchFamily="34" charset="0"/>
              </a:rPr>
              <a:t> </a:t>
            </a:r>
            <a:r>
              <a:rPr lang="en-US" altLang="en-US" sz="2200" b="1" dirty="0" err="1">
                <a:solidFill>
                  <a:srgbClr val="FF0000"/>
                </a:solidFill>
                <a:cs typeface="Arial" panose="020B0604020202020204" pitchFamily="34" charset="0"/>
              </a:rPr>
              <a:t>thặng</a:t>
            </a:r>
            <a:r>
              <a:rPr lang="en-US" altLang="en-US" sz="2200" b="1" dirty="0">
                <a:solidFill>
                  <a:srgbClr val="FF0000"/>
                </a:solidFill>
                <a:cs typeface="Arial" panose="020B0604020202020204" pitchFamily="34" charset="0"/>
              </a:rPr>
              <a:t> </a:t>
            </a:r>
            <a:r>
              <a:rPr lang="en-US" altLang="en-US" sz="2200" b="1" dirty="0" err="1">
                <a:solidFill>
                  <a:srgbClr val="FF0000"/>
                </a:solidFill>
                <a:cs typeface="Arial" panose="020B0604020202020204" pitchFamily="34" charset="0"/>
              </a:rPr>
              <a:t>dư</a:t>
            </a:r>
            <a:r>
              <a:rPr lang="en-US" altLang="en-US" sz="2200" b="1" dirty="0">
                <a:solidFill>
                  <a:srgbClr val="FF0000"/>
                </a:solidFill>
                <a:cs typeface="Arial" panose="020B0604020202020204" pitchFamily="34" charset="0"/>
              </a:rPr>
              <a:t> </a:t>
            </a:r>
            <a:r>
              <a:rPr lang="en-US" altLang="en-US" sz="2200" dirty="0" err="1">
                <a:solidFill>
                  <a:srgbClr val="002060"/>
                </a:solidFill>
                <a:cs typeface="Arial" panose="020B0604020202020204" pitchFamily="34" charset="0"/>
              </a:rPr>
              <a:t>là</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một</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bộ</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phận</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của</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giá</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trị</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mới</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dôi</a:t>
            </a:r>
            <a:r>
              <a:rPr lang="en-US" altLang="en-US" sz="2200" dirty="0">
                <a:solidFill>
                  <a:srgbClr val="002060"/>
                </a:solidFill>
                <a:cs typeface="Arial" panose="020B0604020202020204" pitchFamily="34" charset="0"/>
              </a:rPr>
              <a:t> ra </a:t>
            </a:r>
            <a:r>
              <a:rPr lang="en-US" altLang="en-US" sz="2200" dirty="0" err="1">
                <a:solidFill>
                  <a:srgbClr val="002060"/>
                </a:solidFill>
                <a:cs typeface="Arial" panose="020B0604020202020204" pitchFamily="34" charset="0"/>
              </a:rPr>
              <a:t>ngoài</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giá</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trị</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sức</a:t>
            </a:r>
            <a:r>
              <a:rPr lang="en-US" altLang="en-US" sz="2200" dirty="0">
                <a:solidFill>
                  <a:srgbClr val="002060"/>
                </a:solidFill>
                <a:cs typeface="Arial" panose="020B0604020202020204" pitchFamily="34" charset="0"/>
              </a:rPr>
              <a:t> lao </a:t>
            </a:r>
            <a:r>
              <a:rPr lang="en-US" altLang="en-US" sz="2200" dirty="0" err="1">
                <a:solidFill>
                  <a:srgbClr val="002060"/>
                </a:solidFill>
                <a:cs typeface="Arial" panose="020B0604020202020204" pitchFamily="34" charset="0"/>
              </a:rPr>
              <a:t>động</a:t>
            </a:r>
            <a:r>
              <a:rPr lang="en-US" altLang="en-US" sz="2200" dirty="0">
                <a:solidFill>
                  <a:srgbClr val="002060"/>
                </a:solidFill>
                <a:cs typeface="Arial" panose="020B0604020202020204" pitchFamily="34" charset="0"/>
              </a:rPr>
              <a:t> do </a:t>
            </a:r>
            <a:r>
              <a:rPr lang="en-US" altLang="en-US" sz="2200" dirty="0" err="1">
                <a:solidFill>
                  <a:srgbClr val="002060"/>
                </a:solidFill>
                <a:cs typeface="Arial" panose="020B0604020202020204" pitchFamily="34" charset="0"/>
              </a:rPr>
              <a:t>công</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nhân</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làm</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thuê</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tạo</a:t>
            </a:r>
            <a:r>
              <a:rPr lang="en-US" altLang="en-US" sz="2200" dirty="0">
                <a:solidFill>
                  <a:srgbClr val="002060"/>
                </a:solidFill>
                <a:cs typeface="Arial" panose="020B0604020202020204" pitchFamily="34" charset="0"/>
              </a:rPr>
              <a:t> ra </a:t>
            </a:r>
            <a:r>
              <a:rPr lang="en-US" altLang="en-US" sz="2200" dirty="0" err="1">
                <a:solidFill>
                  <a:srgbClr val="002060"/>
                </a:solidFill>
                <a:cs typeface="Arial" panose="020B0604020202020204" pitchFamily="34" charset="0"/>
              </a:rPr>
              <a:t>và</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bị</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nhà</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tư</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bản</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chiếm</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không</a:t>
            </a:r>
            <a:r>
              <a:rPr lang="en-US" altLang="en-US" sz="2200" dirty="0">
                <a:solidFill>
                  <a:srgbClr val="002060"/>
                </a:solidFill>
                <a:cs typeface="Arial" panose="020B0604020202020204" pitchFamily="34" charset="0"/>
              </a:rPr>
              <a:t>. </a:t>
            </a:r>
          </a:p>
        </p:txBody>
      </p:sp>
      <p:sp>
        <p:nvSpPr>
          <p:cNvPr id="65" name="Rectangle 3">
            <a:extLst>
              <a:ext uri="{FF2B5EF4-FFF2-40B4-BE49-F238E27FC236}">
                <a16:creationId xmlns="" xmlns:a16="http://schemas.microsoft.com/office/drawing/2014/main" id="{AD530B9D-35DD-4BC9-8D31-1157FC1E37C6}"/>
              </a:ext>
            </a:extLst>
          </p:cNvPr>
          <p:cNvSpPr>
            <a:spLocks noChangeArrowheads="1"/>
          </p:cNvSpPr>
          <p:nvPr/>
        </p:nvSpPr>
        <p:spPr bwMode="auto">
          <a:xfrm>
            <a:off x="666429" y="2280840"/>
            <a:ext cx="11153567"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buFont typeface="Wingdings" panose="05000000000000000000" pitchFamily="2" charset="2"/>
              <a:buChar char="§"/>
            </a:pPr>
            <a:r>
              <a:rPr lang="vi-VN" altLang="en-US" sz="2200" b="1" dirty="0">
                <a:solidFill>
                  <a:srgbClr val="008000"/>
                </a:solidFill>
                <a:cs typeface="Arial" panose="020B0604020202020204" pitchFamily="34" charset="0"/>
              </a:rPr>
              <a:t>Nguồn gốc của g</a:t>
            </a:r>
            <a:r>
              <a:rPr lang="en-US" altLang="en-US" sz="2200" b="1" dirty="0" err="1">
                <a:solidFill>
                  <a:srgbClr val="008000"/>
                </a:solidFill>
                <a:cs typeface="Arial" panose="020B0604020202020204" pitchFamily="34" charset="0"/>
              </a:rPr>
              <a:t>iá</a:t>
            </a:r>
            <a:r>
              <a:rPr lang="en-US" altLang="en-US" sz="2200" b="1" dirty="0">
                <a:solidFill>
                  <a:srgbClr val="008000"/>
                </a:solidFill>
                <a:cs typeface="Arial" panose="020B0604020202020204" pitchFamily="34" charset="0"/>
              </a:rPr>
              <a:t> </a:t>
            </a:r>
            <a:r>
              <a:rPr lang="en-US" altLang="en-US" sz="2200" b="1" dirty="0" err="1">
                <a:solidFill>
                  <a:srgbClr val="008000"/>
                </a:solidFill>
                <a:cs typeface="Arial" panose="020B0604020202020204" pitchFamily="34" charset="0"/>
              </a:rPr>
              <a:t>trị</a:t>
            </a:r>
            <a:r>
              <a:rPr lang="en-US" altLang="en-US" sz="2200" b="1" dirty="0">
                <a:solidFill>
                  <a:srgbClr val="008000"/>
                </a:solidFill>
                <a:cs typeface="Arial" panose="020B0604020202020204" pitchFamily="34" charset="0"/>
              </a:rPr>
              <a:t> </a:t>
            </a:r>
            <a:r>
              <a:rPr lang="en-US" altLang="en-US" sz="2200" b="1" dirty="0" err="1">
                <a:solidFill>
                  <a:srgbClr val="008000"/>
                </a:solidFill>
                <a:cs typeface="Arial" panose="020B0604020202020204" pitchFamily="34" charset="0"/>
              </a:rPr>
              <a:t>thặng</a:t>
            </a:r>
            <a:r>
              <a:rPr lang="en-US" altLang="en-US" sz="2200" b="1" dirty="0">
                <a:solidFill>
                  <a:srgbClr val="008000"/>
                </a:solidFill>
                <a:cs typeface="Arial" panose="020B0604020202020204" pitchFamily="34" charset="0"/>
              </a:rPr>
              <a:t> </a:t>
            </a:r>
            <a:r>
              <a:rPr lang="vi-VN" altLang="en-US" sz="2200" b="1" dirty="0">
                <a:solidFill>
                  <a:srgbClr val="008000"/>
                </a:solidFill>
                <a:cs typeface="Arial" panose="020B0604020202020204" pitchFamily="34" charset="0"/>
              </a:rPr>
              <a:t>dư: </a:t>
            </a:r>
            <a:r>
              <a:rPr lang="vi-VN" altLang="en-US" sz="2200" dirty="0">
                <a:solidFill>
                  <a:srgbClr val="663300"/>
                </a:solidFill>
                <a:cs typeface="Arial" panose="020B0604020202020204" pitchFamily="34" charset="0"/>
              </a:rPr>
              <a:t>Do lao động của người công nhân làm thuê tạo trong lĩnh vực sản xuất.</a:t>
            </a:r>
            <a:endParaRPr lang="en-US" altLang="en-US" sz="2200" dirty="0">
              <a:solidFill>
                <a:srgbClr val="663300"/>
              </a:solidFill>
              <a:cs typeface="Arial" panose="020B0604020202020204" pitchFamily="34" charset="0"/>
            </a:endParaRPr>
          </a:p>
        </p:txBody>
      </p:sp>
      <p:pic>
        <p:nvPicPr>
          <p:cNvPr id="9" name="Picture 8"/>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72123565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pattFill prst="pct5">
          <a:fgClr>
            <a:schemeClr val="accent1">
              <a:lumMod val="20000"/>
              <a:lumOff val="80000"/>
            </a:schemeClr>
          </a:fgClr>
          <a:bgClr>
            <a:schemeClr val="bg1"/>
          </a:bgClr>
        </a:pattFill>
        <a:effectLst/>
      </p:bgPr>
    </p:bg>
    <p:spTree>
      <p:nvGrpSpPr>
        <p:cNvPr id="1" name=""/>
        <p:cNvGrpSpPr/>
        <p:nvPr/>
      </p:nvGrpSpPr>
      <p:grpSpPr>
        <a:xfrm>
          <a:off x="0" y="0"/>
          <a:ext cx="0" cy="0"/>
          <a:chOff x="0" y="0"/>
          <a:chExt cx="0" cy="0"/>
        </a:xfrm>
      </p:grpSpPr>
      <p:grpSp>
        <p:nvGrpSpPr>
          <p:cNvPr id="232" name="Group 4">
            <a:extLst>
              <a:ext uri="{FF2B5EF4-FFF2-40B4-BE49-F238E27FC236}">
                <a16:creationId xmlns="" xmlns:a16="http://schemas.microsoft.com/office/drawing/2014/main" id="{57562FAB-BE4C-4A42-9C12-DE1F0C329F25}"/>
              </a:ext>
            </a:extLst>
          </p:cNvPr>
          <p:cNvGrpSpPr>
            <a:grpSpLocks/>
          </p:cNvGrpSpPr>
          <p:nvPr/>
        </p:nvGrpSpPr>
        <p:grpSpPr bwMode="auto">
          <a:xfrm>
            <a:off x="2021054" y="3638192"/>
            <a:ext cx="631825" cy="1219200"/>
            <a:chOff x="2592" y="2880"/>
            <a:chExt cx="576" cy="1296"/>
          </a:xfrm>
        </p:grpSpPr>
        <p:sp>
          <p:nvSpPr>
            <p:cNvPr id="233" name="Line 5">
              <a:extLst>
                <a:ext uri="{FF2B5EF4-FFF2-40B4-BE49-F238E27FC236}">
                  <a16:creationId xmlns="" xmlns:a16="http://schemas.microsoft.com/office/drawing/2014/main" id="{7F7544C0-8901-475A-83C0-7C958CFC898F}"/>
                </a:ext>
              </a:extLst>
            </p:cNvPr>
            <p:cNvSpPr>
              <a:spLocks noChangeShapeType="1"/>
            </p:cNvSpPr>
            <p:nvPr/>
          </p:nvSpPr>
          <p:spPr bwMode="auto">
            <a:xfrm>
              <a:off x="2592" y="3456"/>
              <a:ext cx="432" cy="0"/>
            </a:xfrm>
            <a:prstGeom prst="line">
              <a:avLst/>
            </a:prstGeom>
            <a:noFill/>
            <a:ln w="952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 name="Text Box 6">
              <a:extLst>
                <a:ext uri="{FF2B5EF4-FFF2-40B4-BE49-F238E27FC236}">
                  <a16:creationId xmlns="" xmlns:a16="http://schemas.microsoft.com/office/drawing/2014/main" id="{10FE7C46-1491-413C-B473-9CFCB5FBCB65}"/>
                </a:ext>
              </a:extLst>
            </p:cNvPr>
            <p:cNvSpPr txBox="1">
              <a:spLocks noChangeArrowheads="1"/>
            </p:cNvSpPr>
            <p:nvPr/>
          </p:nvSpPr>
          <p:spPr bwMode="auto">
            <a:xfrm>
              <a:off x="2592" y="2880"/>
              <a:ext cx="576"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m</a:t>
              </a:r>
            </a:p>
          </p:txBody>
        </p:sp>
        <p:sp>
          <p:nvSpPr>
            <p:cNvPr id="235" name="Text Box 7">
              <a:extLst>
                <a:ext uri="{FF2B5EF4-FFF2-40B4-BE49-F238E27FC236}">
                  <a16:creationId xmlns="" xmlns:a16="http://schemas.microsoft.com/office/drawing/2014/main" id="{61DE9159-6DD8-4A69-9182-7B21DA5F8124}"/>
                </a:ext>
              </a:extLst>
            </p:cNvPr>
            <p:cNvSpPr txBox="1">
              <a:spLocks noChangeArrowheads="1"/>
            </p:cNvSpPr>
            <p:nvPr/>
          </p:nvSpPr>
          <p:spPr bwMode="auto">
            <a:xfrm>
              <a:off x="2592" y="3600"/>
              <a:ext cx="432"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a:solidFill>
                    <a:srgbClr val="663300"/>
                  </a:solidFill>
                  <a:latin typeface=".VnCooper" panose="020B7200000000000000" pitchFamily="34" charset="0"/>
                  <a:cs typeface="Arial" panose="020B0604020202020204" pitchFamily="34" charset="0"/>
                  <a:sym typeface="Arial" panose="020B0604020202020204" pitchFamily="34" charset="0"/>
                </a:rPr>
                <a:t>v</a:t>
              </a:r>
            </a:p>
          </p:txBody>
        </p:sp>
      </p:grpSp>
      <p:sp>
        <p:nvSpPr>
          <p:cNvPr id="236" name="Text Box 8">
            <a:extLst>
              <a:ext uri="{FF2B5EF4-FFF2-40B4-BE49-F238E27FC236}">
                <a16:creationId xmlns="" xmlns:a16="http://schemas.microsoft.com/office/drawing/2014/main" id="{FB29027D-8811-409C-AB0E-FF333AE8DCA0}"/>
              </a:ext>
            </a:extLst>
          </p:cNvPr>
          <p:cNvSpPr txBox="1">
            <a:spLocks noChangeArrowheads="1"/>
          </p:cNvSpPr>
          <p:nvPr/>
        </p:nvSpPr>
        <p:spPr bwMode="auto">
          <a:xfrm>
            <a:off x="812967" y="3790592"/>
            <a:ext cx="1524000"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m’ =</a:t>
            </a:r>
          </a:p>
        </p:txBody>
      </p:sp>
      <p:sp>
        <p:nvSpPr>
          <p:cNvPr id="237" name="Text Box 9">
            <a:extLst>
              <a:ext uri="{FF2B5EF4-FFF2-40B4-BE49-F238E27FC236}">
                <a16:creationId xmlns="" xmlns:a16="http://schemas.microsoft.com/office/drawing/2014/main" id="{B8081808-5B54-45C7-8DA6-58964BC04570}"/>
              </a:ext>
            </a:extLst>
          </p:cNvPr>
          <p:cNvSpPr txBox="1">
            <a:spLocks noChangeArrowheads="1"/>
          </p:cNvSpPr>
          <p:nvPr/>
        </p:nvSpPr>
        <p:spPr bwMode="auto">
          <a:xfrm>
            <a:off x="2659229" y="3790592"/>
            <a:ext cx="2087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x 100%</a:t>
            </a:r>
          </a:p>
        </p:txBody>
      </p:sp>
      <p:sp>
        <p:nvSpPr>
          <p:cNvPr id="238" name="Text Box 10">
            <a:extLst>
              <a:ext uri="{FF2B5EF4-FFF2-40B4-BE49-F238E27FC236}">
                <a16:creationId xmlns="" xmlns:a16="http://schemas.microsoft.com/office/drawing/2014/main" id="{5DCBBE4C-BA6A-4FE1-A83A-25FCD0EADF55}"/>
              </a:ext>
            </a:extLst>
          </p:cNvPr>
          <p:cNvSpPr txBox="1">
            <a:spLocks noChangeArrowheads="1"/>
          </p:cNvSpPr>
          <p:nvPr/>
        </p:nvSpPr>
        <p:spPr bwMode="auto">
          <a:xfrm>
            <a:off x="5374351" y="3850561"/>
            <a:ext cx="4854530" cy="707886"/>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fr-FR" altLang="en-US" sz="2000" dirty="0" err="1"/>
              <a:t>Chỉ</a:t>
            </a:r>
            <a:r>
              <a:rPr lang="fr-FR" altLang="en-US" sz="2000" dirty="0"/>
              <a:t> </a:t>
            </a:r>
            <a:r>
              <a:rPr lang="fr-FR" altLang="en-US" sz="2000" dirty="0" err="1"/>
              <a:t>rõ</a:t>
            </a:r>
            <a:r>
              <a:rPr lang="fr-FR" altLang="en-US" sz="2000" dirty="0"/>
              <a:t> </a:t>
            </a:r>
            <a:r>
              <a:rPr lang="fr-FR" altLang="en-US" sz="2000" b="1" u="sng" dirty="0" err="1">
                <a:solidFill>
                  <a:srgbClr val="00B050"/>
                </a:solidFill>
              </a:rPr>
              <a:t>trình</a:t>
            </a:r>
            <a:r>
              <a:rPr lang="fr-FR" altLang="en-US" sz="2000" b="1" u="sng" dirty="0">
                <a:solidFill>
                  <a:srgbClr val="00B050"/>
                </a:solidFill>
              </a:rPr>
              <a:t> </a:t>
            </a:r>
            <a:r>
              <a:rPr lang="fr-FR" altLang="en-US" sz="2000" b="1" u="sng" dirty="0" err="1">
                <a:solidFill>
                  <a:srgbClr val="00B050"/>
                </a:solidFill>
              </a:rPr>
              <a:t>độ</a:t>
            </a:r>
            <a:r>
              <a:rPr lang="fr-FR" altLang="en-US" sz="2000" b="1" u="sng" dirty="0">
                <a:solidFill>
                  <a:srgbClr val="00B050"/>
                </a:solidFill>
              </a:rPr>
              <a:t> </a:t>
            </a:r>
            <a:r>
              <a:rPr lang="fr-FR" altLang="en-US" sz="2000" b="1" u="sng" dirty="0" err="1">
                <a:solidFill>
                  <a:srgbClr val="00B050"/>
                </a:solidFill>
              </a:rPr>
              <a:t>bóc</a:t>
            </a:r>
            <a:r>
              <a:rPr lang="fr-FR" altLang="en-US" sz="2000" b="1" u="sng" dirty="0">
                <a:solidFill>
                  <a:srgbClr val="00B050"/>
                </a:solidFill>
              </a:rPr>
              <a:t> </a:t>
            </a:r>
            <a:r>
              <a:rPr lang="fr-FR" altLang="en-US" sz="2000" b="1" u="sng" dirty="0" err="1">
                <a:solidFill>
                  <a:srgbClr val="00B050"/>
                </a:solidFill>
              </a:rPr>
              <a:t>lột</a:t>
            </a:r>
            <a:r>
              <a:rPr lang="fr-FR" altLang="en-US" sz="2000" b="1" u="sng" dirty="0">
                <a:solidFill>
                  <a:srgbClr val="00B050"/>
                </a:solidFill>
              </a:rPr>
              <a:t> </a:t>
            </a:r>
            <a:r>
              <a:rPr lang="fr-FR" altLang="en-US" sz="2000" dirty="0" err="1"/>
              <a:t>của</a:t>
            </a:r>
            <a:r>
              <a:rPr lang="fr-FR" altLang="en-US" sz="2000" dirty="0"/>
              <a:t> </a:t>
            </a:r>
            <a:r>
              <a:rPr lang="fr-FR" altLang="en-US" sz="2000" dirty="0" err="1"/>
              <a:t>nhà</a:t>
            </a:r>
            <a:r>
              <a:rPr lang="fr-FR" altLang="en-US" sz="2000" dirty="0"/>
              <a:t> </a:t>
            </a:r>
            <a:r>
              <a:rPr lang="fr-FR" altLang="en-US" sz="2000" dirty="0" err="1"/>
              <a:t>tư</a:t>
            </a:r>
            <a:r>
              <a:rPr lang="fr-FR" altLang="en-US" sz="2000" dirty="0"/>
              <a:t> </a:t>
            </a:r>
            <a:r>
              <a:rPr lang="fr-FR" altLang="en-US" sz="2000" dirty="0" err="1"/>
              <a:t>bản</a:t>
            </a:r>
            <a:r>
              <a:rPr lang="fr-FR" altLang="en-US" sz="2000" dirty="0"/>
              <a:t> </a:t>
            </a:r>
            <a:r>
              <a:rPr lang="fr-FR" altLang="en-US" sz="2000" dirty="0" err="1"/>
              <a:t>đối</a:t>
            </a:r>
            <a:r>
              <a:rPr lang="fr-FR" altLang="en-US" sz="2000" dirty="0"/>
              <a:t> </a:t>
            </a:r>
            <a:r>
              <a:rPr lang="fr-FR" altLang="en-US" sz="2000" dirty="0" err="1"/>
              <a:t>với</a:t>
            </a:r>
            <a:r>
              <a:rPr lang="fr-FR" altLang="en-US" sz="2000" dirty="0"/>
              <a:t> </a:t>
            </a:r>
            <a:r>
              <a:rPr lang="fr-FR" altLang="en-US" sz="2000" dirty="0" err="1"/>
              <a:t>công</a:t>
            </a:r>
            <a:r>
              <a:rPr lang="fr-FR" altLang="en-US" sz="2000" dirty="0"/>
              <a:t> </a:t>
            </a:r>
            <a:r>
              <a:rPr lang="fr-FR" altLang="en-US" sz="2000" dirty="0" err="1"/>
              <a:t>nhân</a:t>
            </a:r>
            <a:r>
              <a:rPr lang="fr-FR" altLang="en-US" sz="2000" dirty="0"/>
              <a:t> </a:t>
            </a:r>
            <a:r>
              <a:rPr lang="fr-FR" altLang="en-US" sz="2000" dirty="0" err="1"/>
              <a:t>làm</a:t>
            </a:r>
            <a:r>
              <a:rPr lang="fr-FR" altLang="en-US" sz="2000" dirty="0"/>
              <a:t> </a:t>
            </a:r>
            <a:r>
              <a:rPr lang="fr-FR" altLang="en-US" sz="2000" dirty="0" err="1"/>
              <a:t>thuê</a:t>
            </a:r>
            <a:r>
              <a:rPr lang="fr-FR" altLang="en-US" sz="2000" dirty="0"/>
              <a:t>.</a:t>
            </a:r>
            <a:endParaRPr lang="en-US" altLang="en-US" sz="2000" b="1" dirty="0">
              <a:latin typeface=".VnTime" panose="020B7200000000000000" pitchFamily="34" charset="0"/>
              <a:cs typeface="Arial" panose="020B0604020202020204" pitchFamily="34" charset="0"/>
              <a:sym typeface="Arial" panose="020B0604020202020204" pitchFamily="34" charset="0"/>
            </a:endParaRPr>
          </a:p>
        </p:txBody>
      </p:sp>
      <p:sp>
        <p:nvSpPr>
          <p:cNvPr id="239" name="AutoShape 13">
            <a:extLst>
              <a:ext uri="{FF2B5EF4-FFF2-40B4-BE49-F238E27FC236}">
                <a16:creationId xmlns="" xmlns:a16="http://schemas.microsoft.com/office/drawing/2014/main" id="{A01B56F8-8B72-4556-8422-3F5EB906FF67}"/>
              </a:ext>
            </a:extLst>
          </p:cNvPr>
          <p:cNvSpPr>
            <a:spLocks noChangeArrowheads="1"/>
          </p:cNvSpPr>
          <p:nvPr/>
        </p:nvSpPr>
        <p:spPr bwMode="auto">
          <a:xfrm>
            <a:off x="4857122" y="3947755"/>
            <a:ext cx="473869" cy="381000"/>
          </a:xfrm>
          <a:prstGeom prst="rightArrow">
            <a:avLst>
              <a:gd name="adj1" fmla="val 50000"/>
              <a:gd name="adj2" fmla="val 55000"/>
            </a:avLst>
          </a:prstGeom>
          <a:solidFill>
            <a:schemeClr val="tx1"/>
          </a:solidFill>
          <a:ln w="9525">
            <a:solidFill>
              <a:schemeClr val="bg1"/>
            </a:solidFill>
            <a:miter lim="800000"/>
            <a:headEnd/>
            <a:tailEnd/>
          </a:ln>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dirty="0">
              <a:latin typeface=".VnTime" panose="020B7200000000000000" pitchFamily="34" charset="0"/>
              <a:cs typeface="Arial" panose="020B0604020202020204" pitchFamily="34" charset="0"/>
              <a:sym typeface="Arial" panose="020B0604020202020204" pitchFamily="34" charset="0"/>
            </a:endParaRPr>
          </a:p>
        </p:txBody>
      </p:sp>
      <p:sp>
        <p:nvSpPr>
          <p:cNvPr id="240" name="Rectangle 2">
            <a:extLst>
              <a:ext uri="{FF2B5EF4-FFF2-40B4-BE49-F238E27FC236}">
                <a16:creationId xmlns="" xmlns:a16="http://schemas.microsoft.com/office/drawing/2014/main" id="{9D17FB50-F84B-487D-B534-B12BCEB3DEE4}"/>
              </a:ext>
            </a:extLst>
          </p:cNvPr>
          <p:cNvSpPr>
            <a:spLocks noChangeArrowheads="1"/>
          </p:cNvSpPr>
          <p:nvPr/>
        </p:nvSpPr>
        <p:spPr bwMode="auto">
          <a:xfrm>
            <a:off x="681151" y="1911494"/>
            <a:ext cx="41254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q"/>
            </a:pPr>
            <a:r>
              <a:rPr lang="en-US" altLang="en-US" sz="2400" b="1" dirty="0" err="1">
                <a:solidFill>
                  <a:srgbClr val="CC6600"/>
                </a:solidFill>
                <a:cs typeface="Arial" panose="020B0604020202020204" pitchFamily="34" charset="0"/>
              </a:rPr>
              <a:t>Tỷ</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suất</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giá</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trị</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thặng</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dư</a:t>
            </a:r>
            <a:endParaRPr lang="en-US" altLang="en-US" sz="2400" b="1" dirty="0">
              <a:solidFill>
                <a:srgbClr val="CC6600"/>
              </a:solidFill>
              <a:cs typeface="Arial" panose="020B0604020202020204" pitchFamily="34" charset="0"/>
            </a:endParaRPr>
          </a:p>
        </p:txBody>
      </p:sp>
      <p:sp>
        <p:nvSpPr>
          <p:cNvPr id="241" name="Rectangle 3">
            <a:extLst>
              <a:ext uri="{FF2B5EF4-FFF2-40B4-BE49-F238E27FC236}">
                <a16:creationId xmlns="" xmlns:a16="http://schemas.microsoft.com/office/drawing/2014/main" id="{CACAFE11-D430-4D60-999F-F3A8372F534C}"/>
              </a:ext>
            </a:extLst>
          </p:cNvPr>
          <p:cNvSpPr>
            <a:spLocks noChangeArrowheads="1"/>
          </p:cNvSpPr>
          <p:nvPr/>
        </p:nvSpPr>
        <p:spPr bwMode="auto">
          <a:xfrm>
            <a:off x="855729" y="2406277"/>
            <a:ext cx="10768563" cy="80021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vi-VN" altLang="en-US" sz="2300" dirty="0">
                <a:cs typeface="Times New Roman" panose="02020603050405020304" pitchFamily="18" charset="0"/>
              </a:rPr>
              <a:t>L</a:t>
            </a:r>
            <a:r>
              <a:rPr lang="en-US" altLang="en-US" sz="2300" dirty="0">
                <a:cs typeface="Times New Roman" panose="02020603050405020304" pitchFamily="18" charset="0"/>
              </a:rPr>
              <a:t>à </a:t>
            </a:r>
            <a:r>
              <a:rPr lang="en-US" altLang="en-US" sz="2300" b="1" dirty="0" err="1">
                <a:solidFill>
                  <a:srgbClr val="FF0080"/>
                </a:solidFill>
                <a:cs typeface="Times New Roman" panose="02020603050405020304" pitchFamily="18" charset="0"/>
              </a:rPr>
              <a:t>tỷ</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số</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tính</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theo</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phần</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trăm</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giữa</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giá</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trị</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thặng</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dư</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và</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tư</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bản</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khả</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biến</a:t>
            </a:r>
            <a:r>
              <a:rPr lang="en-US" altLang="en-US" sz="2300" b="1" dirty="0">
                <a:solidFill>
                  <a:srgbClr val="FF0080"/>
                </a:solidFill>
                <a:cs typeface="Times New Roman" panose="02020603050405020304" pitchFamily="18" charset="0"/>
              </a:rPr>
              <a:t> </a:t>
            </a:r>
            <a:r>
              <a:rPr lang="en-US" altLang="en-US" sz="2300" dirty="0" err="1">
                <a:cs typeface="Times New Roman" panose="02020603050405020304" pitchFamily="18" charset="0"/>
              </a:rPr>
              <a:t>cần</a:t>
            </a:r>
            <a:r>
              <a:rPr lang="en-US" altLang="en-US" sz="2300" dirty="0">
                <a:cs typeface="Times New Roman" panose="02020603050405020304" pitchFamily="18" charset="0"/>
              </a:rPr>
              <a:t> </a:t>
            </a:r>
            <a:r>
              <a:rPr lang="en-US" altLang="en-US" sz="2300" dirty="0" err="1">
                <a:cs typeface="Times New Roman" panose="02020603050405020304" pitchFamily="18" charset="0"/>
              </a:rPr>
              <a:t>thiết</a:t>
            </a:r>
            <a:r>
              <a:rPr lang="en-US" altLang="en-US" sz="2300" dirty="0">
                <a:cs typeface="Times New Roman" panose="02020603050405020304" pitchFamily="18" charset="0"/>
              </a:rPr>
              <a:t> </a:t>
            </a:r>
            <a:r>
              <a:rPr lang="en-US" altLang="en-US" sz="2300" dirty="0" err="1">
                <a:cs typeface="Times New Roman" panose="02020603050405020304" pitchFamily="18" charset="0"/>
              </a:rPr>
              <a:t>để</a:t>
            </a:r>
            <a:r>
              <a:rPr lang="en-US" altLang="en-US" sz="2300" dirty="0">
                <a:cs typeface="Times New Roman" panose="02020603050405020304" pitchFamily="18" charset="0"/>
              </a:rPr>
              <a:t> </a:t>
            </a:r>
            <a:r>
              <a:rPr lang="en-US" altLang="en-US" sz="2300" dirty="0" err="1">
                <a:cs typeface="Times New Roman" panose="02020603050405020304" pitchFamily="18" charset="0"/>
              </a:rPr>
              <a:t>sản</a:t>
            </a:r>
            <a:r>
              <a:rPr lang="en-US" altLang="en-US" sz="2300" dirty="0">
                <a:cs typeface="Times New Roman" panose="02020603050405020304" pitchFamily="18" charset="0"/>
              </a:rPr>
              <a:t> </a:t>
            </a:r>
            <a:r>
              <a:rPr lang="en-US" altLang="en-US" sz="2300" dirty="0" err="1">
                <a:cs typeface="Times New Roman" panose="02020603050405020304" pitchFamily="18" charset="0"/>
              </a:rPr>
              <a:t>xuất</a:t>
            </a:r>
            <a:r>
              <a:rPr lang="en-US" altLang="en-US" sz="2300" dirty="0">
                <a:cs typeface="Times New Roman" panose="02020603050405020304" pitchFamily="18" charset="0"/>
              </a:rPr>
              <a:t> ra </a:t>
            </a:r>
            <a:r>
              <a:rPr lang="en-US" altLang="en-US" sz="2300" dirty="0" err="1">
                <a:cs typeface="Times New Roman" panose="02020603050405020304" pitchFamily="18" charset="0"/>
              </a:rPr>
              <a:t>giá</a:t>
            </a:r>
            <a:r>
              <a:rPr lang="en-US" altLang="en-US" sz="2300" dirty="0">
                <a:cs typeface="Times New Roman" panose="02020603050405020304" pitchFamily="18" charset="0"/>
              </a:rPr>
              <a:t> </a:t>
            </a:r>
            <a:r>
              <a:rPr lang="en-US" altLang="en-US" sz="2300" dirty="0" err="1">
                <a:cs typeface="Times New Roman" panose="02020603050405020304" pitchFamily="18" charset="0"/>
              </a:rPr>
              <a:t>trị</a:t>
            </a:r>
            <a:r>
              <a:rPr lang="en-US" altLang="en-US" sz="2300" dirty="0">
                <a:cs typeface="Times New Roman" panose="02020603050405020304" pitchFamily="18" charset="0"/>
              </a:rPr>
              <a:t> </a:t>
            </a:r>
            <a:r>
              <a:rPr lang="en-US" altLang="en-US" sz="2300" dirty="0" err="1">
                <a:cs typeface="Times New Roman" panose="02020603050405020304" pitchFamily="18" charset="0"/>
              </a:rPr>
              <a:t>thặng</a:t>
            </a:r>
            <a:r>
              <a:rPr lang="en-US" altLang="en-US" sz="2300" dirty="0">
                <a:cs typeface="Times New Roman" panose="02020603050405020304" pitchFamily="18" charset="0"/>
              </a:rPr>
              <a:t> </a:t>
            </a:r>
            <a:r>
              <a:rPr lang="en-US" altLang="en-US" sz="2300" dirty="0" err="1">
                <a:cs typeface="Times New Roman" panose="02020603050405020304" pitchFamily="18" charset="0"/>
              </a:rPr>
              <a:t>dư</a:t>
            </a:r>
            <a:r>
              <a:rPr lang="en-US" altLang="en-US" sz="2300" dirty="0">
                <a:cs typeface="Times New Roman" panose="02020603050405020304" pitchFamily="18" charset="0"/>
              </a:rPr>
              <a:t> </a:t>
            </a:r>
            <a:r>
              <a:rPr lang="en-US" altLang="en-US" sz="2300" dirty="0" err="1">
                <a:cs typeface="Times New Roman" panose="02020603050405020304" pitchFamily="18" charset="0"/>
              </a:rPr>
              <a:t>đó</a:t>
            </a:r>
            <a:r>
              <a:rPr lang="en-US" altLang="en-US" sz="2300" dirty="0">
                <a:cs typeface="Times New Roman" panose="02020603050405020304" pitchFamily="18" charset="0"/>
              </a:rPr>
              <a:t>.</a:t>
            </a:r>
          </a:p>
        </p:txBody>
      </p:sp>
      <p:sp>
        <p:nvSpPr>
          <p:cNvPr id="242" name="Rectangle 241">
            <a:extLst>
              <a:ext uri="{FF2B5EF4-FFF2-40B4-BE49-F238E27FC236}">
                <a16:creationId xmlns="" xmlns:a16="http://schemas.microsoft.com/office/drawing/2014/main" id="{D092EEB1-750F-41D2-9E31-161A297A4B4D}"/>
              </a:ext>
            </a:extLst>
          </p:cNvPr>
          <p:cNvSpPr/>
          <p:nvPr/>
        </p:nvSpPr>
        <p:spPr>
          <a:xfrm>
            <a:off x="2370245" y="1172830"/>
            <a:ext cx="8563428" cy="738664"/>
          </a:xfrm>
          <a:prstGeom prst="rect">
            <a:avLst/>
          </a:prstGeom>
        </p:spPr>
        <p:txBody>
          <a:bodyPr wrap="square"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3.1.</a:t>
            </a:r>
            <a:r>
              <a:rPr lang="vi-VN" sz="2800" b="1" dirty="0">
                <a:solidFill>
                  <a:srgbClr val="0033CC"/>
                </a:solidFill>
                <a:latin typeface="Arial" panose="020B0604020202020204" pitchFamily="34" charset="0"/>
                <a:cs typeface="Arial" panose="020B0604020202020204" pitchFamily="34" charset="0"/>
              </a:rPr>
              <a:t>2.</a:t>
            </a: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lang="vi-VN" sz="2800" b="1" dirty="0">
                <a:solidFill>
                  <a:srgbClr val="0033CC"/>
                </a:solidFill>
                <a:latin typeface="Arial" panose="020B0604020202020204" pitchFamily="34" charset="0"/>
                <a:cs typeface="Arial" panose="020B0604020202020204" pitchFamily="34" charset="0"/>
              </a:rPr>
              <a:t>Bản chất</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của</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giá</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trị</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thặng</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dư</a:t>
            </a:r>
            <a:endPar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lumMod val="65000"/>
                  <a:lumOff val="35000"/>
                </a:srgbClr>
              </a:solidFill>
              <a:effectLst/>
              <a:uLnTx/>
              <a:uFillTx/>
              <a:latin typeface="Arial" pitchFamily="34" charset="0"/>
              <a:ea typeface="+mn-ea"/>
              <a:cs typeface="Arial" pitchFamily="34" charset="0"/>
            </a:endParaRPr>
          </a:p>
        </p:txBody>
      </p:sp>
      <p:sp>
        <p:nvSpPr>
          <p:cNvPr id="243" name="TextBox 242">
            <a:extLst>
              <a:ext uri="{FF2B5EF4-FFF2-40B4-BE49-F238E27FC236}">
                <a16:creationId xmlns="" xmlns:a16="http://schemas.microsoft.com/office/drawing/2014/main" id="{3880A470-1F30-4365-93D0-8F5C1B09D8D9}"/>
              </a:ext>
            </a:extLst>
          </p:cNvPr>
          <p:cNvSpPr txBox="1"/>
          <p:nvPr/>
        </p:nvSpPr>
        <p:spPr>
          <a:xfrm>
            <a:off x="855729" y="3206496"/>
            <a:ext cx="6013058" cy="446276"/>
          </a:xfrm>
          <a:prstGeom prst="rect">
            <a:avLst/>
          </a:prstGeom>
          <a:noFill/>
        </p:spPr>
        <p:txBody>
          <a:bodyPr wrap="square">
            <a:spAutoFit/>
          </a:bodyPr>
          <a:lstStyle/>
          <a:p>
            <a:pPr marL="342900" indent="-342900">
              <a:buFont typeface="Wingdings" panose="05000000000000000000" pitchFamily="2" charset="2"/>
              <a:buChar char="§"/>
            </a:pPr>
            <a:r>
              <a:rPr lang="vi-VN" sz="2300" b="0" i="0" dirty="0">
                <a:solidFill>
                  <a:srgbClr val="010101"/>
                </a:solidFill>
                <a:effectLst/>
                <a:latin typeface="Arial" panose="020B0604020202020204" pitchFamily="34" charset="0"/>
                <a:cs typeface="Arial" panose="020B0604020202020204" pitchFamily="34" charset="0"/>
              </a:rPr>
              <a:t>Công thức tính tỷ suất giá trị thặng dư là:</a:t>
            </a:r>
            <a:endParaRPr lang="en-US" sz="2300" dirty="0">
              <a:latin typeface="Arial" panose="020B0604020202020204" pitchFamily="34" charset="0"/>
              <a:cs typeface="Arial" panose="020B0604020202020204" pitchFamily="34" charset="0"/>
            </a:endParaRPr>
          </a:p>
        </p:txBody>
      </p:sp>
      <p:pic>
        <p:nvPicPr>
          <p:cNvPr id="6" name="Picture 5">
            <a:extLst>
              <a:ext uri="{FF2B5EF4-FFF2-40B4-BE49-F238E27FC236}">
                <a16:creationId xmlns="" xmlns:a16="http://schemas.microsoft.com/office/drawing/2014/main" id="{C67FE1F3-B39B-4924-919A-D813C58B74F7}"/>
              </a:ext>
            </a:extLst>
          </p:cNvPr>
          <p:cNvPicPr>
            <a:picLocks noChangeAspect="1"/>
          </p:cNvPicPr>
          <p:nvPr/>
        </p:nvPicPr>
        <p:blipFill>
          <a:blip r:embed="rId2"/>
          <a:stretch>
            <a:fillRect/>
          </a:stretch>
        </p:blipFill>
        <p:spPr>
          <a:xfrm>
            <a:off x="6758782" y="4106333"/>
            <a:ext cx="5423660" cy="2755628"/>
          </a:xfrm>
          <a:prstGeom prst="rect">
            <a:avLst/>
          </a:prstGeom>
        </p:spPr>
      </p:pic>
      <p:sp>
        <p:nvSpPr>
          <p:cNvPr id="244" name="TextBox 243">
            <a:extLst>
              <a:ext uri="{FF2B5EF4-FFF2-40B4-BE49-F238E27FC236}">
                <a16:creationId xmlns="" xmlns:a16="http://schemas.microsoft.com/office/drawing/2014/main" id="{869E5E63-67C6-4222-BA39-D949BBD46DF8}"/>
              </a:ext>
            </a:extLst>
          </p:cNvPr>
          <p:cNvSpPr txBox="1"/>
          <p:nvPr/>
        </p:nvSpPr>
        <p:spPr>
          <a:xfrm>
            <a:off x="812967" y="5110413"/>
            <a:ext cx="6098582" cy="1323439"/>
          </a:xfrm>
          <a:prstGeom prst="rect">
            <a:avLst/>
          </a:prstGeom>
          <a:noFill/>
        </p:spPr>
        <p:txBody>
          <a:bodyPr wrap="square">
            <a:spAutoFit/>
          </a:bodyPr>
          <a:lstStyle/>
          <a:p>
            <a:r>
              <a:rPr lang="vi-VN" sz="2000" b="0" i="0" u="sng" dirty="0">
                <a:solidFill>
                  <a:srgbClr val="010101"/>
                </a:solidFill>
                <a:effectLst/>
                <a:latin typeface="Arial" panose="020B0604020202020204" pitchFamily="34" charset="0"/>
                <a:cs typeface="Arial" panose="020B0604020202020204" pitchFamily="34" charset="0"/>
              </a:rPr>
              <a:t>Trong đó</a:t>
            </a:r>
            <a:r>
              <a:rPr lang="vi-VN" sz="2000" b="0" i="0" dirty="0">
                <a:solidFill>
                  <a:srgbClr val="010101"/>
                </a:solidFill>
                <a:effectLst/>
                <a:latin typeface="Arial" panose="020B0604020202020204" pitchFamily="34" charset="0"/>
                <a:cs typeface="Arial" panose="020B0604020202020204" pitchFamily="34" charset="0"/>
              </a:rPr>
              <a:t>:</a:t>
            </a:r>
          </a:p>
          <a:p>
            <a:pPr marL="342900" indent="-342900">
              <a:buFont typeface="Courier New" panose="02070309020205020404" pitchFamily="49" charset="0"/>
              <a:buChar char="o"/>
            </a:pPr>
            <a:r>
              <a:rPr lang="vi-VN" sz="2000" b="0" i="0" dirty="0">
                <a:solidFill>
                  <a:srgbClr val="010101"/>
                </a:solidFill>
                <a:effectLst/>
                <a:latin typeface="Arial" panose="020B0604020202020204" pitchFamily="34" charset="0"/>
                <a:cs typeface="Arial" panose="020B0604020202020204" pitchFamily="34" charset="0"/>
              </a:rPr>
              <a:t> m’ là tỷ suất giá trị thăng dư; </a:t>
            </a:r>
          </a:p>
          <a:p>
            <a:pPr marL="342900" indent="-342900">
              <a:buFont typeface="Courier New" panose="02070309020205020404" pitchFamily="49" charset="0"/>
              <a:buChar char="o"/>
            </a:pPr>
            <a:r>
              <a:rPr lang="vi-VN" sz="2000" b="0" i="0" dirty="0">
                <a:solidFill>
                  <a:srgbClr val="010101"/>
                </a:solidFill>
                <a:effectLst/>
                <a:latin typeface="Arial" panose="020B0604020202020204" pitchFamily="34" charset="0"/>
                <a:cs typeface="Arial" panose="020B0604020202020204" pitchFamily="34" charset="0"/>
              </a:rPr>
              <a:t>m là giá trị thặng dư; </a:t>
            </a:r>
          </a:p>
          <a:p>
            <a:pPr marL="342900" indent="-342900">
              <a:buFont typeface="Courier New" panose="02070309020205020404" pitchFamily="49" charset="0"/>
              <a:buChar char="o"/>
            </a:pPr>
            <a:r>
              <a:rPr lang="vi-VN" sz="2000" b="0" i="0" dirty="0">
                <a:solidFill>
                  <a:srgbClr val="010101"/>
                </a:solidFill>
                <a:effectLst/>
                <a:latin typeface="Arial" panose="020B0604020202020204" pitchFamily="34" charset="0"/>
                <a:cs typeface="Arial" panose="020B0604020202020204" pitchFamily="34" charset="0"/>
              </a:rPr>
              <a:t>V là tư bản khả biến.</a:t>
            </a:r>
            <a:endParaRPr lang="en-US" sz="2000" dirty="0">
              <a:latin typeface="Arial" panose="020B0604020202020204" pitchFamily="34" charset="0"/>
              <a:cs typeface="Arial" panose="020B0604020202020204" pitchFamily="34" charset="0"/>
            </a:endParaRPr>
          </a:p>
        </p:txBody>
      </p:sp>
      <p:grpSp>
        <p:nvGrpSpPr>
          <p:cNvPr id="246" name="Group 4">
            <a:extLst>
              <a:ext uri="{FF2B5EF4-FFF2-40B4-BE49-F238E27FC236}">
                <a16:creationId xmlns="" xmlns:a16="http://schemas.microsoft.com/office/drawing/2014/main" id="{2DB3D29B-B434-48B8-8756-ED235757DF86}"/>
              </a:ext>
            </a:extLst>
          </p:cNvPr>
          <p:cNvGrpSpPr>
            <a:grpSpLocks/>
          </p:cNvGrpSpPr>
          <p:nvPr/>
        </p:nvGrpSpPr>
        <p:grpSpPr bwMode="auto">
          <a:xfrm>
            <a:off x="6089525" y="4700989"/>
            <a:ext cx="631825" cy="1219200"/>
            <a:chOff x="2592" y="2880"/>
            <a:chExt cx="576" cy="1296"/>
          </a:xfrm>
        </p:grpSpPr>
        <p:sp>
          <p:nvSpPr>
            <p:cNvPr id="247" name="Line 5">
              <a:extLst>
                <a:ext uri="{FF2B5EF4-FFF2-40B4-BE49-F238E27FC236}">
                  <a16:creationId xmlns="" xmlns:a16="http://schemas.microsoft.com/office/drawing/2014/main" id="{613D0409-BE4D-42B2-B159-928FC77E1519}"/>
                </a:ext>
              </a:extLst>
            </p:cNvPr>
            <p:cNvSpPr>
              <a:spLocks noChangeShapeType="1"/>
            </p:cNvSpPr>
            <p:nvPr/>
          </p:nvSpPr>
          <p:spPr bwMode="auto">
            <a:xfrm>
              <a:off x="2592" y="3456"/>
              <a:ext cx="432" cy="0"/>
            </a:xfrm>
            <a:prstGeom prst="line">
              <a:avLst/>
            </a:prstGeom>
            <a:noFill/>
            <a:ln w="952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 name="Text Box 6">
              <a:extLst>
                <a:ext uri="{FF2B5EF4-FFF2-40B4-BE49-F238E27FC236}">
                  <a16:creationId xmlns="" xmlns:a16="http://schemas.microsoft.com/office/drawing/2014/main" id="{2E286CCD-62BA-4939-ADBA-F9EDAB870611}"/>
                </a:ext>
              </a:extLst>
            </p:cNvPr>
            <p:cNvSpPr txBox="1">
              <a:spLocks noChangeArrowheads="1"/>
            </p:cNvSpPr>
            <p:nvPr/>
          </p:nvSpPr>
          <p:spPr bwMode="auto">
            <a:xfrm>
              <a:off x="2592" y="2880"/>
              <a:ext cx="576"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endParaRPr>
            </a:p>
          </p:txBody>
        </p:sp>
        <p:sp>
          <p:nvSpPr>
            <p:cNvPr id="249" name="Text Box 7">
              <a:extLst>
                <a:ext uri="{FF2B5EF4-FFF2-40B4-BE49-F238E27FC236}">
                  <a16:creationId xmlns="" xmlns:a16="http://schemas.microsoft.com/office/drawing/2014/main" id="{44774E3C-153C-4962-BED9-F4F39601D343}"/>
                </a:ext>
              </a:extLst>
            </p:cNvPr>
            <p:cNvSpPr txBox="1">
              <a:spLocks noChangeArrowheads="1"/>
            </p:cNvSpPr>
            <p:nvPr/>
          </p:nvSpPr>
          <p:spPr bwMode="auto">
            <a:xfrm>
              <a:off x="2592" y="3600"/>
              <a:ext cx="432"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vi-VN"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t</a:t>
              </a:r>
              <a:endPar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endParaRPr>
            </a:p>
          </p:txBody>
        </p:sp>
      </p:grpSp>
      <p:sp>
        <p:nvSpPr>
          <p:cNvPr id="250" name="Text Box 8">
            <a:extLst>
              <a:ext uri="{FF2B5EF4-FFF2-40B4-BE49-F238E27FC236}">
                <a16:creationId xmlns="" xmlns:a16="http://schemas.microsoft.com/office/drawing/2014/main" id="{06C22B66-1848-45AA-9A54-B1592C6488C2}"/>
              </a:ext>
            </a:extLst>
          </p:cNvPr>
          <p:cNvSpPr txBox="1">
            <a:spLocks noChangeArrowheads="1"/>
          </p:cNvSpPr>
          <p:nvPr/>
        </p:nvSpPr>
        <p:spPr bwMode="auto">
          <a:xfrm>
            <a:off x="4881438" y="4853389"/>
            <a:ext cx="1524000"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vi-VN"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a:t>
            </a:r>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m’ =</a:t>
            </a:r>
          </a:p>
        </p:txBody>
      </p:sp>
      <p:sp>
        <p:nvSpPr>
          <p:cNvPr id="251" name="TextBox 250">
            <a:extLst>
              <a:ext uri="{FF2B5EF4-FFF2-40B4-BE49-F238E27FC236}">
                <a16:creationId xmlns="" xmlns:a16="http://schemas.microsoft.com/office/drawing/2014/main" id="{19840F9E-8958-4695-8F3E-5CF4D41A17B2}"/>
              </a:ext>
            </a:extLst>
          </p:cNvPr>
          <p:cNvSpPr txBox="1"/>
          <p:nvPr/>
        </p:nvSpPr>
        <p:spPr>
          <a:xfrm>
            <a:off x="6171741" y="4673059"/>
            <a:ext cx="662782" cy="584775"/>
          </a:xfrm>
          <a:prstGeom prst="rect">
            <a:avLst/>
          </a:prstGeom>
          <a:noFill/>
        </p:spPr>
        <p:txBody>
          <a:bodyPr wrap="square">
            <a:spAutoFit/>
          </a:bodyPr>
          <a:lstStyle/>
          <a:p>
            <a:r>
              <a:rPr lang="en-US" sz="3200" b="1" i="0" dirty="0">
                <a:solidFill>
                  <a:srgbClr val="663300"/>
                </a:solidFill>
                <a:effectLst/>
                <a:latin typeface="Arial" panose="020B0604020202020204" pitchFamily="34" charset="0"/>
                <a:cs typeface="Arial" panose="020B0604020202020204" pitchFamily="34" charset="0"/>
              </a:rPr>
              <a:t>t′</a:t>
            </a:r>
            <a:endParaRPr lang="en-US" sz="3200" b="1" dirty="0">
              <a:solidFill>
                <a:srgbClr val="663300"/>
              </a:solidFill>
              <a:latin typeface="Arial" panose="020B0604020202020204" pitchFamily="34" charset="0"/>
              <a:cs typeface="Arial" panose="020B0604020202020204" pitchFamily="34" charset="0"/>
            </a:endParaRPr>
          </a:p>
        </p:txBody>
      </p:sp>
      <p:sp>
        <p:nvSpPr>
          <p:cNvPr id="252" name="Text Box 9">
            <a:extLst>
              <a:ext uri="{FF2B5EF4-FFF2-40B4-BE49-F238E27FC236}">
                <a16:creationId xmlns="" xmlns:a16="http://schemas.microsoft.com/office/drawing/2014/main" id="{C01B11B6-88A7-42D6-9A6D-4312AEE37547}"/>
              </a:ext>
            </a:extLst>
          </p:cNvPr>
          <p:cNvSpPr txBox="1">
            <a:spLocks noChangeArrowheads="1"/>
          </p:cNvSpPr>
          <p:nvPr/>
        </p:nvSpPr>
        <p:spPr bwMode="auto">
          <a:xfrm>
            <a:off x="6651959" y="4811468"/>
            <a:ext cx="2087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x 100%</a:t>
            </a:r>
            <a:r>
              <a:rPr lang="vi-VN"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a:t>
            </a:r>
            <a:endPar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endParaRPr>
          </a:p>
        </p:txBody>
      </p:sp>
      <p:pic>
        <p:nvPicPr>
          <p:cNvPr id="23" name="Picture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89948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0"/>
                                        </p:tgtEl>
                                        <p:attrNameLst>
                                          <p:attrName>style.visibility</p:attrName>
                                        </p:attrNameLst>
                                      </p:cBhvr>
                                      <p:to>
                                        <p:strVal val="visible"/>
                                      </p:to>
                                    </p:set>
                                    <p:anim calcmode="lin" valueType="num">
                                      <p:cBhvr>
                                        <p:cTn id="7" dur="1000" fill="hold"/>
                                        <p:tgtEl>
                                          <p:spTgt spid="240"/>
                                        </p:tgtEl>
                                        <p:attrNameLst>
                                          <p:attrName>ppt_w</p:attrName>
                                        </p:attrNameLst>
                                      </p:cBhvr>
                                      <p:tavLst>
                                        <p:tav tm="0">
                                          <p:val>
                                            <p:fltVal val="0"/>
                                          </p:val>
                                        </p:tav>
                                        <p:tav tm="100000">
                                          <p:val>
                                            <p:strVal val="#ppt_w"/>
                                          </p:val>
                                        </p:tav>
                                      </p:tavLst>
                                    </p:anim>
                                    <p:anim calcmode="lin" valueType="num">
                                      <p:cBhvr>
                                        <p:cTn id="8" dur="1000" fill="hold"/>
                                        <p:tgtEl>
                                          <p:spTgt spid="240"/>
                                        </p:tgtEl>
                                        <p:attrNameLst>
                                          <p:attrName>ppt_h</p:attrName>
                                        </p:attrNameLst>
                                      </p:cBhvr>
                                      <p:tavLst>
                                        <p:tav tm="0">
                                          <p:val>
                                            <p:fltVal val="0"/>
                                          </p:val>
                                        </p:tav>
                                        <p:tav tm="100000">
                                          <p:val>
                                            <p:strVal val="#ppt_h"/>
                                          </p:val>
                                        </p:tav>
                                      </p:tavLst>
                                    </p:anim>
                                    <p:anim calcmode="lin" valueType="num">
                                      <p:cBhvr>
                                        <p:cTn id="9" dur="1000" fill="hold"/>
                                        <p:tgtEl>
                                          <p:spTgt spid="240"/>
                                        </p:tgtEl>
                                        <p:attrNameLst>
                                          <p:attrName>style.rotation</p:attrName>
                                        </p:attrNameLst>
                                      </p:cBhvr>
                                      <p:tavLst>
                                        <p:tav tm="0">
                                          <p:val>
                                            <p:fltVal val="90"/>
                                          </p:val>
                                        </p:tav>
                                        <p:tav tm="100000">
                                          <p:val>
                                            <p:fltVal val="0"/>
                                          </p:val>
                                        </p:tav>
                                      </p:tavLst>
                                    </p:anim>
                                    <p:animEffect transition="in" filter="fade">
                                      <p:cBhvr>
                                        <p:cTn id="10" dur="1000"/>
                                        <p:tgtEl>
                                          <p:spTgt spid="24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42"/>
                                        </p:tgtEl>
                                        <p:attrNameLst>
                                          <p:attrName>style.visibility</p:attrName>
                                        </p:attrNameLst>
                                      </p:cBhvr>
                                      <p:to>
                                        <p:strVal val="visible"/>
                                      </p:to>
                                    </p:set>
                                    <p:anim calcmode="lin" valueType="num">
                                      <p:cBhvr>
                                        <p:cTn id="13" dur="1000" fill="hold"/>
                                        <p:tgtEl>
                                          <p:spTgt spid="242"/>
                                        </p:tgtEl>
                                        <p:attrNameLst>
                                          <p:attrName>ppt_w</p:attrName>
                                        </p:attrNameLst>
                                      </p:cBhvr>
                                      <p:tavLst>
                                        <p:tav tm="0">
                                          <p:val>
                                            <p:fltVal val="0"/>
                                          </p:val>
                                        </p:tav>
                                        <p:tav tm="100000">
                                          <p:val>
                                            <p:strVal val="#ppt_w"/>
                                          </p:val>
                                        </p:tav>
                                      </p:tavLst>
                                    </p:anim>
                                    <p:anim calcmode="lin" valueType="num">
                                      <p:cBhvr>
                                        <p:cTn id="14" dur="1000" fill="hold"/>
                                        <p:tgtEl>
                                          <p:spTgt spid="242"/>
                                        </p:tgtEl>
                                        <p:attrNameLst>
                                          <p:attrName>ppt_h</p:attrName>
                                        </p:attrNameLst>
                                      </p:cBhvr>
                                      <p:tavLst>
                                        <p:tav tm="0">
                                          <p:val>
                                            <p:fltVal val="0"/>
                                          </p:val>
                                        </p:tav>
                                        <p:tav tm="100000">
                                          <p:val>
                                            <p:strVal val="#ppt_h"/>
                                          </p:val>
                                        </p:tav>
                                      </p:tavLst>
                                    </p:anim>
                                    <p:anim calcmode="lin" valueType="num">
                                      <p:cBhvr>
                                        <p:cTn id="15" dur="1000" fill="hold"/>
                                        <p:tgtEl>
                                          <p:spTgt spid="242"/>
                                        </p:tgtEl>
                                        <p:attrNameLst>
                                          <p:attrName>style.rotation</p:attrName>
                                        </p:attrNameLst>
                                      </p:cBhvr>
                                      <p:tavLst>
                                        <p:tav tm="0">
                                          <p:val>
                                            <p:fltVal val="90"/>
                                          </p:val>
                                        </p:tav>
                                        <p:tav tm="100000">
                                          <p:val>
                                            <p:fltVal val="0"/>
                                          </p:val>
                                        </p:tav>
                                      </p:tavLst>
                                    </p:anim>
                                    <p:animEffect transition="in" filter="fade">
                                      <p:cBhvr>
                                        <p:cTn id="16" dur="1000"/>
                                        <p:tgtEl>
                                          <p:spTgt spid="24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241"/>
                                        </p:tgtEl>
                                        <p:attrNameLst>
                                          <p:attrName>style.visibility</p:attrName>
                                        </p:attrNameLst>
                                      </p:cBhvr>
                                      <p:to>
                                        <p:strVal val="visible"/>
                                      </p:to>
                                    </p:set>
                                    <p:anim calcmode="lin" valueType="num">
                                      <p:cBhvr>
                                        <p:cTn id="21" dur="500" fill="hold"/>
                                        <p:tgtEl>
                                          <p:spTgt spid="241"/>
                                        </p:tgtEl>
                                        <p:attrNameLst>
                                          <p:attrName>ppt_w</p:attrName>
                                        </p:attrNameLst>
                                      </p:cBhvr>
                                      <p:tavLst>
                                        <p:tav tm="0">
                                          <p:val>
                                            <p:fltVal val="0"/>
                                          </p:val>
                                        </p:tav>
                                        <p:tav tm="100000">
                                          <p:val>
                                            <p:strVal val="#ppt_w"/>
                                          </p:val>
                                        </p:tav>
                                      </p:tavLst>
                                    </p:anim>
                                    <p:anim calcmode="lin" valueType="num">
                                      <p:cBhvr>
                                        <p:cTn id="22" dur="500" fill="hold"/>
                                        <p:tgtEl>
                                          <p:spTgt spid="241"/>
                                        </p:tgtEl>
                                        <p:attrNameLst>
                                          <p:attrName>ppt_h</p:attrName>
                                        </p:attrNameLst>
                                      </p:cBhvr>
                                      <p:tavLst>
                                        <p:tav tm="0">
                                          <p:val>
                                            <p:fltVal val="0"/>
                                          </p:val>
                                        </p:tav>
                                        <p:tav tm="100000">
                                          <p:val>
                                            <p:strVal val="#ppt_h"/>
                                          </p:val>
                                        </p:tav>
                                      </p:tavLst>
                                    </p:anim>
                                    <p:animEffect transition="in" filter="fade">
                                      <p:cBhvr>
                                        <p:cTn id="23" dur="500"/>
                                        <p:tgtEl>
                                          <p:spTgt spid="241"/>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43">
                                            <p:txEl>
                                              <p:pRg st="0" end="0"/>
                                            </p:txEl>
                                          </p:spTgt>
                                        </p:tgtEl>
                                        <p:attrNameLst>
                                          <p:attrName>style.visibility</p:attrName>
                                        </p:attrNameLst>
                                      </p:cBhvr>
                                      <p:to>
                                        <p:strVal val="visible"/>
                                      </p:to>
                                    </p:set>
                                    <p:animEffect transition="in" filter="fade">
                                      <p:cBhvr>
                                        <p:cTn id="28" dur="1000"/>
                                        <p:tgtEl>
                                          <p:spTgt spid="243">
                                            <p:txEl>
                                              <p:pRg st="0" end="0"/>
                                            </p:txEl>
                                          </p:spTgt>
                                        </p:tgtEl>
                                      </p:cBhvr>
                                    </p:animEffect>
                                    <p:anim calcmode="lin" valueType="num">
                                      <p:cBhvr>
                                        <p:cTn id="29" dur="1000" fill="hold"/>
                                        <p:tgtEl>
                                          <p:spTgt spid="243">
                                            <p:txEl>
                                              <p:pRg st="0" end="0"/>
                                            </p:txEl>
                                          </p:spTgt>
                                        </p:tgtEl>
                                        <p:attrNameLst>
                                          <p:attrName>ppt_x</p:attrName>
                                        </p:attrNameLst>
                                      </p:cBhvr>
                                      <p:tavLst>
                                        <p:tav tm="0">
                                          <p:val>
                                            <p:strVal val="#ppt_x"/>
                                          </p:val>
                                        </p:tav>
                                        <p:tav tm="100000">
                                          <p:val>
                                            <p:strVal val="#ppt_x"/>
                                          </p:val>
                                        </p:tav>
                                      </p:tavLst>
                                    </p:anim>
                                    <p:anim calcmode="lin" valueType="num">
                                      <p:cBhvr>
                                        <p:cTn id="30" dur="1000" fill="hold"/>
                                        <p:tgtEl>
                                          <p:spTgt spid="24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nodeType="clickEffect">
                                  <p:stCondLst>
                                    <p:cond delay="0"/>
                                  </p:stCondLst>
                                  <p:childTnLst>
                                    <p:set>
                                      <p:cBhvr>
                                        <p:cTn id="34" dur="1" fill="hold">
                                          <p:stCondLst>
                                            <p:cond delay="0"/>
                                          </p:stCondLst>
                                        </p:cTn>
                                        <p:tgtEl>
                                          <p:spTgt spid="232"/>
                                        </p:tgtEl>
                                        <p:attrNameLst>
                                          <p:attrName>style.visibility</p:attrName>
                                        </p:attrNameLst>
                                      </p:cBhvr>
                                      <p:to>
                                        <p:strVal val="visible"/>
                                      </p:to>
                                    </p:set>
                                    <p:animEffect transition="in" filter="circle(in)">
                                      <p:cBhvr>
                                        <p:cTn id="35" dur="2000"/>
                                        <p:tgtEl>
                                          <p:spTgt spid="232"/>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236"/>
                                        </p:tgtEl>
                                        <p:attrNameLst>
                                          <p:attrName>style.visibility</p:attrName>
                                        </p:attrNameLst>
                                      </p:cBhvr>
                                      <p:to>
                                        <p:strVal val="visible"/>
                                      </p:to>
                                    </p:set>
                                    <p:animEffect transition="in" filter="circle(in)">
                                      <p:cBhvr>
                                        <p:cTn id="38" dur="2000"/>
                                        <p:tgtEl>
                                          <p:spTgt spid="236"/>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237"/>
                                        </p:tgtEl>
                                        <p:attrNameLst>
                                          <p:attrName>style.visibility</p:attrName>
                                        </p:attrNameLst>
                                      </p:cBhvr>
                                      <p:to>
                                        <p:strVal val="visible"/>
                                      </p:to>
                                    </p:set>
                                    <p:animEffect transition="in" filter="circle(in)">
                                      <p:cBhvr>
                                        <p:cTn id="41" dur="2000"/>
                                        <p:tgtEl>
                                          <p:spTgt spid="237"/>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238"/>
                                        </p:tgtEl>
                                        <p:attrNameLst>
                                          <p:attrName>style.visibility</p:attrName>
                                        </p:attrNameLst>
                                      </p:cBhvr>
                                      <p:to>
                                        <p:strVal val="visible"/>
                                      </p:to>
                                    </p:set>
                                    <p:animEffect transition="in" filter="circle(in)">
                                      <p:cBhvr>
                                        <p:cTn id="44" dur="2000"/>
                                        <p:tgtEl>
                                          <p:spTgt spid="238"/>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239"/>
                                        </p:tgtEl>
                                        <p:attrNameLst>
                                          <p:attrName>style.visibility</p:attrName>
                                        </p:attrNameLst>
                                      </p:cBhvr>
                                      <p:to>
                                        <p:strVal val="visible"/>
                                      </p:to>
                                    </p:set>
                                    <p:animEffect transition="in" filter="circle(in)">
                                      <p:cBhvr>
                                        <p:cTn id="47" dur="2000"/>
                                        <p:tgtEl>
                                          <p:spTgt spid="239"/>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244"/>
                                        </p:tgtEl>
                                        <p:attrNameLst>
                                          <p:attrName>style.visibility</p:attrName>
                                        </p:attrNameLst>
                                      </p:cBhvr>
                                      <p:to>
                                        <p:strVal val="visible"/>
                                      </p:to>
                                    </p:set>
                                    <p:animEffect transition="in" filter="circle(in)">
                                      <p:cBhvr>
                                        <p:cTn id="50" dur="2000"/>
                                        <p:tgtEl>
                                          <p:spTgt spid="244"/>
                                        </p:tgtEl>
                                      </p:cBhvr>
                                    </p:animEffect>
                                  </p:childTnLst>
                                </p:cTn>
                              </p:par>
                              <p:par>
                                <p:cTn id="51" presetID="6" presetClass="entr" presetSubtype="16" fill="hold" nodeType="withEffect">
                                  <p:stCondLst>
                                    <p:cond delay="0"/>
                                  </p:stCondLst>
                                  <p:childTnLst>
                                    <p:set>
                                      <p:cBhvr>
                                        <p:cTn id="52" dur="1" fill="hold">
                                          <p:stCondLst>
                                            <p:cond delay="0"/>
                                          </p:stCondLst>
                                        </p:cTn>
                                        <p:tgtEl>
                                          <p:spTgt spid="246"/>
                                        </p:tgtEl>
                                        <p:attrNameLst>
                                          <p:attrName>style.visibility</p:attrName>
                                        </p:attrNameLst>
                                      </p:cBhvr>
                                      <p:to>
                                        <p:strVal val="visible"/>
                                      </p:to>
                                    </p:set>
                                    <p:animEffect transition="in" filter="circle(in)">
                                      <p:cBhvr>
                                        <p:cTn id="53" dur="2000"/>
                                        <p:tgtEl>
                                          <p:spTgt spid="246"/>
                                        </p:tgtEl>
                                      </p:cBhvr>
                                    </p:animEffect>
                                  </p:childTnLst>
                                </p:cTn>
                              </p:par>
                              <p:par>
                                <p:cTn id="54" presetID="6" presetClass="entr" presetSubtype="16" fill="hold" grpId="0" nodeType="withEffect">
                                  <p:stCondLst>
                                    <p:cond delay="0"/>
                                  </p:stCondLst>
                                  <p:childTnLst>
                                    <p:set>
                                      <p:cBhvr>
                                        <p:cTn id="55" dur="1" fill="hold">
                                          <p:stCondLst>
                                            <p:cond delay="0"/>
                                          </p:stCondLst>
                                        </p:cTn>
                                        <p:tgtEl>
                                          <p:spTgt spid="250"/>
                                        </p:tgtEl>
                                        <p:attrNameLst>
                                          <p:attrName>style.visibility</p:attrName>
                                        </p:attrNameLst>
                                      </p:cBhvr>
                                      <p:to>
                                        <p:strVal val="visible"/>
                                      </p:to>
                                    </p:set>
                                    <p:animEffect transition="in" filter="circle(in)">
                                      <p:cBhvr>
                                        <p:cTn id="56" dur="2000"/>
                                        <p:tgtEl>
                                          <p:spTgt spid="250"/>
                                        </p:tgtEl>
                                      </p:cBhvr>
                                    </p:animEffect>
                                  </p:childTnLst>
                                </p:cTn>
                              </p:par>
                              <p:par>
                                <p:cTn id="57" presetID="6" presetClass="entr" presetSubtype="16" fill="hold" grpId="0" nodeType="withEffect">
                                  <p:stCondLst>
                                    <p:cond delay="0"/>
                                  </p:stCondLst>
                                  <p:childTnLst>
                                    <p:set>
                                      <p:cBhvr>
                                        <p:cTn id="58" dur="1" fill="hold">
                                          <p:stCondLst>
                                            <p:cond delay="0"/>
                                          </p:stCondLst>
                                        </p:cTn>
                                        <p:tgtEl>
                                          <p:spTgt spid="251"/>
                                        </p:tgtEl>
                                        <p:attrNameLst>
                                          <p:attrName>style.visibility</p:attrName>
                                        </p:attrNameLst>
                                      </p:cBhvr>
                                      <p:to>
                                        <p:strVal val="visible"/>
                                      </p:to>
                                    </p:set>
                                    <p:animEffect transition="in" filter="circle(in)">
                                      <p:cBhvr>
                                        <p:cTn id="59" dur="2000"/>
                                        <p:tgtEl>
                                          <p:spTgt spid="251"/>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252"/>
                                        </p:tgtEl>
                                        <p:attrNameLst>
                                          <p:attrName>style.visibility</p:attrName>
                                        </p:attrNameLst>
                                      </p:cBhvr>
                                      <p:to>
                                        <p:strVal val="visible"/>
                                      </p:to>
                                    </p:set>
                                    <p:animEffect transition="in" filter="circle(in)">
                                      <p:cBhvr>
                                        <p:cTn id="62" dur="2000"/>
                                        <p:tgtEl>
                                          <p:spTgt spid="2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 grpId="0"/>
      <p:bldP spid="237" grpId="0"/>
      <p:bldP spid="238" grpId="0" animBg="1"/>
      <p:bldP spid="239" grpId="0" animBg="1"/>
      <p:bldP spid="240" grpId="0"/>
      <p:bldP spid="241" grpId="0" animBg="1"/>
      <p:bldP spid="242" grpId="0"/>
      <p:bldP spid="244" grpId="0"/>
      <p:bldP spid="250" grpId="0"/>
      <p:bldP spid="251" grpId="0"/>
      <p:bldP spid="252"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 xmlns:a16="http://schemas.microsoft.com/office/drawing/2014/main" id="{77AFE637-2AE7-498E-BD7D-BD81F8F0BB9B}"/>
              </a:ext>
            </a:extLst>
          </p:cNvPr>
          <p:cNvSpPr>
            <a:spLocks/>
          </p:cNvSpPr>
          <p:nvPr/>
        </p:nvSpPr>
        <p:spPr bwMode="auto">
          <a:xfrm>
            <a:off x="3176" y="1588"/>
            <a:ext cx="3024838" cy="3870325"/>
          </a:xfrm>
          <a:custGeom>
            <a:avLst/>
            <a:gdLst>
              <a:gd name="T0" fmla="*/ 2147483646 w 2398"/>
              <a:gd name="T1" fmla="*/ 2147483646 h 1287"/>
              <a:gd name="T2" fmla="*/ 2147483646 w 2398"/>
              <a:gd name="T3" fmla="*/ 2147483646 h 1287"/>
              <a:gd name="T4" fmla="*/ 2147483646 w 2398"/>
              <a:gd name="T5" fmla="*/ 0 h 1287"/>
              <a:gd name="T6" fmla="*/ 0 w 2398"/>
              <a:gd name="T7" fmla="*/ 0 h 1287"/>
              <a:gd name="T8" fmla="*/ 0 w 2398"/>
              <a:gd name="T9" fmla="*/ 2147483646 h 1287"/>
              <a:gd name="T10" fmla="*/ 2147483646 w 2398"/>
              <a:gd name="T11" fmla="*/ 2147483646 h 12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98" h="1287">
                <a:moveTo>
                  <a:pt x="970" y="836"/>
                </a:moveTo>
                <a:cubicBezTo>
                  <a:pt x="1345" y="385"/>
                  <a:pt x="1414" y="86"/>
                  <a:pt x="1896" y="255"/>
                </a:cubicBezTo>
                <a:cubicBezTo>
                  <a:pt x="2208" y="364"/>
                  <a:pt x="2342" y="158"/>
                  <a:pt x="2398" y="0"/>
                </a:cubicBezTo>
                <a:cubicBezTo>
                  <a:pt x="0" y="0"/>
                  <a:pt x="0" y="0"/>
                  <a:pt x="0" y="0"/>
                </a:cubicBezTo>
                <a:cubicBezTo>
                  <a:pt x="0" y="1153"/>
                  <a:pt x="0" y="1153"/>
                  <a:pt x="0" y="1153"/>
                </a:cubicBezTo>
                <a:cubicBezTo>
                  <a:pt x="0" y="1153"/>
                  <a:pt x="595" y="1287"/>
                  <a:pt x="970" y="836"/>
                </a:cubicBezTo>
                <a:close/>
              </a:path>
            </a:pathLst>
          </a:custGeom>
          <a:solidFill>
            <a:schemeClr val="accent1">
              <a:alpha val="87842"/>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11" name="Freeform 9">
            <a:extLst>
              <a:ext uri="{FF2B5EF4-FFF2-40B4-BE49-F238E27FC236}">
                <a16:creationId xmlns="" xmlns:a16="http://schemas.microsoft.com/office/drawing/2014/main" id="{CC5A198A-B545-4068-8F17-071C92C65C7C}"/>
              </a:ext>
            </a:extLst>
          </p:cNvPr>
          <p:cNvSpPr>
            <a:spLocks/>
          </p:cNvSpPr>
          <p:nvPr/>
        </p:nvSpPr>
        <p:spPr bwMode="auto">
          <a:xfrm>
            <a:off x="0" y="550718"/>
            <a:ext cx="2233702" cy="3022600"/>
          </a:xfrm>
          <a:custGeom>
            <a:avLst/>
            <a:gdLst>
              <a:gd name="T0" fmla="*/ 2147483646 w 1050"/>
              <a:gd name="T1" fmla="*/ 2147483646 h 1004"/>
              <a:gd name="T2" fmla="*/ 2147483646 w 1050"/>
              <a:gd name="T3" fmla="*/ 2147483646 h 1004"/>
              <a:gd name="T4" fmla="*/ 2147483646 w 1050"/>
              <a:gd name="T5" fmla="*/ 2147483646 h 1004"/>
              <a:gd name="T6" fmla="*/ 2147483646 w 1050"/>
              <a:gd name="T7" fmla="*/ 2147483646 h 1004"/>
              <a:gd name="T8" fmla="*/ 2147483646 w 1050"/>
              <a:gd name="T9" fmla="*/ 2147483646 h 10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0" h="1004">
                <a:moveTo>
                  <a:pt x="814" y="159"/>
                </a:moveTo>
                <a:cubicBezTo>
                  <a:pt x="814" y="159"/>
                  <a:pt x="579" y="603"/>
                  <a:pt x="293" y="585"/>
                </a:cubicBezTo>
                <a:cubicBezTo>
                  <a:pt x="7" y="568"/>
                  <a:pt x="0" y="1004"/>
                  <a:pt x="479" y="848"/>
                </a:cubicBezTo>
                <a:cubicBezTo>
                  <a:pt x="958" y="692"/>
                  <a:pt x="1050" y="110"/>
                  <a:pt x="996" y="55"/>
                </a:cubicBezTo>
                <a:cubicBezTo>
                  <a:pt x="942" y="0"/>
                  <a:pt x="889" y="15"/>
                  <a:pt x="814" y="15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37" name="Rectangle 36">
            <a:extLst>
              <a:ext uri="{FF2B5EF4-FFF2-40B4-BE49-F238E27FC236}">
                <a16:creationId xmlns="" xmlns:a16="http://schemas.microsoft.com/office/drawing/2014/main" id="{4E68893E-0778-43DC-8D38-E80AF9C26DBD}"/>
              </a:ext>
            </a:extLst>
          </p:cNvPr>
          <p:cNvSpPr/>
          <p:nvPr/>
        </p:nvSpPr>
        <p:spPr>
          <a:xfrm>
            <a:off x="3992297" y="1143354"/>
            <a:ext cx="6739862" cy="738664"/>
          </a:xfrm>
          <a:prstGeom prst="rect">
            <a:avLst/>
          </a:prstGeom>
        </p:spPr>
        <p:txBody>
          <a:bodyPr wrap="square"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3.1.</a:t>
            </a:r>
            <a:r>
              <a:rPr lang="vi-VN" sz="2800" b="1" dirty="0">
                <a:solidFill>
                  <a:srgbClr val="0033CC"/>
                </a:solidFill>
                <a:latin typeface="Arial" panose="020B0604020202020204" pitchFamily="34" charset="0"/>
                <a:cs typeface="Arial" panose="020B0604020202020204" pitchFamily="34" charset="0"/>
              </a:rPr>
              <a:t>2.</a:t>
            </a: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lang="vi-VN" sz="2800" b="1" dirty="0">
                <a:solidFill>
                  <a:srgbClr val="0033CC"/>
                </a:solidFill>
                <a:latin typeface="Arial" panose="020B0604020202020204" pitchFamily="34" charset="0"/>
                <a:cs typeface="Arial" panose="020B0604020202020204" pitchFamily="34" charset="0"/>
              </a:rPr>
              <a:t>Bản chất</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của</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giá</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trị</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thặng</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dư</a:t>
            </a:r>
            <a:endPar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lumMod val="65000"/>
                  <a:lumOff val="35000"/>
                </a:srgbClr>
              </a:solidFill>
              <a:effectLst/>
              <a:uLnTx/>
              <a:uFillTx/>
              <a:latin typeface="Arial" pitchFamily="34" charset="0"/>
              <a:ea typeface="+mn-ea"/>
              <a:cs typeface="Arial" pitchFamily="34" charset="0"/>
            </a:endParaRPr>
          </a:p>
        </p:txBody>
      </p:sp>
      <p:sp>
        <p:nvSpPr>
          <p:cNvPr id="38" name="Text Box 12">
            <a:extLst>
              <a:ext uri="{FF2B5EF4-FFF2-40B4-BE49-F238E27FC236}">
                <a16:creationId xmlns="" xmlns:a16="http://schemas.microsoft.com/office/drawing/2014/main" id="{4D2D0AA9-C58B-4D74-BF75-D85C16532CD6}"/>
              </a:ext>
            </a:extLst>
          </p:cNvPr>
          <p:cNvSpPr txBox="1">
            <a:spLocks noChangeArrowheads="1"/>
          </p:cNvSpPr>
          <p:nvPr/>
        </p:nvSpPr>
        <p:spPr bwMode="auto">
          <a:xfrm>
            <a:off x="3151662" y="3600198"/>
            <a:ext cx="2286000" cy="57943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3200" dirty="0">
                <a:latin typeface=".VnCooper" panose="020B7200000000000000" pitchFamily="34" charset="0"/>
                <a:cs typeface="Arial" panose="020B0604020202020204" pitchFamily="34" charset="0"/>
                <a:sym typeface="Arial" panose="020B0604020202020204" pitchFamily="34" charset="0"/>
              </a:rPr>
              <a:t>M = </a:t>
            </a:r>
            <a:r>
              <a:rPr lang="en-US" altLang="en-US" sz="3200" dirty="0" err="1">
                <a:latin typeface=".VnCooper" panose="020B7200000000000000" pitchFamily="34" charset="0"/>
                <a:cs typeface="Arial" panose="020B0604020202020204" pitchFamily="34" charset="0"/>
                <a:sym typeface="Arial" panose="020B0604020202020204" pitchFamily="34" charset="0"/>
              </a:rPr>
              <a:t>m’.V</a:t>
            </a:r>
            <a:r>
              <a:rPr lang="en-US" altLang="en-US" sz="3200" dirty="0">
                <a:latin typeface=".VnCooper" panose="020B7200000000000000" pitchFamily="34" charset="0"/>
                <a:cs typeface="Arial" panose="020B0604020202020204" pitchFamily="34" charset="0"/>
                <a:sym typeface="Arial" panose="020B0604020202020204" pitchFamily="34" charset="0"/>
              </a:rPr>
              <a:t> </a:t>
            </a:r>
          </a:p>
        </p:txBody>
      </p:sp>
      <p:sp>
        <p:nvSpPr>
          <p:cNvPr id="39" name="Rectangle 14">
            <a:extLst>
              <a:ext uri="{FF2B5EF4-FFF2-40B4-BE49-F238E27FC236}">
                <a16:creationId xmlns="" xmlns:a16="http://schemas.microsoft.com/office/drawing/2014/main" id="{93223C03-BEC1-4CEB-A6D5-1493E38E56BB}"/>
              </a:ext>
            </a:extLst>
          </p:cNvPr>
          <p:cNvSpPr>
            <a:spLocks noChangeArrowheads="1"/>
          </p:cNvSpPr>
          <p:nvPr/>
        </p:nvSpPr>
        <p:spPr bwMode="auto">
          <a:xfrm>
            <a:off x="6222462" y="3699118"/>
            <a:ext cx="3203512" cy="461963"/>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000" b="1" dirty="0" err="1">
                <a:solidFill>
                  <a:srgbClr val="00B050"/>
                </a:solidFill>
                <a:cs typeface="Arial" panose="020B0604020202020204" pitchFamily="34" charset="0"/>
                <a:sym typeface="Arial" panose="020B0604020202020204" pitchFamily="34" charset="0"/>
              </a:rPr>
              <a:t>Quy</a:t>
            </a:r>
            <a:r>
              <a:rPr lang="en-US" altLang="en-US" sz="2000" b="1" dirty="0">
                <a:solidFill>
                  <a:srgbClr val="00B050"/>
                </a:solidFill>
                <a:cs typeface="Arial" panose="020B0604020202020204" pitchFamily="34" charset="0"/>
                <a:sym typeface="Arial" panose="020B0604020202020204" pitchFamily="34" charset="0"/>
              </a:rPr>
              <a:t> </a:t>
            </a:r>
            <a:r>
              <a:rPr lang="vi-VN" altLang="en-US" sz="2000" b="1" dirty="0">
                <a:solidFill>
                  <a:srgbClr val="00B050"/>
                </a:solidFill>
                <a:cs typeface="Arial" panose="020B0604020202020204" pitchFamily="34" charset="0"/>
                <a:sym typeface="Arial" panose="020B0604020202020204" pitchFamily="34" charset="0"/>
              </a:rPr>
              <a:t>mô bóc lột </a:t>
            </a:r>
            <a:r>
              <a:rPr lang="vi-VN" altLang="en-US" sz="2000" dirty="0">
                <a:solidFill>
                  <a:srgbClr val="663300"/>
                </a:solidFill>
                <a:cs typeface="Arial" panose="020B0604020202020204" pitchFamily="34" charset="0"/>
                <a:sym typeface="Arial" panose="020B0604020202020204" pitchFamily="34" charset="0"/>
              </a:rPr>
              <a:t>của tư bản</a:t>
            </a:r>
            <a:endParaRPr lang="en-US" altLang="en-US" sz="2000" dirty="0">
              <a:solidFill>
                <a:srgbClr val="663300"/>
              </a:solidFill>
              <a:cs typeface="Arial" panose="020B0604020202020204" pitchFamily="34" charset="0"/>
              <a:sym typeface="Arial" panose="020B0604020202020204" pitchFamily="34" charset="0"/>
            </a:endParaRPr>
          </a:p>
        </p:txBody>
      </p:sp>
      <p:sp>
        <p:nvSpPr>
          <p:cNvPr id="40" name="AutoShape 15">
            <a:extLst>
              <a:ext uri="{FF2B5EF4-FFF2-40B4-BE49-F238E27FC236}">
                <a16:creationId xmlns="" xmlns:a16="http://schemas.microsoft.com/office/drawing/2014/main" id="{38242252-0691-485F-BFBE-54E028BF50A2}"/>
              </a:ext>
            </a:extLst>
          </p:cNvPr>
          <p:cNvSpPr>
            <a:spLocks noChangeArrowheads="1"/>
          </p:cNvSpPr>
          <p:nvPr/>
        </p:nvSpPr>
        <p:spPr bwMode="auto">
          <a:xfrm flipV="1">
            <a:off x="5564124" y="3616137"/>
            <a:ext cx="531876" cy="653419"/>
          </a:xfrm>
          <a:prstGeom prst="rightArrow">
            <a:avLst>
              <a:gd name="adj1" fmla="val 50000"/>
              <a:gd name="adj2" fmla="val 51647"/>
            </a:avLst>
          </a:prstGeom>
          <a:solidFill>
            <a:schemeClr val="tx1"/>
          </a:solidFill>
          <a:ln w="9525">
            <a:solidFill>
              <a:srgbClr val="002060"/>
            </a:solidFill>
            <a:miter lim="800000"/>
            <a:headEnd/>
            <a:tailEnd/>
          </a:ln>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a:latin typeface=".VnTime" panose="020B7200000000000000" pitchFamily="34" charset="0"/>
              <a:cs typeface="Arial" panose="020B0604020202020204" pitchFamily="34" charset="0"/>
              <a:sym typeface="Arial" panose="020B0604020202020204" pitchFamily="34" charset="0"/>
            </a:endParaRPr>
          </a:p>
        </p:txBody>
      </p:sp>
      <p:pic>
        <p:nvPicPr>
          <p:cNvPr id="41" name="Picture 16" descr="bag-of-money">
            <a:hlinkClick r:id="rId2"/>
            <a:extLst>
              <a:ext uri="{FF2B5EF4-FFF2-40B4-BE49-F238E27FC236}">
                <a16:creationId xmlns="" xmlns:a16="http://schemas.microsoft.com/office/drawing/2014/main" id="{29509843-2994-435D-A254-3D9867200B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25973" y="4306815"/>
            <a:ext cx="1817688" cy="2139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17" descr="bag-of-money">
            <a:hlinkClick r:id="rId2"/>
            <a:extLst>
              <a:ext uri="{FF2B5EF4-FFF2-40B4-BE49-F238E27FC236}">
                <a16:creationId xmlns="" xmlns:a16="http://schemas.microsoft.com/office/drawing/2014/main" id="{1261C43E-8A7E-4F1D-AF95-3B00AB96F2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63009" y="5339408"/>
            <a:ext cx="982662" cy="1165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18" descr="bag-of-money">
            <a:hlinkClick r:id="rId2"/>
            <a:extLst>
              <a:ext uri="{FF2B5EF4-FFF2-40B4-BE49-F238E27FC236}">
                <a16:creationId xmlns="" xmlns:a16="http://schemas.microsoft.com/office/drawing/2014/main" id="{74C9C7D8-7D81-42B2-8DE1-25946F4FF4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7179" y="4727480"/>
            <a:ext cx="1449388" cy="171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Rectangle 4">
            <a:extLst>
              <a:ext uri="{FF2B5EF4-FFF2-40B4-BE49-F238E27FC236}">
                <a16:creationId xmlns="" xmlns:a16="http://schemas.microsoft.com/office/drawing/2014/main" id="{592E9095-C8B7-43C9-9AB3-2D0BA93260E3}"/>
              </a:ext>
            </a:extLst>
          </p:cNvPr>
          <p:cNvSpPr>
            <a:spLocks noChangeArrowheads="1"/>
          </p:cNvSpPr>
          <p:nvPr/>
        </p:nvSpPr>
        <p:spPr bwMode="auto">
          <a:xfrm>
            <a:off x="2514477" y="2110536"/>
            <a:ext cx="9070016" cy="8302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ctr">
              <a:spcBef>
                <a:spcPts val="200"/>
              </a:spcBef>
              <a:spcAft>
                <a:spcPts val="200"/>
              </a:spcAft>
              <a:buFont typeface="Wingdings" panose="05000000000000000000" pitchFamily="2" charset="2"/>
              <a:buChar char="§"/>
            </a:pPr>
            <a:r>
              <a:rPr lang="vi-VN" altLang="en-US" sz="2400" dirty="0">
                <a:cs typeface="Times New Roman" panose="02020603050405020304" pitchFamily="18" charset="0"/>
              </a:rPr>
              <a:t>L</a:t>
            </a:r>
            <a:r>
              <a:rPr lang="fr-FR" altLang="en-US" sz="2400" dirty="0">
                <a:cs typeface="Times New Roman" panose="02020603050405020304" pitchFamily="18" charset="0"/>
              </a:rPr>
              <a:t>à </a:t>
            </a:r>
            <a:r>
              <a:rPr lang="fr-FR" altLang="en-US" sz="2400" b="1" dirty="0" err="1">
                <a:solidFill>
                  <a:srgbClr val="00B0F0"/>
                </a:solidFill>
                <a:cs typeface="Times New Roman" panose="02020603050405020304" pitchFamily="18" charset="0"/>
              </a:rPr>
              <a:t>tích</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số</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giữa</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tỷ</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suất</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giá</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trị</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thặng</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dư</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và</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tổng</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tư</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bản</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khả</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biến</a:t>
            </a:r>
            <a:r>
              <a:rPr lang="fr-FR" altLang="en-US" sz="2400" b="1" dirty="0">
                <a:solidFill>
                  <a:srgbClr val="00B0F0"/>
                </a:solidFill>
                <a:cs typeface="Times New Roman" panose="02020603050405020304" pitchFamily="18" charset="0"/>
              </a:rPr>
              <a:t> </a:t>
            </a:r>
            <a:r>
              <a:rPr lang="fr-FR" altLang="en-US" sz="2400" dirty="0" err="1">
                <a:cs typeface="Times New Roman" panose="02020603050405020304" pitchFamily="18" charset="0"/>
              </a:rPr>
              <a:t>đã</a:t>
            </a:r>
            <a:r>
              <a:rPr lang="fr-FR" altLang="en-US" sz="2400" dirty="0">
                <a:cs typeface="Times New Roman" panose="02020603050405020304" pitchFamily="18" charset="0"/>
              </a:rPr>
              <a:t> </a:t>
            </a:r>
            <a:r>
              <a:rPr lang="fr-FR" altLang="en-US" sz="2400" dirty="0" err="1">
                <a:cs typeface="Times New Roman" panose="02020603050405020304" pitchFamily="18" charset="0"/>
              </a:rPr>
              <a:t>được</a:t>
            </a:r>
            <a:r>
              <a:rPr lang="fr-FR" altLang="en-US" sz="2400" dirty="0">
                <a:cs typeface="Times New Roman" panose="02020603050405020304" pitchFamily="18" charset="0"/>
              </a:rPr>
              <a:t> </a:t>
            </a:r>
            <a:r>
              <a:rPr lang="fr-FR" altLang="en-US" sz="2400" dirty="0" err="1">
                <a:cs typeface="Times New Roman" panose="02020603050405020304" pitchFamily="18" charset="0"/>
              </a:rPr>
              <a:t>sử</a:t>
            </a:r>
            <a:r>
              <a:rPr lang="fr-FR" altLang="en-US" sz="2400" dirty="0">
                <a:cs typeface="Times New Roman" panose="02020603050405020304" pitchFamily="18" charset="0"/>
              </a:rPr>
              <a:t> </a:t>
            </a:r>
            <a:r>
              <a:rPr lang="fr-FR" altLang="en-US" sz="2400" dirty="0" err="1">
                <a:cs typeface="Times New Roman" panose="02020603050405020304" pitchFamily="18" charset="0"/>
              </a:rPr>
              <a:t>dụng</a:t>
            </a:r>
            <a:r>
              <a:rPr lang="fr-FR" altLang="en-US" sz="2400" dirty="0">
                <a:cs typeface="Times New Roman" panose="02020603050405020304" pitchFamily="18" charset="0"/>
              </a:rPr>
              <a:t>.</a:t>
            </a:r>
            <a:endParaRPr lang="en-US" altLang="en-US" sz="2400" dirty="0">
              <a:cs typeface="Times New Roman" panose="02020603050405020304" pitchFamily="18" charset="0"/>
            </a:endParaRPr>
          </a:p>
        </p:txBody>
      </p:sp>
      <p:sp>
        <p:nvSpPr>
          <p:cNvPr id="45" name="Rectangle 5">
            <a:extLst>
              <a:ext uri="{FF2B5EF4-FFF2-40B4-BE49-F238E27FC236}">
                <a16:creationId xmlns="" xmlns:a16="http://schemas.microsoft.com/office/drawing/2014/main" id="{CC987318-C1D5-4128-A706-72814BB497C0}"/>
              </a:ext>
            </a:extLst>
          </p:cNvPr>
          <p:cNvSpPr>
            <a:spLocks noChangeArrowheads="1"/>
          </p:cNvSpPr>
          <p:nvPr/>
        </p:nvSpPr>
        <p:spPr bwMode="auto">
          <a:xfrm>
            <a:off x="1929287" y="4610800"/>
            <a:ext cx="3508375"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fr-FR" altLang="en-US" b="1" u="sng" dirty="0" err="1">
                <a:solidFill>
                  <a:srgbClr val="663300"/>
                </a:solidFill>
                <a:cs typeface="Times New Roman" panose="02020603050405020304" pitchFamily="18" charset="0"/>
              </a:rPr>
              <a:t>Trong</a:t>
            </a:r>
            <a:r>
              <a:rPr lang="fr-FR" altLang="en-US" b="1" u="sng" dirty="0">
                <a:solidFill>
                  <a:srgbClr val="663300"/>
                </a:solidFill>
                <a:cs typeface="Times New Roman" panose="02020603050405020304" pitchFamily="18" charset="0"/>
              </a:rPr>
              <a:t> </a:t>
            </a:r>
            <a:r>
              <a:rPr lang="fr-FR" altLang="en-US" b="1" u="sng" dirty="0" err="1">
                <a:solidFill>
                  <a:srgbClr val="663300"/>
                </a:solidFill>
                <a:cs typeface="Times New Roman" panose="02020603050405020304" pitchFamily="18" charset="0"/>
              </a:rPr>
              <a:t>đ</a:t>
            </a:r>
            <a:r>
              <a:rPr lang="fr-FR" altLang="en-US" b="1" dirty="0" err="1">
                <a:solidFill>
                  <a:srgbClr val="663300"/>
                </a:solidFill>
                <a:cs typeface="Times New Roman" panose="02020603050405020304" pitchFamily="18" charset="0"/>
              </a:rPr>
              <a:t>ó</a:t>
            </a:r>
            <a:r>
              <a:rPr lang="fr-FR" altLang="en-US" b="1" dirty="0">
                <a:solidFill>
                  <a:srgbClr val="663300"/>
                </a:solidFill>
                <a:cs typeface="Times New Roman" panose="02020603050405020304" pitchFamily="18" charset="0"/>
              </a:rPr>
              <a:t>: </a:t>
            </a:r>
          </a:p>
          <a:p>
            <a:pPr algn="just">
              <a:spcBef>
                <a:spcPts val="200"/>
              </a:spcBef>
              <a:spcAft>
                <a:spcPts val="200"/>
              </a:spcAft>
            </a:pPr>
            <a:r>
              <a:rPr lang="fr-FR" altLang="en-US" dirty="0">
                <a:cs typeface="Times New Roman" panose="02020603050405020304" pitchFamily="18" charset="0"/>
              </a:rPr>
              <a:t>M:  </a:t>
            </a:r>
            <a:r>
              <a:rPr lang="fr-FR" altLang="en-US" dirty="0" err="1">
                <a:cs typeface="Times New Roman" panose="02020603050405020304" pitchFamily="18" charset="0"/>
              </a:rPr>
              <a:t>Khối</a:t>
            </a:r>
            <a:r>
              <a:rPr lang="fr-FR" altLang="en-US" dirty="0">
                <a:cs typeface="Times New Roman" panose="02020603050405020304" pitchFamily="18" charset="0"/>
              </a:rPr>
              <a:t> </a:t>
            </a:r>
            <a:r>
              <a:rPr lang="fr-FR" altLang="en-US" dirty="0" err="1">
                <a:cs typeface="Times New Roman" panose="02020603050405020304" pitchFamily="18" charset="0"/>
              </a:rPr>
              <a:t>lượng</a:t>
            </a:r>
            <a:r>
              <a:rPr lang="fr-FR" altLang="en-US" dirty="0">
                <a:cs typeface="Times New Roman" panose="02020603050405020304" pitchFamily="18" charset="0"/>
              </a:rPr>
              <a:t> </a:t>
            </a:r>
            <a:r>
              <a:rPr lang="fr-FR" altLang="en-US" dirty="0" err="1">
                <a:cs typeface="Times New Roman" panose="02020603050405020304" pitchFamily="18" charset="0"/>
              </a:rPr>
              <a:t>giá</a:t>
            </a:r>
            <a:r>
              <a:rPr lang="fr-FR" altLang="en-US" dirty="0">
                <a:cs typeface="Times New Roman" panose="02020603050405020304" pitchFamily="18" charset="0"/>
              </a:rPr>
              <a:t> </a:t>
            </a:r>
            <a:r>
              <a:rPr lang="fr-FR" altLang="en-US" dirty="0" err="1">
                <a:cs typeface="Times New Roman" panose="02020603050405020304" pitchFamily="18" charset="0"/>
              </a:rPr>
              <a:t>trị</a:t>
            </a:r>
            <a:r>
              <a:rPr lang="fr-FR" altLang="en-US" dirty="0">
                <a:cs typeface="Times New Roman" panose="02020603050405020304" pitchFamily="18" charset="0"/>
              </a:rPr>
              <a:t> </a:t>
            </a:r>
            <a:r>
              <a:rPr lang="fr-FR" altLang="en-US" dirty="0" err="1">
                <a:cs typeface="Times New Roman" panose="02020603050405020304" pitchFamily="18" charset="0"/>
              </a:rPr>
              <a:t>thặng</a:t>
            </a:r>
            <a:r>
              <a:rPr lang="fr-FR" altLang="en-US" dirty="0">
                <a:cs typeface="Times New Roman" panose="02020603050405020304" pitchFamily="18" charset="0"/>
              </a:rPr>
              <a:t> </a:t>
            </a:r>
            <a:r>
              <a:rPr lang="fr-FR" altLang="en-US" dirty="0" err="1">
                <a:cs typeface="Times New Roman" panose="02020603050405020304" pitchFamily="18" charset="0"/>
              </a:rPr>
              <a:t>dư</a:t>
            </a:r>
            <a:r>
              <a:rPr lang="fr-FR" altLang="en-US" dirty="0">
                <a:cs typeface="Times New Roman" panose="02020603050405020304" pitchFamily="18" charset="0"/>
              </a:rPr>
              <a:t> </a:t>
            </a:r>
            <a:endParaRPr lang="en-US" altLang="en-US" dirty="0">
              <a:cs typeface="Times New Roman" panose="02020603050405020304" pitchFamily="18" charset="0"/>
            </a:endParaRPr>
          </a:p>
          <a:p>
            <a:pPr algn="just">
              <a:spcBef>
                <a:spcPts val="200"/>
              </a:spcBef>
              <a:spcAft>
                <a:spcPts val="200"/>
              </a:spcAft>
            </a:pPr>
            <a:r>
              <a:rPr lang="en-US" altLang="en-US" dirty="0">
                <a:cs typeface="Times New Roman" panose="02020603050405020304" pitchFamily="18" charset="0"/>
              </a:rPr>
              <a:t>m': </a:t>
            </a:r>
            <a:r>
              <a:rPr lang="en-US" altLang="en-US" dirty="0" err="1">
                <a:cs typeface="Times New Roman" panose="02020603050405020304" pitchFamily="18" charset="0"/>
              </a:rPr>
              <a:t>Tỷ</a:t>
            </a:r>
            <a:r>
              <a:rPr lang="en-US" altLang="en-US" dirty="0">
                <a:cs typeface="Times New Roman" panose="02020603050405020304" pitchFamily="18" charset="0"/>
              </a:rPr>
              <a:t> </a:t>
            </a:r>
            <a:r>
              <a:rPr lang="en-US" altLang="en-US" dirty="0" err="1">
                <a:cs typeface="Times New Roman" panose="02020603050405020304" pitchFamily="18" charset="0"/>
              </a:rPr>
              <a:t>suất</a:t>
            </a:r>
            <a:r>
              <a:rPr lang="en-US" altLang="en-US" dirty="0">
                <a:cs typeface="Times New Roman" panose="02020603050405020304" pitchFamily="18" charset="0"/>
              </a:rPr>
              <a:t> </a:t>
            </a:r>
            <a:r>
              <a:rPr lang="en-US" altLang="en-US" dirty="0" err="1">
                <a:cs typeface="Times New Roman" panose="02020603050405020304" pitchFamily="18" charset="0"/>
              </a:rPr>
              <a:t>giá</a:t>
            </a:r>
            <a:r>
              <a:rPr lang="en-US" altLang="en-US" dirty="0">
                <a:cs typeface="Times New Roman" panose="02020603050405020304" pitchFamily="18" charset="0"/>
              </a:rPr>
              <a:t> </a:t>
            </a:r>
            <a:r>
              <a:rPr lang="en-US" altLang="en-US" dirty="0" err="1">
                <a:cs typeface="Times New Roman" panose="02020603050405020304" pitchFamily="18" charset="0"/>
              </a:rPr>
              <a:t>trị</a:t>
            </a:r>
            <a:r>
              <a:rPr lang="en-US" altLang="en-US" dirty="0">
                <a:cs typeface="Times New Roman" panose="02020603050405020304" pitchFamily="18" charset="0"/>
              </a:rPr>
              <a:t> </a:t>
            </a:r>
            <a:r>
              <a:rPr lang="en-US" altLang="en-US" dirty="0" err="1">
                <a:cs typeface="Times New Roman" panose="02020603050405020304" pitchFamily="18" charset="0"/>
              </a:rPr>
              <a:t>thặng</a:t>
            </a:r>
            <a:r>
              <a:rPr lang="en-US" altLang="en-US" dirty="0">
                <a:cs typeface="Times New Roman" panose="02020603050405020304" pitchFamily="18" charset="0"/>
              </a:rPr>
              <a:t> </a:t>
            </a:r>
            <a:r>
              <a:rPr lang="en-US" altLang="en-US" dirty="0" err="1">
                <a:cs typeface="Times New Roman" panose="02020603050405020304" pitchFamily="18" charset="0"/>
              </a:rPr>
              <a:t>dư</a:t>
            </a:r>
            <a:endParaRPr lang="en-US" altLang="en-US" dirty="0">
              <a:cs typeface="Times New Roman" panose="02020603050405020304" pitchFamily="18" charset="0"/>
            </a:endParaRPr>
          </a:p>
          <a:p>
            <a:pPr algn="just">
              <a:spcBef>
                <a:spcPts val="200"/>
              </a:spcBef>
              <a:spcAft>
                <a:spcPts val="200"/>
              </a:spcAft>
            </a:pPr>
            <a:r>
              <a:rPr lang="en-US" altLang="en-US" dirty="0">
                <a:cs typeface="Times New Roman" panose="02020603050405020304" pitchFamily="18" charset="0"/>
              </a:rPr>
              <a:t>V : </a:t>
            </a:r>
            <a:r>
              <a:rPr lang="en-US" altLang="en-US" dirty="0" err="1">
                <a:cs typeface="Times New Roman" panose="02020603050405020304" pitchFamily="18" charset="0"/>
              </a:rPr>
              <a:t>Tổng</a:t>
            </a:r>
            <a:r>
              <a:rPr lang="en-US" altLang="en-US" dirty="0">
                <a:cs typeface="Times New Roman" panose="02020603050405020304" pitchFamily="18" charset="0"/>
              </a:rPr>
              <a:t> </a:t>
            </a:r>
            <a:r>
              <a:rPr lang="en-US" altLang="en-US" dirty="0" err="1">
                <a:cs typeface="Times New Roman" panose="02020603050405020304" pitchFamily="18" charset="0"/>
              </a:rPr>
              <a:t>tư</a:t>
            </a:r>
            <a:r>
              <a:rPr lang="en-US" altLang="en-US" dirty="0">
                <a:cs typeface="Times New Roman" panose="02020603050405020304" pitchFamily="18" charset="0"/>
              </a:rPr>
              <a:t> </a:t>
            </a:r>
            <a:r>
              <a:rPr lang="en-US" altLang="en-US" dirty="0" err="1">
                <a:cs typeface="Times New Roman" panose="02020603050405020304" pitchFamily="18" charset="0"/>
              </a:rPr>
              <a:t>bản</a:t>
            </a:r>
            <a:r>
              <a:rPr lang="en-US" altLang="en-US" dirty="0">
                <a:cs typeface="Times New Roman" panose="02020603050405020304" pitchFamily="18" charset="0"/>
              </a:rPr>
              <a:t> </a:t>
            </a:r>
            <a:r>
              <a:rPr lang="en-US" altLang="en-US" dirty="0" err="1">
                <a:cs typeface="Times New Roman" panose="02020603050405020304" pitchFamily="18" charset="0"/>
              </a:rPr>
              <a:t>khả</a:t>
            </a:r>
            <a:r>
              <a:rPr lang="en-US" altLang="en-US" dirty="0">
                <a:cs typeface="Times New Roman" panose="02020603050405020304" pitchFamily="18" charset="0"/>
              </a:rPr>
              <a:t> </a:t>
            </a:r>
            <a:r>
              <a:rPr lang="en-US" altLang="en-US" dirty="0" err="1">
                <a:cs typeface="Times New Roman" panose="02020603050405020304" pitchFamily="18" charset="0"/>
              </a:rPr>
              <a:t>biến</a:t>
            </a:r>
            <a:r>
              <a:rPr lang="en-US" altLang="en-US" dirty="0">
                <a:cs typeface="Times New Roman" panose="02020603050405020304" pitchFamily="18" charset="0"/>
              </a:rPr>
              <a:t> </a:t>
            </a:r>
            <a:r>
              <a:rPr lang="en-US" altLang="en-US" dirty="0" err="1">
                <a:cs typeface="Times New Roman" panose="02020603050405020304" pitchFamily="18" charset="0"/>
              </a:rPr>
              <a:t>được</a:t>
            </a:r>
            <a:r>
              <a:rPr lang="en-US" altLang="en-US" dirty="0">
                <a:cs typeface="Times New Roman" panose="02020603050405020304" pitchFamily="18" charset="0"/>
              </a:rPr>
              <a:t> </a:t>
            </a:r>
            <a:r>
              <a:rPr lang="en-US" altLang="en-US" dirty="0" err="1">
                <a:cs typeface="Times New Roman" panose="02020603050405020304" pitchFamily="18" charset="0"/>
              </a:rPr>
              <a:t>sử</a:t>
            </a:r>
            <a:r>
              <a:rPr lang="en-US" altLang="en-US" dirty="0">
                <a:cs typeface="Times New Roman" panose="02020603050405020304" pitchFamily="18" charset="0"/>
              </a:rPr>
              <a:t> </a:t>
            </a:r>
            <a:r>
              <a:rPr lang="en-US" altLang="en-US" dirty="0" err="1">
                <a:cs typeface="Times New Roman" panose="02020603050405020304" pitchFamily="18" charset="0"/>
              </a:rPr>
              <a:t>dụng</a:t>
            </a:r>
            <a:r>
              <a:rPr lang="en-US" altLang="en-US" dirty="0">
                <a:cs typeface="Times New Roman" panose="02020603050405020304" pitchFamily="18" charset="0"/>
              </a:rPr>
              <a:t> </a:t>
            </a:r>
            <a:r>
              <a:rPr lang="en-US" altLang="en-US" dirty="0" err="1">
                <a:cs typeface="Times New Roman" panose="02020603050405020304" pitchFamily="18" charset="0"/>
              </a:rPr>
              <a:t>để</a:t>
            </a:r>
            <a:r>
              <a:rPr lang="en-US" altLang="en-US" dirty="0">
                <a:cs typeface="Times New Roman" panose="02020603050405020304" pitchFamily="18" charset="0"/>
              </a:rPr>
              <a:t> </a:t>
            </a:r>
            <a:r>
              <a:rPr lang="en-US" altLang="en-US" dirty="0" err="1">
                <a:cs typeface="Times New Roman" panose="02020603050405020304" pitchFamily="18" charset="0"/>
              </a:rPr>
              <a:t>tiến</a:t>
            </a:r>
            <a:r>
              <a:rPr lang="en-US" altLang="en-US" dirty="0">
                <a:cs typeface="Times New Roman" panose="02020603050405020304" pitchFamily="18" charset="0"/>
              </a:rPr>
              <a:t> </a:t>
            </a:r>
            <a:r>
              <a:rPr lang="en-US" altLang="en-US" dirty="0" err="1">
                <a:cs typeface="Times New Roman" panose="02020603050405020304" pitchFamily="18" charset="0"/>
              </a:rPr>
              <a:t>hành</a:t>
            </a:r>
            <a:r>
              <a:rPr lang="en-US" altLang="en-US" dirty="0">
                <a:cs typeface="Times New Roman" panose="02020603050405020304" pitchFamily="18" charset="0"/>
              </a:rPr>
              <a:t> </a:t>
            </a:r>
            <a:r>
              <a:rPr lang="en-US" altLang="en-US" dirty="0" err="1">
                <a:cs typeface="Times New Roman" panose="02020603050405020304" pitchFamily="18" charset="0"/>
              </a:rPr>
              <a:t>sản</a:t>
            </a:r>
            <a:r>
              <a:rPr lang="en-US" altLang="en-US" dirty="0">
                <a:cs typeface="Times New Roman" panose="02020603050405020304" pitchFamily="18" charset="0"/>
              </a:rPr>
              <a:t> </a:t>
            </a:r>
            <a:r>
              <a:rPr lang="en-US" altLang="en-US" dirty="0" err="1">
                <a:cs typeface="Times New Roman" panose="02020603050405020304" pitchFamily="18" charset="0"/>
              </a:rPr>
              <a:t>xuất</a:t>
            </a:r>
            <a:endParaRPr lang="en-US" altLang="en-US" dirty="0">
              <a:cs typeface="Times New Roman" panose="02020603050405020304" pitchFamily="18" charset="0"/>
            </a:endParaRPr>
          </a:p>
        </p:txBody>
      </p:sp>
      <p:sp>
        <p:nvSpPr>
          <p:cNvPr id="46" name="Rectangle 3">
            <a:extLst>
              <a:ext uri="{FF2B5EF4-FFF2-40B4-BE49-F238E27FC236}">
                <a16:creationId xmlns="" xmlns:a16="http://schemas.microsoft.com/office/drawing/2014/main" id="{5749BED4-68C9-4F07-8584-E6B3D8FE245F}"/>
              </a:ext>
            </a:extLst>
          </p:cNvPr>
          <p:cNvSpPr>
            <a:spLocks noChangeArrowheads="1"/>
          </p:cNvSpPr>
          <p:nvPr/>
        </p:nvSpPr>
        <p:spPr bwMode="auto">
          <a:xfrm>
            <a:off x="4657758" y="1664925"/>
            <a:ext cx="4752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q"/>
            </a:pPr>
            <a:r>
              <a:rPr lang="fr-FR" altLang="en-US" sz="2400" b="1" dirty="0" err="1">
                <a:solidFill>
                  <a:srgbClr val="CC6600"/>
                </a:solidFill>
                <a:cs typeface="Arial" panose="020B0604020202020204" pitchFamily="34" charset="0"/>
              </a:rPr>
              <a:t>Khối</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lượng</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giá</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trị</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thặng</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dư</a:t>
            </a:r>
            <a:endParaRPr lang="en-US" altLang="en-US" sz="2400" b="1" dirty="0">
              <a:solidFill>
                <a:srgbClr val="CC6600"/>
              </a:solidFill>
              <a:cs typeface="Arial" panose="020B0604020202020204" pitchFamily="34" charset="0"/>
            </a:endParaRPr>
          </a:p>
        </p:txBody>
      </p:sp>
      <p:sp>
        <p:nvSpPr>
          <p:cNvPr id="47" name="TextBox 46">
            <a:extLst>
              <a:ext uri="{FF2B5EF4-FFF2-40B4-BE49-F238E27FC236}">
                <a16:creationId xmlns="" xmlns:a16="http://schemas.microsoft.com/office/drawing/2014/main" id="{371B0007-F00D-4131-A241-FF868DCA0262}"/>
              </a:ext>
            </a:extLst>
          </p:cNvPr>
          <p:cNvSpPr txBox="1"/>
          <p:nvPr/>
        </p:nvSpPr>
        <p:spPr>
          <a:xfrm>
            <a:off x="2739678" y="2940799"/>
            <a:ext cx="6900267" cy="461665"/>
          </a:xfrm>
          <a:prstGeom prst="rect">
            <a:avLst/>
          </a:prstGeom>
          <a:noFill/>
        </p:spPr>
        <p:txBody>
          <a:bodyPr wrap="square">
            <a:spAutoFit/>
          </a:bodyPr>
          <a:lstStyle/>
          <a:p>
            <a:pPr marL="342900" indent="-342900">
              <a:buFont typeface="Wingdings" panose="05000000000000000000" pitchFamily="2" charset="2"/>
              <a:buChar char="§"/>
            </a:pPr>
            <a:r>
              <a:rPr lang="vi-VN" sz="2400" b="0" i="0" dirty="0">
                <a:solidFill>
                  <a:srgbClr val="010101"/>
                </a:solidFill>
                <a:effectLst/>
                <a:latin typeface="Arial" panose="020B0604020202020204" pitchFamily="34" charset="0"/>
                <a:cs typeface="Arial" panose="020B0604020202020204" pitchFamily="34" charset="0"/>
              </a:rPr>
              <a:t>Công thức tính khối lượng giá trị thặng dư là:</a:t>
            </a:r>
            <a:endParaRPr lang="en-US" sz="2400" dirty="0">
              <a:latin typeface="Arial" panose="020B0604020202020204" pitchFamily="34" charset="0"/>
              <a:cs typeface="Arial" panose="020B0604020202020204" pitchFamily="34" charset="0"/>
            </a:endParaRPr>
          </a:p>
        </p:txBody>
      </p:sp>
      <p:pic>
        <p:nvPicPr>
          <p:cNvPr id="15" name="Picture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1000" fill="hold"/>
                                        <p:tgtEl>
                                          <p:spTgt spid="37"/>
                                        </p:tgtEl>
                                        <p:attrNameLst>
                                          <p:attrName>ppt_w</p:attrName>
                                        </p:attrNameLst>
                                      </p:cBhvr>
                                      <p:tavLst>
                                        <p:tav tm="0">
                                          <p:val>
                                            <p:fltVal val="0"/>
                                          </p:val>
                                        </p:tav>
                                        <p:tav tm="100000">
                                          <p:val>
                                            <p:strVal val="#ppt_w"/>
                                          </p:val>
                                        </p:tav>
                                      </p:tavLst>
                                    </p:anim>
                                    <p:anim calcmode="lin" valueType="num">
                                      <p:cBhvr>
                                        <p:cTn id="8" dur="1000" fill="hold"/>
                                        <p:tgtEl>
                                          <p:spTgt spid="37"/>
                                        </p:tgtEl>
                                        <p:attrNameLst>
                                          <p:attrName>ppt_h</p:attrName>
                                        </p:attrNameLst>
                                      </p:cBhvr>
                                      <p:tavLst>
                                        <p:tav tm="0">
                                          <p:val>
                                            <p:fltVal val="0"/>
                                          </p:val>
                                        </p:tav>
                                        <p:tav tm="100000">
                                          <p:val>
                                            <p:strVal val="#ppt_h"/>
                                          </p:val>
                                        </p:tav>
                                      </p:tavLst>
                                    </p:anim>
                                    <p:anim calcmode="lin" valueType="num">
                                      <p:cBhvr>
                                        <p:cTn id="9" dur="1000" fill="hold"/>
                                        <p:tgtEl>
                                          <p:spTgt spid="37"/>
                                        </p:tgtEl>
                                        <p:attrNameLst>
                                          <p:attrName>style.rotation</p:attrName>
                                        </p:attrNameLst>
                                      </p:cBhvr>
                                      <p:tavLst>
                                        <p:tav tm="0">
                                          <p:val>
                                            <p:fltVal val="90"/>
                                          </p:val>
                                        </p:tav>
                                        <p:tav tm="100000">
                                          <p:val>
                                            <p:fltVal val="0"/>
                                          </p:val>
                                        </p:tav>
                                      </p:tavLst>
                                    </p:anim>
                                    <p:animEffect transition="in" filter="fade">
                                      <p:cBhvr>
                                        <p:cTn id="10" dur="1000"/>
                                        <p:tgtEl>
                                          <p:spTgt spid="3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p:cTn id="13" dur="1000" fill="hold"/>
                                        <p:tgtEl>
                                          <p:spTgt spid="46"/>
                                        </p:tgtEl>
                                        <p:attrNameLst>
                                          <p:attrName>ppt_w</p:attrName>
                                        </p:attrNameLst>
                                      </p:cBhvr>
                                      <p:tavLst>
                                        <p:tav tm="0">
                                          <p:val>
                                            <p:fltVal val="0"/>
                                          </p:val>
                                        </p:tav>
                                        <p:tav tm="100000">
                                          <p:val>
                                            <p:strVal val="#ppt_w"/>
                                          </p:val>
                                        </p:tav>
                                      </p:tavLst>
                                    </p:anim>
                                    <p:anim calcmode="lin" valueType="num">
                                      <p:cBhvr>
                                        <p:cTn id="14" dur="1000" fill="hold"/>
                                        <p:tgtEl>
                                          <p:spTgt spid="46"/>
                                        </p:tgtEl>
                                        <p:attrNameLst>
                                          <p:attrName>ppt_h</p:attrName>
                                        </p:attrNameLst>
                                      </p:cBhvr>
                                      <p:tavLst>
                                        <p:tav tm="0">
                                          <p:val>
                                            <p:fltVal val="0"/>
                                          </p:val>
                                        </p:tav>
                                        <p:tav tm="100000">
                                          <p:val>
                                            <p:strVal val="#ppt_h"/>
                                          </p:val>
                                        </p:tav>
                                      </p:tavLst>
                                    </p:anim>
                                    <p:anim calcmode="lin" valueType="num">
                                      <p:cBhvr>
                                        <p:cTn id="15" dur="1000" fill="hold"/>
                                        <p:tgtEl>
                                          <p:spTgt spid="46"/>
                                        </p:tgtEl>
                                        <p:attrNameLst>
                                          <p:attrName>style.rotation</p:attrName>
                                        </p:attrNameLst>
                                      </p:cBhvr>
                                      <p:tavLst>
                                        <p:tav tm="0">
                                          <p:val>
                                            <p:fltVal val="90"/>
                                          </p:val>
                                        </p:tav>
                                        <p:tav tm="100000">
                                          <p:val>
                                            <p:fltVal val="0"/>
                                          </p:val>
                                        </p:tav>
                                      </p:tavLst>
                                    </p:anim>
                                    <p:animEffect transition="in" filter="fade">
                                      <p:cBhvr>
                                        <p:cTn id="16" dur="1000"/>
                                        <p:tgtEl>
                                          <p:spTgt spid="46"/>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fade">
                                      <p:cBhvr>
                                        <p:cTn id="21" dur="1000"/>
                                        <p:tgtEl>
                                          <p:spTgt spid="44"/>
                                        </p:tgtEl>
                                      </p:cBhvr>
                                    </p:animEffect>
                                    <p:anim calcmode="lin" valueType="num">
                                      <p:cBhvr>
                                        <p:cTn id="22" dur="1000" fill="hold"/>
                                        <p:tgtEl>
                                          <p:spTgt spid="44"/>
                                        </p:tgtEl>
                                        <p:attrNameLst>
                                          <p:attrName>ppt_x</p:attrName>
                                        </p:attrNameLst>
                                      </p:cBhvr>
                                      <p:tavLst>
                                        <p:tav tm="0">
                                          <p:val>
                                            <p:strVal val="#ppt_x"/>
                                          </p:val>
                                        </p:tav>
                                        <p:tav tm="100000">
                                          <p:val>
                                            <p:strVal val="#ppt_x"/>
                                          </p:val>
                                        </p:tav>
                                      </p:tavLst>
                                    </p:anim>
                                    <p:anim calcmode="lin" valueType="num">
                                      <p:cBhvr>
                                        <p:cTn id="23" dur="1000" fill="hold"/>
                                        <p:tgtEl>
                                          <p:spTgt spid="4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7"/>
                                        </p:tgtEl>
                                        <p:attrNameLst>
                                          <p:attrName>style.visibility</p:attrName>
                                        </p:attrNameLst>
                                      </p:cBhvr>
                                      <p:to>
                                        <p:strVal val="visible"/>
                                      </p:to>
                                    </p:set>
                                    <p:animEffect transition="in" filter="fade">
                                      <p:cBhvr>
                                        <p:cTn id="28" dur="1000"/>
                                        <p:tgtEl>
                                          <p:spTgt spid="47"/>
                                        </p:tgtEl>
                                      </p:cBhvr>
                                    </p:animEffect>
                                    <p:anim calcmode="lin" valueType="num">
                                      <p:cBhvr>
                                        <p:cTn id="29" dur="1000" fill="hold"/>
                                        <p:tgtEl>
                                          <p:spTgt spid="47"/>
                                        </p:tgtEl>
                                        <p:attrNameLst>
                                          <p:attrName>ppt_x</p:attrName>
                                        </p:attrNameLst>
                                      </p:cBhvr>
                                      <p:tavLst>
                                        <p:tav tm="0">
                                          <p:val>
                                            <p:strVal val="#ppt_x"/>
                                          </p:val>
                                        </p:tav>
                                        <p:tav tm="100000">
                                          <p:val>
                                            <p:strVal val="#ppt_x"/>
                                          </p:val>
                                        </p:tav>
                                      </p:tavLst>
                                    </p:anim>
                                    <p:anim calcmode="lin" valueType="num">
                                      <p:cBhvr>
                                        <p:cTn id="30"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circle(in)">
                                      <p:cBhvr>
                                        <p:cTn id="35" dur="2000"/>
                                        <p:tgtEl>
                                          <p:spTgt spid="38"/>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39"/>
                                        </p:tgtEl>
                                        <p:attrNameLst>
                                          <p:attrName>style.visibility</p:attrName>
                                        </p:attrNameLst>
                                      </p:cBhvr>
                                      <p:to>
                                        <p:strVal val="visible"/>
                                      </p:to>
                                    </p:set>
                                    <p:animEffect transition="in" filter="circle(in)">
                                      <p:cBhvr>
                                        <p:cTn id="38" dur="2000"/>
                                        <p:tgtEl>
                                          <p:spTgt spid="39"/>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40"/>
                                        </p:tgtEl>
                                        <p:attrNameLst>
                                          <p:attrName>style.visibility</p:attrName>
                                        </p:attrNameLst>
                                      </p:cBhvr>
                                      <p:to>
                                        <p:strVal val="visible"/>
                                      </p:to>
                                    </p:set>
                                    <p:animEffect transition="in" filter="circle(in)">
                                      <p:cBhvr>
                                        <p:cTn id="41" dur="2000"/>
                                        <p:tgtEl>
                                          <p:spTgt spid="40"/>
                                        </p:tgtEl>
                                      </p:cBhvr>
                                    </p:animEffect>
                                  </p:childTnLst>
                                </p:cTn>
                              </p:par>
                              <p:par>
                                <p:cTn id="42" presetID="6" presetClass="entr" presetSubtype="16" fill="hold" nodeType="withEffect">
                                  <p:stCondLst>
                                    <p:cond delay="0"/>
                                  </p:stCondLst>
                                  <p:childTnLst>
                                    <p:set>
                                      <p:cBhvr>
                                        <p:cTn id="43" dur="1" fill="hold">
                                          <p:stCondLst>
                                            <p:cond delay="0"/>
                                          </p:stCondLst>
                                        </p:cTn>
                                        <p:tgtEl>
                                          <p:spTgt spid="41"/>
                                        </p:tgtEl>
                                        <p:attrNameLst>
                                          <p:attrName>style.visibility</p:attrName>
                                        </p:attrNameLst>
                                      </p:cBhvr>
                                      <p:to>
                                        <p:strVal val="visible"/>
                                      </p:to>
                                    </p:set>
                                    <p:animEffect transition="in" filter="circle(in)">
                                      <p:cBhvr>
                                        <p:cTn id="44" dur="2000"/>
                                        <p:tgtEl>
                                          <p:spTgt spid="41"/>
                                        </p:tgtEl>
                                      </p:cBhvr>
                                    </p:animEffect>
                                  </p:childTnLst>
                                </p:cTn>
                              </p:par>
                              <p:par>
                                <p:cTn id="45" presetID="6" presetClass="entr" presetSubtype="16" fill="hold" nodeType="with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circle(in)">
                                      <p:cBhvr>
                                        <p:cTn id="47" dur="2000"/>
                                        <p:tgtEl>
                                          <p:spTgt spid="42"/>
                                        </p:tgtEl>
                                      </p:cBhvr>
                                    </p:animEffect>
                                  </p:childTnLst>
                                </p:cTn>
                              </p:par>
                              <p:par>
                                <p:cTn id="48" presetID="6" presetClass="entr" presetSubtype="16" fill="hold" nodeType="withEffect">
                                  <p:stCondLst>
                                    <p:cond delay="0"/>
                                  </p:stCondLst>
                                  <p:childTnLst>
                                    <p:set>
                                      <p:cBhvr>
                                        <p:cTn id="49" dur="1" fill="hold">
                                          <p:stCondLst>
                                            <p:cond delay="0"/>
                                          </p:stCondLst>
                                        </p:cTn>
                                        <p:tgtEl>
                                          <p:spTgt spid="43"/>
                                        </p:tgtEl>
                                        <p:attrNameLst>
                                          <p:attrName>style.visibility</p:attrName>
                                        </p:attrNameLst>
                                      </p:cBhvr>
                                      <p:to>
                                        <p:strVal val="visible"/>
                                      </p:to>
                                    </p:set>
                                    <p:animEffect transition="in" filter="circle(in)">
                                      <p:cBhvr>
                                        <p:cTn id="50" dur="2000"/>
                                        <p:tgtEl>
                                          <p:spTgt spid="43"/>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45"/>
                                        </p:tgtEl>
                                        <p:attrNameLst>
                                          <p:attrName>style.visibility</p:attrName>
                                        </p:attrNameLst>
                                      </p:cBhvr>
                                      <p:to>
                                        <p:strVal val="visible"/>
                                      </p:to>
                                    </p:set>
                                    <p:animEffect transition="in" filter="circle(in)">
                                      <p:cBhvr>
                                        <p:cTn id="53" dur="20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animBg="1"/>
      <p:bldP spid="39" grpId="0" animBg="1"/>
      <p:bldP spid="40" grpId="0" animBg="1"/>
      <p:bldP spid="44" grpId="0" animBg="1"/>
      <p:bldP spid="45" grpId="0"/>
      <p:bldP spid="46" grpId="0"/>
      <p:bldP spid="47" grpId="0"/>
    </p:bldLst>
  </p:timing>
</p:sld>
</file>

<file path=ppt/slides/slide61.xml><?xml version="1.0" encoding="utf-8"?>
<p:sld xmlns:a="http://schemas.openxmlformats.org/drawingml/2006/main" xmlns:r="http://schemas.openxmlformats.org/officeDocument/2006/relationships" xmlns:p="http://schemas.openxmlformats.org/presentationml/2006/main">
  <p:cSld>
    <p:bg>
      <p:bgPr>
        <a:gradFill>
          <a:gsLst>
            <a:gs pos="100000">
              <a:schemeClr val="bg2"/>
            </a:gs>
            <a:gs pos="0">
              <a:schemeClr val="bg1"/>
            </a:gs>
            <a:gs pos="100000">
              <a:schemeClr val="bg1">
                <a:lumMod val="75000"/>
              </a:schemeClr>
            </a:gs>
          </a:gsLst>
          <a:lin ang="8100000" scaled="1"/>
        </a:gradFill>
        <a:effectLst/>
      </p:bgPr>
    </p:bg>
    <p:spTree>
      <p:nvGrpSpPr>
        <p:cNvPr id="1" name=""/>
        <p:cNvGrpSpPr/>
        <p:nvPr/>
      </p:nvGrpSpPr>
      <p:grpSpPr>
        <a:xfrm>
          <a:off x="0" y="0"/>
          <a:ext cx="0" cy="0"/>
          <a:chOff x="0" y="0"/>
          <a:chExt cx="0" cy="0"/>
        </a:xfrm>
      </p:grpSpPr>
      <p:sp>
        <p:nvSpPr>
          <p:cNvPr id="22" name="Hình chữ nhật góc tròn 21">
            <a:extLst>
              <a:ext uri="{FF2B5EF4-FFF2-40B4-BE49-F238E27FC236}">
                <a16:creationId xmlns="" xmlns:a16="http://schemas.microsoft.com/office/drawing/2014/main" id="{21C36632-C79D-4BE5-857C-691277680442}"/>
              </a:ext>
            </a:extLst>
          </p:cNvPr>
          <p:cNvSpPr/>
          <p:nvPr/>
        </p:nvSpPr>
        <p:spPr>
          <a:xfrm>
            <a:off x="591897" y="1924802"/>
            <a:ext cx="4458644" cy="1219200"/>
          </a:xfrm>
          <a:prstGeom prst="roundRect">
            <a:avLst/>
          </a:prstGeom>
          <a:pattFill prst="dotGrid">
            <a:fgClr>
              <a:schemeClr val="accent6">
                <a:lumMod val="60000"/>
                <a:lumOff val="40000"/>
              </a:schemeClr>
            </a:fgClr>
            <a:bgClr>
              <a:schemeClr val="accent6"/>
            </a:bgClr>
          </a:patt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23" name="Hình chữ nhật góc tròn 22">
            <a:extLst>
              <a:ext uri="{FF2B5EF4-FFF2-40B4-BE49-F238E27FC236}">
                <a16:creationId xmlns="" xmlns:a16="http://schemas.microsoft.com/office/drawing/2014/main" id="{204B2D93-AEBE-4C2E-A8BD-68C48551F563}"/>
              </a:ext>
            </a:extLst>
          </p:cNvPr>
          <p:cNvSpPr/>
          <p:nvPr/>
        </p:nvSpPr>
        <p:spPr>
          <a:xfrm>
            <a:off x="6555783" y="1924802"/>
            <a:ext cx="5016284" cy="1219200"/>
          </a:xfrm>
          <a:prstGeom prst="roundRect">
            <a:avLst/>
          </a:prstGeom>
          <a:pattFill prst="dotGrid">
            <a:fgClr>
              <a:schemeClr val="accent5">
                <a:lumMod val="60000"/>
                <a:lumOff val="40000"/>
              </a:schemeClr>
            </a:fgClr>
            <a:bgClr>
              <a:schemeClr val="accent5"/>
            </a:bgClr>
          </a:patt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cxnSp>
        <p:nvCxnSpPr>
          <p:cNvPr id="12" name="Đường kết nối Thẳng 11">
            <a:extLst>
              <a:ext uri="{FF2B5EF4-FFF2-40B4-BE49-F238E27FC236}">
                <a16:creationId xmlns="" xmlns:a16="http://schemas.microsoft.com/office/drawing/2014/main" id="{36BE92C5-E2C0-4988-A7BE-284D5207852B}"/>
              </a:ext>
            </a:extLst>
          </p:cNvPr>
          <p:cNvCxnSpPr>
            <a:cxnSpLocks/>
            <a:endCxn id="560140" idx="1"/>
          </p:cNvCxnSpPr>
          <p:nvPr/>
        </p:nvCxnSpPr>
        <p:spPr>
          <a:xfrm>
            <a:off x="2823801" y="2986089"/>
            <a:ext cx="1639710" cy="2157344"/>
          </a:xfrm>
          <a:prstGeom prst="line">
            <a:avLst/>
          </a:prstGeom>
          <a:ln w="28575">
            <a:solidFill>
              <a:schemeClr val="accent6">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 name="Đường kết nối Thẳng 13">
            <a:extLst>
              <a:ext uri="{FF2B5EF4-FFF2-40B4-BE49-F238E27FC236}">
                <a16:creationId xmlns="" xmlns:a16="http://schemas.microsoft.com/office/drawing/2014/main" id="{1B2B9E95-8C36-4555-8025-B85A63392A8C}"/>
              </a:ext>
            </a:extLst>
          </p:cNvPr>
          <p:cNvCxnSpPr>
            <a:cxnSpLocks/>
            <a:stCxn id="23" idx="2"/>
            <a:endCxn id="560140" idx="3"/>
          </p:cNvCxnSpPr>
          <p:nvPr/>
        </p:nvCxnSpPr>
        <p:spPr>
          <a:xfrm flipH="1">
            <a:off x="7749152" y="3144002"/>
            <a:ext cx="1314773" cy="1999431"/>
          </a:xfrm>
          <a:prstGeom prst="line">
            <a:avLst/>
          </a:prstGeom>
          <a:ln w="28575">
            <a:solidFill>
              <a:schemeClr val="accent5"/>
            </a:solidFill>
            <a:prstDash val="sysDot"/>
          </a:ln>
        </p:spPr>
        <p:style>
          <a:lnRef idx="1">
            <a:schemeClr val="accent1"/>
          </a:lnRef>
          <a:fillRef idx="0">
            <a:schemeClr val="accent1"/>
          </a:fillRef>
          <a:effectRef idx="0">
            <a:schemeClr val="accent1"/>
          </a:effectRef>
          <a:fontRef idx="minor">
            <a:schemeClr val="tx1"/>
          </a:fontRef>
        </p:style>
      </p:cxnSp>
      <p:pic>
        <p:nvPicPr>
          <p:cNvPr id="560140" name="Picture 13">
            <a:extLst>
              <a:ext uri="{FF2B5EF4-FFF2-40B4-BE49-F238E27FC236}">
                <a16:creationId xmlns="" xmlns:a16="http://schemas.microsoft.com/office/drawing/2014/main" id="{02BCEF71-CC3C-4A01-A8A2-C7738C0BC8D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63511" y="3684588"/>
            <a:ext cx="3285641" cy="291769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15" name="Rectangle 4">
            <a:extLst>
              <a:ext uri="{FF2B5EF4-FFF2-40B4-BE49-F238E27FC236}">
                <a16:creationId xmlns="" xmlns:a16="http://schemas.microsoft.com/office/drawing/2014/main" id="{57BDA927-793A-4DE3-BEE6-86389F7CD119}"/>
              </a:ext>
            </a:extLst>
          </p:cNvPr>
          <p:cNvSpPr>
            <a:spLocks noChangeArrowheads="1"/>
          </p:cNvSpPr>
          <p:nvPr/>
        </p:nvSpPr>
        <p:spPr bwMode="auto">
          <a:xfrm>
            <a:off x="6995" y="1114613"/>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800" b="1" dirty="0">
                <a:solidFill>
                  <a:srgbClr val="0033CC"/>
                </a:solidFill>
                <a:cs typeface="Times New Roman" panose="02020603050405020304" pitchFamily="18" charset="0"/>
              </a:rPr>
              <a:t>3.1.3. </a:t>
            </a:r>
            <a:r>
              <a:rPr lang="vi-VN" altLang="en-US" sz="2800" b="1" dirty="0">
                <a:solidFill>
                  <a:srgbClr val="0033CC"/>
                </a:solidFill>
                <a:cs typeface="Times New Roman" panose="02020603050405020304" pitchFamily="18" charset="0"/>
              </a:rPr>
              <a:t>Các </a:t>
            </a:r>
            <a:r>
              <a:rPr lang="en-US" altLang="en-US" sz="2800" b="1" dirty="0" err="1">
                <a:solidFill>
                  <a:srgbClr val="0033CC"/>
                </a:solidFill>
                <a:cs typeface="Times New Roman" panose="02020603050405020304" pitchFamily="18" charset="0"/>
              </a:rPr>
              <a:t>phương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pháp</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sản</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xuất</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giá</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trị</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thặng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dư</a:t>
            </a:r>
            <a:endParaRPr lang="en-US" altLang="en-US" sz="2800" dirty="0">
              <a:solidFill>
                <a:srgbClr val="0033CC"/>
              </a:solidFill>
            </a:endParaRPr>
          </a:p>
        </p:txBody>
      </p:sp>
      <p:sp>
        <p:nvSpPr>
          <p:cNvPr id="24" name="Text Box 9">
            <a:extLst>
              <a:ext uri="{FF2B5EF4-FFF2-40B4-BE49-F238E27FC236}">
                <a16:creationId xmlns="" xmlns:a16="http://schemas.microsoft.com/office/drawing/2014/main" id="{271C487D-7322-410B-B1E2-320C31E20A3F}"/>
              </a:ext>
            </a:extLst>
          </p:cNvPr>
          <p:cNvSpPr txBox="1">
            <a:spLocks noChangeArrowheads="1"/>
          </p:cNvSpPr>
          <p:nvPr/>
        </p:nvSpPr>
        <p:spPr bwMode="auto">
          <a:xfrm>
            <a:off x="829955" y="1924802"/>
            <a:ext cx="40386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800" b="1" dirty="0" err="1">
                <a:solidFill>
                  <a:schemeClr val="bg1"/>
                </a:solidFill>
              </a:rPr>
              <a:t>Sản</a:t>
            </a:r>
            <a:r>
              <a:rPr lang="en-US" altLang="en-US" sz="2800" b="1" dirty="0">
                <a:solidFill>
                  <a:schemeClr val="bg1"/>
                </a:solidFill>
              </a:rPr>
              <a:t> </a:t>
            </a:r>
            <a:r>
              <a:rPr lang="en-US" altLang="en-US" sz="2800" b="1" dirty="0" err="1">
                <a:solidFill>
                  <a:schemeClr val="bg1"/>
                </a:solidFill>
              </a:rPr>
              <a:t>xuất</a:t>
            </a:r>
            <a:r>
              <a:rPr lang="en-US" altLang="en-US" sz="2800" b="1" dirty="0">
                <a:solidFill>
                  <a:schemeClr val="bg1"/>
                </a:solidFill>
              </a:rPr>
              <a:t> </a:t>
            </a:r>
            <a:r>
              <a:rPr lang="en-US" altLang="en-US" sz="2800" b="1" dirty="0" err="1">
                <a:solidFill>
                  <a:schemeClr val="bg1"/>
                </a:solidFill>
              </a:rPr>
              <a:t>giá</a:t>
            </a:r>
            <a:r>
              <a:rPr lang="en-US" altLang="en-US" sz="2800" b="1" dirty="0">
                <a:solidFill>
                  <a:schemeClr val="bg1"/>
                </a:solidFill>
              </a:rPr>
              <a:t> </a:t>
            </a:r>
            <a:r>
              <a:rPr lang="en-US" altLang="en-US" sz="2800" b="1" dirty="0" err="1">
                <a:solidFill>
                  <a:schemeClr val="bg1"/>
                </a:solidFill>
              </a:rPr>
              <a:t>trị</a:t>
            </a:r>
            <a:r>
              <a:rPr lang="en-US" altLang="en-US" sz="2800" b="1" dirty="0">
                <a:solidFill>
                  <a:schemeClr val="bg1"/>
                </a:solidFill>
              </a:rPr>
              <a:t> </a:t>
            </a:r>
            <a:r>
              <a:rPr lang="en-US" altLang="en-US" sz="2800" b="1" dirty="0" err="1">
                <a:solidFill>
                  <a:schemeClr val="bg1"/>
                </a:solidFill>
              </a:rPr>
              <a:t>thặng</a:t>
            </a:r>
            <a:r>
              <a:rPr lang="en-US" altLang="en-US" sz="2800" b="1" dirty="0">
                <a:solidFill>
                  <a:schemeClr val="bg1"/>
                </a:solidFill>
              </a:rPr>
              <a:t> </a:t>
            </a:r>
            <a:r>
              <a:rPr lang="en-US" altLang="en-US" sz="2800" b="1" dirty="0" err="1">
                <a:solidFill>
                  <a:schemeClr val="bg1"/>
                </a:solidFill>
              </a:rPr>
              <a:t>dư</a:t>
            </a:r>
            <a:r>
              <a:rPr lang="en-US" altLang="en-US" sz="2800" b="1" dirty="0">
                <a:solidFill>
                  <a:schemeClr val="bg1"/>
                </a:solidFill>
              </a:rPr>
              <a:t> </a:t>
            </a:r>
            <a:r>
              <a:rPr lang="en-US" altLang="en-US" sz="2800" b="1" dirty="0" err="1">
                <a:solidFill>
                  <a:schemeClr val="bg1"/>
                </a:solidFill>
              </a:rPr>
              <a:t>tuyệt</a:t>
            </a:r>
            <a:r>
              <a:rPr lang="en-US" altLang="en-US" sz="2800" b="1" dirty="0">
                <a:solidFill>
                  <a:schemeClr val="bg1"/>
                </a:solidFill>
              </a:rPr>
              <a:t> </a:t>
            </a:r>
            <a:r>
              <a:rPr lang="en-US" altLang="en-US" sz="2800" b="1" dirty="0" err="1">
                <a:solidFill>
                  <a:schemeClr val="bg1"/>
                </a:solidFill>
              </a:rPr>
              <a:t>đối</a:t>
            </a:r>
            <a:endParaRPr lang="en-US" altLang="en-US" sz="2800" b="1" dirty="0">
              <a:solidFill>
                <a:schemeClr val="bg1"/>
              </a:solidFill>
            </a:endParaRPr>
          </a:p>
        </p:txBody>
      </p:sp>
      <p:sp>
        <p:nvSpPr>
          <p:cNvPr id="25" name="Text Box 10">
            <a:extLst>
              <a:ext uri="{FF2B5EF4-FFF2-40B4-BE49-F238E27FC236}">
                <a16:creationId xmlns="" xmlns:a16="http://schemas.microsoft.com/office/drawing/2014/main" id="{70363E2A-ED6B-494F-95CF-6161EA46FB1A}"/>
              </a:ext>
            </a:extLst>
          </p:cNvPr>
          <p:cNvSpPr txBox="1">
            <a:spLocks noChangeArrowheads="1"/>
          </p:cNvSpPr>
          <p:nvPr/>
        </p:nvSpPr>
        <p:spPr bwMode="auto">
          <a:xfrm>
            <a:off x="6740041" y="1868613"/>
            <a:ext cx="43434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800" b="1" dirty="0" err="1">
                <a:solidFill>
                  <a:schemeClr val="bg1"/>
                </a:solidFill>
              </a:rPr>
              <a:t>Sản</a:t>
            </a:r>
            <a:r>
              <a:rPr lang="en-US" altLang="en-US" sz="2800" b="1" dirty="0">
                <a:solidFill>
                  <a:schemeClr val="bg1"/>
                </a:solidFill>
              </a:rPr>
              <a:t> </a:t>
            </a:r>
            <a:r>
              <a:rPr lang="en-US" altLang="en-US" sz="2800" b="1" dirty="0" err="1">
                <a:solidFill>
                  <a:schemeClr val="bg1"/>
                </a:solidFill>
              </a:rPr>
              <a:t>xuất</a:t>
            </a:r>
            <a:r>
              <a:rPr lang="en-US" altLang="en-US" sz="2800" b="1" dirty="0">
                <a:solidFill>
                  <a:schemeClr val="bg1"/>
                </a:solidFill>
              </a:rPr>
              <a:t> </a:t>
            </a:r>
            <a:r>
              <a:rPr lang="en-US" altLang="en-US" sz="2800" b="1" dirty="0" err="1">
                <a:solidFill>
                  <a:schemeClr val="bg1"/>
                </a:solidFill>
              </a:rPr>
              <a:t>giá</a:t>
            </a:r>
            <a:r>
              <a:rPr lang="en-US" altLang="en-US" sz="2800" b="1" dirty="0">
                <a:solidFill>
                  <a:schemeClr val="bg1"/>
                </a:solidFill>
              </a:rPr>
              <a:t> </a:t>
            </a:r>
            <a:r>
              <a:rPr lang="en-US" altLang="en-US" sz="2800" b="1" dirty="0" err="1">
                <a:solidFill>
                  <a:schemeClr val="bg1"/>
                </a:solidFill>
              </a:rPr>
              <a:t>trị</a:t>
            </a:r>
            <a:r>
              <a:rPr lang="en-US" altLang="en-US" sz="2800" b="1" dirty="0">
                <a:solidFill>
                  <a:schemeClr val="bg1"/>
                </a:solidFill>
              </a:rPr>
              <a:t> </a:t>
            </a:r>
            <a:r>
              <a:rPr lang="en-US" altLang="en-US" sz="2800" b="1" dirty="0" err="1">
                <a:solidFill>
                  <a:schemeClr val="bg1"/>
                </a:solidFill>
              </a:rPr>
              <a:t>thặng</a:t>
            </a:r>
            <a:r>
              <a:rPr lang="en-US" altLang="en-US" sz="2800" b="1" dirty="0">
                <a:solidFill>
                  <a:schemeClr val="bg1"/>
                </a:solidFill>
              </a:rPr>
              <a:t> </a:t>
            </a:r>
            <a:r>
              <a:rPr lang="en-US" altLang="en-US" sz="2800" b="1" dirty="0" err="1">
                <a:solidFill>
                  <a:schemeClr val="bg1"/>
                </a:solidFill>
              </a:rPr>
              <a:t>dư</a:t>
            </a:r>
            <a:r>
              <a:rPr lang="en-US" altLang="en-US" sz="2800" b="1" dirty="0">
                <a:solidFill>
                  <a:schemeClr val="bg1"/>
                </a:solidFill>
              </a:rPr>
              <a:t> </a:t>
            </a:r>
            <a:r>
              <a:rPr lang="en-US" altLang="en-US" sz="2800" b="1" dirty="0" err="1">
                <a:solidFill>
                  <a:schemeClr val="bg1"/>
                </a:solidFill>
              </a:rPr>
              <a:t>tương</a:t>
            </a:r>
            <a:r>
              <a:rPr lang="en-US" altLang="en-US" sz="2800" b="1" dirty="0">
                <a:solidFill>
                  <a:schemeClr val="bg1"/>
                </a:solidFill>
              </a:rPr>
              <a:t> </a:t>
            </a:r>
            <a:r>
              <a:rPr lang="en-US" altLang="en-US" sz="2800" b="1" dirty="0" err="1">
                <a:solidFill>
                  <a:schemeClr val="bg1"/>
                </a:solidFill>
              </a:rPr>
              <a:t>đối</a:t>
            </a:r>
            <a:endParaRPr lang="en-US" altLang="en-US" sz="2800" b="1" dirty="0">
              <a:solidFill>
                <a:schemeClr val="bg1"/>
              </a:solidFill>
            </a:endParaRPr>
          </a:p>
        </p:txBody>
      </p:sp>
      <p:sp>
        <p:nvSpPr>
          <p:cNvPr id="26" name="TextBox 25">
            <a:extLst>
              <a:ext uri="{FF2B5EF4-FFF2-40B4-BE49-F238E27FC236}">
                <a16:creationId xmlns="" xmlns:a16="http://schemas.microsoft.com/office/drawing/2014/main" id="{29C92901-C0C9-4D9E-8577-45120B877367}"/>
              </a:ext>
            </a:extLst>
          </p:cNvPr>
          <p:cNvSpPr txBox="1"/>
          <p:nvPr/>
        </p:nvSpPr>
        <p:spPr>
          <a:xfrm>
            <a:off x="4466093" y="6140613"/>
            <a:ext cx="3285641" cy="461665"/>
          </a:xfrm>
          <a:prstGeom prst="rect">
            <a:avLst/>
          </a:prstGeom>
          <a:noFill/>
        </p:spPr>
        <p:txBody>
          <a:bodyPr wrap="square">
            <a:spAutoFit/>
          </a:bodyPr>
          <a:lstStyle/>
          <a:p>
            <a:pPr algn="ctr"/>
            <a:r>
              <a:rPr lang="vi-VN" altLang="en-US" sz="2400" b="1" dirty="0">
                <a:solidFill>
                  <a:srgbClr val="0033CC"/>
                </a:solidFill>
                <a:latin typeface="Arial" panose="020B0604020202020204" pitchFamily="34" charset="0"/>
                <a:cs typeface="Arial" panose="020B0604020202020204" pitchFamily="34" charset="0"/>
              </a:rPr>
              <a:t>2 </a:t>
            </a:r>
            <a:r>
              <a:rPr lang="en-US" altLang="en-US" sz="2400" b="1" dirty="0" err="1">
                <a:solidFill>
                  <a:srgbClr val="0033CC"/>
                </a:solidFill>
                <a:latin typeface="Arial" panose="020B0604020202020204" pitchFamily="34" charset="0"/>
                <a:cs typeface="Arial" panose="020B0604020202020204" pitchFamily="34" charset="0"/>
              </a:rPr>
              <a:t>phương</a:t>
            </a:r>
            <a:r>
              <a:rPr lang="en-US" altLang="en-US" sz="2400" b="1" dirty="0">
                <a:solidFill>
                  <a:srgbClr val="0033CC"/>
                </a:solidFill>
                <a:latin typeface="Arial" panose="020B0604020202020204" pitchFamily="34" charset="0"/>
                <a:cs typeface="Arial" panose="020B0604020202020204" pitchFamily="34" charset="0"/>
              </a:rPr>
              <a:t> </a:t>
            </a:r>
            <a:r>
              <a:rPr lang="en-US" altLang="en-US" sz="2400" b="1" dirty="0" err="1">
                <a:solidFill>
                  <a:srgbClr val="0033CC"/>
                </a:solidFill>
                <a:latin typeface="Arial" panose="020B0604020202020204" pitchFamily="34" charset="0"/>
                <a:cs typeface="Arial" panose="020B0604020202020204" pitchFamily="34" charset="0"/>
              </a:rPr>
              <a:t>pháp</a:t>
            </a:r>
            <a:r>
              <a:rPr lang="en-US" altLang="en-US" sz="2400" b="1" dirty="0">
                <a:solidFill>
                  <a:srgbClr val="0033CC"/>
                </a:solidFill>
                <a:latin typeface="Arial" panose="020B0604020202020204" pitchFamily="34" charset="0"/>
                <a:cs typeface="Arial" panose="020B0604020202020204" pitchFamily="34" charset="0"/>
              </a:rPr>
              <a:t> </a:t>
            </a:r>
            <a:endParaRPr lang="en-US" sz="2400" dirty="0">
              <a:latin typeface="Arial" panose="020B0604020202020204" pitchFamily="34" charset="0"/>
              <a:cs typeface="Arial" panose="020B0604020202020204" pitchFamily="34" charset="0"/>
            </a:endParaRPr>
          </a:p>
        </p:txBody>
      </p:sp>
      <p:grpSp>
        <p:nvGrpSpPr>
          <p:cNvPr id="27" name="그룹 179">
            <a:extLst>
              <a:ext uri="{FF2B5EF4-FFF2-40B4-BE49-F238E27FC236}">
                <a16:creationId xmlns="" xmlns:a16="http://schemas.microsoft.com/office/drawing/2014/main" id="{4261B6FF-C802-467D-B0FA-0D9611D0015D}"/>
              </a:ext>
            </a:extLst>
          </p:cNvPr>
          <p:cNvGrpSpPr/>
          <p:nvPr/>
        </p:nvGrpSpPr>
        <p:grpSpPr>
          <a:xfrm>
            <a:off x="1" y="5143433"/>
            <a:ext cx="1797802" cy="1614320"/>
            <a:chOff x="9489281" y="3235423"/>
            <a:chExt cx="1998856" cy="2981634"/>
          </a:xfrm>
        </p:grpSpPr>
        <p:grpSp>
          <p:nvGrpSpPr>
            <p:cNvPr id="28" name="그룹 180">
              <a:extLst>
                <a:ext uri="{FF2B5EF4-FFF2-40B4-BE49-F238E27FC236}">
                  <a16:creationId xmlns="" xmlns:a16="http://schemas.microsoft.com/office/drawing/2014/main" id="{DFB81301-BBB5-47A7-8196-FA81AD2A7671}"/>
                </a:ext>
              </a:extLst>
            </p:cNvPr>
            <p:cNvGrpSpPr/>
            <p:nvPr/>
          </p:nvGrpSpPr>
          <p:grpSpPr>
            <a:xfrm>
              <a:off x="10076677" y="5237374"/>
              <a:ext cx="1137987" cy="979683"/>
              <a:chOff x="10076677" y="5237374"/>
              <a:chExt cx="1137987" cy="979683"/>
            </a:xfrm>
          </p:grpSpPr>
          <p:grpSp>
            <p:nvGrpSpPr>
              <p:cNvPr id="44" name="Group 7">
                <a:extLst>
                  <a:ext uri="{FF2B5EF4-FFF2-40B4-BE49-F238E27FC236}">
                    <a16:creationId xmlns="" xmlns:a16="http://schemas.microsoft.com/office/drawing/2014/main" id="{89444C8E-2AEA-4E15-9BE4-C1FDD60B0EDC}"/>
                  </a:ext>
                </a:extLst>
              </p:cNvPr>
              <p:cNvGrpSpPr/>
              <p:nvPr/>
            </p:nvGrpSpPr>
            <p:grpSpPr>
              <a:xfrm>
                <a:off x="10076677" y="5237374"/>
                <a:ext cx="1137987" cy="979683"/>
                <a:chOff x="5580112" y="4160675"/>
                <a:chExt cx="2016224" cy="1735751"/>
              </a:xfrm>
            </p:grpSpPr>
            <p:sp>
              <p:nvSpPr>
                <p:cNvPr id="46" name="Trapezoid 1">
                  <a:extLst>
                    <a:ext uri="{FF2B5EF4-FFF2-40B4-BE49-F238E27FC236}">
                      <a16:creationId xmlns="" xmlns:a16="http://schemas.microsoft.com/office/drawing/2014/main" id="{CC7AAE41-46A3-442F-8E9F-F9DF0962FA1B}"/>
                    </a:ext>
                  </a:extLst>
                </p:cNvPr>
                <p:cNvSpPr/>
                <p:nvPr/>
              </p:nvSpPr>
              <p:spPr>
                <a:xfrm rot="10800000">
                  <a:off x="5796136" y="4653136"/>
                  <a:ext cx="1584176" cy="1243290"/>
                </a:xfrm>
                <a:custGeom>
                  <a:avLst/>
                  <a:gdLst>
                    <a:gd name="connsiteX0" fmla="*/ 0 w 1584176"/>
                    <a:gd name="connsiteY0" fmla="*/ 1216152 h 1216152"/>
                    <a:gd name="connsiteX1" fmla="*/ 304038 w 1584176"/>
                    <a:gd name="connsiteY1" fmla="*/ 0 h 1216152"/>
                    <a:gd name="connsiteX2" fmla="*/ 1280138 w 1584176"/>
                    <a:gd name="connsiteY2" fmla="*/ 0 h 1216152"/>
                    <a:gd name="connsiteX3" fmla="*/ 1584176 w 1584176"/>
                    <a:gd name="connsiteY3" fmla="*/ 1216152 h 1216152"/>
                    <a:gd name="connsiteX4" fmla="*/ 0 w 1584176"/>
                    <a:gd name="connsiteY4" fmla="*/ 1216152 h 1216152"/>
                    <a:gd name="connsiteX0" fmla="*/ 0 w 1584176"/>
                    <a:gd name="connsiteY0" fmla="*/ 1235792 h 1235792"/>
                    <a:gd name="connsiteX1" fmla="*/ 304038 w 1584176"/>
                    <a:gd name="connsiteY1" fmla="*/ 19640 h 1235792"/>
                    <a:gd name="connsiteX2" fmla="*/ 1280138 w 1584176"/>
                    <a:gd name="connsiteY2" fmla="*/ 19640 h 1235792"/>
                    <a:gd name="connsiteX3" fmla="*/ 1584176 w 1584176"/>
                    <a:gd name="connsiteY3" fmla="*/ 1235792 h 1235792"/>
                    <a:gd name="connsiteX4" fmla="*/ 0 w 1584176"/>
                    <a:gd name="connsiteY4" fmla="*/ 1235792 h 1235792"/>
                    <a:gd name="connsiteX0" fmla="*/ 0 w 1584176"/>
                    <a:gd name="connsiteY0" fmla="*/ 1243290 h 1243290"/>
                    <a:gd name="connsiteX1" fmla="*/ 304038 w 1584176"/>
                    <a:gd name="connsiteY1" fmla="*/ 27138 h 1243290"/>
                    <a:gd name="connsiteX2" fmla="*/ 1280138 w 1584176"/>
                    <a:gd name="connsiteY2" fmla="*/ 27138 h 1243290"/>
                    <a:gd name="connsiteX3" fmla="*/ 1584176 w 1584176"/>
                    <a:gd name="connsiteY3" fmla="*/ 1243290 h 1243290"/>
                    <a:gd name="connsiteX4" fmla="*/ 0 w 1584176"/>
                    <a:gd name="connsiteY4" fmla="*/ 1243290 h 1243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176" h="1243290">
                      <a:moveTo>
                        <a:pt x="0" y="1243290"/>
                      </a:moveTo>
                      <a:lnTo>
                        <a:pt x="304038" y="27138"/>
                      </a:lnTo>
                      <a:cubicBezTo>
                        <a:pt x="629405" y="-57"/>
                        <a:pt x="941174" y="-17053"/>
                        <a:pt x="1280138" y="27138"/>
                      </a:cubicBezTo>
                      <a:lnTo>
                        <a:pt x="1584176" y="1243290"/>
                      </a:lnTo>
                      <a:lnTo>
                        <a:pt x="0" y="1243290"/>
                      </a:lnTo>
                      <a:close/>
                    </a:path>
                  </a:pathLst>
                </a:custGeom>
                <a:solidFill>
                  <a:srgbClr val="FFD302"/>
                </a:solidFill>
                <a:ln w="12700" cap="flat" cmpd="sng" algn="ctr">
                  <a:noFill/>
                  <a:prstDash val="solid"/>
                  <a:miter lim="800000"/>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47" name="Trapezoid 6">
                  <a:extLst>
                    <a:ext uri="{FF2B5EF4-FFF2-40B4-BE49-F238E27FC236}">
                      <a16:creationId xmlns="" xmlns:a16="http://schemas.microsoft.com/office/drawing/2014/main" id="{A5DAB261-0049-448A-8162-6D03F012283F}"/>
                    </a:ext>
                  </a:extLst>
                </p:cNvPr>
                <p:cNvSpPr/>
                <p:nvPr/>
              </p:nvSpPr>
              <p:spPr>
                <a:xfrm rot="10800000">
                  <a:off x="5580112" y="4312147"/>
                  <a:ext cx="2016224" cy="471979"/>
                </a:xfrm>
                <a:custGeom>
                  <a:avLst/>
                  <a:gdLst>
                    <a:gd name="connsiteX0" fmla="*/ 0 w 2016224"/>
                    <a:gd name="connsiteY0" fmla="*/ 360040 h 360040"/>
                    <a:gd name="connsiteX1" fmla="*/ 128109 w 2016224"/>
                    <a:gd name="connsiteY1" fmla="*/ 0 h 360040"/>
                    <a:gd name="connsiteX2" fmla="*/ 1888115 w 2016224"/>
                    <a:gd name="connsiteY2" fmla="*/ 0 h 360040"/>
                    <a:gd name="connsiteX3" fmla="*/ 2016224 w 2016224"/>
                    <a:gd name="connsiteY3" fmla="*/ 360040 h 360040"/>
                    <a:gd name="connsiteX4" fmla="*/ 0 w 2016224"/>
                    <a:gd name="connsiteY4" fmla="*/ 360040 h 360040"/>
                    <a:gd name="connsiteX0" fmla="*/ 0 w 2016224"/>
                    <a:gd name="connsiteY0" fmla="*/ 431046 h 431046"/>
                    <a:gd name="connsiteX1" fmla="*/ 128109 w 2016224"/>
                    <a:gd name="connsiteY1" fmla="*/ 71006 h 431046"/>
                    <a:gd name="connsiteX2" fmla="*/ 1888115 w 2016224"/>
                    <a:gd name="connsiteY2" fmla="*/ 71006 h 431046"/>
                    <a:gd name="connsiteX3" fmla="*/ 2016224 w 2016224"/>
                    <a:gd name="connsiteY3" fmla="*/ 431046 h 431046"/>
                    <a:gd name="connsiteX4" fmla="*/ 0 w 2016224"/>
                    <a:gd name="connsiteY4" fmla="*/ 431046 h 431046"/>
                    <a:gd name="connsiteX0" fmla="*/ 0 w 2016224"/>
                    <a:gd name="connsiteY0" fmla="*/ 458241 h 458241"/>
                    <a:gd name="connsiteX1" fmla="*/ 128109 w 2016224"/>
                    <a:gd name="connsiteY1" fmla="*/ 98201 h 458241"/>
                    <a:gd name="connsiteX2" fmla="*/ 1888115 w 2016224"/>
                    <a:gd name="connsiteY2" fmla="*/ 98201 h 458241"/>
                    <a:gd name="connsiteX3" fmla="*/ 2016224 w 2016224"/>
                    <a:gd name="connsiteY3" fmla="*/ 458241 h 458241"/>
                    <a:gd name="connsiteX4" fmla="*/ 0 w 2016224"/>
                    <a:gd name="connsiteY4" fmla="*/ 458241 h 458241"/>
                    <a:gd name="connsiteX0" fmla="*/ 0 w 2016224"/>
                    <a:gd name="connsiteY0" fmla="*/ 465296 h 465296"/>
                    <a:gd name="connsiteX1" fmla="*/ 128109 w 2016224"/>
                    <a:gd name="connsiteY1" fmla="*/ 105256 h 465296"/>
                    <a:gd name="connsiteX2" fmla="*/ 1888115 w 2016224"/>
                    <a:gd name="connsiteY2" fmla="*/ 105256 h 465296"/>
                    <a:gd name="connsiteX3" fmla="*/ 2016224 w 2016224"/>
                    <a:gd name="connsiteY3" fmla="*/ 465296 h 465296"/>
                    <a:gd name="connsiteX4" fmla="*/ 0 w 2016224"/>
                    <a:gd name="connsiteY4" fmla="*/ 465296 h 465296"/>
                    <a:gd name="connsiteX0" fmla="*/ 0 w 2016224"/>
                    <a:gd name="connsiteY0" fmla="*/ 471979 h 471979"/>
                    <a:gd name="connsiteX1" fmla="*/ 128109 w 2016224"/>
                    <a:gd name="connsiteY1" fmla="*/ 111939 h 471979"/>
                    <a:gd name="connsiteX2" fmla="*/ 1888115 w 2016224"/>
                    <a:gd name="connsiteY2" fmla="*/ 111939 h 471979"/>
                    <a:gd name="connsiteX3" fmla="*/ 2016224 w 2016224"/>
                    <a:gd name="connsiteY3" fmla="*/ 471979 h 471979"/>
                    <a:gd name="connsiteX4" fmla="*/ 0 w 2016224"/>
                    <a:gd name="connsiteY4" fmla="*/ 471979 h 47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224" h="471979">
                      <a:moveTo>
                        <a:pt x="0" y="471979"/>
                      </a:moveTo>
                      <a:lnTo>
                        <a:pt x="128109" y="111939"/>
                      </a:lnTo>
                      <a:cubicBezTo>
                        <a:pt x="572010" y="-7034"/>
                        <a:pt x="1260655" y="-64822"/>
                        <a:pt x="1888115" y="111939"/>
                      </a:cubicBezTo>
                      <a:lnTo>
                        <a:pt x="2016224" y="471979"/>
                      </a:lnTo>
                      <a:lnTo>
                        <a:pt x="0" y="471979"/>
                      </a:lnTo>
                      <a:close/>
                    </a:path>
                  </a:pathLst>
                </a:custGeom>
                <a:solidFill>
                  <a:srgbClr val="FFD302"/>
                </a:solidFill>
                <a:ln w="12700" cap="flat" cmpd="sng" algn="ctr">
                  <a:noFill/>
                  <a:prstDash val="solid"/>
                  <a:miter lim="800000"/>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48" name="Oval 5">
                  <a:extLst>
                    <a:ext uri="{FF2B5EF4-FFF2-40B4-BE49-F238E27FC236}">
                      <a16:creationId xmlns="" xmlns:a16="http://schemas.microsoft.com/office/drawing/2014/main" id="{1849C107-AE68-471A-B31B-D5F28864D433}"/>
                    </a:ext>
                  </a:extLst>
                </p:cNvPr>
                <p:cNvSpPr/>
                <p:nvPr/>
              </p:nvSpPr>
              <p:spPr>
                <a:xfrm>
                  <a:off x="5580223" y="4160675"/>
                  <a:ext cx="2016000" cy="302944"/>
                </a:xfrm>
                <a:prstGeom prst="ellipse">
                  <a:avLst/>
                </a:prstGeom>
                <a:solidFill>
                  <a:srgbClr val="FFD302">
                    <a:lumMod val="50000"/>
                  </a:srgbClr>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sp>
            <p:nvSpPr>
              <p:cNvPr id="45" name="Chord 23">
                <a:extLst>
                  <a:ext uri="{FF2B5EF4-FFF2-40B4-BE49-F238E27FC236}">
                    <a16:creationId xmlns="" xmlns:a16="http://schemas.microsoft.com/office/drawing/2014/main" id="{F63994DA-1E8C-43EC-B594-C946C79F5750}"/>
                  </a:ext>
                </a:extLst>
              </p:cNvPr>
              <p:cNvSpPr/>
              <p:nvPr/>
            </p:nvSpPr>
            <p:spPr>
              <a:xfrm>
                <a:off x="10344068" y="5259227"/>
                <a:ext cx="578589" cy="141955"/>
              </a:xfrm>
              <a:custGeom>
                <a:avLst/>
                <a:gdLst>
                  <a:gd name="connsiteX0" fmla="*/ 115433 w 914400"/>
                  <a:gd name="connsiteY0" fmla="*/ 153510 h 914400"/>
                  <a:gd name="connsiteX1" fmla="*/ 462323 w 914400"/>
                  <a:gd name="connsiteY1" fmla="*/ 28 h 914400"/>
                  <a:gd name="connsiteX2" fmla="*/ 805686 w 914400"/>
                  <a:gd name="connsiteY2" fmla="*/ 161244 h 914400"/>
                  <a:gd name="connsiteX3" fmla="*/ 115433 w 914400"/>
                  <a:gd name="connsiteY3" fmla="*/ 153510 h 914400"/>
                  <a:gd name="connsiteX0" fmla="*/ 0 w 723591"/>
                  <a:gd name="connsiteY0" fmla="*/ 177315 h 177532"/>
                  <a:gd name="connsiteX1" fmla="*/ 380228 w 723591"/>
                  <a:gd name="connsiteY1" fmla="*/ 21 h 177532"/>
                  <a:gd name="connsiteX2" fmla="*/ 723591 w 723591"/>
                  <a:gd name="connsiteY2" fmla="*/ 161237 h 177532"/>
                  <a:gd name="connsiteX3" fmla="*/ 0 w 723591"/>
                  <a:gd name="connsiteY3" fmla="*/ 177315 h 177532"/>
                  <a:gd name="connsiteX0" fmla="*/ 0 w 759310"/>
                  <a:gd name="connsiteY0" fmla="*/ 177315 h 185049"/>
                  <a:gd name="connsiteX1" fmla="*/ 380228 w 759310"/>
                  <a:gd name="connsiteY1" fmla="*/ 21 h 185049"/>
                  <a:gd name="connsiteX2" fmla="*/ 759310 w 759310"/>
                  <a:gd name="connsiteY2" fmla="*/ 185049 h 185049"/>
                  <a:gd name="connsiteX3" fmla="*/ 0 w 759310"/>
                  <a:gd name="connsiteY3" fmla="*/ 177315 h 185049"/>
                  <a:gd name="connsiteX0" fmla="*/ 0 w 759310"/>
                  <a:gd name="connsiteY0" fmla="*/ 177315 h 188144"/>
                  <a:gd name="connsiteX1" fmla="*/ 380228 w 759310"/>
                  <a:gd name="connsiteY1" fmla="*/ 21 h 188144"/>
                  <a:gd name="connsiteX2" fmla="*/ 759310 w 759310"/>
                  <a:gd name="connsiteY2" fmla="*/ 185049 h 188144"/>
                  <a:gd name="connsiteX3" fmla="*/ 0 w 759310"/>
                  <a:gd name="connsiteY3" fmla="*/ 177315 h 188144"/>
                  <a:gd name="connsiteX0" fmla="*/ 0 w 759310"/>
                  <a:gd name="connsiteY0" fmla="*/ 177315 h 191233"/>
                  <a:gd name="connsiteX1" fmla="*/ 380228 w 759310"/>
                  <a:gd name="connsiteY1" fmla="*/ 21 h 191233"/>
                  <a:gd name="connsiteX2" fmla="*/ 759310 w 759310"/>
                  <a:gd name="connsiteY2" fmla="*/ 185049 h 191233"/>
                  <a:gd name="connsiteX3" fmla="*/ 0 w 759310"/>
                  <a:gd name="connsiteY3" fmla="*/ 177315 h 191233"/>
                  <a:gd name="connsiteX0" fmla="*/ 0 w 759310"/>
                  <a:gd name="connsiteY0" fmla="*/ 177315 h 187572"/>
                  <a:gd name="connsiteX1" fmla="*/ 380228 w 759310"/>
                  <a:gd name="connsiteY1" fmla="*/ 21 h 187572"/>
                  <a:gd name="connsiteX2" fmla="*/ 759310 w 759310"/>
                  <a:gd name="connsiteY2" fmla="*/ 177905 h 187572"/>
                  <a:gd name="connsiteX3" fmla="*/ 0 w 759310"/>
                  <a:gd name="connsiteY3" fmla="*/ 177315 h 187572"/>
                  <a:gd name="connsiteX0" fmla="*/ 0 w 768835"/>
                  <a:gd name="connsiteY0" fmla="*/ 177315 h 188632"/>
                  <a:gd name="connsiteX1" fmla="*/ 380228 w 768835"/>
                  <a:gd name="connsiteY1" fmla="*/ 21 h 188632"/>
                  <a:gd name="connsiteX2" fmla="*/ 768835 w 768835"/>
                  <a:gd name="connsiteY2" fmla="*/ 180287 h 188632"/>
                  <a:gd name="connsiteX3" fmla="*/ 0 w 768835"/>
                  <a:gd name="connsiteY3" fmla="*/ 177315 h 188632"/>
                </a:gdLst>
                <a:ahLst/>
                <a:cxnLst>
                  <a:cxn ang="0">
                    <a:pos x="connsiteX0" y="connsiteY0"/>
                  </a:cxn>
                  <a:cxn ang="0">
                    <a:pos x="connsiteX1" y="connsiteY1"/>
                  </a:cxn>
                  <a:cxn ang="0">
                    <a:pos x="connsiteX2" y="connsiteY2"/>
                  </a:cxn>
                  <a:cxn ang="0">
                    <a:pos x="connsiteX3" y="connsiteY3"/>
                  </a:cxn>
                </a:cxnLst>
                <a:rect l="l" t="t" r="r" b="b"/>
                <a:pathLst>
                  <a:path w="768835" h="188632">
                    <a:moveTo>
                      <a:pt x="0" y="177315"/>
                    </a:moveTo>
                    <a:cubicBezTo>
                      <a:pt x="87950" y="78338"/>
                      <a:pt x="247828" y="-1462"/>
                      <a:pt x="380228" y="21"/>
                    </a:cubicBezTo>
                    <a:cubicBezTo>
                      <a:pt x="512627" y="1505"/>
                      <a:pt x="683125" y="79364"/>
                      <a:pt x="768835" y="180287"/>
                    </a:cubicBezTo>
                    <a:cubicBezTo>
                      <a:pt x="513351" y="189616"/>
                      <a:pt x="257866" y="194180"/>
                      <a:pt x="0" y="177315"/>
                    </a:cubicBezTo>
                    <a:close/>
                  </a:path>
                </a:pathLst>
              </a:custGeom>
              <a:solidFill>
                <a:srgbClr val="12E6E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grpSp>
          <p:nvGrpSpPr>
            <p:cNvPr id="29" name="그룹 181">
              <a:extLst>
                <a:ext uri="{FF2B5EF4-FFF2-40B4-BE49-F238E27FC236}">
                  <a16:creationId xmlns="" xmlns:a16="http://schemas.microsoft.com/office/drawing/2014/main" id="{0CEDB3DA-4F99-465B-AD2C-3A977B357DDC}"/>
                </a:ext>
              </a:extLst>
            </p:cNvPr>
            <p:cNvGrpSpPr/>
            <p:nvPr/>
          </p:nvGrpSpPr>
          <p:grpSpPr>
            <a:xfrm>
              <a:off x="9489281" y="3235423"/>
              <a:ext cx="1998856" cy="2055624"/>
              <a:chOff x="9498806" y="3311273"/>
              <a:chExt cx="1998856" cy="2055624"/>
            </a:xfrm>
          </p:grpSpPr>
          <p:sp>
            <p:nvSpPr>
              <p:cNvPr id="30" name="Freeform 9">
                <a:extLst>
                  <a:ext uri="{FF2B5EF4-FFF2-40B4-BE49-F238E27FC236}">
                    <a16:creationId xmlns="" xmlns:a16="http://schemas.microsoft.com/office/drawing/2014/main" id="{4520C3A8-B847-4782-B61A-4E6302486E0A}"/>
                  </a:ext>
                </a:extLst>
              </p:cNvPr>
              <p:cNvSpPr/>
              <p:nvPr/>
            </p:nvSpPr>
            <p:spPr>
              <a:xfrm>
                <a:off x="10435912" y="3742328"/>
                <a:ext cx="289282" cy="1624569"/>
              </a:xfrm>
              <a:custGeom>
                <a:avLst/>
                <a:gdLst>
                  <a:gd name="connsiteX0" fmla="*/ 171450 w 323850"/>
                  <a:gd name="connsiteY0" fmla="*/ 28575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71450 w 323850"/>
                  <a:gd name="connsiteY9" fmla="*/ 28575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76225 w 323850"/>
                  <a:gd name="connsiteY7" fmla="*/ 0 h 2152650"/>
                  <a:gd name="connsiteX8" fmla="*/ 167117 w 323850"/>
                  <a:gd name="connsiteY8" fmla="*/ 2573 h 2152650"/>
                  <a:gd name="connsiteX0" fmla="*/ 167117 w 327783"/>
                  <a:gd name="connsiteY0" fmla="*/ 2573 h 2152650"/>
                  <a:gd name="connsiteX1" fmla="*/ 152400 w 327783"/>
                  <a:gd name="connsiteY1" fmla="*/ 647700 h 2152650"/>
                  <a:gd name="connsiteX2" fmla="*/ 0 w 327783"/>
                  <a:gd name="connsiteY2" fmla="*/ 1457325 h 2152650"/>
                  <a:gd name="connsiteX3" fmla="*/ 180975 w 327783"/>
                  <a:gd name="connsiteY3" fmla="*/ 2152650 h 2152650"/>
                  <a:gd name="connsiteX4" fmla="*/ 323850 w 327783"/>
                  <a:gd name="connsiteY4" fmla="*/ 2066925 h 2152650"/>
                  <a:gd name="connsiteX5" fmla="*/ 161925 w 327783"/>
                  <a:gd name="connsiteY5" fmla="*/ 1419225 h 2152650"/>
                  <a:gd name="connsiteX6" fmla="*/ 295275 w 327783"/>
                  <a:gd name="connsiteY6" fmla="*/ 628650 h 2152650"/>
                  <a:gd name="connsiteX7" fmla="*/ 276225 w 327783"/>
                  <a:gd name="connsiteY7" fmla="*/ 0 h 2152650"/>
                  <a:gd name="connsiteX8" fmla="*/ 167117 w 327783"/>
                  <a:gd name="connsiteY8"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78793 w 361458"/>
                  <a:gd name="connsiteY0" fmla="*/ 2573 h 2152650"/>
                  <a:gd name="connsiteX1" fmla="*/ 164076 w 361458"/>
                  <a:gd name="connsiteY1" fmla="*/ 647700 h 2152650"/>
                  <a:gd name="connsiteX2" fmla="*/ 11676 w 361458"/>
                  <a:gd name="connsiteY2" fmla="*/ 1457325 h 2152650"/>
                  <a:gd name="connsiteX3" fmla="*/ 192651 w 361458"/>
                  <a:gd name="connsiteY3" fmla="*/ 2152650 h 2152650"/>
                  <a:gd name="connsiteX4" fmla="*/ 335526 w 361458"/>
                  <a:gd name="connsiteY4" fmla="*/ 2066925 h 2152650"/>
                  <a:gd name="connsiteX5" fmla="*/ 173601 w 361458"/>
                  <a:gd name="connsiteY5" fmla="*/ 1419225 h 2152650"/>
                  <a:gd name="connsiteX6" fmla="*/ 306951 w 361458"/>
                  <a:gd name="connsiteY6" fmla="*/ 628650 h 2152650"/>
                  <a:gd name="connsiteX7" fmla="*/ 360986 w 361458"/>
                  <a:gd name="connsiteY7" fmla="*/ 216050 h 2152650"/>
                  <a:gd name="connsiteX8" fmla="*/ 287901 w 361458"/>
                  <a:gd name="connsiteY8" fmla="*/ 0 h 2152650"/>
                  <a:gd name="connsiteX9" fmla="*/ 178793 w 361458"/>
                  <a:gd name="connsiteY9" fmla="*/ 2573 h 2152650"/>
                  <a:gd name="connsiteX0" fmla="*/ 178793 w 361849"/>
                  <a:gd name="connsiteY0" fmla="*/ 2573 h 2152650"/>
                  <a:gd name="connsiteX1" fmla="*/ 164076 w 361849"/>
                  <a:gd name="connsiteY1" fmla="*/ 647700 h 2152650"/>
                  <a:gd name="connsiteX2" fmla="*/ 11676 w 361849"/>
                  <a:gd name="connsiteY2" fmla="*/ 1457325 h 2152650"/>
                  <a:gd name="connsiteX3" fmla="*/ 192651 w 361849"/>
                  <a:gd name="connsiteY3" fmla="*/ 2152650 h 2152650"/>
                  <a:gd name="connsiteX4" fmla="*/ 335526 w 361849"/>
                  <a:gd name="connsiteY4" fmla="*/ 2066925 h 2152650"/>
                  <a:gd name="connsiteX5" fmla="*/ 173601 w 361849"/>
                  <a:gd name="connsiteY5" fmla="*/ 1419225 h 2152650"/>
                  <a:gd name="connsiteX6" fmla="*/ 315618 w 361849"/>
                  <a:gd name="connsiteY6" fmla="*/ 654652 h 2152650"/>
                  <a:gd name="connsiteX7" fmla="*/ 360986 w 361849"/>
                  <a:gd name="connsiteY7" fmla="*/ 216050 h 2152650"/>
                  <a:gd name="connsiteX8" fmla="*/ 287901 w 361849"/>
                  <a:gd name="connsiteY8" fmla="*/ 0 h 2152650"/>
                  <a:gd name="connsiteX9" fmla="*/ 178793 w 361849"/>
                  <a:gd name="connsiteY9" fmla="*/ 2573 h 2152650"/>
                  <a:gd name="connsiteX0" fmla="*/ 178793 w 361849"/>
                  <a:gd name="connsiteY0" fmla="*/ 2573 h 2152650"/>
                  <a:gd name="connsiteX1" fmla="*/ 164076 w 361849"/>
                  <a:gd name="connsiteY1" fmla="*/ 647700 h 2152650"/>
                  <a:gd name="connsiteX2" fmla="*/ 11676 w 361849"/>
                  <a:gd name="connsiteY2" fmla="*/ 1457325 h 2152650"/>
                  <a:gd name="connsiteX3" fmla="*/ 192651 w 361849"/>
                  <a:gd name="connsiteY3" fmla="*/ 2152650 h 2152650"/>
                  <a:gd name="connsiteX4" fmla="*/ 361528 w 361849"/>
                  <a:gd name="connsiteY4" fmla="*/ 2131929 h 2152650"/>
                  <a:gd name="connsiteX5" fmla="*/ 173601 w 361849"/>
                  <a:gd name="connsiteY5" fmla="*/ 1419225 h 2152650"/>
                  <a:gd name="connsiteX6" fmla="*/ 315618 w 361849"/>
                  <a:gd name="connsiteY6" fmla="*/ 654652 h 2152650"/>
                  <a:gd name="connsiteX7" fmla="*/ 360986 w 361849"/>
                  <a:gd name="connsiteY7" fmla="*/ 216050 h 2152650"/>
                  <a:gd name="connsiteX8" fmla="*/ 287901 w 361849"/>
                  <a:gd name="connsiteY8" fmla="*/ 0 h 2152650"/>
                  <a:gd name="connsiteX9" fmla="*/ 178793 w 361849"/>
                  <a:gd name="connsiteY9" fmla="*/ 2573 h 2152650"/>
                  <a:gd name="connsiteX0" fmla="*/ 178793 w 361528"/>
                  <a:gd name="connsiteY0" fmla="*/ 2573 h 2152650"/>
                  <a:gd name="connsiteX1" fmla="*/ 164076 w 361528"/>
                  <a:gd name="connsiteY1" fmla="*/ 647700 h 2152650"/>
                  <a:gd name="connsiteX2" fmla="*/ 11676 w 361528"/>
                  <a:gd name="connsiteY2" fmla="*/ 1457325 h 2152650"/>
                  <a:gd name="connsiteX3" fmla="*/ 192651 w 361528"/>
                  <a:gd name="connsiteY3" fmla="*/ 2152650 h 2152650"/>
                  <a:gd name="connsiteX4" fmla="*/ 361528 w 361528"/>
                  <a:gd name="connsiteY4" fmla="*/ 2131929 h 2152650"/>
                  <a:gd name="connsiteX5" fmla="*/ 173601 w 361528"/>
                  <a:gd name="connsiteY5" fmla="*/ 1419225 h 2152650"/>
                  <a:gd name="connsiteX6" fmla="*/ 315618 w 361528"/>
                  <a:gd name="connsiteY6" fmla="*/ 654652 h 2152650"/>
                  <a:gd name="connsiteX7" fmla="*/ 287901 w 361528"/>
                  <a:gd name="connsiteY7" fmla="*/ 0 h 2152650"/>
                  <a:gd name="connsiteX8" fmla="*/ 178793 w 361528"/>
                  <a:gd name="connsiteY8" fmla="*/ 2573 h 2152650"/>
                  <a:gd name="connsiteX0" fmla="*/ 178793 w 374776"/>
                  <a:gd name="connsiteY0" fmla="*/ 2573 h 2152650"/>
                  <a:gd name="connsiteX1" fmla="*/ 164076 w 374776"/>
                  <a:gd name="connsiteY1" fmla="*/ 647700 h 2152650"/>
                  <a:gd name="connsiteX2" fmla="*/ 11676 w 374776"/>
                  <a:gd name="connsiteY2" fmla="*/ 1457325 h 2152650"/>
                  <a:gd name="connsiteX3" fmla="*/ 192651 w 374776"/>
                  <a:gd name="connsiteY3" fmla="*/ 2152650 h 2152650"/>
                  <a:gd name="connsiteX4" fmla="*/ 361528 w 374776"/>
                  <a:gd name="connsiteY4" fmla="*/ 2131929 h 2152650"/>
                  <a:gd name="connsiteX5" fmla="*/ 173601 w 374776"/>
                  <a:gd name="connsiteY5" fmla="*/ 1419225 h 2152650"/>
                  <a:gd name="connsiteX6" fmla="*/ 315618 w 374776"/>
                  <a:gd name="connsiteY6" fmla="*/ 654652 h 2152650"/>
                  <a:gd name="connsiteX7" fmla="*/ 287901 w 374776"/>
                  <a:gd name="connsiteY7" fmla="*/ 0 h 2152650"/>
                  <a:gd name="connsiteX8" fmla="*/ 178793 w 374776"/>
                  <a:gd name="connsiteY8" fmla="*/ 2573 h 2152650"/>
                  <a:gd name="connsiteX0" fmla="*/ 178793 w 391181"/>
                  <a:gd name="connsiteY0" fmla="*/ 2573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78793 w 391181"/>
                  <a:gd name="connsiteY8" fmla="*/ 2573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50132 w 392855"/>
                  <a:gd name="connsiteY0" fmla="*/ 15574 h 2152650"/>
                  <a:gd name="connsiteX1" fmla="*/ 148416 w 392855"/>
                  <a:gd name="connsiteY1" fmla="*/ 647700 h 2152650"/>
                  <a:gd name="connsiteX2" fmla="*/ 13350 w 392855"/>
                  <a:gd name="connsiteY2" fmla="*/ 1457325 h 2152650"/>
                  <a:gd name="connsiteX3" fmla="*/ 194325 w 392855"/>
                  <a:gd name="connsiteY3" fmla="*/ 2152650 h 2152650"/>
                  <a:gd name="connsiteX4" fmla="*/ 363202 w 392855"/>
                  <a:gd name="connsiteY4" fmla="*/ 2131929 h 2152650"/>
                  <a:gd name="connsiteX5" fmla="*/ 175275 w 392855"/>
                  <a:gd name="connsiteY5" fmla="*/ 1419225 h 2152650"/>
                  <a:gd name="connsiteX6" fmla="*/ 317292 w 392855"/>
                  <a:gd name="connsiteY6" fmla="*/ 654652 h 2152650"/>
                  <a:gd name="connsiteX7" fmla="*/ 289575 w 392855"/>
                  <a:gd name="connsiteY7" fmla="*/ 0 h 2152650"/>
                  <a:gd name="connsiteX8" fmla="*/ 150132 w 392855"/>
                  <a:gd name="connsiteY8" fmla="*/ 15574 h 2152650"/>
                  <a:gd name="connsiteX0" fmla="*/ 132798 w 392855"/>
                  <a:gd name="connsiteY0" fmla="*/ 11240 h 2152650"/>
                  <a:gd name="connsiteX1" fmla="*/ 148416 w 392855"/>
                  <a:gd name="connsiteY1" fmla="*/ 647700 h 2152650"/>
                  <a:gd name="connsiteX2" fmla="*/ 13350 w 392855"/>
                  <a:gd name="connsiteY2" fmla="*/ 1457325 h 2152650"/>
                  <a:gd name="connsiteX3" fmla="*/ 194325 w 392855"/>
                  <a:gd name="connsiteY3" fmla="*/ 2152650 h 2152650"/>
                  <a:gd name="connsiteX4" fmla="*/ 363202 w 392855"/>
                  <a:gd name="connsiteY4" fmla="*/ 2131929 h 2152650"/>
                  <a:gd name="connsiteX5" fmla="*/ 175275 w 392855"/>
                  <a:gd name="connsiteY5" fmla="*/ 1419225 h 2152650"/>
                  <a:gd name="connsiteX6" fmla="*/ 317292 w 392855"/>
                  <a:gd name="connsiteY6" fmla="*/ 654652 h 2152650"/>
                  <a:gd name="connsiteX7" fmla="*/ 289575 w 392855"/>
                  <a:gd name="connsiteY7" fmla="*/ 0 h 2152650"/>
                  <a:gd name="connsiteX8" fmla="*/ 132798 w 392855"/>
                  <a:gd name="connsiteY8" fmla="*/ 11240 h 2152650"/>
                  <a:gd name="connsiteX0" fmla="*/ 115464 w 392855"/>
                  <a:gd name="connsiteY0" fmla="*/ 0 h 2158745"/>
                  <a:gd name="connsiteX1" fmla="*/ 148416 w 392855"/>
                  <a:gd name="connsiteY1" fmla="*/ 653795 h 2158745"/>
                  <a:gd name="connsiteX2" fmla="*/ 13350 w 392855"/>
                  <a:gd name="connsiteY2" fmla="*/ 1463420 h 2158745"/>
                  <a:gd name="connsiteX3" fmla="*/ 194325 w 392855"/>
                  <a:gd name="connsiteY3" fmla="*/ 2158745 h 2158745"/>
                  <a:gd name="connsiteX4" fmla="*/ 363202 w 392855"/>
                  <a:gd name="connsiteY4" fmla="*/ 2138024 h 2158745"/>
                  <a:gd name="connsiteX5" fmla="*/ 175275 w 392855"/>
                  <a:gd name="connsiteY5" fmla="*/ 1425320 h 2158745"/>
                  <a:gd name="connsiteX6" fmla="*/ 317292 w 392855"/>
                  <a:gd name="connsiteY6" fmla="*/ 660747 h 2158745"/>
                  <a:gd name="connsiteX7" fmla="*/ 289575 w 392855"/>
                  <a:gd name="connsiteY7" fmla="*/ 6095 h 2158745"/>
                  <a:gd name="connsiteX8" fmla="*/ 115464 w 392855"/>
                  <a:gd name="connsiteY8" fmla="*/ 0 h 2158745"/>
                  <a:gd name="connsiteX0" fmla="*/ 115464 w 392855"/>
                  <a:gd name="connsiteY0" fmla="*/ 0 h 2158745"/>
                  <a:gd name="connsiteX1" fmla="*/ 148416 w 392855"/>
                  <a:gd name="connsiteY1" fmla="*/ 653795 h 2158745"/>
                  <a:gd name="connsiteX2" fmla="*/ 13350 w 392855"/>
                  <a:gd name="connsiteY2" fmla="*/ 1463420 h 2158745"/>
                  <a:gd name="connsiteX3" fmla="*/ 194325 w 392855"/>
                  <a:gd name="connsiteY3" fmla="*/ 2158745 h 2158745"/>
                  <a:gd name="connsiteX4" fmla="*/ 363202 w 392855"/>
                  <a:gd name="connsiteY4" fmla="*/ 2138024 h 2158745"/>
                  <a:gd name="connsiteX5" fmla="*/ 175275 w 392855"/>
                  <a:gd name="connsiteY5" fmla="*/ 1425320 h 2158745"/>
                  <a:gd name="connsiteX6" fmla="*/ 317292 w 392855"/>
                  <a:gd name="connsiteY6" fmla="*/ 660747 h 2158745"/>
                  <a:gd name="connsiteX7" fmla="*/ 289575 w 392855"/>
                  <a:gd name="connsiteY7" fmla="*/ 6095 h 2158745"/>
                  <a:gd name="connsiteX8" fmla="*/ 115464 w 392855"/>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46589 w 418794"/>
                  <a:gd name="connsiteY0" fmla="*/ 0 h 2158745"/>
                  <a:gd name="connsiteX1" fmla="*/ 179541 w 418794"/>
                  <a:gd name="connsiteY1" fmla="*/ 653795 h 2158745"/>
                  <a:gd name="connsiteX2" fmla="*/ 22807 w 418794"/>
                  <a:gd name="connsiteY2" fmla="*/ 1463420 h 2158745"/>
                  <a:gd name="connsiteX3" fmla="*/ 225450 w 418794"/>
                  <a:gd name="connsiteY3" fmla="*/ 2158745 h 2158745"/>
                  <a:gd name="connsiteX4" fmla="*/ 394327 w 418794"/>
                  <a:gd name="connsiteY4" fmla="*/ 2138024 h 2158745"/>
                  <a:gd name="connsiteX5" fmla="*/ 206400 w 418794"/>
                  <a:gd name="connsiteY5" fmla="*/ 1425320 h 2158745"/>
                  <a:gd name="connsiteX6" fmla="*/ 348417 w 418794"/>
                  <a:gd name="connsiteY6" fmla="*/ 660747 h 2158745"/>
                  <a:gd name="connsiteX7" fmla="*/ 320700 w 418794"/>
                  <a:gd name="connsiteY7" fmla="*/ 6095 h 2158745"/>
                  <a:gd name="connsiteX8" fmla="*/ 146589 w 418794"/>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2139 w 408867"/>
                  <a:gd name="connsiteY5" fmla="*/ 1442655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83472 w 408867"/>
                  <a:gd name="connsiteY5" fmla="*/ 1464323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83472 w 408867"/>
                  <a:gd name="connsiteY5" fmla="*/ 1464323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388246"/>
                  <a:gd name="connsiteY0" fmla="*/ 0 h 2158745"/>
                  <a:gd name="connsiteX1" fmla="*/ 169614 w 388246"/>
                  <a:gd name="connsiteY1" fmla="*/ 653795 h 2158745"/>
                  <a:gd name="connsiteX2" fmla="*/ 12880 w 388246"/>
                  <a:gd name="connsiteY2" fmla="*/ 1463420 h 2158745"/>
                  <a:gd name="connsiteX3" fmla="*/ 215523 w 388246"/>
                  <a:gd name="connsiteY3" fmla="*/ 2158745 h 2158745"/>
                  <a:gd name="connsiteX4" fmla="*/ 384400 w 388246"/>
                  <a:gd name="connsiteY4" fmla="*/ 2138024 h 2158745"/>
                  <a:gd name="connsiteX5" fmla="*/ 183472 w 388246"/>
                  <a:gd name="connsiteY5" fmla="*/ 1464323 h 2158745"/>
                  <a:gd name="connsiteX6" fmla="*/ 338490 w 388246"/>
                  <a:gd name="connsiteY6" fmla="*/ 660747 h 2158745"/>
                  <a:gd name="connsiteX7" fmla="*/ 266867 w 388246"/>
                  <a:gd name="connsiteY7" fmla="*/ 6095 h 2158745"/>
                  <a:gd name="connsiteX8" fmla="*/ 136662 w 388246"/>
                  <a:gd name="connsiteY8" fmla="*/ 0 h 2158745"/>
                  <a:gd name="connsiteX0" fmla="*/ 136662 w 384400"/>
                  <a:gd name="connsiteY0" fmla="*/ 0 h 2158745"/>
                  <a:gd name="connsiteX1" fmla="*/ 169614 w 384400"/>
                  <a:gd name="connsiteY1" fmla="*/ 653795 h 2158745"/>
                  <a:gd name="connsiteX2" fmla="*/ 12880 w 384400"/>
                  <a:gd name="connsiteY2" fmla="*/ 1463420 h 2158745"/>
                  <a:gd name="connsiteX3" fmla="*/ 215523 w 384400"/>
                  <a:gd name="connsiteY3" fmla="*/ 2158745 h 2158745"/>
                  <a:gd name="connsiteX4" fmla="*/ 384400 w 384400"/>
                  <a:gd name="connsiteY4" fmla="*/ 2138024 h 2158745"/>
                  <a:gd name="connsiteX5" fmla="*/ 183472 w 384400"/>
                  <a:gd name="connsiteY5" fmla="*/ 1464323 h 2158745"/>
                  <a:gd name="connsiteX6" fmla="*/ 309219 w 384400"/>
                  <a:gd name="connsiteY6" fmla="*/ 631477 h 2158745"/>
                  <a:gd name="connsiteX7" fmla="*/ 266867 w 384400"/>
                  <a:gd name="connsiteY7" fmla="*/ 6095 h 2158745"/>
                  <a:gd name="connsiteX8" fmla="*/ 136662 w 384400"/>
                  <a:gd name="connsiteY8" fmla="*/ 0 h 2158745"/>
                  <a:gd name="connsiteX0" fmla="*/ 136662 w 384400"/>
                  <a:gd name="connsiteY0" fmla="*/ 0 h 2158745"/>
                  <a:gd name="connsiteX1" fmla="*/ 169614 w 384400"/>
                  <a:gd name="connsiteY1" fmla="*/ 653795 h 2158745"/>
                  <a:gd name="connsiteX2" fmla="*/ 12880 w 384400"/>
                  <a:gd name="connsiteY2" fmla="*/ 1463420 h 2158745"/>
                  <a:gd name="connsiteX3" fmla="*/ 215523 w 384400"/>
                  <a:gd name="connsiteY3" fmla="*/ 2158745 h 2158745"/>
                  <a:gd name="connsiteX4" fmla="*/ 384400 w 384400"/>
                  <a:gd name="connsiteY4" fmla="*/ 2138024 h 2158745"/>
                  <a:gd name="connsiteX5" fmla="*/ 139567 w 384400"/>
                  <a:gd name="connsiteY5" fmla="*/ 1464322 h 2158745"/>
                  <a:gd name="connsiteX6" fmla="*/ 309219 w 384400"/>
                  <a:gd name="connsiteY6" fmla="*/ 631477 h 2158745"/>
                  <a:gd name="connsiteX7" fmla="*/ 266867 w 384400"/>
                  <a:gd name="connsiteY7" fmla="*/ 6095 h 2158745"/>
                  <a:gd name="connsiteX8" fmla="*/ 136662 w 384400"/>
                  <a:gd name="connsiteY8" fmla="*/ 0 h 2158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4400" h="2158745">
                    <a:moveTo>
                      <a:pt x="136662" y="0"/>
                    </a:moveTo>
                    <a:cubicBezTo>
                      <a:pt x="357106" y="423057"/>
                      <a:pt x="226524" y="447420"/>
                      <a:pt x="169614" y="653795"/>
                    </a:cubicBezTo>
                    <a:cubicBezTo>
                      <a:pt x="62476" y="928004"/>
                      <a:pt x="-35995" y="1228214"/>
                      <a:pt x="12880" y="1463420"/>
                    </a:cubicBezTo>
                    <a:cubicBezTo>
                      <a:pt x="90539" y="1695195"/>
                      <a:pt x="124862" y="1909635"/>
                      <a:pt x="215523" y="2158745"/>
                    </a:cubicBezTo>
                    <a:lnTo>
                      <a:pt x="384400" y="2138024"/>
                    </a:lnTo>
                    <a:cubicBezTo>
                      <a:pt x="291422" y="1891788"/>
                      <a:pt x="202209" y="1701890"/>
                      <a:pt x="139567" y="1464322"/>
                    </a:cubicBezTo>
                    <a:cubicBezTo>
                      <a:pt x="80011" y="1200797"/>
                      <a:pt x="191096" y="899335"/>
                      <a:pt x="309219" y="631477"/>
                    </a:cubicBezTo>
                    <a:cubicBezTo>
                      <a:pt x="380273" y="429608"/>
                      <a:pt x="419680" y="335791"/>
                      <a:pt x="266867" y="6095"/>
                    </a:cubicBezTo>
                    <a:cubicBezTo>
                      <a:pt x="208830" y="4063"/>
                      <a:pt x="194699" y="2032"/>
                      <a:pt x="136662" y="0"/>
                    </a:cubicBezTo>
                    <a:close/>
                  </a:path>
                </a:pathLst>
              </a:custGeom>
              <a:solidFill>
                <a:srgbClr val="FFD302"/>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nvGrpSpPr>
              <p:cNvPr id="31" name="그룹 183">
                <a:extLst>
                  <a:ext uri="{FF2B5EF4-FFF2-40B4-BE49-F238E27FC236}">
                    <a16:creationId xmlns="" xmlns:a16="http://schemas.microsoft.com/office/drawing/2014/main" id="{A882922D-0AA2-42AA-985D-2298BA8916C9}"/>
                  </a:ext>
                </a:extLst>
              </p:cNvPr>
              <p:cNvGrpSpPr/>
              <p:nvPr/>
            </p:nvGrpSpPr>
            <p:grpSpPr>
              <a:xfrm>
                <a:off x="9498806" y="3311273"/>
                <a:ext cx="1998856" cy="1963514"/>
                <a:chOff x="9498806" y="3311273"/>
                <a:chExt cx="1998856" cy="1963514"/>
              </a:xfrm>
            </p:grpSpPr>
            <p:grpSp>
              <p:nvGrpSpPr>
                <p:cNvPr id="32" name="Group 2">
                  <a:extLst>
                    <a:ext uri="{FF2B5EF4-FFF2-40B4-BE49-F238E27FC236}">
                      <a16:creationId xmlns="" xmlns:a16="http://schemas.microsoft.com/office/drawing/2014/main" id="{A597FD20-0088-43C4-A693-E249EBE1A22D}"/>
                    </a:ext>
                  </a:extLst>
                </p:cNvPr>
                <p:cNvGrpSpPr/>
                <p:nvPr/>
              </p:nvGrpSpPr>
              <p:grpSpPr>
                <a:xfrm rot="15300000">
                  <a:off x="9647135" y="4453947"/>
                  <a:ext cx="672511" cy="969170"/>
                  <a:chOff x="967240" y="3289369"/>
                  <a:chExt cx="1100200" cy="1585520"/>
                </a:xfrm>
              </p:grpSpPr>
              <p:sp>
                <p:nvSpPr>
                  <p:cNvPr id="42" name="Freeform 3">
                    <a:extLst>
                      <a:ext uri="{FF2B5EF4-FFF2-40B4-BE49-F238E27FC236}">
                        <a16:creationId xmlns="" xmlns:a16="http://schemas.microsoft.com/office/drawing/2014/main" id="{A0C2B8A8-6986-4331-A13F-28D75E691D81}"/>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43" name="Freeform 4">
                    <a:extLst>
                      <a:ext uri="{FF2B5EF4-FFF2-40B4-BE49-F238E27FC236}">
                        <a16:creationId xmlns="" xmlns:a16="http://schemas.microsoft.com/office/drawing/2014/main" id="{218DB054-5CD0-4BB1-9311-234EA0D3DAFB}"/>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sp>
              <p:nvSpPr>
                <p:cNvPr id="33" name="Freeform 13">
                  <a:extLst>
                    <a:ext uri="{FF2B5EF4-FFF2-40B4-BE49-F238E27FC236}">
                      <a16:creationId xmlns="" xmlns:a16="http://schemas.microsoft.com/office/drawing/2014/main" id="{A9BCB213-4BEB-4BEB-B7A6-615FAE7D478B}"/>
                    </a:ext>
                  </a:extLst>
                </p:cNvPr>
                <p:cNvSpPr/>
                <p:nvPr/>
              </p:nvSpPr>
              <p:spPr>
                <a:xfrm rot="4407011">
                  <a:off x="10918637" y="3366457"/>
                  <a:ext cx="290163" cy="817189"/>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rgbClr val="FFD302">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nvGrpSpPr>
                <p:cNvPr id="34" name="Group 15">
                  <a:extLst>
                    <a:ext uri="{FF2B5EF4-FFF2-40B4-BE49-F238E27FC236}">
                      <a16:creationId xmlns="" xmlns:a16="http://schemas.microsoft.com/office/drawing/2014/main" id="{0DD77BF2-DC6F-46CD-9D3B-0376A4A1FC23}"/>
                    </a:ext>
                  </a:extLst>
                </p:cNvPr>
                <p:cNvGrpSpPr/>
                <p:nvPr/>
              </p:nvGrpSpPr>
              <p:grpSpPr>
                <a:xfrm rot="5400000">
                  <a:off x="10675128" y="4128426"/>
                  <a:ext cx="577045" cy="831590"/>
                  <a:chOff x="967240" y="3289369"/>
                  <a:chExt cx="1100200" cy="1585520"/>
                </a:xfrm>
              </p:grpSpPr>
              <p:sp>
                <p:nvSpPr>
                  <p:cNvPr id="40" name="Freeform 16">
                    <a:extLst>
                      <a:ext uri="{FF2B5EF4-FFF2-40B4-BE49-F238E27FC236}">
                        <a16:creationId xmlns="" xmlns:a16="http://schemas.microsoft.com/office/drawing/2014/main" id="{F43099D7-539E-4F22-9CC3-83C10890C647}"/>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41" name="Freeform 17">
                    <a:extLst>
                      <a:ext uri="{FF2B5EF4-FFF2-40B4-BE49-F238E27FC236}">
                        <a16:creationId xmlns="" xmlns:a16="http://schemas.microsoft.com/office/drawing/2014/main" id="{784CAEF3-0635-4D0B-A083-356545A71024}"/>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sp>
              <p:nvSpPr>
                <p:cNvPr id="35" name="Freeform 19">
                  <a:extLst>
                    <a:ext uri="{FF2B5EF4-FFF2-40B4-BE49-F238E27FC236}">
                      <a16:creationId xmlns="" xmlns:a16="http://schemas.microsoft.com/office/drawing/2014/main" id="{0BC5BC5E-E676-4D63-A991-13517F679033}"/>
                    </a:ext>
                  </a:extLst>
                </p:cNvPr>
                <p:cNvSpPr/>
                <p:nvPr/>
              </p:nvSpPr>
              <p:spPr>
                <a:xfrm rot="3762166">
                  <a:off x="10883440" y="4518509"/>
                  <a:ext cx="321894" cy="906551"/>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rgbClr val="FFD302"/>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Arial Unicode MS"/>
                    <a:cs typeface="+mn-cs"/>
                  </a:endParaRPr>
                </a:p>
              </p:txBody>
            </p:sp>
            <p:sp>
              <p:nvSpPr>
                <p:cNvPr id="36" name="Freeform 20">
                  <a:extLst>
                    <a:ext uri="{FF2B5EF4-FFF2-40B4-BE49-F238E27FC236}">
                      <a16:creationId xmlns="" xmlns:a16="http://schemas.microsoft.com/office/drawing/2014/main" id="{9BFC1F29-C068-47F6-839D-9DE7BAFB69F1}"/>
                    </a:ext>
                  </a:extLst>
                </p:cNvPr>
                <p:cNvSpPr/>
                <p:nvPr/>
              </p:nvSpPr>
              <p:spPr>
                <a:xfrm rot="6040617" flipV="1">
                  <a:off x="9893194" y="3712846"/>
                  <a:ext cx="344847" cy="971195"/>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rgbClr val="FFD302"/>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nvGrpSpPr>
                <p:cNvPr id="37" name="Group 15">
                  <a:extLst>
                    <a:ext uri="{FF2B5EF4-FFF2-40B4-BE49-F238E27FC236}">
                      <a16:creationId xmlns="" xmlns:a16="http://schemas.microsoft.com/office/drawing/2014/main" id="{21E1C7A3-AB17-430A-A529-82E45B327E51}"/>
                    </a:ext>
                  </a:extLst>
                </p:cNvPr>
                <p:cNvGrpSpPr/>
                <p:nvPr/>
              </p:nvGrpSpPr>
              <p:grpSpPr>
                <a:xfrm rot="18284720">
                  <a:off x="10094144" y="3209875"/>
                  <a:ext cx="459730" cy="662525"/>
                  <a:chOff x="967240" y="3289369"/>
                  <a:chExt cx="1100200" cy="1585520"/>
                </a:xfrm>
              </p:grpSpPr>
              <p:sp>
                <p:nvSpPr>
                  <p:cNvPr id="38" name="Freeform 16">
                    <a:extLst>
                      <a:ext uri="{FF2B5EF4-FFF2-40B4-BE49-F238E27FC236}">
                        <a16:creationId xmlns="" xmlns:a16="http://schemas.microsoft.com/office/drawing/2014/main" id="{C75C4252-273C-477A-A8DA-5408DE924CA6}"/>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Arial Unicode MS"/>
                      <a:cs typeface="+mn-cs"/>
                    </a:endParaRPr>
                  </a:p>
                </p:txBody>
              </p:sp>
              <p:sp>
                <p:nvSpPr>
                  <p:cNvPr id="39" name="Freeform 17">
                    <a:extLst>
                      <a:ext uri="{FF2B5EF4-FFF2-40B4-BE49-F238E27FC236}">
                        <a16:creationId xmlns="" xmlns:a16="http://schemas.microsoft.com/office/drawing/2014/main" id="{CB1EC61D-5292-4D17-9878-228876C5663F}"/>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grpSp>
        </p:grpSp>
      </p:grpSp>
      <p:pic>
        <p:nvPicPr>
          <p:cNvPr id="49" name="Picture 3" descr="người lao động làm việc vất vả">
            <a:extLst>
              <a:ext uri="{FF2B5EF4-FFF2-40B4-BE49-F238E27FC236}">
                <a16:creationId xmlns="" xmlns:a16="http://schemas.microsoft.com/office/drawing/2014/main" id="{BF2AC7FE-A16E-46B8-9FB9-1FC1C978B56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6113" y="3232382"/>
            <a:ext cx="2175106" cy="1690164"/>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pic>
        <p:nvPicPr>
          <p:cNvPr id="50" name="Picture 4" descr="Ammonia%20Manufacture%201">
            <a:extLst>
              <a:ext uri="{FF2B5EF4-FFF2-40B4-BE49-F238E27FC236}">
                <a16:creationId xmlns="" xmlns:a16="http://schemas.microsoft.com/office/drawing/2014/main" id="{60101FB2-B297-45E0-879F-9A0DBDF76F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63926" y="3291618"/>
            <a:ext cx="2445380" cy="1851815"/>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grpSp>
        <p:nvGrpSpPr>
          <p:cNvPr id="51" name="Group 21">
            <a:extLst>
              <a:ext uri="{FF2B5EF4-FFF2-40B4-BE49-F238E27FC236}">
                <a16:creationId xmlns="" xmlns:a16="http://schemas.microsoft.com/office/drawing/2014/main" id="{A196E9A2-2497-4D3F-B13E-F69CF8556C30}"/>
              </a:ext>
            </a:extLst>
          </p:cNvPr>
          <p:cNvGrpSpPr>
            <a:grpSpLocks/>
          </p:cNvGrpSpPr>
          <p:nvPr/>
        </p:nvGrpSpPr>
        <p:grpSpPr bwMode="auto">
          <a:xfrm>
            <a:off x="-25669" y="1706238"/>
            <a:ext cx="12046315" cy="218564"/>
            <a:chOff x="240" y="576"/>
            <a:chExt cx="5298" cy="0"/>
          </a:xfrm>
        </p:grpSpPr>
        <p:sp>
          <p:nvSpPr>
            <p:cNvPr id="52" name="Line 7">
              <a:extLst>
                <a:ext uri="{FF2B5EF4-FFF2-40B4-BE49-F238E27FC236}">
                  <a16:creationId xmlns="" xmlns:a16="http://schemas.microsoft.com/office/drawing/2014/main" id="{2D36D5D4-4B97-4306-A8B7-4A69E6E6087E}"/>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3" name="Line 8">
              <a:extLst>
                <a:ext uri="{FF2B5EF4-FFF2-40B4-BE49-F238E27FC236}">
                  <a16:creationId xmlns="" xmlns:a16="http://schemas.microsoft.com/office/drawing/2014/main" id="{85185978-03E6-4CA0-884A-D95DA321026D}"/>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pic>
        <p:nvPicPr>
          <p:cNvPr id="54" name="Picture 5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1000" fill="hold"/>
                                        <p:tgtEl>
                                          <p:spTgt spid="15"/>
                                        </p:tgtEl>
                                        <p:attrNameLst>
                                          <p:attrName>ppt_w</p:attrName>
                                        </p:attrNameLst>
                                      </p:cBhvr>
                                      <p:tavLst>
                                        <p:tav tm="0">
                                          <p:val>
                                            <p:fltVal val="0"/>
                                          </p:val>
                                        </p:tav>
                                        <p:tav tm="100000">
                                          <p:val>
                                            <p:strVal val="#ppt_w"/>
                                          </p:val>
                                        </p:tav>
                                      </p:tavLst>
                                    </p:anim>
                                    <p:anim calcmode="lin" valueType="num">
                                      <p:cBhvr>
                                        <p:cTn id="8" dur="1000" fill="hold"/>
                                        <p:tgtEl>
                                          <p:spTgt spid="15"/>
                                        </p:tgtEl>
                                        <p:attrNameLst>
                                          <p:attrName>ppt_h</p:attrName>
                                        </p:attrNameLst>
                                      </p:cBhvr>
                                      <p:tavLst>
                                        <p:tav tm="0">
                                          <p:val>
                                            <p:fltVal val="0"/>
                                          </p:val>
                                        </p:tav>
                                        <p:tav tm="100000">
                                          <p:val>
                                            <p:strVal val="#ppt_h"/>
                                          </p:val>
                                        </p:tav>
                                      </p:tavLst>
                                    </p:anim>
                                    <p:anim calcmode="lin" valueType="num">
                                      <p:cBhvr>
                                        <p:cTn id="9" dur="1000" fill="hold"/>
                                        <p:tgtEl>
                                          <p:spTgt spid="15"/>
                                        </p:tgtEl>
                                        <p:attrNameLst>
                                          <p:attrName>style.rotation</p:attrName>
                                        </p:attrNameLst>
                                      </p:cBhvr>
                                      <p:tavLst>
                                        <p:tav tm="0">
                                          <p:val>
                                            <p:fltVal val="90"/>
                                          </p:val>
                                        </p:tav>
                                        <p:tav tm="100000">
                                          <p:val>
                                            <p:fltVal val="0"/>
                                          </p:val>
                                        </p:tav>
                                      </p:tavLst>
                                    </p:anim>
                                    <p:animEffect transition="in" filter="fade">
                                      <p:cBhvr>
                                        <p:cTn id="10" dur="1000"/>
                                        <p:tgtEl>
                                          <p:spTgt spid="15"/>
                                        </p:tgtEl>
                                      </p:cBhvr>
                                    </p:animEffect>
                                  </p:childTnLst>
                                </p:cTn>
                              </p:par>
                              <p:par>
                                <p:cTn id="11" presetID="31" presetClass="entr" presetSubtype="0" fill="hold" nodeType="withEffect">
                                  <p:stCondLst>
                                    <p:cond delay="0"/>
                                  </p:stCondLst>
                                  <p:childTnLst>
                                    <p:set>
                                      <p:cBhvr>
                                        <p:cTn id="12" dur="1" fill="hold">
                                          <p:stCondLst>
                                            <p:cond delay="0"/>
                                          </p:stCondLst>
                                        </p:cTn>
                                        <p:tgtEl>
                                          <p:spTgt spid="51"/>
                                        </p:tgtEl>
                                        <p:attrNameLst>
                                          <p:attrName>style.visibility</p:attrName>
                                        </p:attrNameLst>
                                      </p:cBhvr>
                                      <p:to>
                                        <p:strVal val="visible"/>
                                      </p:to>
                                    </p:set>
                                    <p:anim calcmode="lin" valueType="num">
                                      <p:cBhvr>
                                        <p:cTn id="13" dur="1000" fill="hold"/>
                                        <p:tgtEl>
                                          <p:spTgt spid="51"/>
                                        </p:tgtEl>
                                        <p:attrNameLst>
                                          <p:attrName>ppt_w</p:attrName>
                                        </p:attrNameLst>
                                      </p:cBhvr>
                                      <p:tavLst>
                                        <p:tav tm="0">
                                          <p:val>
                                            <p:fltVal val="0"/>
                                          </p:val>
                                        </p:tav>
                                        <p:tav tm="100000">
                                          <p:val>
                                            <p:strVal val="#ppt_w"/>
                                          </p:val>
                                        </p:tav>
                                      </p:tavLst>
                                    </p:anim>
                                    <p:anim calcmode="lin" valueType="num">
                                      <p:cBhvr>
                                        <p:cTn id="14" dur="1000" fill="hold"/>
                                        <p:tgtEl>
                                          <p:spTgt spid="51"/>
                                        </p:tgtEl>
                                        <p:attrNameLst>
                                          <p:attrName>ppt_h</p:attrName>
                                        </p:attrNameLst>
                                      </p:cBhvr>
                                      <p:tavLst>
                                        <p:tav tm="0">
                                          <p:val>
                                            <p:fltVal val="0"/>
                                          </p:val>
                                        </p:tav>
                                        <p:tav tm="100000">
                                          <p:val>
                                            <p:strVal val="#ppt_h"/>
                                          </p:val>
                                        </p:tav>
                                      </p:tavLst>
                                    </p:anim>
                                    <p:anim calcmode="lin" valueType="num">
                                      <p:cBhvr>
                                        <p:cTn id="15" dur="1000" fill="hold"/>
                                        <p:tgtEl>
                                          <p:spTgt spid="51"/>
                                        </p:tgtEl>
                                        <p:attrNameLst>
                                          <p:attrName>style.rotation</p:attrName>
                                        </p:attrNameLst>
                                      </p:cBhvr>
                                      <p:tavLst>
                                        <p:tav tm="0">
                                          <p:val>
                                            <p:fltVal val="90"/>
                                          </p:val>
                                        </p:tav>
                                        <p:tav tm="100000">
                                          <p:val>
                                            <p:fltVal val="0"/>
                                          </p:val>
                                        </p:tav>
                                      </p:tavLst>
                                    </p:anim>
                                    <p:animEffect transition="in" filter="fade">
                                      <p:cBhvr>
                                        <p:cTn id="16" dur="1000"/>
                                        <p:tgtEl>
                                          <p:spTgt spid="51"/>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circle(in)">
                                      <p:cBhvr>
                                        <p:cTn id="21" dur="2000"/>
                                        <p:tgtEl>
                                          <p:spTgt spid="22"/>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circle(in)">
                                      <p:cBhvr>
                                        <p:cTn id="24" dur="2000"/>
                                        <p:tgtEl>
                                          <p:spTgt spid="23"/>
                                        </p:tgtEl>
                                      </p:cBhvr>
                                    </p:animEffect>
                                  </p:childTnLst>
                                </p:cTn>
                              </p:par>
                              <p:par>
                                <p:cTn id="25" presetID="6" presetClass="entr" presetSubtype="16" fill="hold"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circle(in)">
                                      <p:cBhvr>
                                        <p:cTn id="27" dur="2000"/>
                                        <p:tgtEl>
                                          <p:spTgt spid="12"/>
                                        </p:tgtEl>
                                      </p:cBhvr>
                                    </p:animEffect>
                                  </p:childTnLst>
                                </p:cTn>
                              </p:par>
                              <p:par>
                                <p:cTn id="28" presetID="6" presetClass="entr" presetSubtype="16" fill="hold"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circle(in)">
                                      <p:cBhvr>
                                        <p:cTn id="30" dur="2000"/>
                                        <p:tgtEl>
                                          <p:spTgt spid="14"/>
                                        </p:tgtEl>
                                      </p:cBhvr>
                                    </p:animEffect>
                                  </p:childTnLst>
                                </p:cTn>
                              </p:par>
                              <p:par>
                                <p:cTn id="31" presetID="6" presetClass="entr" presetSubtype="16" fill="hold" nodeType="withEffect">
                                  <p:stCondLst>
                                    <p:cond delay="0"/>
                                  </p:stCondLst>
                                  <p:childTnLst>
                                    <p:set>
                                      <p:cBhvr>
                                        <p:cTn id="32" dur="1" fill="hold">
                                          <p:stCondLst>
                                            <p:cond delay="0"/>
                                          </p:stCondLst>
                                        </p:cTn>
                                        <p:tgtEl>
                                          <p:spTgt spid="560140"/>
                                        </p:tgtEl>
                                        <p:attrNameLst>
                                          <p:attrName>style.visibility</p:attrName>
                                        </p:attrNameLst>
                                      </p:cBhvr>
                                      <p:to>
                                        <p:strVal val="visible"/>
                                      </p:to>
                                    </p:set>
                                    <p:animEffect transition="in" filter="circle(in)">
                                      <p:cBhvr>
                                        <p:cTn id="33" dur="2000"/>
                                        <p:tgtEl>
                                          <p:spTgt spid="560140"/>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circle(in)">
                                      <p:cBhvr>
                                        <p:cTn id="36" dur="2000"/>
                                        <p:tgtEl>
                                          <p:spTgt spid="24"/>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circle(in)">
                                      <p:cBhvr>
                                        <p:cTn id="39" dur="2000"/>
                                        <p:tgtEl>
                                          <p:spTgt spid="25"/>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circle(in)">
                                      <p:cBhvr>
                                        <p:cTn id="42" dur="2000"/>
                                        <p:tgtEl>
                                          <p:spTgt spid="26"/>
                                        </p:tgtEl>
                                      </p:cBhvr>
                                    </p:animEffect>
                                  </p:childTnLst>
                                </p:cTn>
                              </p:par>
                              <p:par>
                                <p:cTn id="43" presetID="6" presetClass="entr" presetSubtype="16"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circle(in)">
                                      <p:cBhvr>
                                        <p:cTn id="45" dur="2000"/>
                                        <p:tgtEl>
                                          <p:spTgt spid="27"/>
                                        </p:tgtEl>
                                      </p:cBhvr>
                                    </p:animEffect>
                                  </p:childTnLst>
                                </p:cTn>
                              </p:par>
                              <p:par>
                                <p:cTn id="46" presetID="6" presetClass="entr" presetSubtype="16" fill="hold" nodeType="withEffect">
                                  <p:stCondLst>
                                    <p:cond delay="0"/>
                                  </p:stCondLst>
                                  <p:childTnLst>
                                    <p:set>
                                      <p:cBhvr>
                                        <p:cTn id="47" dur="1" fill="hold">
                                          <p:stCondLst>
                                            <p:cond delay="0"/>
                                          </p:stCondLst>
                                        </p:cTn>
                                        <p:tgtEl>
                                          <p:spTgt spid="49"/>
                                        </p:tgtEl>
                                        <p:attrNameLst>
                                          <p:attrName>style.visibility</p:attrName>
                                        </p:attrNameLst>
                                      </p:cBhvr>
                                      <p:to>
                                        <p:strVal val="visible"/>
                                      </p:to>
                                    </p:set>
                                    <p:animEffect transition="in" filter="circle(in)">
                                      <p:cBhvr>
                                        <p:cTn id="48" dur="2000"/>
                                        <p:tgtEl>
                                          <p:spTgt spid="49"/>
                                        </p:tgtEl>
                                      </p:cBhvr>
                                    </p:animEffect>
                                  </p:childTnLst>
                                </p:cTn>
                              </p:par>
                              <p:par>
                                <p:cTn id="49" presetID="6" presetClass="entr" presetSubtype="16" fill="hold" nodeType="withEffect">
                                  <p:stCondLst>
                                    <p:cond delay="0"/>
                                  </p:stCondLst>
                                  <p:childTnLst>
                                    <p:set>
                                      <p:cBhvr>
                                        <p:cTn id="50" dur="1" fill="hold">
                                          <p:stCondLst>
                                            <p:cond delay="0"/>
                                          </p:stCondLst>
                                        </p:cTn>
                                        <p:tgtEl>
                                          <p:spTgt spid="50"/>
                                        </p:tgtEl>
                                        <p:attrNameLst>
                                          <p:attrName>style.visibility</p:attrName>
                                        </p:attrNameLst>
                                      </p:cBhvr>
                                      <p:to>
                                        <p:strVal val="visible"/>
                                      </p:to>
                                    </p:set>
                                    <p:animEffect transition="in" filter="circle(in)">
                                      <p:cBhvr>
                                        <p:cTn id="51" dur="2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15" grpId="0"/>
      <p:bldP spid="24" grpId="0"/>
      <p:bldP spid="25" grpId="0"/>
      <p:bldP spid="26"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4">
            <a:extLst>
              <a:ext uri="{FF2B5EF4-FFF2-40B4-BE49-F238E27FC236}">
                <a16:creationId xmlns="" xmlns:a16="http://schemas.microsoft.com/office/drawing/2014/main" id="{CEA2033E-CA0F-4E8A-85FA-C43051F95837}"/>
              </a:ext>
            </a:extLst>
          </p:cNvPr>
          <p:cNvSpPr>
            <a:spLocks noChangeArrowheads="1"/>
          </p:cNvSpPr>
          <p:nvPr/>
        </p:nvSpPr>
        <p:spPr bwMode="auto">
          <a:xfrm>
            <a:off x="187355" y="1306420"/>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800" b="1" dirty="0">
                <a:solidFill>
                  <a:srgbClr val="0033CC"/>
                </a:solidFill>
                <a:cs typeface="Times New Roman" panose="02020603050405020304" pitchFamily="18" charset="0"/>
              </a:rPr>
              <a:t>3.1.3. </a:t>
            </a:r>
            <a:r>
              <a:rPr lang="vi-VN" altLang="en-US" sz="2800" b="1" dirty="0">
                <a:solidFill>
                  <a:srgbClr val="0033CC"/>
                </a:solidFill>
                <a:cs typeface="Times New Roman" panose="02020603050405020304" pitchFamily="18" charset="0"/>
              </a:rPr>
              <a:t>Các </a:t>
            </a:r>
            <a:r>
              <a:rPr lang="en-US" altLang="en-US" sz="2800" b="1" dirty="0" err="1">
                <a:solidFill>
                  <a:srgbClr val="0033CC"/>
                </a:solidFill>
                <a:cs typeface="Times New Roman" panose="02020603050405020304" pitchFamily="18" charset="0"/>
              </a:rPr>
              <a:t>phương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pháp</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sản</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xuất</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giá</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trị</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thặng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dư</a:t>
            </a:r>
            <a:endParaRPr lang="en-US" altLang="en-US" sz="2800" dirty="0">
              <a:solidFill>
                <a:srgbClr val="0033CC"/>
              </a:solidFill>
            </a:endParaRPr>
          </a:p>
        </p:txBody>
      </p:sp>
      <p:sp>
        <p:nvSpPr>
          <p:cNvPr id="14" name="Text Box 4">
            <a:extLst>
              <a:ext uri="{FF2B5EF4-FFF2-40B4-BE49-F238E27FC236}">
                <a16:creationId xmlns="" xmlns:a16="http://schemas.microsoft.com/office/drawing/2014/main" id="{762BE62A-24CF-4234-AA8A-13E5B5130115}"/>
              </a:ext>
            </a:extLst>
          </p:cNvPr>
          <p:cNvSpPr txBox="1">
            <a:spLocks noChangeArrowheads="1"/>
          </p:cNvSpPr>
          <p:nvPr/>
        </p:nvSpPr>
        <p:spPr bwMode="auto">
          <a:xfrm>
            <a:off x="2204328" y="1839297"/>
            <a:ext cx="7086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buFont typeface="Wingdings" panose="05000000000000000000" pitchFamily="2" charset="2"/>
              <a:buChar char="v"/>
            </a:pPr>
            <a:r>
              <a:rPr lang="vi-VN" altLang="en-US" sz="2400" b="1" dirty="0">
                <a:solidFill>
                  <a:srgbClr val="008000"/>
                </a:solidFill>
              </a:rPr>
              <a:t>Sản xuất giá trị thặng dư tuyệt đối</a:t>
            </a:r>
          </a:p>
        </p:txBody>
      </p:sp>
      <p:sp>
        <p:nvSpPr>
          <p:cNvPr id="15" name="TextBox 14">
            <a:extLst>
              <a:ext uri="{FF2B5EF4-FFF2-40B4-BE49-F238E27FC236}">
                <a16:creationId xmlns="" xmlns:a16="http://schemas.microsoft.com/office/drawing/2014/main" id="{7C1747E6-2DD6-427B-B6B2-94A358443DD2}"/>
              </a:ext>
            </a:extLst>
          </p:cNvPr>
          <p:cNvSpPr txBox="1"/>
          <p:nvPr/>
        </p:nvSpPr>
        <p:spPr>
          <a:xfrm>
            <a:off x="481443" y="2257538"/>
            <a:ext cx="11076714" cy="1107996"/>
          </a:xfrm>
          <a:prstGeom prst="rect">
            <a:avLst/>
          </a:prstGeom>
          <a:noFill/>
          <a:ln>
            <a:solidFill>
              <a:schemeClr val="tx1"/>
            </a:solidFill>
          </a:ln>
        </p:spPr>
        <p:txBody>
          <a:bodyPr wrap="square">
            <a:spAutoFit/>
          </a:bodyPr>
          <a:lstStyle/>
          <a:p>
            <a:pPr algn="ctr"/>
            <a:r>
              <a:rPr lang="vi-VN" sz="2200" b="0" i="0" dirty="0">
                <a:solidFill>
                  <a:srgbClr val="010101"/>
                </a:solidFill>
                <a:effectLst/>
                <a:latin typeface="Arial" panose="020B0604020202020204" pitchFamily="34" charset="0"/>
                <a:cs typeface="Arial" panose="020B0604020202020204" pitchFamily="34" charset="0"/>
              </a:rPr>
              <a:t>Giá trị thặng dư tuyệt đối là giá trị thặng dư thu được do </a:t>
            </a:r>
            <a:r>
              <a:rPr lang="vi-VN" sz="2200" b="1" i="0" dirty="0">
                <a:solidFill>
                  <a:srgbClr val="FF0066"/>
                </a:solidFill>
                <a:effectLst/>
                <a:latin typeface="Arial" panose="020B0604020202020204" pitchFamily="34" charset="0"/>
                <a:cs typeface="Arial" panose="020B0604020202020204" pitchFamily="34" charset="0"/>
              </a:rPr>
              <a:t>kéo dài ngày lao động</a:t>
            </a:r>
            <a:r>
              <a:rPr lang="vi-VN" sz="2200" b="0" i="0" dirty="0">
                <a:solidFill>
                  <a:srgbClr val="FF0066"/>
                </a:solidFill>
                <a:effectLst/>
                <a:latin typeface="Arial" panose="020B0604020202020204" pitchFamily="34" charset="0"/>
                <a:cs typeface="Arial" panose="020B0604020202020204" pitchFamily="34" charset="0"/>
              </a:rPr>
              <a:t> </a:t>
            </a:r>
            <a:r>
              <a:rPr lang="vi-VN" sz="2200" b="0" i="0" dirty="0">
                <a:solidFill>
                  <a:srgbClr val="010101"/>
                </a:solidFill>
                <a:effectLst/>
                <a:latin typeface="Arial" panose="020B0604020202020204" pitchFamily="34" charset="0"/>
                <a:cs typeface="Arial" panose="020B0604020202020204" pitchFamily="34" charset="0"/>
              </a:rPr>
              <a:t>vượt quá thời gian lao động tất yếu, trong khi năng suất lao động, giá trị sức lao động và thời gian lao động tất yếu không thay đổi</a:t>
            </a:r>
            <a:endParaRPr lang="en-US" sz="2200" dirty="0">
              <a:latin typeface="Arial" panose="020B0604020202020204" pitchFamily="34" charset="0"/>
              <a:cs typeface="Arial" panose="020B0604020202020204" pitchFamily="34" charset="0"/>
            </a:endParaRPr>
          </a:p>
        </p:txBody>
      </p:sp>
      <p:sp>
        <p:nvSpPr>
          <p:cNvPr id="16" name="Rectangle 15">
            <a:extLst>
              <a:ext uri="{FF2B5EF4-FFF2-40B4-BE49-F238E27FC236}">
                <a16:creationId xmlns="" xmlns:a16="http://schemas.microsoft.com/office/drawing/2014/main" id="{6653A1F4-5319-4FF0-995F-5EDBAEAC29B4}"/>
              </a:ext>
            </a:extLst>
          </p:cNvPr>
          <p:cNvSpPr>
            <a:spLocks noChangeArrowheads="1"/>
          </p:cNvSpPr>
          <p:nvPr/>
        </p:nvSpPr>
        <p:spPr bwMode="auto">
          <a:xfrm>
            <a:off x="688007" y="3997769"/>
            <a:ext cx="2727083" cy="673100"/>
          </a:xfrm>
          <a:prstGeom prst="rect">
            <a:avLst/>
          </a:prstGeom>
          <a:solidFill>
            <a:sysClr val="windowText" lastClr="00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dirty="0" err="1">
                <a:solidFill>
                  <a:srgbClr val="FFFFFF"/>
                </a:solidFill>
                <a:latin typeface="+mn-lt"/>
              </a:rPr>
              <a:t>Ngày</a:t>
            </a:r>
            <a:r>
              <a:rPr lang="en-US" sz="2000" b="0" kern="0" dirty="0">
                <a:solidFill>
                  <a:srgbClr val="FFFFFF"/>
                </a:solidFill>
                <a:latin typeface="+mn-lt"/>
              </a:rPr>
              <a:t> </a:t>
            </a:r>
            <a:r>
              <a:rPr lang="en-US" sz="2000" b="0" kern="0" dirty="0" err="1">
                <a:solidFill>
                  <a:srgbClr val="FFFFFF"/>
                </a:solidFill>
                <a:latin typeface="+mn-lt"/>
              </a:rPr>
              <a:t>lao</a:t>
            </a:r>
            <a:r>
              <a:rPr lang="en-US" sz="2000" b="0" kern="0" dirty="0">
                <a:solidFill>
                  <a:srgbClr val="FFFFFF"/>
                </a:solidFill>
                <a:latin typeface="+mn-lt"/>
              </a:rPr>
              <a:t> </a:t>
            </a:r>
            <a:r>
              <a:rPr lang="en-US" sz="2000" b="0" kern="0" dirty="0" err="1">
                <a:solidFill>
                  <a:srgbClr val="FFFFFF"/>
                </a:solidFill>
                <a:latin typeface="+mn-lt"/>
              </a:rPr>
              <a:t>động</a:t>
            </a:r>
            <a:r>
              <a:rPr lang="en-US" sz="2000" b="0" kern="0" dirty="0">
                <a:solidFill>
                  <a:srgbClr val="FFFFFF"/>
                </a:solidFill>
                <a:latin typeface="+mn-lt"/>
              </a:rPr>
              <a:t> 8h</a:t>
            </a:r>
          </a:p>
        </p:txBody>
      </p:sp>
      <p:sp>
        <p:nvSpPr>
          <p:cNvPr id="17" name="Rectangle 17">
            <a:extLst>
              <a:ext uri="{FF2B5EF4-FFF2-40B4-BE49-F238E27FC236}">
                <a16:creationId xmlns="" xmlns:a16="http://schemas.microsoft.com/office/drawing/2014/main" id="{85D9B18B-37AE-4A02-9D27-FFC77E64DECF}"/>
              </a:ext>
            </a:extLst>
          </p:cNvPr>
          <p:cNvSpPr>
            <a:spLocks noChangeArrowheads="1"/>
          </p:cNvSpPr>
          <p:nvPr/>
        </p:nvSpPr>
        <p:spPr bwMode="auto">
          <a:xfrm>
            <a:off x="3940889" y="3997769"/>
            <a:ext cx="2078911" cy="673100"/>
          </a:xfrm>
          <a:prstGeom prst="rect">
            <a:avLst/>
          </a:prstGeom>
          <a:solidFill>
            <a:srgbClr val="000099"/>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4h TGLĐTY</a:t>
            </a:r>
          </a:p>
        </p:txBody>
      </p:sp>
      <p:sp>
        <p:nvSpPr>
          <p:cNvPr id="18" name="Rectangle 19">
            <a:extLst>
              <a:ext uri="{FF2B5EF4-FFF2-40B4-BE49-F238E27FC236}">
                <a16:creationId xmlns="" xmlns:a16="http://schemas.microsoft.com/office/drawing/2014/main" id="{7E70E19C-1B67-4D2F-96B1-AAEC2214502E}"/>
              </a:ext>
            </a:extLst>
          </p:cNvPr>
          <p:cNvSpPr>
            <a:spLocks noChangeArrowheads="1"/>
          </p:cNvSpPr>
          <p:nvPr/>
        </p:nvSpPr>
        <p:spPr bwMode="auto">
          <a:xfrm>
            <a:off x="6285007" y="3997769"/>
            <a:ext cx="2078911" cy="673100"/>
          </a:xfrm>
          <a:prstGeom prst="rect">
            <a:avLst/>
          </a:prstGeom>
          <a:solidFill>
            <a:srgbClr val="FF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4h TGLĐTD</a:t>
            </a:r>
          </a:p>
        </p:txBody>
      </p:sp>
      <p:sp>
        <p:nvSpPr>
          <p:cNvPr id="19" name="Rectangle 21">
            <a:extLst>
              <a:ext uri="{FF2B5EF4-FFF2-40B4-BE49-F238E27FC236}">
                <a16:creationId xmlns="" xmlns:a16="http://schemas.microsoft.com/office/drawing/2014/main" id="{87AC6CE6-0A08-4E32-A08A-DB1952369BBA}"/>
              </a:ext>
            </a:extLst>
          </p:cNvPr>
          <p:cNvSpPr>
            <a:spLocks noChangeArrowheads="1"/>
          </p:cNvSpPr>
          <p:nvPr/>
        </p:nvSpPr>
        <p:spPr bwMode="auto">
          <a:xfrm>
            <a:off x="9721281" y="3928924"/>
            <a:ext cx="2078912" cy="609600"/>
          </a:xfrm>
          <a:prstGeom prst="rect">
            <a:avLst/>
          </a:prstGeom>
          <a:solidFill>
            <a:sysClr val="window" lastClr="FFFFFF"/>
          </a:soli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400" b="1" kern="0" dirty="0">
                <a:solidFill>
                  <a:srgbClr val="AF273E"/>
                </a:solidFill>
                <a:latin typeface="+mn-lt"/>
              </a:rPr>
              <a:t>m’=</a:t>
            </a:r>
            <a:r>
              <a:rPr lang="vi-VN" sz="2400" b="1" kern="0" dirty="0">
                <a:solidFill>
                  <a:srgbClr val="AF273E"/>
                </a:solidFill>
                <a:latin typeface="+mn-lt"/>
              </a:rPr>
              <a:t> </a:t>
            </a:r>
            <a:r>
              <a:rPr lang="en-US" sz="2400" b="1" kern="0" dirty="0">
                <a:solidFill>
                  <a:srgbClr val="AF273E"/>
                </a:solidFill>
                <a:latin typeface="+mn-lt"/>
              </a:rPr>
              <a:t> 100%</a:t>
            </a:r>
          </a:p>
        </p:txBody>
      </p:sp>
      <p:sp>
        <p:nvSpPr>
          <p:cNvPr id="20" name="Rectangle 14">
            <a:extLst>
              <a:ext uri="{FF2B5EF4-FFF2-40B4-BE49-F238E27FC236}">
                <a16:creationId xmlns="" xmlns:a16="http://schemas.microsoft.com/office/drawing/2014/main" id="{F5920290-5F90-4358-9D27-E7B25F34DE8D}"/>
              </a:ext>
            </a:extLst>
          </p:cNvPr>
          <p:cNvSpPr>
            <a:spLocks noChangeArrowheads="1"/>
          </p:cNvSpPr>
          <p:nvPr/>
        </p:nvSpPr>
        <p:spPr bwMode="auto">
          <a:xfrm>
            <a:off x="688007" y="4913723"/>
            <a:ext cx="3014421" cy="757238"/>
          </a:xfrm>
          <a:prstGeom prst="rect">
            <a:avLst/>
          </a:prstGeom>
          <a:solidFill>
            <a:sysClr val="windowText" lastClr="00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a:solidFill>
                  <a:srgbClr val="FFFFFF"/>
                </a:solidFill>
                <a:latin typeface="+mn-lt"/>
              </a:rPr>
              <a:t>Ngày lao động 10h</a:t>
            </a:r>
          </a:p>
        </p:txBody>
      </p:sp>
      <p:sp>
        <p:nvSpPr>
          <p:cNvPr id="21" name="Rectangle 16">
            <a:extLst>
              <a:ext uri="{FF2B5EF4-FFF2-40B4-BE49-F238E27FC236}">
                <a16:creationId xmlns="" xmlns:a16="http://schemas.microsoft.com/office/drawing/2014/main" id="{C8DA12F5-F39D-4B3E-9853-14449C3F3602}"/>
              </a:ext>
            </a:extLst>
          </p:cNvPr>
          <p:cNvSpPr>
            <a:spLocks noChangeArrowheads="1"/>
          </p:cNvSpPr>
          <p:nvPr/>
        </p:nvSpPr>
        <p:spPr bwMode="auto">
          <a:xfrm>
            <a:off x="3910671" y="4947469"/>
            <a:ext cx="2078911" cy="757238"/>
          </a:xfrm>
          <a:prstGeom prst="rect">
            <a:avLst/>
          </a:prstGeom>
          <a:solidFill>
            <a:srgbClr val="000099"/>
          </a:solidFill>
          <a:ln w="9525">
            <a:solidFill>
              <a:srgbClr val="4F81BD"/>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dirty="0">
                <a:solidFill>
                  <a:srgbClr val="FFFFFF"/>
                </a:solidFill>
                <a:latin typeface="+mn-lt"/>
              </a:rPr>
              <a:t>4h TGLĐTY</a:t>
            </a:r>
          </a:p>
        </p:txBody>
      </p:sp>
      <p:sp>
        <p:nvSpPr>
          <p:cNvPr id="22" name="Rectangle 18">
            <a:extLst>
              <a:ext uri="{FF2B5EF4-FFF2-40B4-BE49-F238E27FC236}">
                <a16:creationId xmlns="" xmlns:a16="http://schemas.microsoft.com/office/drawing/2014/main" id="{45D70554-0179-45D2-A7D5-BE6D06338A45}"/>
              </a:ext>
            </a:extLst>
          </p:cNvPr>
          <p:cNvSpPr>
            <a:spLocks noChangeArrowheads="1"/>
          </p:cNvSpPr>
          <p:nvPr/>
        </p:nvSpPr>
        <p:spPr bwMode="auto">
          <a:xfrm>
            <a:off x="6310342" y="4947469"/>
            <a:ext cx="3098878" cy="757238"/>
          </a:xfrm>
          <a:prstGeom prst="rect">
            <a:avLst/>
          </a:prstGeom>
          <a:solidFill>
            <a:srgbClr val="FF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6h TGLĐTD</a:t>
            </a:r>
          </a:p>
        </p:txBody>
      </p:sp>
      <p:sp>
        <p:nvSpPr>
          <p:cNvPr id="23" name="Rectangle 20">
            <a:extLst>
              <a:ext uri="{FF2B5EF4-FFF2-40B4-BE49-F238E27FC236}">
                <a16:creationId xmlns="" xmlns:a16="http://schemas.microsoft.com/office/drawing/2014/main" id="{5098A313-BC3D-450F-A4BE-79483C29D8F3}"/>
              </a:ext>
            </a:extLst>
          </p:cNvPr>
          <p:cNvSpPr>
            <a:spLocks noChangeArrowheads="1"/>
          </p:cNvSpPr>
          <p:nvPr/>
        </p:nvSpPr>
        <p:spPr bwMode="auto">
          <a:xfrm>
            <a:off x="9729979" y="5086761"/>
            <a:ext cx="2028241" cy="584200"/>
          </a:xfrm>
          <a:prstGeom prst="rect">
            <a:avLst/>
          </a:prstGeom>
          <a:solidFill>
            <a:sysClr val="window" lastClr="FFFFFF"/>
          </a:soli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400" b="1" kern="0" dirty="0">
                <a:solidFill>
                  <a:srgbClr val="AF273E"/>
                </a:solidFill>
                <a:latin typeface="+mn-lt"/>
              </a:rPr>
              <a:t>m’= 150%</a:t>
            </a:r>
          </a:p>
        </p:txBody>
      </p:sp>
      <p:sp>
        <p:nvSpPr>
          <p:cNvPr id="34" name="Cloud Callout 19">
            <a:extLst>
              <a:ext uri="{FF2B5EF4-FFF2-40B4-BE49-F238E27FC236}">
                <a16:creationId xmlns="" xmlns:a16="http://schemas.microsoft.com/office/drawing/2014/main" id="{B43E1528-3246-4996-8257-F4C070132185}"/>
              </a:ext>
            </a:extLst>
          </p:cNvPr>
          <p:cNvSpPr/>
          <p:nvPr/>
        </p:nvSpPr>
        <p:spPr>
          <a:xfrm>
            <a:off x="3016985" y="3474720"/>
            <a:ext cx="1655566" cy="454204"/>
          </a:xfrm>
          <a:prstGeom prst="cloudCallout">
            <a:avLst/>
          </a:prstGeom>
          <a:solidFill>
            <a:srgbClr val="F8F8F8"/>
          </a:solidFill>
          <a:ln w="9525" cap="flat" cmpd="sng" algn="ctr">
            <a:solidFill>
              <a:srgbClr val="000000">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Ví</a:t>
            </a:r>
            <a:r>
              <a:rPr kumimoji="0" lang="en-US" sz="2400" b="1" i="0" u="none" strike="noStrike" kern="0" cap="none" spc="0" normalizeH="0" baseline="0" noProof="0" dirty="0">
                <a:ln>
                  <a:noFill/>
                </a:ln>
                <a:solidFill>
                  <a:srgbClr val="CC3300"/>
                </a:solidFill>
                <a:effectLst/>
                <a:uLnTx/>
                <a:uFillTx/>
                <a:latin typeface="Times New Roman"/>
                <a:ea typeface="+mn-ea"/>
                <a:cs typeface="+mn-cs"/>
              </a:rPr>
              <a:t> </a:t>
            </a: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dụ</a:t>
            </a:r>
            <a:r>
              <a:rPr kumimoji="0" lang="vi-VN" sz="2400" b="1" i="0" u="none" strike="noStrike" kern="0" cap="none" spc="0" normalizeH="0" baseline="0" noProof="0" dirty="0">
                <a:ln>
                  <a:noFill/>
                </a:ln>
                <a:solidFill>
                  <a:srgbClr val="CC3300"/>
                </a:solidFill>
                <a:effectLst/>
                <a:uLnTx/>
                <a:uFillTx/>
                <a:latin typeface="Times New Roman"/>
                <a:ea typeface="+mn-ea"/>
                <a:cs typeface="+mn-cs"/>
              </a:rPr>
              <a:t>:</a:t>
            </a:r>
            <a:endParaRPr kumimoji="0" lang="en-US" sz="2400" b="1" i="0" u="none" strike="noStrike" kern="0" cap="none" spc="0" normalizeH="0" baseline="0" noProof="0" dirty="0">
              <a:ln>
                <a:noFill/>
              </a:ln>
              <a:solidFill>
                <a:srgbClr val="CC3300"/>
              </a:solidFill>
              <a:effectLst/>
              <a:uLnTx/>
              <a:uFillTx/>
              <a:latin typeface="Times New Roman"/>
              <a:ea typeface="+mn-ea"/>
              <a:cs typeface="+mn-cs"/>
            </a:endParaRPr>
          </a:p>
        </p:txBody>
      </p:sp>
      <p:grpSp>
        <p:nvGrpSpPr>
          <p:cNvPr id="35" name="Group 4">
            <a:extLst>
              <a:ext uri="{FF2B5EF4-FFF2-40B4-BE49-F238E27FC236}">
                <a16:creationId xmlns="" xmlns:a16="http://schemas.microsoft.com/office/drawing/2014/main" id="{9E700724-C101-4AB5-84E1-1576196D95B2}"/>
              </a:ext>
            </a:extLst>
          </p:cNvPr>
          <p:cNvGrpSpPr>
            <a:grpSpLocks/>
          </p:cNvGrpSpPr>
          <p:nvPr/>
        </p:nvGrpSpPr>
        <p:grpSpPr bwMode="auto">
          <a:xfrm>
            <a:off x="4910515" y="5717161"/>
            <a:ext cx="631825" cy="1219200"/>
            <a:chOff x="2592" y="2880"/>
            <a:chExt cx="576" cy="1296"/>
          </a:xfrm>
        </p:grpSpPr>
        <p:sp>
          <p:nvSpPr>
            <p:cNvPr id="36" name="Line 5">
              <a:extLst>
                <a:ext uri="{FF2B5EF4-FFF2-40B4-BE49-F238E27FC236}">
                  <a16:creationId xmlns="" xmlns:a16="http://schemas.microsoft.com/office/drawing/2014/main" id="{CA2D7513-8C43-499F-909C-1781D2C8FEBC}"/>
                </a:ext>
              </a:extLst>
            </p:cNvPr>
            <p:cNvSpPr>
              <a:spLocks noChangeShapeType="1"/>
            </p:cNvSpPr>
            <p:nvPr/>
          </p:nvSpPr>
          <p:spPr bwMode="auto">
            <a:xfrm>
              <a:off x="2592" y="3456"/>
              <a:ext cx="432" cy="0"/>
            </a:xfrm>
            <a:prstGeom prst="line">
              <a:avLst/>
            </a:prstGeom>
            <a:noFill/>
            <a:ln w="9525">
              <a:solidFill>
                <a:srgbClr val="993300"/>
              </a:solidFill>
              <a:round/>
              <a:headEnd/>
              <a:tailEnd/>
            </a:ln>
            <a:extLst>
              <a:ext uri="{909E8E84-426E-40DD-AFC4-6F175D3DCCD1}">
                <a14:hiddenFill xmlns:a14="http://schemas.microsoft.com/office/drawing/2010/main">
                  <a:noFill/>
                </a14:hiddenFill>
              </a:ext>
            </a:extLst>
          </p:spPr>
          <p:txBody>
            <a:bodyPr/>
            <a:lstStyle/>
            <a:p>
              <a:endParaRPr lang="en-US" sz="2000">
                <a:solidFill>
                  <a:srgbClr val="000000"/>
                </a:solidFill>
                <a:latin typeface="+mj-lt"/>
              </a:endParaRPr>
            </a:p>
          </p:txBody>
        </p:sp>
        <p:sp>
          <p:nvSpPr>
            <p:cNvPr id="37" name="Text Box 6">
              <a:extLst>
                <a:ext uri="{FF2B5EF4-FFF2-40B4-BE49-F238E27FC236}">
                  <a16:creationId xmlns="" xmlns:a16="http://schemas.microsoft.com/office/drawing/2014/main" id="{33660ACA-C265-4C88-B226-96ABEEC909CD}"/>
                </a:ext>
              </a:extLst>
            </p:cNvPr>
            <p:cNvSpPr txBox="1">
              <a:spLocks noChangeArrowheads="1"/>
            </p:cNvSpPr>
            <p:nvPr/>
          </p:nvSpPr>
          <p:spPr bwMode="auto">
            <a:xfrm>
              <a:off x="2592" y="2880"/>
              <a:ext cx="576"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sz="2000" dirty="0">
                <a:solidFill>
                  <a:srgbClr val="663300"/>
                </a:solidFill>
                <a:latin typeface="+mj-lt"/>
                <a:cs typeface="Arial" panose="020B0604020202020204" pitchFamily="34" charset="0"/>
                <a:sym typeface="Arial" panose="020B0604020202020204" pitchFamily="34" charset="0"/>
              </a:endParaRPr>
            </a:p>
          </p:txBody>
        </p:sp>
        <p:sp>
          <p:nvSpPr>
            <p:cNvPr id="38" name="Text Box 7">
              <a:extLst>
                <a:ext uri="{FF2B5EF4-FFF2-40B4-BE49-F238E27FC236}">
                  <a16:creationId xmlns="" xmlns:a16="http://schemas.microsoft.com/office/drawing/2014/main" id="{56740281-A2C7-4FE7-8696-C041927593D5}"/>
                </a:ext>
              </a:extLst>
            </p:cNvPr>
            <p:cNvSpPr txBox="1">
              <a:spLocks noChangeArrowheads="1"/>
            </p:cNvSpPr>
            <p:nvPr/>
          </p:nvSpPr>
          <p:spPr bwMode="auto">
            <a:xfrm>
              <a:off x="2654" y="3600"/>
              <a:ext cx="370"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000" dirty="0">
                  <a:solidFill>
                    <a:srgbClr val="663300"/>
                  </a:solidFill>
                  <a:latin typeface="+mj-lt"/>
                  <a:cs typeface="Arial" panose="020B0604020202020204" pitchFamily="34" charset="0"/>
                  <a:sym typeface="Arial" panose="020B0604020202020204" pitchFamily="34" charset="0"/>
                </a:rPr>
                <a:t>t</a:t>
              </a:r>
              <a:endParaRPr lang="en-US" altLang="en-US" sz="2000" dirty="0">
                <a:solidFill>
                  <a:srgbClr val="663300"/>
                </a:solidFill>
                <a:latin typeface="+mj-lt"/>
                <a:cs typeface="Arial" panose="020B0604020202020204" pitchFamily="34" charset="0"/>
                <a:sym typeface="Arial" panose="020B0604020202020204" pitchFamily="34" charset="0"/>
              </a:endParaRPr>
            </a:p>
          </p:txBody>
        </p:sp>
      </p:grpSp>
      <p:sp>
        <p:nvSpPr>
          <p:cNvPr id="39" name="Text Box 8">
            <a:extLst>
              <a:ext uri="{FF2B5EF4-FFF2-40B4-BE49-F238E27FC236}">
                <a16:creationId xmlns="" xmlns:a16="http://schemas.microsoft.com/office/drawing/2014/main" id="{FD768D29-0C0C-4C16-A835-EF4DC447143E}"/>
              </a:ext>
            </a:extLst>
          </p:cNvPr>
          <p:cNvSpPr txBox="1">
            <a:spLocks noChangeArrowheads="1"/>
          </p:cNvSpPr>
          <p:nvPr/>
        </p:nvSpPr>
        <p:spPr bwMode="auto">
          <a:xfrm>
            <a:off x="4151693" y="6051950"/>
            <a:ext cx="131940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000" dirty="0">
                <a:solidFill>
                  <a:srgbClr val="663300"/>
                </a:solidFill>
                <a:latin typeface="+mj-lt"/>
                <a:cs typeface="Arial" panose="020B0604020202020204" pitchFamily="34" charset="0"/>
                <a:sym typeface="Arial" panose="020B0604020202020204" pitchFamily="34" charset="0"/>
              </a:rPr>
              <a:t>(</a:t>
            </a:r>
            <a:r>
              <a:rPr lang="en-US" altLang="en-US" sz="2000" dirty="0">
                <a:solidFill>
                  <a:srgbClr val="663300"/>
                </a:solidFill>
                <a:latin typeface="+mj-lt"/>
                <a:cs typeface="Arial" panose="020B0604020202020204" pitchFamily="34" charset="0"/>
                <a:sym typeface="Arial" panose="020B0604020202020204" pitchFamily="34" charset="0"/>
              </a:rPr>
              <a:t>m’ =</a:t>
            </a:r>
          </a:p>
        </p:txBody>
      </p:sp>
      <p:sp>
        <p:nvSpPr>
          <p:cNvPr id="40" name="TextBox 39">
            <a:extLst>
              <a:ext uri="{FF2B5EF4-FFF2-40B4-BE49-F238E27FC236}">
                <a16:creationId xmlns="" xmlns:a16="http://schemas.microsoft.com/office/drawing/2014/main" id="{9A1930E7-FAF5-4AAC-BAE4-610D5E2BEA8E}"/>
              </a:ext>
            </a:extLst>
          </p:cNvPr>
          <p:cNvSpPr txBox="1"/>
          <p:nvPr/>
        </p:nvSpPr>
        <p:spPr>
          <a:xfrm>
            <a:off x="4978678" y="5842457"/>
            <a:ext cx="662782" cy="400110"/>
          </a:xfrm>
          <a:prstGeom prst="rect">
            <a:avLst/>
          </a:prstGeom>
          <a:noFill/>
        </p:spPr>
        <p:txBody>
          <a:bodyPr wrap="square">
            <a:spAutoFit/>
          </a:bodyPr>
          <a:lstStyle/>
          <a:p>
            <a:r>
              <a:rPr lang="en-US" sz="2000" b="1" dirty="0">
                <a:solidFill>
                  <a:srgbClr val="663300"/>
                </a:solidFill>
                <a:latin typeface="+mj-lt"/>
                <a:cs typeface="Arial" panose="020B0604020202020204" pitchFamily="34" charset="0"/>
              </a:rPr>
              <a:t>t′</a:t>
            </a:r>
          </a:p>
        </p:txBody>
      </p:sp>
      <p:sp>
        <p:nvSpPr>
          <p:cNvPr id="41" name="Text Box 9">
            <a:extLst>
              <a:ext uri="{FF2B5EF4-FFF2-40B4-BE49-F238E27FC236}">
                <a16:creationId xmlns="" xmlns:a16="http://schemas.microsoft.com/office/drawing/2014/main" id="{545B1357-E456-46E2-B6A1-9AE27084F786}"/>
              </a:ext>
            </a:extLst>
          </p:cNvPr>
          <p:cNvSpPr txBox="1">
            <a:spLocks noChangeArrowheads="1"/>
          </p:cNvSpPr>
          <p:nvPr/>
        </p:nvSpPr>
        <p:spPr bwMode="auto">
          <a:xfrm>
            <a:off x="5428666" y="6004625"/>
            <a:ext cx="2087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000" dirty="0">
                <a:solidFill>
                  <a:srgbClr val="663300"/>
                </a:solidFill>
                <a:latin typeface="+mj-lt"/>
                <a:cs typeface="Arial" panose="020B0604020202020204" pitchFamily="34" charset="0"/>
                <a:sym typeface="Arial" panose="020B0604020202020204" pitchFamily="34" charset="0"/>
              </a:rPr>
              <a:t>x 100%</a:t>
            </a:r>
            <a:r>
              <a:rPr lang="vi-VN" altLang="en-US" sz="2000" dirty="0">
                <a:solidFill>
                  <a:srgbClr val="663300"/>
                </a:solidFill>
                <a:latin typeface="+mj-lt"/>
                <a:cs typeface="Arial" panose="020B0604020202020204" pitchFamily="34" charset="0"/>
                <a:sym typeface="Arial" panose="020B0604020202020204" pitchFamily="34" charset="0"/>
              </a:rPr>
              <a:t>)</a:t>
            </a:r>
            <a:endParaRPr lang="en-US" altLang="en-US" sz="2000" dirty="0">
              <a:solidFill>
                <a:srgbClr val="663300"/>
              </a:solidFill>
              <a:latin typeface="+mj-lt"/>
              <a:cs typeface="Arial" panose="020B0604020202020204" pitchFamily="34" charset="0"/>
              <a:sym typeface="Arial" panose="020B0604020202020204" pitchFamily="34" charset="0"/>
            </a:endParaRPr>
          </a:p>
        </p:txBody>
      </p:sp>
      <p:pic>
        <p:nvPicPr>
          <p:cNvPr id="24" name="Picture 2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297377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1000" fill="hold"/>
                                        <p:tgtEl>
                                          <p:spTgt spid="14"/>
                                        </p:tgtEl>
                                        <p:attrNameLst>
                                          <p:attrName>ppt_w</p:attrName>
                                        </p:attrNameLst>
                                      </p:cBhvr>
                                      <p:tavLst>
                                        <p:tav tm="0">
                                          <p:val>
                                            <p:fltVal val="0"/>
                                          </p:val>
                                        </p:tav>
                                        <p:tav tm="100000">
                                          <p:val>
                                            <p:strVal val="#ppt_w"/>
                                          </p:val>
                                        </p:tav>
                                      </p:tavLst>
                                    </p:anim>
                                    <p:anim calcmode="lin" valueType="num">
                                      <p:cBhvr>
                                        <p:cTn id="14" dur="1000" fill="hold"/>
                                        <p:tgtEl>
                                          <p:spTgt spid="14"/>
                                        </p:tgtEl>
                                        <p:attrNameLst>
                                          <p:attrName>ppt_h</p:attrName>
                                        </p:attrNameLst>
                                      </p:cBhvr>
                                      <p:tavLst>
                                        <p:tav tm="0">
                                          <p:val>
                                            <p:fltVal val="0"/>
                                          </p:val>
                                        </p:tav>
                                        <p:tav tm="100000">
                                          <p:val>
                                            <p:strVal val="#ppt_h"/>
                                          </p:val>
                                        </p:tav>
                                      </p:tavLst>
                                    </p:anim>
                                    <p:anim calcmode="lin" valueType="num">
                                      <p:cBhvr>
                                        <p:cTn id="15" dur="1000" fill="hold"/>
                                        <p:tgtEl>
                                          <p:spTgt spid="14"/>
                                        </p:tgtEl>
                                        <p:attrNameLst>
                                          <p:attrName>style.rotation</p:attrName>
                                        </p:attrNameLst>
                                      </p:cBhvr>
                                      <p:tavLst>
                                        <p:tav tm="0">
                                          <p:val>
                                            <p:fltVal val="90"/>
                                          </p:val>
                                        </p:tav>
                                        <p:tav tm="100000">
                                          <p:val>
                                            <p:fltVal val="0"/>
                                          </p:val>
                                        </p:tav>
                                      </p:tavLst>
                                    </p:anim>
                                    <p:animEffect transition="in" filter="fade">
                                      <p:cBhvr>
                                        <p:cTn id="16" dur="10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1000"/>
                                        <p:tgtEl>
                                          <p:spTgt spid="15"/>
                                        </p:tgtEl>
                                      </p:cBhvr>
                                    </p:animEffect>
                                    <p:anim calcmode="lin" valueType="num">
                                      <p:cBhvr>
                                        <p:cTn id="22" dur="1000" fill="hold"/>
                                        <p:tgtEl>
                                          <p:spTgt spid="15"/>
                                        </p:tgtEl>
                                        <p:attrNameLst>
                                          <p:attrName>ppt_x</p:attrName>
                                        </p:attrNameLst>
                                      </p:cBhvr>
                                      <p:tavLst>
                                        <p:tav tm="0">
                                          <p:val>
                                            <p:strVal val="#ppt_x"/>
                                          </p:val>
                                        </p:tav>
                                        <p:tav tm="100000">
                                          <p:val>
                                            <p:strVal val="#ppt_x"/>
                                          </p:val>
                                        </p:tav>
                                      </p:tavLst>
                                    </p:anim>
                                    <p:anim calcmode="lin" valueType="num">
                                      <p:cBhvr>
                                        <p:cTn id="23"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circle(in)">
                                      <p:cBhvr>
                                        <p:cTn id="28" dur="2000"/>
                                        <p:tgtEl>
                                          <p:spTgt spid="16"/>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circle(in)">
                                      <p:cBhvr>
                                        <p:cTn id="31" dur="2000"/>
                                        <p:tgtEl>
                                          <p:spTgt spid="17"/>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circle(in)">
                                      <p:cBhvr>
                                        <p:cTn id="34" dur="2000"/>
                                        <p:tgtEl>
                                          <p:spTgt spid="18"/>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circle(in)">
                                      <p:cBhvr>
                                        <p:cTn id="37" dur="2000"/>
                                        <p:tgtEl>
                                          <p:spTgt spid="19"/>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circle(in)">
                                      <p:cBhvr>
                                        <p:cTn id="40" dur="2000"/>
                                        <p:tgtEl>
                                          <p:spTgt spid="20"/>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circle(in)">
                                      <p:cBhvr>
                                        <p:cTn id="43" dur="2000"/>
                                        <p:tgtEl>
                                          <p:spTgt spid="21"/>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circle(in)">
                                      <p:cBhvr>
                                        <p:cTn id="46" dur="2000"/>
                                        <p:tgtEl>
                                          <p:spTgt spid="22"/>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circle(in)">
                                      <p:cBhvr>
                                        <p:cTn id="49" dur="2000"/>
                                        <p:tgtEl>
                                          <p:spTgt spid="23"/>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34"/>
                                        </p:tgtEl>
                                        <p:attrNameLst>
                                          <p:attrName>style.visibility</p:attrName>
                                        </p:attrNameLst>
                                      </p:cBhvr>
                                      <p:to>
                                        <p:strVal val="visible"/>
                                      </p:to>
                                    </p:set>
                                    <p:animEffect transition="in" filter="circle(in)">
                                      <p:cBhvr>
                                        <p:cTn id="52" dur="2000"/>
                                        <p:tgtEl>
                                          <p:spTgt spid="34"/>
                                        </p:tgtEl>
                                      </p:cBhvr>
                                    </p:animEffect>
                                  </p:childTnLst>
                                </p:cTn>
                              </p:par>
                              <p:par>
                                <p:cTn id="53" presetID="6" presetClass="entr" presetSubtype="16" fill="hold" nodeType="withEffect">
                                  <p:stCondLst>
                                    <p:cond delay="0"/>
                                  </p:stCondLst>
                                  <p:childTnLst>
                                    <p:set>
                                      <p:cBhvr>
                                        <p:cTn id="54" dur="1" fill="hold">
                                          <p:stCondLst>
                                            <p:cond delay="0"/>
                                          </p:stCondLst>
                                        </p:cTn>
                                        <p:tgtEl>
                                          <p:spTgt spid="35"/>
                                        </p:tgtEl>
                                        <p:attrNameLst>
                                          <p:attrName>style.visibility</p:attrName>
                                        </p:attrNameLst>
                                      </p:cBhvr>
                                      <p:to>
                                        <p:strVal val="visible"/>
                                      </p:to>
                                    </p:set>
                                    <p:animEffect transition="in" filter="circle(in)">
                                      <p:cBhvr>
                                        <p:cTn id="55" dur="2000"/>
                                        <p:tgtEl>
                                          <p:spTgt spid="35"/>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39"/>
                                        </p:tgtEl>
                                        <p:attrNameLst>
                                          <p:attrName>style.visibility</p:attrName>
                                        </p:attrNameLst>
                                      </p:cBhvr>
                                      <p:to>
                                        <p:strVal val="visible"/>
                                      </p:to>
                                    </p:set>
                                    <p:animEffect transition="in" filter="circle(in)">
                                      <p:cBhvr>
                                        <p:cTn id="58" dur="2000"/>
                                        <p:tgtEl>
                                          <p:spTgt spid="39"/>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40"/>
                                        </p:tgtEl>
                                        <p:attrNameLst>
                                          <p:attrName>style.visibility</p:attrName>
                                        </p:attrNameLst>
                                      </p:cBhvr>
                                      <p:to>
                                        <p:strVal val="visible"/>
                                      </p:to>
                                    </p:set>
                                    <p:animEffect transition="in" filter="circle(in)">
                                      <p:cBhvr>
                                        <p:cTn id="61" dur="2000"/>
                                        <p:tgtEl>
                                          <p:spTgt spid="40"/>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41"/>
                                        </p:tgtEl>
                                        <p:attrNameLst>
                                          <p:attrName>style.visibility</p:attrName>
                                        </p:attrNameLst>
                                      </p:cBhvr>
                                      <p:to>
                                        <p:strVal val="visible"/>
                                      </p:to>
                                    </p:set>
                                    <p:animEffect transition="in" filter="circle(in)">
                                      <p:cBhvr>
                                        <p:cTn id="64" dur="2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5" grpId="0" animBg="1"/>
      <p:bldP spid="16" grpId="0" animBg="1"/>
      <p:bldP spid="17" grpId="0" animBg="1"/>
      <p:bldP spid="18" grpId="0" animBg="1"/>
      <p:bldP spid="19" grpId="0" animBg="1"/>
      <p:bldP spid="20" grpId="0" animBg="1"/>
      <p:bldP spid="21" grpId="0" animBg="1"/>
      <p:bldP spid="22" grpId="0" animBg="1"/>
      <p:bldP spid="23" grpId="0" animBg="1"/>
      <p:bldP spid="34" grpId="0" animBg="1"/>
      <p:bldP spid="39" grpId="0"/>
      <p:bldP spid="40" grpId="0"/>
      <p:bldP spid="41" grpId="0"/>
    </p:bldLst>
  </p:timing>
</p:sld>
</file>

<file path=ppt/slides/slide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98022" name="Picture 6">
            <a:extLst>
              <a:ext uri="{FF2B5EF4-FFF2-40B4-BE49-F238E27FC236}">
                <a16:creationId xmlns="" xmlns:a16="http://schemas.microsoft.com/office/drawing/2014/main" id="{3204E5DB-C5AB-45E5-AA30-C82FDC03C33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478291"/>
            <a:ext cx="12191999" cy="379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4">
            <a:extLst>
              <a:ext uri="{FF2B5EF4-FFF2-40B4-BE49-F238E27FC236}">
                <a16:creationId xmlns="" xmlns:a16="http://schemas.microsoft.com/office/drawing/2014/main" id="{9088CCEB-989B-497A-B423-2B724548A493}"/>
              </a:ext>
            </a:extLst>
          </p:cNvPr>
          <p:cNvSpPr>
            <a:spLocks noChangeArrowheads="1"/>
          </p:cNvSpPr>
          <p:nvPr/>
        </p:nvSpPr>
        <p:spPr bwMode="auto">
          <a:xfrm>
            <a:off x="0" y="1301737"/>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800" b="1" dirty="0">
                <a:solidFill>
                  <a:srgbClr val="0033CC"/>
                </a:solidFill>
                <a:cs typeface="Times New Roman" panose="02020603050405020304" pitchFamily="18" charset="0"/>
              </a:rPr>
              <a:t>3.1.3. </a:t>
            </a:r>
            <a:r>
              <a:rPr lang="vi-VN" altLang="en-US" sz="2800" b="1" dirty="0">
                <a:solidFill>
                  <a:srgbClr val="0033CC"/>
                </a:solidFill>
                <a:cs typeface="Times New Roman" panose="02020603050405020304" pitchFamily="18" charset="0"/>
              </a:rPr>
              <a:t>Các </a:t>
            </a:r>
            <a:r>
              <a:rPr lang="en-US" altLang="en-US" sz="2800" b="1" dirty="0" err="1">
                <a:solidFill>
                  <a:srgbClr val="0033CC"/>
                </a:solidFill>
                <a:cs typeface="Times New Roman" panose="02020603050405020304" pitchFamily="18" charset="0"/>
              </a:rPr>
              <a:t>phương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pháp</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sản</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xuất</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giá</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trị</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thặng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dư</a:t>
            </a:r>
            <a:endParaRPr lang="en-US" altLang="en-US" sz="2800" dirty="0">
              <a:solidFill>
                <a:srgbClr val="0033CC"/>
              </a:solidFill>
            </a:endParaRPr>
          </a:p>
        </p:txBody>
      </p:sp>
      <p:sp>
        <p:nvSpPr>
          <p:cNvPr id="8" name="Text Box 4">
            <a:extLst>
              <a:ext uri="{FF2B5EF4-FFF2-40B4-BE49-F238E27FC236}">
                <a16:creationId xmlns="" xmlns:a16="http://schemas.microsoft.com/office/drawing/2014/main" id="{1D925A07-466C-4B88-8319-43403C9FB3D7}"/>
              </a:ext>
            </a:extLst>
          </p:cNvPr>
          <p:cNvSpPr txBox="1">
            <a:spLocks noChangeArrowheads="1"/>
          </p:cNvSpPr>
          <p:nvPr/>
        </p:nvSpPr>
        <p:spPr bwMode="auto">
          <a:xfrm>
            <a:off x="2353100" y="1824957"/>
            <a:ext cx="7086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buFont typeface="Wingdings" panose="05000000000000000000" pitchFamily="2" charset="2"/>
              <a:buChar char="v"/>
            </a:pPr>
            <a:r>
              <a:rPr lang="vi-VN" altLang="en-US" sz="2400" b="1" dirty="0">
                <a:solidFill>
                  <a:srgbClr val="008000"/>
                </a:solidFill>
              </a:rPr>
              <a:t>Sản xuất giá trị thặng dư tương đối</a:t>
            </a:r>
          </a:p>
        </p:txBody>
      </p:sp>
      <p:sp>
        <p:nvSpPr>
          <p:cNvPr id="11" name="TextBox 10">
            <a:extLst>
              <a:ext uri="{FF2B5EF4-FFF2-40B4-BE49-F238E27FC236}">
                <a16:creationId xmlns="" xmlns:a16="http://schemas.microsoft.com/office/drawing/2014/main" id="{AFDCFFD4-D9CE-44C9-AB03-7FD0CFE36863}"/>
              </a:ext>
            </a:extLst>
          </p:cNvPr>
          <p:cNvSpPr txBox="1"/>
          <p:nvPr/>
        </p:nvSpPr>
        <p:spPr>
          <a:xfrm>
            <a:off x="521131" y="2162568"/>
            <a:ext cx="11302139" cy="1107996"/>
          </a:xfrm>
          <a:prstGeom prst="rect">
            <a:avLst/>
          </a:prstGeom>
          <a:noFill/>
        </p:spPr>
        <p:txBody>
          <a:bodyPr wrap="square">
            <a:spAutoFit/>
          </a:bodyPr>
          <a:lstStyle/>
          <a:p>
            <a:pPr algn="ctr"/>
            <a:r>
              <a:rPr lang="vi-VN" sz="2200" b="0" i="0" dirty="0">
                <a:solidFill>
                  <a:srgbClr val="010101"/>
                </a:solidFill>
                <a:effectLst/>
                <a:latin typeface="Arial" panose="020B0604020202020204" pitchFamily="34" charset="0"/>
                <a:cs typeface="Arial" panose="020B0604020202020204" pitchFamily="34" charset="0"/>
              </a:rPr>
              <a:t>Giá trị thặng dư tương đối là giá trị thặng dư thu được nhờ </a:t>
            </a:r>
            <a:r>
              <a:rPr lang="vi-VN" sz="2200" b="1" i="0" dirty="0">
                <a:solidFill>
                  <a:srgbClr val="FF0066"/>
                </a:solidFill>
                <a:effectLst/>
                <a:latin typeface="Arial" panose="020B0604020202020204" pitchFamily="34" charset="0"/>
                <a:cs typeface="Arial" panose="020B0604020202020204" pitchFamily="34" charset="0"/>
              </a:rPr>
              <a:t>rút ngắn thời gian lao động tất yếu</a:t>
            </a:r>
            <a:r>
              <a:rPr lang="vi-VN" sz="2200" b="0" i="0" dirty="0">
                <a:solidFill>
                  <a:srgbClr val="010101"/>
                </a:solidFill>
                <a:effectLst/>
                <a:latin typeface="Arial" panose="020B0604020202020204" pitchFamily="34" charset="0"/>
                <a:cs typeface="Arial" panose="020B0604020202020204" pitchFamily="34" charset="0"/>
              </a:rPr>
              <a:t>; do đó kéo dài thời gian lao dộng thặng dư trong khi độ dài ngày lao động không thay đổi hoặc thậm chỉ rút ngắn. </a:t>
            </a:r>
            <a:endParaRPr lang="en-US" sz="2200" dirty="0">
              <a:latin typeface="Arial" panose="020B0604020202020204" pitchFamily="34" charset="0"/>
              <a:cs typeface="Arial" panose="020B0604020202020204" pitchFamily="34" charset="0"/>
            </a:endParaRPr>
          </a:p>
        </p:txBody>
      </p:sp>
      <p:sp>
        <p:nvSpPr>
          <p:cNvPr id="20" name="Cloud Callout 19">
            <a:extLst>
              <a:ext uri="{FF2B5EF4-FFF2-40B4-BE49-F238E27FC236}">
                <a16:creationId xmlns="" xmlns:a16="http://schemas.microsoft.com/office/drawing/2014/main" id="{8AFE9488-B226-48B4-A5DC-9E143625AA9B}"/>
              </a:ext>
            </a:extLst>
          </p:cNvPr>
          <p:cNvSpPr/>
          <p:nvPr/>
        </p:nvSpPr>
        <p:spPr>
          <a:xfrm>
            <a:off x="182501" y="3002280"/>
            <a:ext cx="1646299" cy="729022"/>
          </a:xfrm>
          <a:prstGeom prst="cloudCallout">
            <a:avLst/>
          </a:prstGeom>
          <a:solidFill>
            <a:srgbClr val="F8F8F8"/>
          </a:solidFill>
          <a:ln w="9525" cap="flat" cmpd="sng" algn="ctr">
            <a:solidFill>
              <a:srgbClr val="000000">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Ví</a:t>
            </a:r>
            <a:r>
              <a:rPr kumimoji="0" lang="en-US" sz="2400" b="1" i="0" u="none" strike="noStrike" kern="0" cap="none" spc="0" normalizeH="0" baseline="0" noProof="0" dirty="0">
                <a:ln>
                  <a:noFill/>
                </a:ln>
                <a:solidFill>
                  <a:srgbClr val="CC3300"/>
                </a:solidFill>
                <a:effectLst/>
                <a:uLnTx/>
                <a:uFillTx/>
                <a:latin typeface="Times New Roman"/>
                <a:ea typeface="+mn-ea"/>
                <a:cs typeface="+mn-cs"/>
              </a:rPr>
              <a:t> </a:t>
            </a: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dụ</a:t>
            </a:r>
            <a:r>
              <a:rPr kumimoji="0" lang="vi-VN" sz="2400" b="1" i="0" u="none" strike="noStrike" kern="0" cap="none" spc="0" normalizeH="0" baseline="0" noProof="0" dirty="0">
                <a:ln>
                  <a:noFill/>
                </a:ln>
                <a:solidFill>
                  <a:srgbClr val="CC3300"/>
                </a:solidFill>
                <a:effectLst/>
                <a:uLnTx/>
                <a:uFillTx/>
                <a:latin typeface="Times New Roman"/>
                <a:ea typeface="+mn-ea"/>
                <a:cs typeface="+mn-cs"/>
              </a:rPr>
              <a:t>:</a:t>
            </a:r>
            <a:endParaRPr kumimoji="0" lang="en-US" sz="2400" b="1" i="0" u="none" strike="noStrike" kern="0" cap="none" spc="0" normalizeH="0" baseline="0" noProof="0" dirty="0">
              <a:ln>
                <a:noFill/>
              </a:ln>
              <a:solidFill>
                <a:srgbClr val="CC3300"/>
              </a:solidFill>
              <a:effectLst/>
              <a:uLnTx/>
              <a:uFillTx/>
              <a:latin typeface="Times New Roman"/>
              <a:ea typeface="+mn-ea"/>
              <a:cs typeface="+mn-cs"/>
            </a:endParaRPr>
          </a:p>
        </p:txBody>
      </p:sp>
      <p:sp>
        <p:nvSpPr>
          <p:cNvPr id="21" name="Rectangle 20">
            <a:extLst>
              <a:ext uri="{FF2B5EF4-FFF2-40B4-BE49-F238E27FC236}">
                <a16:creationId xmlns="" xmlns:a16="http://schemas.microsoft.com/office/drawing/2014/main" id="{9BF1CBD0-3081-41BE-9140-90F95CB63F33}"/>
              </a:ext>
            </a:extLst>
          </p:cNvPr>
          <p:cNvSpPr>
            <a:spLocks noChangeArrowheads="1"/>
          </p:cNvSpPr>
          <p:nvPr/>
        </p:nvSpPr>
        <p:spPr bwMode="auto">
          <a:xfrm>
            <a:off x="688007" y="3997769"/>
            <a:ext cx="2727083" cy="673100"/>
          </a:xfrm>
          <a:prstGeom prst="rect">
            <a:avLst/>
          </a:prstGeom>
          <a:solidFill>
            <a:sysClr val="windowText" lastClr="00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dirty="0" err="1">
                <a:solidFill>
                  <a:srgbClr val="FFFFFF"/>
                </a:solidFill>
                <a:latin typeface="+mn-lt"/>
              </a:rPr>
              <a:t>Ngày</a:t>
            </a:r>
            <a:r>
              <a:rPr lang="en-US" sz="2000" b="0" kern="0" dirty="0">
                <a:solidFill>
                  <a:srgbClr val="FFFFFF"/>
                </a:solidFill>
                <a:latin typeface="+mn-lt"/>
              </a:rPr>
              <a:t> </a:t>
            </a:r>
            <a:r>
              <a:rPr lang="en-US" sz="2000" b="0" kern="0" dirty="0" err="1">
                <a:solidFill>
                  <a:srgbClr val="FFFFFF"/>
                </a:solidFill>
                <a:latin typeface="+mn-lt"/>
              </a:rPr>
              <a:t>lao</a:t>
            </a:r>
            <a:r>
              <a:rPr lang="en-US" sz="2000" b="0" kern="0" dirty="0">
                <a:solidFill>
                  <a:srgbClr val="FFFFFF"/>
                </a:solidFill>
                <a:latin typeface="+mn-lt"/>
              </a:rPr>
              <a:t> </a:t>
            </a:r>
            <a:r>
              <a:rPr lang="en-US" sz="2000" b="0" kern="0" dirty="0" err="1">
                <a:solidFill>
                  <a:srgbClr val="FFFFFF"/>
                </a:solidFill>
                <a:latin typeface="+mn-lt"/>
              </a:rPr>
              <a:t>động</a:t>
            </a:r>
            <a:r>
              <a:rPr lang="en-US" sz="2000" b="0" kern="0" dirty="0">
                <a:solidFill>
                  <a:srgbClr val="FFFFFF"/>
                </a:solidFill>
                <a:latin typeface="+mn-lt"/>
              </a:rPr>
              <a:t> 8h</a:t>
            </a:r>
          </a:p>
        </p:txBody>
      </p:sp>
      <p:sp>
        <p:nvSpPr>
          <p:cNvPr id="22" name="Rectangle 17">
            <a:extLst>
              <a:ext uri="{FF2B5EF4-FFF2-40B4-BE49-F238E27FC236}">
                <a16:creationId xmlns="" xmlns:a16="http://schemas.microsoft.com/office/drawing/2014/main" id="{97A10B1C-5A68-41D9-A750-047BA80FA1CF}"/>
              </a:ext>
            </a:extLst>
          </p:cNvPr>
          <p:cNvSpPr>
            <a:spLocks noChangeArrowheads="1"/>
          </p:cNvSpPr>
          <p:nvPr/>
        </p:nvSpPr>
        <p:spPr bwMode="auto">
          <a:xfrm>
            <a:off x="3533615" y="3997769"/>
            <a:ext cx="2486186" cy="651723"/>
          </a:xfrm>
          <a:prstGeom prst="rect">
            <a:avLst/>
          </a:prstGeom>
          <a:solidFill>
            <a:srgbClr val="000099"/>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4h TGLĐTY</a:t>
            </a:r>
          </a:p>
        </p:txBody>
      </p:sp>
      <p:sp>
        <p:nvSpPr>
          <p:cNvPr id="23" name="Rectangle 19">
            <a:extLst>
              <a:ext uri="{FF2B5EF4-FFF2-40B4-BE49-F238E27FC236}">
                <a16:creationId xmlns="" xmlns:a16="http://schemas.microsoft.com/office/drawing/2014/main" id="{143076E1-21BE-40EB-AFF0-2D237B6B68F9}"/>
              </a:ext>
            </a:extLst>
          </p:cNvPr>
          <p:cNvSpPr>
            <a:spLocks noChangeArrowheads="1"/>
          </p:cNvSpPr>
          <p:nvPr/>
        </p:nvSpPr>
        <p:spPr bwMode="auto">
          <a:xfrm>
            <a:off x="6172201" y="3974451"/>
            <a:ext cx="2430744" cy="673100"/>
          </a:xfrm>
          <a:prstGeom prst="rect">
            <a:avLst/>
          </a:prstGeom>
          <a:solidFill>
            <a:srgbClr val="FF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4h TGLĐTD</a:t>
            </a:r>
          </a:p>
        </p:txBody>
      </p:sp>
      <p:sp>
        <p:nvSpPr>
          <p:cNvPr id="24" name="Rectangle 21">
            <a:extLst>
              <a:ext uri="{FF2B5EF4-FFF2-40B4-BE49-F238E27FC236}">
                <a16:creationId xmlns="" xmlns:a16="http://schemas.microsoft.com/office/drawing/2014/main" id="{E490AB53-86F5-4C0F-A621-3BBE232858DE}"/>
              </a:ext>
            </a:extLst>
          </p:cNvPr>
          <p:cNvSpPr>
            <a:spLocks noChangeArrowheads="1"/>
          </p:cNvSpPr>
          <p:nvPr/>
        </p:nvSpPr>
        <p:spPr bwMode="auto">
          <a:xfrm>
            <a:off x="9409220" y="3944544"/>
            <a:ext cx="2078912" cy="609600"/>
          </a:xfrm>
          <a:prstGeom prst="rect">
            <a:avLst/>
          </a:prstGeom>
          <a:solidFill>
            <a:sysClr val="window" lastClr="FFFFFF"/>
          </a:soli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400" b="1" kern="0" dirty="0">
                <a:solidFill>
                  <a:srgbClr val="AF273E"/>
                </a:solidFill>
                <a:latin typeface="+mn-lt"/>
              </a:rPr>
              <a:t>m’=</a:t>
            </a:r>
            <a:r>
              <a:rPr lang="vi-VN" sz="2400" b="1" kern="0" dirty="0">
                <a:solidFill>
                  <a:srgbClr val="AF273E"/>
                </a:solidFill>
                <a:latin typeface="+mn-lt"/>
              </a:rPr>
              <a:t> </a:t>
            </a:r>
            <a:r>
              <a:rPr lang="en-US" sz="2400" b="1" kern="0" dirty="0">
                <a:solidFill>
                  <a:srgbClr val="AF273E"/>
                </a:solidFill>
                <a:latin typeface="+mn-lt"/>
              </a:rPr>
              <a:t> 100%</a:t>
            </a:r>
          </a:p>
        </p:txBody>
      </p:sp>
      <p:sp>
        <p:nvSpPr>
          <p:cNvPr id="25" name="Rectangle 14">
            <a:extLst>
              <a:ext uri="{FF2B5EF4-FFF2-40B4-BE49-F238E27FC236}">
                <a16:creationId xmlns="" xmlns:a16="http://schemas.microsoft.com/office/drawing/2014/main" id="{A6A8305D-2A78-4580-8D91-BC7F5A0A3B4B}"/>
              </a:ext>
            </a:extLst>
          </p:cNvPr>
          <p:cNvSpPr>
            <a:spLocks noChangeArrowheads="1"/>
          </p:cNvSpPr>
          <p:nvPr/>
        </p:nvSpPr>
        <p:spPr bwMode="auto">
          <a:xfrm>
            <a:off x="688007" y="4913723"/>
            <a:ext cx="2727083" cy="757238"/>
          </a:xfrm>
          <a:prstGeom prst="rect">
            <a:avLst/>
          </a:prstGeom>
          <a:solidFill>
            <a:sysClr val="windowText" lastClr="00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dirty="0" err="1">
                <a:solidFill>
                  <a:srgbClr val="FFFFFF"/>
                </a:solidFill>
                <a:latin typeface="+mn-lt"/>
              </a:rPr>
              <a:t>Ngày</a:t>
            </a:r>
            <a:r>
              <a:rPr lang="en-US" sz="2000" b="0" kern="0" dirty="0">
                <a:solidFill>
                  <a:srgbClr val="FFFFFF"/>
                </a:solidFill>
                <a:latin typeface="+mn-lt"/>
              </a:rPr>
              <a:t> lao </a:t>
            </a:r>
            <a:r>
              <a:rPr lang="en-US" sz="2000" b="0" kern="0" dirty="0" err="1">
                <a:solidFill>
                  <a:srgbClr val="FFFFFF"/>
                </a:solidFill>
                <a:latin typeface="+mn-lt"/>
              </a:rPr>
              <a:t>động</a:t>
            </a:r>
            <a:r>
              <a:rPr lang="en-US" sz="2000" b="0" kern="0" dirty="0">
                <a:solidFill>
                  <a:srgbClr val="FFFFFF"/>
                </a:solidFill>
                <a:latin typeface="+mn-lt"/>
              </a:rPr>
              <a:t> </a:t>
            </a:r>
            <a:r>
              <a:rPr lang="vi-VN" sz="2000" kern="0" dirty="0">
                <a:solidFill>
                  <a:srgbClr val="FFFFFF"/>
                </a:solidFill>
                <a:latin typeface="+mn-lt"/>
              </a:rPr>
              <a:t>8</a:t>
            </a:r>
            <a:r>
              <a:rPr lang="en-US" sz="2000" b="0" kern="0" dirty="0">
                <a:solidFill>
                  <a:srgbClr val="FFFFFF"/>
                </a:solidFill>
                <a:latin typeface="+mn-lt"/>
              </a:rPr>
              <a:t>h</a:t>
            </a:r>
          </a:p>
        </p:txBody>
      </p:sp>
      <p:sp>
        <p:nvSpPr>
          <p:cNvPr id="26" name="Rectangle 16">
            <a:extLst>
              <a:ext uri="{FF2B5EF4-FFF2-40B4-BE49-F238E27FC236}">
                <a16:creationId xmlns="" xmlns:a16="http://schemas.microsoft.com/office/drawing/2014/main" id="{C594A2A4-72C9-4BA6-9216-33AC23BD0094}"/>
              </a:ext>
            </a:extLst>
          </p:cNvPr>
          <p:cNvSpPr>
            <a:spLocks noChangeArrowheads="1"/>
          </p:cNvSpPr>
          <p:nvPr/>
        </p:nvSpPr>
        <p:spPr bwMode="auto">
          <a:xfrm>
            <a:off x="3533615" y="4947469"/>
            <a:ext cx="1937481" cy="757238"/>
          </a:xfrm>
          <a:prstGeom prst="rect">
            <a:avLst/>
          </a:prstGeom>
          <a:solidFill>
            <a:srgbClr val="000099"/>
          </a:solidFill>
          <a:ln w="9525">
            <a:solidFill>
              <a:srgbClr val="4F81BD"/>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vi-VN" sz="2000" kern="0" dirty="0">
                <a:solidFill>
                  <a:srgbClr val="FFFFFF"/>
                </a:solidFill>
                <a:latin typeface="+mn-lt"/>
              </a:rPr>
              <a:t>2</a:t>
            </a:r>
            <a:r>
              <a:rPr lang="en-US" sz="2000" b="0" kern="0" dirty="0">
                <a:solidFill>
                  <a:srgbClr val="FFFFFF"/>
                </a:solidFill>
                <a:latin typeface="+mn-lt"/>
              </a:rPr>
              <a:t>h TGLĐTY</a:t>
            </a:r>
          </a:p>
        </p:txBody>
      </p:sp>
      <p:sp>
        <p:nvSpPr>
          <p:cNvPr id="27" name="Rectangle 18">
            <a:extLst>
              <a:ext uri="{FF2B5EF4-FFF2-40B4-BE49-F238E27FC236}">
                <a16:creationId xmlns="" xmlns:a16="http://schemas.microsoft.com/office/drawing/2014/main" id="{5841A509-DA5B-46B6-A9DF-9FA1BF76B04E}"/>
              </a:ext>
            </a:extLst>
          </p:cNvPr>
          <p:cNvSpPr>
            <a:spLocks noChangeArrowheads="1"/>
          </p:cNvSpPr>
          <p:nvPr/>
        </p:nvSpPr>
        <p:spPr bwMode="auto">
          <a:xfrm>
            <a:off x="5641461" y="4947469"/>
            <a:ext cx="2961484" cy="757238"/>
          </a:xfrm>
          <a:prstGeom prst="rect">
            <a:avLst/>
          </a:prstGeom>
          <a:solidFill>
            <a:srgbClr val="FF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6h TGLĐTD</a:t>
            </a:r>
          </a:p>
        </p:txBody>
      </p:sp>
      <p:sp>
        <p:nvSpPr>
          <p:cNvPr id="28" name="Rectangle 20">
            <a:extLst>
              <a:ext uri="{FF2B5EF4-FFF2-40B4-BE49-F238E27FC236}">
                <a16:creationId xmlns="" xmlns:a16="http://schemas.microsoft.com/office/drawing/2014/main" id="{B0C01A65-7A1F-4F1E-B0F8-85DC741316CD}"/>
              </a:ext>
            </a:extLst>
          </p:cNvPr>
          <p:cNvSpPr>
            <a:spLocks noChangeArrowheads="1"/>
          </p:cNvSpPr>
          <p:nvPr/>
        </p:nvSpPr>
        <p:spPr bwMode="auto">
          <a:xfrm>
            <a:off x="9409221" y="5000241"/>
            <a:ext cx="2122380" cy="704465"/>
          </a:xfrm>
          <a:prstGeom prst="rect">
            <a:avLst/>
          </a:prstGeom>
          <a:solidFill>
            <a:sysClr val="window" lastClr="FFFFFF"/>
          </a:soli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400" b="1" kern="0" dirty="0">
                <a:solidFill>
                  <a:srgbClr val="AF273E"/>
                </a:solidFill>
                <a:latin typeface="+mn-lt"/>
              </a:rPr>
              <a:t>m’= </a:t>
            </a:r>
            <a:r>
              <a:rPr lang="vi-VN" sz="2400" b="1" kern="0" dirty="0">
                <a:solidFill>
                  <a:srgbClr val="AF273E"/>
                </a:solidFill>
                <a:latin typeface="+mn-lt"/>
              </a:rPr>
              <a:t>30</a:t>
            </a:r>
            <a:r>
              <a:rPr lang="en-US" sz="2400" b="1" kern="0" dirty="0">
                <a:solidFill>
                  <a:srgbClr val="AF273E"/>
                </a:solidFill>
                <a:latin typeface="+mn-lt"/>
              </a:rPr>
              <a:t>0%</a:t>
            </a:r>
          </a:p>
        </p:txBody>
      </p:sp>
      <p:sp>
        <p:nvSpPr>
          <p:cNvPr id="32" name="Text Box 8">
            <a:extLst>
              <a:ext uri="{FF2B5EF4-FFF2-40B4-BE49-F238E27FC236}">
                <a16:creationId xmlns="" xmlns:a16="http://schemas.microsoft.com/office/drawing/2014/main" id="{9E94759F-D780-4469-ADEE-B0F6D2DBF8E5}"/>
              </a:ext>
            </a:extLst>
          </p:cNvPr>
          <p:cNvSpPr txBox="1">
            <a:spLocks noChangeArrowheads="1"/>
          </p:cNvSpPr>
          <p:nvPr/>
        </p:nvSpPr>
        <p:spPr bwMode="auto">
          <a:xfrm>
            <a:off x="4259678" y="6065723"/>
            <a:ext cx="131940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000" dirty="0">
                <a:solidFill>
                  <a:srgbClr val="663300"/>
                </a:solidFill>
                <a:latin typeface="+mj-lt"/>
                <a:cs typeface="Arial" panose="020B0604020202020204" pitchFamily="34" charset="0"/>
                <a:sym typeface="Arial" panose="020B0604020202020204" pitchFamily="34" charset="0"/>
              </a:rPr>
              <a:t>(</a:t>
            </a:r>
            <a:r>
              <a:rPr lang="en-US" altLang="en-US" sz="2000" dirty="0">
                <a:solidFill>
                  <a:srgbClr val="663300"/>
                </a:solidFill>
                <a:latin typeface="+mj-lt"/>
                <a:cs typeface="Arial" panose="020B0604020202020204" pitchFamily="34" charset="0"/>
                <a:sym typeface="Arial" panose="020B0604020202020204" pitchFamily="34" charset="0"/>
              </a:rPr>
              <a:t>m’ =</a:t>
            </a:r>
          </a:p>
        </p:txBody>
      </p:sp>
      <p:sp>
        <p:nvSpPr>
          <p:cNvPr id="33" name="TextBox 32">
            <a:extLst>
              <a:ext uri="{FF2B5EF4-FFF2-40B4-BE49-F238E27FC236}">
                <a16:creationId xmlns="" xmlns:a16="http://schemas.microsoft.com/office/drawing/2014/main" id="{76F4F965-2283-4962-B061-4CBC3F3AA1C4}"/>
              </a:ext>
            </a:extLst>
          </p:cNvPr>
          <p:cNvSpPr txBox="1"/>
          <p:nvPr/>
        </p:nvSpPr>
        <p:spPr>
          <a:xfrm>
            <a:off x="4978678" y="5842457"/>
            <a:ext cx="662782" cy="400110"/>
          </a:xfrm>
          <a:prstGeom prst="rect">
            <a:avLst/>
          </a:prstGeom>
          <a:noFill/>
        </p:spPr>
        <p:txBody>
          <a:bodyPr wrap="square">
            <a:spAutoFit/>
          </a:bodyPr>
          <a:lstStyle/>
          <a:p>
            <a:r>
              <a:rPr lang="en-US" sz="2000" b="1" dirty="0">
                <a:solidFill>
                  <a:srgbClr val="663300"/>
                </a:solidFill>
                <a:latin typeface="+mj-lt"/>
                <a:cs typeface="Arial" panose="020B0604020202020204" pitchFamily="34" charset="0"/>
              </a:rPr>
              <a:t>t′</a:t>
            </a:r>
          </a:p>
        </p:txBody>
      </p:sp>
      <p:sp>
        <p:nvSpPr>
          <p:cNvPr id="34" name="Text Box 9">
            <a:extLst>
              <a:ext uri="{FF2B5EF4-FFF2-40B4-BE49-F238E27FC236}">
                <a16:creationId xmlns="" xmlns:a16="http://schemas.microsoft.com/office/drawing/2014/main" id="{890A352B-69AA-484D-9FB8-B94BFACE012B}"/>
              </a:ext>
            </a:extLst>
          </p:cNvPr>
          <p:cNvSpPr txBox="1">
            <a:spLocks noChangeArrowheads="1"/>
          </p:cNvSpPr>
          <p:nvPr/>
        </p:nvSpPr>
        <p:spPr bwMode="auto">
          <a:xfrm>
            <a:off x="5428666" y="6004625"/>
            <a:ext cx="2087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000" dirty="0">
                <a:solidFill>
                  <a:srgbClr val="663300"/>
                </a:solidFill>
                <a:latin typeface="+mj-lt"/>
                <a:cs typeface="Arial" panose="020B0604020202020204" pitchFamily="34" charset="0"/>
                <a:sym typeface="Arial" panose="020B0604020202020204" pitchFamily="34" charset="0"/>
              </a:rPr>
              <a:t>x 100%</a:t>
            </a:r>
            <a:r>
              <a:rPr lang="vi-VN" altLang="en-US" sz="2000" dirty="0">
                <a:solidFill>
                  <a:srgbClr val="663300"/>
                </a:solidFill>
                <a:latin typeface="+mj-lt"/>
                <a:cs typeface="Arial" panose="020B0604020202020204" pitchFamily="34" charset="0"/>
                <a:sym typeface="Arial" panose="020B0604020202020204" pitchFamily="34" charset="0"/>
              </a:rPr>
              <a:t>)</a:t>
            </a:r>
            <a:endParaRPr lang="en-US" altLang="en-US" sz="2000" dirty="0">
              <a:solidFill>
                <a:srgbClr val="663300"/>
              </a:solidFill>
              <a:latin typeface="+mj-lt"/>
              <a:cs typeface="Arial" panose="020B0604020202020204" pitchFamily="34" charset="0"/>
              <a:sym typeface="Arial" panose="020B0604020202020204" pitchFamily="34" charset="0"/>
            </a:endParaRPr>
          </a:p>
        </p:txBody>
      </p:sp>
      <p:cxnSp>
        <p:nvCxnSpPr>
          <p:cNvPr id="4" name="Straight Connector 3">
            <a:extLst>
              <a:ext uri="{FF2B5EF4-FFF2-40B4-BE49-F238E27FC236}">
                <a16:creationId xmlns="" xmlns:a16="http://schemas.microsoft.com/office/drawing/2014/main" id="{6A4BC03F-BB24-4BC3-A808-F3EE5E4B7A83}"/>
              </a:ext>
            </a:extLst>
          </p:cNvPr>
          <p:cNvCxnSpPr>
            <a:endCxn id="33" idx="2"/>
          </p:cNvCxnSpPr>
          <p:nvPr/>
        </p:nvCxnSpPr>
        <p:spPr>
          <a:xfrm>
            <a:off x="4978678" y="6242567"/>
            <a:ext cx="331391" cy="0"/>
          </a:xfrm>
          <a:prstGeom prst="line">
            <a:avLst/>
          </a:prstGeom>
        </p:spPr>
        <p:style>
          <a:lnRef idx="1">
            <a:schemeClr val="dk1"/>
          </a:lnRef>
          <a:fillRef idx="0">
            <a:schemeClr val="dk1"/>
          </a:fillRef>
          <a:effectRef idx="0">
            <a:schemeClr val="dk1"/>
          </a:effectRef>
          <a:fontRef idx="minor">
            <a:schemeClr val="tx1"/>
          </a:fontRef>
        </p:style>
      </p:cxnSp>
      <p:sp>
        <p:nvSpPr>
          <p:cNvPr id="38" name="TextBox 37">
            <a:extLst>
              <a:ext uri="{FF2B5EF4-FFF2-40B4-BE49-F238E27FC236}">
                <a16:creationId xmlns="" xmlns:a16="http://schemas.microsoft.com/office/drawing/2014/main" id="{63CF9D87-43EA-4C9E-84E3-603D6EC18D98}"/>
              </a:ext>
            </a:extLst>
          </p:cNvPr>
          <p:cNvSpPr txBox="1"/>
          <p:nvPr/>
        </p:nvSpPr>
        <p:spPr>
          <a:xfrm>
            <a:off x="4978679" y="6204680"/>
            <a:ext cx="573552" cy="400110"/>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t</a:t>
            </a:r>
            <a:endParaRPr lang="en-US" sz="2000" dirty="0"/>
          </a:p>
        </p:txBody>
      </p:sp>
      <p:grpSp>
        <p:nvGrpSpPr>
          <p:cNvPr id="39" name="Group 21">
            <a:extLst>
              <a:ext uri="{FF2B5EF4-FFF2-40B4-BE49-F238E27FC236}">
                <a16:creationId xmlns="" xmlns:a16="http://schemas.microsoft.com/office/drawing/2014/main" id="{7246748C-ADB6-42C6-8EDB-D57DCB562056}"/>
              </a:ext>
            </a:extLst>
          </p:cNvPr>
          <p:cNvGrpSpPr>
            <a:grpSpLocks/>
          </p:cNvGrpSpPr>
          <p:nvPr/>
        </p:nvGrpSpPr>
        <p:grpSpPr bwMode="auto">
          <a:xfrm>
            <a:off x="11366" y="934004"/>
            <a:ext cx="12046315" cy="218564"/>
            <a:chOff x="240" y="576"/>
            <a:chExt cx="5298" cy="0"/>
          </a:xfrm>
        </p:grpSpPr>
        <p:sp>
          <p:nvSpPr>
            <p:cNvPr id="40" name="Line 7">
              <a:extLst>
                <a:ext uri="{FF2B5EF4-FFF2-40B4-BE49-F238E27FC236}">
                  <a16:creationId xmlns="" xmlns:a16="http://schemas.microsoft.com/office/drawing/2014/main" id="{B5DD287B-222F-45F0-829B-FB960F9C2D72}"/>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41" name="Line 8">
              <a:extLst>
                <a:ext uri="{FF2B5EF4-FFF2-40B4-BE49-F238E27FC236}">
                  <a16:creationId xmlns="" xmlns:a16="http://schemas.microsoft.com/office/drawing/2014/main" id="{FFF1F22E-8F8D-4BA4-B484-57A3D933934D}"/>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pic>
        <p:nvPicPr>
          <p:cNvPr id="29" name="Picture 2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par>
                                <p:cTn id="11" presetID="31" presetClass="entr" presetSubtype="0" fill="hold" nodeType="with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p:cTn id="13" dur="1000" fill="hold"/>
                                        <p:tgtEl>
                                          <p:spTgt spid="39"/>
                                        </p:tgtEl>
                                        <p:attrNameLst>
                                          <p:attrName>ppt_w</p:attrName>
                                        </p:attrNameLst>
                                      </p:cBhvr>
                                      <p:tavLst>
                                        <p:tav tm="0">
                                          <p:val>
                                            <p:fltVal val="0"/>
                                          </p:val>
                                        </p:tav>
                                        <p:tav tm="100000">
                                          <p:val>
                                            <p:strVal val="#ppt_w"/>
                                          </p:val>
                                        </p:tav>
                                      </p:tavLst>
                                    </p:anim>
                                    <p:anim calcmode="lin" valueType="num">
                                      <p:cBhvr>
                                        <p:cTn id="14" dur="1000" fill="hold"/>
                                        <p:tgtEl>
                                          <p:spTgt spid="39"/>
                                        </p:tgtEl>
                                        <p:attrNameLst>
                                          <p:attrName>ppt_h</p:attrName>
                                        </p:attrNameLst>
                                      </p:cBhvr>
                                      <p:tavLst>
                                        <p:tav tm="0">
                                          <p:val>
                                            <p:fltVal val="0"/>
                                          </p:val>
                                        </p:tav>
                                        <p:tav tm="100000">
                                          <p:val>
                                            <p:strVal val="#ppt_h"/>
                                          </p:val>
                                        </p:tav>
                                      </p:tavLst>
                                    </p:anim>
                                    <p:anim calcmode="lin" valueType="num">
                                      <p:cBhvr>
                                        <p:cTn id="15" dur="1000" fill="hold"/>
                                        <p:tgtEl>
                                          <p:spTgt spid="39"/>
                                        </p:tgtEl>
                                        <p:attrNameLst>
                                          <p:attrName>style.rotation</p:attrName>
                                        </p:attrNameLst>
                                      </p:cBhvr>
                                      <p:tavLst>
                                        <p:tav tm="0">
                                          <p:val>
                                            <p:fltVal val="90"/>
                                          </p:val>
                                        </p:tav>
                                        <p:tav tm="100000">
                                          <p:val>
                                            <p:fltVal val="0"/>
                                          </p:val>
                                        </p:tav>
                                      </p:tavLst>
                                    </p:anim>
                                    <p:animEffect transition="in" filter="fade">
                                      <p:cBhvr>
                                        <p:cTn id="16" dur="1000"/>
                                        <p:tgtEl>
                                          <p:spTgt spid="39"/>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circle(in)">
                                      <p:cBhvr>
                                        <p:cTn id="21" dur="20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circle(in)">
                                      <p:cBhvr>
                                        <p:cTn id="26" dur="20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p:cTn id="31" dur="500" fill="hold"/>
                                        <p:tgtEl>
                                          <p:spTgt spid="20"/>
                                        </p:tgtEl>
                                        <p:attrNameLst>
                                          <p:attrName>ppt_w</p:attrName>
                                        </p:attrNameLst>
                                      </p:cBhvr>
                                      <p:tavLst>
                                        <p:tav tm="0">
                                          <p:val>
                                            <p:fltVal val="0"/>
                                          </p:val>
                                        </p:tav>
                                        <p:tav tm="100000">
                                          <p:val>
                                            <p:strVal val="#ppt_w"/>
                                          </p:val>
                                        </p:tav>
                                      </p:tavLst>
                                    </p:anim>
                                    <p:anim calcmode="lin" valueType="num">
                                      <p:cBhvr>
                                        <p:cTn id="32" dur="500" fill="hold"/>
                                        <p:tgtEl>
                                          <p:spTgt spid="20"/>
                                        </p:tgtEl>
                                        <p:attrNameLst>
                                          <p:attrName>ppt_h</p:attrName>
                                        </p:attrNameLst>
                                      </p:cBhvr>
                                      <p:tavLst>
                                        <p:tav tm="0">
                                          <p:val>
                                            <p:fltVal val="0"/>
                                          </p:val>
                                        </p:tav>
                                        <p:tav tm="100000">
                                          <p:val>
                                            <p:strVal val="#ppt_h"/>
                                          </p:val>
                                        </p:tav>
                                      </p:tavLst>
                                    </p:anim>
                                    <p:animEffect transition="in" filter="fade">
                                      <p:cBhvr>
                                        <p:cTn id="33" dur="500"/>
                                        <p:tgtEl>
                                          <p:spTgt spid="20"/>
                                        </p:tgtEl>
                                      </p:cBhvr>
                                    </p:animEffect>
                                  </p:childTnLst>
                                </p:cTn>
                              </p:par>
                            </p:childTnLst>
                          </p:cTn>
                        </p:par>
                      </p:childTnLst>
                    </p:cTn>
                  </p:par>
                  <p:par>
                    <p:cTn id="34" fill="hold">
                      <p:stCondLst>
                        <p:cond delay="indefinite"/>
                      </p:stCondLst>
                      <p:childTnLst>
                        <p:par>
                          <p:cTn id="35" fill="hold">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checkerboard(across)">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5" presetClass="entr" presetSubtype="10"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checkerboard(across)">
                                      <p:cBhvr>
                                        <p:cTn id="43" dur="500"/>
                                        <p:tgtEl>
                                          <p:spTgt spid="22"/>
                                        </p:tgtEl>
                                      </p:cBhvr>
                                    </p:animEffect>
                                  </p:childTnLst>
                                </p:cTn>
                              </p:par>
                            </p:childTnLst>
                          </p:cTn>
                        </p:par>
                      </p:childTnLst>
                    </p:cTn>
                  </p:par>
                  <p:par>
                    <p:cTn id="44" fill="hold">
                      <p:stCondLst>
                        <p:cond delay="indefinite"/>
                      </p:stCondLst>
                      <p:childTnLst>
                        <p:par>
                          <p:cTn id="45" fill="hold">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checkerboard(across)">
                                      <p:cBhvr>
                                        <p:cTn id="48" dur="500"/>
                                        <p:tgtEl>
                                          <p:spTgt spid="23"/>
                                        </p:tgtEl>
                                      </p:cBhvr>
                                    </p:animEffect>
                                  </p:childTnLst>
                                </p:cTn>
                              </p:par>
                            </p:childTnLst>
                          </p:cTn>
                        </p:par>
                      </p:childTnLst>
                    </p:cTn>
                  </p:par>
                  <p:par>
                    <p:cTn id="49" fill="hold">
                      <p:stCondLst>
                        <p:cond delay="indefinite"/>
                      </p:stCondLst>
                      <p:childTnLst>
                        <p:par>
                          <p:cTn id="50" fill="hold">
                            <p:stCondLst>
                              <p:cond delay="0"/>
                            </p:stCondLst>
                            <p:childTnLst>
                              <p:par>
                                <p:cTn id="51" presetID="5" presetClass="entr" presetSubtype="10" fill="hold" grpId="0" nodeType="click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checkerboard(across)">
                                      <p:cBhvr>
                                        <p:cTn id="53" dur="500"/>
                                        <p:tgtEl>
                                          <p:spTgt spid="24"/>
                                        </p:tgtEl>
                                      </p:cBhvr>
                                    </p:animEffect>
                                  </p:childTnLst>
                                </p:cTn>
                              </p:par>
                            </p:childTnLst>
                          </p:cTn>
                        </p:par>
                      </p:childTnLst>
                    </p:cTn>
                  </p:par>
                  <p:par>
                    <p:cTn id="54" fill="hold">
                      <p:stCondLst>
                        <p:cond delay="indefinite"/>
                      </p:stCondLst>
                      <p:childTnLst>
                        <p:par>
                          <p:cTn id="55" fill="hold">
                            <p:stCondLst>
                              <p:cond delay="0"/>
                            </p:stCondLst>
                            <p:childTnLst>
                              <p:par>
                                <p:cTn id="56" presetID="5" presetClass="entr" presetSubtype="10" fill="hold" grpId="0" nodeType="click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checkerboard(across)">
                                      <p:cBhvr>
                                        <p:cTn id="58" dur="500"/>
                                        <p:tgtEl>
                                          <p:spTgt spid="25"/>
                                        </p:tgtEl>
                                      </p:cBhvr>
                                    </p:animEffect>
                                  </p:childTnLst>
                                </p:cTn>
                              </p:par>
                            </p:childTnLst>
                          </p:cTn>
                        </p:par>
                      </p:childTnLst>
                    </p:cTn>
                  </p:par>
                  <p:par>
                    <p:cTn id="59" fill="hold">
                      <p:stCondLst>
                        <p:cond delay="indefinite"/>
                      </p:stCondLst>
                      <p:childTnLst>
                        <p:par>
                          <p:cTn id="60" fill="hold">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26"/>
                                        </p:tgtEl>
                                        <p:attrNameLst>
                                          <p:attrName>style.visibility</p:attrName>
                                        </p:attrNameLst>
                                      </p:cBhvr>
                                      <p:to>
                                        <p:strVal val="visible"/>
                                      </p:to>
                                    </p:set>
                                    <p:animEffect transition="in" filter="checkerboard(across)">
                                      <p:cBhvr>
                                        <p:cTn id="63" dur="500"/>
                                        <p:tgtEl>
                                          <p:spTgt spid="26"/>
                                        </p:tgtEl>
                                      </p:cBhvr>
                                    </p:animEffect>
                                  </p:childTnLst>
                                </p:cTn>
                              </p:par>
                            </p:childTnLst>
                          </p:cTn>
                        </p:par>
                      </p:childTnLst>
                    </p:cTn>
                  </p:par>
                  <p:par>
                    <p:cTn id="64" fill="hold">
                      <p:stCondLst>
                        <p:cond delay="indefinite"/>
                      </p:stCondLst>
                      <p:childTnLst>
                        <p:par>
                          <p:cTn id="65" fill="hold">
                            <p:stCondLst>
                              <p:cond delay="0"/>
                            </p:stCondLst>
                            <p:childTnLst>
                              <p:par>
                                <p:cTn id="66" presetID="5" presetClass="entr" presetSubtype="10" fill="hold" grpId="0" nodeType="clickEffect">
                                  <p:stCondLst>
                                    <p:cond delay="0"/>
                                  </p:stCondLst>
                                  <p:childTnLst>
                                    <p:set>
                                      <p:cBhvr>
                                        <p:cTn id="67" dur="1" fill="hold">
                                          <p:stCondLst>
                                            <p:cond delay="0"/>
                                          </p:stCondLst>
                                        </p:cTn>
                                        <p:tgtEl>
                                          <p:spTgt spid="27"/>
                                        </p:tgtEl>
                                        <p:attrNameLst>
                                          <p:attrName>style.visibility</p:attrName>
                                        </p:attrNameLst>
                                      </p:cBhvr>
                                      <p:to>
                                        <p:strVal val="visible"/>
                                      </p:to>
                                    </p:set>
                                    <p:animEffect transition="in" filter="checkerboard(across)">
                                      <p:cBhvr>
                                        <p:cTn id="68" dur="500"/>
                                        <p:tgtEl>
                                          <p:spTgt spid="27"/>
                                        </p:tgtEl>
                                      </p:cBhvr>
                                    </p:animEffect>
                                  </p:childTnLst>
                                </p:cTn>
                              </p:par>
                            </p:childTnLst>
                          </p:cTn>
                        </p:par>
                      </p:childTnLst>
                    </p:cTn>
                  </p:par>
                  <p:par>
                    <p:cTn id="69" fill="hold">
                      <p:stCondLst>
                        <p:cond delay="indefinite"/>
                      </p:stCondLst>
                      <p:childTnLst>
                        <p:par>
                          <p:cTn id="70" fill="hold">
                            <p:stCondLst>
                              <p:cond delay="0"/>
                            </p:stCondLst>
                            <p:childTnLst>
                              <p:par>
                                <p:cTn id="71" presetID="5" presetClass="entr" presetSubtype="10" fill="hold" grpId="0" nodeType="click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checkerboard(across)">
                                      <p:cBhvr>
                                        <p:cTn id="73" dur="500"/>
                                        <p:tgtEl>
                                          <p:spTgt spid="28"/>
                                        </p:tgtEl>
                                      </p:cBhvr>
                                    </p:animEffect>
                                  </p:childTnLst>
                                </p:cTn>
                              </p:par>
                            </p:childTnLst>
                          </p:cTn>
                        </p:par>
                      </p:childTnLst>
                    </p:cTn>
                  </p:par>
                  <p:par>
                    <p:cTn id="74" fill="hold">
                      <p:stCondLst>
                        <p:cond delay="indefinite"/>
                      </p:stCondLst>
                      <p:childTnLst>
                        <p:par>
                          <p:cTn id="75" fill="hold">
                            <p:stCondLst>
                              <p:cond delay="0"/>
                            </p:stCondLst>
                            <p:childTnLst>
                              <p:par>
                                <p:cTn id="76" presetID="3" presetClass="entr" presetSubtype="10" fill="hold" grpId="0" nodeType="clickEffect">
                                  <p:stCondLst>
                                    <p:cond delay="0"/>
                                  </p:stCondLst>
                                  <p:childTnLst>
                                    <p:set>
                                      <p:cBhvr>
                                        <p:cTn id="77" dur="1" fill="hold">
                                          <p:stCondLst>
                                            <p:cond delay="0"/>
                                          </p:stCondLst>
                                        </p:cTn>
                                        <p:tgtEl>
                                          <p:spTgt spid="32"/>
                                        </p:tgtEl>
                                        <p:attrNameLst>
                                          <p:attrName>style.visibility</p:attrName>
                                        </p:attrNameLst>
                                      </p:cBhvr>
                                      <p:to>
                                        <p:strVal val="visible"/>
                                      </p:to>
                                    </p:set>
                                    <p:animEffect transition="in" filter="blinds(horizontal)">
                                      <p:cBhvr>
                                        <p:cTn id="78" dur="500"/>
                                        <p:tgtEl>
                                          <p:spTgt spid="32"/>
                                        </p:tgtEl>
                                      </p:cBhvr>
                                    </p:animEffect>
                                  </p:childTnLst>
                                </p:cTn>
                              </p:par>
                              <p:par>
                                <p:cTn id="79" presetID="3" presetClass="entr" presetSubtype="10" fill="hold" grpId="0" nodeType="withEffect">
                                  <p:stCondLst>
                                    <p:cond delay="0"/>
                                  </p:stCondLst>
                                  <p:childTnLst>
                                    <p:set>
                                      <p:cBhvr>
                                        <p:cTn id="80" dur="1" fill="hold">
                                          <p:stCondLst>
                                            <p:cond delay="0"/>
                                          </p:stCondLst>
                                        </p:cTn>
                                        <p:tgtEl>
                                          <p:spTgt spid="34"/>
                                        </p:tgtEl>
                                        <p:attrNameLst>
                                          <p:attrName>style.visibility</p:attrName>
                                        </p:attrNameLst>
                                      </p:cBhvr>
                                      <p:to>
                                        <p:strVal val="visible"/>
                                      </p:to>
                                    </p:set>
                                    <p:animEffect transition="in" filter="blinds(horizontal)">
                                      <p:cBhvr>
                                        <p:cTn id="81"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P spid="20" grpId="0" animBg="1"/>
      <p:bldP spid="21" grpId="0" animBg="1"/>
      <p:bldP spid="22" grpId="0" animBg="1"/>
      <p:bldP spid="23" grpId="0" animBg="1"/>
      <p:bldP spid="24" grpId="0" animBg="1"/>
      <p:bldP spid="25" grpId="0" animBg="1"/>
      <p:bldP spid="26" grpId="0" animBg="1"/>
      <p:bldP spid="27" grpId="0" animBg="1"/>
      <p:bldP spid="28" grpId="0" animBg="1"/>
      <p:bldP spid="32" grpId="0"/>
      <p:bldP spid="34" grpId="0"/>
    </p:bldLst>
  </p:timing>
</p:sld>
</file>

<file path=ppt/slides/slide64.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FF"/>
            </a:gs>
            <a:gs pos="50000">
              <a:srgbClr val="FFFFFF"/>
            </a:gs>
            <a:gs pos="100000">
              <a:srgbClr val="FFFFFF"/>
            </a:gs>
          </a:gsLst>
          <a:lin ang="2700000" scaled="1"/>
        </a:gradFill>
        <a:effectLst/>
      </p:bgPr>
    </p:bg>
    <p:spTree>
      <p:nvGrpSpPr>
        <p:cNvPr id="1" name=""/>
        <p:cNvGrpSpPr/>
        <p:nvPr/>
      </p:nvGrpSpPr>
      <p:grpSpPr>
        <a:xfrm>
          <a:off x="0" y="0"/>
          <a:ext cx="0" cy="0"/>
          <a:chOff x="0" y="0"/>
          <a:chExt cx="0" cy="0"/>
        </a:xfrm>
      </p:grpSpPr>
      <p:grpSp>
        <p:nvGrpSpPr>
          <p:cNvPr id="52" name="Group 21"/>
          <p:cNvGrpSpPr>
            <a:grpSpLocks/>
          </p:cNvGrpSpPr>
          <p:nvPr/>
        </p:nvGrpSpPr>
        <p:grpSpPr bwMode="auto">
          <a:xfrm>
            <a:off x="953672" y="1046476"/>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 thảo dược</a:t>
            </a:r>
          </a:p>
        </p:txBody>
      </p:sp>
      <p:sp>
        <p:nvSpPr>
          <p:cNvPr id="28" name="Rectangle 4">
            <a:extLst>
              <a:ext uri="{FF2B5EF4-FFF2-40B4-BE49-F238E27FC236}">
                <a16:creationId xmlns="" xmlns:a16="http://schemas.microsoft.com/office/drawing/2014/main" id="{485332E7-81FC-4EF0-A23C-E7C62E6DB279}"/>
              </a:ext>
            </a:extLst>
          </p:cNvPr>
          <p:cNvSpPr>
            <a:spLocks noChangeArrowheads="1"/>
          </p:cNvSpPr>
          <p:nvPr/>
        </p:nvSpPr>
        <p:spPr bwMode="auto">
          <a:xfrm>
            <a:off x="753384" y="1168292"/>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800" b="1" dirty="0">
                <a:solidFill>
                  <a:srgbClr val="0033CC"/>
                </a:solidFill>
                <a:cs typeface="Times New Roman" panose="02020603050405020304" pitchFamily="18" charset="0"/>
              </a:rPr>
              <a:t>3.1.3. </a:t>
            </a:r>
            <a:r>
              <a:rPr lang="vi-VN" altLang="en-US" sz="2800" b="1" dirty="0">
                <a:solidFill>
                  <a:srgbClr val="0033CC"/>
                </a:solidFill>
                <a:cs typeface="Times New Roman" panose="02020603050405020304" pitchFamily="18" charset="0"/>
              </a:rPr>
              <a:t>Các </a:t>
            </a:r>
            <a:r>
              <a:rPr lang="en-US" altLang="en-US" sz="2800" b="1" dirty="0" err="1">
                <a:solidFill>
                  <a:srgbClr val="0033CC"/>
                </a:solidFill>
                <a:cs typeface="Times New Roman" panose="02020603050405020304" pitchFamily="18" charset="0"/>
              </a:rPr>
              <a:t>phương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pháp</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sản</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xuất</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giá</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trị</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thặng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dư</a:t>
            </a:r>
            <a:endParaRPr lang="en-US" altLang="en-US" sz="2800" dirty="0">
              <a:solidFill>
                <a:srgbClr val="0033CC"/>
              </a:solidFill>
            </a:endParaRPr>
          </a:p>
        </p:txBody>
      </p:sp>
      <p:sp>
        <p:nvSpPr>
          <p:cNvPr id="29" name="Rectangle 1">
            <a:extLst>
              <a:ext uri="{FF2B5EF4-FFF2-40B4-BE49-F238E27FC236}">
                <a16:creationId xmlns="" xmlns:a16="http://schemas.microsoft.com/office/drawing/2014/main" id="{4128061D-0E07-4C1E-BCA7-DD45C782593F}"/>
              </a:ext>
            </a:extLst>
          </p:cNvPr>
          <p:cNvSpPr>
            <a:spLocks noChangeArrowheads="1"/>
          </p:cNvSpPr>
          <p:nvPr/>
        </p:nvSpPr>
        <p:spPr bwMode="auto">
          <a:xfrm>
            <a:off x="2355133" y="1869959"/>
            <a:ext cx="45272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
            </a:pPr>
            <a:r>
              <a:rPr lang="en-US" altLang="en-US" sz="2400" b="1" dirty="0" err="1">
                <a:solidFill>
                  <a:srgbClr val="CC6600"/>
                </a:solidFill>
                <a:cs typeface="Times New Roman" panose="02020603050405020304" pitchFamily="18" charset="0"/>
              </a:rPr>
              <a:t>Giá</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trị</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thặng</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dư</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siêu</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ngạch</a:t>
            </a:r>
            <a:endParaRPr lang="en-US" altLang="en-US" sz="2400" b="1" dirty="0">
              <a:solidFill>
                <a:srgbClr val="CC6600"/>
              </a:solidFill>
              <a:cs typeface="Times New Roman" panose="02020603050405020304" pitchFamily="18" charset="0"/>
            </a:endParaRPr>
          </a:p>
        </p:txBody>
      </p:sp>
      <p:sp>
        <p:nvSpPr>
          <p:cNvPr id="30" name="Rectangle 2">
            <a:extLst>
              <a:ext uri="{FF2B5EF4-FFF2-40B4-BE49-F238E27FC236}">
                <a16:creationId xmlns="" xmlns:a16="http://schemas.microsoft.com/office/drawing/2014/main" id="{301B6BB4-0A52-44D6-A41B-8434897FF61A}"/>
              </a:ext>
            </a:extLst>
          </p:cNvPr>
          <p:cNvSpPr>
            <a:spLocks noChangeArrowheads="1"/>
          </p:cNvSpPr>
          <p:nvPr/>
        </p:nvSpPr>
        <p:spPr bwMode="auto">
          <a:xfrm>
            <a:off x="645667" y="2351816"/>
            <a:ext cx="109194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indent="0" algn="ctr">
              <a:spcBef>
                <a:spcPts val="200"/>
              </a:spcBef>
              <a:spcAft>
                <a:spcPts val="200"/>
              </a:spcAft>
            </a:pPr>
            <a:r>
              <a:rPr lang="vi-VN" altLang="en-US" sz="2400" dirty="0">
                <a:solidFill>
                  <a:srgbClr val="663300"/>
                </a:solidFill>
                <a:cs typeface="Times New Roman" panose="02020603050405020304" pitchFamily="18" charset="0"/>
              </a:rPr>
              <a:t>L</a:t>
            </a:r>
            <a:r>
              <a:rPr lang="en-US" altLang="en-US" sz="2400" dirty="0">
                <a:solidFill>
                  <a:srgbClr val="663300"/>
                </a:solidFill>
                <a:cs typeface="Times New Roman" panose="02020603050405020304" pitchFamily="18" charset="0"/>
              </a:rPr>
              <a:t>à </a:t>
            </a:r>
            <a:r>
              <a:rPr lang="en-US" altLang="en-US" sz="2400" b="1" dirty="0" err="1">
                <a:solidFill>
                  <a:srgbClr val="00B050"/>
                </a:solidFill>
                <a:cs typeface="Times New Roman" panose="02020603050405020304" pitchFamily="18" charset="0"/>
              </a:rPr>
              <a:t>phần</a:t>
            </a:r>
            <a:r>
              <a:rPr lang="en-US" altLang="en-US" sz="2400" b="1" dirty="0">
                <a:solidFill>
                  <a:srgbClr val="00B050"/>
                </a:solidFill>
                <a:cs typeface="Times New Roman" panose="02020603050405020304" pitchFamily="18" charset="0"/>
              </a:rPr>
              <a:t> GTTD </a:t>
            </a:r>
            <a:r>
              <a:rPr lang="en-US" altLang="en-US" sz="2400" b="1" dirty="0" err="1">
                <a:solidFill>
                  <a:srgbClr val="00B050"/>
                </a:solidFill>
                <a:cs typeface="Times New Roman" panose="02020603050405020304" pitchFamily="18" charset="0"/>
              </a:rPr>
              <a:t>thu</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được</a:t>
            </a:r>
            <a:r>
              <a:rPr lang="en-US" altLang="en-US" sz="2400" b="1" dirty="0">
                <a:solidFill>
                  <a:srgbClr val="00B050"/>
                </a:solidFill>
                <a:cs typeface="Times New Roman" panose="02020603050405020304" pitchFamily="18" charset="0"/>
              </a:rPr>
              <a:t> do </a:t>
            </a:r>
            <a:r>
              <a:rPr lang="en-US" altLang="en-US" sz="2400" b="1" dirty="0" err="1">
                <a:solidFill>
                  <a:srgbClr val="00B050"/>
                </a:solidFill>
                <a:cs typeface="Times New Roman" panose="02020603050405020304" pitchFamily="18" charset="0"/>
              </a:rPr>
              <a:t>áp</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dụng</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công</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nghệ</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mới</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làm</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cho</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giá</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trị</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cá</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biệt</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của</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hàng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hoá</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thấp</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hơn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giá</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trị</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thị</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trường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của</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nó</a:t>
            </a:r>
            <a:r>
              <a:rPr lang="en-US" altLang="en-US" sz="2400" dirty="0">
                <a:solidFill>
                  <a:srgbClr val="663300"/>
                </a:solidFill>
                <a:cs typeface="Times New Roman" panose="02020603050405020304" pitchFamily="18" charset="0"/>
              </a:rPr>
              <a:t>.</a:t>
            </a:r>
          </a:p>
        </p:txBody>
      </p:sp>
      <p:pic>
        <p:nvPicPr>
          <p:cNvPr id="31" name="Picture 8" descr="depiombatura1">
            <a:extLst>
              <a:ext uri="{FF2B5EF4-FFF2-40B4-BE49-F238E27FC236}">
                <a16:creationId xmlns="" xmlns:a16="http://schemas.microsoft.com/office/drawing/2014/main" id="{2BA326B6-8988-48C0-85E7-2176D38A13E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0734" y="3306591"/>
            <a:ext cx="4658783" cy="3024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 Box 9">
            <a:extLst>
              <a:ext uri="{FF2B5EF4-FFF2-40B4-BE49-F238E27FC236}">
                <a16:creationId xmlns="" xmlns:a16="http://schemas.microsoft.com/office/drawing/2014/main" id="{1F4EAE80-2963-4206-8D01-9070754DAFC6}"/>
              </a:ext>
            </a:extLst>
          </p:cNvPr>
          <p:cNvSpPr txBox="1">
            <a:spLocks noChangeArrowheads="1"/>
          </p:cNvSpPr>
          <p:nvPr/>
        </p:nvSpPr>
        <p:spPr bwMode="auto">
          <a:xfrm>
            <a:off x="5390733" y="6184974"/>
            <a:ext cx="4658783"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dirty="0" err="1">
                <a:solidFill>
                  <a:srgbClr val="800040"/>
                </a:solidFill>
                <a:latin typeface=".VnTime" panose="020B7200000000000000" pitchFamily="34" charset="0"/>
              </a:rPr>
              <a:t>D©y</a:t>
            </a:r>
            <a:r>
              <a:rPr lang="en-US" altLang="en-US" sz="2400" dirty="0">
                <a:solidFill>
                  <a:srgbClr val="800040"/>
                </a:solidFill>
                <a:latin typeface=".VnTime" panose="020B7200000000000000" pitchFamily="34" charset="0"/>
              </a:rPr>
              <a:t> </a:t>
            </a:r>
            <a:r>
              <a:rPr lang="en-US" altLang="en-US" sz="2400" dirty="0" err="1">
                <a:solidFill>
                  <a:srgbClr val="800040"/>
                </a:solidFill>
                <a:latin typeface=".VnTime" panose="020B7200000000000000" pitchFamily="34" charset="0"/>
              </a:rPr>
              <a:t>chuyÒn</a:t>
            </a:r>
            <a:r>
              <a:rPr lang="en-US" altLang="en-US" sz="2400" dirty="0">
                <a:solidFill>
                  <a:srgbClr val="800040"/>
                </a:solidFill>
                <a:latin typeface=".VnTime" panose="020B7200000000000000" pitchFamily="34" charset="0"/>
              </a:rPr>
              <a:t> m¹ </a:t>
            </a:r>
            <a:r>
              <a:rPr lang="en-US" altLang="en-US" sz="2400" dirty="0" err="1">
                <a:solidFill>
                  <a:srgbClr val="800040"/>
                </a:solidFill>
                <a:latin typeface=".VnTime" panose="020B7200000000000000" pitchFamily="34" charset="0"/>
              </a:rPr>
              <a:t>tù</a:t>
            </a:r>
            <a:r>
              <a:rPr lang="en-US" altLang="en-US" sz="2400" dirty="0">
                <a:solidFill>
                  <a:srgbClr val="800040"/>
                </a:solidFill>
                <a:latin typeface=".VnTime" panose="020B7200000000000000" pitchFamily="34" charset="0"/>
              </a:rPr>
              <a:t> ®</a:t>
            </a:r>
            <a:r>
              <a:rPr lang="en-US" altLang="en-US" sz="2400" dirty="0" err="1">
                <a:solidFill>
                  <a:srgbClr val="800040"/>
                </a:solidFill>
                <a:latin typeface=".VnTime" panose="020B7200000000000000" pitchFamily="34" charset="0"/>
              </a:rPr>
              <a:t>éng</a:t>
            </a:r>
            <a:endParaRPr lang="en-US" altLang="en-US" sz="2400" dirty="0">
              <a:solidFill>
                <a:srgbClr val="800040"/>
              </a:solidFill>
              <a:latin typeface=".VnTime" panose="020B7200000000000000" pitchFamily="34" charset="0"/>
            </a:endParaRPr>
          </a:p>
        </p:txBody>
      </p:sp>
      <p:sp>
        <p:nvSpPr>
          <p:cNvPr id="33" name="Rectangle 6">
            <a:extLst>
              <a:ext uri="{FF2B5EF4-FFF2-40B4-BE49-F238E27FC236}">
                <a16:creationId xmlns="" xmlns:a16="http://schemas.microsoft.com/office/drawing/2014/main" id="{647BDC68-96E8-43AC-88B3-8AF89F674361}"/>
              </a:ext>
            </a:extLst>
          </p:cNvPr>
          <p:cNvSpPr>
            <a:spLocks noChangeArrowheads="1"/>
          </p:cNvSpPr>
          <p:nvPr/>
        </p:nvSpPr>
        <p:spPr bwMode="auto">
          <a:xfrm>
            <a:off x="953672" y="3306591"/>
            <a:ext cx="4067780"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just">
              <a:buFont typeface="Wingdings" panose="05000000000000000000" pitchFamily="2" charset="2"/>
              <a:buChar char="Ø"/>
            </a:pPr>
            <a:r>
              <a:rPr lang="en-US" altLang="en-US" sz="2000" dirty="0" err="1">
                <a:solidFill>
                  <a:srgbClr val="002060"/>
                </a:solidFill>
                <a:cs typeface="Times New Roman" panose="02020603050405020304" pitchFamily="18" charset="0"/>
              </a:rPr>
              <a:t>Xét</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trong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từng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xí</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nghiệp</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giá</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trị</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thặng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dư</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siêu</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ngạch</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là</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một</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hiện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tượng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tạm</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thời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nhưng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trong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phạm</a:t>
            </a:r>
            <a:r>
              <a:rPr lang="en-US" altLang="en-US" sz="2000" dirty="0">
                <a:solidFill>
                  <a:srgbClr val="002060"/>
                </a:solidFill>
                <a:cs typeface="Times New Roman" panose="02020603050405020304" pitchFamily="18" charset="0"/>
              </a:rPr>
              <a:t> vi </a:t>
            </a:r>
            <a:r>
              <a:rPr lang="en-US" altLang="en-US" sz="2000" dirty="0" err="1">
                <a:solidFill>
                  <a:srgbClr val="002060"/>
                </a:solidFill>
                <a:cs typeface="Times New Roman" panose="02020603050405020304" pitchFamily="18" charset="0"/>
              </a:rPr>
              <a:t>toàn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xã</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hội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thì</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nó</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lại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thường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xuyên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tồn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tại</a:t>
            </a:r>
            <a:r>
              <a:rPr lang="en-US" altLang="en-US" sz="2000" dirty="0">
                <a:solidFill>
                  <a:srgbClr val="002060"/>
                </a:solidFill>
                <a:cs typeface="Times New Roman" panose="02020603050405020304" pitchFamily="18" charset="0"/>
              </a:rPr>
              <a:t>.  </a:t>
            </a:r>
            <a:endParaRPr lang="en-US" altLang="en-US" sz="2200" dirty="0">
              <a:solidFill>
                <a:srgbClr val="002060"/>
              </a:solidFill>
            </a:endParaRPr>
          </a:p>
        </p:txBody>
      </p:sp>
      <p:sp>
        <p:nvSpPr>
          <p:cNvPr id="34" name="Rectangle 5">
            <a:extLst>
              <a:ext uri="{FF2B5EF4-FFF2-40B4-BE49-F238E27FC236}">
                <a16:creationId xmlns="" xmlns:a16="http://schemas.microsoft.com/office/drawing/2014/main" id="{42DD5192-5DD4-4376-AD0A-459E55F55FBA}"/>
              </a:ext>
            </a:extLst>
          </p:cNvPr>
          <p:cNvSpPr>
            <a:spLocks noChangeArrowheads="1"/>
          </p:cNvSpPr>
          <p:nvPr/>
        </p:nvSpPr>
        <p:spPr bwMode="auto">
          <a:xfrm>
            <a:off x="1069383" y="4937807"/>
            <a:ext cx="3952069" cy="1124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238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81000" indent="-342900" algn="just">
              <a:lnSpc>
                <a:spcPct val="115000"/>
              </a:lnSpc>
              <a:spcBef>
                <a:spcPct val="5000"/>
              </a:spcBef>
              <a:buFont typeface="Wingdings" panose="05000000000000000000" pitchFamily="2" charset="2"/>
              <a:buChar char="Ø"/>
            </a:pPr>
            <a:r>
              <a:rPr lang="en-US" altLang="en-US" sz="2000" dirty="0">
                <a:solidFill>
                  <a:srgbClr val="002060"/>
                </a:solidFill>
                <a:cs typeface="Times New Roman" panose="02020603050405020304" pitchFamily="18" charset="0"/>
              </a:rPr>
              <a:t>GTTD </a:t>
            </a:r>
            <a:r>
              <a:rPr lang="en-US" altLang="en-US" sz="2000" dirty="0" err="1">
                <a:solidFill>
                  <a:srgbClr val="002060"/>
                </a:solidFill>
                <a:cs typeface="Times New Roman" panose="02020603050405020304" pitchFamily="18" charset="0"/>
              </a:rPr>
              <a:t>siêu</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ngạch</a:t>
            </a:r>
            <a:r>
              <a:rPr lang="en-US" altLang="en-US" sz="2000" dirty="0">
                <a:solidFill>
                  <a:srgbClr val="002060"/>
                </a:solidFill>
                <a:cs typeface="Times New Roman" panose="02020603050405020304" pitchFamily="18" charset="0"/>
              </a:rPr>
              <a:t> </a:t>
            </a:r>
            <a:r>
              <a:rPr lang="vi-VN" altLang="en-US" sz="2000" dirty="0">
                <a:solidFill>
                  <a:srgbClr val="002060"/>
                </a:solidFill>
                <a:cs typeface="Times New Roman" panose="02020603050405020304" pitchFamily="18" charset="0"/>
              </a:rPr>
              <a:t>là hình thái biến tướng của GTTD tương đối.</a:t>
            </a:r>
            <a:endParaRPr lang="en-US" altLang="en-US" sz="2000" dirty="0">
              <a:solidFill>
                <a:srgbClr val="002060"/>
              </a:solidFill>
              <a:latin typeface="+mj-lt"/>
              <a:sym typeface="Wingdings 3" panose="05040102010807070707" pitchFamily="18" charset="2"/>
            </a:endParaRPr>
          </a:p>
        </p:txBody>
      </p:sp>
      <p:pic>
        <p:nvPicPr>
          <p:cNvPr id="14" name="Picture 1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595752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1000" fill="hold"/>
                                        <p:tgtEl>
                                          <p:spTgt spid="52"/>
                                        </p:tgtEl>
                                        <p:attrNameLst>
                                          <p:attrName>ppt_w</p:attrName>
                                        </p:attrNameLst>
                                      </p:cBhvr>
                                      <p:tavLst>
                                        <p:tav tm="0">
                                          <p:val>
                                            <p:fltVal val="0"/>
                                          </p:val>
                                        </p:tav>
                                        <p:tav tm="100000">
                                          <p:val>
                                            <p:strVal val="#ppt_w"/>
                                          </p:val>
                                        </p:tav>
                                      </p:tavLst>
                                    </p:anim>
                                    <p:anim calcmode="lin" valueType="num">
                                      <p:cBhvr>
                                        <p:cTn id="8" dur="1000" fill="hold"/>
                                        <p:tgtEl>
                                          <p:spTgt spid="52"/>
                                        </p:tgtEl>
                                        <p:attrNameLst>
                                          <p:attrName>ppt_h</p:attrName>
                                        </p:attrNameLst>
                                      </p:cBhvr>
                                      <p:tavLst>
                                        <p:tav tm="0">
                                          <p:val>
                                            <p:fltVal val="0"/>
                                          </p:val>
                                        </p:tav>
                                        <p:tav tm="100000">
                                          <p:val>
                                            <p:strVal val="#ppt_h"/>
                                          </p:val>
                                        </p:tav>
                                      </p:tavLst>
                                    </p:anim>
                                    <p:anim calcmode="lin" valueType="num">
                                      <p:cBhvr>
                                        <p:cTn id="9" dur="1000" fill="hold"/>
                                        <p:tgtEl>
                                          <p:spTgt spid="52"/>
                                        </p:tgtEl>
                                        <p:attrNameLst>
                                          <p:attrName>style.rotation</p:attrName>
                                        </p:attrNameLst>
                                      </p:cBhvr>
                                      <p:tavLst>
                                        <p:tav tm="0">
                                          <p:val>
                                            <p:fltVal val="90"/>
                                          </p:val>
                                        </p:tav>
                                        <p:tav tm="100000">
                                          <p:val>
                                            <p:fltVal val="0"/>
                                          </p:val>
                                        </p:tav>
                                      </p:tavLst>
                                    </p:anim>
                                    <p:animEffect transition="in" filter="fade">
                                      <p:cBhvr>
                                        <p:cTn id="10" dur="1000"/>
                                        <p:tgtEl>
                                          <p:spTgt spid="5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 calcmode="lin" valueType="num">
                                      <p:cBhvr>
                                        <p:cTn id="13" dur="1000" fill="hold"/>
                                        <p:tgtEl>
                                          <p:spTgt spid="28"/>
                                        </p:tgtEl>
                                        <p:attrNameLst>
                                          <p:attrName>ppt_w</p:attrName>
                                        </p:attrNameLst>
                                      </p:cBhvr>
                                      <p:tavLst>
                                        <p:tav tm="0">
                                          <p:val>
                                            <p:fltVal val="0"/>
                                          </p:val>
                                        </p:tav>
                                        <p:tav tm="100000">
                                          <p:val>
                                            <p:strVal val="#ppt_w"/>
                                          </p:val>
                                        </p:tav>
                                      </p:tavLst>
                                    </p:anim>
                                    <p:anim calcmode="lin" valueType="num">
                                      <p:cBhvr>
                                        <p:cTn id="14" dur="1000" fill="hold"/>
                                        <p:tgtEl>
                                          <p:spTgt spid="28"/>
                                        </p:tgtEl>
                                        <p:attrNameLst>
                                          <p:attrName>ppt_h</p:attrName>
                                        </p:attrNameLst>
                                      </p:cBhvr>
                                      <p:tavLst>
                                        <p:tav tm="0">
                                          <p:val>
                                            <p:fltVal val="0"/>
                                          </p:val>
                                        </p:tav>
                                        <p:tav tm="100000">
                                          <p:val>
                                            <p:strVal val="#ppt_h"/>
                                          </p:val>
                                        </p:tav>
                                      </p:tavLst>
                                    </p:anim>
                                    <p:anim calcmode="lin" valueType="num">
                                      <p:cBhvr>
                                        <p:cTn id="15" dur="1000" fill="hold"/>
                                        <p:tgtEl>
                                          <p:spTgt spid="28"/>
                                        </p:tgtEl>
                                        <p:attrNameLst>
                                          <p:attrName>style.rotation</p:attrName>
                                        </p:attrNameLst>
                                      </p:cBhvr>
                                      <p:tavLst>
                                        <p:tav tm="0">
                                          <p:val>
                                            <p:fltVal val="90"/>
                                          </p:val>
                                        </p:tav>
                                        <p:tav tm="100000">
                                          <p:val>
                                            <p:fltVal val="0"/>
                                          </p:val>
                                        </p:tav>
                                      </p:tavLst>
                                    </p:anim>
                                    <p:animEffect transition="in" filter="fade">
                                      <p:cBhvr>
                                        <p:cTn id="16" dur="1000"/>
                                        <p:tgtEl>
                                          <p:spTgt spid="2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1000" fill="hold"/>
                                        <p:tgtEl>
                                          <p:spTgt spid="29"/>
                                        </p:tgtEl>
                                        <p:attrNameLst>
                                          <p:attrName>ppt_w</p:attrName>
                                        </p:attrNameLst>
                                      </p:cBhvr>
                                      <p:tavLst>
                                        <p:tav tm="0">
                                          <p:val>
                                            <p:fltVal val="0"/>
                                          </p:val>
                                        </p:tav>
                                        <p:tav tm="100000">
                                          <p:val>
                                            <p:strVal val="#ppt_w"/>
                                          </p:val>
                                        </p:tav>
                                      </p:tavLst>
                                    </p:anim>
                                    <p:anim calcmode="lin" valueType="num">
                                      <p:cBhvr>
                                        <p:cTn id="20" dur="1000" fill="hold"/>
                                        <p:tgtEl>
                                          <p:spTgt spid="29"/>
                                        </p:tgtEl>
                                        <p:attrNameLst>
                                          <p:attrName>ppt_h</p:attrName>
                                        </p:attrNameLst>
                                      </p:cBhvr>
                                      <p:tavLst>
                                        <p:tav tm="0">
                                          <p:val>
                                            <p:fltVal val="0"/>
                                          </p:val>
                                        </p:tav>
                                        <p:tav tm="100000">
                                          <p:val>
                                            <p:strVal val="#ppt_h"/>
                                          </p:val>
                                        </p:tav>
                                      </p:tavLst>
                                    </p:anim>
                                    <p:anim calcmode="lin" valueType="num">
                                      <p:cBhvr>
                                        <p:cTn id="21" dur="1000" fill="hold"/>
                                        <p:tgtEl>
                                          <p:spTgt spid="29"/>
                                        </p:tgtEl>
                                        <p:attrNameLst>
                                          <p:attrName>style.rotation</p:attrName>
                                        </p:attrNameLst>
                                      </p:cBhvr>
                                      <p:tavLst>
                                        <p:tav tm="0">
                                          <p:val>
                                            <p:fltVal val="90"/>
                                          </p:val>
                                        </p:tav>
                                        <p:tav tm="100000">
                                          <p:val>
                                            <p:fltVal val="0"/>
                                          </p:val>
                                        </p:tav>
                                      </p:tavLst>
                                    </p:anim>
                                    <p:animEffect transition="in" filter="fade">
                                      <p:cBhvr>
                                        <p:cTn id="22" dur="10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1000"/>
                                        <p:tgtEl>
                                          <p:spTgt spid="30"/>
                                        </p:tgtEl>
                                      </p:cBhvr>
                                    </p:animEffect>
                                    <p:anim calcmode="lin" valueType="num">
                                      <p:cBhvr>
                                        <p:cTn id="28" dur="1000" fill="hold"/>
                                        <p:tgtEl>
                                          <p:spTgt spid="30"/>
                                        </p:tgtEl>
                                        <p:attrNameLst>
                                          <p:attrName>ppt_x</p:attrName>
                                        </p:attrNameLst>
                                      </p:cBhvr>
                                      <p:tavLst>
                                        <p:tav tm="0">
                                          <p:val>
                                            <p:strVal val="#ppt_x"/>
                                          </p:val>
                                        </p:tav>
                                        <p:tav tm="100000">
                                          <p:val>
                                            <p:strVal val="#ppt_x"/>
                                          </p:val>
                                        </p:tav>
                                      </p:tavLst>
                                    </p:anim>
                                    <p:anim calcmode="lin" valueType="num">
                                      <p:cBhvr>
                                        <p:cTn id="29"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nodeType="clickEffect">
                                  <p:stCondLst>
                                    <p:cond delay="0"/>
                                  </p:stCondLst>
                                  <p:childTnLst>
                                    <p:set>
                                      <p:cBhvr>
                                        <p:cTn id="33" dur="1" fill="hold">
                                          <p:stCondLst>
                                            <p:cond delay="0"/>
                                          </p:stCondLst>
                                        </p:cTn>
                                        <p:tgtEl>
                                          <p:spTgt spid="31"/>
                                        </p:tgtEl>
                                        <p:attrNameLst>
                                          <p:attrName>style.visibility</p:attrName>
                                        </p:attrNameLst>
                                      </p:cBhvr>
                                      <p:to>
                                        <p:strVal val="visible"/>
                                      </p:to>
                                    </p:set>
                                    <p:animEffect transition="in" filter="circle(in)">
                                      <p:cBhvr>
                                        <p:cTn id="34" dur="2000"/>
                                        <p:tgtEl>
                                          <p:spTgt spid="31"/>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circle(in)">
                                      <p:cBhvr>
                                        <p:cTn id="37" dur="2000"/>
                                        <p:tgtEl>
                                          <p:spTgt spid="32"/>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33"/>
                                        </p:tgtEl>
                                        <p:attrNameLst>
                                          <p:attrName>style.visibility</p:attrName>
                                        </p:attrNameLst>
                                      </p:cBhvr>
                                      <p:to>
                                        <p:strVal val="visible"/>
                                      </p:to>
                                    </p:set>
                                    <p:animEffect transition="in" filter="circle(in)">
                                      <p:cBhvr>
                                        <p:cTn id="40" dur="2000"/>
                                        <p:tgtEl>
                                          <p:spTgt spid="33"/>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circle(in)">
                                      <p:cBhvr>
                                        <p:cTn id="43" dur="2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p:bldP spid="30" grpId="0"/>
      <p:bldP spid="32" grpId="0"/>
      <p:bldP spid="33" grpId="0"/>
      <p:bldP spid="3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 y="1"/>
            <a:ext cx="2697699"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22" name="Group 21"/>
          <p:cNvGrpSpPr>
            <a:grpSpLocks/>
          </p:cNvGrpSpPr>
          <p:nvPr/>
        </p:nvGrpSpPr>
        <p:grpSpPr bwMode="auto">
          <a:xfrm>
            <a:off x="365678" y="1140240"/>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grpSp>
      <p:sp>
        <p:nvSpPr>
          <p:cNvPr id="6" name="Cloud Callout 5"/>
          <p:cNvSpPr/>
          <p:nvPr/>
        </p:nvSpPr>
        <p:spPr>
          <a:xfrm>
            <a:off x="1957137" y="3067258"/>
            <a:ext cx="9062159" cy="2760095"/>
          </a:xfrm>
          <a:prstGeom prst="cloudCallou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4" name="Rectangle 4">
            <a:extLst>
              <a:ext uri="{FF2B5EF4-FFF2-40B4-BE49-F238E27FC236}">
                <a16:creationId xmlns="" xmlns:a16="http://schemas.microsoft.com/office/drawing/2014/main" id="{A66A06D8-D5A3-4B94-A4DC-21CAFD4C1BD7}"/>
              </a:ext>
            </a:extLst>
          </p:cNvPr>
          <p:cNvSpPr>
            <a:spLocks noChangeArrowheads="1"/>
          </p:cNvSpPr>
          <p:nvPr/>
        </p:nvSpPr>
        <p:spPr bwMode="auto">
          <a:xfrm>
            <a:off x="38777" y="1365978"/>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3.1.3. </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Các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phương</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pháp</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sản</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xuất</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giá</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trị</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thặng</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dư</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mn-cs"/>
            </a:endParaRPr>
          </a:p>
        </p:txBody>
      </p:sp>
      <p:sp>
        <p:nvSpPr>
          <p:cNvPr id="17" name="TextBox 16">
            <a:extLst>
              <a:ext uri="{FF2B5EF4-FFF2-40B4-BE49-F238E27FC236}">
                <a16:creationId xmlns="" xmlns:a16="http://schemas.microsoft.com/office/drawing/2014/main" id="{F09875B7-3BC8-40FF-9FC4-C06404A1F3D2}"/>
              </a:ext>
            </a:extLst>
          </p:cNvPr>
          <p:cNvSpPr txBox="1"/>
          <p:nvPr/>
        </p:nvSpPr>
        <p:spPr>
          <a:xfrm>
            <a:off x="5247891" y="2483483"/>
            <a:ext cx="2128890" cy="58477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a:ln>
                  <a:noFill/>
                </a:ln>
                <a:solidFill>
                  <a:srgbClr val="006600"/>
                </a:solidFill>
                <a:effectLst/>
                <a:uLnTx/>
                <a:uFillTx/>
                <a:latin typeface="Arial"/>
                <a:ea typeface="Arial Unicode MS"/>
                <a:cs typeface="Times New Roman" panose="02020603050405020304" pitchFamily="18" charset="0"/>
              </a:rPr>
              <a:t>Thảo</a:t>
            </a:r>
            <a:r>
              <a:rPr kumimoji="0" lang="en-US" altLang="en-US" sz="3200" b="1"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 </a:t>
            </a:r>
            <a:r>
              <a:rPr kumimoji="0" lang="en-US" altLang="en-US" sz="3200" b="1" i="0" u="none" strike="noStrike" kern="1200" cap="none" spc="0" normalizeH="0" baseline="0" noProof="0" dirty="0" err="1">
                <a:ln>
                  <a:noFill/>
                </a:ln>
                <a:solidFill>
                  <a:srgbClr val="006600"/>
                </a:solidFill>
                <a:effectLst/>
                <a:uLnTx/>
                <a:uFillTx/>
                <a:latin typeface="Arial"/>
                <a:ea typeface="Arial Unicode MS"/>
                <a:cs typeface="Times New Roman" panose="02020603050405020304" pitchFamily="18" charset="0"/>
              </a:rPr>
              <a:t>luận</a:t>
            </a:r>
            <a:r>
              <a:rPr kumimoji="0" lang="en-US" altLang="en-US" sz="3200" b="1"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 </a:t>
            </a:r>
            <a:endParaRPr kumimoji="0" lang="en-US" sz="3200" b="1" i="0" u="none" strike="noStrike" kern="1200" cap="none" spc="0" normalizeH="0" baseline="0" noProof="0" dirty="0">
              <a:ln>
                <a:noFill/>
              </a:ln>
              <a:solidFill>
                <a:srgbClr val="006600"/>
              </a:solidFill>
              <a:effectLst/>
              <a:uLnTx/>
              <a:uFillTx/>
              <a:latin typeface="Arial"/>
              <a:ea typeface="Arial Unicode MS"/>
              <a:cs typeface="+mn-cs"/>
            </a:endParaRPr>
          </a:p>
        </p:txBody>
      </p:sp>
      <p:sp>
        <p:nvSpPr>
          <p:cNvPr id="18" name="TextBox 6">
            <a:extLst>
              <a:ext uri="{FF2B5EF4-FFF2-40B4-BE49-F238E27FC236}">
                <a16:creationId xmlns="" xmlns:a16="http://schemas.microsoft.com/office/drawing/2014/main" id="{AF2B0BCF-5131-4689-9B67-A299882F7259}"/>
              </a:ext>
            </a:extLst>
          </p:cNvPr>
          <p:cNvSpPr txBox="1">
            <a:spLocks noChangeArrowheads="1"/>
          </p:cNvSpPr>
          <p:nvPr/>
        </p:nvSpPr>
        <p:spPr bwMode="auto">
          <a:xfrm>
            <a:off x="3233451" y="3806907"/>
            <a:ext cx="650953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Tại</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sao</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nói</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giá trị thặng dư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siêu</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ngạch</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l</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à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hình</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thái</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biến</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tướng</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của</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giá trị thặng dư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tương</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đối</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a:t>
            </a: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srgbClr val="020D28"/>
              </a:solidFill>
              <a:effectLst/>
              <a:uLnTx/>
              <a:uFillTx/>
              <a:latin typeface="Times New Roman" panose="02020603050405020304" pitchFamily="18" charset="0"/>
              <a:ea typeface="Arial Unicode MS"/>
              <a:cs typeface="Times New Roman" panose="02020603050405020304" pitchFamily="18" charset="0"/>
            </a:endParaRPr>
          </a:p>
        </p:txBody>
      </p:sp>
      <p:sp>
        <p:nvSpPr>
          <p:cNvPr id="10" name="Rectangle 1">
            <a:extLst>
              <a:ext uri="{FF2B5EF4-FFF2-40B4-BE49-F238E27FC236}">
                <a16:creationId xmlns="" xmlns:a16="http://schemas.microsoft.com/office/drawing/2014/main" id="{1E5EFC10-C98D-49E0-B3B0-74095F2AE70A}"/>
              </a:ext>
            </a:extLst>
          </p:cNvPr>
          <p:cNvSpPr>
            <a:spLocks noChangeArrowheads="1"/>
          </p:cNvSpPr>
          <p:nvPr/>
        </p:nvSpPr>
        <p:spPr bwMode="auto">
          <a:xfrm>
            <a:off x="2697697" y="2021818"/>
            <a:ext cx="45272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
            </a:pPr>
            <a:r>
              <a:rPr lang="en-US" altLang="en-US" sz="2400" b="1" dirty="0" err="1">
                <a:solidFill>
                  <a:srgbClr val="CC6600"/>
                </a:solidFill>
                <a:cs typeface="Times New Roman" panose="02020603050405020304" pitchFamily="18" charset="0"/>
              </a:rPr>
              <a:t>Giá</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trị</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thặng</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dư</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siêu</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ngạch</a:t>
            </a:r>
            <a:endParaRPr lang="en-US" altLang="en-US" sz="2400" b="1" dirty="0">
              <a:solidFill>
                <a:srgbClr val="CC6600"/>
              </a:solidFill>
              <a:cs typeface="Times New Roman" panose="02020603050405020304" pitchFamily="18" charset="0"/>
            </a:endParaRPr>
          </a:p>
        </p:txBody>
      </p:sp>
      <p:pic>
        <p:nvPicPr>
          <p:cNvPr id="11" name="Picture 1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20123213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 name="Group 65">
            <a:extLst>
              <a:ext uri="{FF2B5EF4-FFF2-40B4-BE49-F238E27FC236}">
                <a16:creationId xmlns="" xmlns:a16="http://schemas.microsoft.com/office/drawing/2014/main" id="{F8DB75FC-A3C9-49E7-90FC-885A9D23D017}"/>
              </a:ext>
            </a:extLst>
          </p:cNvPr>
          <p:cNvGraphicFramePr>
            <a:graphicFrameLocks noGrp="1"/>
          </p:cNvGraphicFramePr>
          <p:nvPr>
            <p:extLst>
              <p:ext uri="{D42A27DB-BD31-4B8C-83A1-F6EECF244321}">
                <p14:modId xmlns:p14="http://schemas.microsoft.com/office/powerpoint/2010/main" val="3977580957"/>
              </p:ext>
            </p:extLst>
          </p:nvPr>
        </p:nvGraphicFramePr>
        <p:xfrm>
          <a:off x="183396" y="1524000"/>
          <a:ext cx="11825207" cy="4906466"/>
        </p:xfrm>
        <a:graphic>
          <a:graphicData uri="http://schemas.openxmlformats.org/drawingml/2006/table">
            <a:tbl>
              <a:tblPr/>
              <a:tblGrid>
                <a:gridCol w="1946466">
                  <a:extLst>
                    <a:ext uri="{9D8B030D-6E8A-4147-A177-3AD203B41FA5}">
                      <a16:colId xmlns="" xmlns:a16="http://schemas.microsoft.com/office/drawing/2014/main" val="20000"/>
                    </a:ext>
                  </a:extLst>
                </a:gridCol>
                <a:gridCol w="4838255">
                  <a:extLst>
                    <a:ext uri="{9D8B030D-6E8A-4147-A177-3AD203B41FA5}">
                      <a16:colId xmlns="" xmlns:a16="http://schemas.microsoft.com/office/drawing/2014/main" val="20001"/>
                    </a:ext>
                  </a:extLst>
                </a:gridCol>
                <a:gridCol w="5040486">
                  <a:extLst>
                    <a:ext uri="{9D8B030D-6E8A-4147-A177-3AD203B41FA5}">
                      <a16:colId xmlns="" xmlns:a16="http://schemas.microsoft.com/office/drawing/2014/main" val="20002"/>
                    </a:ext>
                  </a:extLst>
                </a:gridCol>
              </a:tblGrid>
              <a:tr h="882934">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rgbClr val="000099"/>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1" i="0" u="none" strike="noStrike" cap="none" normalizeH="0" baseline="0" dirty="0">
                        <a:ln>
                          <a:noFill/>
                        </a:ln>
                        <a:solidFill>
                          <a:srgbClr val="FF00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1" i="0" u="none" strike="noStrike" cap="none" normalizeH="0" baseline="0" dirty="0">
                        <a:ln>
                          <a:noFill/>
                        </a:ln>
                        <a:solidFill>
                          <a:srgbClr val="FF00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1073096">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chemeClr val="bg1"/>
                          </a:solidFill>
                          <a:effectLst/>
                          <a:latin typeface="+mj-lt"/>
                        </a:rPr>
                        <a:t>Giống </a:t>
                      </a: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chemeClr val="bg1"/>
                          </a:solidFill>
                          <a:effectLst/>
                          <a:latin typeface="+mj-lt"/>
                        </a:rPr>
                        <a:t>nhau</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33CC"/>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lang="vi-VN" altLang="en-US" sz="2400" dirty="0">
                        <a:solidFill>
                          <a:srgbClr val="0000CC"/>
                        </a:solidFill>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en-US" altLang="en-US" sz="2400" dirty="0">
                          <a:solidFill>
                            <a:srgbClr val="0000CC"/>
                          </a:solidFill>
                          <a:cs typeface="Times New Roman" panose="02020603050405020304" pitchFamily="18" charset="0"/>
                        </a:rPr>
                        <a:t>	</a:t>
                      </a: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470667">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chemeClr val="bg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chemeClr val="bg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chemeClr val="bg1"/>
                          </a:solidFill>
                          <a:effectLst/>
                          <a:latin typeface="+mj-lt"/>
                        </a:rPr>
                        <a:t>Khác nhau</a:t>
                      </a:r>
                      <a:endParaRPr kumimoji="0" lang="en-US" sz="2400" b="1" i="0" u="none" strike="noStrike" cap="none" normalizeH="0" baseline="0" dirty="0">
                        <a:ln>
                          <a:noFill/>
                        </a:ln>
                        <a:solidFill>
                          <a:schemeClr val="bg1"/>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6600"/>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lang="vi-VN" altLang="en-US" sz="2000" dirty="0">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vi-VN" altLang="en-US" sz="2000" dirty="0">
                          <a:cs typeface="Times New Roman" panose="02020603050405020304" pitchFamily="18" charset="0"/>
                        </a:rPr>
                        <a:t>T</a:t>
                      </a:r>
                      <a:r>
                        <a:rPr lang="en-US" altLang="en-US" sz="2000" dirty="0">
                          <a:cs typeface="Times New Roman" panose="02020603050405020304" pitchFamily="18" charset="0"/>
                        </a:rPr>
                        <a:t>hu </a:t>
                      </a:r>
                      <a:r>
                        <a:rPr lang="en-US" altLang="en-US" sz="2000" dirty="0" err="1">
                          <a:cs typeface="Times New Roman" panose="02020603050405020304" pitchFamily="18" charset="0"/>
                        </a:rPr>
                        <a:t>được</a:t>
                      </a:r>
                      <a:r>
                        <a:rPr lang="en-US" altLang="en-US" sz="2000" dirty="0">
                          <a:cs typeface="Times New Roman" panose="02020603050405020304" pitchFamily="18" charset="0"/>
                        </a:rPr>
                        <a:t> </a:t>
                      </a:r>
                      <a:r>
                        <a:rPr lang="en-US" altLang="en-US" sz="2000" b="1" dirty="0">
                          <a:solidFill>
                            <a:srgbClr val="00B050"/>
                          </a:solidFill>
                          <a:cs typeface="Times New Roman" panose="02020603050405020304" pitchFamily="18" charset="0"/>
                        </a:rPr>
                        <a:t>do </a:t>
                      </a:r>
                      <a:r>
                        <a:rPr lang="en-US" altLang="en-US" sz="2000" b="1" dirty="0" err="1">
                          <a:solidFill>
                            <a:srgbClr val="00B050"/>
                          </a:solidFill>
                          <a:cs typeface="Times New Roman" panose="02020603050405020304" pitchFamily="18" charset="0"/>
                        </a:rPr>
                        <a:t>tăng</a:t>
                      </a:r>
                      <a:r>
                        <a:rPr lang="en-US" altLang="en-US" sz="2000" b="1" dirty="0">
                          <a:solidFill>
                            <a:srgbClr val="00B050"/>
                          </a:solidFill>
                          <a:cs typeface="Times New Roman" panose="02020603050405020304" pitchFamily="18" charset="0"/>
                        </a:rPr>
                        <a:t> NSLĐ</a:t>
                      </a:r>
                      <a:endParaRPr lang="vi-VN" altLang="en-US" sz="2000" b="1" dirty="0">
                        <a:solidFill>
                          <a:srgbClr val="00B050"/>
                        </a:solidFill>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xã</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hội</a:t>
                      </a:r>
                      <a:endParaRPr kumimoji="0" lang="en-US" sz="2000" b="0" i="0" u="none" strike="noStrike" cap="none" normalizeH="0" baseline="0" dirty="0">
                        <a:ln>
                          <a:noFill/>
                        </a:ln>
                        <a:solidFill>
                          <a:srgbClr val="80004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defRPr/>
                      </a:pPr>
                      <a:endParaRPr lang="vi-VN" altLang="en-US" sz="2000" dirty="0">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defRPr/>
                      </a:pPr>
                      <a:r>
                        <a:rPr lang="vi-VN" altLang="en-US" sz="2000" dirty="0">
                          <a:cs typeface="Times New Roman" panose="02020603050405020304" pitchFamily="18" charset="0"/>
                        </a:rPr>
                        <a:t>T</a:t>
                      </a:r>
                      <a:r>
                        <a:rPr lang="en-US" altLang="en-US" sz="2000" dirty="0">
                          <a:cs typeface="Times New Roman" panose="02020603050405020304" pitchFamily="18" charset="0"/>
                        </a:rPr>
                        <a:t>hu </a:t>
                      </a:r>
                      <a:r>
                        <a:rPr lang="en-US" altLang="en-US" sz="2000" dirty="0" err="1">
                          <a:cs typeface="Times New Roman" panose="02020603050405020304" pitchFamily="18" charset="0"/>
                        </a:rPr>
                        <a:t>được</a:t>
                      </a:r>
                      <a:r>
                        <a:rPr lang="en-US" altLang="en-US" sz="2000" dirty="0">
                          <a:cs typeface="Times New Roman" panose="02020603050405020304" pitchFamily="18" charset="0"/>
                        </a:rPr>
                        <a:t> </a:t>
                      </a:r>
                      <a:r>
                        <a:rPr lang="en-US" altLang="en-US" sz="2000" b="1" dirty="0" err="1">
                          <a:solidFill>
                            <a:srgbClr val="FF0080"/>
                          </a:solidFill>
                          <a:cs typeface="Times New Roman" panose="02020603050405020304" pitchFamily="18" charset="0"/>
                        </a:rPr>
                        <a:t>dựa</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trên</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việc</a:t>
                      </a:r>
                      <a:r>
                        <a:rPr lang="en-US" altLang="en-US" sz="2000" b="1" dirty="0">
                          <a:solidFill>
                            <a:srgbClr val="FF0080"/>
                          </a:solidFill>
                          <a:cs typeface="Times New Roman" panose="02020603050405020304" pitchFamily="18" charset="0"/>
                        </a:rPr>
                        <a:t> </a:t>
                      </a:r>
                      <a:endParaRPr lang="vi-VN" altLang="en-US" sz="2000" b="1" dirty="0">
                        <a:solidFill>
                          <a:srgbClr val="FF0080"/>
                        </a:solidFill>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defRPr/>
                      </a:pPr>
                      <a:r>
                        <a:rPr lang="en-US" altLang="en-US" sz="2000" b="1" dirty="0" err="1">
                          <a:solidFill>
                            <a:srgbClr val="FF0080"/>
                          </a:solidFill>
                          <a:cs typeface="Times New Roman" panose="02020603050405020304" pitchFamily="18" charset="0"/>
                        </a:rPr>
                        <a:t>tăng</a:t>
                      </a:r>
                      <a:r>
                        <a:rPr lang="en-US" altLang="en-US" sz="2000" b="1" dirty="0">
                          <a:solidFill>
                            <a:srgbClr val="FF0080"/>
                          </a:solidFill>
                          <a:cs typeface="Times New Roman" panose="02020603050405020304" pitchFamily="18" charset="0"/>
                        </a:rPr>
                        <a:t> NSLĐ </a:t>
                      </a:r>
                      <a:r>
                        <a:rPr lang="en-US" altLang="en-US" sz="2000" b="1" dirty="0" err="1">
                          <a:solidFill>
                            <a:srgbClr val="FF0080"/>
                          </a:solidFill>
                          <a:cs typeface="Times New Roman" panose="02020603050405020304" pitchFamily="18" charset="0"/>
                        </a:rPr>
                        <a:t>cá</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biệt</a:t>
                      </a:r>
                      <a:r>
                        <a:rPr lang="en-US" altLang="en-US" sz="2000" dirty="0">
                          <a:cs typeface="Times New Roman" panose="02020603050405020304" pitchFamily="18" charset="0"/>
                        </a:rPr>
                        <a:t>.</a:t>
                      </a:r>
                      <a:endParaRPr kumimoji="0" lang="en-US" sz="20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1381019">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1" i="0" u="none" strike="noStrike" cap="none" normalizeH="0" baseline="0" dirty="0">
                        <a:ln>
                          <a:noFill/>
                        </a:ln>
                        <a:solidFill>
                          <a:schemeClr val="bg1"/>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6600"/>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vi-VN" altLang="en-US" sz="2000" dirty="0">
                          <a:cs typeface="Times New Roman" panose="02020603050405020304" pitchFamily="18" charset="0"/>
                        </a:rPr>
                        <a:t>D</a:t>
                      </a:r>
                      <a:r>
                        <a:rPr lang="en-US" altLang="en-US" sz="2000" dirty="0">
                          <a:cs typeface="Times New Roman" panose="02020603050405020304" pitchFamily="18" charset="0"/>
                        </a:rPr>
                        <a:t>o </a:t>
                      </a:r>
                      <a:r>
                        <a:rPr lang="en-US" altLang="en-US" sz="2000" b="1" dirty="0" err="1">
                          <a:solidFill>
                            <a:srgbClr val="00B050"/>
                          </a:solidFill>
                          <a:cs typeface="Times New Roman" panose="02020603050405020304" pitchFamily="18" charset="0"/>
                        </a:rPr>
                        <a:t>toàn</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bộ</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các</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nhà</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tư</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bản</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thu</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được</a:t>
                      </a:r>
                      <a:r>
                        <a:rPr lang="en-US" altLang="en-US" sz="2000" b="1" dirty="0">
                          <a:solidFill>
                            <a:srgbClr val="00B050"/>
                          </a:solidFill>
                          <a:cs typeface="Times New Roman" panose="02020603050405020304" pitchFamily="18" charset="0"/>
                        </a:rPr>
                        <a:t> </a:t>
                      </a:r>
                      <a:r>
                        <a:rPr lang="en-US" altLang="en-US" sz="2000" dirty="0">
                          <a:cs typeface="Times New Roman" panose="02020603050405020304" pitchFamily="18" charset="0"/>
                        </a:rPr>
                        <a:t>- </a:t>
                      </a:r>
                      <a:r>
                        <a:rPr lang="en-US" altLang="en-US" sz="2000" dirty="0" err="1">
                          <a:cs typeface="Times New Roman" panose="02020603050405020304" pitchFamily="18" charset="0"/>
                        </a:rPr>
                        <a:t>biểu</a:t>
                      </a:r>
                      <a:r>
                        <a:rPr lang="en-US" altLang="en-US" sz="2000" dirty="0">
                          <a:cs typeface="Times New Roman" panose="02020603050405020304" pitchFamily="18" charset="0"/>
                        </a:rPr>
                        <a:t> </a:t>
                      </a:r>
                      <a:r>
                        <a:rPr lang="en-US" altLang="en-US" sz="2000" dirty="0" err="1">
                          <a:cs typeface="Times New Roman" panose="02020603050405020304" pitchFamily="18" charset="0"/>
                        </a:rPr>
                        <a:t>hiện</a:t>
                      </a:r>
                      <a:r>
                        <a:rPr lang="en-US" altLang="en-US" sz="2000" dirty="0">
                          <a:cs typeface="Times New Roman" panose="02020603050405020304" pitchFamily="18" charset="0"/>
                        </a:rPr>
                        <a:t> </a:t>
                      </a:r>
                      <a:r>
                        <a:rPr lang="en-US" altLang="en-US" sz="2000" dirty="0" err="1">
                          <a:cs typeface="Times New Roman" panose="02020603050405020304" pitchFamily="18" charset="0"/>
                        </a:rPr>
                        <a:t>quan</a:t>
                      </a:r>
                      <a:r>
                        <a:rPr lang="en-US" altLang="en-US" sz="2000" dirty="0">
                          <a:cs typeface="Times New Roman" panose="02020603050405020304" pitchFamily="18" charset="0"/>
                        </a:rPr>
                        <a:t> </a:t>
                      </a:r>
                      <a:r>
                        <a:rPr lang="en-US" altLang="en-US" sz="2000" dirty="0" err="1">
                          <a:cs typeface="Times New Roman" panose="02020603050405020304" pitchFamily="18" charset="0"/>
                        </a:rPr>
                        <a:t>hệ</a:t>
                      </a:r>
                      <a:r>
                        <a:rPr lang="en-US" altLang="en-US" sz="2000" dirty="0">
                          <a:cs typeface="Times New Roman" panose="02020603050405020304" pitchFamily="18" charset="0"/>
                        </a:rPr>
                        <a:t> </a:t>
                      </a:r>
                      <a:r>
                        <a:rPr lang="en-US" altLang="en-US" sz="2000" dirty="0" err="1">
                          <a:cs typeface="Times New Roman" panose="02020603050405020304" pitchFamily="18" charset="0"/>
                        </a:rPr>
                        <a:t>bóc</a:t>
                      </a:r>
                      <a:r>
                        <a:rPr lang="en-US" altLang="en-US" sz="2000" dirty="0">
                          <a:cs typeface="Times New Roman" panose="02020603050405020304" pitchFamily="18" charset="0"/>
                        </a:rPr>
                        <a:t> </a:t>
                      </a:r>
                      <a:r>
                        <a:rPr lang="en-US" altLang="en-US" sz="2000" dirty="0" err="1">
                          <a:cs typeface="Times New Roman" panose="02020603050405020304" pitchFamily="18" charset="0"/>
                        </a:rPr>
                        <a:t>lột</a:t>
                      </a:r>
                      <a:r>
                        <a:rPr lang="en-US" altLang="en-US" sz="2000" dirty="0">
                          <a:cs typeface="Times New Roman" panose="02020603050405020304" pitchFamily="18" charset="0"/>
                        </a:rPr>
                        <a:t> </a:t>
                      </a:r>
                      <a:r>
                        <a:rPr lang="en-US" altLang="en-US" sz="2000" dirty="0" err="1">
                          <a:cs typeface="Times New Roman" panose="02020603050405020304" pitchFamily="18" charset="0"/>
                        </a:rPr>
                        <a:t>của</a:t>
                      </a:r>
                      <a:r>
                        <a:rPr lang="en-US" altLang="en-US" sz="2000" dirty="0">
                          <a:cs typeface="Times New Roman" panose="02020603050405020304" pitchFamily="18" charset="0"/>
                        </a:rPr>
                        <a:t> </a:t>
                      </a:r>
                      <a:r>
                        <a:rPr lang="en-US" altLang="en-US" sz="2000" dirty="0" err="1">
                          <a:cs typeface="Times New Roman" panose="02020603050405020304" pitchFamily="18" charset="0"/>
                        </a:rPr>
                        <a:t>toàn</a:t>
                      </a:r>
                      <a:r>
                        <a:rPr lang="en-US" altLang="en-US" sz="2000" dirty="0">
                          <a:cs typeface="Times New Roman" panose="02020603050405020304" pitchFamily="18" charset="0"/>
                        </a:rPr>
                        <a:t> </a:t>
                      </a:r>
                      <a:r>
                        <a:rPr lang="en-US" altLang="en-US" sz="2000" dirty="0" err="1">
                          <a:cs typeface="Times New Roman" panose="02020603050405020304" pitchFamily="18" charset="0"/>
                        </a:rPr>
                        <a:t>bộ</a:t>
                      </a:r>
                      <a:r>
                        <a:rPr lang="en-US" altLang="en-US" sz="2000" dirty="0">
                          <a:cs typeface="Times New Roman" panose="02020603050405020304" pitchFamily="18" charset="0"/>
                        </a:rPr>
                        <a:t> </a:t>
                      </a:r>
                      <a:r>
                        <a:rPr lang="en-US" altLang="en-US" sz="2000" dirty="0" err="1">
                          <a:cs typeface="Times New Roman" panose="02020603050405020304" pitchFamily="18" charset="0"/>
                        </a:rPr>
                        <a:t>các</a:t>
                      </a:r>
                      <a:r>
                        <a:rPr lang="en-US" altLang="en-US" sz="2000" dirty="0">
                          <a:cs typeface="Times New Roman" panose="02020603050405020304" pitchFamily="18" charset="0"/>
                        </a:rPr>
                        <a:t> </a:t>
                      </a:r>
                      <a:r>
                        <a:rPr lang="en-US" altLang="en-US" sz="2000" dirty="0" err="1">
                          <a:cs typeface="Times New Roman" panose="02020603050405020304" pitchFamily="18" charset="0"/>
                        </a:rPr>
                        <a:t>nhà</a:t>
                      </a:r>
                      <a:r>
                        <a:rPr lang="en-US" altLang="en-US" sz="2000" dirty="0">
                          <a:cs typeface="Times New Roman" panose="02020603050405020304" pitchFamily="18" charset="0"/>
                        </a:rPr>
                        <a:t> </a:t>
                      </a:r>
                      <a:r>
                        <a:rPr lang="en-US" altLang="en-US" sz="2000" dirty="0" err="1">
                          <a:cs typeface="Times New Roman" panose="02020603050405020304" pitchFamily="18" charset="0"/>
                        </a:rPr>
                        <a:t>tư</a:t>
                      </a:r>
                      <a:r>
                        <a:rPr lang="en-US" altLang="en-US" sz="2000" dirty="0">
                          <a:cs typeface="Times New Roman" panose="02020603050405020304" pitchFamily="18" charset="0"/>
                        </a:rPr>
                        <a:t> </a:t>
                      </a:r>
                      <a:r>
                        <a:rPr lang="en-US" altLang="en-US" sz="2000" dirty="0" err="1">
                          <a:cs typeface="Times New Roman" panose="02020603050405020304" pitchFamily="18" charset="0"/>
                        </a:rPr>
                        <a:t>bản</a:t>
                      </a:r>
                      <a:r>
                        <a:rPr lang="en-US" altLang="en-US" sz="2000" dirty="0">
                          <a:cs typeface="Times New Roman" panose="02020603050405020304" pitchFamily="18" charset="0"/>
                        </a:rPr>
                        <a:t> </a:t>
                      </a:r>
                      <a:r>
                        <a:rPr lang="en-US" altLang="en-US" sz="2000" dirty="0" err="1">
                          <a:cs typeface="Times New Roman" panose="02020603050405020304" pitchFamily="18" charset="0"/>
                        </a:rPr>
                        <a:t>với</a:t>
                      </a:r>
                      <a:r>
                        <a:rPr lang="en-US" altLang="en-US" sz="2000" dirty="0">
                          <a:cs typeface="Times New Roman" panose="02020603050405020304" pitchFamily="18" charset="0"/>
                        </a:rPr>
                        <a:t> </a:t>
                      </a:r>
                      <a:r>
                        <a:rPr lang="en-US" altLang="en-US" sz="2000" dirty="0" err="1">
                          <a:cs typeface="Times New Roman" panose="02020603050405020304" pitchFamily="18" charset="0"/>
                        </a:rPr>
                        <a:t>giai</a:t>
                      </a:r>
                      <a:r>
                        <a:rPr lang="en-US" altLang="en-US" sz="2000" dirty="0">
                          <a:cs typeface="Times New Roman" panose="02020603050405020304" pitchFamily="18" charset="0"/>
                        </a:rPr>
                        <a:t> </a:t>
                      </a:r>
                      <a:r>
                        <a:rPr lang="en-US" altLang="en-US" sz="2000" dirty="0" err="1">
                          <a:cs typeface="Times New Roman" panose="02020603050405020304" pitchFamily="18" charset="0"/>
                        </a:rPr>
                        <a:t>cấp</a:t>
                      </a:r>
                      <a:r>
                        <a:rPr lang="en-US" altLang="en-US" sz="2000" dirty="0">
                          <a:cs typeface="Times New Roman" panose="02020603050405020304" pitchFamily="18" charset="0"/>
                        </a:rPr>
                        <a:t> </a:t>
                      </a:r>
                      <a:r>
                        <a:rPr lang="en-US" altLang="en-US" sz="2000" dirty="0" err="1">
                          <a:cs typeface="Times New Roman" panose="02020603050405020304" pitchFamily="18" charset="0"/>
                        </a:rPr>
                        <a:t>công</a:t>
                      </a:r>
                      <a:r>
                        <a:rPr lang="en-US" altLang="en-US" sz="2000" dirty="0">
                          <a:cs typeface="Times New Roman" panose="02020603050405020304" pitchFamily="18" charset="0"/>
                        </a:rPr>
                        <a:t> </a:t>
                      </a:r>
                      <a:r>
                        <a:rPr lang="en-US" altLang="en-US" sz="2000" dirty="0" err="1">
                          <a:cs typeface="Times New Roman" panose="02020603050405020304" pitchFamily="18" charset="0"/>
                        </a:rPr>
                        <a:t>nhân</a:t>
                      </a:r>
                      <a:r>
                        <a:rPr lang="en-US" altLang="en-US" sz="2000" dirty="0">
                          <a:cs typeface="Times New Roman" panose="02020603050405020304" pitchFamily="18" charset="0"/>
                        </a:rPr>
                        <a:t> </a:t>
                      </a:r>
                      <a:r>
                        <a:rPr lang="en-US" altLang="en-US" sz="2000" dirty="0" err="1">
                          <a:cs typeface="Times New Roman" panose="02020603050405020304" pitchFamily="18" charset="0"/>
                        </a:rPr>
                        <a:t>làm</a:t>
                      </a:r>
                      <a:r>
                        <a:rPr lang="en-US" altLang="en-US" sz="2000" dirty="0">
                          <a:cs typeface="Times New Roman" panose="02020603050405020304" pitchFamily="18" charset="0"/>
                        </a:rPr>
                        <a:t> </a:t>
                      </a:r>
                      <a:r>
                        <a:rPr lang="vi-VN" altLang="en-US" sz="2000" dirty="0">
                          <a:cs typeface="Times New Roman" panose="02020603050405020304" pitchFamily="18" charset="0"/>
                        </a:rPr>
                        <a:t>thuê.</a:t>
                      </a:r>
                      <a:endParaRPr kumimoji="0" lang="en-US" sz="2000" b="0" i="0" u="none" strike="noStrike" cap="none" normalizeH="0" baseline="0" dirty="0">
                        <a:ln>
                          <a:noFill/>
                        </a:ln>
                        <a:solidFill>
                          <a:srgbClr val="0066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vi-VN" altLang="en-US" sz="2000" dirty="0">
                          <a:cs typeface="Times New Roman" panose="02020603050405020304" pitchFamily="18" charset="0"/>
                        </a:rPr>
                        <a:t>D</a:t>
                      </a:r>
                      <a:r>
                        <a:rPr lang="en-US" altLang="en-US" sz="2000" dirty="0">
                          <a:cs typeface="Times New Roman" panose="02020603050405020304" pitchFamily="18" charset="0"/>
                        </a:rPr>
                        <a:t>o </a:t>
                      </a:r>
                      <a:r>
                        <a:rPr lang="en-US" altLang="en-US" sz="2000" b="1" dirty="0" err="1">
                          <a:solidFill>
                            <a:srgbClr val="FF0080"/>
                          </a:solidFill>
                          <a:cs typeface="Times New Roman" panose="02020603050405020304" pitchFamily="18" charset="0"/>
                        </a:rPr>
                        <a:t>một</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số</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các</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nhà</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tư</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bản</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ứng</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dụng</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kỹ</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thuật</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tiên</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tiến</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thu</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được</a:t>
                      </a:r>
                      <a:r>
                        <a:rPr lang="en-US" altLang="en-US" sz="2000" dirty="0">
                          <a:cs typeface="Times New Roman" panose="02020603050405020304" pitchFamily="18" charset="0"/>
                        </a:rPr>
                        <a:t> - </a:t>
                      </a:r>
                      <a:r>
                        <a:rPr lang="en-US" altLang="en-US" sz="2000" dirty="0" err="1">
                          <a:cs typeface="Times New Roman" panose="02020603050405020304" pitchFamily="18" charset="0"/>
                        </a:rPr>
                        <a:t>không</a:t>
                      </a:r>
                      <a:r>
                        <a:rPr lang="en-US" altLang="en-US" sz="2000" dirty="0">
                          <a:cs typeface="Times New Roman" panose="02020603050405020304" pitchFamily="18" charset="0"/>
                        </a:rPr>
                        <a:t> </a:t>
                      </a:r>
                      <a:r>
                        <a:rPr lang="en-US" altLang="en-US" sz="2000" dirty="0" err="1">
                          <a:cs typeface="Times New Roman" panose="02020603050405020304" pitchFamily="18" charset="0"/>
                        </a:rPr>
                        <a:t>chỉ</a:t>
                      </a:r>
                      <a:r>
                        <a:rPr lang="en-US" altLang="en-US" sz="2000" dirty="0">
                          <a:cs typeface="Times New Roman" panose="02020603050405020304" pitchFamily="18" charset="0"/>
                        </a:rPr>
                        <a:t> </a:t>
                      </a:r>
                      <a:r>
                        <a:rPr lang="en-US" altLang="en-US" sz="2000" dirty="0" err="1">
                          <a:cs typeface="Times New Roman" panose="02020603050405020304" pitchFamily="18" charset="0"/>
                        </a:rPr>
                        <a:t>biểu</a:t>
                      </a:r>
                      <a:r>
                        <a:rPr lang="en-US" altLang="en-US" sz="2000" dirty="0">
                          <a:cs typeface="Times New Roman" panose="02020603050405020304" pitchFamily="18" charset="0"/>
                        </a:rPr>
                        <a:t> </a:t>
                      </a:r>
                      <a:r>
                        <a:rPr lang="en-US" altLang="en-US" sz="2000" dirty="0" err="1">
                          <a:cs typeface="Times New Roman" panose="02020603050405020304" pitchFamily="18" charset="0"/>
                        </a:rPr>
                        <a:t>hiện</a:t>
                      </a:r>
                      <a:r>
                        <a:rPr lang="en-US" altLang="en-US" sz="2000" dirty="0">
                          <a:cs typeface="Times New Roman" panose="02020603050405020304" pitchFamily="18" charset="0"/>
                        </a:rPr>
                        <a:t> </a:t>
                      </a:r>
                      <a:r>
                        <a:rPr lang="en-US" altLang="en-US" sz="2000" dirty="0" err="1">
                          <a:cs typeface="Times New Roman" panose="02020603050405020304" pitchFamily="18" charset="0"/>
                        </a:rPr>
                        <a:t>mối</a:t>
                      </a:r>
                      <a:r>
                        <a:rPr lang="en-US" altLang="en-US" sz="2000" dirty="0">
                          <a:cs typeface="Times New Roman" panose="02020603050405020304" pitchFamily="18" charset="0"/>
                        </a:rPr>
                        <a:t> </a:t>
                      </a:r>
                      <a:r>
                        <a:rPr lang="en-US" altLang="en-US" sz="2000" dirty="0" err="1">
                          <a:cs typeface="Times New Roman" panose="02020603050405020304" pitchFamily="18" charset="0"/>
                        </a:rPr>
                        <a:t>quan</a:t>
                      </a:r>
                      <a:r>
                        <a:rPr lang="en-US" altLang="en-US" sz="2000" dirty="0">
                          <a:cs typeface="Times New Roman" panose="02020603050405020304" pitchFamily="18" charset="0"/>
                        </a:rPr>
                        <a:t> </a:t>
                      </a:r>
                      <a:r>
                        <a:rPr lang="en-US" altLang="en-US" sz="2000" dirty="0" err="1">
                          <a:cs typeface="Times New Roman" panose="02020603050405020304" pitchFamily="18" charset="0"/>
                        </a:rPr>
                        <a:t>hệ</a:t>
                      </a:r>
                      <a:r>
                        <a:rPr lang="en-US" altLang="en-US" sz="2000" dirty="0">
                          <a:cs typeface="Times New Roman" panose="02020603050405020304" pitchFamily="18" charset="0"/>
                        </a:rPr>
                        <a:t> </a:t>
                      </a:r>
                      <a:r>
                        <a:rPr lang="en-US" altLang="en-US" sz="2000" dirty="0" err="1">
                          <a:cs typeface="Times New Roman" panose="02020603050405020304" pitchFamily="18" charset="0"/>
                        </a:rPr>
                        <a:t>giữa</a:t>
                      </a:r>
                      <a:r>
                        <a:rPr lang="en-US" altLang="en-US" sz="2000" dirty="0">
                          <a:cs typeface="Times New Roman" panose="02020603050405020304" pitchFamily="18" charset="0"/>
                        </a:rPr>
                        <a:t> </a:t>
                      </a:r>
                      <a:r>
                        <a:rPr lang="en-US" altLang="en-US" sz="2000" dirty="0" err="1">
                          <a:cs typeface="Times New Roman" panose="02020603050405020304" pitchFamily="18" charset="0"/>
                        </a:rPr>
                        <a:t>tư</a:t>
                      </a:r>
                      <a:r>
                        <a:rPr lang="en-US" altLang="en-US" sz="2000" dirty="0">
                          <a:cs typeface="Times New Roman" panose="02020603050405020304" pitchFamily="18" charset="0"/>
                        </a:rPr>
                        <a:t> </a:t>
                      </a:r>
                      <a:r>
                        <a:rPr lang="en-US" altLang="en-US" sz="2000" dirty="0" err="1">
                          <a:cs typeface="Times New Roman" panose="02020603050405020304" pitchFamily="18" charset="0"/>
                        </a:rPr>
                        <a:t>bản</a:t>
                      </a:r>
                      <a:r>
                        <a:rPr lang="en-US" altLang="en-US" sz="2000" dirty="0">
                          <a:cs typeface="Times New Roman" panose="02020603050405020304" pitchFamily="18" charset="0"/>
                        </a:rPr>
                        <a:t> </a:t>
                      </a:r>
                      <a:r>
                        <a:rPr lang="en-US" altLang="en-US" sz="2000" dirty="0" err="1">
                          <a:cs typeface="Times New Roman" panose="02020603050405020304" pitchFamily="18" charset="0"/>
                        </a:rPr>
                        <a:t>và</a:t>
                      </a:r>
                      <a:r>
                        <a:rPr lang="en-US" altLang="en-US" sz="2000" dirty="0">
                          <a:cs typeface="Times New Roman" panose="02020603050405020304" pitchFamily="18" charset="0"/>
                        </a:rPr>
                        <a:t> lao </a:t>
                      </a:r>
                      <a:r>
                        <a:rPr lang="en-US" altLang="en-US" sz="2000" dirty="0" err="1">
                          <a:cs typeface="Times New Roman" panose="02020603050405020304" pitchFamily="18" charset="0"/>
                        </a:rPr>
                        <a:t>động</a:t>
                      </a:r>
                      <a:r>
                        <a:rPr lang="en-US" altLang="en-US" sz="2000" dirty="0">
                          <a:cs typeface="Times New Roman" panose="02020603050405020304" pitchFamily="18" charset="0"/>
                        </a:rPr>
                        <a:t> </a:t>
                      </a:r>
                      <a:r>
                        <a:rPr lang="en-US" altLang="en-US" sz="2000" dirty="0" err="1">
                          <a:cs typeface="Times New Roman" panose="02020603050405020304" pitchFamily="18" charset="0"/>
                        </a:rPr>
                        <a:t>làm</a:t>
                      </a:r>
                      <a:r>
                        <a:rPr lang="en-US" altLang="en-US" sz="2000" dirty="0">
                          <a:cs typeface="Times New Roman" panose="02020603050405020304" pitchFamily="18" charset="0"/>
                        </a:rPr>
                        <a:t> </a:t>
                      </a:r>
                      <a:r>
                        <a:rPr lang="en-US" altLang="en-US" sz="2000" dirty="0" err="1">
                          <a:cs typeface="Times New Roman" panose="02020603050405020304" pitchFamily="18" charset="0"/>
                        </a:rPr>
                        <a:t>thuê</a:t>
                      </a:r>
                      <a:r>
                        <a:rPr lang="en-US" altLang="en-US" sz="2000" dirty="0">
                          <a:cs typeface="Times New Roman" panose="02020603050405020304" pitchFamily="18" charset="0"/>
                        </a:rPr>
                        <a:t>, </a:t>
                      </a:r>
                      <a:r>
                        <a:rPr lang="en-US" altLang="en-US" sz="2000" dirty="0" err="1">
                          <a:cs typeface="Times New Roman" panose="02020603050405020304" pitchFamily="18" charset="0"/>
                        </a:rPr>
                        <a:t>mà</a:t>
                      </a:r>
                      <a:r>
                        <a:rPr lang="en-US" altLang="en-US" sz="2000" dirty="0">
                          <a:cs typeface="Times New Roman" panose="02020603050405020304" pitchFamily="18" charset="0"/>
                        </a:rPr>
                        <a:t> </a:t>
                      </a:r>
                      <a:r>
                        <a:rPr lang="en-US" altLang="en-US" sz="2000" dirty="0" err="1">
                          <a:cs typeface="Times New Roman" panose="02020603050405020304" pitchFamily="18" charset="0"/>
                        </a:rPr>
                        <a:t>còn</a:t>
                      </a:r>
                      <a:r>
                        <a:rPr lang="en-US" altLang="en-US" sz="2000" dirty="0">
                          <a:cs typeface="Times New Roman" panose="02020603050405020304" pitchFamily="18" charset="0"/>
                        </a:rPr>
                        <a:t> </a:t>
                      </a:r>
                      <a:r>
                        <a:rPr lang="en-US" altLang="en-US" sz="2000" dirty="0" err="1">
                          <a:cs typeface="Times New Roman" panose="02020603050405020304" pitchFamily="18" charset="0"/>
                        </a:rPr>
                        <a:t>biểu</a:t>
                      </a:r>
                      <a:r>
                        <a:rPr lang="en-US" altLang="en-US" sz="2000" dirty="0">
                          <a:cs typeface="Times New Roman" panose="02020603050405020304" pitchFamily="18" charset="0"/>
                        </a:rPr>
                        <a:t> </a:t>
                      </a:r>
                      <a:r>
                        <a:rPr lang="en-US" altLang="en-US" sz="2000" dirty="0" err="1">
                          <a:cs typeface="Times New Roman" panose="02020603050405020304" pitchFamily="18" charset="0"/>
                        </a:rPr>
                        <a:t>hiện</a:t>
                      </a:r>
                      <a:r>
                        <a:rPr lang="en-US" altLang="en-US" sz="2000" dirty="0">
                          <a:cs typeface="Times New Roman" panose="02020603050405020304" pitchFamily="18" charset="0"/>
                        </a:rPr>
                        <a:t> </a:t>
                      </a:r>
                      <a:r>
                        <a:rPr lang="en-US" altLang="en-US" sz="2000" dirty="0" err="1">
                          <a:cs typeface="Times New Roman" panose="02020603050405020304" pitchFamily="18" charset="0"/>
                        </a:rPr>
                        <a:t>mối</a:t>
                      </a:r>
                      <a:r>
                        <a:rPr lang="en-US" altLang="en-US" sz="2000" dirty="0">
                          <a:cs typeface="Times New Roman" panose="02020603050405020304" pitchFamily="18" charset="0"/>
                        </a:rPr>
                        <a:t> </a:t>
                      </a:r>
                      <a:r>
                        <a:rPr lang="en-US" altLang="en-US" sz="2000" dirty="0" err="1">
                          <a:cs typeface="Times New Roman" panose="02020603050405020304" pitchFamily="18" charset="0"/>
                        </a:rPr>
                        <a:t>quan</a:t>
                      </a:r>
                      <a:r>
                        <a:rPr lang="en-US" altLang="en-US" sz="2000" dirty="0">
                          <a:cs typeface="Times New Roman" panose="02020603050405020304" pitchFamily="18" charset="0"/>
                        </a:rPr>
                        <a:t> </a:t>
                      </a:r>
                      <a:r>
                        <a:rPr lang="en-US" altLang="en-US" sz="2000" dirty="0" err="1">
                          <a:cs typeface="Times New Roman" panose="02020603050405020304" pitchFamily="18" charset="0"/>
                        </a:rPr>
                        <a:t>hệ</a:t>
                      </a:r>
                      <a:r>
                        <a:rPr lang="en-US" altLang="en-US" sz="2000" dirty="0">
                          <a:cs typeface="Times New Roman" panose="02020603050405020304" pitchFamily="18" charset="0"/>
                        </a:rPr>
                        <a:t> </a:t>
                      </a:r>
                      <a:r>
                        <a:rPr lang="en-US" altLang="en-US" sz="2000" dirty="0" err="1">
                          <a:cs typeface="Times New Roman" panose="02020603050405020304" pitchFamily="18" charset="0"/>
                        </a:rPr>
                        <a:t>cạnh</a:t>
                      </a:r>
                      <a:r>
                        <a:rPr lang="en-US" altLang="en-US" sz="2000" dirty="0">
                          <a:cs typeface="Times New Roman" panose="02020603050405020304" pitchFamily="18" charset="0"/>
                        </a:rPr>
                        <a:t> </a:t>
                      </a:r>
                      <a:r>
                        <a:rPr lang="en-US" altLang="en-US" sz="2000" dirty="0" err="1">
                          <a:cs typeface="Times New Roman" panose="02020603050405020304" pitchFamily="18" charset="0"/>
                        </a:rPr>
                        <a:t>tranh</a:t>
                      </a:r>
                      <a:r>
                        <a:rPr lang="en-US" altLang="en-US" sz="2000" dirty="0">
                          <a:cs typeface="Times New Roman" panose="02020603050405020304" pitchFamily="18" charset="0"/>
                        </a:rPr>
                        <a:t> </a:t>
                      </a:r>
                      <a:r>
                        <a:rPr lang="en-US" altLang="en-US" sz="2000" dirty="0" err="1">
                          <a:cs typeface="Times New Roman" panose="02020603050405020304" pitchFamily="18" charset="0"/>
                        </a:rPr>
                        <a:t>giữa</a:t>
                      </a:r>
                      <a:r>
                        <a:rPr lang="en-US" altLang="en-US" sz="2000" dirty="0">
                          <a:cs typeface="Times New Roman" panose="02020603050405020304" pitchFamily="18" charset="0"/>
                        </a:rPr>
                        <a:t> </a:t>
                      </a:r>
                      <a:r>
                        <a:rPr lang="en-US" altLang="en-US" sz="2000" dirty="0" err="1">
                          <a:cs typeface="Times New Roman" panose="02020603050405020304" pitchFamily="18" charset="0"/>
                        </a:rPr>
                        <a:t>các</a:t>
                      </a:r>
                      <a:r>
                        <a:rPr lang="en-US" altLang="en-US" sz="2000" dirty="0">
                          <a:cs typeface="Times New Roman" panose="02020603050405020304" pitchFamily="18" charset="0"/>
                        </a:rPr>
                        <a:t> </a:t>
                      </a:r>
                      <a:r>
                        <a:rPr lang="en-US" altLang="en-US" sz="2000" dirty="0" err="1">
                          <a:cs typeface="Times New Roman" panose="02020603050405020304" pitchFamily="18" charset="0"/>
                        </a:rPr>
                        <a:t>nhà</a:t>
                      </a:r>
                      <a:r>
                        <a:rPr lang="en-US" altLang="en-US" sz="2000" dirty="0">
                          <a:cs typeface="Times New Roman" panose="02020603050405020304" pitchFamily="18" charset="0"/>
                        </a:rPr>
                        <a:t> </a:t>
                      </a:r>
                      <a:r>
                        <a:rPr lang="en-US" altLang="en-US" sz="2000" dirty="0" err="1">
                          <a:cs typeface="Times New Roman" panose="02020603050405020304" pitchFamily="18" charset="0"/>
                        </a:rPr>
                        <a:t>tư</a:t>
                      </a:r>
                      <a:r>
                        <a:rPr lang="en-US" altLang="en-US" sz="2000" dirty="0">
                          <a:cs typeface="Times New Roman" panose="02020603050405020304" pitchFamily="18" charset="0"/>
                        </a:rPr>
                        <a:t> </a:t>
                      </a:r>
                      <a:r>
                        <a:rPr lang="en-US" altLang="en-US" sz="2000" dirty="0" err="1">
                          <a:cs typeface="Times New Roman" panose="02020603050405020304" pitchFamily="18" charset="0"/>
                        </a:rPr>
                        <a:t>bản</a:t>
                      </a:r>
                      <a:r>
                        <a:rPr lang="en-US" altLang="en-US" sz="2000" dirty="0">
                          <a:cs typeface="Times New Roman" panose="02020603050405020304" pitchFamily="18" charset="0"/>
                        </a:rPr>
                        <a:t>.</a:t>
                      </a:r>
                      <a:endParaRPr kumimoji="0" lang="en-US" sz="20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3"/>
                  </a:ext>
                </a:extLst>
              </a:tr>
            </a:tbl>
          </a:graphicData>
        </a:graphic>
      </p:graphicFrame>
      <p:sp>
        <p:nvSpPr>
          <p:cNvPr id="10" name="TextBox 9">
            <a:extLst>
              <a:ext uri="{FF2B5EF4-FFF2-40B4-BE49-F238E27FC236}">
                <a16:creationId xmlns="" xmlns:a16="http://schemas.microsoft.com/office/drawing/2014/main" id="{7C1313E5-40FC-43F8-A9B3-43CBA3B4B351}"/>
              </a:ext>
            </a:extLst>
          </p:cNvPr>
          <p:cNvSpPr txBox="1"/>
          <p:nvPr/>
        </p:nvSpPr>
        <p:spPr>
          <a:xfrm>
            <a:off x="4849014" y="996117"/>
            <a:ext cx="2128890" cy="52322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a:ln>
                  <a:noFill/>
                </a:ln>
                <a:solidFill>
                  <a:srgbClr val="006600"/>
                </a:solidFill>
                <a:effectLst/>
                <a:uLnTx/>
                <a:uFillTx/>
                <a:latin typeface="Arial"/>
                <a:ea typeface="Arial Unicode MS"/>
                <a:cs typeface="Times New Roman" panose="02020603050405020304" pitchFamily="18" charset="0"/>
              </a:rPr>
              <a:t>Thảo</a:t>
            </a:r>
            <a:r>
              <a:rPr kumimoji="0" lang="en-US" altLang="en-US" sz="2800" b="1"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6600"/>
                </a:solidFill>
                <a:effectLst/>
                <a:uLnTx/>
                <a:uFillTx/>
                <a:latin typeface="Arial"/>
                <a:ea typeface="Arial Unicode MS"/>
                <a:cs typeface="Times New Roman" panose="02020603050405020304" pitchFamily="18" charset="0"/>
              </a:rPr>
              <a:t>luận</a:t>
            </a:r>
            <a:r>
              <a:rPr kumimoji="0" lang="en-US" altLang="en-US" sz="2800" b="1"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 </a:t>
            </a:r>
            <a:endParaRPr kumimoji="0" lang="en-US" sz="2800" b="1" i="0" u="none" strike="noStrike" kern="1200" cap="none" spc="0" normalizeH="0" baseline="0" noProof="0" dirty="0">
              <a:ln>
                <a:noFill/>
              </a:ln>
              <a:solidFill>
                <a:srgbClr val="006600"/>
              </a:solidFill>
              <a:effectLst/>
              <a:uLnTx/>
              <a:uFillTx/>
              <a:latin typeface="Arial"/>
              <a:ea typeface="Arial Unicode MS"/>
            </a:endParaRPr>
          </a:p>
        </p:txBody>
      </p:sp>
      <p:sp>
        <p:nvSpPr>
          <p:cNvPr id="11" name="Rectangle 1">
            <a:extLst>
              <a:ext uri="{FF2B5EF4-FFF2-40B4-BE49-F238E27FC236}">
                <a16:creationId xmlns="" xmlns:a16="http://schemas.microsoft.com/office/drawing/2014/main" id="{69C7B1CB-9A50-4A47-B496-CA2643EE3393}"/>
              </a:ext>
            </a:extLst>
          </p:cNvPr>
          <p:cNvSpPr>
            <a:spLocks noChangeArrowheads="1"/>
          </p:cNvSpPr>
          <p:nvPr/>
        </p:nvSpPr>
        <p:spPr bwMode="auto">
          <a:xfrm>
            <a:off x="7614362" y="1519337"/>
            <a:ext cx="3559444" cy="882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b="1" dirty="0" err="1">
                <a:solidFill>
                  <a:srgbClr val="CC6600"/>
                </a:solidFill>
                <a:cs typeface="Times New Roman" panose="02020603050405020304" pitchFamily="18" charset="0"/>
              </a:rPr>
              <a:t>Giá</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trị</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thặng</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dư</a:t>
            </a:r>
            <a:r>
              <a:rPr lang="en-US" altLang="en-US" sz="2400" b="1" dirty="0">
                <a:solidFill>
                  <a:srgbClr val="CC6600"/>
                </a:solidFill>
                <a:cs typeface="Times New Roman" panose="02020603050405020304" pitchFamily="18" charset="0"/>
              </a:rPr>
              <a:t> </a:t>
            </a:r>
            <a:endParaRPr lang="vi-VN" altLang="en-US" sz="2400" b="1" dirty="0">
              <a:solidFill>
                <a:srgbClr val="CC6600"/>
              </a:solidFill>
              <a:cs typeface="Times New Roman" panose="02020603050405020304" pitchFamily="18" charset="0"/>
            </a:endParaRPr>
          </a:p>
          <a:p>
            <a:pPr algn="ctr">
              <a:spcBef>
                <a:spcPts val="200"/>
              </a:spcBef>
              <a:spcAft>
                <a:spcPts val="200"/>
              </a:spcAft>
            </a:pPr>
            <a:r>
              <a:rPr lang="en-US" altLang="en-US" sz="2400" b="1" dirty="0" err="1">
                <a:solidFill>
                  <a:srgbClr val="CC6600"/>
                </a:solidFill>
                <a:cs typeface="Times New Roman" panose="02020603050405020304" pitchFamily="18" charset="0"/>
              </a:rPr>
              <a:t>siêu</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ngạch</a:t>
            </a:r>
            <a:endParaRPr lang="en-US" altLang="en-US" sz="2400" b="1" dirty="0">
              <a:solidFill>
                <a:srgbClr val="CC6600"/>
              </a:solidFill>
              <a:cs typeface="Times New Roman" panose="02020603050405020304" pitchFamily="18" charset="0"/>
            </a:endParaRPr>
          </a:p>
        </p:txBody>
      </p:sp>
      <p:sp>
        <p:nvSpPr>
          <p:cNvPr id="12" name="Rectangle 1">
            <a:extLst>
              <a:ext uri="{FF2B5EF4-FFF2-40B4-BE49-F238E27FC236}">
                <a16:creationId xmlns="" xmlns:a16="http://schemas.microsoft.com/office/drawing/2014/main" id="{0CFFD865-9B86-4EA7-9ED1-78F3266DF0E8}"/>
              </a:ext>
            </a:extLst>
          </p:cNvPr>
          <p:cNvSpPr>
            <a:spLocks noChangeArrowheads="1"/>
          </p:cNvSpPr>
          <p:nvPr/>
        </p:nvSpPr>
        <p:spPr bwMode="auto">
          <a:xfrm>
            <a:off x="2797916" y="1549546"/>
            <a:ext cx="3559444" cy="882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b="1" dirty="0" err="1">
                <a:solidFill>
                  <a:srgbClr val="CC6600"/>
                </a:solidFill>
                <a:cs typeface="Times New Roman" panose="02020603050405020304" pitchFamily="18" charset="0"/>
              </a:rPr>
              <a:t>Giá</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trị</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thặng</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dư</a:t>
            </a:r>
            <a:r>
              <a:rPr lang="en-US" altLang="en-US" sz="2400" b="1" dirty="0">
                <a:solidFill>
                  <a:srgbClr val="CC6600"/>
                </a:solidFill>
                <a:cs typeface="Times New Roman" panose="02020603050405020304" pitchFamily="18" charset="0"/>
              </a:rPr>
              <a:t> </a:t>
            </a:r>
            <a:endParaRPr lang="vi-VN" altLang="en-US" sz="2400" b="1" dirty="0">
              <a:solidFill>
                <a:srgbClr val="CC6600"/>
              </a:solidFill>
              <a:cs typeface="Times New Roman" panose="02020603050405020304" pitchFamily="18" charset="0"/>
            </a:endParaRPr>
          </a:p>
          <a:p>
            <a:pPr algn="ctr">
              <a:spcBef>
                <a:spcPts val="200"/>
              </a:spcBef>
              <a:spcAft>
                <a:spcPts val="200"/>
              </a:spcAft>
            </a:pPr>
            <a:r>
              <a:rPr lang="vi-VN" altLang="en-US" sz="2400" b="1" dirty="0">
                <a:solidFill>
                  <a:srgbClr val="CC6600"/>
                </a:solidFill>
                <a:cs typeface="Times New Roman" panose="02020603050405020304" pitchFamily="18" charset="0"/>
              </a:rPr>
              <a:t>tương đối</a:t>
            </a:r>
            <a:endParaRPr lang="en-US" altLang="en-US" sz="2400" b="1" dirty="0">
              <a:solidFill>
                <a:srgbClr val="CC6600"/>
              </a:solidFill>
              <a:cs typeface="Times New Roman" panose="02020603050405020304" pitchFamily="18" charset="0"/>
            </a:endParaRPr>
          </a:p>
        </p:txBody>
      </p:sp>
      <p:sp>
        <p:nvSpPr>
          <p:cNvPr id="13" name="Rectangle 2">
            <a:extLst>
              <a:ext uri="{FF2B5EF4-FFF2-40B4-BE49-F238E27FC236}">
                <a16:creationId xmlns="" xmlns:a16="http://schemas.microsoft.com/office/drawing/2014/main" id="{7AF47AA4-336D-4F66-B98C-1C3AA3D27FC5}"/>
              </a:ext>
            </a:extLst>
          </p:cNvPr>
          <p:cNvSpPr>
            <a:spLocks noChangeArrowheads="1"/>
          </p:cNvSpPr>
          <p:nvPr/>
        </p:nvSpPr>
        <p:spPr bwMode="auto">
          <a:xfrm>
            <a:off x="2415108" y="2477287"/>
            <a:ext cx="432506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200" b="1" dirty="0">
                <a:solidFill>
                  <a:srgbClr val="C00000"/>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Đều</a:t>
            </a:r>
            <a:r>
              <a:rPr lang="en-US" altLang="en-US" sz="2200" b="1"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thu</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được</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dựa</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trên</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cơ</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sở</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tăng</a:t>
            </a:r>
            <a:r>
              <a:rPr lang="en-US" altLang="en-US" sz="2200" dirty="0">
                <a:solidFill>
                  <a:srgbClr val="0000CC"/>
                </a:solidFill>
                <a:cs typeface="Times New Roman" panose="02020603050405020304" pitchFamily="18" charset="0"/>
              </a:rPr>
              <a:t> NSLĐ</a:t>
            </a:r>
            <a:r>
              <a:rPr lang="en-US" altLang="en-US" sz="2000" dirty="0">
                <a:solidFill>
                  <a:srgbClr val="0000CC"/>
                </a:solidFill>
                <a:cs typeface="Times New Roman" panose="02020603050405020304" pitchFamily="18" charset="0"/>
              </a:rPr>
              <a:t>	</a:t>
            </a:r>
          </a:p>
        </p:txBody>
      </p:sp>
      <p:sp>
        <p:nvSpPr>
          <p:cNvPr id="14" name="Rectangle 2">
            <a:extLst>
              <a:ext uri="{FF2B5EF4-FFF2-40B4-BE49-F238E27FC236}">
                <a16:creationId xmlns="" xmlns:a16="http://schemas.microsoft.com/office/drawing/2014/main" id="{354A73B8-E572-4143-BD63-49132F732138}"/>
              </a:ext>
            </a:extLst>
          </p:cNvPr>
          <p:cNvSpPr>
            <a:spLocks noChangeArrowheads="1"/>
          </p:cNvSpPr>
          <p:nvPr/>
        </p:nvSpPr>
        <p:spPr bwMode="auto">
          <a:xfrm>
            <a:off x="7231554" y="2477895"/>
            <a:ext cx="432506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200" b="1" dirty="0">
                <a:solidFill>
                  <a:srgbClr val="C00000"/>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Đều</a:t>
            </a:r>
            <a:r>
              <a:rPr lang="en-US" altLang="en-US" sz="2200" b="1"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thu</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được</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dựa</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trên</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cơ</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sở</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tăng</a:t>
            </a:r>
            <a:r>
              <a:rPr lang="en-US" altLang="en-US" sz="2200" dirty="0">
                <a:solidFill>
                  <a:srgbClr val="0000CC"/>
                </a:solidFill>
                <a:cs typeface="Times New Roman" panose="02020603050405020304" pitchFamily="18" charset="0"/>
              </a:rPr>
              <a:t> NSLĐ</a:t>
            </a:r>
            <a:r>
              <a:rPr lang="en-US" altLang="en-US" sz="2000" dirty="0">
                <a:solidFill>
                  <a:srgbClr val="0000CC"/>
                </a:solidFill>
                <a:cs typeface="Times New Roman" panose="02020603050405020304" pitchFamily="18" charset="0"/>
              </a:rPr>
              <a:t>	</a:t>
            </a:r>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9724150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그룹 28">
            <a:extLst>
              <a:ext uri="{FF2B5EF4-FFF2-40B4-BE49-F238E27FC236}">
                <a16:creationId xmlns="" xmlns:a16="http://schemas.microsoft.com/office/drawing/2014/main" id="{2453C9E5-C7D3-4EE3-975F-4E24140198CA}"/>
              </a:ext>
            </a:extLst>
          </p:cNvPr>
          <p:cNvGrpSpPr/>
          <p:nvPr/>
        </p:nvGrpSpPr>
        <p:grpSpPr>
          <a:xfrm>
            <a:off x="438101" y="1759049"/>
            <a:ext cx="4787555" cy="4623159"/>
            <a:chOff x="881752" y="1662613"/>
            <a:chExt cx="4787555" cy="4623159"/>
          </a:xfrm>
          <a:effectLst>
            <a:outerShdw blurRad="50800" dist="38100" dir="5400000" algn="t" rotWithShape="0">
              <a:prstClr val="black">
                <a:alpha val="40000"/>
              </a:prstClr>
            </a:outerShdw>
          </a:effectLst>
        </p:grpSpPr>
        <p:sp>
          <p:nvSpPr>
            <p:cNvPr id="30" name="Block Arc 7">
              <a:extLst>
                <a:ext uri="{FF2B5EF4-FFF2-40B4-BE49-F238E27FC236}">
                  <a16:creationId xmlns="" xmlns:a16="http://schemas.microsoft.com/office/drawing/2014/main" id="{6BE71DD8-6CC4-4580-AED7-6F320F11A063}"/>
                </a:ext>
              </a:extLst>
            </p:cNvPr>
            <p:cNvSpPr/>
            <p:nvPr/>
          </p:nvSpPr>
          <p:spPr>
            <a:xfrm>
              <a:off x="881752" y="1662613"/>
              <a:ext cx="4623159" cy="4623159"/>
            </a:xfrm>
            <a:prstGeom prst="blockArc">
              <a:avLst>
                <a:gd name="adj1" fmla="val 17994494"/>
                <a:gd name="adj2" fmla="val 3631056"/>
                <a:gd name="adj3" fmla="val 126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2" name="Oval 56">
              <a:extLst>
                <a:ext uri="{FF2B5EF4-FFF2-40B4-BE49-F238E27FC236}">
                  <a16:creationId xmlns="" xmlns:a16="http://schemas.microsoft.com/office/drawing/2014/main" id="{95B998CA-A2C4-4496-AD40-5C134E1285FF}"/>
                </a:ext>
              </a:extLst>
            </p:cNvPr>
            <p:cNvSpPr/>
            <p:nvPr/>
          </p:nvSpPr>
          <p:spPr>
            <a:xfrm>
              <a:off x="5298503" y="3161233"/>
              <a:ext cx="288032" cy="28803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3" name="Oval 57">
              <a:extLst>
                <a:ext uri="{FF2B5EF4-FFF2-40B4-BE49-F238E27FC236}">
                  <a16:creationId xmlns="" xmlns:a16="http://schemas.microsoft.com/office/drawing/2014/main" id="{D85272FD-F9CC-4C88-859C-A3DA775875F1}"/>
                </a:ext>
              </a:extLst>
            </p:cNvPr>
            <p:cNvSpPr/>
            <p:nvPr/>
          </p:nvSpPr>
          <p:spPr>
            <a:xfrm>
              <a:off x="4238091" y="5754540"/>
              <a:ext cx="288032" cy="28803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4" name="Oval 59">
              <a:extLst>
                <a:ext uri="{FF2B5EF4-FFF2-40B4-BE49-F238E27FC236}">
                  <a16:creationId xmlns="" xmlns:a16="http://schemas.microsoft.com/office/drawing/2014/main" id="{C6F9FA73-9FDE-4170-801E-F44AD53D94AD}"/>
                </a:ext>
              </a:extLst>
            </p:cNvPr>
            <p:cNvSpPr/>
            <p:nvPr/>
          </p:nvSpPr>
          <p:spPr>
            <a:xfrm>
              <a:off x="4257472" y="1856545"/>
              <a:ext cx="288032" cy="28803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Oval 60">
              <a:extLst>
                <a:ext uri="{FF2B5EF4-FFF2-40B4-BE49-F238E27FC236}">
                  <a16:creationId xmlns="" xmlns:a16="http://schemas.microsoft.com/office/drawing/2014/main" id="{F15CA8CA-D5D4-4EC5-A932-DF9B44C94387}"/>
                </a:ext>
              </a:extLst>
            </p:cNvPr>
            <p:cNvSpPr/>
            <p:nvPr/>
          </p:nvSpPr>
          <p:spPr>
            <a:xfrm>
              <a:off x="5381275" y="4335796"/>
              <a:ext cx="288032" cy="28803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54" name="그룹 53">
            <a:extLst>
              <a:ext uri="{FF2B5EF4-FFF2-40B4-BE49-F238E27FC236}">
                <a16:creationId xmlns="" xmlns:a16="http://schemas.microsoft.com/office/drawing/2014/main" id="{1518F486-5F6C-4E1D-9B59-B4DF1EC943ED}"/>
              </a:ext>
            </a:extLst>
          </p:cNvPr>
          <p:cNvGrpSpPr/>
          <p:nvPr/>
        </p:nvGrpSpPr>
        <p:grpSpPr>
          <a:xfrm>
            <a:off x="291980" y="1793626"/>
            <a:ext cx="4250497" cy="4250497"/>
            <a:chOff x="735328" y="1762623"/>
            <a:chExt cx="4250497" cy="4250497"/>
          </a:xfrm>
          <a:effectLst>
            <a:outerShdw blurRad="50800" dist="38100" dir="5400000" algn="t" rotWithShape="0">
              <a:prstClr val="black">
                <a:alpha val="40000"/>
              </a:prstClr>
            </a:outerShdw>
          </a:effectLst>
        </p:grpSpPr>
        <p:sp>
          <p:nvSpPr>
            <p:cNvPr id="55" name="Block Arc 43">
              <a:extLst>
                <a:ext uri="{FF2B5EF4-FFF2-40B4-BE49-F238E27FC236}">
                  <a16:creationId xmlns="" xmlns:a16="http://schemas.microsoft.com/office/drawing/2014/main" id="{4075786C-79F6-4736-8A76-A41E05FE84E1}"/>
                </a:ext>
              </a:extLst>
            </p:cNvPr>
            <p:cNvSpPr/>
            <p:nvPr/>
          </p:nvSpPr>
          <p:spPr>
            <a:xfrm>
              <a:off x="735328" y="1762623"/>
              <a:ext cx="4250497" cy="4250497"/>
            </a:xfrm>
            <a:prstGeom prst="blockArc">
              <a:avLst>
                <a:gd name="adj1" fmla="val 4228396"/>
                <a:gd name="adj2" fmla="val 7060926"/>
                <a:gd name="adj3" fmla="val 52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6" name="Block Arc 53">
              <a:extLst>
                <a:ext uri="{FF2B5EF4-FFF2-40B4-BE49-F238E27FC236}">
                  <a16:creationId xmlns="" xmlns:a16="http://schemas.microsoft.com/office/drawing/2014/main" id="{CB29D639-1F80-4AAA-A028-2CD82D967BBD}"/>
                </a:ext>
              </a:extLst>
            </p:cNvPr>
            <p:cNvSpPr/>
            <p:nvPr/>
          </p:nvSpPr>
          <p:spPr>
            <a:xfrm>
              <a:off x="735328" y="1762623"/>
              <a:ext cx="4250497" cy="4250497"/>
            </a:xfrm>
            <a:prstGeom prst="blockArc">
              <a:avLst>
                <a:gd name="adj1" fmla="val 1492588"/>
                <a:gd name="adj2" fmla="val 4237585"/>
                <a:gd name="adj3" fmla="val 522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7" name="Block Arc 54">
              <a:extLst>
                <a:ext uri="{FF2B5EF4-FFF2-40B4-BE49-F238E27FC236}">
                  <a16:creationId xmlns="" xmlns:a16="http://schemas.microsoft.com/office/drawing/2014/main" id="{A8919B3E-818B-4596-9D74-728408ED7E58}"/>
                </a:ext>
              </a:extLst>
            </p:cNvPr>
            <p:cNvSpPr/>
            <p:nvPr/>
          </p:nvSpPr>
          <p:spPr>
            <a:xfrm>
              <a:off x="735328" y="1762623"/>
              <a:ext cx="4250497" cy="4250497"/>
            </a:xfrm>
            <a:prstGeom prst="blockArc">
              <a:avLst>
                <a:gd name="adj1" fmla="val 20334074"/>
                <a:gd name="adj2" fmla="val 1503961"/>
                <a:gd name="adj3" fmla="val 528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8" name="Block Arc 55">
              <a:extLst>
                <a:ext uri="{FF2B5EF4-FFF2-40B4-BE49-F238E27FC236}">
                  <a16:creationId xmlns="" xmlns:a16="http://schemas.microsoft.com/office/drawing/2014/main" id="{195F0ADC-A8BD-405C-91DC-695718369AB4}"/>
                </a:ext>
              </a:extLst>
            </p:cNvPr>
            <p:cNvSpPr/>
            <p:nvPr/>
          </p:nvSpPr>
          <p:spPr>
            <a:xfrm>
              <a:off x="735328" y="1762623"/>
              <a:ext cx="4250497" cy="4250497"/>
            </a:xfrm>
            <a:prstGeom prst="blockArc">
              <a:avLst>
                <a:gd name="adj1" fmla="val 17549958"/>
                <a:gd name="adj2" fmla="val 20340767"/>
                <a:gd name="adj3" fmla="val 52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9" name="Block Arc 5">
              <a:extLst>
                <a:ext uri="{FF2B5EF4-FFF2-40B4-BE49-F238E27FC236}">
                  <a16:creationId xmlns="" xmlns:a16="http://schemas.microsoft.com/office/drawing/2014/main" id="{61CD51C5-CE1D-4DFE-9CFD-C4D2FA88570F}"/>
                </a:ext>
              </a:extLst>
            </p:cNvPr>
            <p:cNvSpPr/>
            <p:nvPr/>
          </p:nvSpPr>
          <p:spPr>
            <a:xfrm>
              <a:off x="735328" y="1762623"/>
              <a:ext cx="4250497" cy="4250497"/>
            </a:xfrm>
            <a:prstGeom prst="blockArc">
              <a:avLst>
                <a:gd name="adj1" fmla="val 14520241"/>
                <a:gd name="adj2" fmla="val 17553267"/>
                <a:gd name="adj3" fmla="val 524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60" name="Group 21">
            <a:extLst>
              <a:ext uri="{FF2B5EF4-FFF2-40B4-BE49-F238E27FC236}">
                <a16:creationId xmlns="" xmlns:a16="http://schemas.microsoft.com/office/drawing/2014/main" id="{EA247D73-72E2-4166-8BFE-D72839E09B4B}"/>
              </a:ext>
            </a:extLst>
          </p:cNvPr>
          <p:cNvGrpSpPr>
            <a:grpSpLocks/>
          </p:cNvGrpSpPr>
          <p:nvPr/>
        </p:nvGrpSpPr>
        <p:grpSpPr bwMode="auto">
          <a:xfrm>
            <a:off x="1961063" y="936603"/>
            <a:ext cx="10230938" cy="122311"/>
            <a:chOff x="240" y="576"/>
            <a:chExt cx="5298" cy="0"/>
          </a:xfrm>
        </p:grpSpPr>
        <p:sp>
          <p:nvSpPr>
            <p:cNvPr id="61" name="Line 7">
              <a:extLst>
                <a:ext uri="{FF2B5EF4-FFF2-40B4-BE49-F238E27FC236}">
                  <a16:creationId xmlns="" xmlns:a16="http://schemas.microsoft.com/office/drawing/2014/main" id="{8A5A0B7B-C86C-442D-9F00-24CEFE3ACE7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62" name="Line 8">
              <a:extLst>
                <a:ext uri="{FF2B5EF4-FFF2-40B4-BE49-F238E27FC236}">
                  <a16:creationId xmlns="" xmlns:a16="http://schemas.microsoft.com/office/drawing/2014/main" id="{64BC85B8-244A-4E4C-9E10-269D79E75025}"/>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63" name="Rectangle 4">
            <a:extLst>
              <a:ext uri="{FF2B5EF4-FFF2-40B4-BE49-F238E27FC236}">
                <a16:creationId xmlns="" xmlns:a16="http://schemas.microsoft.com/office/drawing/2014/main" id="{43F3D111-6595-44BE-8076-89768EBF01CA}"/>
              </a:ext>
            </a:extLst>
          </p:cNvPr>
          <p:cNvSpPr>
            <a:spLocks noChangeArrowheads="1"/>
          </p:cNvSpPr>
          <p:nvPr/>
        </p:nvSpPr>
        <p:spPr bwMode="auto">
          <a:xfrm>
            <a:off x="1880458" y="1076248"/>
            <a:ext cx="88741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600" b="1" dirty="0">
                <a:solidFill>
                  <a:srgbClr val="0033CC"/>
                </a:solidFill>
                <a:cs typeface="Times New Roman" panose="02020603050405020304" pitchFamily="18" charset="0"/>
              </a:rPr>
              <a:t>3.1.3. </a:t>
            </a:r>
            <a:r>
              <a:rPr lang="vi-VN" altLang="en-US" sz="2600" b="1" dirty="0">
                <a:solidFill>
                  <a:srgbClr val="0033CC"/>
                </a:solidFill>
                <a:cs typeface="Times New Roman" panose="02020603050405020304" pitchFamily="18" charset="0"/>
              </a:rPr>
              <a:t>Các </a:t>
            </a:r>
            <a:r>
              <a:rPr lang="en-US" altLang="en-US" sz="2600" b="1" dirty="0" err="1">
                <a:solidFill>
                  <a:srgbClr val="0033CC"/>
                </a:solidFill>
                <a:cs typeface="Times New Roman" panose="02020603050405020304" pitchFamily="18" charset="0"/>
              </a:rPr>
              <a:t>phương</a:t>
            </a:r>
            <a:r>
              <a:rPr lang="en-US" altLang="en-US" sz="2600" b="1" dirty="0">
                <a:solidFill>
                  <a:srgbClr val="0033CC"/>
                </a:solidFill>
                <a:cs typeface="Times New Roman" panose="02020603050405020304" pitchFamily="18" charset="0"/>
              </a:rPr>
              <a:t> </a:t>
            </a:r>
            <a:r>
              <a:rPr lang="en-US" altLang="en-US" sz="2600" b="1" dirty="0" err="1">
                <a:solidFill>
                  <a:srgbClr val="0033CC"/>
                </a:solidFill>
                <a:cs typeface="Times New Roman" panose="02020603050405020304" pitchFamily="18" charset="0"/>
              </a:rPr>
              <a:t>pháp</a:t>
            </a:r>
            <a:r>
              <a:rPr lang="en-US" altLang="en-US" sz="2600" b="1" dirty="0">
                <a:solidFill>
                  <a:srgbClr val="0033CC"/>
                </a:solidFill>
                <a:cs typeface="Times New Roman" panose="02020603050405020304" pitchFamily="18" charset="0"/>
              </a:rPr>
              <a:t> </a:t>
            </a:r>
            <a:r>
              <a:rPr lang="en-US" altLang="en-US" sz="2600" b="1" dirty="0" err="1">
                <a:solidFill>
                  <a:srgbClr val="0033CC"/>
                </a:solidFill>
                <a:cs typeface="Times New Roman" panose="02020603050405020304" pitchFamily="18" charset="0"/>
              </a:rPr>
              <a:t>sản</a:t>
            </a:r>
            <a:r>
              <a:rPr lang="en-US" altLang="en-US" sz="2600" b="1" dirty="0">
                <a:solidFill>
                  <a:srgbClr val="0033CC"/>
                </a:solidFill>
                <a:cs typeface="Times New Roman" panose="02020603050405020304" pitchFamily="18" charset="0"/>
              </a:rPr>
              <a:t> </a:t>
            </a:r>
            <a:r>
              <a:rPr lang="en-US" altLang="en-US" sz="2600" b="1" dirty="0" err="1">
                <a:solidFill>
                  <a:srgbClr val="0033CC"/>
                </a:solidFill>
                <a:cs typeface="Times New Roman" panose="02020603050405020304" pitchFamily="18" charset="0"/>
              </a:rPr>
              <a:t>xuất</a:t>
            </a:r>
            <a:r>
              <a:rPr lang="en-US" altLang="en-US" sz="2600" b="1" dirty="0">
                <a:solidFill>
                  <a:srgbClr val="0033CC"/>
                </a:solidFill>
                <a:cs typeface="Times New Roman" panose="02020603050405020304" pitchFamily="18" charset="0"/>
              </a:rPr>
              <a:t> </a:t>
            </a:r>
            <a:r>
              <a:rPr lang="en-US" altLang="en-US" sz="2600" b="1" dirty="0" err="1">
                <a:solidFill>
                  <a:srgbClr val="0033CC"/>
                </a:solidFill>
                <a:cs typeface="Times New Roman" panose="02020603050405020304" pitchFamily="18" charset="0"/>
              </a:rPr>
              <a:t>giá</a:t>
            </a:r>
            <a:r>
              <a:rPr lang="en-US" altLang="en-US" sz="2600" b="1" dirty="0">
                <a:solidFill>
                  <a:srgbClr val="0033CC"/>
                </a:solidFill>
                <a:cs typeface="Times New Roman" panose="02020603050405020304" pitchFamily="18" charset="0"/>
              </a:rPr>
              <a:t> </a:t>
            </a:r>
            <a:r>
              <a:rPr lang="en-US" altLang="en-US" sz="2600" b="1" dirty="0" err="1">
                <a:solidFill>
                  <a:srgbClr val="0033CC"/>
                </a:solidFill>
                <a:cs typeface="Times New Roman" panose="02020603050405020304" pitchFamily="18" charset="0"/>
              </a:rPr>
              <a:t>trị</a:t>
            </a:r>
            <a:r>
              <a:rPr lang="en-US" altLang="en-US" sz="2600" b="1" dirty="0">
                <a:solidFill>
                  <a:srgbClr val="0033CC"/>
                </a:solidFill>
                <a:cs typeface="Times New Roman" panose="02020603050405020304" pitchFamily="18" charset="0"/>
              </a:rPr>
              <a:t> </a:t>
            </a:r>
            <a:r>
              <a:rPr lang="en-US" altLang="en-US" sz="2600" b="1" dirty="0" err="1">
                <a:solidFill>
                  <a:srgbClr val="0033CC"/>
                </a:solidFill>
                <a:cs typeface="Times New Roman" panose="02020603050405020304" pitchFamily="18" charset="0"/>
              </a:rPr>
              <a:t>thặng</a:t>
            </a:r>
            <a:r>
              <a:rPr lang="en-US" altLang="en-US" sz="2600" b="1" dirty="0">
                <a:solidFill>
                  <a:srgbClr val="0033CC"/>
                </a:solidFill>
                <a:cs typeface="Times New Roman" panose="02020603050405020304" pitchFamily="18" charset="0"/>
              </a:rPr>
              <a:t> </a:t>
            </a:r>
            <a:r>
              <a:rPr lang="en-US" altLang="en-US" sz="2600" b="1" dirty="0" err="1">
                <a:solidFill>
                  <a:srgbClr val="0033CC"/>
                </a:solidFill>
                <a:cs typeface="Times New Roman" panose="02020603050405020304" pitchFamily="18" charset="0"/>
              </a:rPr>
              <a:t>dư</a:t>
            </a:r>
            <a:endParaRPr lang="en-US" altLang="en-US" sz="2600" dirty="0">
              <a:solidFill>
                <a:srgbClr val="0033CC"/>
              </a:solidFill>
            </a:endParaRPr>
          </a:p>
        </p:txBody>
      </p:sp>
      <p:sp>
        <p:nvSpPr>
          <p:cNvPr id="64" name="Rectangle 1">
            <a:extLst>
              <a:ext uri="{FF2B5EF4-FFF2-40B4-BE49-F238E27FC236}">
                <a16:creationId xmlns="" xmlns:a16="http://schemas.microsoft.com/office/drawing/2014/main" id="{33EE6C51-3394-4B33-9A99-9316B134919C}"/>
              </a:ext>
            </a:extLst>
          </p:cNvPr>
          <p:cNvSpPr>
            <a:spLocks noChangeArrowheads="1"/>
          </p:cNvSpPr>
          <p:nvPr/>
        </p:nvSpPr>
        <p:spPr bwMode="auto">
          <a:xfrm>
            <a:off x="3601515" y="1500643"/>
            <a:ext cx="386195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
            </a:pPr>
            <a:r>
              <a:rPr lang="en-US" altLang="en-US" sz="2000" b="1" dirty="0" err="1">
                <a:solidFill>
                  <a:srgbClr val="CC6600"/>
                </a:solidFill>
                <a:cs typeface="Times New Roman" panose="02020603050405020304" pitchFamily="18" charset="0"/>
              </a:rPr>
              <a:t>Giá</a:t>
            </a:r>
            <a:r>
              <a:rPr lang="en-US" altLang="en-US" sz="2000" b="1" dirty="0">
                <a:solidFill>
                  <a:srgbClr val="CC6600"/>
                </a:solidFill>
                <a:cs typeface="Times New Roman" panose="02020603050405020304" pitchFamily="18" charset="0"/>
              </a:rPr>
              <a:t> </a:t>
            </a:r>
            <a:r>
              <a:rPr lang="en-US" altLang="en-US" sz="2000" b="1" dirty="0" err="1">
                <a:solidFill>
                  <a:srgbClr val="CC6600"/>
                </a:solidFill>
                <a:cs typeface="Times New Roman" panose="02020603050405020304" pitchFamily="18" charset="0"/>
              </a:rPr>
              <a:t>trị</a:t>
            </a:r>
            <a:r>
              <a:rPr lang="en-US" altLang="en-US" sz="2000" b="1" dirty="0">
                <a:solidFill>
                  <a:srgbClr val="CC6600"/>
                </a:solidFill>
                <a:cs typeface="Times New Roman" panose="02020603050405020304" pitchFamily="18" charset="0"/>
              </a:rPr>
              <a:t> </a:t>
            </a:r>
            <a:r>
              <a:rPr lang="en-US" altLang="en-US" sz="2000" b="1" dirty="0" err="1">
                <a:solidFill>
                  <a:srgbClr val="CC6600"/>
                </a:solidFill>
                <a:cs typeface="Times New Roman" panose="02020603050405020304" pitchFamily="18" charset="0"/>
              </a:rPr>
              <a:t>thặng</a:t>
            </a:r>
            <a:r>
              <a:rPr lang="en-US" altLang="en-US" sz="2000" b="1" dirty="0">
                <a:solidFill>
                  <a:srgbClr val="CC6600"/>
                </a:solidFill>
                <a:cs typeface="Times New Roman" panose="02020603050405020304" pitchFamily="18" charset="0"/>
              </a:rPr>
              <a:t> </a:t>
            </a:r>
            <a:r>
              <a:rPr lang="en-US" altLang="en-US" sz="2000" b="1" dirty="0" err="1">
                <a:solidFill>
                  <a:srgbClr val="CC6600"/>
                </a:solidFill>
                <a:cs typeface="Times New Roman" panose="02020603050405020304" pitchFamily="18" charset="0"/>
              </a:rPr>
              <a:t>dư</a:t>
            </a:r>
            <a:r>
              <a:rPr lang="en-US" altLang="en-US" sz="2000" b="1" dirty="0">
                <a:solidFill>
                  <a:srgbClr val="CC6600"/>
                </a:solidFill>
                <a:cs typeface="Times New Roman" panose="02020603050405020304" pitchFamily="18" charset="0"/>
              </a:rPr>
              <a:t> </a:t>
            </a:r>
            <a:r>
              <a:rPr lang="en-US" altLang="en-US" sz="2000" b="1" dirty="0" err="1">
                <a:solidFill>
                  <a:srgbClr val="CC6600"/>
                </a:solidFill>
                <a:cs typeface="Times New Roman" panose="02020603050405020304" pitchFamily="18" charset="0"/>
              </a:rPr>
              <a:t>siêu</a:t>
            </a:r>
            <a:r>
              <a:rPr lang="en-US" altLang="en-US" sz="2000" b="1" dirty="0">
                <a:solidFill>
                  <a:srgbClr val="CC6600"/>
                </a:solidFill>
                <a:cs typeface="Times New Roman" panose="02020603050405020304" pitchFamily="18" charset="0"/>
              </a:rPr>
              <a:t> </a:t>
            </a:r>
            <a:r>
              <a:rPr lang="en-US" altLang="en-US" sz="2000" b="1" dirty="0" err="1">
                <a:solidFill>
                  <a:srgbClr val="CC6600"/>
                </a:solidFill>
                <a:cs typeface="Times New Roman" panose="02020603050405020304" pitchFamily="18" charset="0"/>
              </a:rPr>
              <a:t>ngạch</a:t>
            </a:r>
            <a:endParaRPr lang="en-US" altLang="en-US" sz="2000" b="1" dirty="0">
              <a:solidFill>
                <a:srgbClr val="CC6600"/>
              </a:solidFill>
              <a:cs typeface="Times New Roman" panose="02020603050405020304" pitchFamily="18" charset="0"/>
            </a:endParaRPr>
          </a:p>
        </p:txBody>
      </p:sp>
      <p:sp>
        <p:nvSpPr>
          <p:cNvPr id="65" name="Rectangle 1">
            <a:extLst>
              <a:ext uri="{FF2B5EF4-FFF2-40B4-BE49-F238E27FC236}">
                <a16:creationId xmlns="" xmlns:a16="http://schemas.microsoft.com/office/drawing/2014/main" id="{5B8368A8-6979-47B6-B6C2-4E53BDDD6E6F}"/>
              </a:ext>
            </a:extLst>
          </p:cNvPr>
          <p:cNvSpPr>
            <a:spLocks noChangeArrowheads="1"/>
          </p:cNvSpPr>
          <p:nvPr/>
        </p:nvSpPr>
        <p:spPr bwMode="auto">
          <a:xfrm>
            <a:off x="1826206" y="2949854"/>
            <a:ext cx="1967486"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400" b="1" dirty="0" err="1">
                <a:solidFill>
                  <a:srgbClr val="663300"/>
                </a:solidFill>
                <a:cs typeface="Times New Roman" panose="02020603050405020304" pitchFamily="18" charset="0"/>
              </a:rPr>
              <a:t>Tác</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dụng</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của</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giá</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trị</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thặng</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dư</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siêu</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ngạch</a:t>
            </a:r>
            <a:r>
              <a:rPr lang="en-US" altLang="en-US" sz="2400" b="1" dirty="0">
                <a:solidFill>
                  <a:srgbClr val="663300"/>
                </a:solidFill>
                <a:cs typeface="Times New Roman" panose="02020603050405020304" pitchFamily="18" charset="0"/>
              </a:rPr>
              <a:t> </a:t>
            </a:r>
            <a:endParaRPr lang="en-US" altLang="en-US" sz="2400" b="1" dirty="0">
              <a:solidFill>
                <a:srgbClr val="663300"/>
              </a:solidFill>
            </a:endParaRPr>
          </a:p>
        </p:txBody>
      </p:sp>
      <p:sp>
        <p:nvSpPr>
          <p:cNvPr id="87" name="Rectangle 4">
            <a:extLst>
              <a:ext uri="{FF2B5EF4-FFF2-40B4-BE49-F238E27FC236}">
                <a16:creationId xmlns="" xmlns:a16="http://schemas.microsoft.com/office/drawing/2014/main" id="{C2F9C072-3138-4D22-881C-C9AEA77AE15C}"/>
              </a:ext>
            </a:extLst>
          </p:cNvPr>
          <p:cNvSpPr>
            <a:spLocks noChangeArrowheads="1"/>
          </p:cNvSpPr>
          <p:nvPr/>
        </p:nvSpPr>
        <p:spPr bwMode="auto">
          <a:xfrm>
            <a:off x="4549672" y="1872528"/>
            <a:ext cx="23923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err="1">
                <a:cs typeface="Times New Roman" panose="02020603050405020304" pitchFamily="18" charset="0"/>
              </a:rPr>
              <a:t>Cải</a:t>
            </a:r>
            <a:r>
              <a:rPr lang="en-US" altLang="en-US" sz="2400" dirty="0">
                <a:cs typeface="Times New Roman" panose="02020603050405020304" pitchFamily="18" charset="0"/>
              </a:rPr>
              <a:t> </a:t>
            </a:r>
            <a:r>
              <a:rPr lang="en-US" altLang="en-US" sz="2400" dirty="0" err="1">
                <a:cs typeface="Times New Roman" panose="02020603050405020304" pitchFamily="18" charset="0"/>
              </a:rPr>
              <a:t>tiến</a:t>
            </a:r>
            <a:r>
              <a:rPr lang="en-US" altLang="en-US" sz="2400" dirty="0">
                <a:cs typeface="Times New Roman" panose="02020603050405020304" pitchFamily="18" charset="0"/>
              </a:rPr>
              <a:t> </a:t>
            </a:r>
            <a:r>
              <a:rPr lang="en-US" altLang="en-US" sz="2400" dirty="0" err="1">
                <a:cs typeface="Times New Roman" panose="02020603050405020304" pitchFamily="18" charset="0"/>
              </a:rPr>
              <a:t>kỹ</a:t>
            </a:r>
            <a:r>
              <a:rPr lang="en-US" altLang="en-US" sz="2400" dirty="0">
                <a:cs typeface="Times New Roman" panose="02020603050405020304" pitchFamily="18" charset="0"/>
              </a:rPr>
              <a:t> </a:t>
            </a:r>
            <a:r>
              <a:rPr lang="en-US" altLang="en-US" sz="2400" dirty="0" err="1">
                <a:cs typeface="Times New Roman" panose="02020603050405020304" pitchFamily="18" charset="0"/>
              </a:rPr>
              <a:t>thuật</a:t>
            </a:r>
            <a:endParaRPr lang="en-US" altLang="en-US" sz="2400" dirty="0"/>
          </a:p>
        </p:txBody>
      </p:sp>
      <p:sp>
        <p:nvSpPr>
          <p:cNvPr id="88" name="Rectangle 33">
            <a:extLst>
              <a:ext uri="{FF2B5EF4-FFF2-40B4-BE49-F238E27FC236}">
                <a16:creationId xmlns="" xmlns:a16="http://schemas.microsoft.com/office/drawing/2014/main" id="{B2348E1F-74AA-4FFE-8714-1D9C4EE06B73}"/>
              </a:ext>
            </a:extLst>
          </p:cNvPr>
          <p:cNvSpPr>
            <a:spLocks noChangeArrowheads="1"/>
          </p:cNvSpPr>
          <p:nvPr/>
        </p:nvSpPr>
        <p:spPr bwMode="auto">
          <a:xfrm>
            <a:off x="5225656" y="2949854"/>
            <a:ext cx="6635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err="1">
                <a:solidFill>
                  <a:srgbClr val="0000CC"/>
                </a:solidFill>
                <a:cs typeface="Times New Roman" panose="02020603050405020304" pitchFamily="18" charset="0"/>
              </a:rPr>
              <a:t>Áp</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dụng</a:t>
            </a:r>
            <a:r>
              <a:rPr lang="en-US" altLang="en-US" sz="2400" dirty="0">
                <a:solidFill>
                  <a:srgbClr val="0000CC"/>
                </a:solidFill>
                <a:cs typeface="Times New Roman" panose="02020603050405020304" pitchFamily="18" charset="0"/>
              </a:rPr>
              <a:t> khoa </a:t>
            </a:r>
            <a:r>
              <a:rPr lang="en-US" altLang="en-US" sz="2400" dirty="0" err="1">
                <a:solidFill>
                  <a:srgbClr val="0000CC"/>
                </a:solidFill>
                <a:cs typeface="Times New Roman" panose="02020603050405020304" pitchFamily="18" charset="0"/>
              </a:rPr>
              <a:t>học</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công</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nghệ</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mới</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vào</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sản</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xuất</a:t>
            </a:r>
            <a:endParaRPr lang="en-US" altLang="en-US" sz="2400" dirty="0">
              <a:solidFill>
                <a:srgbClr val="0000CC"/>
              </a:solidFill>
            </a:endParaRPr>
          </a:p>
        </p:txBody>
      </p:sp>
      <p:sp>
        <p:nvSpPr>
          <p:cNvPr id="89" name="Rectangle 34">
            <a:extLst>
              <a:ext uri="{FF2B5EF4-FFF2-40B4-BE49-F238E27FC236}">
                <a16:creationId xmlns="" xmlns:a16="http://schemas.microsoft.com/office/drawing/2014/main" id="{C0420B75-4533-4C09-B507-C43C325A170E}"/>
              </a:ext>
            </a:extLst>
          </p:cNvPr>
          <p:cNvSpPr>
            <a:spLocks noChangeArrowheads="1"/>
          </p:cNvSpPr>
          <p:nvPr/>
        </p:nvSpPr>
        <p:spPr bwMode="auto">
          <a:xfrm>
            <a:off x="5380986" y="4288533"/>
            <a:ext cx="3022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err="1">
                <a:solidFill>
                  <a:srgbClr val="800040"/>
                </a:solidFill>
                <a:cs typeface="Times New Roman" panose="02020603050405020304" pitchFamily="18" charset="0"/>
              </a:rPr>
              <a:t>Hợp</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lý</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hoá</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sản</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xuất</a:t>
            </a:r>
            <a:r>
              <a:rPr lang="en-US" altLang="en-US" sz="2400" dirty="0">
                <a:solidFill>
                  <a:srgbClr val="800040"/>
                </a:solidFill>
                <a:cs typeface="Times New Roman" panose="02020603050405020304" pitchFamily="18" charset="0"/>
              </a:rPr>
              <a:t> </a:t>
            </a:r>
            <a:endParaRPr lang="en-US" altLang="en-US" sz="2400" dirty="0">
              <a:solidFill>
                <a:srgbClr val="800040"/>
              </a:solidFill>
            </a:endParaRPr>
          </a:p>
        </p:txBody>
      </p:sp>
      <p:sp>
        <p:nvSpPr>
          <p:cNvPr id="90" name="Rectangle 35">
            <a:extLst>
              <a:ext uri="{FF2B5EF4-FFF2-40B4-BE49-F238E27FC236}">
                <a16:creationId xmlns="" xmlns:a16="http://schemas.microsoft.com/office/drawing/2014/main" id="{755F16E2-DB53-4DEA-8709-B994E96B5DD4}"/>
              </a:ext>
            </a:extLst>
          </p:cNvPr>
          <p:cNvSpPr>
            <a:spLocks noChangeArrowheads="1"/>
          </p:cNvSpPr>
          <p:nvPr/>
        </p:nvSpPr>
        <p:spPr bwMode="auto">
          <a:xfrm>
            <a:off x="4393214" y="5573423"/>
            <a:ext cx="74675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err="1">
                <a:solidFill>
                  <a:srgbClr val="006600"/>
                </a:solidFill>
              </a:rPr>
              <a:t>Hoàn</a:t>
            </a:r>
            <a:r>
              <a:rPr lang="en-US" altLang="en-US" sz="2400" dirty="0">
                <a:solidFill>
                  <a:srgbClr val="006600"/>
                </a:solidFill>
              </a:rPr>
              <a:t> </a:t>
            </a:r>
            <a:r>
              <a:rPr lang="en-US" altLang="en-US" sz="2400" dirty="0" err="1">
                <a:solidFill>
                  <a:srgbClr val="006600"/>
                </a:solidFill>
              </a:rPr>
              <a:t>thiện</a:t>
            </a:r>
            <a:r>
              <a:rPr lang="en-US" altLang="en-US" sz="2400" dirty="0">
                <a:solidFill>
                  <a:srgbClr val="006600"/>
                </a:solidFill>
              </a:rPr>
              <a:t> </a:t>
            </a:r>
            <a:r>
              <a:rPr lang="en-US" altLang="en-US" sz="2400" dirty="0" err="1">
                <a:solidFill>
                  <a:srgbClr val="006600"/>
                </a:solidFill>
              </a:rPr>
              <a:t>tổ</a:t>
            </a:r>
            <a:r>
              <a:rPr lang="en-US" altLang="en-US" sz="2400" dirty="0">
                <a:solidFill>
                  <a:srgbClr val="006600"/>
                </a:solidFill>
              </a:rPr>
              <a:t> </a:t>
            </a:r>
            <a:r>
              <a:rPr lang="en-US" altLang="en-US" sz="2400" dirty="0" err="1">
                <a:solidFill>
                  <a:srgbClr val="006600"/>
                </a:solidFill>
              </a:rPr>
              <a:t>chức</a:t>
            </a:r>
            <a:r>
              <a:rPr lang="en-US" altLang="en-US" sz="2400" dirty="0">
                <a:solidFill>
                  <a:srgbClr val="006600"/>
                </a:solidFill>
              </a:rPr>
              <a:t> lao </a:t>
            </a:r>
            <a:r>
              <a:rPr lang="en-US" altLang="en-US" sz="2400" dirty="0" err="1">
                <a:solidFill>
                  <a:srgbClr val="006600"/>
                </a:solidFill>
              </a:rPr>
              <a:t>động</a:t>
            </a:r>
            <a:r>
              <a:rPr lang="en-US" altLang="en-US" sz="2400" dirty="0">
                <a:solidFill>
                  <a:srgbClr val="006600"/>
                </a:solidFill>
              </a:rPr>
              <a:t> </a:t>
            </a:r>
            <a:r>
              <a:rPr lang="en-US" altLang="en-US" sz="2400" dirty="0" err="1">
                <a:solidFill>
                  <a:srgbClr val="006600"/>
                </a:solidFill>
              </a:rPr>
              <a:t>và</a:t>
            </a:r>
            <a:r>
              <a:rPr lang="en-US" altLang="en-US" sz="2400" dirty="0">
                <a:solidFill>
                  <a:srgbClr val="006600"/>
                </a:solidFill>
              </a:rPr>
              <a:t> </a:t>
            </a:r>
            <a:r>
              <a:rPr lang="en-US" altLang="en-US" sz="2400" dirty="0" err="1">
                <a:solidFill>
                  <a:srgbClr val="006600"/>
                </a:solidFill>
              </a:rPr>
              <a:t>tổ</a:t>
            </a:r>
            <a:r>
              <a:rPr lang="en-US" altLang="en-US" sz="2400" dirty="0">
                <a:solidFill>
                  <a:srgbClr val="006600"/>
                </a:solidFill>
              </a:rPr>
              <a:t> </a:t>
            </a:r>
            <a:r>
              <a:rPr lang="en-US" altLang="en-US" sz="2400" dirty="0" err="1">
                <a:solidFill>
                  <a:srgbClr val="006600"/>
                </a:solidFill>
              </a:rPr>
              <a:t>chức</a:t>
            </a:r>
            <a:r>
              <a:rPr lang="en-US" altLang="en-US" sz="2400" dirty="0">
                <a:solidFill>
                  <a:srgbClr val="006600"/>
                </a:solidFill>
              </a:rPr>
              <a:t> </a:t>
            </a:r>
            <a:r>
              <a:rPr lang="en-US" altLang="en-US" sz="2400" dirty="0" err="1">
                <a:solidFill>
                  <a:srgbClr val="006600"/>
                </a:solidFill>
              </a:rPr>
              <a:t>sản</a:t>
            </a:r>
            <a:r>
              <a:rPr lang="en-US" altLang="en-US" sz="2400" dirty="0">
                <a:solidFill>
                  <a:srgbClr val="006600"/>
                </a:solidFill>
              </a:rPr>
              <a:t> </a:t>
            </a:r>
            <a:r>
              <a:rPr lang="en-US" altLang="en-US" sz="2400" dirty="0" err="1">
                <a:solidFill>
                  <a:srgbClr val="006600"/>
                </a:solidFill>
              </a:rPr>
              <a:t>xuất</a:t>
            </a:r>
            <a:r>
              <a:rPr lang="en-US" altLang="en-US" sz="2400" dirty="0">
                <a:solidFill>
                  <a:srgbClr val="006600"/>
                </a:solidFill>
              </a:rPr>
              <a:t> </a:t>
            </a:r>
          </a:p>
        </p:txBody>
      </p:sp>
      <p:sp>
        <p:nvSpPr>
          <p:cNvPr id="91" name="TextBox 36">
            <a:extLst>
              <a:ext uri="{FF2B5EF4-FFF2-40B4-BE49-F238E27FC236}">
                <a16:creationId xmlns="" xmlns:a16="http://schemas.microsoft.com/office/drawing/2014/main" id="{22C4754D-2DC8-4EEF-B5EA-DC25A2A29CA2}"/>
              </a:ext>
            </a:extLst>
          </p:cNvPr>
          <p:cNvSpPr txBox="1">
            <a:spLocks noChangeArrowheads="1"/>
          </p:cNvSpPr>
          <p:nvPr/>
        </p:nvSpPr>
        <p:spPr bwMode="auto">
          <a:xfrm>
            <a:off x="6851929" y="3792816"/>
            <a:ext cx="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p>
        </p:txBody>
      </p:sp>
      <p:pic>
        <p:nvPicPr>
          <p:cNvPr id="25" name="Picture 2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43808880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190"/>
        <p:cNvGrpSpPr/>
        <p:nvPr/>
      </p:nvGrpSpPr>
      <p:grpSpPr>
        <a:xfrm>
          <a:off x="0" y="0"/>
          <a:ext cx="0" cy="0"/>
          <a:chOff x="0" y="0"/>
          <a:chExt cx="0" cy="0"/>
        </a:xfrm>
      </p:grpSpPr>
      <p:grpSp>
        <p:nvGrpSpPr>
          <p:cNvPr id="198" name="Google Shape;198;p27"/>
          <p:cNvGrpSpPr/>
          <p:nvPr/>
        </p:nvGrpSpPr>
        <p:grpSpPr>
          <a:xfrm>
            <a:off x="5465478" y="1751223"/>
            <a:ext cx="1261044" cy="5379886"/>
            <a:chOff x="4099112" y="370050"/>
            <a:chExt cx="945783" cy="4781100"/>
          </a:xfrm>
        </p:grpSpPr>
        <p:cxnSp>
          <p:nvCxnSpPr>
            <p:cNvPr id="199" name="Google Shape;199;p27"/>
            <p:cNvCxnSpPr/>
            <p:nvPr/>
          </p:nvCxnSpPr>
          <p:spPr>
            <a:xfrm>
              <a:off x="4574350" y="370050"/>
              <a:ext cx="0" cy="4781100"/>
            </a:xfrm>
            <a:prstGeom prst="straightConnector1">
              <a:avLst/>
            </a:prstGeom>
            <a:noFill/>
            <a:ln w="38100" cap="flat" cmpd="sng">
              <a:solidFill>
                <a:srgbClr val="434343"/>
              </a:solidFill>
              <a:prstDash val="solid"/>
              <a:round/>
              <a:headEnd type="oval" w="med" len="med"/>
              <a:tailEnd type="none" w="med" len="med"/>
            </a:ln>
          </p:spPr>
        </p:cxnSp>
        <p:grpSp>
          <p:nvGrpSpPr>
            <p:cNvPr id="200" name="Google Shape;200;p27"/>
            <p:cNvGrpSpPr/>
            <p:nvPr/>
          </p:nvGrpSpPr>
          <p:grpSpPr>
            <a:xfrm>
              <a:off x="4099112" y="599718"/>
              <a:ext cx="945783" cy="945610"/>
              <a:chOff x="4933350" y="1446150"/>
              <a:chExt cx="679100" cy="679025"/>
            </a:xfrm>
          </p:grpSpPr>
          <p:sp>
            <p:nvSpPr>
              <p:cNvPr id="201" name="Google Shape;201;p27"/>
              <p:cNvSpPr/>
              <p:nvPr/>
            </p:nvSpPr>
            <p:spPr>
              <a:xfrm>
                <a:off x="4933350" y="1446150"/>
                <a:ext cx="679100" cy="679025"/>
              </a:xfrm>
              <a:custGeom>
                <a:avLst/>
                <a:gdLst/>
                <a:ahLst/>
                <a:cxnLst/>
                <a:rect l="l" t="t" r="r" b="b"/>
                <a:pathLst>
                  <a:path w="27164" h="27161" extrusionOk="0">
                    <a:moveTo>
                      <a:pt x="13580" y="1"/>
                    </a:moveTo>
                    <a:cubicBezTo>
                      <a:pt x="6079" y="1"/>
                      <a:pt x="0" y="6080"/>
                      <a:pt x="0" y="13580"/>
                    </a:cubicBezTo>
                    <a:cubicBezTo>
                      <a:pt x="0" y="21081"/>
                      <a:pt x="6079" y="27160"/>
                      <a:pt x="13580" y="27160"/>
                    </a:cubicBezTo>
                    <a:cubicBezTo>
                      <a:pt x="21081" y="27160"/>
                      <a:pt x="27164" y="21081"/>
                      <a:pt x="27164" y="13580"/>
                    </a:cubicBezTo>
                    <a:cubicBezTo>
                      <a:pt x="27164" y="6080"/>
                      <a:pt x="21081" y="1"/>
                      <a:pt x="1358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202;p27"/>
              <p:cNvSpPr/>
              <p:nvPr/>
            </p:nvSpPr>
            <p:spPr>
              <a:xfrm>
                <a:off x="4959450" y="1472275"/>
                <a:ext cx="626925" cy="626775"/>
              </a:xfrm>
              <a:custGeom>
                <a:avLst/>
                <a:gdLst/>
                <a:ahLst/>
                <a:cxnLst/>
                <a:rect l="l" t="t" r="r" b="b"/>
                <a:pathLst>
                  <a:path w="25077" h="25071" extrusionOk="0">
                    <a:moveTo>
                      <a:pt x="12536" y="0"/>
                    </a:moveTo>
                    <a:cubicBezTo>
                      <a:pt x="5624" y="0"/>
                      <a:pt x="0" y="5623"/>
                      <a:pt x="0" y="12535"/>
                    </a:cubicBezTo>
                    <a:cubicBezTo>
                      <a:pt x="0" y="19448"/>
                      <a:pt x="5624" y="25071"/>
                      <a:pt x="12536" y="25071"/>
                    </a:cubicBezTo>
                    <a:cubicBezTo>
                      <a:pt x="19448" y="25071"/>
                      <a:pt x="25076" y="19448"/>
                      <a:pt x="25076" y="12535"/>
                    </a:cubicBezTo>
                    <a:cubicBezTo>
                      <a:pt x="25076" y="5623"/>
                      <a:pt x="19448" y="0"/>
                      <a:pt x="12536" y="0"/>
                    </a:cubicBezTo>
                    <a:close/>
                  </a:path>
                </a:pathLst>
              </a:custGeom>
              <a:solidFill>
                <a:srgbClr val="ECE5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 name="Google Shape;203;p27"/>
              <p:cNvSpPr/>
              <p:nvPr/>
            </p:nvSpPr>
            <p:spPr>
              <a:xfrm>
                <a:off x="5040750" y="1556350"/>
                <a:ext cx="464200" cy="458625"/>
              </a:xfrm>
              <a:custGeom>
                <a:avLst/>
                <a:gdLst/>
                <a:ahLst/>
                <a:cxnLst/>
                <a:rect l="l" t="t" r="r" b="b"/>
                <a:pathLst>
                  <a:path w="18568" h="18345" extrusionOk="0">
                    <a:moveTo>
                      <a:pt x="7200" y="0"/>
                    </a:moveTo>
                    <a:cubicBezTo>
                      <a:pt x="7136" y="0"/>
                      <a:pt x="7067" y="10"/>
                      <a:pt x="7003" y="35"/>
                    </a:cubicBezTo>
                    <a:cubicBezTo>
                      <a:pt x="6904" y="65"/>
                      <a:pt x="6813" y="129"/>
                      <a:pt x="6736" y="228"/>
                    </a:cubicBezTo>
                    <a:lnTo>
                      <a:pt x="5860" y="1298"/>
                    </a:lnTo>
                    <a:cubicBezTo>
                      <a:pt x="5611" y="1598"/>
                      <a:pt x="5246" y="1792"/>
                      <a:pt x="4854" y="1822"/>
                    </a:cubicBezTo>
                    <a:lnTo>
                      <a:pt x="3476" y="1938"/>
                    </a:lnTo>
                    <a:cubicBezTo>
                      <a:pt x="3210" y="1959"/>
                      <a:pt x="2982" y="2157"/>
                      <a:pt x="2931" y="2419"/>
                    </a:cubicBezTo>
                    <a:lnTo>
                      <a:pt x="2651" y="3777"/>
                    </a:lnTo>
                    <a:cubicBezTo>
                      <a:pt x="2570" y="4160"/>
                      <a:pt x="2338" y="4499"/>
                      <a:pt x="2007" y="4709"/>
                    </a:cubicBezTo>
                    <a:lnTo>
                      <a:pt x="839" y="5452"/>
                    </a:lnTo>
                    <a:cubicBezTo>
                      <a:pt x="611" y="5594"/>
                      <a:pt x="503" y="5877"/>
                      <a:pt x="581" y="6135"/>
                    </a:cubicBezTo>
                    <a:lnTo>
                      <a:pt x="962" y="7463"/>
                    </a:lnTo>
                    <a:cubicBezTo>
                      <a:pt x="1071" y="7840"/>
                      <a:pt x="1019" y="8249"/>
                      <a:pt x="825" y="8588"/>
                    </a:cubicBezTo>
                    <a:lnTo>
                      <a:pt x="133" y="9791"/>
                    </a:lnTo>
                    <a:cubicBezTo>
                      <a:pt x="0" y="10023"/>
                      <a:pt x="40" y="10320"/>
                      <a:pt x="224" y="10513"/>
                    </a:cubicBezTo>
                    <a:lnTo>
                      <a:pt x="1182" y="11514"/>
                    </a:lnTo>
                    <a:cubicBezTo>
                      <a:pt x="1448" y="11797"/>
                      <a:pt x="1598" y="12184"/>
                      <a:pt x="1581" y="12575"/>
                    </a:cubicBezTo>
                    <a:lnTo>
                      <a:pt x="1529" y="13959"/>
                    </a:lnTo>
                    <a:cubicBezTo>
                      <a:pt x="1517" y="14225"/>
                      <a:pt x="1689" y="14474"/>
                      <a:pt x="1942" y="14555"/>
                    </a:cubicBezTo>
                    <a:lnTo>
                      <a:pt x="3256" y="14998"/>
                    </a:lnTo>
                    <a:cubicBezTo>
                      <a:pt x="3626" y="15123"/>
                      <a:pt x="3936" y="15398"/>
                      <a:pt x="4103" y="15749"/>
                    </a:cubicBezTo>
                    <a:lnTo>
                      <a:pt x="4705" y="17008"/>
                    </a:lnTo>
                    <a:cubicBezTo>
                      <a:pt x="4803" y="17215"/>
                      <a:pt x="5014" y="17348"/>
                      <a:pt x="5237" y="17348"/>
                    </a:cubicBezTo>
                    <a:cubicBezTo>
                      <a:pt x="5272" y="17348"/>
                      <a:pt x="5302" y="17343"/>
                      <a:pt x="5332" y="17339"/>
                    </a:cubicBezTo>
                    <a:lnTo>
                      <a:pt x="6720" y="17116"/>
                    </a:lnTo>
                    <a:cubicBezTo>
                      <a:pt x="6793" y="17107"/>
                      <a:pt x="6870" y="17099"/>
                      <a:pt x="6947" y="17099"/>
                    </a:cubicBezTo>
                    <a:cubicBezTo>
                      <a:pt x="7257" y="17099"/>
                      <a:pt x="7561" y="17202"/>
                      <a:pt x="7806" y="17387"/>
                    </a:cubicBezTo>
                    <a:lnTo>
                      <a:pt x="8932" y="18228"/>
                    </a:lnTo>
                    <a:cubicBezTo>
                      <a:pt x="9035" y="18305"/>
                      <a:pt x="9155" y="18345"/>
                      <a:pt x="9284" y="18345"/>
                    </a:cubicBezTo>
                    <a:cubicBezTo>
                      <a:pt x="9413" y="18345"/>
                      <a:pt x="9537" y="18305"/>
                      <a:pt x="9641" y="18228"/>
                    </a:cubicBezTo>
                    <a:lnTo>
                      <a:pt x="10766" y="17387"/>
                    </a:lnTo>
                    <a:cubicBezTo>
                      <a:pt x="11011" y="17202"/>
                      <a:pt x="11316" y="17099"/>
                      <a:pt x="11625" y="17099"/>
                    </a:cubicBezTo>
                    <a:cubicBezTo>
                      <a:pt x="11698" y="17099"/>
                      <a:pt x="11776" y="17107"/>
                      <a:pt x="11853" y="17116"/>
                    </a:cubicBezTo>
                    <a:lnTo>
                      <a:pt x="13237" y="17339"/>
                    </a:lnTo>
                    <a:cubicBezTo>
                      <a:pt x="13267" y="17343"/>
                      <a:pt x="13301" y="17348"/>
                      <a:pt x="13331" y="17348"/>
                    </a:cubicBezTo>
                    <a:cubicBezTo>
                      <a:pt x="13558" y="17348"/>
                      <a:pt x="13778" y="17197"/>
                      <a:pt x="13885" y="16965"/>
                    </a:cubicBezTo>
                    <a:lnTo>
                      <a:pt x="14469" y="15749"/>
                    </a:lnTo>
                    <a:cubicBezTo>
                      <a:pt x="14637" y="15398"/>
                      <a:pt x="14946" y="15123"/>
                      <a:pt x="15315" y="14998"/>
                    </a:cubicBezTo>
                    <a:lnTo>
                      <a:pt x="16626" y="14555"/>
                    </a:lnTo>
                    <a:cubicBezTo>
                      <a:pt x="16884" y="14474"/>
                      <a:pt x="17052" y="14225"/>
                      <a:pt x="17042" y="13959"/>
                    </a:cubicBezTo>
                    <a:lnTo>
                      <a:pt x="16991" y="12575"/>
                    </a:lnTo>
                    <a:cubicBezTo>
                      <a:pt x="16974" y="12184"/>
                      <a:pt x="17120" y="11797"/>
                      <a:pt x="17391" y="11514"/>
                    </a:cubicBezTo>
                    <a:lnTo>
                      <a:pt x="18349" y="10513"/>
                    </a:lnTo>
                    <a:cubicBezTo>
                      <a:pt x="18533" y="10320"/>
                      <a:pt x="18567" y="10023"/>
                      <a:pt x="18434" y="9791"/>
                    </a:cubicBezTo>
                    <a:lnTo>
                      <a:pt x="17748" y="8588"/>
                    </a:lnTo>
                    <a:cubicBezTo>
                      <a:pt x="17550" y="8249"/>
                      <a:pt x="17502" y="7840"/>
                      <a:pt x="17609" y="7463"/>
                    </a:cubicBezTo>
                    <a:lnTo>
                      <a:pt x="17992" y="6135"/>
                    </a:lnTo>
                    <a:cubicBezTo>
                      <a:pt x="18065" y="5877"/>
                      <a:pt x="17962" y="5594"/>
                      <a:pt x="17734" y="5452"/>
                    </a:cubicBezTo>
                    <a:lnTo>
                      <a:pt x="16566" y="4709"/>
                    </a:lnTo>
                    <a:cubicBezTo>
                      <a:pt x="16235" y="4499"/>
                      <a:pt x="15999" y="4160"/>
                      <a:pt x="15922" y="3777"/>
                    </a:cubicBezTo>
                    <a:lnTo>
                      <a:pt x="15642" y="2419"/>
                    </a:lnTo>
                    <a:cubicBezTo>
                      <a:pt x="15586" y="2157"/>
                      <a:pt x="15363" y="1959"/>
                      <a:pt x="15097" y="1938"/>
                    </a:cubicBezTo>
                    <a:lnTo>
                      <a:pt x="13717" y="1822"/>
                    </a:lnTo>
                    <a:cubicBezTo>
                      <a:pt x="13326" y="1792"/>
                      <a:pt x="12961" y="1598"/>
                      <a:pt x="12712" y="1298"/>
                    </a:cubicBezTo>
                    <a:lnTo>
                      <a:pt x="11836" y="228"/>
                    </a:lnTo>
                    <a:cubicBezTo>
                      <a:pt x="11754" y="129"/>
                      <a:pt x="11669" y="65"/>
                      <a:pt x="11570" y="35"/>
                    </a:cubicBezTo>
                    <a:cubicBezTo>
                      <a:pt x="11500" y="10"/>
                      <a:pt x="11437" y="0"/>
                      <a:pt x="11367" y="0"/>
                    </a:cubicBezTo>
                    <a:cubicBezTo>
                      <a:pt x="11290" y="0"/>
                      <a:pt x="11213" y="18"/>
                      <a:pt x="11140" y="48"/>
                    </a:cubicBezTo>
                    <a:lnTo>
                      <a:pt x="9847" y="593"/>
                    </a:lnTo>
                    <a:cubicBezTo>
                      <a:pt x="9666" y="670"/>
                      <a:pt x="9478" y="710"/>
                      <a:pt x="9284" y="710"/>
                    </a:cubicBezTo>
                    <a:cubicBezTo>
                      <a:pt x="9091" y="710"/>
                      <a:pt x="8901" y="670"/>
                      <a:pt x="8726" y="593"/>
                    </a:cubicBezTo>
                    <a:lnTo>
                      <a:pt x="7432" y="48"/>
                    </a:lnTo>
                    <a:cubicBezTo>
                      <a:pt x="7360" y="18"/>
                      <a:pt x="7283" y="0"/>
                      <a:pt x="7200" y="0"/>
                    </a:cubicBezTo>
                    <a:close/>
                  </a:path>
                </a:pathLst>
              </a:custGeom>
              <a:solidFill>
                <a:srgbClr val="FFF5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 name="Google Shape;204;p27"/>
              <p:cNvSpPr/>
              <p:nvPr/>
            </p:nvSpPr>
            <p:spPr>
              <a:xfrm>
                <a:off x="5040650" y="1556250"/>
                <a:ext cx="464525" cy="458825"/>
              </a:xfrm>
              <a:custGeom>
                <a:avLst/>
                <a:gdLst/>
                <a:ahLst/>
                <a:cxnLst/>
                <a:rect l="l" t="t" r="r" b="b"/>
                <a:pathLst>
                  <a:path w="18581" h="18353" extrusionOk="0">
                    <a:moveTo>
                      <a:pt x="11371" y="8"/>
                    </a:moveTo>
                    <a:cubicBezTo>
                      <a:pt x="11441" y="8"/>
                      <a:pt x="11504" y="18"/>
                      <a:pt x="11574" y="39"/>
                    </a:cubicBezTo>
                    <a:cubicBezTo>
                      <a:pt x="11668" y="73"/>
                      <a:pt x="11758" y="137"/>
                      <a:pt x="11835" y="232"/>
                    </a:cubicBezTo>
                    <a:lnTo>
                      <a:pt x="12712" y="1302"/>
                    </a:lnTo>
                    <a:cubicBezTo>
                      <a:pt x="12961" y="1607"/>
                      <a:pt x="13330" y="1800"/>
                      <a:pt x="13721" y="1830"/>
                    </a:cubicBezTo>
                    <a:lnTo>
                      <a:pt x="15101" y="1947"/>
                    </a:lnTo>
                    <a:cubicBezTo>
                      <a:pt x="15367" y="1967"/>
                      <a:pt x="15586" y="2165"/>
                      <a:pt x="15642" y="2427"/>
                    </a:cubicBezTo>
                    <a:lnTo>
                      <a:pt x="15921" y="3781"/>
                    </a:lnTo>
                    <a:cubicBezTo>
                      <a:pt x="15999" y="4168"/>
                      <a:pt x="16235" y="4507"/>
                      <a:pt x="16566" y="4717"/>
                    </a:cubicBezTo>
                    <a:lnTo>
                      <a:pt x="17734" y="5461"/>
                    </a:lnTo>
                    <a:cubicBezTo>
                      <a:pt x="17962" y="5602"/>
                      <a:pt x="18065" y="5881"/>
                      <a:pt x="17992" y="6135"/>
                    </a:cubicBezTo>
                    <a:lnTo>
                      <a:pt x="17609" y="7467"/>
                    </a:lnTo>
                    <a:cubicBezTo>
                      <a:pt x="17502" y="7844"/>
                      <a:pt x="17549" y="8257"/>
                      <a:pt x="17746" y="8597"/>
                    </a:cubicBezTo>
                    <a:lnTo>
                      <a:pt x="18438" y="9795"/>
                    </a:lnTo>
                    <a:cubicBezTo>
                      <a:pt x="18567" y="10027"/>
                      <a:pt x="18533" y="10324"/>
                      <a:pt x="18348" y="10513"/>
                    </a:cubicBezTo>
                    <a:lnTo>
                      <a:pt x="17391" y="11514"/>
                    </a:lnTo>
                    <a:cubicBezTo>
                      <a:pt x="17120" y="11797"/>
                      <a:pt x="16973" y="12184"/>
                      <a:pt x="16991" y="12579"/>
                    </a:cubicBezTo>
                    <a:lnTo>
                      <a:pt x="17042" y="13963"/>
                    </a:lnTo>
                    <a:cubicBezTo>
                      <a:pt x="17050" y="14229"/>
                      <a:pt x="16883" y="14474"/>
                      <a:pt x="16630" y="14555"/>
                    </a:cubicBezTo>
                    <a:lnTo>
                      <a:pt x="15319" y="14998"/>
                    </a:lnTo>
                    <a:cubicBezTo>
                      <a:pt x="14946" y="15122"/>
                      <a:pt x="14637" y="15397"/>
                      <a:pt x="14469" y="15753"/>
                    </a:cubicBezTo>
                    <a:lnTo>
                      <a:pt x="13889" y="16969"/>
                    </a:lnTo>
                    <a:cubicBezTo>
                      <a:pt x="13777" y="17197"/>
                      <a:pt x="13562" y="17347"/>
                      <a:pt x="13335" y="17347"/>
                    </a:cubicBezTo>
                    <a:cubicBezTo>
                      <a:pt x="13305" y="17347"/>
                      <a:pt x="13275" y="17343"/>
                      <a:pt x="13241" y="17339"/>
                    </a:cubicBezTo>
                    <a:lnTo>
                      <a:pt x="11857" y="17120"/>
                    </a:lnTo>
                    <a:cubicBezTo>
                      <a:pt x="11780" y="17107"/>
                      <a:pt x="11707" y="17098"/>
                      <a:pt x="11629" y="17098"/>
                    </a:cubicBezTo>
                    <a:cubicBezTo>
                      <a:pt x="11320" y="17098"/>
                      <a:pt x="11015" y="17201"/>
                      <a:pt x="10766" y="17387"/>
                    </a:cubicBezTo>
                    <a:lnTo>
                      <a:pt x="9640" y="18228"/>
                    </a:lnTo>
                    <a:cubicBezTo>
                      <a:pt x="9537" y="18305"/>
                      <a:pt x="9417" y="18344"/>
                      <a:pt x="9288" y="18344"/>
                    </a:cubicBezTo>
                    <a:cubicBezTo>
                      <a:pt x="9163" y="18344"/>
                      <a:pt x="9039" y="18305"/>
                      <a:pt x="8936" y="18228"/>
                    </a:cubicBezTo>
                    <a:lnTo>
                      <a:pt x="7814" y="17387"/>
                    </a:lnTo>
                    <a:cubicBezTo>
                      <a:pt x="7565" y="17201"/>
                      <a:pt x="7261" y="17098"/>
                      <a:pt x="6951" y="17098"/>
                    </a:cubicBezTo>
                    <a:cubicBezTo>
                      <a:pt x="6874" y="17098"/>
                      <a:pt x="6797" y="17107"/>
                      <a:pt x="6724" y="17120"/>
                    </a:cubicBezTo>
                    <a:lnTo>
                      <a:pt x="5336" y="17339"/>
                    </a:lnTo>
                    <a:cubicBezTo>
                      <a:pt x="5306" y="17343"/>
                      <a:pt x="5276" y="17347"/>
                      <a:pt x="5241" y="17347"/>
                    </a:cubicBezTo>
                    <a:cubicBezTo>
                      <a:pt x="5018" y="17347"/>
                      <a:pt x="4807" y="17214"/>
                      <a:pt x="4713" y="17012"/>
                    </a:cubicBezTo>
                    <a:lnTo>
                      <a:pt x="4111" y="15753"/>
                    </a:lnTo>
                    <a:cubicBezTo>
                      <a:pt x="3944" y="15397"/>
                      <a:pt x="3630" y="15122"/>
                      <a:pt x="3260" y="14998"/>
                    </a:cubicBezTo>
                    <a:lnTo>
                      <a:pt x="1946" y="14559"/>
                    </a:lnTo>
                    <a:cubicBezTo>
                      <a:pt x="1697" y="14474"/>
                      <a:pt x="1525" y="14229"/>
                      <a:pt x="1539" y="13963"/>
                    </a:cubicBezTo>
                    <a:lnTo>
                      <a:pt x="1590" y="12579"/>
                    </a:lnTo>
                    <a:cubicBezTo>
                      <a:pt x="1602" y="12188"/>
                      <a:pt x="1456" y="11797"/>
                      <a:pt x="1186" y="11514"/>
                    </a:cubicBezTo>
                    <a:lnTo>
                      <a:pt x="228" y="10513"/>
                    </a:lnTo>
                    <a:cubicBezTo>
                      <a:pt x="48" y="10324"/>
                      <a:pt x="8" y="10027"/>
                      <a:pt x="141" y="9795"/>
                    </a:cubicBezTo>
                    <a:lnTo>
                      <a:pt x="833" y="8597"/>
                    </a:lnTo>
                    <a:cubicBezTo>
                      <a:pt x="1027" y="8257"/>
                      <a:pt x="1079" y="7844"/>
                      <a:pt x="971" y="7467"/>
                    </a:cubicBezTo>
                    <a:lnTo>
                      <a:pt x="589" y="6135"/>
                    </a:lnTo>
                    <a:cubicBezTo>
                      <a:pt x="512" y="5881"/>
                      <a:pt x="619" y="5602"/>
                      <a:pt x="843" y="5461"/>
                    </a:cubicBezTo>
                    <a:lnTo>
                      <a:pt x="2011" y="4717"/>
                    </a:lnTo>
                    <a:cubicBezTo>
                      <a:pt x="2342" y="4507"/>
                      <a:pt x="2578" y="4168"/>
                      <a:pt x="2659" y="3781"/>
                    </a:cubicBezTo>
                    <a:lnTo>
                      <a:pt x="2939" y="2427"/>
                    </a:lnTo>
                    <a:cubicBezTo>
                      <a:pt x="2990" y="2165"/>
                      <a:pt x="3214" y="1967"/>
                      <a:pt x="3480" y="1947"/>
                    </a:cubicBezTo>
                    <a:lnTo>
                      <a:pt x="4858" y="1830"/>
                    </a:lnTo>
                    <a:cubicBezTo>
                      <a:pt x="5250" y="1800"/>
                      <a:pt x="5615" y="1607"/>
                      <a:pt x="5864" y="1302"/>
                    </a:cubicBezTo>
                    <a:lnTo>
                      <a:pt x="6740" y="232"/>
                    </a:lnTo>
                    <a:cubicBezTo>
                      <a:pt x="6823" y="137"/>
                      <a:pt x="6912" y="73"/>
                      <a:pt x="7007" y="39"/>
                    </a:cubicBezTo>
                    <a:cubicBezTo>
                      <a:pt x="7071" y="18"/>
                      <a:pt x="7140" y="8"/>
                      <a:pt x="7204" y="8"/>
                    </a:cubicBezTo>
                    <a:cubicBezTo>
                      <a:pt x="7287" y="8"/>
                      <a:pt x="7364" y="22"/>
                      <a:pt x="7436" y="56"/>
                    </a:cubicBezTo>
                    <a:lnTo>
                      <a:pt x="8730" y="601"/>
                    </a:lnTo>
                    <a:cubicBezTo>
                      <a:pt x="8905" y="679"/>
                      <a:pt x="9095" y="718"/>
                      <a:pt x="9288" y="718"/>
                    </a:cubicBezTo>
                    <a:cubicBezTo>
                      <a:pt x="9486" y="718"/>
                      <a:pt x="9674" y="679"/>
                      <a:pt x="9851" y="601"/>
                    </a:cubicBezTo>
                    <a:lnTo>
                      <a:pt x="11144" y="56"/>
                    </a:lnTo>
                    <a:cubicBezTo>
                      <a:pt x="11217" y="22"/>
                      <a:pt x="11294" y="8"/>
                      <a:pt x="11371" y="8"/>
                    </a:cubicBezTo>
                    <a:close/>
                    <a:moveTo>
                      <a:pt x="7204" y="0"/>
                    </a:moveTo>
                    <a:cubicBezTo>
                      <a:pt x="7140" y="0"/>
                      <a:pt x="7071" y="8"/>
                      <a:pt x="7003" y="34"/>
                    </a:cubicBezTo>
                    <a:cubicBezTo>
                      <a:pt x="6900" y="69"/>
                      <a:pt x="6809" y="142"/>
                      <a:pt x="6736" y="228"/>
                    </a:cubicBezTo>
                    <a:lnTo>
                      <a:pt x="5860" y="1297"/>
                    </a:lnTo>
                    <a:cubicBezTo>
                      <a:pt x="5611" y="1602"/>
                      <a:pt x="5250" y="1792"/>
                      <a:pt x="4858" y="1822"/>
                    </a:cubicBezTo>
                    <a:lnTo>
                      <a:pt x="3480" y="1938"/>
                    </a:lnTo>
                    <a:cubicBezTo>
                      <a:pt x="3209" y="1959"/>
                      <a:pt x="2986" y="2157"/>
                      <a:pt x="2930" y="2423"/>
                    </a:cubicBezTo>
                    <a:lnTo>
                      <a:pt x="2651" y="3781"/>
                    </a:lnTo>
                    <a:cubicBezTo>
                      <a:pt x="2570" y="4164"/>
                      <a:pt x="2338" y="4503"/>
                      <a:pt x="2007" y="4709"/>
                    </a:cubicBezTo>
                    <a:lnTo>
                      <a:pt x="837" y="5452"/>
                    </a:lnTo>
                    <a:cubicBezTo>
                      <a:pt x="611" y="5598"/>
                      <a:pt x="502" y="5877"/>
                      <a:pt x="580" y="6139"/>
                    </a:cubicBezTo>
                    <a:lnTo>
                      <a:pt x="962" y="7471"/>
                    </a:lnTo>
                    <a:cubicBezTo>
                      <a:pt x="1069" y="7844"/>
                      <a:pt x="1023" y="8253"/>
                      <a:pt x="825" y="8592"/>
                    </a:cubicBezTo>
                    <a:lnTo>
                      <a:pt x="133" y="9791"/>
                    </a:lnTo>
                    <a:cubicBezTo>
                      <a:pt x="0" y="10027"/>
                      <a:pt x="34" y="10324"/>
                      <a:pt x="224" y="10521"/>
                    </a:cubicBezTo>
                    <a:lnTo>
                      <a:pt x="1182" y="11522"/>
                    </a:lnTo>
                    <a:cubicBezTo>
                      <a:pt x="1452" y="11806"/>
                      <a:pt x="1598" y="12184"/>
                      <a:pt x="1581" y="12579"/>
                    </a:cubicBezTo>
                    <a:lnTo>
                      <a:pt x="1529" y="13963"/>
                    </a:lnTo>
                    <a:cubicBezTo>
                      <a:pt x="1517" y="14233"/>
                      <a:pt x="1688" y="14478"/>
                      <a:pt x="1946" y="14564"/>
                    </a:cubicBezTo>
                    <a:lnTo>
                      <a:pt x="3256" y="15006"/>
                    </a:lnTo>
                    <a:cubicBezTo>
                      <a:pt x="3630" y="15131"/>
                      <a:pt x="3936" y="15402"/>
                      <a:pt x="4103" y="15758"/>
                    </a:cubicBezTo>
                    <a:lnTo>
                      <a:pt x="4704" y="17016"/>
                    </a:lnTo>
                    <a:cubicBezTo>
                      <a:pt x="4803" y="17223"/>
                      <a:pt x="5013" y="17356"/>
                      <a:pt x="5241" y="17356"/>
                    </a:cubicBezTo>
                    <a:cubicBezTo>
                      <a:pt x="5276" y="17356"/>
                      <a:pt x="5306" y="17352"/>
                      <a:pt x="5336" y="17347"/>
                    </a:cubicBezTo>
                    <a:lnTo>
                      <a:pt x="6724" y="17124"/>
                    </a:lnTo>
                    <a:cubicBezTo>
                      <a:pt x="6797" y="17115"/>
                      <a:pt x="6874" y="17107"/>
                      <a:pt x="6951" y="17107"/>
                    </a:cubicBezTo>
                    <a:cubicBezTo>
                      <a:pt x="7256" y="17107"/>
                      <a:pt x="7561" y="17210"/>
                      <a:pt x="7810" y="17395"/>
                    </a:cubicBezTo>
                    <a:lnTo>
                      <a:pt x="8931" y="18232"/>
                    </a:lnTo>
                    <a:cubicBezTo>
                      <a:pt x="9034" y="18309"/>
                      <a:pt x="9159" y="18353"/>
                      <a:pt x="9288" y="18353"/>
                    </a:cubicBezTo>
                    <a:cubicBezTo>
                      <a:pt x="9421" y="18353"/>
                      <a:pt x="9541" y="18309"/>
                      <a:pt x="9645" y="18232"/>
                    </a:cubicBezTo>
                    <a:lnTo>
                      <a:pt x="10770" y="17395"/>
                    </a:lnTo>
                    <a:cubicBezTo>
                      <a:pt x="11015" y="17210"/>
                      <a:pt x="11320" y="17107"/>
                      <a:pt x="11629" y="17107"/>
                    </a:cubicBezTo>
                    <a:cubicBezTo>
                      <a:pt x="11702" y="17107"/>
                      <a:pt x="11780" y="17115"/>
                      <a:pt x="11857" y="17124"/>
                    </a:cubicBezTo>
                    <a:lnTo>
                      <a:pt x="13241" y="17347"/>
                    </a:lnTo>
                    <a:cubicBezTo>
                      <a:pt x="13271" y="17352"/>
                      <a:pt x="13305" y="17356"/>
                      <a:pt x="13335" y="17356"/>
                    </a:cubicBezTo>
                    <a:cubicBezTo>
                      <a:pt x="13580" y="17356"/>
                      <a:pt x="13790" y="17193"/>
                      <a:pt x="13893" y="16974"/>
                    </a:cubicBezTo>
                    <a:lnTo>
                      <a:pt x="14473" y="15753"/>
                    </a:lnTo>
                    <a:cubicBezTo>
                      <a:pt x="14645" y="15402"/>
                      <a:pt x="14950" y="15131"/>
                      <a:pt x="15319" y="15006"/>
                    </a:cubicBezTo>
                    <a:lnTo>
                      <a:pt x="16634" y="14564"/>
                    </a:lnTo>
                    <a:cubicBezTo>
                      <a:pt x="16892" y="14478"/>
                      <a:pt x="17060" y="14233"/>
                      <a:pt x="17050" y="13963"/>
                    </a:cubicBezTo>
                    <a:lnTo>
                      <a:pt x="16999" y="12579"/>
                    </a:lnTo>
                    <a:cubicBezTo>
                      <a:pt x="16982" y="12184"/>
                      <a:pt x="17128" y="11806"/>
                      <a:pt x="17399" y="11522"/>
                    </a:cubicBezTo>
                    <a:lnTo>
                      <a:pt x="18357" y="10521"/>
                    </a:lnTo>
                    <a:cubicBezTo>
                      <a:pt x="18541" y="10324"/>
                      <a:pt x="18580" y="10027"/>
                      <a:pt x="18442" y="9791"/>
                    </a:cubicBezTo>
                    <a:lnTo>
                      <a:pt x="17756" y="8592"/>
                    </a:lnTo>
                    <a:cubicBezTo>
                      <a:pt x="17558" y="8253"/>
                      <a:pt x="17510" y="7844"/>
                      <a:pt x="17617" y="7471"/>
                    </a:cubicBezTo>
                    <a:lnTo>
                      <a:pt x="18000" y="6139"/>
                    </a:lnTo>
                    <a:cubicBezTo>
                      <a:pt x="18073" y="5877"/>
                      <a:pt x="17970" y="5598"/>
                      <a:pt x="17738" y="5452"/>
                    </a:cubicBezTo>
                    <a:lnTo>
                      <a:pt x="16570" y="4709"/>
                    </a:lnTo>
                    <a:cubicBezTo>
                      <a:pt x="16239" y="4499"/>
                      <a:pt x="16007" y="4164"/>
                      <a:pt x="15930" y="3781"/>
                    </a:cubicBezTo>
                    <a:lnTo>
                      <a:pt x="15650" y="2423"/>
                    </a:lnTo>
                    <a:cubicBezTo>
                      <a:pt x="15595" y="2157"/>
                      <a:pt x="15371" y="1959"/>
                      <a:pt x="15101" y="1938"/>
                    </a:cubicBezTo>
                    <a:lnTo>
                      <a:pt x="13721" y="1822"/>
                    </a:lnTo>
                    <a:cubicBezTo>
                      <a:pt x="13330" y="1792"/>
                      <a:pt x="12970" y="1602"/>
                      <a:pt x="12720" y="1297"/>
                    </a:cubicBezTo>
                    <a:lnTo>
                      <a:pt x="11844" y="228"/>
                    </a:lnTo>
                    <a:cubicBezTo>
                      <a:pt x="11772" y="142"/>
                      <a:pt x="11681" y="69"/>
                      <a:pt x="11574" y="34"/>
                    </a:cubicBezTo>
                    <a:cubicBezTo>
                      <a:pt x="11509" y="8"/>
                      <a:pt x="11441" y="0"/>
                      <a:pt x="11371" y="0"/>
                    </a:cubicBezTo>
                    <a:cubicBezTo>
                      <a:pt x="11294" y="0"/>
                      <a:pt x="11213" y="18"/>
                      <a:pt x="11140" y="48"/>
                    </a:cubicBezTo>
                    <a:lnTo>
                      <a:pt x="9847" y="593"/>
                    </a:lnTo>
                    <a:cubicBezTo>
                      <a:pt x="9670" y="670"/>
                      <a:pt x="9482" y="710"/>
                      <a:pt x="9288" y="710"/>
                    </a:cubicBezTo>
                    <a:cubicBezTo>
                      <a:pt x="9095" y="710"/>
                      <a:pt x="8910" y="670"/>
                      <a:pt x="8730" y="593"/>
                    </a:cubicBezTo>
                    <a:lnTo>
                      <a:pt x="7436" y="48"/>
                    </a:lnTo>
                    <a:cubicBezTo>
                      <a:pt x="7364" y="18"/>
                      <a:pt x="7287" y="0"/>
                      <a:pt x="7204" y="0"/>
                    </a:cubicBezTo>
                    <a:close/>
                  </a:path>
                </a:pathLst>
              </a:custGeom>
              <a:solidFill>
                <a:srgbClr val="FDFF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 name="Google Shape;205;p27"/>
              <p:cNvSpPr/>
              <p:nvPr/>
            </p:nvSpPr>
            <p:spPr>
              <a:xfrm>
                <a:off x="5267675" y="1549250"/>
                <a:ext cx="10325" cy="17875"/>
              </a:xfrm>
              <a:custGeom>
                <a:avLst/>
                <a:gdLst/>
                <a:ahLst/>
                <a:cxnLst/>
                <a:rect l="l" t="t" r="r" b="b"/>
                <a:pathLst>
                  <a:path w="413" h="715" extrusionOk="0">
                    <a:moveTo>
                      <a:pt x="207" y="1"/>
                    </a:moveTo>
                    <a:cubicBezTo>
                      <a:pt x="181" y="1"/>
                      <a:pt x="1" y="160"/>
                      <a:pt x="1" y="358"/>
                    </a:cubicBezTo>
                    <a:cubicBezTo>
                      <a:pt x="1" y="555"/>
                      <a:pt x="91" y="714"/>
                      <a:pt x="207" y="714"/>
                    </a:cubicBezTo>
                    <a:cubicBezTo>
                      <a:pt x="319" y="714"/>
                      <a:pt x="413" y="555"/>
                      <a:pt x="413" y="358"/>
                    </a:cubicBezTo>
                    <a:cubicBezTo>
                      <a:pt x="413" y="160"/>
                      <a:pt x="228" y="1"/>
                      <a:pt x="207"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6" name="Google Shape;206;p27"/>
              <p:cNvGrpSpPr/>
              <p:nvPr/>
            </p:nvGrpSpPr>
            <p:grpSpPr>
              <a:xfrm>
                <a:off x="5323750" y="1577025"/>
                <a:ext cx="187875" cy="444600"/>
                <a:chOff x="5323750" y="1577025"/>
                <a:chExt cx="187875" cy="444600"/>
              </a:xfrm>
            </p:grpSpPr>
            <p:sp>
              <p:nvSpPr>
                <p:cNvPr id="207" name="Google Shape;207;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 name="Google Shape;208;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 name="Google Shape;209;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 name="Google Shape;210;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 name="Google Shape;211;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212;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 name="Google Shape;213;p27"/>
              <p:cNvGrpSpPr/>
              <p:nvPr/>
            </p:nvGrpSpPr>
            <p:grpSpPr>
              <a:xfrm rot="10067327">
                <a:off x="5027039" y="1581771"/>
                <a:ext cx="187861" cy="444566"/>
                <a:chOff x="5323750" y="1577025"/>
                <a:chExt cx="187875" cy="444600"/>
              </a:xfrm>
            </p:grpSpPr>
            <p:sp>
              <p:nvSpPr>
                <p:cNvPr id="214" name="Google Shape;214;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215;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 name="Google Shape;216;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 name="Google Shape;217;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218;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 name="Google Shape;219;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220" name="Google Shape;220;p27"/>
            <p:cNvGrpSpPr/>
            <p:nvPr/>
          </p:nvGrpSpPr>
          <p:grpSpPr>
            <a:xfrm>
              <a:off x="4099112" y="2098943"/>
              <a:ext cx="945783" cy="945610"/>
              <a:chOff x="4933350" y="1446150"/>
              <a:chExt cx="679100" cy="679025"/>
            </a:xfrm>
          </p:grpSpPr>
          <p:sp>
            <p:nvSpPr>
              <p:cNvPr id="221" name="Google Shape;221;p27"/>
              <p:cNvSpPr/>
              <p:nvPr/>
            </p:nvSpPr>
            <p:spPr>
              <a:xfrm>
                <a:off x="4933350" y="1446150"/>
                <a:ext cx="679100" cy="679025"/>
              </a:xfrm>
              <a:custGeom>
                <a:avLst/>
                <a:gdLst/>
                <a:ahLst/>
                <a:cxnLst/>
                <a:rect l="l" t="t" r="r" b="b"/>
                <a:pathLst>
                  <a:path w="27164" h="27161" extrusionOk="0">
                    <a:moveTo>
                      <a:pt x="13580" y="1"/>
                    </a:moveTo>
                    <a:cubicBezTo>
                      <a:pt x="6079" y="1"/>
                      <a:pt x="0" y="6080"/>
                      <a:pt x="0" y="13580"/>
                    </a:cubicBezTo>
                    <a:cubicBezTo>
                      <a:pt x="0" y="21081"/>
                      <a:pt x="6079" y="27160"/>
                      <a:pt x="13580" y="27160"/>
                    </a:cubicBezTo>
                    <a:cubicBezTo>
                      <a:pt x="21081" y="27160"/>
                      <a:pt x="27164" y="21081"/>
                      <a:pt x="27164" y="13580"/>
                    </a:cubicBezTo>
                    <a:cubicBezTo>
                      <a:pt x="27164" y="6080"/>
                      <a:pt x="21081" y="1"/>
                      <a:pt x="1358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 name="Google Shape;222;p27"/>
              <p:cNvSpPr/>
              <p:nvPr/>
            </p:nvSpPr>
            <p:spPr>
              <a:xfrm>
                <a:off x="4959450" y="1472275"/>
                <a:ext cx="626925" cy="626775"/>
              </a:xfrm>
              <a:custGeom>
                <a:avLst/>
                <a:gdLst/>
                <a:ahLst/>
                <a:cxnLst/>
                <a:rect l="l" t="t" r="r" b="b"/>
                <a:pathLst>
                  <a:path w="25077" h="25071" extrusionOk="0">
                    <a:moveTo>
                      <a:pt x="12536" y="0"/>
                    </a:moveTo>
                    <a:cubicBezTo>
                      <a:pt x="5624" y="0"/>
                      <a:pt x="0" y="5623"/>
                      <a:pt x="0" y="12535"/>
                    </a:cubicBezTo>
                    <a:cubicBezTo>
                      <a:pt x="0" y="19448"/>
                      <a:pt x="5624" y="25071"/>
                      <a:pt x="12536" y="25071"/>
                    </a:cubicBezTo>
                    <a:cubicBezTo>
                      <a:pt x="19448" y="25071"/>
                      <a:pt x="25076" y="19448"/>
                      <a:pt x="25076" y="12535"/>
                    </a:cubicBezTo>
                    <a:cubicBezTo>
                      <a:pt x="25076" y="5623"/>
                      <a:pt x="19448" y="0"/>
                      <a:pt x="12536" y="0"/>
                    </a:cubicBezTo>
                    <a:close/>
                  </a:path>
                </a:pathLst>
              </a:custGeom>
              <a:solidFill>
                <a:srgbClr val="ECE5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223;p27"/>
              <p:cNvSpPr/>
              <p:nvPr/>
            </p:nvSpPr>
            <p:spPr>
              <a:xfrm>
                <a:off x="5040750" y="1556350"/>
                <a:ext cx="464200" cy="458625"/>
              </a:xfrm>
              <a:custGeom>
                <a:avLst/>
                <a:gdLst/>
                <a:ahLst/>
                <a:cxnLst/>
                <a:rect l="l" t="t" r="r" b="b"/>
                <a:pathLst>
                  <a:path w="18568" h="18345" extrusionOk="0">
                    <a:moveTo>
                      <a:pt x="7200" y="0"/>
                    </a:moveTo>
                    <a:cubicBezTo>
                      <a:pt x="7136" y="0"/>
                      <a:pt x="7067" y="10"/>
                      <a:pt x="7003" y="35"/>
                    </a:cubicBezTo>
                    <a:cubicBezTo>
                      <a:pt x="6904" y="65"/>
                      <a:pt x="6813" y="129"/>
                      <a:pt x="6736" y="228"/>
                    </a:cubicBezTo>
                    <a:lnTo>
                      <a:pt x="5860" y="1298"/>
                    </a:lnTo>
                    <a:cubicBezTo>
                      <a:pt x="5611" y="1598"/>
                      <a:pt x="5246" y="1792"/>
                      <a:pt x="4854" y="1822"/>
                    </a:cubicBezTo>
                    <a:lnTo>
                      <a:pt x="3476" y="1938"/>
                    </a:lnTo>
                    <a:cubicBezTo>
                      <a:pt x="3210" y="1959"/>
                      <a:pt x="2982" y="2157"/>
                      <a:pt x="2931" y="2419"/>
                    </a:cubicBezTo>
                    <a:lnTo>
                      <a:pt x="2651" y="3777"/>
                    </a:lnTo>
                    <a:cubicBezTo>
                      <a:pt x="2570" y="4160"/>
                      <a:pt x="2338" y="4499"/>
                      <a:pt x="2007" y="4709"/>
                    </a:cubicBezTo>
                    <a:lnTo>
                      <a:pt x="839" y="5452"/>
                    </a:lnTo>
                    <a:cubicBezTo>
                      <a:pt x="611" y="5594"/>
                      <a:pt x="503" y="5877"/>
                      <a:pt x="581" y="6135"/>
                    </a:cubicBezTo>
                    <a:lnTo>
                      <a:pt x="962" y="7463"/>
                    </a:lnTo>
                    <a:cubicBezTo>
                      <a:pt x="1071" y="7840"/>
                      <a:pt x="1019" y="8249"/>
                      <a:pt x="825" y="8588"/>
                    </a:cubicBezTo>
                    <a:lnTo>
                      <a:pt x="133" y="9791"/>
                    </a:lnTo>
                    <a:cubicBezTo>
                      <a:pt x="0" y="10023"/>
                      <a:pt x="40" y="10320"/>
                      <a:pt x="224" y="10513"/>
                    </a:cubicBezTo>
                    <a:lnTo>
                      <a:pt x="1182" y="11514"/>
                    </a:lnTo>
                    <a:cubicBezTo>
                      <a:pt x="1448" y="11797"/>
                      <a:pt x="1598" y="12184"/>
                      <a:pt x="1581" y="12575"/>
                    </a:cubicBezTo>
                    <a:lnTo>
                      <a:pt x="1529" y="13959"/>
                    </a:lnTo>
                    <a:cubicBezTo>
                      <a:pt x="1517" y="14225"/>
                      <a:pt x="1689" y="14474"/>
                      <a:pt x="1942" y="14555"/>
                    </a:cubicBezTo>
                    <a:lnTo>
                      <a:pt x="3256" y="14998"/>
                    </a:lnTo>
                    <a:cubicBezTo>
                      <a:pt x="3626" y="15123"/>
                      <a:pt x="3936" y="15398"/>
                      <a:pt x="4103" y="15749"/>
                    </a:cubicBezTo>
                    <a:lnTo>
                      <a:pt x="4705" y="17008"/>
                    </a:lnTo>
                    <a:cubicBezTo>
                      <a:pt x="4803" y="17215"/>
                      <a:pt x="5014" y="17348"/>
                      <a:pt x="5237" y="17348"/>
                    </a:cubicBezTo>
                    <a:cubicBezTo>
                      <a:pt x="5272" y="17348"/>
                      <a:pt x="5302" y="17343"/>
                      <a:pt x="5332" y="17339"/>
                    </a:cubicBezTo>
                    <a:lnTo>
                      <a:pt x="6720" y="17116"/>
                    </a:lnTo>
                    <a:cubicBezTo>
                      <a:pt x="6793" y="17107"/>
                      <a:pt x="6870" y="17099"/>
                      <a:pt x="6947" y="17099"/>
                    </a:cubicBezTo>
                    <a:cubicBezTo>
                      <a:pt x="7257" y="17099"/>
                      <a:pt x="7561" y="17202"/>
                      <a:pt x="7806" y="17387"/>
                    </a:cubicBezTo>
                    <a:lnTo>
                      <a:pt x="8932" y="18228"/>
                    </a:lnTo>
                    <a:cubicBezTo>
                      <a:pt x="9035" y="18305"/>
                      <a:pt x="9155" y="18345"/>
                      <a:pt x="9284" y="18345"/>
                    </a:cubicBezTo>
                    <a:cubicBezTo>
                      <a:pt x="9413" y="18345"/>
                      <a:pt x="9537" y="18305"/>
                      <a:pt x="9641" y="18228"/>
                    </a:cubicBezTo>
                    <a:lnTo>
                      <a:pt x="10766" y="17387"/>
                    </a:lnTo>
                    <a:cubicBezTo>
                      <a:pt x="11011" y="17202"/>
                      <a:pt x="11316" y="17099"/>
                      <a:pt x="11625" y="17099"/>
                    </a:cubicBezTo>
                    <a:cubicBezTo>
                      <a:pt x="11698" y="17099"/>
                      <a:pt x="11776" y="17107"/>
                      <a:pt x="11853" y="17116"/>
                    </a:cubicBezTo>
                    <a:lnTo>
                      <a:pt x="13237" y="17339"/>
                    </a:lnTo>
                    <a:cubicBezTo>
                      <a:pt x="13267" y="17343"/>
                      <a:pt x="13301" y="17348"/>
                      <a:pt x="13331" y="17348"/>
                    </a:cubicBezTo>
                    <a:cubicBezTo>
                      <a:pt x="13558" y="17348"/>
                      <a:pt x="13778" y="17197"/>
                      <a:pt x="13885" y="16965"/>
                    </a:cubicBezTo>
                    <a:lnTo>
                      <a:pt x="14469" y="15749"/>
                    </a:lnTo>
                    <a:cubicBezTo>
                      <a:pt x="14637" y="15398"/>
                      <a:pt x="14946" y="15123"/>
                      <a:pt x="15315" y="14998"/>
                    </a:cubicBezTo>
                    <a:lnTo>
                      <a:pt x="16626" y="14555"/>
                    </a:lnTo>
                    <a:cubicBezTo>
                      <a:pt x="16884" y="14474"/>
                      <a:pt x="17052" y="14225"/>
                      <a:pt x="17042" y="13959"/>
                    </a:cubicBezTo>
                    <a:lnTo>
                      <a:pt x="16991" y="12575"/>
                    </a:lnTo>
                    <a:cubicBezTo>
                      <a:pt x="16974" y="12184"/>
                      <a:pt x="17120" y="11797"/>
                      <a:pt x="17391" y="11514"/>
                    </a:cubicBezTo>
                    <a:lnTo>
                      <a:pt x="18349" y="10513"/>
                    </a:lnTo>
                    <a:cubicBezTo>
                      <a:pt x="18533" y="10320"/>
                      <a:pt x="18567" y="10023"/>
                      <a:pt x="18434" y="9791"/>
                    </a:cubicBezTo>
                    <a:lnTo>
                      <a:pt x="17748" y="8588"/>
                    </a:lnTo>
                    <a:cubicBezTo>
                      <a:pt x="17550" y="8249"/>
                      <a:pt x="17502" y="7840"/>
                      <a:pt x="17609" y="7463"/>
                    </a:cubicBezTo>
                    <a:lnTo>
                      <a:pt x="17992" y="6135"/>
                    </a:lnTo>
                    <a:cubicBezTo>
                      <a:pt x="18065" y="5877"/>
                      <a:pt x="17962" y="5594"/>
                      <a:pt x="17734" y="5452"/>
                    </a:cubicBezTo>
                    <a:lnTo>
                      <a:pt x="16566" y="4709"/>
                    </a:lnTo>
                    <a:cubicBezTo>
                      <a:pt x="16235" y="4499"/>
                      <a:pt x="15999" y="4160"/>
                      <a:pt x="15922" y="3777"/>
                    </a:cubicBezTo>
                    <a:lnTo>
                      <a:pt x="15642" y="2419"/>
                    </a:lnTo>
                    <a:cubicBezTo>
                      <a:pt x="15586" y="2157"/>
                      <a:pt x="15363" y="1959"/>
                      <a:pt x="15097" y="1938"/>
                    </a:cubicBezTo>
                    <a:lnTo>
                      <a:pt x="13717" y="1822"/>
                    </a:lnTo>
                    <a:cubicBezTo>
                      <a:pt x="13326" y="1792"/>
                      <a:pt x="12961" y="1598"/>
                      <a:pt x="12712" y="1298"/>
                    </a:cubicBezTo>
                    <a:lnTo>
                      <a:pt x="11836" y="228"/>
                    </a:lnTo>
                    <a:cubicBezTo>
                      <a:pt x="11754" y="129"/>
                      <a:pt x="11669" y="65"/>
                      <a:pt x="11570" y="35"/>
                    </a:cubicBezTo>
                    <a:cubicBezTo>
                      <a:pt x="11500" y="10"/>
                      <a:pt x="11437" y="0"/>
                      <a:pt x="11367" y="0"/>
                    </a:cubicBezTo>
                    <a:cubicBezTo>
                      <a:pt x="11290" y="0"/>
                      <a:pt x="11213" y="18"/>
                      <a:pt x="11140" y="48"/>
                    </a:cubicBezTo>
                    <a:lnTo>
                      <a:pt x="9847" y="593"/>
                    </a:lnTo>
                    <a:cubicBezTo>
                      <a:pt x="9666" y="670"/>
                      <a:pt x="9478" y="710"/>
                      <a:pt x="9284" y="710"/>
                    </a:cubicBezTo>
                    <a:cubicBezTo>
                      <a:pt x="9091" y="710"/>
                      <a:pt x="8901" y="670"/>
                      <a:pt x="8726" y="593"/>
                    </a:cubicBezTo>
                    <a:lnTo>
                      <a:pt x="7432" y="48"/>
                    </a:lnTo>
                    <a:cubicBezTo>
                      <a:pt x="7360" y="18"/>
                      <a:pt x="7283" y="0"/>
                      <a:pt x="7200" y="0"/>
                    </a:cubicBezTo>
                    <a:close/>
                  </a:path>
                </a:pathLst>
              </a:custGeom>
              <a:solidFill>
                <a:srgbClr val="FFF5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 name="Google Shape;224;p27"/>
              <p:cNvSpPr/>
              <p:nvPr/>
            </p:nvSpPr>
            <p:spPr>
              <a:xfrm>
                <a:off x="5040650" y="1556250"/>
                <a:ext cx="464525" cy="458825"/>
              </a:xfrm>
              <a:custGeom>
                <a:avLst/>
                <a:gdLst/>
                <a:ahLst/>
                <a:cxnLst/>
                <a:rect l="l" t="t" r="r" b="b"/>
                <a:pathLst>
                  <a:path w="18581" h="18353" extrusionOk="0">
                    <a:moveTo>
                      <a:pt x="11371" y="8"/>
                    </a:moveTo>
                    <a:cubicBezTo>
                      <a:pt x="11441" y="8"/>
                      <a:pt x="11504" y="18"/>
                      <a:pt x="11574" y="39"/>
                    </a:cubicBezTo>
                    <a:cubicBezTo>
                      <a:pt x="11668" y="73"/>
                      <a:pt x="11758" y="137"/>
                      <a:pt x="11835" y="232"/>
                    </a:cubicBezTo>
                    <a:lnTo>
                      <a:pt x="12712" y="1302"/>
                    </a:lnTo>
                    <a:cubicBezTo>
                      <a:pt x="12961" y="1607"/>
                      <a:pt x="13330" y="1800"/>
                      <a:pt x="13721" y="1830"/>
                    </a:cubicBezTo>
                    <a:lnTo>
                      <a:pt x="15101" y="1947"/>
                    </a:lnTo>
                    <a:cubicBezTo>
                      <a:pt x="15367" y="1967"/>
                      <a:pt x="15586" y="2165"/>
                      <a:pt x="15642" y="2427"/>
                    </a:cubicBezTo>
                    <a:lnTo>
                      <a:pt x="15921" y="3781"/>
                    </a:lnTo>
                    <a:cubicBezTo>
                      <a:pt x="15999" y="4168"/>
                      <a:pt x="16235" y="4507"/>
                      <a:pt x="16566" y="4717"/>
                    </a:cubicBezTo>
                    <a:lnTo>
                      <a:pt x="17734" y="5461"/>
                    </a:lnTo>
                    <a:cubicBezTo>
                      <a:pt x="17962" y="5602"/>
                      <a:pt x="18065" y="5881"/>
                      <a:pt x="17992" y="6135"/>
                    </a:cubicBezTo>
                    <a:lnTo>
                      <a:pt x="17609" y="7467"/>
                    </a:lnTo>
                    <a:cubicBezTo>
                      <a:pt x="17502" y="7844"/>
                      <a:pt x="17549" y="8257"/>
                      <a:pt x="17746" y="8597"/>
                    </a:cubicBezTo>
                    <a:lnTo>
                      <a:pt x="18438" y="9795"/>
                    </a:lnTo>
                    <a:cubicBezTo>
                      <a:pt x="18567" y="10027"/>
                      <a:pt x="18533" y="10324"/>
                      <a:pt x="18348" y="10513"/>
                    </a:cubicBezTo>
                    <a:lnTo>
                      <a:pt x="17391" y="11514"/>
                    </a:lnTo>
                    <a:cubicBezTo>
                      <a:pt x="17120" y="11797"/>
                      <a:pt x="16973" y="12184"/>
                      <a:pt x="16991" y="12579"/>
                    </a:cubicBezTo>
                    <a:lnTo>
                      <a:pt x="17042" y="13963"/>
                    </a:lnTo>
                    <a:cubicBezTo>
                      <a:pt x="17050" y="14229"/>
                      <a:pt x="16883" y="14474"/>
                      <a:pt x="16630" y="14555"/>
                    </a:cubicBezTo>
                    <a:lnTo>
                      <a:pt x="15319" y="14998"/>
                    </a:lnTo>
                    <a:cubicBezTo>
                      <a:pt x="14946" y="15122"/>
                      <a:pt x="14637" y="15397"/>
                      <a:pt x="14469" y="15753"/>
                    </a:cubicBezTo>
                    <a:lnTo>
                      <a:pt x="13889" y="16969"/>
                    </a:lnTo>
                    <a:cubicBezTo>
                      <a:pt x="13777" y="17197"/>
                      <a:pt x="13562" y="17347"/>
                      <a:pt x="13335" y="17347"/>
                    </a:cubicBezTo>
                    <a:cubicBezTo>
                      <a:pt x="13305" y="17347"/>
                      <a:pt x="13275" y="17343"/>
                      <a:pt x="13241" y="17339"/>
                    </a:cubicBezTo>
                    <a:lnTo>
                      <a:pt x="11857" y="17120"/>
                    </a:lnTo>
                    <a:cubicBezTo>
                      <a:pt x="11780" y="17107"/>
                      <a:pt x="11707" y="17098"/>
                      <a:pt x="11629" y="17098"/>
                    </a:cubicBezTo>
                    <a:cubicBezTo>
                      <a:pt x="11320" y="17098"/>
                      <a:pt x="11015" y="17201"/>
                      <a:pt x="10766" y="17387"/>
                    </a:cubicBezTo>
                    <a:lnTo>
                      <a:pt x="9640" y="18228"/>
                    </a:lnTo>
                    <a:cubicBezTo>
                      <a:pt x="9537" y="18305"/>
                      <a:pt x="9417" y="18344"/>
                      <a:pt x="9288" y="18344"/>
                    </a:cubicBezTo>
                    <a:cubicBezTo>
                      <a:pt x="9163" y="18344"/>
                      <a:pt x="9039" y="18305"/>
                      <a:pt x="8936" y="18228"/>
                    </a:cubicBezTo>
                    <a:lnTo>
                      <a:pt x="7814" y="17387"/>
                    </a:lnTo>
                    <a:cubicBezTo>
                      <a:pt x="7565" y="17201"/>
                      <a:pt x="7261" y="17098"/>
                      <a:pt x="6951" y="17098"/>
                    </a:cubicBezTo>
                    <a:cubicBezTo>
                      <a:pt x="6874" y="17098"/>
                      <a:pt x="6797" y="17107"/>
                      <a:pt x="6724" y="17120"/>
                    </a:cubicBezTo>
                    <a:lnTo>
                      <a:pt x="5336" y="17339"/>
                    </a:lnTo>
                    <a:cubicBezTo>
                      <a:pt x="5306" y="17343"/>
                      <a:pt x="5276" y="17347"/>
                      <a:pt x="5241" y="17347"/>
                    </a:cubicBezTo>
                    <a:cubicBezTo>
                      <a:pt x="5018" y="17347"/>
                      <a:pt x="4807" y="17214"/>
                      <a:pt x="4713" y="17012"/>
                    </a:cubicBezTo>
                    <a:lnTo>
                      <a:pt x="4111" y="15753"/>
                    </a:lnTo>
                    <a:cubicBezTo>
                      <a:pt x="3944" y="15397"/>
                      <a:pt x="3630" y="15122"/>
                      <a:pt x="3260" y="14998"/>
                    </a:cubicBezTo>
                    <a:lnTo>
                      <a:pt x="1946" y="14559"/>
                    </a:lnTo>
                    <a:cubicBezTo>
                      <a:pt x="1697" y="14474"/>
                      <a:pt x="1525" y="14229"/>
                      <a:pt x="1539" y="13963"/>
                    </a:cubicBezTo>
                    <a:lnTo>
                      <a:pt x="1590" y="12579"/>
                    </a:lnTo>
                    <a:cubicBezTo>
                      <a:pt x="1602" y="12188"/>
                      <a:pt x="1456" y="11797"/>
                      <a:pt x="1186" y="11514"/>
                    </a:cubicBezTo>
                    <a:lnTo>
                      <a:pt x="228" y="10513"/>
                    </a:lnTo>
                    <a:cubicBezTo>
                      <a:pt x="48" y="10324"/>
                      <a:pt x="8" y="10027"/>
                      <a:pt x="141" y="9795"/>
                    </a:cubicBezTo>
                    <a:lnTo>
                      <a:pt x="833" y="8597"/>
                    </a:lnTo>
                    <a:cubicBezTo>
                      <a:pt x="1027" y="8257"/>
                      <a:pt x="1079" y="7844"/>
                      <a:pt x="971" y="7467"/>
                    </a:cubicBezTo>
                    <a:lnTo>
                      <a:pt x="589" y="6135"/>
                    </a:lnTo>
                    <a:cubicBezTo>
                      <a:pt x="512" y="5881"/>
                      <a:pt x="619" y="5602"/>
                      <a:pt x="843" y="5461"/>
                    </a:cubicBezTo>
                    <a:lnTo>
                      <a:pt x="2011" y="4717"/>
                    </a:lnTo>
                    <a:cubicBezTo>
                      <a:pt x="2342" y="4507"/>
                      <a:pt x="2578" y="4168"/>
                      <a:pt x="2659" y="3781"/>
                    </a:cubicBezTo>
                    <a:lnTo>
                      <a:pt x="2939" y="2427"/>
                    </a:lnTo>
                    <a:cubicBezTo>
                      <a:pt x="2990" y="2165"/>
                      <a:pt x="3214" y="1967"/>
                      <a:pt x="3480" y="1947"/>
                    </a:cubicBezTo>
                    <a:lnTo>
                      <a:pt x="4858" y="1830"/>
                    </a:lnTo>
                    <a:cubicBezTo>
                      <a:pt x="5250" y="1800"/>
                      <a:pt x="5615" y="1607"/>
                      <a:pt x="5864" y="1302"/>
                    </a:cubicBezTo>
                    <a:lnTo>
                      <a:pt x="6740" y="232"/>
                    </a:lnTo>
                    <a:cubicBezTo>
                      <a:pt x="6823" y="137"/>
                      <a:pt x="6912" y="73"/>
                      <a:pt x="7007" y="39"/>
                    </a:cubicBezTo>
                    <a:cubicBezTo>
                      <a:pt x="7071" y="18"/>
                      <a:pt x="7140" y="8"/>
                      <a:pt x="7204" y="8"/>
                    </a:cubicBezTo>
                    <a:cubicBezTo>
                      <a:pt x="7287" y="8"/>
                      <a:pt x="7364" y="22"/>
                      <a:pt x="7436" y="56"/>
                    </a:cubicBezTo>
                    <a:lnTo>
                      <a:pt x="8730" y="601"/>
                    </a:lnTo>
                    <a:cubicBezTo>
                      <a:pt x="8905" y="679"/>
                      <a:pt x="9095" y="718"/>
                      <a:pt x="9288" y="718"/>
                    </a:cubicBezTo>
                    <a:cubicBezTo>
                      <a:pt x="9486" y="718"/>
                      <a:pt x="9674" y="679"/>
                      <a:pt x="9851" y="601"/>
                    </a:cubicBezTo>
                    <a:lnTo>
                      <a:pt x="11144" y="56"/>
                    </a:lnTo>
                    <a:cubicBezTo>
                      <a:pt x="11217" y="22"/>
                      <a:pt x="11294" y="8"/>
                      <a:pt x="11371" y="8"/>
                    </a:cubicBezTo>
                    <a:close/>
                    <a:moveTo>
                      <a:pt x="7204" y="0"/>
                    </a:moveTo>
                    <a:cubicBezTo>
                      <a:pt x="7140" y="0"/>
                      <a:pt x="7071" y="8"/>
                      <a:pt x="7003" y="34"/>
                    </a:cubicBezTo>
                    <a:cubicBezTo>
                      <a:pt x="6900" y="69"/>
                      <a:pt x="6809" y="142"/>
                      <a:pt x="6736" y="228"/>
                    </a:cubicBezTo>
                    <a:lnTo>
                      <a:pt x="5860" y="1297"/>
                    </a:lnTo>
                    <a:cubicBezTo>
                      <a:pt x="5611" y="1602"/>
                      <a:pt x="5250" y="1792"/>
                      <a:pt x="4858" y="1822"/>
                    </a:cubicBezTo>
                    <a:lnTo>
                      <a:pt x="3480" y="1938"/>
                    </a:lnTo>
                    <a:cubicBezTo>
                      <a:pt x="3209" y="1959"/>
                      <a:pt x="2986" y="2157"/>
                      <a:pt x="2930" y="2423"/>
                    </a:cubicBezTo>
                    <a:lnTo>
                      <a:pt x="2651" y="3781"/>
                    </a:lnTo>
                    <a:cubicBezTo>
                      <a:pt x="2570" y="4164"/>
                      <a:pt x="2338" y="4503"/>
                      <a:pt x="2007" y="4709"/>
                    </a:cubicBezTo>
                    <a:lnTo>
                      <a:pt x="837" y="5452"/>
                    </a:lnTo>
                    <a:cubicBezTo>
                      <a:pt x="611" y="5598"/>
                      <a:pt x="502" y="5877"/>
                      <a:pt x="580" y="6139"/>
                    </a:cubicBezTo>
                    <a:lnTo>
                      <a:pt x="962" y="7471"/>
                    </a:lnTo>
                    <a:cubicBezTo>
                      <a:pt x="1069" y="7844"/>
                      <a:pt x="1023" y="8253"/>
                      <a:pt x="825" y="8592"/>
                    </a:cubicBezTo>
                    <a:lnTo>
                      <a:pt x="133" y="9791"/>
                    </a:lnTo>
                    <a:cubicBezTo>
                      <a:pt x="0" y="10027"/>
                      <a:pt x="34" y="10324"/>
                      <a:pt x="224" y="10521"/>
                    </a:cubicBezTo>
                    <a:lnTo>
                      <a:pt x="1182" y="11522"/>
                    </a:lnTo>
                    <a:cubicBezTo>
                      <a:pt x="1452" y="11806"/>
                      <a:pt x="1598" y="12184"/>
                      <a:pt x="1581" y="12579"/>
                    </a:cubicBezTo>
                    <a:lnTo>
                      <a:pt x="1529" y="13963"/>
                    </a:lnTo>
                    <a:cubicBezTo>
                      <a:pt x="1517" y="14233"/>
                      <a:pt x="1688" y="14478"/>
                      <a:pt x="1946" y="14564"/>
                    </a:cubicBezTo>
                    <a:lnTo>
                      <a:pt x="3256" y="15006"/>
                    </a:lnTo>
                    <a:cubicBezTo>
                      <a:pt x="3630" y="15131"/>
                      <a:pt x="3936" y="15402"/>
                      <a:pt x="4103" y="15758"/>
                    </a:cubicBezTo>
                    <a:lnTo>
                      <a:pt x="4704" y="17016"/>
                    </a:lnTo>
                    <a:cubicBezTo>
                      <a:pt x="4803" y="17223"/>
                      <a:pt x="5013" y="17356"/>
                      <a:pt x="5241" y="17356"/>
                    </a:cubicBezTo>
                    <a:cubicBezTo>
                      <a:pt x="5276" y="17356"/>
                      <a:pt x="5306" y="17352"/>
                      <a:pt x="5336" y="17347"/>
                    </a:cubicBezTo>
                    <a:lnTo>
                      <a:pt x="6724" y="17124"/>
                    </a:lnTo>
                    <a:cubicBezTo>
                      <a:pt x="6797" y="17115"/>
                      <a:pt x="6874" y="17107"/>
                      <a:pt x="6951" y="17107"/>
                    </a:cubicBezTo>
                    <a:cubicBezTo>
                      <a:pt x="7256" y="17107"/>
                      <a:pt x="7561" y="17210"/>
                      <a:pt x="7810" y="17395"/>
                    </a:cubicBezTo>
                    <a:lnTo>
                      <a:pt x="8931" y="18232"/>
                    </a:lnTo>
                    <a:cubicBezTo>
                      <a:pt x="9034" y="18309"/>
                      <a:pt x="9159" y="18353"/>
                      <a:pt x="9288" y="18353"/>
                    </a:cubicBezTo>
                    <a:cubicBezTo>
                      <a:pt x="9421" y="18353"/>
                      <a:pt x="9541" y="18309"/>
                      <a:pt x="9645" y="18232"/>
                    </a:cubicBezTo>
                    <a:lnTo>
                      <a:pt x="10770" y="17395"/>
                    </a:lnTo>
                    <a:cubicBezTo>
                      <a:pt x="11015" y="17210"/>
                      <a:pt x="11320" y="17107"/>
                      <a:pt x="11629" y="17107"/>
                    </a:cubicBezTo>
                    <a:cubicBezTo>
                      <a:pt x="11702" y="17107"/>
                      <a:pt x="11780" y="17115"/>
                      <a:pt x="11857" y="17124"/>
                    </a:cubicBezTo>
                    <a:lnTo>
                      <a:pt x="13241" y="17347"/>
                    </a:lnTo>
                    <a:cubicBezTo>
                      <a:pt x="13271" y="17352"/>
                      <a:pt x="13305" y="17356"/>
                      <a:pt x="13335" y="17356"/>
                    </a:cubicBezTo>
                    <a:cubicBezTo>
                      <a:pt x="13580" y="17356"/>
                      <a:pt x="13790" y="17193"/>
                      <a:pt x="13893" y="16974"/>
                    </a:cubicBezTo>
                    <a:lnTo>
                      <a:pt x="14473" y="15753"/>
                    </a:lnTo>
                    <a:cubicBezTo>
                      <a:pt x="14645" y="15402"/>
                      <a:pt x="14950" y="15131"/>
                      <a:pt x="15319" y="15006"/>
                    </a:cubicBezTo>
                    <a:lnTo>
                      <a:pt x="16634" y="14564"/>
                    </a:lnTo>
                    <a:cubicBezTo>
                      <a:pt x="16892" y="14478"/>
                      <a:pt x="17060" y="14233"/>
                      <a:pt x="17050" y="13963"/>
                    </a:cubicBezTo>
                    <a:lnTo>
                      <a:pt x="16999" y="12579"/>
                    </a:lnTo>
                    <a:cubicBezTo>
                      <a:pt x="16982" y="12184"/>
                      <a:pt x="17128" y="11806"/>
                      <a:pt x="17399" y="11522"/>
                    </a:cubicBezTo>
                    <a:lnTo>
                      <a:pt x="18357" y="10521"/>
                    </a:lnTo>
                    <a:cubicBezTo>
                      <a:pt x="18541" y="10324"/>
                      <a:pt x="18580" y="10027"/>
                      <a:pt x="18442" y="9791"/>
                    </a:cubicBezTo>
                    <a:lnTo>
                      <a:pt x="17756" y="8592"/>
                    </a:lnTo>
                    <a:cubicBezTo>
                      <a:pt x="17558" y="8253"/>
                      <a:pt x="17510" y="7844"/>
                      <a:pt x="17617" y="7471"/>
                    </a:cubicBezTo>
                    <a:lnTo>
                      <a:pt x="18000" y="6139"/>
                    </a:lnTo>
                    <a:cubicBezTo>
                      <a:pt x="18073" y="5877"/>
                      <a:pt x="17970" y="5598"/>
                      <a:pt x="17738" y="5452"/>
                    </a:cubicBezTo>
                    <a:lnTo>
                      <a:pt x="16570" y="4709"/>
                    </a:lnTo>
                    <a:cubicBezTo>
                      <a:pt x="16239" y="4499"/>
                      <a:pt x="16007" y="4164"/>
                      <a:pt x="15930" y="3781"/>
                    </a:cubicBezTo>
                    <a:lnTo>
                      <a:pt x="15650" y="2423"/>
                    </a:lnTo>
                    <a:cubicBezTo>
                      <a:pt x="15595" y="2157"/>
                      <a:pt x="15371" y="1959"/>
                      <a:pt x="15101" y="1938"/>
                    </a:cubicBezTo>
                    <a:lnTo>
                      <a:pt x="13721" y="1822"/>
                    </a:lnTo>
                    <a:cubicBezTo>
                      <a:pt x="13330" y="1792"/>
                      <a:pt x="12970" y="1602"/>
                      <a:pt x="12720" y="1297"/>
                    </a:cubicBezTo>
                    <a:lnTo>
                      <a:pt x="11844" y="228"/>
                    </a:lnTo>
                    <a:cubicBezTo>
                      <a:pt x="11772" y="142"/>
                      <a:pt x="11681" y="69"/>
                      <a:pt x="11574" y="34"/>
                    </a:cubicBezTo>
                    <a:cubicBezTo>
                      <a:pt x="11509" y="8"/>
                      <a:pt x="11441" y="0"/>
                      <a:pt x="11371" y="0"/>
                    </a:cubicBezTo>
                    <a:cubicBezTo>
                      <a:pt x="11294" y="0"/>
                      <a:pt x="11213" y="18"/>
                      <a:pt x="11140" y="48"/>
                    </a:cubicBezTo>
                    <a:lnTo>
                      <a:pt x="9847" y="593"/>
                    </a:lnTo>
                    <a:cubicBezTo>
                      <a:pt x="9670" y="670"/>
                      <a:pt x="9482" y="710"/>
                      <a:pt x="9288" y="710"/>
                    </a:cubicBezTo>
                    <a:cubicBezTo>
                      <a:pt x="9095" y="710"/>
                      <a:pt x="8910" y="670"/>
                      <a:pt x="8730" y="593"/>
                    </a:cubicBezTo>
                    <a:lnTo>
                      <a:pt x="7436" y="48"/>
                    </a:lnTo>
                    <a:cubicBezTo>
                      <a:pt x="7364" y="18"/>
                      <a:pt x="7287" y="0"/>
                      <a:pt x="7204" y="0"/>
                    </a:cubicBezTo>
                    <a:close/>
                  </a:path>
                </a:pathLst>
              </a:custGeom>
              <a:solidFill>
                <a:srgbClr val="FDFF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 name="Google Shape;225;p27"/>
              <p:cNvSpPr/>
              <p:nvPr/>
            </p:nvSpPr>
            <p:spPr>
              <a:xfrm>
                <a:off x="5267675" y="1549250"/>
                <a:ext cx="10325" cy="17875"/>
              </a:xfrm>
              <a:custGeom>
                <a:avLst/>
                <a:gdLst/>
                <a:ahLst/>
                <a:cxnLst/>
                <a:rect l="l" t="t" r="r" b="b"/>
                <a:pathLst>
                  <a:path w="413" h="715" extrusionOk="0">
                    <a:moveTo>
                      <a:pt x="207" y="1"/>
                    </a:moveTo>
                    <a:cubicBezTo>
                      <a:pt x="181" y="1"/>
                      <a:pt x="1" y="160"/>
                      <a:pt x="1" y="358"/>
                    </a:cubicBezTo>
                    <a:cubicBezTo>
                      <a:pt x="1" y="555"/>
                      <a:pt x="91" y="714"/>
                      <a:pt x="207" y="714"/>
                    </a:cubicBezTo>
                    <a:cubicBezTo>
                      <a:pt x="319" y="714"/>
                      <a:pt x="413" y="555"/>
                      <a:pt x="413" y="358"/>
                    </a:cubicBezTo>
                    <a:cubicBezTo>
                      <a:pt x="413" y="160"/>
                      <a:pt x="228" y="1"/>
                      <a:pt x="207"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6" name="Google Shape;226;p27"/>
              <p:cNvGrpSpPr/>
              <p:nvPr/>
            </p:nvGrpSpPr>
            <p:grpSpPr>
              <a:xfrm>
                <a:off x="5323750" y="1577025"/>
                <a:ext cx="187875" cy="444600"/>
                <a:chOff x="5323750" y="1577025"/>
                <a:chExt cx="187875" cy="444600"/>
              </a:xfrm>
            </p:grpSpPr>
            <p:sp>
              <p:nvSpPr>
                <p:cNvPr id="227" name="Google Shape;227;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 name="Google Shape;228;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 name="Google Shape;229;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 name="Google Shape;230;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 name="Google Shape;231;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 name="Google Shape;232;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 name="Google Shape;233;p27"/>
              <p:cNvGrpSpPr/>
              <p:nvPr/>
            </p:nvGrpSpPr>
            <p:grpSpPr>
              <a:xfrm rot="10067327">
                <a:off x="5027039" y="1581771"/>
                <a:ext cx="187861" cy="444566"/>
                <a:chOff x="5323750" y="1577025"/>
                <a:chExt cx="187875" cy="444600"/>
              </a:xfrm>
            </p:grpSpPr>
            <p:sp>
              <p:nvSpPr>
                <p:cNvPr id="234" name="Google Shape;234;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 name="Google Shape;235;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 name="Google Shape;236;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 name="Google Shape;238;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 name="Google Shape;239;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240" name="Google Shape;240;p27"/>
            <p:cNvGrpSpPr/>
            <p:nvPr/>
          </p:nvGrpSpPr>
          <p:grpSpPr>
            <a:xfrm>
              <a:off x="4099112" y="3598168"/>
              <a:ext cx="945783" cy="945610"/>
              <a:chOff x="4933350" y="1446150"/>
              <a:chExt cx="679100" cy="679025"/>
            </a:xfrm>
          </p:grpSpPr>
          <p:sp>
            <p:nvSpPr>
              <p:cNvPr id="241" name="Google Shape;241;p27"/>
              <p:cNvSpPr/>
              <p:nvPr/>
            </p:nvSpPr>
            <p:spPr>
              <a:xfrm>
                <a:off x="4933350" y="1446150"/>
                <a:ext cx="679100" cy="679025"/>
              </a:xfrm>
              <a:custGeom>
                <a:avLst/>
                <a:gdLst/>
                <a:ahLst/>
                <a:cxnLst/>
                <a:rect l="l" t="t" r="r" b="b"/>
                <a:pathLst>
                  <a:path w="27164" h="27161" extrusionOk="0">
                    <a:moveTo>
                      <a:pt x="13580" y="1"/>
                    </a:moveTo>
                    <a:cubicBezTo>
                      <a:pt x="6079" y="1"/>
                      <a:pt x="0" y="6080"/>
                      <a:pt x="0" y="13580"/>
                    </a:cubicBezTo>
                    <a:cubicBezTo>
                      <a:pt x="0" y="21081"/>
                      <a:pt x="6079" y="27160"/>
                      <a:pt x="13580" y="27160"/>
                    </a:cubicBezTo>
                    <a:cubicBezTo>
                      <a:pt x="21081" y="27160"/>
                      <a:pt x="27164" y="21081"/>
                      <a:pt x="27164" y="13580"/>
                    </a:cubicBezTo>
                    <a:cubicBezTo>
                      <a:pt x="27164" y="6080"/>
                      <a:pt x="21081" y="1"/>
                      <a:pt x="1358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7"/>
              <p:cNvSpPr/>
              <p:nvPr/>
            </p:nvSpPr>
            <p:spPr>
              <a:xfrm>
                <a:off x="4959450" y="1472275"/>
                <a:ext cx="626925" cy="626775"/>
              </a:xfrm>
              <a:custGeom>
                <a:avLst/>
                <a:gdLst/>
                <a:ahLst/>
                <a:cxnLst/>
                <a:rect l="l" t="t" r="r" b="b"/>
                <a:pathLst>
                  <a:path w="25077" h="25071" extrusionOk="0">
                    <a:moveTo>
                      <a:pt x="12536" y="0"/>
                    </a:moveTo>
                    <a:cubicBezTo>
                      <a:pt x="5624" y="0"/>
                      <a:pt x="0" y="5623"/>
                      <a:pt x="0" y="12535"/>
                    </a:cubicBezTo>
                    <a:cubicBezTo>
                      <a:pt x="0" y="19448"/>
                      <a:pt x="5624" y="25071"/>
                      <a:pt x="12536" y="25071"/>
                    </a:cubicBezTo>
                    <a:cubicBezTo>
                      <a:pt x="19448" y="25071"/>
                      <a:pt x="25076" y="19448"/>
                      <a:pt x="25076" y="12535"/>
                    </a:cubicBezTo>
                    <a:cubicBezTo>
                      <a:pt x="25076" y="5623"/>
                      <a:pt x="19448" y="0"/>
                      <a:pt x="12536" y="0"/>
                    </a:cubicBezTo>
                    <a:close/>
                  </a:path>
                </a:pathLst>
              </a:custGeom>
              <a:solidFill>
                <a:srgbClr val="ECE5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7"/>
              <p:cNvSpPr/>
              <p:nvPr/>
            </p:nvSpPr>
            <p:spPr>
              <a:xfrm>
                <a:off x="5040750" y="1556350"/>
                <a:ext cx="464200" cy="458625"/>
              </a:xfrm>
              <a:custGeom>
                <a:avLst/>
                <a:gdLst/>
                <a:ahLst/>
                <a:cxnLst/>
                <a:rect l="l" t="t" r="r" b="b"/>
                <a:pathLst>
                  <a:path w="18568" h="18345" extrusionOk="0">
                    <a:moveTo>
                      <a:pt x="7200" y="0"/>
                    </a:moveTo>
                    <a:cubicBezTo>
                      <a:pt x="7136" y="0"/>
                      <a:pt x="7067" y="10"/>
                      <a:pt x="7003" y="35"/>
                    </a:cubicBezTo>
                    <a:cubicBezTo>
                      <a:pt x="6904" y="65"/>
                      <a:pt x="6813" y="129"/>
                      <a:pt x="6736" y="228"/>
                    </a:cubicBezTo>
                    <a:lnTo>
                      <a:pt x="5860" y="1298"/>
                    </a:lnTo>
                    <a:cubicBezTo>
                      <a:pt x="5611" y="1598"/>
                      <a:pt x="5246" y="1792"/>
                      <a:pt x="4854" y="1822"/>
                    </a:cubicBezTo>
                    <a:lnTo>
                      <a:pt x="3476" y="1938"/>
                    </a:lnTo>
                    <a:cubicBezTo>
                      <a:pt x="3210" y="1959"/>
                      <a:pt x="2982" y="2157"/>
                      <a:pt x="2931" y="2419"/>
                    </a:cubicBezTo>
                    <a:lnTo>
                      <a:pt x="2651" y="3777"/>
                    </a:lnTo>
                    <a:cubicBezTo>
                      <a:pt x="2570" y="4160"/>
                      <a:pt x="2338" y="4499"/>
                      <a:pt x="2007" y="4709"/>
                    </a:cubicBezTo>
                    <a:lnTo>
                      <a:pt x="839" y="5452"/>
                    </a:lnTo>
                    <a:cubicBezTo>
                      <a:pt x="611" y="5594"/>
                      <a:pt x="503" y="5877"/>
                      <a:pt x="581" y="6135"/>
                    </a:cubicBezTo>
                    <a:lnTo>
                      <a:pt x="962" y="7463"/>
                    </a:lnTo>
                    <a:cubicBezTo>
                      <a:pt x="1071" y="7840"/>
                      <a:pt x="1019" y="8249"/>
                      <a:pt x="825" y="8588"/>
                    </a:cubicBezTo>
                    <a:lnTo>
                      <a:pt x="133" y="9791"/>
                    </a:lnTo>
                    <a:cubicBezTo>
                      <a:pt x="0" y="10023"/>
                      <a:pt x="40" y="10320"/>
                      <a:pt x="224" y="10513"/>
                    </a:cubicBezTo>
                    <a:lnTo>
                      <a:pt x="1182" y="11514"/>
                    </a:lnTo>
                    <a:cubicBezTo>
                      <a:pt x="1448" y="11797"/>
                      <a:pt x="1598" y="12184"/>
                      <a:pt x="1581" y="12575"/>
                    </a:cubicBezTo>
                    <a:lnTo>
                      <a:pt x="1529" y="13959"/>
                    </a:lnTo>
                    <a:cubicBezTo>
                      <a:pt x="1517" y="14225"/>
                      <a:pt x="1689" y="14474"/>
                      <a:pt x="1942" y="14555"/>
                    </a:cubicBezTo>
                    <a:lnTo>
                      <a:pt x="3256" y="14998"/>
                    </a:lnTo>
                    <a:cubicBezTo>
                      <a:pt x="3626" y="15123"/>
                      <a:pt x="3936" y="15398"/>
                      <a:pt x="4103" y="15749"/>
                    </a:cubicBezTo>
                    <a:lnTo>
                      <a:pt x="4705" y="17008"/>
                    </a:lnTo>
                    <a:cubicBezTo>
                      <a:pt x="4803" y="17215"/>
                      <a:pt x="5014" y="17348"/>
                      <a:pt x="5237" y="17348"/>
                    </a:cubicBezTo>
                    <a:cubicBezTo>
                      <a:pt x="5272" y="17348"/>
                      <a:pt x="5302" y="17343"/>
                      <a:pt x="5332" y="17339"/>
                    </a:cubicBezTo>
                    <a:lnTo>
                      <a:pt x="6720" y="17116"/>
                    </a:lnTo>
                    <a:cubicBezTo>
                      <a:pt x="6793" y="17107"/>
                      <a:pt x="6870" y="17099"/>
                      <a:pt x="6947" y="17099"/>
                    </a:cubicBezTo>
                    <a:cubicBezTo>
                      <a:pt x="7257" y="17099"/>
                      <a:pt x="7561" y="17202"/>
                      <a:pt x="7806" y="17387"/>
                    </a:cubicBezTo>
                    <a:lnTo>
                      <a:pt x="8932" y="18228"/>
                    </a:lnTo>
                    <a:cubicBezTo>
                      <a:pt x="9035" y="18305"/>
                      <a:pt x="9155" y="18345"/>
                      <a:pt x="9284" y="18345"/>
                    </a:cubicBezTo>
                    <a:cubicBezTo>
                      <a:pt x="9413" y="18345"/>
                      <a:pt x="9537" y="18305"/>
                      <a:pt x="9641" y="18228"/>
                    </a:cubicBezTo>
                    <a:lnTo>
                      <a:pt x="10766" y="17387"/>
                    </a:lnTo>
                    <a:cubicBezTo>
                      <a:pt x="11011" y="17202"/>
                      <a:pt x="11316" y="17099"/>
                      <a:pt x="11625" y="17099"/>
                    </a:cubicBezTo>
                    <a:cubicBezTo>
                      <a:pt x="11698" y="17099"/>
                      <a:pt x="11776" y="17107"/>
                      <a:pt x="11853" y="17116"/>
                    </a:cubicBezTo>
                    <a:lnTo>
                      <a:pt x="13237" y="17339"/>
                    </a:lnTo>
                    <a:cubicBezTo>
                      <a:pt x="13267" y="17343"/>
                      <a:pt x="13301" y="17348"/>
                      <a:pt x="13331" y="17348"/>
                    </a:cubicBezTo>
                    <a:cubicBezTo>
                      <a:pt x="13558" y="17348"/>
                      <a:pt x="13778" y="17197"/>
                      <a:pt x="13885" y="16965"/>
                    </a:cubicBezTo>
                    <a:lnTo>
                      <a:pt x="14469" y="15749"/>
                    </a:lnTo>
                    <a:cubicBezTo>
                      <a:pt x="14637" y="15398"/>
                      <a:pt x="14946" y="15123"/>
                      <a:pt x="15315" y="14998"/>
                    </a:cubicBezTo>
                    <a:lnTo>
                      <a:pt x="16626" y="14555"/>
                    </a:lnTo>
                    <a:cubicBezTo>
                      <a:pt x="16884" y="14474"/>
                      <a:pt x="17052" y="14225"/>
                      <a:pt x="17042" y="13959"/>
                    </a:cubicBezTo>
                    <a:lnTo>
                      <a:pt x="16991" y="12575"/>
                    </a:lnTo>
                    <a:cubicBezTo>
                      <a:pt x="16974" y="12184"/>
                      <a:pt x="17120" y="11797"/>
                      <a:pt x="17391" y="11514"/>
                    </a:cubicBezTo>
                    <a:lnTo>
                      <a:pt x="18349" y="10513"/>
                    </a:lnTo>
                    <a:cubicBezTo>
                      <a:pt x="18533" y="10320"/>
                      <a:pt x="18567" y="10023"/>
                      <a:pt x="18434" y="9791"/>
                    </a:cubicBezTo>
                    <a:lnTo>
                      <a:pt x="17748" y="8588"/>
                    </a:lnTo>
                    <a:cubicBezTo>
                      <a:pt x="17550" y="8249"/>
                      <a:pt x="17502" y="7840"/>
                      <a:pt x="17609" y="7463"/>
                    </a:cubicBezTo>
                    <a:lnTo>
                      <a:pt x="17992" y="6135"/>
                    </a:lnTo>
                    <a:cubicBezTo>
                      <a:pt x="18065" y="5877"/>
                      <a:pt x="17962" y="5594"/>
                      <a:pt x="17734" y="5452"/>
                    </a:cubicBezTo>
                    <a:lnTo>
                      <a:pt x="16566" y="4709"/>
                    </a:lnTo>
                    <a:cubicBezTo>
                      <a:pt x="16235" y="4499"/>
                      <a:pt x="15999" y="4160"/>
                      <a:pt x="15922" y="3777"/>
                    </a:cubicBezTo>
                    <a:lnTo>
                      <a:pt x="15642" y="2419"/>
                    </a:lnTo>
                    <a:cubicBezTo>
                      <a:pt x="15586" y="2157"/>
                      <a:pt x="15363" y="1959"/>
                      <a:pt x="15097" y="1938"/>
                    </a:cubicBezTo>
                    <a:lnTo>
                      <a:pt x="13717" y="1822"/>
                    </a:lnTo>
                    <a:cubicBezTo>
                      <a:pt x="13326" y="1792"/>
                      <a:pt x="12961" y="1598"/>
                      <a:pt x="12712" y="1298"/>
                    </a:cubicBezTo>
                    <a:lnTo>
                      <a:pt x="11836" y="228"/>
                    </a:lnTo>
                    <a:cubicBezTo>
                      <a:pt x="11754" y="129"/>
                      <a:pt x="11669" y="65"/>
                      <a:pt x="11570" y="35"/>
                    </a:cubicBezTo>
                    <a:cubicBezTo>
                      <a:pt x="11500" y="10"/>
                      <a:pt x="11437" y="0"/>
                      <a:pt x="11367" y="0"/>
                    </a:cubicBezTo>
                    <a:cubicBezTo>
                      <a:pt x="11290" y="0"/>
                      <a:pt x="11213" y="18"/>
                      <a:pt x="11140" y="48"/>
                    </a:cubicBezTo>
                    <a:lnTo>
                      <a:pt x="9847" y="593"/>
                    </a:lnTo>
                    <a:cubicBezTo>
                      <a:pt x="9666" y="670"/>
                      <a:pt x="9478" y="710"/>
                      <a:pt x="9284" y="710"/>
                    </a:cubicBezTo>
                    <a:cubicBezTo>
                      <a:pt x="9091" y="710"/>
                      <a:pt x="8901" y="670"/>
                      <a:pt x="8726" y="593"/>
                    </a:cubicBezTo>
                    <a:lnTo>
                      <a:pt x="7432" y="48"/>
                    </a:lnTo>
                    <a:cubicBezTo>
                      <a:pt x="7360" y="18"/>
                      <a:pt x="7283" y="0"/>
                      <a:pt x="7200" y="0"/>
                    </a:cubicBezTo>
                    <a:close/>
                  </a:path>
                </a:pathLst>
              </a:custGeom>
              <a:solidFill>
                <a:srgbClr val="FFF5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7"/>
              <p:cNvSpPr/>
              <p:nvPr/>
            </p:nvSpPr>
            <p:spPr>
              <a:xfrm>
                <a:off x="5040650" y="1556250"/>
                <a:ext cx="464525" cy="458825"/>
              </a:xfrm>
              <a:custGeom>
                <a:avLst/>
                <a:gdLst/>
                <a:ahLst/>
                <a:cxnLst/>
                <a:rect l="l" t="t" r="r" b="b"/>
                <a:pathLst>
                  <a:path w="18581" h="18353" extrusionOk="0">
                    <a:moveTo>
                      <a:pt x="11371" y="8"/>
                    </a:moveTo>
                    <a:cubicBezTo>
                      <a:pt x="11441" y="8"/>
                      <a:pt x="11504" y="18"/>
                      <a:pt x="11574" y="39"/>
                    </a:cubicBezTo>
                    <a:cubicBezTo>
                      <a:pt x="11668" y="73"/>
                      <a:pt x="11758" y="137"/>
                      <a:pt x="11835" y="232"/>
                    </a:cubicBezTo>
                    <a:lnTo>
                      <a:pt x="12712" y="1302"/>
                    </a:lnTo>
                    <a:cubicBezTo>
                      <a:pt x="12961" y="1607"/>
                      <a:pt x="13330" y="1800"/>
                      <a:pt x="13721" y="1830"/>
                    </a:cubicBezTo>
                    <a:lnTo>
                      <a:pt x="15101" y="1947"/>
                    </a:lnTo>
                    <a:cubicBezTo>
                      <a:pt x="15367" y="1967"/>
                      <a:pt x="15586" y="2165"/>
                      <a:pt x="15642" y="2427"/>
                    </a:cubicBezTo>
                    <a:lnTo>
                      <a:pt x="15921" y="3781"/>
                    </a:lnTo>
                    <a:cubicBezTo>
                      <a:pt x="15999" y="4168"/>
                      <a:pt x="16235" y="4507"/>
                      <a:pt x="16566" y="4717"/>
                    </a:cubicBezTo>
                    <a:lnTo>
                      <a:pt x="17734" y="5461"/>
                    </a:lnTo>
                    <a:cubicBezTo>
                      <a:pt x="17962" y="5602"/>
                      <a:pt x="18065" y="5881"/>
                      <a:pt x="17992" y="6135"/>
                    </a:cubicBezTo>
                    <a:lnTo>
                      <a:pt x="17609" y="7467"/>
                    </a:lnTo>
                    <a:cubicBezTo>
                      <a:pt x="17502" y="7844"/>
                      <a:pt x="17549" y="8257"/>
                      <a:pt x="17746" y="8597"/>
                    </a:cubicBezTo>
                    <a:lnTo>
                      <a:pt x="18438" y="9795"/>
                    </a:lnTo>
                    <a:cubicBezTo>
                      <a:pt x="18567" y="10027"/>
                      <a:pt x="18533" y="10324"/>
                      <a:pt x="18348" y="10513"/>
                    </a:cubicBezTo>
                    <a:lnTo>
                      <a:pt x="17391" y="11514"/>
                    </a:lnTo>
                    <a:cubicBezTo>
                      <a:pt x="17120" y="11797"/>
                      <a:pt x="16973" y="12184"/>
                      <a:pt x="16991" y="12579"/>
                    </a:cubicBezTo>
                    <a:lnTo>
                      <a:pt x="17042" y="13963"/>
                    </a:lnTo>
                    <a:cubicBezTo>
                      <a:pt x="17050" y="14229"/>
                      <a:pt x="16883" y="14474"/>
                      <a:pt x="16630" y="14555"/>
                    </a:cubicBezTo>
                    <a:lnTo>
                      <a:pt x="15319" y="14998"/>
                    </a:lnTo>
                    <a:cubicBezTo>
                      <a:pt x="14946" y="15122"/>
                      <a:pt x="14637" y="15397"/>
                      <a:pt x="14469" y="15753"/>
                    </a:cubicBezTo>
                    <a:lnTo>
                      <a:pt x="13889" y="16969"/>
                    </a:lnTo>
                    <a:cubicBezTo>
                      <a:pt x="13777" y="17197"/>
                      <a:pt x="13562" y="17347"/>
                      <a:pt x="13335" y="17347"/>
                    </a:cubicBezTo>
                    <a:cubicBezTo>
                      <a:pt x="13305" y="17347"/>
                      <a:pt x="13275" y="17343"/>
                      <a:pt x="13241" y="17339"/>
                    </a:cubicBezTo>
                    <a:lnTo>
                      <a:pt x="11857" y="17120"/>
                    </a:lnTo>
                    <a:cubicBezTo>
                      <a:pt x="11780" y="17107"/>
                      <a:pt x="11707" y="17098"/>
                      <a:pt x="11629" y="17098"/>
                    </a:cubicBezTo>
                    <a:cubicBezTo>
                      <a:pt x="11320" y="17098"/>
                      <a:pt x="11015" y="17201"/>
                      <a:pt x="10766" y="17387"/>
                    </a:cubicBezTo>
                    <a:lnTo>
                      <a:pt x="9640" y="18228"/>
                    </a:lnTo>
                    <a:cubicBezTo>
                      <a:pt x="9537" y="18305"/>
                      <a:pt x="9417" y="18344"/>
                      <a:pt x="9288" y="18344"/>
                    </a:cubicBezTo>
                    <a:cubicBezTo>
                      <a:pt x="9163" y="18344"/>
                      <a:pt x="9039" y="18305"/>
                      <a:pt x="8936" y="18228"/>
                    </a:cubicBezTo>
                    <a:lnTo>
                      <a:pt x="7814" y="17387"/>
                    </a:lnTo>
                    <a:cubicBezTo>
                      <a:pt x="7565" y="17201"/>
                      <a:pt x="7261" y="17098"/>
                      <a:pt x="6951" y="17098"/>
                    </a:cubicBezTo>
                    <a:cubicBezTo>
                      <a:pt x="6874" y="17098"/>
                      <a:pt x="6797" y="17107"/>
                      <a:pt x="6724" y="17120"/>
                    </a:cubicBezTo>
                    <a:lnTo>
                      <a:pt x="5336" y="17339"/>
                    </a:lnTo>
                    <a:cubicBezTo>
                      <a:pt x="5306" y="17343"/>
                      <a:pt x="5276" y="17347"/>
                      <a:pt x="5241" y="17347"/>
                    </a:cubicBezTo>
                    <a:cubicBezTo>
                      <a:pt x="5018" y="17347"/>
                      <a:pt x="4807" y="17214"/>
                      <a:pt x="4713" y="17012"/>
                    </a:cubicBezTo>
                    <a:lnTo>
                      <a:pt x="4111" y="15753"/>
                    </a:lnTo>
                    <a:cubicBezTo>
                      <a:pt x="3944" y="15397"/>
                      <a:pt x="3630" y="15122"/>
                      <a:pt x="3260" y="14998"/>
                    </a:cubicBezTo>
                    <a:lnTo>
                      <a:pt x="1946" y="14559"/>
                    </a:lnTo>
                    <a:cubicBezTo>
                      <a:pt x="1697" y="14474"/>
                      <a:pt x="1525" y="14229"/>
                      <a:pt x="1539" y="13963"/>
                    </a:cubicBezTo>
                    <a:lnTo>
                      <a:pt x="1590" y="12579"/>
                    </a:lnTo>
                    <a:cubicBezTo>
                      <a:pt x="1602" y="12188"/>
                      <a:pt x="1456" y="11797"/>
                      <a:pt x="1186" y="11514"/>
                    </a:cubicBezTo>
                    <a:lnTo>
                      <a:pt x="228" y="10513"/>
                    </a:lnTo>
                    <a:cubicBezTo>
                      <a:pt x="48" y="10324"/>
                      <a:pt x="8" y="10027"/>
                      <a:pt x="141" y="9795"/>
                    </a:cubicBezTo>
                    <a:lnTo>
                      <a:pt x="833" y="8597"/>
                    </a:lnTo>
                    <a:cubicBezTo>
                      <a:pt x="1027" y="8257"/>
                      <a:pt x="1079" y="7844"/>
                      <a:pt x="971" y="7467"/>
                    </a:cubicBezTo>
                    <a:lnTo>
                      <a:pt x="589" y="6135"/>
                    </a:lnTo>
                    <a:cubicBezTo>
                      <a:pt x="512" y="5881"/>
                      <a:pt x="619" y="5602"/>
                      <a:pt x="843" y="5461"/>
                    </a:cubicBezTo>
                    <a:lnTo>
                      <a:pt x="2011" y="4717"/>
                    </a:lnTo>
                    <a:cubicBezTo>
                      <a:pt x="2342" y="4507"/>
                      <a:pt x="2578" y="4168"/>
                      <a:pt x="2659" y="3781"/>
                    </a:cubicBezTo>
                    <a:lnTo>
                      <a:pt x="2939" y="2427"/>
                    </a:lnTo>
                    <a:cubicBezTo>
                      <a:pt x="2990" y="2165"/>
                      <a:pt x="3214" y="1967"/>
                      <a:pt x="3480" y="1947"/>
                    </a:cubicBezTo>
                    <a:lnTo>
                      <a:pt x="4858" y="1830"/>
                    </a:lnTo>
                    <a:cubicBezTo>
                      <a:pt x="5250" y="1800"/>
                      <a:pt x="5615" y="1607"/>
                      <a:pt x="5864" y="1302"/>
                    </a:cubicBezTo>
                    <a:lnTo>
                      <a:pt x="6740" y="232"/>
                    </a:lnTo>
                    <a:cubicBezTo>
                      <a:pt x="6823" y="137"/>
                      <a:pt x="6912" y="73"/>
                      <a:pt x="7007" y="39"/>
                    </a:cubicBezTo>
                    <a:cubicBezTo>
                      <a:pt x="7071" y="18"/>
                      <a:pt x="7140" y="8"/>
                      <a:pt x="7204" y="8"/>
                    </a:cubicBezTo>
                    <a:cubicBezTo>
                      <a:pt x="7287" y="8"/>
                      <a:pt x="7364" y="22"/>
                      <a:pt x="7436" y="56"/>
                    </a:cubicBezTo>
                    <a:lnTo>
                      <a:pt x="8730" y="601"/>
                    </a:lnTo>
                    <a:cubicBezTo>
                      <a:pt x="8905" y="679"/>
                      <a:pt x="9095" y="718"/>
                      <a:pt x="9288" y="718"/>
                    </a:cubicBezTo>
                    <a:cubicBezTo>
                      <a:pt x="9486" y="718"/>
                      <a:pt x="9674" y="679"/>
                      <a:pt x="9851" y="601"/>
                    </a:cubicBezTo>
                    <a:lnTo>
                      <a:pt x="11144" y="56"/>
                    </a:lnTo>
                    <a:cubicBezTo>
                      <a:pt x="11217" y="22"/>
                      <a:pt x="11294" y="8"/>
                      <a:pt x="11371" y="8"/>
                    </a:cubicBezTo>
                    <a:close/>
                    <a:moveTo>
                      <a:pt x="7204" y="0"/>
                    </a:moveTo>
                    <a:cubicBezTo>
                      <a:pt x="7140" y="0"/>
                      <a:pt x="7071" y="8"/>
                      <a:pt x="7003" y="34"/>
                    </a:cubicBezTo>
                    <a:cubicBezTo>
                      <a:pt x="6900" y="69"/>
                      <a:pt x="6809" y="142"/>
                      <a:pt x="6736" y="228"/>
                    </a:cubicBezTo>
                    <a:lnTo>
                      <a:pt x="5860" y="1297"/>
                    </a:lnTo>
                    <a:cubicBezTo>
                      <a:pt x="5611" y="1602"/>
                      <a:pt x="5250" y="1792"/>
                      <a:pt x="4858" y="1822"/>
                    </a:cubicBezTo>
                    <a:lnTo>
                      <a:pt x="3480" y="1938"/>
                    </a:lnTo>
                    <a:cubicBezTo>
                      <a:pt x="3209" y="1959"/>
                      <a:pt x="2986" y="2157"/>
                      <a:pt x="2930" y="2423"/>
                    </a:cubicBezTo>
                    <a:lnTo>
                      <a:pt x="2651" y="3781"/>
                    </a:lnTo>
                    <a:cubicBezTo>
                      <a:pt x="2570" y="4164"/>
                      <a:pt x="2338" y="4503"/>
                      <a:pt x="2007" y="4709"/>
                    </a:cubicBezTo>
                    <a:lnTo>
                      <a:pt x="837" y="5452"/>
                    </a:lnTo>
                    <a:cubicBezTo>
                      <a:pt x="611" y="5598"/>
                      <a:pt x="502" y="5877"/>
                      <a:pt x="580" y="6139"/>
                    </a:cubicBezTo>
                    <a:lnTo>
                      <a:pt x="962" y="7471"/>
                    </a:lnTo>
                    <a:cubicBezTo>
                      <a:pt x="1069" y="7844"/>
                      <a:pt x="1023" y="8253"/>
                      <a:pt x="825" y="8592"/>
                    </a:cubicBezTo>
                    <a:lnTo>
                      <a:pt x="133" y="9791"/>
                    </a:lnTo>
                    <a:cubicBezTo>
                      <a:pt x="0" y="10027"/>
                      <a:pt x="34" y="10324"/>
                      <a:pt x="224" y="10521"/>
                    </a:cubicBezTo>
                    <a:lnTo>
                      <a:pt x="1182" y="11522"/>
                    </a:lnTo>
                    <a:cubicBezTo>
                      <a:pt x="1452" y="11806"/>
                      <a:pt x="1598" y="12184"/>
                      <a:pt x="1581" y="12579"/>
                    </a:cubicBezTo>
                    <a:lnTo>
                      <a:pt x="1529" y="13963"/>
                    </a:lnTo>
                    <a:cubicBezTo>
                      <a:pt x="1517" y="14233"/>
                      <a:pt x="1688" y="14478"/>
                      <a:pt x="1946" y="14564"/>
                    </a:cubicBezTo>
                    <a:lnTo>
                      <a:pt x="3256" y="15006"/>
                    </a:lnTo>
                    <a:cubicBezTo>
                      <a:pt x="3630" y="15131"/>
                      <a:pt x="3936" y="15402"/>
                      <a:pt x="4103" y="15758"/>
                    </a:cubicBezTo>
                    <a:lnTo>
                      <a:pt x="4704" y="17016"/>
                    </a:lnTo>
                    <a:cubicBezTo>
                      <a:pt x="4803" y="17223"/>
                      <a:pt x="5013" y="17356"/>
                      <a:pt x="5241" y="17356"/>
                    </a:cubicBezTo>
                    <a:cubicBezTo>
                      <a:pt x="5276" y="17356"/>
                      <a:pt x="5306" y="17352"/>
                      <a:pt x="5336" y="17347"/>
                    </a:cubicBezTo>
                    <a:lnTo>
                      <a:pt x="6724" y="17124"/>
                    </a:lnTo>
                    <a:cubicBezTo>
                      <a:pt x="6797" y="17115"/>
                      <a:pt x="6874" y="17107"/>
                      <a:pt x="6951" y="17107"/>
                    </a:cubicBezTo>
                    <a:cubicBezTo>
                      <a:pt x="7256" y="17107"/>
                      <a:pt x="7561" y="17210"/>
                      <a:pt x="7810" y="17395"/>
                    </a:cubicBezTo>
                    <a:lnTo>
                      <a:pt x="8931" y="18232"/>
                    </a:lnTo>
                    <a:cubicBezTo>
                      <a:pt x="9034" y="18309"/>
                      <a:pt x="9159" y="18353"/>
                      <a:pt x="9288" y="18353"/>
                    </a:cubicBezTo>
                    <a:cubicBezTo>
                      <a:pt x="9421" y="18353"/>
                      <a:pt x="9541" y="18309"/>
                      <a:pt x="9645" y="18232"/>
                    </a:cubicBezTo>
                    <a:lnTo>
                      <a:pt x="10770" y="17395"/>
                    </a:lnTo>
                    <a:cubicBezTo>
                      <a:pt x="11015" y="17210"/>
                      <a:pt x="11320" y="17107"/>
                      <a:pt x="11629" y="17107"/>
                    </a:cubicBezTo>
                    <a:cubicBezTo>
                      <a:pt x="11702" y="17107"/>
                      <a:pt x="11780" y="17115"/>
                      <a:pt x="11857" y="17124"/>
                    </a:cubicBezTo>
                    <a:lnTo>
                      <a:pt x="13241" y="17347"/>
                    </a:lnTo>
                    <a:cubicBezTo>
                      <a:pt x="13271" y="17352"/>
                      <a:pt x="13305" y="17356"/>
                      <a:pt x="13335" y="17356"/>
                    </a:cubicBezTo>
                    <a:cubicBezTo>
                      <a:pt x="13580" y="17356"/>
                      <a:pt x="13790" y="17193"/>
                      <a:pt x="13893" y="16974"/>
                    </a:cubicBezTo>
                    <a:lnTo>
                      <a:pt x="14473" y="15753"/>
                    </a:lnTo>
                    <a:cubicBezTo>
                      <a:pt x="14645" y="15402"/>
                      <a:pt x="14950" y="15131"/>
                      <a:pt x="15319" y="15006"/>
                    </a:cubicBezTo>
                    <a:lnTo>
                      <a:pt x="16634" y="14564"/>
                    </a:lnTo>
                    <a:cubicBezTo>
                      <a:pt x="16892" y="14478"/>
                      <a:pt x="17060" y="14233"/>
                      <a:pt x="17050" y="13963"/>
                    </a:cubicBezTo>
                    <a:lnTo>
                      <a:pt x="16999" y="12579"/>
                    </a:lnTo>
                    <a:cubicBezTo>
                      <a:pt x="16982" y="12184"/>
                      <a:pt x="17128" y="11806"/>
                      <a:pt x="17399" y="11522"/>
                    </a:cubicBezTo>
                    <a:lnTo>
                      <a:pt x="18357" y="10521"/>
                    </a:lnTo>
                    <a:cubicBezTo>
                      <a:pt x="18541" y="10324"/>
                      <a:pt x="18580" y="10027"/>
                      <a:pt x="18442" y="9791"/>
                    </a:cubicBezTo>
                    <a:lnTo>
                      <a:pt x="17756" y="8592"/>
                    </a:lnTo>
                    <a:cubicBezTo>
                      <a:pt x="17558" y="8253"/>
                      <a:pt x="17510" y="7844"/>
                      <a:pt x="17617" y="7471"/>
                    </a:cubicBezTo>
                    <a:lnTo>
                      <a:pt x="18000" y="6139"/>
                    </a:lnTo>
                    <a:cubicBezTo>
                      <a:pt x="18073" y="5877"/>
                      <a:pt x="17970" y="5598"/>
                      <a:pt x="17738" y="5452"/>
                    </a:cubicBezTo>
                    <a:lnTo>
                      <a:pt x="16570" y="4709"/>
                    </a:lnTo>
                    <a:cubicBezTo>
                      <a:pt x="16239" y="4499"/>
                      <a:pt x="16007" y="4164"/>
                      <a:pt x="15930" y="3781"/>
                    </a:cubicBezTo>
                    <a:lnTo>
                      <a:pt x="15650" y="2423"/>
                    </a:lnTo>
                    <a:cubicBezTo>
                      <a:pt x="15595" y="2157"/>
                      <a:pt x="15371" y="1959"/>
                      <a:pt x="15101" y="1938"/>
                    </a:cubicBezTo>
                    <a:lnTo>
                      <a:pt x="13721" y="1822"/>
                    </a:lnTo>
                    <a:cubicBezTo>
                      <a:pt x="13330" y="1792"/>
                      <a:pt x="12970" y="1602"/>
                      <a:pt x="12720" y="1297"/>
                    </a:cubicBezTo>
                    <a:lnTo>
                      <a:pt x="11844" y="228"/>
                    </a:lnTo>
                    <a:cubicBezTo>
                      <a:pt x="11772" y="142"/>
                      <a:pt x="11681" y="69"/>
                      <a:pt x="11574" y="34"/>
                    </a:cubicBezTo>
                    <a:cubicBezTo>
                      <a:pt x="11509" y="8"/>
                      <a:pt x="11441" y="0"/>
                      <a:pt x="11371" y="0"/>
                    </a:cubicBezTo>
                    <a:cubicBezTo>
                      <a:pt x="11294" y="0"/>
                      <a:pt x="11213" y="18"/>
                      <a:pt x="11140" y="48"/>
                    </a:cubicBezTo>
                    <a:lnTo>
                      <a:pt x="9847" y="593"/>
                    </a:lnTo>
                    <a:cubicBezTo>
                      <a:pt x="9670" y="670"/>
                      <a:pt x="9482" y="710"/>
                      <a:pt x="9288" y="710"/>
                    </a:cubicBezTo>
                    <a:cubicBezTo>
                      <a:pt x="9095" y="710"/>
                      <a:pt x="8910" y="670"/>
                      <a:pt x="8730" y="593"/>
                    </a:cubicBezTo>
                    <a:lnTo>
                      <a:pt x="7436" y="48"/>
                    </a:lnTo>
                    <a:cubicBezTo>
                      <a:pt x="7364" y="18"/>
                      <a:pt x="7287" y="0"/>
                      <a:pt x="7204" y="0"/>
                    </a:cubicBezTo>
                    <a:close/>
                  </a:path>
                </a:pathLst>
              </a:custGeom>
              <a:solidFill>
                <a:srgbClr val="FDFF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7"/>
              <p:cNvSpPr/>
              <p:nvPr/>
            </p:nvSpPr>
            <p:spPr>
              <a:xfrm>
                <a:off x="5267675" y="1549250"/>
                <a:ext cx="10325" cy="17875"/>
              </a:xfrm>
              <a:custGeom>
                <a:avLst/>
                <a:gdLst/>
                <a:ahLst/>
                <a:cxnLst/>
                <a:rect l="l" t="t" r="r" b="b"/>
                <a:pathLst>
                  <a:path w="413" h="715" extrusionOk="0">
                    <a:moveTo>
                      <a:pt x="207" y="1"/>
                    </a:moveTo>
                    <a:cubicBezTo>
                      <a:pt x="181" y="1"/>
                      <a:pt x="1" y="160"/>
                      <a:pt x="1" y="358"/>
                    </a:cubicBezTo>
                    <a:cubicBezTo>
                      <a:pt x="1" y="555"/>
                      <a:pt x="91" y="714"/>
                      <a:pt x="207" y="714"/>
                    </a:cubicBezTo>
                    <a:cubicBezTo>
                      <a:pt x="319" y="714"/>
                      <a:pt x="413" y="555"/>
                      <a:pt x="413" y="358"/>
                    </a:cubicBezTo>
                    <a:cubicBezTo>
                      <a:pt x="413" y="160"/>
                      <a:pt x="228" y="1"/>
                      <a:pt x="207"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6" name="Google Shape;246;p27"/>
              <p:cNvGrpSpPr/>
              <p:nvPr/>
            </p:nvGrpSpPr>
            <p:grpSpPr>
              <a:xfrm>
                <a:off x="5323750" y="1577025"/>
                <a:ext cx="187875" cy="444600"/>
                <a:chOff x="5323750" y="1577025"/>
                <a:chExt cx="187875" cy="444600"/>
              </a:xfrm>
            </p:grpSpPr>
            <p:sp>
              <p:nvSpPr>
                <p:cNvPr id="247" name="Google Shape;247;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 name="Google Shape;253;p27"/>
              <p:cNvGrpSpPr/>
              <p:nvPr/>
            </p:nvGrpSpPr>
            <p:grpSpPr>
              <a:xfrm rot="10067327">
                <a:off x="5027039" y="1581771"/>
                <a:ext cx="187861" cy="444566"/>
                <a:chOff x="5323750" y="1577025"/>
                <a:chExt cx="187875" cy="444600"/>
              </a:xfrm>
            </p:grpSpPr>
            <p:sp>
              <p:nvSpPr>
                <p:cNvPr id="254" name="Google Shape;254;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260" name="Google Shape;260;p27"/>
            <p:cNvSpPr txBox="1"/>
            <p:nvPr/>
          </p:nvSpPr>
          <p:spPr>
            <a:xfrm>
              <a:off x="4341875" y="903925"/>
              <a:ext cx="460200" cy="3372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s" sz="2400" b="0" i="0" u="none" strike="noStrike" kern="0" cap="none" spc="0" normalizeH="0" baseline="0" noProof="0">
                  <a:ln>
                    <a:noFill/>
                  </a:ln>
                  <a:solidFill>
                    <a:srgbClr val="434343"/>
                  </a:solidFill>
                  <a:effectLst/>
                  <a:uLnTx/>
                  <a:uFillTx/>
                  <a:latin typeface="Raleway Black"/>
                  <a:ea typeface="Raleway Black"/>
                  <a:cs typeface="Raleway Black"/>
                  <a:sym typeface="Raleway Black"/>
                </a:rPr>
                <a:t>1</a:t>
              </a:r>
              <a:endParaRPr kumimoji="0" sz="2400" b="0" i="0" u="none" strike="noStrike" kern="0" cap="none" spc="0" normalizeH="0" baseline="0" noProof="0">
                <a:ln>
                  <a:noFill/>
                </a:ln>
                <a:solidFill>
                  <a:srgbClr val="434343"/>
                </a:solidFill>
                <a:effectLst/>
                <a:uLnTx/>
                <a:uFillTx/>
                <a:latin typeface="Raleway Black"/>
                <a:ea typeface="Raleway Black"/>
                <a:cs typeface="Raleway Black"/>
                <a:sym typeface="Raleway Black"/>
              </a:endParaRPr>
            </a:p>
          </p:txBody>
        </p:sp>
        <p:sp>
          <p:nvSpPr>
            <p:cNvPr id="261" name="Google Shape;261;p27"/>
            <p:cNvSpPr txBox="1"/>
            <p:nvPr/>
          </p:nvSpPr>
          <p:spPr>
            <a:xfrm>
              <a:off x="4341875" y="2403150"/>
              <a:ext cx="460200" cy="3372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s" sz="2400" b="0" i="0" u="none" strike="noStrike" kern="0" cap="none" spc="0" normalizeH="0" baseline="0" noProof="0">
                  <a:ln>
                    <a:noFill/>
                  </a:ln>
                  <a:solidFill>
                    <a:srgbClr val="434343"/>
                  </a:solidFill>
                  <a:effectLst/>
                  <a:uLnTx/>
                  <a:uFillTx/>
                  <a:latin typeface="Raleway Black"/>
                  <a:ea typeface="Raleway Black"/>
                  <a:cs typeface="Raleway Black"/>
                  <a:sym typeface="Raleway Black"/>
                </a:rPr>
                <a:t>2</a:t>
              </a:r>
              <a:endParaRPr kumimoji="0" sz="2400" b="0" i="0" u="none" strike="noStrike" kern="0" cap="none" spc="0" normalizeH="0" baseline="0" noProof="0">
                <a:ln>
                  <a:noFill/>
                </a:ln>
                <a:solidFill>
                  <a:srgbClr val="434343"/>
                </a:solidFill>
                <a:effectLst/>
                <a:uLnTx/>
                <a:uFillTx/>
                <a:latin typeface="Raleway Black"/>
                <a:ea typeface="Raleway Black"/>
                <a:cs typeface="Raleway Black"/>
                <a:sym typeface="Raleway Black"/>
              </a:endParaRPr>
            </a:p>
          </p:txBody>
        </p:sp>
        <p:sp>
          <p:nvSpPr>
            <p:cNvPr id="262" name="Google Shape;262;p27"/>
            <p:cNvSpPr txBox="1"/>
            <p:nvPr/>
          </p:nvSpPr>
          <p:spPr>
            <a:xfrm>
              <a:off x="4341875" y="3902375"/>
              <a:ext cx="460200" cy="3372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s" sz="2400" b="0" i="0" u="none" strike="noStrike" kern="0" cap="none" spc="0" normalizeH="0" baseline="0" noProof="0">
                  <a:ln>
                    <a:noFill/>
                  </a:ln>
                  <a:solidFill>
                    <a:srgbClr val="434343"/>
                  </a:solidFill>
                  <a:effectLst/>
                  <a:uLnTx/>
                  <a:uFillTx/>
                  <a:latin typeface="Raleway Black"/>
                  <a:ea typeface="Raleway Black"/>
                  <a:cs typeface="Raleway Black"/>
                  <a:sym typeface="Raleway Black"/>
                </a:rPr>
                <a:t>3</a:t>
              </a:r>
              <a:endParaRPr kumimoji="0" sz="2400" b="0" i="0" u="none" strike="noStrike" kern="0" cap="none" spc="0" normalizeH="0" baseline="0" noProof="0">
                <a:ln>
                  <a:noFill/>
                </a:ln>
                <a:solidFill>
                  <a:srgbClr val="434343"/>
                </a:solidFill>
                <a:effectLst/>
                <a:uLnTx/>
                <a:uFillTx/>
                <a:latin typeface="Raleway Black"/>
                <a:ea typeface="Raleway Black"/>
                <a:cs typeface="Raleway Black"/>
                <a:sym typeface="Raleway Black"/>
              </a:endParaRPr>
            </a:p>
          </p:txBody>
        </p:sp>
      </p:grpSp>
      <p:sp>
        <p:nvSpPr>
          <p:cNvPr id="77" name="TextBox 76">
            <a:extLst>
              <a:ext uri="{FF2B5EF4-FFF2-40B4-BE49-F238E27FC236}">
                <a16:creationId xmlns="" xmlns:a16="http://schemas.microsoft.com/office/drawing/2014/main" id="{8FF5F28A-66B3-4EAB-A920-60FFA9D7F1F2}"/>
              </a:ext>
            </a:extLst>
          </p:cNvPr>
          <p:cNvSpPr txBox="1"/>
          <p:nvPr/>
        </p:nvSpPr>
        <p:spPr>
          <a:xfrm>
            <a:off x="4298016" y="1112351"/>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79" name="TextBox 78">
            <a:extLst>
              <a:ext uri="{FF2B5EF4-FFF2-40B4-BE49-F238E27FC236}">
                <a16:creationId xmlns="" xmlns:a16="http://schemas.microsoft.com/office/drawing/2014/main" id="{60A98435-5DE5-4FB6-A1AF-5DE0E93FA5DA}"/>
              </a:ext>
            </a:extLst>
          </p:cNvPr>
          <p:cNvSpPr txBox="1"/>
          <p:nvPr/>
        </p:nvSpPr>
        <p:spPr>
          <a:xfrm>
            <a:off x="1052211" y="1964200"/>
            <a:ext cx="4202481" cy="830997"/>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a:t>
            </a:r>
          </a:p>
          <a:p>
            <a:pPr algn="ctr"/>
            <a:r>
              <a:rPr lang="vi-VN" sz="2400" b="1" i="0" dirty="0">
                <a:solidFill>
                  <a:srgbClr val="0033CC"/>
                </a:solidFill>
                <a:effectLst/>
                <a:latin typeface="Arial" panose="020B0604020202020204" pitchFamily="34" charset="0"/>
                <a:cs typeface="Arial" panose="020B0604020202020204" pitchFamily="34" charset="0"/>
              </a:rPr>
              <a:t> tư bản</a:t>
            </a:r>
          </a:p>
        </p:txBody>
      </p:sp>
      <p:sp>
        <p:nvSpPr>
          <p:cNvPr id="81" name="TextBox 80">
            <a:extLst>
              <a:ext uri="{FF2B5EF4-FFF2-40B4-BE49-F238E27FC236}">
                <a16:creationId xmlns="" xmlns:a16="http://schemas.microsoft.com/office/drawing/2014/main" id="{F5A1265D-A4F5-4DE3-89A7-21781D0C88C9}"/>
              </a:ext>
            </a:extLst>
          </p:cNvPr>
          <p:cNvSpPr txBox="1"/>
          <p:nvPr/>
        </p:nvSpPr>
        <p:spPr>
          <a:xfrm>
            <a:off x="6873864" y="3858202"/>
            <a:ext cx="4978643" cy="830997"/>
          </a:xfrm>
          <a:prstGeom prst="rect">
            <a:avLst/>
          </a:prstGeom>
          <a:noFill/>
          <a:ln>
            <a:solidFill>
              <a:srgbClr val="0033CC"/>
            </a:solidFill>
          </a:ln>
        </p:spPr>
        <p:txBody>
          <a:bodyPr wrap="square">
            <a:spAutoFit/>
          </a:bodyPr>
          <a:lstStyle/>
          <a:p>
            <a:pPr algn="ctr"/>
            <a:r>
              <a:rPr lang="vi-VN" sz="2400" b="1" i="0" dirty="0">
                <a:solidFill>
                  <a:srgbClr val="C00000"/>
                </a:solidFill>
                <a:effectLst/>
              </a:rPr>
              <a:t>3.2.2. Những nhân tố ảnh hưởng</a:t>
            </a:r>
          </a:p>
          <a:p>
            <a:pPr algn="ctr"/>
            <a:r>
              <a:rPr lang="vi-VN" sz="2400" b="1" i="0" dirty="0">
                <a:solidFill>
                  <a:srgbClr val="C00000"/>
                </a:solidFill>
                <a:effectLst/>
              </a:rPr>
              <a:t> tới quy mô tích luỹ</a:t>
            </a:r>
          </a:p>
        </p:txBody>
      </p:sp>
      <p:sp>
        <p:nvSpPr>
          <p:cNvPr id="83" name="TextBox 82">
            <a:extLst>
              <a:ext uri="{FF2B5EF4-FFF2-40B4-BE49-F238E27FC236}">
                <a16:creationId xmlns="" xmlns:a16="http://schemas.microsoft.com/office/drawing/2014/main" id="{54F51B3D-C223-4098-9168-0E71E7FB988D}"/>
              </a:ext>
            </a:extLst>
          </p:cNvPr>
          <p:cNvSpPr txBox="1"/>
          <p:nvPr/>
        </p:nvSpPr>
        <p:spPr>
          <a:xfrm>
            <a:off x="1051616" y="5360807"/>
            <a:ext cx="4203075" cy="830997"/>
          </a:xfrm>
          <a:prstGeom prst="rect">
            <a:avLst/>
          </a:prstGeom>
          <a:noFill/>
          <a:ln>
            <a:solidFill>
              <a:srgbClr val="0033CC"/>
            </a:solidFill>
          </a:ln>
        </p:spPr>
        <p:txBody>
          <a:bodyPr wrap="square">
            <a:spAutoFit/>
          </a:bodyPr>
          <a:lstStyle/>
          <a:p>
            <a:pPr algn="ctr"/>
            <a:r>
              <a:rPr lang="vi-VN" sz="2400" b="1" i="0" dirty="0">
                <a:solidFill>
                  <a:srgbClr val="008000"/>
                </a:solidFill>
                <a:effectLst/>
              </a:rPr>
              <a:t>3.2.3. Một số hệ quả của tích luỹ tư bản</a:t>
            </a:r>
          </a:p>
        </p:txBody>
      </p:sp>
      <p:pic>
        <p:nvPicPr>
          <p:cNvPr id="72" name="Picture 7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a:extLst>
              <a:ext uri="{FF2B5EF4-FFF2-40B4-BE49-F238E27FC236}">
                <a16:creationId xmlns="" xmlns:a16="http://schemas.microsoft.com/office/drawing/2014/main" id="{6E68F6DB-16A5-49BE-ADB4-44A421B1D840}"/>
              </a:ext>
            </a:extLst>
          </p:cNvPr>
          <p:cNvSpPr/>
          <p:nvPr/>
        </p:nvSpPr>
        <p:spPr>
          <a:xfrm>
            <a:off x="1160171" y="5791273"/>
            <a:ext cx="1812925" cy="250825"/>
          </a:xfrm>
          <a:prstGeom prst="ellipse">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37" name="Freeform 33">
            <a:extLst>
              <a:ext uri="{FF2B5EF4-FFF2-40B4-BE49-F238E27FC236}">
                <a16:creationId xmlns="" xmlns:a16="http://schemas.microsoft.com/office/drawing/2014/main" id="{C4E8A81E-B370-4694-987D-2615BEFDEC74}"/>
              </a:ext>
            </a:extLst>
          </p:cNvPr>
          <p:cNvSpPr>
            <a:spLocks/>
          </p:cNvSpPr>
          <p:nvPr/>
        </p:nvSpPr>
        <p:spPr bwMode="auto">
          <a:xfrm>
            <a:off x="255296" y="3065536"/>
            <a:ext cx="2613316" cy="2940050"/>
          </a:xfrm>
          <a:custGeom>
            <a:avLst/>
            <a:gdLst>
              <a:gd name="T0" fmla="*/ 70 w 703"/>
              <a:gd name="T1" fmla="*/ 590 h 702"/>
              <a:gd name="T2" fmla="*/ 113 w 703"/>
              <a:gd name="T3" fmla="*/ 633 h 702"/>
              <a:gd name="T4" fmla="*/ 184 w 703"/>
              <a:gd name="T5" fmla="*/ 702 h 702"/>
              <a:gd name="T6" fmla="*/ 703 w 703"/>
              <a:gd name="T7" fmla="*/ 91 h 702"/>
              <a:gd name="T8" fmla="*/ 679 w 703"/>
              <a:gd name="T9" fmla="*/ 67 h 702"/>
              <a:gd name="T10" fmla="*/ 635 w 703"/>
              <a:gd name="T11" fmla="*/ 25 h 702"/>
              <a:gd name="T12" fmla="*/ 612 w 703"/>
              <a:gd name="T13" fmla="*/ 0 h 702"/>
              <a:gd name="T14" fmla="*/ 0 w 703"/>
              <a:gd name="T15" fmla="*/ 520 h 702"/>
              <a:gd name="T16" fmla="*/ 70 w 703"/>
              <a:gd name="T17" fmla="*/ 590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3" h="702">
                <a:moveTo>
                  <a:pt x="70" y="590"/>
                </a:moveTo>
                <a:lnTo>
                  <a:pt x="113" y="633"/>
                </a:lnTo>
                <a:lnTo>
                  <a:pt x="184" y="702"/>
                </a:lnTo>
                <a:lnTo>
                  <a:pt x="703" y="91"/>
                </a:lnTo>
                <a:lnTo>
                  <a:pt x="679" y="67"/>
                </a:lnTo>
                <a:lnTo>
                  <a:pt x="635" y="25"/>
                </a:lnTo>
                <a:lnTo>
                  <a:pt x="612" y="0"/>
                </a:lnTo>
                <a:lnTo>
                  <a:pt x="0" y="520"/>
                </a:lnTo>
                <a:lnTo>
                  <a:pt x="70" y="590"/>
                </a:lnTo>
                <a:close/>
              </a:path>
            </a:pathLst>
          </a:custGeom>
          <a:gradFill>
            <a:gsLst>
              <a:gs pos="0">
                <a:schemeClr val="accent1"/>
              </a:gs>
              <a:gs pos="100000">
                <a:schemeClr val="accent1">
                  <a:lumMod val="20000"/>
                  <a:lumOff val="80000"/>
                  <a:alpha val="0"/>
                </a:schemeClr>
              </a:gs>
            </a:gsLst>
            <a:lin ang="540000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0" name="Group 29">
            <a:extLst>
              <a:ext uri="{FF2B5EF4-FFF2-40B4-BE49-F238E27FC236}">
                <a16:creationId xmlns="" xmlns:a16="http://schemas.microsoft.com/office/drawing/2014/main" id="{0C7B2785-DFE2-4422-A9D0-2979137F76E5}"/>
              </a:ext>
            </a:extLst>
          </p:cNvPr>
          <p:cNvGrpSpPr>
            <a:grpSpLocks/>
          </p:cNvGrpSpPr>
          <p:nvPr/>
        </p:nvGrpSpPr>
        <p:grpSpPr bwMode="auto">
          <a:xfrm>
            <a:off x="782347" y="2213048"/>
            <a:ext cx="2190750" cy="3732213"/>
            <a:chOff x="896938" y="2733675"/>
            <a:chExt cx="2805112" cy="3732213"/>
          </a:xfrm>
        </p:grpSpPr>
        <p:sp>
          <p:nvSpPr>
            <p:cNvPr id="6" name="Freeform 5">
              <a:extLst>
                <a:ext uri="{FF2B5EF4-FFF2-40B4-BE49-F238E27FC236}">
                  <a16:creationId xmlns="" xmlns:a16="http://schemas.microsoft.com/office/drawing/2014/main" id="{818F411C-604D-426F-B43C-6CF609FF7CEC}"/>
                </a:ext>
              </a:extLst>
            </p:cNvPr>
            <p:cNvSpPr>
              <a:spLocks/>
            </p:cNvSpPr>
            <p:nvPr/>
          </p:nvSpPr>
          <p:spPr bwMode="auto">
            <a:xfrm>
              <a:off x="1866900" y="5719763"/>
              <a:ext cx="222250" cy="690562"/>
            </a:xfrm>
            <a:custGeom>
              <a:avLst/>
              <a:gdLst>
                <a:gd name="T0" fmla="*/ 1 w 24"/>
                <a:gd name="T1" fmla="*/ 2 h 75"/>
                <a:gd name="T2" fmla="*/ 4 w 24"/>
                <a:gd name="T3" fmla="*/ 75 h 75"/>
                <a:gd name="T4" fmla="*/ 10 w 24"/>
                <a:gd name="T5" fmla="*/ 75 h 75"/>
                <a:gd name="T6" fmla="*/ 24 w 24"/>
                <a:gd name="T7" fmla="*/ 0 h 75"/>
                <a:gd name="T8" fmla="*/ 1 w 24"/>
                <a:gd name="T9" fmla="*/ 2 h 75"/>
              </a:gdLst>
              <a:ahLst/>
              <a:cxnLst>
                <a:cxn ang="0">
                  <a:pos x="T0" y="T1"/>
                </a:cxn>
                <a:cxn ang="0">
                  <a:pos x="T2" y="T3"/>
                </a:cxn>
                <a:cxn ang="0">
                  <a:pos x="T4" y="T5"/>
                </a:cxn>
                <a:cxn ang="0">
                  <a:pos x="T6" y="T7"/>
                </a:cxn>
                <a:cxn ang="0">
                  <a:pos x="T8" y="T9"/>
                </a:cxn>
              </a:cxnLst>
              <a:rect l="0" t="0" r="r" b="b"/>
              <a:pathLst>
                <a:path w="24" h="75">
                  <a:moveTo>
                    <a:pt x="1" y="2"/>
                  </a:moveTo>
                  <a:cubicBezTo>
                    <a:pt x="0" y="8"/>
                    <a:pt x="4" y="75"/>
                    <a:pt x="4" y="75"/>
                  </a:cubicBezTo>
                  <a:cubicBezTo>
                    <a:pt x="10" y="75"/>
                    <a:pt x="10" y="75"/>
                    <a:pt x="10" y="75"/>
                  </a:cubicBezTo>
                  <a:cubicBezTo>
                    <a:pt x="24" y="0"/>
                    <a:pt x="24" y="0"/>
                    <a:pt x="24" y="0"/>
                  </a:cubicBezTo>
                  <a:lnTo>
                    <a:pt x="1" y="2"/>
                  </a:ln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7" name="Freeform 6">
              <a:extLst>
                <a:ext uri="{FF2B5EF4-FFF2-40B4-BE49-F238E27FC236}">
                  <a16:creationId xmlns="" xmlns:a16="http://schemas.microsoft.com/office/drawing/2014/main" id="{FFB6360F-C508-4BC9-A62C-F46CDAF13200}"/>
                </a:ext>
              </a:extLst>
            </p:cNvPr>
            <p:cNvSpPr>
              <a:spLocks/>
            </p:cNvSpPr>
            <p:nvPr/>
          </p:nvSpPr>
          <p:spPr bwMode="auto">
            <a:xfrm>
              <a:off x="2347913" y="5719763"/>
              <a:ext cx="211137" cy="690562"/>
            </a:xfrm>
            <a:custGeom>
              <a:avLst/>
              <a:gdLst>
                <a:gd name="T0" fmla="*/ 0 w 133"/>
                <a:gd name="T1" fmla="*/ 0 h 435"/>
                <a:gd name="T2" fmla="*/ 133 w 133"/>
                <a:gd name="T3" fmla="*/ 0 h 435"/>
                <a:gd name="T4" fmla="*/ 75 w 133"/>
                <a:gd name="T5" fmla="*/ 435 h 435"/>
                <a:gd name="T6" fmla="*/ 40 w 133"/>
                <a:gd name="T7" fmla="*/ 435 h 435"/>
                <a:gd name="T8" fmla="*/ 0 w 133"/>
                <a:gd name="T9" fmla="*/ 0 h 435"/>
              </a:gdLst>
              <a:ahLst/>
              <a:cxnLst>
                <a:cxn ang="0">
                  <a:pos x="T0" y="T1"/>
                </a:cxn>
                <a:cxn ang="0">
                  <a:pos x="T2" y="T3"/>
                </a:cxn>
                <a:cxn ang="0">
                  <a:pos x="T4" y="T5"/>
                </a:cxn>
                <a:cxn ang="0">
                  <a:pos x="T6" y="T7"/>
                </a:cxn>
                <a:cxn ang="0">
                  <a:pos x="T8" y="T9"/>
                </a:cxn>
              </a:cxnLst>
              <a:rect l="0" t="0" r="r" b="b"/>
              <a:pathLst>
                <a:path w="133" h="435">
                  <a:moveTo>
                    <a:pt x="0" y="0"/>
                  </a:moveTo>
                  <a:lnTo>
                    <a:pt x="133" y="0"/>
                  </a:lnTo>
                  <a:lnTo>
                    <a:pt x="75" y="435"/>
                  </a:lnTo>
                  <a:lnTo>
                    <a:pt x="40" y="435"/>
                  </a:lnTo>
                  <a:lnTo>
                    <a:pt x="0" y="0"/>
                  </a:ln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8" name="Oval 7">
              <a:extLst>
                <a:ext uri="{FF2B5EF4-FFF2-40B4-BE49-F238E27FC236}">
                  <a16:creationId xmlns="" xmlns:a16="http://schemas.microsoft.com/office/drawing/2014/main" id="{D631DDB9-35BB-4A73-B598-13031D6C860B}"/>
                </a:ext>
              </a:extLst>
            </p:cNvPr>
            <p:cNvSpPr>
              <a:spLocks noChangeArrowheads="1"/>
            </p:cNvSpPr>
            <p:nvPr/>
          </p:nvSpPr>
          <p:spPr bwMode="auto">
            <a:xfrm>
              <a:off x="1479550" y="2871788"/>
              <a:ext cx="1347788" cy="1344612"/>
            </a:xfrm>
            <a:prstGeom prst="ellipse">
              <a:avLst/>
            </a:prstGeom>
            <a:solidFill>
              <a:schemeClr val="accent1">
                <a:lumMod val="20000"/>
                <a:lumOff val="8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Freeform 8">
              <a:extLst>
                <a:ext uri="{FF2B5EF4-FFF2-40B4-BE49-F238E27FC236}">
                  <a16:creationId xmlns="" xmlns:a16="http://schemas.microsoft.com/office/drawing/2014/main" id="{8CE5FDF9-0632-4DD6-BADD-5D9592C19881}"/>
                </a:ext>
              </a:extLst>
            </p:cNvPr>
            <p:cNvSpPr>
              <a:spLocks/>
            </p:cNvSpPr>
            <p:nvPr/>
          </p:nvSpPr>
          <p:spPr bwMode="auto">
            <a:xfrm>
              <a:off x="896938" y="2733675"/>
              <a:ext cx="1339850" cy="1271588"/>
            </a:xfrm>
            <a:custGeom>
              <a:avLst/>
              <a:gdLst>
                <a:gd name="T0" fmla="*/ 145 w 145"/>
                <a:gd name="T1" fmla="*/ 9 h 138"/>
                <a:gd name="T2" fmla="*/ 81 w 145"/>
                <a:gd name="T3" fmla="*/ 37 h 138"/>
                <a:gd name="T4" fmla="*/ 0 w 145"/>
                <a:gd name="T5" fmla="*/ 88 h 138"/>
                <a:gd name="T6" fmla="*/ 88 w 145"/>
                <a:gd name="T7" fmla="*/ 101 h 138"/>
                <a:gd name="T8" fmla="*/ 145 w 145"/>
                <a:gd name="T9" fmla="*/ 9 h 138"/>
              </a:gdLst>
              <a:ahLst/>
              <a:cxnLst>
                <a:cxn ang="0">
                  <a:pos x="T0" y="T1"/>
                </a:cxn>
                <a:cxn ang="0">
                  <a:pos x="T2" y="T3"/>
                </a:cxn>
                <a:cxn ang="0">
                  <a:pos x="T4" y="T5"/>
                </a:cxn>
                <a:cxn ang="0">
                  <a:pos x="T6" y="T7"/>
                </a:cxn>
                <a:cxn ang="0">
                  <a:pos x="T8" y="T9"/>
                </a:cxn>
              </a:cxnLst>
              <a:rect l="0" t="0" r="r" b="b"/>
              <a:pathLst>
                <a:path w="145" h="138">
                  <a:moveTo>
                    <a:pt x="145" y="9"/>
                  </a:moveTo>
                  <a:cubicBezTo>
                    <a:pt x="145" y="9"/>
                    <a:pt x="105" y="0"/>
                    <a:pt x="81" y="37"/>
                  </a:cubicBezTo>
                  <a:cubicBezTo>
                    <a:pt x="58" y="73"/>
                    <a:pt x="0" y="88"/>
                    <a:pt x="0" y="88"/>
                  </a:cubicBezTo>
                  <a:cubicBezTo>
                    <a:pt x="0" y="88"/>
                    <a:pt x="35" y="138"/>
                    <a:pt x="88" y="101"/>
                  </a:cubicBezTo>
                  <a:cubicBezTo>
                    <a:pt x="141" y="63"/>
                    <a:pt x="134" y="12"/>
                    <a:pt x="145" y="9"/>
                  </a:cubicBezTo>
                  <a:close/>
                </a:path>
              </a:pathLst>
            </a:custGeom>
            <a:solidFill>
              <a:schemeClr val="tx1">
                <a:lumMod val="65000"/>
                <a:lumOff val="3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0" name="Freeform 9">
              <a:extLst>
                <a:ext uri="{FF2B5EF4-FFF2-40B4-BE49-F238E27FC236}">
                  <a16:creationId xmlns="" xmlns:a16="http://schemas.microsoft.com/office/drawing/2014/main" id="{5988FA6E-91E5-4DA8-82DC-CD9D316E31E3}"/>
                </a:ext>
              </a:extLst>
            </p:cNvPr>
            <p:cNvSpPr>
              <a:spLocks/>
            </p:cNvSpPr>
            <p:nvPr/>
          </p:nvSpPr>
          <p:spPr bwMode="auto">
            <a:xfrm>
              <a:off x="2089150" y="2733675"/>
              <a:ext cx="1347788" cy="1271588"/>
            </a:xfrm>
            <a:custGeom>
              <a:avLst/>
              <a:gdLst>
                <a:gd name="T0" fmla="*/ 0 w 146"/>
                <a:gd name="T1" fmla="*/ 9 h 138"/>
                <a:gd name="T2" fmla="*/ 64 w 146"/>
                <a:gd name="T3" fmla="*/ 37 h 138"/>
                <a:gd name="T4" fmla="*/ 146 w 146"/>
                <a:gd name="T5" fmla="*/ 88 h 138"/>
                <a:gd name="T6" fmla="*/ 58 w 146"/>
                <a:gd name="T7" fmla="*/ 101 h 138"/>
                <a:gd name="T8" fmla="*/ 0 w 146"/>
                <a:gd name="T9" fmla="*/ 9 h 138"/>
              </a:gdLst>
              <a:ahLst/>
              <a:cxnLst>
                <a:cxn ang="0">
                  <a:pos x="T0" y="T1"/>
                </a:cxn>
                <a:cxn ang="0">
                  <a:pos x="T2" y="T3"/>
                </a:cxn>
                <a:cxn ang="0">
                  <a:pos x="T4" y="T5"/>
                </a:cxn>
                <a:cxn ang="0">
                  <a:pos x="T6" y="T7"/>
                </a:cxn>
                <a:cxn ang="0">
                  <a:pos x="T8" y="T9"/>
                </a:cxn>
              </a:cxnLst>
              <a:rect l="0" t="0" r="r" b="b"/>
              <a:pathLst>
                <a:path w="146" h="138">
                  <a:moveTo>
                    <a:pt x="0" y="9"/>
                  </a:moveTo>
                  <a:cubicBezTo>
                    <a:pt x="0" y="9"/>
                    <a:pt x="41" y="0"/>
                    <a:pt x="64" y="37"/>
                  </a:cubicBezTo>
                  <a:cubicBezTo>
                    <a:pt x="88" y="73"/>
                    <a:pt x="146" y="88"/>
                    <a:pt x="146" y="88"/>
                  </a:cubicBezTo>
                  <a:cubicBezTo>
                    <a:pt x="146" y="88"/>
                    <a:pt x="111" y="138"/>
                    <a:pt x="58" y="101"/>
                  </a:cubicBezTo>
                  <a:cubicBezTo>
                    <a:pt x="5" y="63"/>
                    <a:pt x="12" y="12"/>
                    <a:pt x="0" y="9"/>
                  </a:cubicBezTo>
                  <a:close/>
                </a:path>
              </a:pathLst>
            </a:custGeom>
            <a:solidFill>
              <a:schemeClr val="tx1">
                <a:lumMod val="65000"/>
                <a:lumOff val="3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4279" name="Freeform 10">
              <a:extLst>
                <a:ext uri="{FF2B5EF4-FFF2-40B4-BE49-F238E27FC236}">
                  <a16:creationId xmlns="" xmlns:a16="http://schemas.microsoft.com/office/drawing/2014/main" id="{A6DAD2E5-DE80-43C1-BB4D-D9625A63E53D}"/>
                </a:ext>
              </a:extLst>
            </p:cNvPr>
            <p:cNvSpPr>
              <a:spLocks/>
            </p:cNvSpPr>
            <p:nvPr/>
          </p:nvSpPr>
          <p:spPr bwMode="auto">
            <a:xfrm>
              <a:off x="1958975" y="3746500"/>
              <a:ext cx="379412" cy="360363"/>
            </a:xfrm>
            <a:custGeom>
              <a:avLst/>
              <a:gdLst>
                <a:gd name="T0" fmla="*/ 0 w 41"/>
                <a:gd name="T1" fmla="*/ 2147483646 h 39"/>
                <a:gd name="T2" fmla="*/ 2147483646 w 41"/>
                <a:gd name="T3" fmla="*/ 0 h 39"/>
                <a:gd name="T4" fmla="*/ 2147483646 w 41"/>
                <a:gd name="T5" fmla="*/ 2147483646 h 39"/>
                <a:gd name="T6" fmla="*/ 0 w 41"/>
                <a:gd name="T7" fmla="*/ 2147483646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39">
                  <a:moveTo>
                    <a:pt x="0" y="7"/>
                  </a:moveTo>
                  <a:cubicBezTo>
                    <a:pt x="41" y="0"/>
                    <a:pt x="41" y="0"/>
                    <a:pt x="41" y="0"/>
                  </a:cubicBezTo>
                  <a:cubicBezTo>
                    <a:pt x="41" y="0"/>
                    <a:pt x="39" y="26"/>
                    <a:pt x="26" y="32"/>
                  </a:cubicBezTo>
                  <a:cubicBezTo>
                    <a:pt x="12" y="39"/>
                    <a:pt x="0" y="7"/>
                    <a:pt x="0" y="7"/>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94280" name="Freeform 11">
              <a:extLst>
                <a:ext uri="{FF2B5EF4-FFF2-40B4-BE49-F238E27FC236}">
                  <a16:creationId xmlns="" xmlns:a16="http://schemas.microsoft.com/office/drawing/2014/main" id="{F50016E0-625E-4E58-A059-4A2DD81588F7}"/>
                </a:ext>
              </a:extLst>
            </p:cNvPr>
            <p:cNvSpPr>
              <a:spLocks/>
            </p:cNvSpPr>
            <p:nvPr/>
          </p:nvSpPr>
          <p:spPr bwMode="auto">
            <a:xfrm>
              <a:off x="1497013" y="4170363"/>
              <a:ext cx="1441450" cy="1595438"/>
            </a:xfrm>
            <a:custGeom>
              <a:avLst/>
              <a:gdLst>
                <a:gd name="T0" fmla="*/ 2147483646 w 156"/>
                <a:gd name="T1" fmla="*/ 2147483646 h 173"/>
                <a:gd name="T2" fmla="*/ 0 w 156"/>
                <a:gd name="T3" fmla="*/ 2147483646 h 173"/>
                <a:gd name="T4" fmla="*/ 2147483646 w 156"/>
                <a:gd name="T5" fmla="*/ 2147483646 h 173"/>
                <a:gd name="T6" fmla="*/ 2147483646 w 156"/>
                <a:gd name="T7" fmla="*/ 0 h 173"/>
                <a:gd name="T8" fmla="*/ 2147483646 w 156"/>
                <a:gd name="T9" fmla="*/ 2147483646 h 17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 h="173">
                  <a:moveTo>
                    <a:pt x="50" y="2"/>
                  </a:moveTo>
                  <a:cubicBezTo>
                    <a:pt x="49" y="2"/>
                    <a:pt x="0" y="173"/>
                    <a:pt x="0" y="173"/>
                  </a:cubicBezTo>
                  <a:cubicBezTo>
                    <a:pt x="156" y="173"/>
                    <a:pt x="156" y="173"/>
                    <a:pt x="156" y="173"/>
                  </a:cubicBezTo>
                  <a:cubicBezTo>
                    <a:pt x="98" y="0"/>
                    <a:pt x="98" y="0"/>
                    <a:pt x="98" y="0"/>
                  </a:cubicBezTo>
                  <a:lnTo>
                    <a:pt x="50" y="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94281" name="Freeform 12">
              <a:extLst>
                <a:ext uri="{FF2B5EF4-FFF2-40B4-BE49-F238E27FC236}">
                  <a16:creationId xmlns="" xmlns:a16="http://schemas.microsoft.com/office/drawing/2014/main" id="{B19A5E09-2FAD-43DF-AE1B-5D552BB4B3ED}"/>
                </a:ext>
              </a:extLst>
            </p:cNvPr>
            <p:cNvSpPr>
              <a:spLocks/>
            </p:cNvSpPr>
            <p:nvPr/>
          </p:nvSpPr>
          <p:spPr bwMode="auto">
            <a:xfrm>
              <a:off x="2449513" y="3830638"/>
              <a:ext cx="876300" cy="901700"/>
            </a:xfrm>
            <a:custGeom>
              <a:avLst/>
              <a:gdLst>
                <a:gd name="T0" fmla="*/ 0 w 95"/>
                <a:gd name="T1" fmla="*/ 2147483646 h 98"/>
                <a:gd name="T2" fmla="*/ 2147483646 w 95"/>
                <a:gd name="T3" fmla="*/ 0 h 98"/>
                <a:gd name="T4" fmla="*/ 2147483646 w 95"/>
                <a:gd name="T5" fmla="*/ 2147483646 h 98"/>
                <a:gd name="T6" fmla="*/ 2147483646 w 95"/>
                <a:gd name="T7" fmla="*/ 2147483646 h 98"/>
                <a:gd name="T8" fmla="*/ 0 w 95"/>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98">
                  <a:moveTo>
                    <a:pt x="0" y="63"/>
                  </a:moveTo>
                  <a:cubicBezTo>
                    <a:pt x="0" y="61"/>
                    <a:pt x="86" y="0"/>
                    <a:pt x="86" y="0"/>
                  </a:cubicBezTo>
                  <a:cubicBezTo>
                    <a:pt x="95" y="10"/>
                    <a:pt x="95" y="10"/>
                    <a:pt x="95" y="10"/>
                  </a:cubicBezTo>
                  <a:cubicBezTo>
                    <a:pt x="15" y="98"/>
                    <a:pt x="15" y="98"/>
                    <a:pt x="15" y="98"/>
                  </a:cubicBezTo>
                  <a:lnTo>
                    <a:pt x="0" y="6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94282" name="Freeform 13">
              <a:extLst>
                <a:ext uri="{FF2B5EF4-FFF2-40B4-BE49-F238E27FC236}">
                  <a16:creationId xmlns="" xmlns:a16="http://schemas.microsoft.com/office/drawing/2014/main" id="{35FC6678-0981-4886-A84A-74AB6F89157C}"/>
                </a:ext>
              </a:extLst>
            </p:cNvPr>
            <p:cNvSpPr>
              <a:spLocks/>
            </p:cNvSpPr>
            <p:nvPr/>
          </p:nvSpPr>
          <p:spPr bwMode="auto">
            <a:xfrm>
              <a:off x="998538" y="4400550"/>
              <a:ext cx="960437" cy="811213"/>
            </a:xfrm>
            <a:custGeom>
              <a:avLst/>
              <a:gdLst>
                <a:gd name="T0" fmla="*/ 2147483646 w 605"/>
                <a:gd name="T1" fmla="*/ 0 h 511"/>
                <a:gd name="T2" fmla="*/ 0 w 605"/>
                <a:gd name="T3" fmla="*/ 2147483646 h 511"/>
                <a:gd name="T4" fmla="*/ 2147483646 w 605"/>
                <a:gd name="T5" fmla="*/ 2147483646 h 511"/>
                <a:gd name="T6" fmla="*/ 2147483646 w 605"/>
                <a:gd name="T7" fmla="*/ 2147483646 h 511"/>
                <a:gd name="T8" fmla="*/ 2147483646 w 605"/>
                <a:gd name="T9" fmla="*/ 0 h 5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511">
                  <a:moveTo>
                    <a:pt x="605" y="0"/>
                  </a:moveTo>
                  <a:lnTo>
                    <a:pt x="0" y="430"/>
                  </a:lnTo>
                  <a:lnTo>
                    <a:pt x="47" y="511"/>
                  </a:lnTo>
                  <a:lnTo>
                    <a:pt x="559" y="291"/>
                  </a:lnTo>
                  <a:lnTo>
                    <a:pt x="60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25" name="Oval 24">
              <a:extLst>
                <a:ext uri="{FF2B5EF4-FFF2-40B4-BE49-F238E27FC236}">
                  <a16:creationId xmlns="" xmlns:a16="http://schemas.microsoft.com/office/drawing/2014/main" id="{C7D0E516-EEBF-4D1A-8E4A-EA3D57560B7C}"/>
                </a:ext>
              </a:extLst>
            </p:cNvPr>
            <p:cNvSpPr>
              <a:spLocks noChangeArrowheads="1"/>
            </p:cNvSpPr>
            <p:nvPr/>
          </p:nvSpPr>
          <p:spPr bwMode="auto">
            <a:xfrm>
              <a:off x="942975" y="5045075"/>
              <a:ext cx="193675" cy="193675"/>
            </a:xfrm>
            <a:prstGeom prst="ellipse">
              <a:avLst/>
            </a:prstGeom>
            <a:solidFill>
              <a:schemeClr val="accent1">
                <a:lumMod val="40000"/>
                <a:lumOff val="6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6" name="Freeform 25">
              <a:extLst>
                <a:ext uri="{FF2B5EF4-FFF2-40B4-BE49-F238E27FC236}">
                  <a16:creationId xmlns="" xmlns:a16="http://schemas.microsoft.com/office/drawing/2014/main" id="{C540D3BB-B49C-4379-B828-FC01CB3735E8}"/>
                </a:ext>
              </a:extLst>
            </p:cNvPr>
            <p:cNvSpPr>
              <a:spLocks/>
            </p:cNvSpPr>
            <p:nvPr/>
          </p:nvSpPr>
          <p:spPr bwMode="auto">
            <a:xfrm>
              <a:off x="2411413" y="6243638"/>
              <a:ext cx="527050" cy="222250"/>
            </a:xfrm>
            <a:custGeom>
              <a:avLst/>
              <a:gdLst>
                <a:gd name="T0" fmla="*/ 0 w 57"/>
                <a:gd name="T1" fmla="*/ 18 h 24"/>
                <a:gd name="T2" fmla="*/ 38 w 57"/>
                <a:gd name="T3" fmla="*/ 12 h 24"/>
                <a:gd name="T4" fmla="*/ 0 w 57"/>
                <a:gd name="T5" fmla="*/ 18 h 24"/>
              </a:gdLst>
              <a:ahLst/>
              <a:cxnLst>
                <a:cxn ang="0">
                  <a:pos x="T0" y="T1"/>
                </a:cxn>
                <a:cxn ang="0">
                  <a:pos x="T2" y="T3"/>
                </a:cxn>
                <a:cxn ang="0">
                  <a:pos x="T4" y="T5"/>
                </a:cxn>
              </a:cxnLst>
              <a:rect l="0" t="0" r="r" b="b"/>
              <a:pathLst>
                <a:path w="57" h="24">
                  <a:moveTo>
                    <a:pt x="0" y="18"/>
                  </a:moveTo>
                  <a:cubicBezTo>
                    <a:pt x="0" y="18"/>
                    <a:pt x="18" y="0"/>
                    <a:pt x="38" y="12"/>
                  </a:cubicBezTo>
                  <a:cubicBezTo>
                    <a:pt x="57" y="24"/>
                    <a:pt x="0" y="18"/>
                    <a:pt x="0" y="18"/>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7" name="Freeform 26">
              <a:extLst>
                <a:ext uri="{FF2B5EF4-FFF2-40B4-BE49-F238E27FC236}">
                  <a16:creationId xmlns="" xmlns:a16="http://schemas.microsoft.com/office/drawing/2014/main" id="{D7E4A108-E638-4C25-9EC9-BC544ABF4B87}"/>
                </a:ext>
              </a:extLst>
            </p:cNvPr>
            <p:cNvSpPr>
              <a:spLocks/>
            </p:cNvSpPr>
            <p:nvPr/>
          </p:nvSpPr>
          <p:spPr bwMode="auto">
            <a:xfrm>
              <a:off x="1441450" y="6243638"/>
              <a:ext cx="527050" cy="222250"/>
            </a:xfrm>
            <a:custGeom>
              <a:avLst/>
              <a:gdLst>
                <a:gd name="T0" fmla="*/ 57 w 57"/>
                <a:gd name="T1" fmla="*/ 18 h 24"/>
                <a:gd name="T2" fmla="*/ 19 w 57"/>
                <a:gd name="T3" fmla="*/ 12 h 24"/>
                <a:gd name="T4" fmla="*/ 57 w 57"/>
                <a:gd name="T5" fmla="*/ 18 h 24"/>
              </a:gdLst>
              <a:ahLst/>
              <a:cxnLst>
                <a:cxn ang="0">
                  <a:pos x="T0" y="T1"/>
                </a:cxn>
                <a:cxn ang="0">
                  <a:pos x="T2" y="T3"/>
                </a:cxn>
                <a:cxn ang="0">
                  <a:pos x="T4" y="T5"/>
                </a:cxn>
              </a:cxnLst>
              <a:rect l="0" t="0" r="r" b="b"/>
              <a:pathLst>
                <a:path w="57" h="24">
                  <a:moveTo>
                    <a:pt x="57" y="18"/>
                  </a:moveTo>
                  <a:cubicBezTo>
                    <a:pt x="57" y="18"/>
                    <a:pt x="38" y="0"/>
                    <a:pt x="19" y="12"/>
                  </a:cubicBezTo>
                  <a:cubicBezTo>
                    <a:pt x="0" y="24"/>
                    <a:pt x="57" y="18"/>
                    <a:pt x="57" y="18"/>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94286" name="Group 28">
              <a:extLst>
                <a:ext uri="{FF2B5EF4-FFF2-40B4-BE49-F238E27FC236}">
                  <a16:creationId xmlns="" xmlns:a16="http://schemas.microsoft.com/office/drawing/2014/main" id="{89E71EAB-A2F0-4F25-BE15-ACAE7C28FF7F}"/>
                </a:ext>
              </a:extLst>
            </p:cNvPr>
            <p:cNvGrpSpPr>
              <a:grpSpLocks/>
            </p:cNvGrpSpPr>
            <p:nvPr/>
          </p:nvGrpSpPr>
          <p:grpSpPr bwMode="auto">
            <a:xfrm>
              <a:off x="2614613" y="3121025"/>
              <a:ext cx="1087437" cy="1222375"/>
              <a:chOff x="2614613" y="3121025"/>
              <a:chExt cx="1087437" cy="1222375"/>
            </a:xfrm>
          </p:grpSpPr>
          <p:sp>
            <p:nvSpPr>
              <p:cNvPr id="15" name="Freeform 14">
                <a:extLst>
                  <a:ext uri="{FF2B5EF4-FFF2-40B4-BE49-F238E27FC236}">
                    <a16:creationId xmlns="" xmlns:a16="http://schemas.microsoft.com/office/drawing/2014/main" id="{FD8E0A03-EA35-4FFD-B64E-3F9A21B23C39}"/>
                  </a:ext>
                </a:extLst>
              </p:cNvPr>
              <p:cNvSpPr>
                <a:spLocks/>
              </p:cNvSpPr>
              <p:nvPr/>
            </p:nvSpPr>
            <p:spPr bwMode="auto">
              <a:xfrm>
                <a:off x="3325813" y="3148013"/>
                <a:ext cx="277812" cy="469900"/>
              </a:xfrm>
              <a:custGeom>
                <a:avLst/>
                <a:gdLst>
                  <a:gd name="T0" fmla="*/ 22 w 30"/>
                  <a:gd name="T1" fmla="*/ 49 h 51"/>
                  <a:gd name="T2" fmla="*/ 8 w 30"/>
                  <a:gd name="T3" fmla="*/ 48 h 51"/>
                  <a:gd name="T4" fmla="*/ 9 w 30"/>
                  <a:gd name="T5" fmla="*/ 45 h 51"/>
                  <a:gd name="T6" fmla="*/ 22 w 30"/>
                  <a:gd name="T7" fmla="*/ 44 h 51"/>
                  <a:gd name="T8" fmla="*/ 23 w 30"/>
                  <a:gd name="T9" fmla="*/ 26 h 51"/>
                  <a:gd name="T10" fmla="*/ 14 w 30"/>
                  <a:gd name="T11" fmla="*/ 6 h 51"/>
                  <a:gd name="T12" fmla="*/ 3 w 30"/>
                  <a:gd name="T13" fmla="*/ 14 h 51"/>
                  <a:gd name="T14" fmla="*/ 0 w 30"/>
                  <a:gd name="T15" fmla="*/ 12 h 51"/>
                  <a:gd name="T16" fmla="*/ 15 w 30"/>
                  <a:gd name="T17" fmla="*/ 3 h 51"/>
                  <a:gd name="T18" fmla="*/ 27 w 30"/>
                  <a:gd name="T19" fmla="*/ 24 h 51"/>
                  <a:gd name="T20" fmla="*/ 24 w 30"/>
                  <a:gd name="T21" fmla="*/ 47 h 51"/>
                  <a:gd name="T22" fmla="*/ 22 w 30"/>
                  <a:gd name="T23"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1">
                    <a:moveTo>
                      <a:pt x="22" y="49"/>
                    </a:moveTo>
                    <a:cubicBezTo>
                      <a:pt x="18" y="51"/>
                      <a:pt x="14" y="50"/>
                      <a:pt x="8" y="48"/>
                    </a:cubicBezTo>
                    <a:cubicBezTo>
                      <a:pt x="9" y="45"/>
                      <a:pt x="9" y="45"/>
                      <a:pt x="9" y="45"/>
                    </a:cubicBezTo>
                    <a:cubicBezTo>
                      <a:pt x="15" y="47"/>
                      <a:pt x="19" y="46"/>
                      <a:pt x="22" y="44"/>
                    </a:cubicBezTo>
                    <a:cubicBezTo>
                      <a:pt x="25" y="41"/>
                      <a:pt x="26" y="35"/>
                      <a:pt x="23" y="26"/>
                    </a:cubicBezTo>
                    <a:cubicBezTo>
                      <a:pt x="21" y="15"/>
                      <a:pt x="16" y="7"/>
                      <a:pt x="14" y="6"/>
                    </a:cubicBezTo>
                    <a:cubicBezTo>
                      <a:pt x="9" y="5"/>
                      <a:pt x="3" y="14"/>
                      <a:pt x="3" y="14"/>
                    </a:cubicBezTo>
                    <a:cubicBezTo>
                      <a:pt x="0" y="12"/>
                      <a:pt x="0" y="12"/>
                      <a:pt x="0" y="12"/>
                    </a:cubicBezTo>
                    <a:cubicBezTo>
                      <a:pt x="0" y="12"/>
                      <a:pt x="7" y="0"/>
                      <a:pt x="15" y="3"/>
                    </a:cubicBezTo>
                    <a:cubicBezTo>
                      <a:pt x="20" y="4"/>
                      <a:pt x="25" y="15"/>
                      <a:pt x="27" y="24"/>
                    </a:cubicBezTo>
                    <a:cubicBezTo>
                      <a:pt x="29" y="30"/>
                      <a:pt x="30" y="42"/>
                      <a:pt x="24" y="47"/>
                    </a:cubicBezTo>
                    <a:cubicBezTo>
                      <a:pt x="24" y="48"/>
                      <a:pt x="23" y="48"/>
                      <a:pt x="22" y="49"/>
                    </a:cubicBez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6" name="Freeform 15">
                <a:extLst>
                  <a:ext uri="{FF2B5EF4-FFF2-40B4-BE49-F238E27FC236}">
                    <a16:creationId xmlns="" xmlns:a16="http://schemas.microsoft.com/office/drawing/2014/main" id="{64989171-436C-4E84-BB6A-765EC88F5B5B}"/>
                  </a:ext>
                </a:extLst>
              </p:cNvPr>
              <p:cNvSpPr>
                <a:spLocks/>
              </p:cNvSpPr>
              <p:nvPr/>
            </p:nvSpPr>
            <p:spPr bwMode="auto">
              <a:xfrm>
                <a:off x="2614613" y="3498850"/>
                <a:ext cx="388937" cy="414338"/>
              </a:xfrm>
              <a:custGeom>
                <a:avLst/>
                <a:gdLst>
                  <a:gd name="T0" fmla="*/ 34 w 42"/>
                  <a:gd name="T1" fmla="*/ 43 h 45"/>
                  <a:gd name="T2" fmla="*/ 31 w 42"/>
                  <a:gd name="T3" fmla="*/ 43 h 45"/>
                  <a:gd name="T4" fmla="*/ 11 w 42"/>
                  <a:gd name="T5" fmla="*/ 31 h 45"/>
                  <a:gd name="T6" fmla="*/ 1 w 42"/>
                  <a:gd name="T7" fmla="*/ 9 h 45"/>
                  <a:gd name="T8" fmla="*/ 19 w 42"/>
                  <a:gd name="T9" fmla="*/ 2 h 45"/>
                  <a:gd name="T10" fmla="*/ 18 w 42"/>
                  <a:gd name="T11" fmla="*/ 6 h 45"/>
                  <a:gd name="T12" fmla="*/ 5 w 42"/>
                  <a:gd name="T13" fmla="*/ 10 h 45"/>
                  <a:gd name="T14" fmla="*/ 14 w 42"/>
                  <a:gd name="T15" fmla="*/ 29 h 45"/>
                  <a:gd name="T16" fmla="*/ 30 w 42"/>
                  <a:gd name="T17" fmla="*/ 39 h 45"/>
                  <a:gd name="T18" fmla="*/ 38 w 42"/>
                  <a:gd name="T19" fmla="*/ 30 h 45"/>
                  <a:gd name="T20" fmla="*/ 42 w 42"/>
                  <a:gd name="T21" fmla="*/ 31 h 45"/>
                  <a:gd name="T22" fmla="*/ 34 w 42"/>
                  <a:gd name="T23"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5">
                    <a:moveTo>
                      <a:pt x="34" y="43"/>
                    </a:moveTo>
                    <a:cubicBezTo>
                      <a:pt x="33" y="43"/>
                      <a:pt x="32" y="43"/>
                      <a:pt x="31" y="43"/>
                    </a:cubicBezTo>
                    <a:cubicBezTo>
                      <a:pt x="23" y="45"/>
                      <a:pt x="15" y="36"/>
                      <a:pt x="11" y="31"/>
                    </a:cubicBezTo>
                    <a:cubicBezTo>
                      <a:pt x="5" y="24"/>
                      <a:pt x="0" y="13"/>
                      <a:pt x="1" y="9"/>
                    </a:cubicBezTo>
                    <a:cubicBezTo>
                      <a:pt x="5" y="0"/>
                      <a:pt x="18" y="2"/>
                      <a:pt x="19" y="2"/>
                    </a:cubicBezTo>
                    <a:cubicBezTo>
                      <a:pt x="18" y="6"/>
                      <a:pt x="18" y="6"/>
                      <a:pt x="18" y="6"/>
                    </a:cubicBezTo>
                    <a:cubicBezTo>
                      <a:pt x="18" y="6"/>
                      <a:pt x="7" y="5"/>
                      <a:pt x="5" y="10"/>
                    </a:cubicBezTo>
                    <a:cubicBezTo>
                      <a:pt x="4" y="12"/>
                      <a:pt x="8" y="21"/>
                      <a:pt x="14" y="29"/>
                    </a:cubicBezTo>
                    <a:cubicBezTo>
                      <a:pt x="20" y="36"/>
                      <a:pt x="26" y="40"/>
                      <a:pt x="30" y="39"/>
                    </a:cubicBezTo>
                    <a:cubicBezTo>
                      <a:pt x="33" y="39"/>
                      <a:pt x="36" y="36"/>
                      <a:pt x="38" y="30"/>
                    </a:cubicBezTo>
                    <a:cubicBezTo>
                      <a:pt x="42" y="31"/>
                      <a:pt x="42" y="31"/>
                      <a:pt x="42" y="31"/>
                    </a:cubicBezTo>
                    <a:cubicBezTo>
                      <a:pt x="40" y="37"/>
                      <a:pt x="37" y="41"/>
                      <a:pt x="34" y="43"/>
                    </a:cubicBez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7" name="Freeform 16">
                <a:extLst>
                  <a:ext uri="{FF2B5EF4-FFF2-40B4-BE49-F238E27FC236}">
                    <a16:creationId xmlns="" xmlns:a16="http://schemas.microsoft.com/office/drawing/2014/main" id="{A8700820-507E-49A3-8388-51E85F147003}"/>
                  </a:ext>
                </a:extLst>
              </p:cNvPr>
              <p:cNvSpPr>
                <a:spLocks/>
              </p:cNvSpPr>
              <p:nvPr/>
            </p:nvSpPr>
            <p:spPr bwMode="auto">
              <a:xfrm>
                <a:off x="3224213" y="3949700"/>
                <a:ext cx="287337" cy="166688"/>
              </a:xfrm>
              <a:custGeom>
                <a:avLst/>
                <a:gdLst>
                  <a:gd name="T0" fmla="*/ 181 w 181"/>
                  <a:gd name="T1" fmla="*/ 29 h 105"/>
                  <a:gd name="T2" fmla="*/ 18 w 181"/>
                  <a:gd name="T3" fmla="*/ 105 h 105"/>
                  <a:gd name="T4" fmla="*/ 0 w 181"/>
                  <a:gd name="T5" fmla="*/ 76 h 105"/>
                  <a:gd name="T6" fmla="*/ 163 w 181"/>
                  <a:gd name="T7" fmla="*/ 0 h 105"/>
                  <a:gd name="T8" fmla="*/ 181 w 181"/>
                  <a:gd name="T9" fmla="*/ 29 h 105"/>
                </a:gdLst>
                <a:ahLst/>
                <a:cxnLst>
                  <a:cxn ang="0">
                    <a:pos x="T0" y="T1"/>
                  </a:cxn>
                  <a:cxn ang="0">
                    <a:pos x="T2" y="T3"/>
                  </a:cxn>
                  <a:cxn ang="0">
                    <a:pos x="T4" y="T5"/>
                  </a:cxn>
                  <a:cxn ang="0">
                    <a:pos x="T6" y="T7"/>
                  </a:cxn>
                  <a:cxn ang="0">
                    <a:pos x="T8" y="T9"/>
                  </a:cxn>
                </a:cxnLst>
                <a:rect l="0" t="0" r="r" b="b"/>
                <a:pathLst>
                  <a:path w="181" h="105">
                    <a:moveTo>
                      <a:pt x="181" y="29"/>
                    </a:moveTo>
                    <a:lnTo>
                      <a:pt x="18" y="105"/>
                    </a:lnTo>
                    <a:lnTo>
                      <a:pt x="0" y="76"/>
                    </a:lnTo>
                    <a:lnTo>
                      <a:pt x="163" y="0"/>
                    </a:lnTo>
                    <a:lnTo>
                      <a:pt x="181" y="29"/>
                    </a:lnTo>
                    <a:close/>
                  </a:path>
                </a:pathLst>
              </a:custGeom>
              <a:solidFill>
                <a:schemeClr val="accent3">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8" name="Freeform 17">
                <a:extLst>
                  <a:ext uri="{FF2B5EF4-FFF2-40B4-BE49-F238E27FC236}">
                    <a16:creationId xmlns="" xmlns:a16="http://schemas.microsoft.com/office/drawing/2014/main" id="{172C7F51-DA2F-4313-8948-C0A20EA12B05}"/>
                  </a:ext>
                </a:extLst>
              </p:cNvPr>
              <p:cNvSpPr>
                <a:spLocks/>
              </p:cNvSpPr>
              <p:nvPr/>
            </p:nvSpPr>
            <p:spPr bwMode="auto">
              <a:xfrm>
                <a:off x="3252788" y="3940175"/>
                <a:ext cx="193675" cy="111125"/>
              </a:xfrm>
              <a:custGeom>
                <a:avLst/>
                <a:gdLst>
                  <a:gd name="T0" fmla="*/ 110 w 122"/>
                  <a:gd name="T1" fmla="*/ 0 h 70"/>
                  <a:gd name="T2" fmla="*/ 0 w 122"/>
                  <a:gd name="T3" fmla="*/ 53 h 70"/>
                  <a:gd name="T4" fmla="*/ 12 w 122"/>
                  <a:gd name="T5" fmla="*/ 70 h 70"/>
                  <a:gd name="T6" fmla="*/ 122 w 122"/>
                  <a:gd name="T7" fmla="*/ 18 h 70"/>
                  <a:gd name="T8" fmla="*/ 110 w 122"/>
                  <a:gd name="T9" fmla="*/ 0 h 70"/>
                </a:gdLst>
                <a:ahLst/>
                <a:cxnLst>
                  <a:cxn ang="0">
                    <a:pos x="T0" y="T1"/>
                  </a:cxn>
                  <a:cxn ang="0">
                    <a:pos x="T2" y="T3"/>
                  </a:cxn>
                  <a:cxn ang="0">
                    <a:pos x="T4" y="T5"/>
                  </a:cxn>
                  <a:cxn ang="0">
                    <a:pos x="T6" y="T7"/>
                  </a:cxn>
                  <a:cxn ang="0">
                    <a:pos x="T8" y="T9"/>
                  </a:cxn>
                </a:cxnLst>
                <a:rect l="0" t="0" r="r" b="b"/>
                <a:pathLst>
                  <a:path w="122" h="70">
                    <a:moveTo>
                      <a:pt x="110" y="0"/>
                    </a:moveTo>
                    <a:lnTo>
                      <a:pt x="0" y="53"/>
                    </a:lnTo>
                    <a:lnTo>
                      <a:pt x="12" y="70"/>
                    </a:lnTo>
                    <a:lnTo>
                      <a:pt x="122" y="18"/>
                    </a:lnTo>
                    <a:lnTo>
                      <a:pt x="110" y="0"/>
                    </a:lnTo>
                    <a:close/>
                  </a:path>
                </a:pathLst>
              </a:custGeom>
              <a:solidFill>
                <a:schemeClr val="accent3">
                  <a:lumMod val="60000"/>
                  <a:lumOff val="4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9" name="Freeform 18">
                <a:extLst>
                  <a:ext uri="{FF2B5EF4-FFF2-40B4-BE49-F238E27FC236}">
                    <a16:creationId xmlns="" xmlns:a16="http://schemas.microsoft.com/office/drawing/2014/main" id="{B672CCB3-AFA0-446A-95F5-E29E58E67F13}"/>
                  </a:ext>
                </a:extLst>
              </p:cNvPr>
              <p:cNvSpPr>
                <a:spLocks/>
              </p:cNvSpPr>
              <p:nvPr/>
            </p:nvSpPr>
            <p:spPr bwMode="auto">
              <a:xfrm>
                <a:off x="3128963" y="3937000"/>
                <a:ext cx="573087" cy="406400"/>
              </a:xfrm>
              <a:custGeom>
                <a:avLst/>
                <a:gdLst>
                  <a:gd name="T0" fmla="*/ 314 w 361"/>
                  <a:gd name="T1" fmla="*/ 0 h 256"/>
                  <a:gd name="T2" fmla="*/ 0 w 361"/>
                  <a:gd name="T3" fmla="*/ 151 h 256"/>
                  <a:gd name="T4" fmla="*/ 47 w 361"/>
                  <a:gd name="T5" fmla="*/ 256 h 256"/>
                  <a:gd name="T6" fmla="*/ 361 w 361"/>
                  <a:gd name="T7" fmla="*/ 99 h 256"/>
                  <a:gd name="T8" fmla="*/ 314 w 361"/>
                  <a:gd name="T9" fmla="*/ 0 h 256"/>
                </a:gdLst>
                <a:ahLst/>
                <a:cxnLst>
                  <a:cxn ang="0">
                    <a:pos x="T0" y="T1"/>
                  </a:cxn>
                  <a:cxn ang="0">
                    <a:pos x="T2" y="T3"/>
                  </a:cxn>
                  <a:cxn ang="0">
                    <a:pos x="T4" y="T5"/>
                  </a:cxn>
                  <a:cxn ang="0">
                    <a:pos x="T6" y="T7"/>
                  </a:cxn>
                  <a:cxn ang="0">
                    <a:pos x="T8" y="T9"/>
                  </a:cxn>
                </a:cxnLst>
                <a:rect l="0" t="0" r="r" b="b"/>
                <a:pathLst>
                  <a:path w="361" h="256">
                    <a:moveTo>
                      <a:pt x="314" y="0"/>
                    </a:moveTo>
                    <a:lnTo>
                      <a:pt x="0" y="151"/>
                    </a:lnTo>
                    <a:lnTo>
                      <a:pt x="47" y="256"/>
                    </a:lnTo>
                    <a:lnTo>
                      <a:pt x="361" y="99"/>
                    </a:lnTo>
                    <a:lnTo>
                      <a:pt x="314" y="0"/>
                    </a:lnTo>
                    <a:close/>
                  </a:path>
                </a:pathLst>
              </a:custGeom>
              <a:solidFill>
                <a:schemeClr val="accent3">
                  <a:lumMod val="60000"/>
                  <a:lumOff val="4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0" name="Freeform 19">
                <a:extLst>
                  <a:ext uri="{FF2B5EF4-FFF2-40B4-BE49-F238E27FC236}">
                    <a16:creationId xmlns="" xmlns:a16="http://schemas.microsoft.com/office/drawing/2014/main" id="{ED2FC1B2-8B5A-4D60-8DA1-7735219CFF69}"/>
                  </a:ext>
                </a:extLst>
              </p:cNvPr>
              <p:cNvSpPr>
                <a:spLocks/>
              </p:cNvSpPr>
              <p:nvPr/>
            </p:nvSpPr>
            <p:spPr bwMode="auto">
              <a:xfrm>
                <a:off x="3243263" y="3848100"/>
                <a:ext cx="147637" cy="157163"/>
              </a:xfrm>
              <a:custGeom>
                <a:avLst/>
                <a:gdLst>
                  <a:gd name="T0" fmla="*/ 58 w 93"/>
                  <a:gd name="T1" fmla="*/ 0 h 99"/>
                  <a:gd name="T2" fmla="*/ 0 w 93"/>
                  <a:gd name="T3" fmla="*/ 29 h 99"/>
                  <a:gd name="T4" fmla="*/ 35 w 93"/>
                  <a:gd name="T5" fmla="*/ 99 h 99"/>
                  <a:gd name="T6" fmla="*/ 93 w 93"/>
                  <a:gd name="T7" fmla="*/ 70 h 99"/>
                  <a:gd name="T8" fmla="*/ 58 w 93"/>
                  <a:gd name="T9" fmla="*/ 0 h 99"/>
                </a:gdLst>
                <a:ahLst/>
                <a:cxnLst>
                  <a:cxn ang="0">
                    <a:pos x="T0" y="T1"/>
                  </a:cxn>
                  <a:cxn ang="0">
                    <a:pos x="T2" y="T3"/>
                  </a:cxn>
                  <a:cxn ang="0">
                    <a:pos x="T4" y="T5"/>
                  </a:cxn>
                  <a:cxn ang="0">
                    <a:pos x="T6" y="T7"/>
                  </a:cxn>
                  <a:cxn ang="0">
                    <a:pos x="T8" y="T9"/>
                  </a:cxn>
                </a:cxnLst>
                <a:rect l="0" t="0" r="r" b="b"/>
                <a:pathLst>
                  <a:path w="93" h="99">
                    <a:moveTo>
                      <a:pt x="58" y="0"/>
                    </a:moveTo>
                    <a:lnTo>
                      <a:pt x="0" y="29"/>
                    </a:lnTo>
                    <a:lnTo>
                      <a:pt x="35" y="99"/>
                    </a:lnTo>
                    <a:lnTo>
                      <a:pt x="93" y="70"/>
                    </a:lnTo>
                    <a:lnTo>
                      <a:pt x="58" y="0"/>
                    </a:ln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1" name="Freeform 20">
                <a:extLst>
                  <a:ext uri="{FF2B5EF4-FFF2-40B4-BE49-F238E27FC236}">
                    <a16:creationId xmlns="" xmlns:a16="http://schemas.microsoft.com/office/drawing/2014/main" id="{F29E5065-DDA0-4B88-AE37-1D2D8A898661}"/>
                  </a:ext>
                </a:extLst>
              </p:cNvPr>
              <p:cNvSpPr>
                <a:spLocks/>
              </p:cNvSpPr>
              <p:nvPr/>
            </p:nvSpPr>
            <p:spPr bwMode="auto">
              <a:xfrm>
                <a:off x="2698750" y="3121025"/>
                <a:ext cx="793750" cy="782638"/>
              </a:xfrm>
              <a:custGeom>
                <a:avLst/>
                <a:gdLst>
                  <a:gd name="T0" fmla="*/ 63 w 86"/>
                  <a:gd name="T1" fmla="*/ 0 h 85"/>
                  <a:gd name="T2" fmla="*/ 32 w 86"/>
                  <a:gd name="T3" fmla="*/ 15 h 85"/>
                  <a:gd name="T4" fmla="*/ 0 w 86"/>
                  <a:gd name="T5" fmla="*/ 31 h 85"/>
                  <a:gd name="T6" fmla="*/ 17 w 86"/>
                  <a:gd name="T7" fmla="*/ 65 h 85"/>
                  <a:gd name="T8" fmla="*/ 66 w 86"/>
                  <a:gd name="T9" fmla="*/ 85 h 85"/>
                  <a:gd name="T10" fmla="*/ 80 w 86"/>
                  <a:gd name="T11" fmla="*/ 34 h 85"/>
                  <a:gd name="T12" fmla="*/ 63 w 86"/>
                  <a:gd name="T13" fmla="*/ 0 h 85"/>
                </a:gdLst>
                <a:ahLst/>
                <a:cxnLst>
                  <a:cxn ang="0">
                    <a:pos x="T0" y="T1"/>
                  </a:cxn>
                  <a:cxn ang="0">
                    <a:pos x="T2" y="T3"/>
                  </a:cxn>
                  <a:cxn ang="0">
                    <a:pos x="T4" y="T5"/>
                  </a:cxn>
                  <a:cxn ang="0">
                    <a:pos x="T6" y="T7"/>
                  </a:cxn>
                  <a:cxn ang="0">
                    <a:pos x="T8" y="T9"/>
                  </a:cxn>
                  <a:cxn ang="0">
                    <a:pos x="T10" y="T11"/>
                  </a:cxn>
                  <a:cxn ang="0">
                    <a:pos x="T12" y="T13"/>
                  </a:cxn>
                </a:cxnLst>
                <a:rect l="0" t="0" r="r" b="b"/>
                <a:pathLst>
                  <a:path w="86" h="85">
                    <a:moveTo>
                      <a:pt x="63" y="0"/>
                    </a:moveTo>
                    <a:cubicBezTo>
                      <a:pt x="32" y="15"/>
                      <a:pt x="32" y="15"/>
                      <a:pt x="32" y="15"/>
                    </a:cubicBezTo>
                    <a:cubicBezTo>
                      <a:pt x="0" y="31"/>
                      <a:pt x="0" y="31"/>
                      <a:pt x="0" y="31"/>
                    </a:cubicBezTo>
                    <a:cubicBezTo>
                      <a:pt x="0" y="31"/>
                      <a:pt x="5" y="48"/>
                      <a:pt x="17" y="65"/>
                    </a:cubicBezTo>
                    <a:cubicBezTo>
                      <a:pt x="28" y="82"/>
                      <a:pt x="66" y="85"/>
                      <a:pt x="66" y="85"/>
                    </a:cubicBezTo>
                    <a:cubicBezTo>
                      <a:pt x="66" y="85"/>
                      <a:pt x="86" y="54"/>
                      <a:pt x="80" y="34"/>
                    </a:cubicBezTo>
                    <a:cubicBezTo>
                      <a:pt x="74" y="14"/>
                      <a:pt x="63" y="0"/>
                      <a:pt x="63" y="0"/>
                    </a:cubicBez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2" name="Freeform 21">
                <a:extLst>
                  <a:ext uri="{FF2B5EF4-FFF2-40B4-BE49-F238E27FC236}">
                    <a16:creationId xmlns="" xmlns:a16="http://schemas.microsoft.com/office/drawing/2014/main" id="{5B6F982D-3BE6-448D-93EF-EAB45041707C}"/>
                  </a:ext>
                </a:extLst>
              </p:cNvPr>
              <p:cNvSpPr>
                <a:spLocks/>
              </p:cNvSpPr>
              <p:nvPr/>
            </p:nvSpPr>
            <p:spPr bwMode="auto">
              <a:xfrm>
                <a:off x="2928938" y="3351213"/>
                <a:ext cx="369887" cy="368300"/>
              </a:xfrm>
              <a:custGeom>
                <a:avLst/>
                <a:gdLst>
                  <a:gd name="T0" fmla="*/ 15 w 40"/>
                  <a:gd name="T1" fmla="*/ 1 h 40"/>
                  <a:gd name="T2" fmla="*/ 22 w 40"/>
                  <a:gd name="T3" fmla="*/ 7 h 40"/>
                  <a:gd name="T4" fmla="*/ 24 w 40"/>
                  <a:gd name="T5" fmla="*/ 8 h 40"/>
                  <a:gd name="T6" fmla="*/ 33 w 40"/>
                  <a:gd name="T7" fmla="*/ 5 h 40"/>
                  <a:gd name="T8" fmla="*/ 36 w 40"/>
                  <a:gd name="T9" fmla="*/ 8 h 40"/>
                  <a:gd name="T10" fmla="*/ 33 w 40"/>
                  <a:gd name="T11" fmla="*/ 17 h 40"/>
                  <a:gd name="T12" fmla="*/ 33 w 40"/>
                  <a:gd name="T13" fmla="*/ 19 h 40"/>
                  <a:gd name="T14" fmla="*/ 39 w 40"/>
                  <a:gd name="T15" fmla="*/ 27 h 40"/>
                  <a:gd name="T16" fmla="*/ 37 w 40"/>
                  <a:gd name="T17" fmla="*/ 30 h 40"/>
                  <a:gd name="T18" fmla="*/ 27 w 40"/>
                  <a:gd name="T19" fmla="*/ 30 h 40"/>
                  <a:gd name="T20" fmla="*/ 25 w 40"/>
                  <a:gd name="T21" fmla="*/ 31 h 40"/>
                  <a:gd name="T22" fmla="*/ 20 w 40"/>
                  <a:gd name="T23" fmla="*/ 39 h 40"/>
                  <a:gd name="T24" fmla="*/ 16 w 40"/>
                  <a:gd name="T25" fmla="*/ 38 h 40"/>
                  <a:gd name="T26" fmla="*/ 13 w 40"/>
                  <a:gd name="T27" fmla="*/ 29 h 40"/>
                  <a:gd name="T28" fmla="*/ 12 w 40"/>
                  <a:gd name="T29" fmla="*/ 27 h 40"/>
                  <a:gd name="T30" fmla="*/ 2 w 40"/>
                  <a:gd name="T31" fmla="*/ 24 h 40"/>
                  <a:gd name="T32" fmla="*/ 2 w 40"/>
                  <a:gd name="T33" fmla="*/ 20 h 40"/>
                  <a:gd name="T34" fmla="*/ 10 w 40"/>
                  <a:gd name="T35" fmla="*/ 15 h 40"/>
                  <a:gd name="T36" fmla="*/ 11 w 40"/>
                  <a:gd name="T37" fmla="*/ 13 h 40"/>
                  <a:gd name="T38" fmla="*/ 11 w 40"/>
                  <a:gd name="T39" fmla="*/ 3 h 40"/>
                  <a:gd name="T40" fmla="*/ 15 w 40"/>
                  <a:gd name="T4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40">
                    <a:moveTo>
                      <a:pt x="15" y="1"/>
                    </a:moveTo>
                    <a:cubicBezTo>
                      <a:pt x="22" y="7"/>
                      <a:pt x="22" y="7"/>
                      <a:pt x="22" y="7"/>
                    </a:cubicBezTo>
                    <a:cubicBezTo>
                      <a:pt x="23" y="8"/>
                      <a:pt x="23" y="8"/>
                      <a:pt x="24" y="8"/>
                    </a:cubicBezTo>
                    <a:cubicBezTo>
                      <a:pt x="33" y="5"/>
                      <a:pt x="33" y="5"/>
                      <a:pt x="33" y="5"/>
                    </a:cubicBezTo>
                    <a:cubicBezTo>
                      <a:pt x="35" y="4"/>
                      <a:pt x="37" y="6"/>
                      <a:pt x="36" y="8"/>
                    </a:cubicBezTo>
                    <a:cubicBezTo>
                      <a:pt x="33" y="17"/>
                      <a:pt x="33" y="17"/>
                      <a:pt x="33" y="17"/>
                    </a:cubicBezTo>
                    <a:cubicBezTo>
                      <a:pt x="33" y="18"/>
                      <a:pt x="33" y="18"/>
                      <a:pt x="33" y="19"/>
                    </a:cubicBezTo>
                    <a:cubicBezTo>
                      <a:pt x="39" y="27"/>
                      <a:pt x="39" y="27"/>
                      <a:pt x="39" y="27"/>
                    </a:cubicBezTo>
                    <a:cubicBezTo>
                      <a:pt x="40" y="28"/>
                      <a:pt x="39" y="30"/>
                      <a:pt x="37" y="30"/>
                    </a:cubicBezTo>
                    <a:cubicBezTo>
                      <a:pt x="27" y="30"/>
                      <a:pt x="27" y="30"/>
                      <a:pt x="27" y="30"/>
                    </a:cubicBezTo>
                    <a:cubicBezTo>
                      <a:pt x="27" y="30"/>
                      <a:pt x="26" y="30"/>
                      <a:pt x="25" y="31"/>
                    </a:cubicBezTo>
                    <a:cubicBezTo>
                      <a:pt x="20" y="39"/>
                      <a:pt x="20" y="39"/>
                      <a:pt x="20" y="39"/>
                    </a:cubicBezTo>
                    <a:cubicBezTo>
                      <a:pt x="19" y="40"/>
                      <a:pt x="16" y="40"/>
                      <a:pt x="16" y="38"/>
                    </a:cubicBezTo>
                    <a:cubicBezTo>
                      <a:pt x="13" y="29"/>
                      <a:pt x="13" y="29"/>
                      <a:pt x="13" y="29"/>
                    </a:cubicBezTo>
                    <a:cubicBezTo>
                      <a:pt x="13" y="28"/>
                      <a:pt x="12" y="27"/>
                      <a:pt x="12" y="27"/>
                    </a:cubicBezTo>
                    <a:cubicBezTo>
                      <a:pt x="2" y="24"/>
                      <a:pt x="2" y="24"/>
                      <a:pt x="2" y="24"/>
                    </a:cubicBezTo>
                    <a:cubicBezTo>
                      <a:pt x="1" y="24"/>
                      <a:pt x="0" y="21"/>
                      <a:pt x="2" y="20"/>
                    </a:cubicBezTo>
                    <a:cubicBezTo>
                      <a:pt x="10" y="15"/>
                      <a:pt x="10" y="15"/>
                      <a:pt x="10" y="15"/>
                    </a:cubicBezTo>
                    <a:cubicBezTo>
                      <a:pt x="11" y="14"/>
                      <a:pt x="11" y="14"/>
                      <a:pt x="11" y="13"/>
                    </a:cubicBezTo>
                    <a:cubicBezTo>
                      <a:pt x="11" y="3"/>
                      <a:pt x="11" y="3"/>
                      <a:pt x="11" y="3"/>
                    </a:cubicBezTo>
                    <a:cubicBezTo>
                      <a:pt x="11" y="1"/>
                      <a:pt x="13" y="0"/>
                      <a:pt x="15" y="1"/>
                    </a:cubicBezTo>
                    <a:close/>
                  </a:path>
                </a:pathLst>
              </a:custGeom>
              <a:solidFill>
                <a:schemeClr val="accent3">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8" name="Freeform 22">
                <a:extLst>
                  <a:ext uri="{FF2B5EF4-FFF2-40B4-BE49-F238E27FC236}">
                    <a16:creationId xmlns="" xmlns:a16="http://schemas.microsoft.com/office/drawing/2014/main" id="{6A990149-B566-4FCD-9C01-DFDA4BA1FB49}"/>
                  </a:ext>
                </a:extLst>
              </p:cNvPr>
              <p:cNvSpPr>
                <a:spLocks/>
              </p:cNvSpPr>
              <p:nvPr/>
            </p:nvSpPr>
            <p:spPr bwMode="auto">
              <a:xfrm>
                <a:off x="2947988" y="3368675"/>
                <a:ext cx="331787" cy="331788"/>
              </a:xfrm>
              <a:custGeom>
                <a:avLst/>
                <a:gdLst>
                  <a:gd name="T0" fmla="*/ 13 w 36"/>
                  <a:gd name="T1" fmla="*/ 1 h 36"/>
                  <a:gd name="T2" fmla="*/ 20 w 36"/>
                  <a:gd name="T3" fmla="*/ 6 h 36"/>
                  <a:gd name="T4" fmla="*/ 22 w 36"/>
                  <a:gd name="T5" fmla="*/ 7 h 36"/>
                  <a:gd name="T6" fmla="*/ 30 w 36"/>
                  <a:gd name="T7" fmla="*/ 4 h 36"/>
                  <a:gd name="T8" fmla="*/ 33 w 36"/>
                  <a:gd name="T9" fmla="*/ 7 h 36"/>
                  <a:gd name="T10" fmla="*/ 30 w 36"/>
                  <a:gd name="T11" fmla="*/ 15 h 36"/>
                  <a:gd name="T12" fmla="*/ 30 w 36"/>
                  <a:gd name="T13" fmla="*/ 17 h 36"/>
                  <a:gd name="T14" fmla="*/ 35 w 36"/>
                  <a:gd name="T15" fmla="*/ 24 h 36"/>
                  <a:gd name="T16" fmla="*/ 33 w 36"/>
                  <a:gd name="T17" fmla="*/ 27 h 36"/>
                  <a:gd name="T18" fmla="*/ 25 w 36"/>
                  <a:gd name="T19" fmla="*/ 27 h 36"/>
                  <a:gd name="T20" fmla="*/ 23 w 36"/>
                  <a:gd name="T21" fmla="*/ 28 h 36"/>
                  <a:gd name="T22" fmla="*/ 18 w 36"/>
                  <a:gd name="T23" fmla="*/ 35 h 36"/>
                  <a:gd name="T24" fmla="*/ 14 w 36"/>
                  <a:gd name="T25" fmla="*/ 34 h 36"/>
                  <a:gd name="T26" fmla="*/ 12 w 36"/>
                  <a:gd name="T27" fmla="*/ 26 h 36"/>
                  <a:gd name="T28" fmla="*/ 10 w 36"/>
                  <a:gd name="T29" fmla="*/ 24 h 36"/>
                  <a:gd name="T30" fmla="*/ 2 w 36"/>
                  <a:gd name="T31" fmla="*/ 21 h 36"/>
                  <a:gd name="T32" fmla="*/ 2 w 36"/>
                  <a:gd name="T33" fmla="*/ 18 h 36"/>
                  <a:gd name="T34" fmla="*/ 9 w 36"/>
                  <a:gd name="T35" fmla="*/ 13 h 36"/>
                  <a:gd name="T36" fmla="*/ 10 w 36"/>
                  <a:gd name="T37" fmla="*/ 11 h 36"/>
                  <a:gd name="T38" fmla="*/ 10 w 36"/>
                  <a:gd name="T39" fmla="*/ 3 h 36"/>
                  <a:gd name="T40" fmla="*/ 13 w 36"/>
                  <a:gd name="T4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36">
                    <a:moveTo>
                      <a:pt x="13" y="1"/>
                    </a:moveTo>
                    <a:cubicBezTo>
                      <a:pt x="20" y="6"/>
                      <a:pt x="20" y="6"/>
                      <a:pt x="20" y="6"/>
                    </a:cubicBezTo>
                    <a:cubicBezTo>
                      <a:pt x="20" y="7"/>
                      <a:pt x="21" y="7"/>
                      <a:pt x="22" y="7"/>
                    </a:cubicBezTo>
                    <a:cubicBezTo>
                      <a:pt x="30" y="4"/>
                      <a:pt x="30" y="4"/>
                      <a:pt x="30" y="4"/>
                    </a:cubicBezTo>
                    <a:cubicBezTo>
                      <a:pt x="32" y="4"/>
                      <a:pt x="33" y="5"/>
                      <a:pt x="33" y="7"/>
                    </a:cubicBezTo>
                    <a:cubicBezTo>
                      <a:pt x="30" y="15"/>
                      <a:pt x="30" y="15"/>
                      <a:pt x="30" y="15"/>
                    </a:cubicBezTo>
                    <a:cubicBezTo>
                      <a:pt x="29" y="16"/>
                      <a:pt x="30" y="16"/>
                      <a:pt x="30" y="17"/>
                    </a:cubicBezTo>
                    <a:cubicBezTo>
                      <a:pt x="35" y="24"/>
                      <a:pt x="35" y="24"/>
                      <a:pt x="35" y="24"/>
                    </a:cubicBezTo>
                    <a:cubicBezTo>
                      <a:pt x="36" y="25"/>
                      <a:pt x="35" y="27"/>
                      <a:pt x="33" y="27"/>
                    </a:cubicBezTo>
                    <a:cubicBezTo>
                      <a:pt x="25" y="27"/>
                      <a:pt x="25" y="27"/>
                      <a:pt x="25" y="27"/>
                    </a:cubicBezTo>
                    <a:cubicBezTo>
                      <a:pt x="24" y="27"/>
                      <a:pt x="23" y="27"/>
                      <a:pt x="23" y="28"/>
                    </a:cubicBezTo>
                    <a:cubicBezTo>
                      <a:pt x="18" y="35"/>
                      <a:pt x="18" y="35"/>
                      <a:pt x="18" y="35"/>
                    </a:cubicBezTo>
                    <a:cubicBezTo>
                      <a:pt x="17" y="36"/>
                      <a:pt x="15" y="36"/>
                      <a:pt x="14" y="34"/>
                    </a:cubicBezTo>
                    <a:cubicBezTo>
                      <a:pt x="12" y="26"/>
                      <a:pt x="12" y="26"/>
                      <a:pt x="12" y="26"/>
                    </a:cubicBezTo>
                    <a:cubicBezTo>
                      <a:pt x="12" y="25"/>
                      <a:pt x="11" y="24"/>
                      <a:pt x="10" y="24"/>
                    </a:cubicBezTo>
                    <a:cubicBezTo>
                      <a:pt x="2" y="21"/>
                      <a:pt x="2" y="21"/>
                      <a:pt x="2" y="21"/>
                    </a:cubicBezTo>
                    <a:cubicBezTo>
                      <a:pt x="1" y="21"/>
                      <a:pt x="0" y="19"/>
                      <a:pt x="2" y="18"/>
                    </a:cubicBezTo>
                    <a:cubicBezTo>
                      <a:pt x="9" y="13"/>
                      <a:pt x="9" y="13"/>
                      <a:pt x="9" y="13"/>
                    </a:cubicBezTo>
                    <a:cubicBezTo>
                      <a:pt x="9" y="13"/>
                      <a:pt x="10" y="12"/>
                      <a:pt x="10" y="11"/>
                    </a:cubicBezTo>
                    <a:cubicBezTo>
                      <a:pt x="10" y="3"/>
                      <a:pt x="10" y="3"/>
                      <a:pt x="10" y="3"/>
                    </a:cubicBezTo>
                    <a:cubicBezTo>
                      <a:pt x="10" y="1"/>
                      <a:pt x="12" y="0"/>
                      <a:pt x="13" y="1"/>
                    </a:cubicBezTo>
                    <a:close/>
                  </a:path>
                </a:pathLst>
              </a:custGeom>
              <a:solidFill>
                <a:schemeClr val="accent3">
                  <a:lumMod val="20000"/>
                  <a:lumOff val="8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24" name="Oval 23">
              <a:extLst>
                <a:ext uri="{FF2B5EF4-FFF2-40B4-BE49-F238E27FC236}">
                  <a16:creationId xmlns="" xmlns:a16="http://schemas.microsoft.com/office/drawing/2014/main" id="{B680CA47-917E-4836-8C90-4F19C6842928}"/>
                </a:ext>
              </a:extLst>
            </p:cNvPr>
            <p:cNvSpPr>
              <a:spLocks noChangeArrowheads="1"/>
            </p:cNvSpPr>
            <p:nvPr/>
          </p:nvSpPr>
          <p:spPr bwMode="auto">
            <a:xfrm>
              <a:off x="3243263" y="3746500"/>
              <a:ext cx="193675" cy="193675"/>
            </a:xfrm>
            <a:prstGeom prst="ellipse">
              <a:avLst/>
            </a:prstGeom>
            <a:solidFill>
              <a:schemeClr val="accent1">
                <a:lumMod val="40000"/>
                <a:lumOff val="6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44" name="Freeform 8">
            <a:extLst>
              <a:ext uri="{FF2B5EF4-FFF2-40B4-BE49-F238E27FC236}">
                <a16:creationId xmlns="" xmlns:a16="http://schemas.microsoft.com/office/drawing/2014/main" id="{64462726-3482-4C69-A7BC-593A0DA7D9F3}"/>
              </a:ext>
            </a:extLst>
          </p:cNvPr>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5" name="Oval 44">
            <a:extLst>
              <a:ext uri="{FF2B5EF4-FFF2-40B4-BE49-F238E27FC236}">
                <a16:creationId xmlns="" xmlns:a16="http://schemas.microsoft.com/office/drawing/2014/main" id="{A668FF3B-D0BF-495A-B937-A4F07284F907}"/>
              </a:ext>
            </a:extLst>
          </p:cNvPr>
          <p:cNvSpPr/>
          <p:nvPr/>
        </p:nvSpPr>
        <p:spPr>
          <a:xfrm>
            <a:off x="275933" y="5022923"/>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6" name="Freeform: Shape 45">
            <a:extLst>
              <a:ext uri="{FF2B5EF4-FFF2-40B4-BE49-F238E27FC236}">
                <a16:creationId xmlns="" xmlns:a16="http://schemas.microsoft.com/office/drawing/2014/main" id="{72ED1EA5-A6FD-4F32-AB5F-514068AECEB4}"/>
              </a:ext>
            </a:extLst>
          </p:cNvPr>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Freeform: Shape 46">
            <a:extLst>
              <a:ext uri="{FF2B5EF4-FFF2-40B4-BE49-F238E27FC236}">
                <a16:creationId xmlns="" xmlns:a16="http://schemas.microsoft.com/office/drawing/2014/main" id="{FDBFE20C-0DF7-4832-BE7D-05056D285B72}"/>
              </a:ext>
            </a:extLst>
          </p:cNvPr>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8" name="Freeform 8">
            <a:extLst>
              <a:ext uri="{FF2B5EF4-FFF2-40B4-BE49-F238E27FC236}">
                <a16:creationId xmlns="" xmlns:a16="http://schemas.microsoft.com/office/drawing/2014/main" id="{77DC2062-B71A-4A0B-8280-034D018CC101}"/>
              </a:ext>
            </a:extLst>
          </p:cNvPr>
          <p:cNvSpPr>
            <a:spLocks noEditPoints="1"/>
          </p:cNvSpPr>
          <p:nvPr/>
        </p:nvSpPr>
        <p:spPr bwMode="auto">
          <a:xfrm>
            <a:off x="133058" y="5467423"/>
            <a:ext cx="862013" cy="863600"/>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126" name="TextBox 125">
            <a:extLst>
              <a:ext uri="{FF2B5EF4-FFF2-40B4-BE49-F238E27FC236}">
                <a16:creationId xmlns="" xmlns:a16="http://schemas.microsoft.com/office/drawing/2014/main" id="{BB5EC977-249D-41D3-A142-7DA8D24C94EB}"/>
              </a:ext>
            </a:extLst>
          </p:cNvPr>
          <p:cNvSpPr txBox="1"/>
          <p:nvPr/>
        </p:nvSpPr>
        <p:spPr>
          <a:xfrm>
            <a:off x="3996058" y="1003627"/>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132" name="TextBox 131">
            <a:extLst>
              <a:ext uri="{FF2B5EF4-FFF2-40B4-BE49-F238E27FC236}">
                <a16:creationId xmlns="" xmlns:a16="http://schemas.microsoft.com/office/drawing/2014/main" id="{6D8CAA73-DCDD-4253-9966-3316D3AD3CE7}"/>
              </a:ext>
            </a:extLst>
          </p:cNvPr>
          <p:cNvSpPr txBox="1"/>
          <p:nvPr/>
        </p:nvSpPr>
        <p:spPr>
          <a:xfrm>
            <a:off x="3549518" y="1751383"/>
            <a:ext cx="5450423" cy="461665"/>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 tư bản</a:t>
            </a:r>
          </a:p>
        </p:txBody>
      </p:sp>
      <p:sp>
        <p:nvSpPr>
          <p:cNvPr id="140" name="Rectangle 139">
            <a:extLst>
              <a:ext uri="{FF2B5EF4-FFF2-40B4-BE49-F238E27FC236}">
                <a16:creationId xmlns="" xmlns:a16="http://schemas.microsoft.com/office/drawing/2014/main" id="{6D7CEC45-8C6A-4E37-8A1A-9D80B409B065}"/>
              </a:ext>
            </a:extLst>
          </p:cNvPr>
          <p:cNvSpPr/>
          <p:nvPr/>
        </p:nvSpPr>
        <p:spPr>
          <a:xfrm>
            <a:off x="3187569" y="2247179"/>
            <a:ext cx="8372475" cy="1201738"/>
          </a:xfrm>
          <a:prstGeom prst="rect">
            <a:avLst/>
          </a:prstGeom>
        </p:spPr>
        <p:txBody>
          <a:bodyPr>
            <a:spAutoFit/>
          </a:bodyPr>
          <a:lstStyle/>
          <a:p>
            <a:pPr marL="342900" indent="-342900" algn="just" eaLnBrk="1" hangingPunct="1">
              <a:buFont typeface="Wingdings" panose="05000000000000000000" pitchFamily="2" charset="2"/>
              <a:buChar char="Ø"/>
              <a:defRPr/>
            </a:pPr>
            <a:r>
              <a:rPr lang="en-US" sz="2400" b="1" dirty="0" err="1">
                <a:solidFill>
                  <a:srgbClr val="C00000"/>
                </a:solidFill>
                <a:latin typeface="Arial" panose="020B0604020202020204" pitchFamily="34" charset="0"/>
                <a:cs typeface="Arial" panose="020B0604020202020204" pitchFamily="34" charset="0"/>
              </a:rPr>
              <a:t>Mục</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đích</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sản</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xuất</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của</a:t>
            </a:r>
            <a:r>
              <a:rPr lang="en-US" sz="2400" b="1" dirty="0">
                <a:solidFill>
                  <a:srgbClr val="C00000"/>
                </a:solidFill>
                <a:latin typeface="Arial" panose="020B0604020202020204" pitchFamily="34" charset="0"/>
                <a:cs typeface="Arial" panose="020B0604020202020204" pitchFamily="34" charset="0"/>
              </a:rPr>
              <a:t> CNTB </a:t>
            </a:r>
            <a:r>
              <a:rPr lang="en-US" sz="2400" dirty="0" err="1">
                <a:latin typeface="Arial" panose="020B0604020202020204" pitchFamily="34" charset="0"/>
                <a:cs typeface="Arial" panose="020B0604020202020204" pitchFamily="34" charset="0"/>
              </a:rPr>
              <a:t>là</a:t>
            </a:r>
            <a:r>
              <a:rPr lang="en-US" sz="2400" dirty="0">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giá</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trị</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thặng</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dư</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tối</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đa</a:t>
            </a:r>
            <a:r>
              <a:rPr lang="en-US" sz="2400" dirty="0">
                <a:solidFill>
                  <a:srgbClr val="008000"/>
                </a:solidFill>
                <a:latin typeface="Arial" panose="020B0604020202020204" pitchFamily="34" charset="0"/>
                <a:cs typeface="Arial" panose="020B0604020202020204" pitchFamily="34" charset="0"/>
              </a:rPr>
              <a:t> </a:t>
            </a:r>
            <a:r>
              <a:rPr lang="en-US" sz="2400" dirty="0">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phải</a:t>
            </a:r>
            <a:r>
              <a:rPr lang="en-US" sz="2400" b="1" dirty="0">
                <a:solidFill>
                  <a:srgbClr val="FF0080"/>
                </a:solidFill>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tích</a:t>
            </a:r>
            <a:r>
              <a:rPr lang="en-US" sz="2400" b="1" dirty="0">
                <a:solidFill>
                  <a:srgbClr val="FF0080"/>
                </a:solidFill>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lũy</a:t>
            </a:r>
            <a:r>
              <a:rPr lang="en-US" sz="2400" b="1" dirty="0">
                <a:solidFill>
                  <a:srgbClr val="FF0080"/>
                </a:solidFill>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tư</a:t>
            </a:r>
            <a:r>
              <a:rPr lang="en-US" sz="2400" b="1" dirty="0">
                <a:solidFill>
                  <a:srgbClr val="FF0080"/>
                </a:solidFill>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bản</a:t>
            </a:r>
            <a:r>
              <a:rPr lang="en-US" sz="2400" b="1" dirty="0">
                <a:solidFill>
                  <a:srgbClr val="FF0080"/>
                </a:solidFill>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tức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là</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phải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tái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sản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xuất</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mở</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rộng</a:t>
            </a:r>
            <a:r>
              <a:rPr lang="en-US" sz="2400" dirty="0">
                <a:latin typeface="Arial" panose="020B0604020202020204" pitchFamily="34" charset="0"/>
                <a:cs typeface="Arial" panose="020B0604020202020204" pitchFamily="34" charset="0"/>
              </a:rPr>
              <a:t> - </a:t>
            </a:r>
            <a:r>
              <a:rPr lang="en-US" sz="2400" dirty="0" err="1">
                <a:latin typeface="Arial" panose="020B0604020202020204" pitchFamily="34" charset="0"/>
                <a:cs typeface="Arial" panose="020B0604020202020204" pitchFamily="34" charset="0"/>
              </a:rPr>
              <a:t>đặc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trưng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nổi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bật</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của</a:t>
            </a:r>
            <a:r>
              <a:rPr lang="en-US" sz="2400" dirty="0">
                <a:latin typeface="Arial" panose="020B0604020202020204" pitchFamily="34" charset="0"/>
                <a:cs typeface="Arial" panose="020B0604020202020204" pitchFamily="34" charset="0"/>
              </a:rPr>
              <a:t> SXTB.</a:t>
            </a:r>
          </a:p>
        </p:txBody>
      </p:sp>
      <p:sp>
        <p:nvSpPr>
          <p:cNvPr id="141" name="Rectangle 6">
            <a:extLst>
              <a:ext uri="{FF2B5EF4-FFF2-40B4-BE49-F238E27FC236}">
                <a16:creationId xmlns="" xmlns:a16="http://schemas.microsoft.com/office/drawing/2014/main" id="{8DBCD9C5-11CD-4A14-B8EB-6E4F4D2C59A3}"/>
              </a:ext>
            </a:extLst>
          </p:cNvPr>
          <p:cNvSpPr>
            <a:spLocks noChangeArrowheads="1"/>
          </p:cNvSpPr>
          <p:nvPr/>
        </p:nvSpPr>
        <p:spPr bwMode="auto">
          <a:xfrm>
            <a:off x="3174869" y="3406054"/>
            <a:ext cx="83820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Ø"/>
            </a:pPr>
            <a:r>
              <a:rPr lang="en-US" altLang="en-US" sz="2400" b="1" dirty="0" err="1">
                <a:solidFill>
                  <a:srgbClr val="C00000"/>
                </a:solidFill>
                <a:cs typeface="Times New Roman" panose="02020603050405020304" pitchFamily="18" charset="0"/>
              </a:rPr>
              <a:t>Tái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sản</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xuất</a:t>
            </a:r>
            <a:r>
              <a:rPr lang="en-US" altLang="en-US" sz="2400" b="1" dirty="0">
                <a:solidFill>
                  <a:srgbClr val="C000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nói</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chung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là</a:t>
            </a:r>
            <a:r>
              <a:rPr lang="en-US" altLang="en-US" sz="2400" dirty="0">
                <a:solidFill>
                  <a:srgbClr val="66330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quá</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trình</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sản</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xuất</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được</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lặp</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đi</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lặp</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lại</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và</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tiếp</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diễn</a:t>
            </a:r>
            <a:r>
              <a:rPr lang="en-US" altLang="en-US" sz="2400" b="1" dirty="0">
                <a:solidFill>
                  <a:srgbClr val="002060"/>
                </a:solidFill>
                <a:cs typeface="Times New Roman" panose="02020603050405020304" pitchFamily="18" charset="0"/>
              </a:rPr>
              <a:t> </a:t>
            </a:r>
            <a:r>
              <a:rPr lang="en-US" altLang="en-US" sz="2400" dirty="0" err="1">
                <a:solidFill>
                  <a:srgbClr val="663300"/>
                </a:solidFill>
                <a:cs typeface="Times New Roman" panose="02020603050405020304" pitchFamily="18" charset="0"/>
              </a:rPr>
              <a:t>một</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cách</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liên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tục</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không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ngừng</a:t>
            </a:r>
            <a:r>
              <a:rPr lang="en-US" altLang="en-US" sz="2400" dirty="0">
                <a:solidFill>
                  <a:srgbClr val="663300"/>
                </a:solidFill>
                <a:cs typeface="Times New Roman" panose="02020603050405020304" pitchFamily="18" charset="0"/>
              </a:rPr>
              <a:t>.</a:t>
            </a:r>
          </a:p>
        </p:txBody>
      </p:sp>
      <p:sp>
        <p:nvSpPr>
          <p:cNvPr id="142" name="Rounded Rectangle 8">
            <a:extLst>
              <a:ext uri="{FF2B5EF4-FFF2-40B4-BE49-F238E27FC236}">
                <a16:creationId xmlns="" xmlns:a16="http://schemas.microsoft.com/office/drawing/2014/main" id="{F14050E5-593F-445A-B230-0DCE04E0DFCD}"/>
              </a:ext>
            </a:extLst>
          </p:cNvPr>
          <p:cNvSpPr/>
          <p:nvPr/>
        </p:nvSpPr>
        <p:spPr>
          <a:xfrm>
            <a:off x="6227631" y="4204917"/>
            <a:ext cx="2339975" cy="611187"/>
          </a:xfrm>
          <a:prstGeom prst="roundRect">
            <a:avLst/>
          </a:pr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sz="2400" b="1">
                <a:solidFill>
                  <a:srgbClr val="FFFFFF"/>
                </a:solidFill>
                <a:cs typeface="Times New Roman" panose="02020603050405020304" pitchFamily="18" charset="0"/>
              </a:rPr>
              <a:t>Tái sản xuất</a:t>
            </a:r>
            <a:endParaRPr lang="en-US" sz="2400" b="1">
              <a:solidFill>
                <a:srgbClr val="FFFFFF"/>
              </a:solidFill>
            </a:endParaRPr>
          </a:p>
        </p:txBody>
      </p:sp>
      <p:sp>
        <p:nvSpPr>
          <p:cNvPr id="143" name="Rounded Rectangle 9">
            <a:extLst>
              <a:ext uri="{FF2B5EF4-FFF2-40B4-BE49-F238E27FC236}">
                <a16:creationId xmlns="" xmlns:a16="http://schemas.microsoft.com/office/drawing/2014/main" id="{23471ECC-70E4-44AB-B7DF-E0FBAD23D5F5}"/>
              </a:ext>
            </a:extLst>
          </p:cNvPr>
          <p:cNvSpPr/>
          <p:nvPr/>
        </p:nvSpPr>
        <p:spPr>
          <a:xfrm>
            <a:off x="3549519" y="5247904"/>
            <a:ext cx="2339975" cy="1222746"/>
          </a:xfrm>
          <a:prstGeom prst="round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sz="2400" dirty="0" err="1">
                <a:solidFill>
                  <a:srgbClr val="FFFFFF"/>
                </a:solidFill>
                <a:cs typeface="Times New Roman" panose="02020603050405020304" pitchFamily="18" charset="0"/>
              </a:rPr>
              <a:t>Tái</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sản</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xuất</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giản</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đơn</a:t>
            </a:r>
            <a:endParaRPr lang="en-US" sz="2400" dirty="0">
              <a:solidFill>
                <a:srgbClr val="FFFFFF"/>
              </a:solidFill>
            </a:endParaRPr>
          </a:p>
        </p:txBody>
      </p:sp>
      <p:sp>
        <p:nvSpPr>
          <p:cNvPr id="144" name="Rounded Rectangle 10">
            <a:extLst>
              <a:ext uri="{FF2B5EF4-FFF2-40B4-BE49-F238E27FC236}">
                <a16:creationId xmlns="" xmlns:a16="http://schemas.microsoft.com/office/drawing/2014/main" id="{72E551B9-C82B-4295-B3DB-0C30FE2BFF06}"/>
              </a:ext>
            </a:extLst>
          </p:cNvPr>
          <p:cNvSpPr/>
          <p:nvPr/>
        </p:nvSpPr>
        <p:spPr>
          <a:xfrm>
            <a:off x="8567606" y="5245174"/>
            <a:ext cx="2464223" cy="1225476"/>
          </a:xfrm>
          <a:prstGeom prst="round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sz="2400" dirty="0" err="1">
                <a:solidFill>
                  <a:srgbClr val="FFFFFF"/>
                </a:solidFill>
                <a:cs typeface="Times New Roman" panose="02020603050405020304" pitchFamily="18" charset="0"/>
              </a:rPr>
              <a:t>Tái</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sản</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xuất</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mở</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rộng</a:t>
            </a:r>
            <a:endParaRPr lang="en-US" sz="2400" dirty="0">
              <a:solidFill>
                <a:srgbClr val="FFFFFF"/>
              </a:solidFill>
            </a:endParaRPr>
          </a:p>
        </p:txBody>
      </p:sp>
      <p:cxnSp>
        <p:nvCxnSpPr>
          <p:cNvPr id="145" name="Straight Arrow Connector 144">
            <a:extLst>
              <a:ext uri="{FF2B5EF4-FFF2-40B4-BE49-F238E27FC236}">
                <a16:creationId xmlns="" xmlns:a16="http://schemas.microsoft.com/office/drawing/2014/main" id="{5E1518A8-CA83-4B0C-AD8B-DCC9E4484E43}"/>
              </a:ext>
            </a:extLst>
          </p:cNvPr>
          <p:cNvCxnSpPr>
            <a:cxnSpLocks/>
            <a:endCxn id="143" idx="0"/>
          </p:cNvCxnSpPr>
          <p:nvPr/>
        </p:nvCxnSpPr>
        <p:spPr>
          <a:xfrm flipH="1">
            <a:off x="4719507" y="4816104"/>
            <a:ext cx="2693988" cy="4318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6" name="Straight Arrow Connector 145">
            <a:extLst>
              <a:ext uri="{FF2B5EF4-FFF2-40B4-BE49-F238E27FC236}">
                <a16:creationId xmlns="" xmlns:a16="http://schemas.microsoft.com/office/drawing/2014/main" id="{EB6A6754-C365-44F5-BEFC-8F35D744E389}"/>
              </a:ext>
            </a:extLst>
          </p:cNvPr>
          <p:cNvCxnSpPr>
            <a:cxnSpLocks/>
            <a:stCxn id="142" idx="2"/>
            <a:endCxn id="144" idx="0"/>
          </p:cNvCxnSpPr>
          <p:nvPr/>
        </p:nvCxnSpPr>
        <p:spPr>
          <a:xfrm>
            <a:off x="7397619" y="4816104"/>
            <a:ext cx="2402099" cy="42907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47" name="Rectangle: Rounded Corners 146">
            <a:extLst>
              <a:ext uri="{FF2B5EF4-FFF2-40B4-BE49-F238E27FC236}">
                <a16:creationId xmlns="" xmlns:a16="http://schemas.microsoft.com/office/drawing/2014/main" id="{E434D4AC-E751-4C14-9766-E22A96D20DFB}"/>
              </a:ext>
            </a:extLst>
          </p:cNvPr>
          <p:cNvSpPr/>
          <p:nvPr/>
        </p:nvSpPr>
        <p:spPr>
          <a:xfrm>
            <a:off x="4739640" y="1526847"/>
            <a:ext cx="2414588" cy="7143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Open Sans"/>
              <a:ea typeface="+mn-ea"/>
              <a:cs typeface="+mn-cs"/>
            </a:endParaRPr>
          </a:p>
        </p:txBody>
      </p:sp>
      <p:pic>
        <p:nvPicPr>
          <p:cNvPr id="49" name="Picture 4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Effect transition="in" filter="fade">
                                      <p:cBhvr>
                                        <p:cTn id="9" dur="500"/>
                                        <p:tgtEl>
                                          <p:spTgt spid="43"/>
                                        </p:tgtEl>
                                      </p:cBhvr>
                                    </p:animEffect>
                                  </p:childTnLst>
                                </p:cTn>
                              </p:par>
                              <p:par>
                                <p:cTn id="10" presetID="53" presetClass="entr" presetSubtype="16" fill="hold"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p:cTn id="12" dur="500" fill="hold"/>
                                        <p:tgtEl>
                                          <p:spTgt spid="37"/>
                                        </p:tgtEl>
                                        <p:attrNameLst>
                                          <p:attrName>ppt_w</p:attrName>
                                        </p:attrNameLst>
                                      </p:cBhvr>
                                      <p:tavLst>
                                        <p:tav tm="0">
                                          <p:val>
                                            <p:fltVal val="0"/>
                                          </p:val>
                                        </p:tav>
                                        <p:tav tm="100000">
                                          <p:val>
                                            <p:strVal val="#ppt_w"/>
                                          </p:val>
                                        </p:tav>
                                      </p:tavLst>
                                    </p:anim>
                                    <p:anim calcmode="lin" valueType="num">
                                      <p:cBhvr>
                                        <p:cTn id="13" dur="500" fill="hold"/>
                                        <p:tgtEl>
                                          <p:spTgt spid="37"/>
                                        </p:tgtEl>
                                        <p:attrNameLst>
                                          <p:attrName>ppt_h</p:attrName>
                                        </p:attrNameLst>
                                      </p:cBhvr>
                                      <p:tavLst>
                                        <p:tav tm="0">
                                          <p:val>
                                            <p:fltVal val="0"/>
                                          </p:val>
                                        </p:tav>
                                        <p:tav tm="100000">
                                          <p:val>
                                            <p:strVal val="#ppt_h"/>
                                          </p:val>
                                        </p:tav>
                                      </p:tavLst>
                                    </p:anim>
                                    <p:animEffect transition="in" filter="fade">
                                      <p:cBhvr>
                                        <p:cTn id="14" dur="500"/>
                                        <p:tgtEl>
                                          <p:spTgt spid="37"/>
                                        </p:tgtEl>
                                      </p:cBhvr>
                                    </p:animEffect>
                                  </p:childTnLst>
                                </p:cTn>
                              </p:par>
                              <p:par>
                                <p:cTn id="15" presetID="53" presetClass="entr" presetSubtype="16" fill="hold" nodeType="with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p:cTn id="17" dur="500" fill="hold"/>
                                        <p:tgtEl>
                                          <p:spTgt spid="30"/>
                                        </p:tgtEl>
                                        <p:attrNameLst>
                                          <p:attrName>ppt_w</p:attrName>
                                        </p:attrNameLst>
                                      </p:cBhvr>
                                      <p:tavLst>
                                        <p:tav tm="0">
                                          <p:val>
                                            <p:fltVal val="0"/>
                                          </p:val>
                                        </p:tav>
                                        <p:tav tm="100000">
                                          <p:val>
                                            <p:strVal val="#ppt_w"/>
                                          </p:val>
                                        </p:tav>
                                      </p:tavLst>
                                    </p:anim>
                                    <p:anim calcmode="lin" valueType="num">
                                      <p:cBhvr>
                                        <p:cTn id="18" dur="500" fill="hold"/>
                                        <p:tgtEl>
                                          <p:spTgt spid="30"/>
                                        </p:tgtEl>
                                        <p:attrNameLst>
                                          <p:attrName>ppt_h</p:attrName>
                                        </p:attrNameLst>
                                      </p:cBhvr>
                                      <p:tavLst>
                                        <p:tav tm="0">
                                          <p:val>
                                            <p:fltVal val="0"/>
                                          </p:val>
                                        </p:tav>
                                        <p:tav tm="100000">
                                          <p:val>
                                            <p:strVal val="#ppt_h"/>
                                          </p:val>
                                        </p:tav>
                                      </p:tavLst>
                                    </p:anim>
                                    <p:animEffect transition="in" filter="fade">
                                      <p:cBhvr>
                                        <p:cTn id="19" dur="500"/>
                                        <p:tgtEl>
                                          <p:spTgt spid="30"/>
                                        </p:tgtEl>
                                      </p:cBhvr>
                                    </p:animEffect>
                                  </p:childTnLst>
                                </p:cTn>
                              </p:par>
                              <p:par>
                                <p:cTn id="20" presetID="53" presetClass="entr" presetSubtype="16"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 calcmode="lin" valueType="num">
                                      <p:cBhvr>
                                        <p:cTn id="22" dur="500" fill="hold"/>
                                        <p:tgtEl>
                                          <p:spTgt spid="44"/>
                                        </p:tgtEl>
                                        <p:attrNameLst>
                                          <p:attrName>ppt_w</p:attrName>
                                        </p:attrNameLst>
                                      </p:cBhvr>
                                      <p:tavLst>
                                        <p:tav tm="0">
                                          <p:val>
                                            <p:fltVal val="0"/>
                                          </p:val>
                                        </p:tav>
                                        <p:tav tm="100000">
                                          <p:val>
                                            <p:strVal val="#ppt_w"/>
                                          </p:val>
                                        </p:tav>
                                      </p:tavLst>
                                    </p:anim>
                                    <p:anim calcmode="lin" valueType="num">
                                      <p:cBhvr>
                                        <p:cTn id="23" dur="500" fill="hold"/>
                                        <p:tgtEl>
                                          <p:spTgt spid="44"/>
                                        </p:tgtEl>
                                        <p:attrNameLst>
                                          <p:attrName>ppt_h</p:attrName>
                                        </p:attrNameLst>
                                      </p:cBhvr>
                                      <p:tavLst>
                                        <p:tav tm="0">
                                          <p:val>
                                            <p:fltVal val="0"/>
                                          </p:val>
                                        </p:tav>
                                        <p:tav tm="100000">
                                          <p:val>
                                            <p:strVal val="#ppt_h"/>
                                          </p:val>
                                        </p:tav>
                                      </p:tavLst>
                                    </p:anim>
                                    <p:animEffect transition="in" filter="fade">
                                      <p:cBhvr>
                                        <p:cTn id="24" dur="500"/>
                                        <p:tgtEl>
                                          <p:spTgt spid="4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45"/>
                                        </p:tgtEl>
                                        <p:attrNameLst>
                                          <p:attrName>style.visibility</p:attrName>
                                        </p:attrNameLst>
                                      </p:cBhvr>
                                      <p:to>
                                        <p:strVal val="visible"/>
                                      </p:to>
                                    </p:set>
                                    <p:anim calcmode="lin" valueType="num">
                                      <p:cBhvr>
                                        <p:cTn id="27" dur="500" fill="hold"/>
                                        <p:tgtEl>
                                          <p:spTgt spid="45"/>
                                        </p:tgtEl>
                                        <p:attrNameLst>
                                          <p:attrName>ppt_w</p:attrName>
                                        </p:attrNameLst>
                                      </p:cBhvr>
                                      <p:tavLst>
                                        <p:tav tm="0">
                                          <p:val>
                                            <p:fltVal val="0"/>
                                          </p:val>
                                        </p:tav>
                                        <p:tav tm="100000">
                                          <p:val>
                                            <p:strVal val="#ppt_w"/>
                                          </p:val>
                                        </p:tav>
                                      </p:tavLst>
                                    </p:anim>
                                    <p:anim calcmode="lin" valueType="num">
                                      <p:cBhvr>
                                        <p:cTn id="28" dur="500" fill="hold"/>
                                        <p:tgtEl>
                                          <p:spTgt spid="45"/>
                                        </p:tgtEl>
                                        <p:attrNameLst>
                                          <p:attrName>ppt_h</p:attrName>
                                        </p:attrNameLst>
                                      </p:cBhvr>
                                      <p:tavLst>
                                        <p:tav tm="0">
                                          <p:val>
                                            <p:fltVal val="0"/>
                                          </p:val>
                                        </p:tav>
                                        <p:tav tm="100000">
                                          <p:val>
                                            <p:strVal val="#ppt_h"/>
                                          </p:val>
                                        </p:tav>
                                      </p:tavLst>
                                    </p:anim>
                                    <p:animEffect transition="in" filter="fade">
                                      <p:cBhvr>
                                        <p:cTn id="29" dur="500"/>
                                        <p:tgtEl>
                                          <p:spTgt spid="45"/>
                                        </p:tgtEl>
                                      </p:cBhvr>
                                    </p:animEffect>
                                  </p:childTnLst>
                                </p:cTn>
                              </p:par>
                              <p:par>
                                <p:cTn id="30" presetID="53" presetClass="entr" presetSubtype="16" fill="hold" nodeType="withEffect">
                                  <p:stCondLst>
                                    <p:cond delay="0"/>
                                  </p:stCondLst>
                                  <p:childTnLst>
                                    <p:set>
                                      <p:cBhvr>
                                        <p:cTn id="31" dur="1" fill="hold">
                                          <p:stCondLst>
                                            <p:cond delay="0"/>
                                          </p:stCondLst>
                                        </p:cTn>
                                        <p:tgtEl>
                                          <p:spTgt spid="46"/>
                                        </p:tgtEl>
                                        <p:attrNameLst>
                                          <p:attrName>style.visibility</p:attrName>
                                        </p:attrNameLst>
                                      </p:cBhvr>
                                      <p:to>
                                        <p:strVal val="visible"/>
                                      </p:to>
                                    </p:set>
                                    <p:anim calcmode="lin" valueType="num">
                                      <p:cBhvr>
                                        <p:cTn id="32" dur="500" fill="hold"/>
                                        <p:tgtEl>
                                          <p:spTgt spid="46"/>
                                        </p:tgtEl>
                                        <p:attrNameLst>
                                          <p:attrName>ppt_w</p:attrName>
                                        </p:attrNameLst>
                                      </p:cBhvr>
                                      <p:tavLst>
                                        <p:tav tm="0">
                                          <p:val>
                                            <p:fltVal val="0"/>
                                          </p:val>
                                        </p:tav>
                                        <p:tav tm="100000">
                                          <p:val>
                                            <p:strVal val="#ppt_w"/>
                                          </p:val>
                                        </p:tav>
                                      </p:tavLst>
                                    </p:anim>
                                    <p:anim calcmode="lin" valueType="num">
                                      <p:cBhvr>
                                        <p:cTn id="33" dur="500" fill="hold"/>
                                        <p:tgtEl>
                                          <p:spTgt spid="46"/>
                                        </p:tgtEl>
                                        <p:attrNameLst>
                                          <p:attrName>ppt_h</p:attrName>
                                        </p:attrNameLst>
                                      </p:cBhvr>
                                      <p:tavLst>
                                        <p:tav tm="0">
                                          <p:val>
                                            <p:fltVal val="0"/>
                                          </p:val>
                                        </p:tav>
                                        <p:tav tm="100000">
                                          <p:val>
                                            <p:strVal val="#ppt_h"/>
                                          </p:val>
                                        </p:tav>
                                      </p:tavLst>
                                    </p:anim>
                                    <p:animEffect transition="in" filter="fade">
                                      <p:cBhvr>
                                        <p:cTn id="34" dur="500"/>
                                        <p:tgtEl>
                                          <p:spTgt spid="46"/>
                                        </p:tgtEl>
                                      </p:cBhvr>
                                    </p:animEffect>
                                  </p:childTnLst>
                                </p:cTn>
                              </p:par>
                              <p:par>
                                <p:cTn id="35" presetID="53" presetClass="entr" presetSubtype="16" fill="hold" nodeType="withEffect">
                                  <p:stCondLst>
                                    <p:cond delay="0"/>
                                  </p:stCondLst>
                                  <p:childTnLst>
                                    <p:set>
                                      <p:cBhvr>
                                        <p:cTn id="36" dur="1" fill="hold">
                                          <p:stCondLst>
                                            <p:cond delay="0"/>
                                          </p:stCondLst>
                                        </p:cTn>
                                        <p:tgtEl>
                                          <p:spTgt spid="47"/>
                                        </p:tgtEl>
                                        <p:attrNameLst>
                                          <p:attrName>style.visibility</p:attrName>
                                        </p:attrNameLst>
                                      </p:cBhvr>
                                      <p:to>
                                        <p:strVal val="visible"/>
                                      </p:to>
                                    </p:set>
                                    <p:anim calcmode="lin" valueType="num">
                                      <p:cBhvr>
                                        <p:cTn id="37" dur="500" fill="hold"/>
                                        <p:tgtEl>
                                          <p:spTgt spid="47"/>
                                        </p:tgtEl>
                                        <p:attrNameLst>
                                          <p:attrName>ppt_w</p:attrName>
                                        </p:attrNameLst>
                                      </p:cBhvr>
                                      <p:tavLst>
                                        <p:tav tm="0">
                                          <p:val>
                                            <p:fltVal val="0"/>
                                          </p:val>
                                        </p:tav>
                                        <p:tav tm="100000">
                                          <p:val>
                                            <p:strVal val="#ppt_w"/>
                                          </p:val>
                                        </p:tav>
                                      </p:tavLst>
                                    </p:anim>
                                    <p:anim calcmode="lin" valueType="num">
                                      <p:cBhvr>
                                        <p:cTn id="38" dur="500" fill="hold"/>
                                        <p:tgtEl>
                                          <p:spTgt spid="47"/>
                                        </p:tgtEl>
                                        <p:attrNameLst>
                                          <p:attrName>ppt_h</p:attrName>
                                        </p:attrNameLst>
                                      </p:cBhvr>
                                      <p:tavLst>
                                        <p:tav tm="0">
                                          <p:val>
                                            <p:fltVal val="0"/>
                                          </p:val>
                                        </p:tav>
                                        <p:tav tm="100000">
                                          <p:val>
                                            <p:strVal val="#ppt_h"/>
                                          </p:val>
                                        </p:tav>
                                      </p:tavLst>
                                    </p:anim>
                                    <p:animEffect transition="in" filter="fade">
                                      <p:cBhvr>
                                        <p:cTn id="39" dur="500"/>
                                        <p:tgtEl>
                                          <p:spTgt spid="47"/>
                                        </p:tgtEl>
                                      </p:cBhvr>
                                    </p:animEffect>
                                  </p:childTnLst>
                                </p:cTn>
                              </p:par>
                              <p:par>
                                <p:cTn id="40" presetID="53" presetClass="entr" presetSubtype="16" fill="hold" nodeType="withEffect">
                                  <p:stCondLst>
                                    <p:cond delay="0"/>
                                  </p:stCondLst>
                                  <p:childTnLst>
                                    <p:set>
                                      <p:cBhvr>
                                        <p:cTn id="41" dur="1" fill="hold">
                                          <p:stCondLst>
                                            <p:cond delay="0"/>
                                          </p:stCondLst>
                                        </p:cTn>
                                        <p:tgtEl>
                                          <p:spTgt spid="48"/>
                                        </p:tgtEl>
                                        <p:attrNameLst>
                                          <p:attrName>style.visibility</p:attrName>
                                        </p:attrNameLst>
                                      </p:cBhvr>
                                      <p:to>
                                        <p:strVal val="visible"/>
                                      </p:to>
                                    </p:set>
                                    <p:anim calcmode="lin" valueType="num">
                                      <p:cBhvr>
                                        <p:cTn id="42" dur="500" fill="hold"/>
                                        <p:tgtEl>
                                          <p:spTgt spid="48"/>
                                        </p:tgtEl>
                                        <p:attrNameLst>
                                          <p:attrName>ppt_w</p:attrName>
                                        </p:attrNameLst>
                                      </p:cBhvr>
                                      <p:tavLst>
                                        <p:tav tm="0">
                                          <p:val>
                                            <p:fltVal val="0"/>
                                          </p:val>
                                        </p:tav>
                                        <p:tav tm="100000">
                                          <p:val>
                                            <p:strVal val="#ppt_w"/>
                                          </p:val>
                                        </p:tav>
                                      </p:tavLst>
                                    </p:anim>
                                    <p:anim calcmode="lin" valueType="num">
                                      <p:cBhvr>
                                        <p:cTn id="43" dur="500" fill="hold"/>
                                        <p:tgtEl>
                                          <p:spTgt spid="48"/>
                                        </p:tgtEl>
                                        <p:attrNameLst>
                                          <p:attrName>ppt_h</p:attrName>
                                        </p:attrNameLst>
                                      </p:cBhvr>
                                      <p:tavLst>
                                        <p:tav tm="0">
                                          <p:val>
                                            <p:fltVal val="0"/>
                                          </p:val>
                                        </p:tav>
                                        <p:tav tm="100000">
                                          <p:val>
                                            <p:strVal val="#ppt_h"/>
                                          </p:val>
                                        </p:tav>
                                      </p:tavLst>
                                    </p:anim>
                                    <p:animEffect transition="in" filter="fade">
                                      <p:cBhvr>
                                        <p:cTn id="44" dur="500"/>
                                        <p:tgtEl>
                                          <p:spTgt spid="48"/>
                                        </p:tgtEl>
                                      </p:cBhvr>
                                    </p:animEffect>
                                  </p:childTnLst>
                                </p:cTn>
                              </p:par>
                            </p:childTnLst>
                          </p:cTn>
                        </p:par>
                      </p:childTnLst>
                    </p:cTn>
                  </p:par>
                  <p:par>
                    <p:cTn id="45" fill="hold">
                      <p:stCondLst>
                        <p:cond delay="indefinite"/>
                      </p:stCondLst>
                      <p:childTnLst>
                        <p:par>
                          <p:cTn id="46" fill="hold">
                            <p:stCondLst>
                              <p:cond delay="0"/>
                            </p:stCondLst>
                            <p:childTnLst>
                              <p:par>
                                <p:cTn id="47" presetID="31" presetClass="entr" presetSubtype="0" fill="hold" grpId="0" nodeType="clickEffect">
                                  <p:stCondLst>
                                    <p:cond delay="0"/>
                                  </p:stCondLst>
                                  <p:childTnLst>
                                    <p:set>
                                      <p:cBhvr>
                                        <p:cTn id="48" dur="1" fill="hold">
                                          <p:stCondLst>
                                            <p:cond delay="0"/>
                                          </p:stCondLst>
                                        </p:cTn>
                                        <p:tgtEl>
                                          <p:spTgt spid="126"/>
                                        </p:tgtEl>
                                        <p:attrNameLst>
                                          <p:attrName>style.visibility</p:attrName>
                                        </p:attrNameLst>
                                      </p:cBhvr>
                                      <p:to>
                                        <p:strVal val="visible"/>
                                      </p:to>
                                    </p:set>
                                    <p:anim calcmode="lin" valueType="num">
                                      <p:cBhvr>
                                        <p:cTn id="49" dur="1000" fill="hold"/>
                                        <p:tgtEl>
                                          <p:spTgt spid="126"/>
                                        </p:tgtEl>
                                        <p:attrNameLst>
                                          <p:attrName>ppt_w</p:attrName>
                                        </p:attrNameLst>
                                      </p:cBhvr>
                                      <p:tavLst>
                                        <p:tav tm="0">
                                          <p:val>
                                            <p:fltVal val="0"/>
                                          </p:val>
                                        </p:tav>
                                        <p:tav tm="100000">
                                          <p:val>
                                            <p:strVal val="#ppt_w"/>
                                          </p:val>
                                        </p:tav>
                                      </p:tavLst>
                                    </p:anim>
                                    <p:anim calcmode="lin" valueType="num">
                                      <p:cBhvr>
                                        <p:cTn id="50" dur="1000" fill="hold"/>
                                        <p:tgtEl>
                                          <p:spTgt spid="126"/>
                                        </p:tgtEl>
                                        <p:attrNameLst>
                                          <p:attrName>ppt_h</p:attrName>
                                        </p:attrNameLst>
                                      </p:cBhvr>
                                      <p:tavLst>
                                        <p:tav tm="0">
                                          <p:val>
                                            <p:fltVal val="0"/>
                                          </p:val>
                                        </p:tav>
                                        <p:tav tm="100000">
                                          <p:val>
                                            <p:strVal val="#ppt_h"/>
                                          </p:val>
                                        </p:tav>
                                      </p:tavLst>
                                    </p:anim>
                                    <p:anim calcmode="lin" valueType="num">
                                      <p:cBhvr>
                                        <p:cTn id="51" dur="1000" fill="hold"/>
                                        <p:tgtEl>
                                          <p:spTgt spid="126"/>
                                        </p:tgtEl>
                                        <p:attrNameLst>
                                          <p:attrName>style.rotation</p:attrName>
                                        </p:attrNameLst>
                                      </p:cBhvr>
                                      <p:tavLst>
                                        <p:tav tm="0">
                                          <p:val>
                                            <p:fltVal val="90"/>
                                          </p:val>
                                        </p:tav>
                                        <p:tav tm="100000">
                                          <p:val>
                                            <p:fltVal val="0"/>
                                          </p:val>
                                        </p:tav>
                                      </p:tavLst>
                                    </p:anim>
                                    <p:animEffect transition="in" filter="fade">
                                      <p:cBhvr>
                                        <p:cTn id="52" dur="1000"/>
                                        <p:tgtEl>
                                          <p:spTgt spid="126"/>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147"/>
                                        </p:tgtEl>
                                        <p:attrNameLst>
                                          <p:attrName>style.visibility</p:attrName>
                                        </p:attrNameLst>
                                      </p:cBhvr>
                                      <p:to>
                                        <p:strVal val="visible"/>
                                      </p:to>
                                    </p:set>
                                    <p:anim calcmode="lin" valueType="num">
                                      <p:cBhvr>
                                        <p:cTn id="55" dur="1000" fill="hold"/>
                                        <p:tgtEl>
                                          <p:spTgt spid="147"/>
                                        </p:tgtEl>
                                        <p:attrNameLst>
                                          <p:attrName>ppt_w</p:attrName>
                                        </p:attrNameLst>
                                      </p:cBhvr>
                                      <p:tavLst>
                                        <p:tav tm="0">
                                          <p:val>
                                            <p:fltVal val="0"/>
                                          </p:val>
                                        </p:tav>
                                        <p:tav tm="100000">
                                          <p:val>
                                            <p:strVal val="#ppt_w"/>
                                          </p:val>
                                        </p:tav>
                                      </p:tavLst>
                                    </p:anim>
                                    <p:anim calcmode="lin" valueType="num">
                                      <p:cBhvr>
                                        <p:cTn id="56" dur="1000" fill="hold"/>
                                        <p:tgtEl>
                                          <p:spTgt spid="147"/>
                                        </p:tgtEl>
                                        <p:attrNameLst>
                                          <p:attrName>ppt_h</p:attrName>
                                        </p:attrNameLst>
                                      </p:cBhvr>
                                      <p:tavLst>
                                        <p:tav tm="0">
                                          <p:val>
                                            <p:fltVal val="0"/>
                                          </p:val>
                                        </p:tav>
                                        <p:tav tm="100000">
                                          <p:val>
                                            <p:strVal val="#ppt_h"/>
                                          </p:val>
                                        </p:tav>
                                      </p:tavLst>
                                    </p:anim>
                                    <p:anim calcmode="lin" valueType="num">
                                      <p:cBhvr>
                                        <p:cTn id="57" dur="1000" fill="hold"/>
                                        <p:tgtEl>
                                          <p:spTgt spid="147"/>
                                        </p:tgtEl>
                                        <p:attrNameLst>
                                          <p:attrName>style.rotation</p:attrName>
                                        </p:attrNameLst>
                                      </p:cBhvr>
                                      <p:tavLst>
                                        <p:tav tm="0">
                                          <p:val>
                                            <p:fltVal val="90"/>
                                          </p:val>
                                        </p:tav>
                                        <p:tav tm="100000">
                                          <p:val>
                                            <p:fltVal val="0"/>
                                          </p:val>
                                        </p:tav>
                                      </p:tavLst>
                                    </p:anim>
                                    <p:animEffect transition="in" filter="fade">
                                      <p:cBhvr>
                                        <p:cTn id="58" dur="1000"/>
                                        <p:tgtEl>
                                          <p:spTgt spid="147"/>
                                        </p:tgtEl>
                                      </p:cBhvr>
                                    </p:animEffect>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132"/>
                                        </p:tgtEl>
                                        <p:attrNameLst>
                                          <p:attrName>style.visibility</p:attrName>
                                        </p:attrNameLst>
                                      </p:cBhvr>
                                      <p:to>
                                        <p:strVal val="visible"/>
                                      </p:to>
                                    </p:set>
                                    <p:animEffect transition="in" filter="fade">
                                      <p:cBhvr>
                                        <p:cTn id="63" dur="1000"/>
                                        <p:tgtEl>
                                          <p:spTgt spid="132"/>
                                        </p:tgtEl>
                                      </p:cBhvr>
                                    </p:animEffect>
                                    <p:anim calcmode="lin" valueType="num">
                                      <p:cBhvr>
                                        <p:cTn id="64" dur="1000" fill="hold"/>
                                        <p:tgtEl>
                                          <p:spTgt spid="132"/>
                                        </p:tgtEl>
                                        <p:attrNameLst>
                                          <p:attrName>ppt_x</p:attrName>
                                        </p:attrNameLst>
                                      </p:cBhvr>
                                      <p:tavLst>
                                        <p:tav tm="0">
                                          <p:val>
                                            <p:strVal val="#ppt_x"/>
                                          </p:val>
                                        </p:tav>
                                        <p:tav tm="100000">
                                          <p:val>
                                            <p:strVal val="#ppt_x"/>
                                          </p:val>
                                        </p:tav>
                                      </p:tavLst>
                                    </p:anim>
                                    <p:anim calcmode="lin" valueType="num">
                                      <p:cBhvr>
                                        <p:cTn id="65" dur="1000" fill="hold"/>
                                        <p:tgtEl>
                                          <p:spTgt spid="132"/>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40"/>
                                        </p:tgtEl>
                                        <p:attrNameLst>
                                          <p:attrName>style.visibility</p:attrName>
                                        </p:attrNameLst>
                                      </p:cBhvr>
                                      <p:to>
                                        <p:strVal val="visible"/>
                                      </p:to>
                                    </p:set>
                                    <p:animEffect transition="in" filter="fade">
                                      <p:cBhvr>
                                        <p:cTn id="70" dur="1000"/>
                                        <p:tgtEl>
                                          <p:spTgt spid="140"/>
                                        </p:tgtEl>
                                      </p:cBhvr>
                                    </p:animEffect>
                                    <p:anim calcmode="lin" valueType="num">
                                      <p:cBhvr>
                                        <p:cTn id="71" dur="1000" fill="hold"/>
                                        <p:tgtEl>
                                          <p:spTgt spid="140"/>
                                        </p:tgtEl>
                                        <p:attrNameLst>
                                          <p:attrName>ppt_x</p:attrName>
                                        </p:attrNameLst>
                                      </p:cBhvr>
                                      <p:tavLst>
                                        <p:tav tm="0">
                                          <p:val>
                                            <p:strVal val="#ppt_x"/>
                                          </p:val>
                                        </p:tav>
                                        <p:tav tm="100000">
                                          <p:val>
                                            <p:strVal val="#ppt_x"/>
                                          </p:val>
                                        </p:tav>
                                      </p:tavLst>
                                    </p:anim>
                                    <p:anim calcmode="lin" valueType="num">
                                      <p:cBhvr>
                                        <p:cTn id="72" dur="1000" fill="hold"/>
                                        <p:tgtEl>
                                          <p:spTgt spid="140"/>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141"/>
                                        </p:tgtEl>
                                        <p:attrNameLst>
                                          <p:attrName>style.visibility</p:attrName>
                                        </p:attrNameLst>
                                      </p:cBhvr>
                                      <p:to>
                                        <p:strVal val="visible"/>
                                      </p:to>
                                    </p:set>
                                    <p:animEffect transition="in" filter="fade">
                                      <p:cBhvr>
                                        <p:cTn id="77" dur="1000"/>
                                        <p:tgtEl>
                                          <p:spTgt spid="141"/>
                                        </p:tgtEl>
                                      </p:cBhvr>
                                    </p:animEffect>
                                    <p:anim calcmode="lin" valueType="num">
                                      <p:cBhvr>
                                        <p:cTn id="78" dur="1000" fill="hold"/>
                                        <p:tgtEl>
                                          <p:spTgt spid="141"/>
                                        </p:tgtEl>
                                        <p:attrNameLst>
                                          <p:attrName>ppt_x</p:attrName>
                                        </p:attrNameLst>
                                      </p:cBhvr>
                                      <p:tavLst>
                                        <p:tav tm="0">
                                          <p:val>
                                            <p:strVal val="#ppt_x"/>
                                          </p:val>
                                        </p:tav>
                                        <p:tav tm="100000">
                                          <p:val>
                                            <p:strVal val="#ppt_x"/>
                                          </p:val>
                                        </p:tav>
                                      </p:tavLst>
                                    </p:anim>
                                    <p:anim calcmode="lin" valueType="num">
                                      <p:cBhvr>
                                        <p:cTn id="79" dur="1000" fill="hold"/>
                                        <p:tgtEl>
                                          <p:spTgt spid="141"/>
                                        </p:tgtEl>
                                        <p:attrNameLst>
                                          <p:attrName>ppt_y</p:attrName>
                                        </p:attrNameLst>
                                      </p:cBhvr>
                                      <p:tavLst>
                                        <p:tav tm="0">
                                          <p:val>
                                            <p:strVal val="#ppt_y+.1"/>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42" presetClass="entr" presetSubtype="0" fill="hold" grpId="0" nodeType="clickEffect">
                                  <p:stCondLst>
                                    <p:cond delay="0"/>
                                  </p:stCondLst>
                                  <p:childTnLst>
                                    <p:set>
                                      <p:cBhvr>
                                        <p:cTn id="83" dur="1" fill="hold">
                                          <p:stCondLst>
                                            <p:cond delay="0"/>
                                          </p:stCondLst>
                                        </p:cTn>
                                        <p:tgtEl>
                                          <p:spTgt spid="142"/>
                                        </p:tgtEl>
                                        <p:attrNameLst>
                                          <p:attrName>style.visibility</p:attrName>
                                        </p:attrNameLst>
                                      </p:cBhvr>
                                      <p:to>
                                        <p:strVal val="visible"/>
                                      </p:to>
                                    </p:set>
                                    <p:animEffect transition="in" filter="fade">
                                      <p:cBhvr>
                                        <p:cTn id="84" dur="1000"/>
                                        <p:tgtEl>
                                          <p:spTgt spid="142"/>
                                        </p:tgtEl>
                                      </p:cBhvr>
                                    </p:animEffect>
                                    <p:anim calcmode="lin" valueType="num">
                                      <p:cBhvr>
                                        <p:cTn id="85" dur="1000" fill="hold"/>
                                        <p:tgtEl>
                                          <p:spTgt spid="142"/>
                                        </p:tgtEl>
                                        <p:attrNameLst>
                                          <p:attrName>ppt_x</p:attrName>
                                        </p:attrNameLst>
                                      </p:cBhvr>
                                      <p:tavLst>
                                        <p:tav tm="0">
                                          <p:val>
                                            <p:strVal val="#ppt_x"/>
                                          </p:val>
                                        </p:tav>
                                        <p:tav tm="100000">
                                          <p:val>
                                            <p:strVal val="#ppt_x"/>
                                          </p:val>
                                        </p:tav>
                                      </p:tavLst>
                                    </p:anim>
                                    <p:anim calcmode="lin" valueType="num">
                                      <p:cBhvr>
                                        <p:cTn id="86" dur="1000" fill="hold"/>
                                        <p:tgtEl>
                                          <p:spTgt spid="142"/>
                                        </p:tgtEl>
                                        <p:attrNameLst>
                                          <p:attrName>ppt_y</p:attrName>
                                        </p:attrNameLst>
                                      </p:cBhvr>
                                      <p:tavLst>
                                        <p:tav tm="0">
                                          <p:val>
                                            <p:strVal val="#ppt_y+.1"/>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42" presetClass="entr" presetSubtype="0" fill="hold" nodeType="clickEffect">
                                  <p:stCondLst>
                                    <p:cond delay="0"/>
                                  </p:stCondLst>
                                  <p:childTnLst>
                                    <p:set>
                                      <p:cBhvr>
                                        <p:cTn id="90" dur="1" fill="hold">
                                          <p:stCondLst>
                                            <p:cond delay="0"/>
                                          </p:stCondLst>
                                        </p:cTn>
                                        <p:tgtEl>
                                          <p:spTgt spid="145"/>
                                        </p:tgtEl>
                                        <p:attrNameLst>
                                          <p:attrName>style.visibility</p:attrName>
                                        </p:attrNameLst>
                                      </p:cBhvr>
                                      <p:to>
                                        <p:strVal val="visible"/>
                                      </p:to>
                                    </p:set>
                                    <p:animEffect transition="in" filter="fade">
                                      <p:cBhvr>
                                        <p:cTn id="91" dur="1000"/>
                                        <p:tgtEl>
                                          <p:spTgt spid="145"/>
                                        </p:tgtEl>
                                      </p:cBhvr>
                                    </p:animEffect>
                                    <p:anim calcmode="lin" valueType="num">
                                      <p:cBhvr>
                                        <p:cTn id="92" dur="1000" fill="hold"/>
                                        <p:tgtEl>
                                          <p:spTgt spid="145"/>
                                        </p:tgtEl>
                                        <p:attrNameLst>
                                          <p:attrName>ppt_x</p:attrName>
                                        </p:attrNameLst>
                                      </p:cBhvr>
                                      <p:tavLst>
                                        <p:tav tm="0">
                                          <p:val>
                                            <p:strVal val="#ppt_x"/>
                                          </p:val>
                                        </p:tav>
                                        <p:tav tm="100000">
                                          <p:val>
                                            <p:strVal val="#ppt_x"/>
                                          </p:val>
                                        </p:tav>
                                      </p:tavLst>
                                    </p:anim>
                                    <p:anim calcmode="lin" valueType="num">
                                      <p:cBhvr>
                                        <p:cTn id="93" dur="1000" fill="hold"/>
                                        <p:tgtEl>
                                          <p:spTgt spid="145"/>
                                        </p:tgtEl>
                                        <p:attrNameLst>
                                          <p:attrName>ppt_y</p:attrName>
                                        </p:attrNameLst>
                                      </p:cBhvr>
                                      <p:tavLst>
                                        <p:tav tm="0">
                                          <p:val>
                                            <p:strVal val="#ppt_y+.1"/>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42" presetClass="entr" presetSubtype="0" fill="hold" grpId="0" nodeType="clickEffect">
                                  <p:stCondLst>
                                    <p:cond delay="0"/>
                                  </p:stCondLst>
                                  <p:childTnLst>
                                    <p:set>
                                      <p:cBhvr>
                                        <p:cTn id="97" dur="1" fill="hold">
                                          <p:stCondLst>
                                            <p:cond delay="0"/>
                                          </p:stCondLst>
                                        </p:cTn>
                                        <p:tgtEl>
                                          <p:spTgt spid="143"/>
                                        </p:tgtEl>
                                        <p:attrNameLst>
                                          <p:attrName>style.visibility</p:attrName>
                                        </p:attrNameLst>
                                      </p:cBhvr>
                                      <p:to>
                                        <p:strVal val="visible"/>
                                      </p:to>
                                    </p:set>
                                    <p:animEffect transition="in" filter="fade">
                                      <p:cBhvr>
                                        <p:cTn id="98" dur="1000"/>
                                        <p:tgtEl>
                                          <p:spTgt spid="143"/>
                                        </p:tgtEl>
                                      </p:cBhvr>
                                    </p:animEffect>
                                    <p:anim calcmode="lin" valueType="num">
                                      <p:cBhvr>
                                        <p:cTn id="99" dur="1000" fill="hold"/>
                                        <p:tgtEl>
                                          <p:spTgt spid="143"/>
                                        </p:tgtEl>
                                        <p:attrNameLst>
                                          <p:attrName>ppt_x</p:attrName>
                                        </p:attrNameLst>
                                      </p:cBhvr>
                                      <p:tavLst>
                                        <p:tav tm="0">
                                          <p:val>
                                            <p:strVal val="#ppt_x"/>
                                          </p:val>
                                        </p:tav>
                                        <p:tav tm="100000">
                                          <p:val>
                                            <p:strVal val="#ppt_x"/>
                                          </p:val>
                                        </p:tav>
                                      </p:tavLst>
                                    </p:anim>
                                    <p:anim calcmode="lin" valueType="num">
                                      <p:cBhvr>
                                        <p:cTn id="100" dur="1000" fill="hold"/>
                                        <p:tgtEl>
                                          <p:spTgt spid="143"/>
                                        </p:tgtEl>
                                        <p:attrNameLst>
                                          <p:attrName>ppt_y</p:attrName>
                                        </p:attrNameLst>
                                      </p:cBhvr>
                                      <p:tavLst>
                                        <p:tav tm="0">
                                          <p:val>
                                            <p:strVal val="#ppt_y+.1"/>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nodeType="clickEffect">
                                  <p:stCondLst>
                                    <p:cond delay="0"/>
                                  </p:stCondLst>
                                  <p:childTnLst>
                                    <p:set>
                                      <p:cBhvr>
                                        <p:cTn id="104" dur="1" fill="hold">
                                          <p:stCondLst>
                                            <p:cond delay="0"/>
                                          </p:stCondLst>
                                        </p:cTn>
                                        <p:tgtEl>
                                          <p:spTgt spid="146"/>
                                        </p:tgtEl>
                                        <p:attrNameLst>
                                          <p:attrName>style.visibility</p:attrName>
                                        </p:attrNameLst>
                                      </p:cBhvr>
                                      <p:to>
                                        <p:strVal val="visible"/>
                                      </p:to>
                                    </p:set>
                                    <p:animEffect transition="in" filter="fade">
                                      <p:cBhvr>
                                        <p:cTn id="105" dur="1000"/>
                                        <p:tgtEl>
                                          <p:spTgt spid="146"/>
                                        </p:tgtEl>
                                      </p:cBhvr>
                                    </p:animEffect>
                                    <p:anim calcmode="lin" valueType="num">
                                      <p:cBhvr>
                                        <p:cTn id="106" dur="1000" fill="hold"/>
                                        <p:tgtEl>
                                          <p:spTgt spid="146"/>
                                        </p:tgtEl>
                                        <p:attrNameLst>
                                          <p:attrName>ppt_x</p:attrName>
                                        </p:attrNameLst>
                                      </p:cBhvr>
                                      <p:tavLst>
                                        <p:tav tm="0">
                                          <p:val>
                                            <p:strVal val="#ppt_x"/>
                                          </p:val>
                                        </p:tav>
                                        <p:tav tm="100000">
                                          <p:val>
                                            <p:strVal val="#ppt_x"/>
                                          </p:val>
                                        </p:tav>
                                      </p:tavLst>
                                    </p:anim>
                                    <p:anim calcmode="lin" valueType="num">
                                      <p:cBhvr>
                                        <p:cTn id="107" dur="1000" fill="hold"/>
                                        <p:tgtEl>
                                          <p:spTgt spid="146"/>
                                        </p:tgtEl>
                                        <p:attrNameLst>
                                          <p:attrName>ppt_y</p:attrName>
                                        </p:attrNameLst>
                                      </p:cBhvr>
                                      <p:tavLst>
                                        <p:tav tm="0">
                                          <p:val>
                                            <p:strVal val="#ppt_y+.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42" presetClass="entr" presetSubtype="0" fill="hold" grpId="0" nodeType="clickEffect">
                                  <p:stCondLst>
                                    <p:cond delay="0"/>
                                  </p:stCondLst>
                                  <p:childTnLst>
                                    <p:set>
                                      <p:cBhvr>
                                        <p:cTn id="111" dur="1" fill="hold">
                                          <p:stCondLst>
                                            <p:cond delay="0"/>
                                          </p:stCondLst>
                                        </p:cTn>
                                        <p:tgtEl>
                                          <p:spTgt spid="144"/>
                                        </p:tgtEl>
                                        <p:attrNameLst>
                                          <p:attrName>style.visibility</p:attrName>
                                        </p:attrNameLst>
                                      </p:cBhvr>
                                      <p:to>
                                        <p:strVal val="visible"/>
                                      </p:to>
                                    </p:set>
                                    <p:animEffect transition="in" filter="fade">
                                      <p:cBhvr>
                                        <p:cTn id="112" dur="1000"/>
                                        <p:tgtEl>
                                          <p:spTgt spid="144"/>
                                        </p:tgtEl>
                                      </p:cBhvr>
                                    </p:animEffect>
                                    <p:anim calcmode="lin" valueType="num">
                                      <p:cBhvr>
                                        <p:cTn id="113" dur="1000" fill="hold"/>
                                        <p:tgtEl>
                                          <p:spTgt spid="144"/>
                                        </p:tgtEl>
                                        <p:attrNameLst>
                                          <p:attrName>ppt_x</p:attrName>
                                        </p:attrNameLst>
                                      </p:cBhvr>
                                      <p:tavLst>
                                        <p:tav tm="0">
                                          <p:val>
                                            <p:strVal val="#ppt_x"/>
                                          </p:val>
                                        </p:tav>
                                        <p:tav tm="100000">
                                          <p:val>
                                            <p:strVal val="#ppt_x"/>
                                          </p:val>
                                        </p:tav>
                                      </p:tavLst>
                                    </p:anim>
                                    <p:anim calcmode="lin" valueType="num">
                                      <p:cBhvr>
                                        <p:cTn id="114" dur="1000" fill="hold"/>
                                        <p:tgtEl>
                                          <p:spTgt spid="1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5" grpId="0" animBg="1"/>
      <p:bldP spid="126" grpId="0"/>
      <p:bldP spid="132" grpId="0" animBg="1"/>
      <p:bldP spid="140" grpId="0"/>
      <p:bldP spid="141" grpId="0"/>
      <p:bldP spid="142" grpId="0" animBg="1"/>
      <p:bldP spid="143" grpId="0" animBg="1"/>
      <p:bldP spid="144" grpId="0" animBg="1"/>
      <p:bldP spid="147"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Rectangle: Rounded Corners 128">
            <a:extLst>
              <a:ext uri="{FF2B5EF4-FFF2-40B4-BE49-F238E27FC236}">
                <a16:creationId xmlns="" xmlns:a16="http://schemas.microsoft.com/office/drawing/2014/main" id="{11AE2401-18A3-46B1-B933-3B93E837CDC7}"/>
              </a:ext>
            </a:extLst>
          </p:cNvPr>
          <p:cNvSpPr/>
          <p:nvPr/>
        </p:nvSpPr>
        <p:spPr>
          <a:xfrm>
            <a:off x="5212080" y="1953567"/>
            <a:ext cx="2414588" cy="7143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96" name="TextBox 95">
            <a:extLst>
              <a:ext uri="{FF2B5EF4-FFF2-40B4-BE49-F238E27FC236}">
                <a16:creationId xmlns="" xmlns:a16="http://schemas.microsoft.com/office/drawing/2014/main" id="{88C1BA62-73EE-4309-9015-AC56A8442FFA}"/>
              </a:ext>
            </a:extLst>
          </p:cNvPr>
          <p:cNvSpPr txBox="1"/>
          <p:nvPr/>
        </p:nvSpPr>
        <p:spPr>
          <a:xfrm>
            <a:off x="4468498" y="1430347"/>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124" name="TextBox 123">
            <a:extLst>
              <a:ext uri="{FF2B5EF4-FFF2-40B4-BE49-F238E27FC236}">
                <a16:creationId xmlns="" xmlns:a16="http://schemas.microsoft.com/office/drawing/2014/main" id="{1334FCCA-7A0D-49FF-B28B-59695D104829}"/>
              </a:ext>
            </a:extLst>
          </p:cNvPr>
          <p:cNvSpPr txBox="1"/>
          <p:nvPr/>
        </p:nvSpPr>
        <p:spPr>
          <a:xfrm>
            <a:off x="3839079" y="2349298"/>
            <a:ext cx="5450423" cy="461665"/>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 tư bản</a:t>
            </a:r>
          </a:p>
        </p:txBody>
      </p:sp>
      <p:sp>
        <p:nvSpPr>
          <p:cNvPr id="131" name="Rectangle 1">
            <a:extLst>
              <a:ext uri="{FF2B5EF4-FFF2-40B4-BE49-F238E27FC236}">
                <a16:creationId xmlns="" xmlns:a16="http://schemas.microsoft.com/office/drawing/2014/main" id="{E7BA6779-D121-46F6-AEE8-3078668747CD}"/>
              </a:ext>
            </a:extLst>
          </p:cNvPr>
          <p:cNvSpPr>
            <a:spLocks noChangeArrowheads="1"/>
          </p:cNvSpPr>
          <p:nvPr/>
        </p:nvSpPr>
        <p:spPr bwMode="auto">
          <a:xfrm>
            <a:off x="2045776" y="2810963"/>
            <a:ext cx="10042902"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buFont typeface="Wingdings" panose="05000000000000000000" pitchFamily="2" charset="2"/>
              <a:buChar char="ü"/>
            </a:pPr>
            <a:r>
              <a:rPr lang="en-US" altLang="en-US" sz="2400" dirty="0" err="1">
                <a:solidFill>
                  <a:srgbClr val="002060"/>
                </a:solidFill>
                <a:cs typeface="Times New Roman" panose="02020603050405020304" pitchFamily="18" charset="0"/>
              </a:rPr>
              <a:t>Tái</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sản</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xuất</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giản</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đơn</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là</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quá</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trình</a:t>
            </a:r>
            <a:r>
              <a:rPr lang="en-US" altLang="en-US" sz="2400" dirty="0">
                <a:solidFill>
                  <a:srgbClr val="00206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tái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sản</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xuất</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lặp</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đi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lặp</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lại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với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quy</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mô</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như</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cũ</a:t>
            </a:r>
            <a:endParaRPr lang="en-US" altLang="en-US" sz="2400" b="1" dirty="0">
              <a:solidFill>
                <a:srgbClr val="C00000"/>
              </a:solidFill>
              <a:cs typeface="Times New Roman" panose="02020603050405020304" pitchFamily="18" charset="0"/>
            </a:endParaRPr>
          </a:p>
        </p:txBody>
      </p:sp>
      <p:sp>
        <p:nvSpPr>
          <p:cNvPr id="133" name="Text Box 8">
            <a:extLst>
              <a:ext uri="{FF2B5EF4-FFF2-40B4-BE49-F238E27FC236}">
                <a16:creationId xmlns="" xmlns:a16="http://schemas.microsoft.com/office/drawing/2014/main" id="{F334AEFA-B3D7-4D4B-905D-E1EA07CBB4E2}"/>
              </a:ext>
            </a:extLst>
          </p:cNvPr>
          <p:cNvSpPr txBox="1">
            <a:spLocks noChangeArrowheads="1"/>
          </p:cNvSpPr>
          <p:nvPr/>
        </p:nvSpPr>
        <p:spPr bwMode="auto">
          <a:xfrm>
            <a:off x="2650210" y="3641226"/>
            <a:ext cx="8834034" cy="2751138"/>
          </a:xfrm>
          <a:prstGeom prst="rect">
            <a:avLst/>
          </a:prstGeom>
          <a:noFill/>
          <a:ln>
            <a:noFill/>
          </a:ln>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342900" indent="-342900" algn="just" eaLnBrk="1" hangingPunct="1">
              <a:lnSpc>
                <a:spcPct val="120000"/>
              </a:lnSpc>
              <a:buFont typeface="Courier New" panose="02070309020205020404" pitchFamily="49" charset="0"/>
              <a:buChar char="o"/>
              <a:defRPr/>
            </a:pPr>
            <a:r>
              <a:rPr lang="en-US" sz="2400" b="1" u="sng" dirty="0" err="1">
                <a:solidFill>
                  <a:srgbClr val="0000CC"/>
                </a:solidFill>
                <a:latin typeface="Arial" panose="020B0604020202020204" pitchFamily="34" charset="0"/>
              </a:rPr>
              <a:t>Quy</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mô</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năm</a:t>
            </a:r>
            <a:r>
              <a:rPr lang="en-US" sz="2400" b="1" u="sng" dirty="0">
                <a:solidFill>
                  <a:srgbClr val="0000CC"/>
                </a:solidFill>
                <a:latin typeface="Arial" panose="020B0604020202020204" pitchFamily="34" charset="0"/>
              </a:rPr>
              <a:t> </a:t>
            </a:r>
            <a:r>
              <a:rPr lang="en-US" sz="2400" b="1" dirty="0">
                <a:solidFill>
                  <a:srgbClr val="0000CC"/>
                </a:solidFill>
                <a:latin typeface="Arial" panose="020B0604020202020204" pitchFamily="34" charset="0"/>
              </a:rPr>
              <a:t>I: </a:t>
            </a:r>
          </a:p>
          <a:p>
            <a:pPr algn="just" eaLnBrk="1" hangingPunct="1">
              <a:lnSpc>
                <a:spcPct val="120000"/>
              </a:lnSpc>
              <a:defRPr/>
            </a:pPr>
            <a:r>
              <a:rPr lang="en-US" sz="2400" dirty="0">
                <a:solidFill>
                  <a:srgbClr val="663300"/>
                </a:solidFill>
                <a:latin typeface="Arial" panose="020B0604020202020204" pitchFamily="34" charset="0"/>
              </a:rPr>
              <a:t>W = 80C + 20 V+ 20M= 120</a:t>
            </a:r>
          </a:p>
          <a:p>
            <a:pPr algn="just" eaLnBrk="1" hangingPunct="1">
              <a:lnSpc>
                <a:spcPct val="120000"/>
              </a:lnSpc>
              <a:defRPr/>
            </a:pPr>
            <a:r>
              <a:rPr lang="en-US" sz="2400" dirty="0" err="1">
                <a:solidFill>
                  <a:srgbClr val="663300"/>
                </a:solidFill>
                <a:latin typeface="Arial" panose="020B0604020202020204" pitchFamily="34" charset="0"/>
              </a:rPr>
              <a:t>Sau</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năm</a:t>
            </a:r>
            <a:r>
              <a:rPr lang="en-US" sz="2400" dirty="0">
                <a:solidFill>
                  <a:srgbClr val="663300"/>
                </a:solidFill>
                <a:latin typeface="Arial" panose="020B0604020202020204" pitchFamily="34" charset="0"/>
              </a:rPr>
              <a:t> I </a:t>
            </a:r>
            <a:r>
              <a:rPr lang="en-US" sz="2400" dirty="0" err="1">
                <a:solidFill>
                  <a:srgbClr val="663300"/>
                </a:solidFill>
                <a:latin typeface="Arial" panose="020B0604020202020204" pitchFamily="34" charset="0"/>
              </a:rPr>
              <a:t>với</a:t>
            </a:r>
            <a:r>
              <a:rPr lang="en-US" sz="2400" dirty="0">
                <a:solidFill>
                  <a:srgbClr val="663300"/>
                </a:solidFill>
                <a:latin typeface="Arial" panose="020B0604020202020204" pitchFamily="34" charset="0"/>
              </a:rPr>
              <a:t> 20M </a:t>
            </a:r>
            <a:r>
              <a:rPr lang="en-US" sz="2400" dirty="0" err="1">
                <a:solidFill>
                  <a:srgbClr val="663300"/>
                </a:solidFill>
                <a:latin typeface="Arial" panose="020B0604020202020204" pitchFamily="34" charset="0"/>
              </a:rPr>
              <a:t>nhà</a:t>
            </a:r>
            <a:r>
              <a:rPr lang="en-US" sz="2400" dirty="0">
                <a:solidFill>
                  <a:srgbClr val="663300"/>
                </a:solidFill>
                <a:latin typeface="Arial" panose="020B0604020202020204" pitchFamily="34" charset="0"/>
              </a:rPr>
              <a:t> TB </a:t>
            </a:r>
            <a:r>
              <a:rPr lang="en-US" sz="2400" dirty="0" err="1">
                <a:solidFill>
                  <a:srgbClr val="663300"/>
                </a:solidFill>
                <a:latin typeface="Arial" panose="020B0604020202020204" pitchFamily="34" charset="0"/>
              </a:rPr>
              <a:t>sử</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dụng</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hết</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cho</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tiêu</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dùng</a:t>
            </a:r>
            <a:endParaRPr lang="en-US" sz="2400" dirty="0">
              <a:solidFill>
                <a:srgbClr val="663300"/>
              </a:solidFill>
              <a:latin typeface="Arial" panose="020B0604020202020204" pitchFamily="34" charset="0"/>
            </a:endParaRPr>
          </a:p>
          <a:p>
            <a:pPr marL="342900" indent="-342900" algn="just" eaLnBrk="1" hangingPunct="1">
              <a:lnSpc>
                <a:spcPct val="120000"/>
              </a:lnSpc>
              <a:buFont typeface="Courier New" panose="02070309020205020404" pitchFamily="49" charset="0"/>
              <a:buChar char="o"/>
              <a:defRPr/>
            </a:pPr>
            <a:r>
              <a:rPr lang="en-US" sz="2400" b="1" u="sng" dirty="0" err="1">
                <a:solidFill>
                  <a:srgbClr val="0000CC"/>
                </a:solidFill>
                <a:latin typeface="Arial" panose="020B0604020202020204" pitchFamily="34" charset="0"/>
              </a:rPr>
              <a:t>Quy</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mô</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năm</a:t>
            </a:r>
            <a:r>
              <a:rPr lang="en-US" sz="2400" b="1" u="sng" dirty="0">
                <a:solidFill>
                  <a:srgbClr val="0000CC"/>
                </a:solidFill>
                <a:latin typeface="Arial" panose="020B0604020202020204" pitchFamily="34" charset="0"/>
              </a:rPr>
              <a:t> II</a:t>
            </a:r>
            <a:r>
              <a:rPr lang="en-US" sz="2400" b="1" dirty="0">
                <a:solidFill>
                  <a:srgbClr val="0000CC"/>
                </a:solidFill>
                <a:latin typeface="Arial" panose="020B0604020202020204" pitchFamily="34" charset="0"/>
              </a:rPr>
              <a:t>:</a:t>
            </a:r>
          </a:p>
          <a:p>
            <a:pPr algn="just" eaLnBrk="1" hangingPunct="1">
              <a:lnSpc>
                <a:spcPct val="120000"/>
              </a:lnSpc>
              <a:defRPr/>
            </a:pPr>
            <a:r>
              <a:rPr lang="en-US" sz="2400" dirty="0">
                <a:solidFill>
                  <a:srgbClr val="663300"/>
                </a:solidFill>
                <a:latin typeface="Arial" panose="020B0604020202020204" pitchFamily="34" charset="0"/>
              </a:rPr>
              <a:t>W = 80 C + 20 V + 20 M = 120</a:t>
            </a:r>
          </a:p>
          <a:p>
            <a:pPr algn="just" eaLnBrk="1" hangingPunct="1">
              <a:lnSpc>
                <a:spcPct val="120000"/>
              </a:lnSpc>
              <a:defRPr/>
            </a:pPr>
            <a:r>
              <a:rPr lang="en-US" sz="2400" b="1" dirty="0">
                <a:latin typeface="Arial" panose="020B0604020202020204" pitchFamily="34" charset="0"/>
              </a:rPr>
              <a:t> </a:t>
            </a:r>
          </a:p>
        </p:txBody>
      </p:sp>
      <p:sp>
        <p:nvSpPr>
          <p:cNvPr id="8" name="Cloud Callout 19">
            <a:extLst>
              <a:ext uri="{FF2B5EF4-FFF2-40B4-BE49-F238E27FC236}">
                <a16:creationId xmlns="" xmlns:a16="http://schemas.microsoft.com/office/drawing/2014/main" id="{25150B52-EC0A-43AF-9B73-CD8F132293EF}"/>
              </a:ext>
            </a:extLst>
          </p:cNvPr>
          <p:cNvSpPr/>
          <p:nvPr/>
        </p:nvSpPr>
        <p:spPr>
          <a:xfrm>
            <a:off x="728293" y="3226094"/>
            <a:ext cx="2166506" cy="830264"/>
          </a:xfrm>
          <a:prstGeom prst="cloudCallout">
            <a:avLst/>
          </a:prstGeom>
          <a:solidFill>
            <a:srgbClr val="F8F8F8"/>
          </a:solidFill>
          <a:ln w="9525" cap="flat" cmpd="sng" algn="ctr">
            <a:solidFill>
              <a:srgbClr val="000000">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Ví</a:t>
            </a:r>
            <a:r>
              <a:rPr kumimoji="0" lang="en-US" sz="2400" b="1" i="0" u="none" strike="noStrike" kern="0" cap="none" spc="0" normalizeH="0" baseline="0" noProof="0" dirty="0">
                <a:ln>
                  <a:noFill/>
                </a:ln>
                <a:solidFill>
                  <a:srgbClr val="CC3300"/>
                </a:solidFill>
                <a:effectLst/>
                <a:uLnTx/>
                <a:uFillTx/>
                <a:latin typeface="Times New Roman"/>
                <a:ea typeface="+mn-ea"/>
                <a:cs typeface="+mn-cs"/>
              </a:rPr>
              <a:t> </a:t>
            </a: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dụ</a:t>
            </a:r>
            <a:r>
              <a:rPr kumimoji="0" lang="vi-VN" sz="2400" b="1" i="0" u="none" strike="noStrike" kern="0" cap="none" spc="0" normalizeH="0" baseline="0" noProof="0" dirty="0">
                <a:ln>
                  <a:noFill/>
                </a:ln>
                <a:solidFill>
                  <a:srgbClr val="CC3300"/>
                </a:solidFill>
                <a:effectLst/>
                <a:uLnTx/>
                <a:uFillTx/>
                <a:latin typeface="Times New Roman"/>
                <a:ea typeface="+mn-ea"/>
                <a:cs typeface="+mn-cs"/>
              </a:rPr>
              <a:t>:</a:t>
            </a:r>
            <a:endParaRPr kumimoji="0" lang="en-US" sz="2400" b="1" i="0" u="none" strike="noStrike" kern="0" cap="none" spc="0" normalizeH="0" baseline="0" noProof="0" dirty="0">
              <a:ln>
                <a:noFill/>
              </a:ln>
              <a:solidFill>
                <a:srgbClr val="CC3300"/>
              </a:solidFill>
              <a:effectLst/>
              <a:uLnTx/>
              <a:uFillTx/>
              <a:latin typeface="Times New Roman"/>
              <a:ea typeface="+mn-ea"/>
              <a:cs typeface="+mn-cs"/>
            </a:endParaRPr>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anim calcmode="lin" valueType="num">
                                      <p:cBhvr>
                                        <p:cTn id="7" dur="1000" fill="hold"/>
                                        <p:tgtEl>
                                          <p:spTgt spid="129"/>
                                        </p:tgtEl>
                                        <p:attrNameLst>
                                          <p:attrName>ppt_w</p:attrName>
                                        </p:attrNameLst>
                                      </p:cBhvr>
                                      <p:tavLst>
                                        <p:tav tm="0">
                                          <p:val>
                                            <p:fltVal val="0"/>
                                          </p:val>
                                        </p:tav>
                                        <p:tav tm="100000">
                                          <p:val>
                                            <p:strVal val="#ppt_w"/>
                                          </p:val>
                                        </p:tav>
                                      </p:tavLst>
                                    </p:anim>
                                    <p:anim calcmode="lin" valueType="num">
                                      <p:cBhvr>
                                        <p:cTn id="8" dur="1000" fill="hold"/>
                                        <p:tgtEl>
                                          <p:spTgt spid="129"/>
                                        </p:tgtEl>
                                        <p:attrNameLst>
                                          <p:attrName>ppt_h</p:attrName>
                                        </p:attrNameLst>
                                      </p:cBhvr>
                                      <p:tavLst>
                                        <p:tav tm="0">
                                          <p:val>
                                            <p:fltVal val="0"/>
                                          </p:val>
                                        </p:tav>
                                        <p:tav tm="100000">
                                          <p:val>
                                            <p:strVal val="#ppt_h"/>
                                          </p:val>
                                        </p:tav>
                                      </p:tavLst>
                                    </p:anim>
                                    <p:anim calcmode="lin" valueType="num">
                                      <p:cBhvr>
                                        <p:cTn id="9" dur="1000" fill="hold"/>
                                        <p:tgtEl>
                                          <p:spTgt spid="129"/>
                                        </p:tgtEl>
                                        <p:attrNameLst>
                                          <p:attrName>style.rotation</p:attrName>
                                        </p:attrNameLst>
                                      </p:cBhvr>
                                      <p:tavLst>
                                        <p:tav tm="0">
                                          <p:val>
                                            <p:fltVal val="90"/>
                                          </p:val>
                                        </p:tav>
                                        <p:tav tm="100000">
                                          <p:val>
                                            <p:fltVal val="0"/>
                                          </p:val>
                                        </p:tav>
                                      </p:tavLst>
                                    </p:anim>
                                    <p:animEffect transition="in" filter="fade">
                                      <p:cBhvr>
                                        <p:cTn id="10" dur="1000"/>
                                        <p:tgtEl>
                                          <p:spTgt spid="12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96"/>
                                        </p:tgtEl>
                                        <p:attrNameLst>
                                          <p:attrName>style.visibility</p:attrName>
                                        </p:attrNameLst>
                                      </p:cBhvr>
                                      <p:to>
                                        <p:strVal val="visible"/>
                                      </p:to>
                                    </p:set>
                                    <p:anim calcmode="lin" valueType="num">
                                      <p:cBhvr>
                                        <p:cTn id="13" dur="1000" fill="hold"/>
                                        <p:tgtEl>
                                          <p:spTgt spid="96"/>
                                        </p:tgtEl>
                                        <p:attrNameLst>
                                          <p:attrName>ppt_w</p:attrName>
                                        </p:attrNameLst>
                                      </p:cBhvr>
                                      <p:tavLst>
                                        <p:tav tm="0">
                                          <p:val>
                                            <p:fltVal val="0"/>
                                          </p:val>
                                        </p:tav>
                                        <p:tav tm="100000">
                                          <p:val>
                                            <p:strVal val="#ppt_w"/>
                                          </p:val>
                                        </p:tav>
                                      </p:tavLst>
                                    </p:anim>
                                    <p:anim calcmode="lin" valueType="num">
                                      <p:cBhvr>
                                        <p:cTn id="14" dur="1000" fill="hold"/>
                                        <p:tgtEl>
                                          <p:spTgt spid="96"/>
                                        </p:tgtEl>
                                        <p:attrNameLst>
                                          <p:attrName>ppt_h</p:attrName>
                                        </p:attrNameLst>
                                      </p:cBhvr>
                                      <p:tavLst>
                                        <p:tav tm="0">
                                          <p:val>
                                            <p:fltVal val="0"/>
                                          </p:val>
                                        </p:tav>
                                        <p:tav tm="100000">
                                          <p:val>
                                            <p:strVal val="#ppt_h"/>
                                          </p:val>
                                        </p:tav>
                                      </p:tavLst>
                                    </p:anim>
                                    <p:anim calcmode="lin" valueType="num">
                                      <p:cBhvr>
                                        <p:cTn id="15" dur="1000" fill="hold"/>
                                        <p:tgtEl>
                                          <p:spTgt spid="96"/>
                                        </p:tgtEl>
                                        <p:attrNameLst>
                                          <p:attrName>style.rotation</p:attrName>
                                        </p:attrNameLst>
                                      </p:cBhvr>
                                      <p:tavLst>
                                        <p:tav tm="0">
                                          <p:val>
                                            <p:fltVal val="90"/>
                                          </p:val>
                                        </p:tav>
                                        <p:tav tm="100000">
                                          <p:val>
                                            <p:fltVal val="0"/>
                                          </p:val>
                                        </p:tav>
                                      </p:tavLst>
                                    </p:anim>
                                    <p:animEffect transition="in" filter="fade">
                                      <p:cBhvr>
                                        <p:cTn id="16" dur="1000"/>
                                        <p:tgtEl>
                                          <p:spTgt spid="96"/>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4"/>
                                        </p:tgtEl>
                                        <p:attrNameLst>
                                          <p:attrName>style.visibility</p:attrName>
                                        </p:attrNameLst>
                                      </p:cBhvr>
                                      <p:to>
                                        <p:strVal val="visible"/>
                                      </p:to>
                                    </p:set>
                                    <p:anim calcmode="lin" valueType="num">
                                      <p:cBhvr>
                                        <p:cTn id="19" dur="1000" fill="hold"/>
                                        <p:tgtEl>
                                          <p:spTgt spid="124"/>
                                        </p:tgtEl>
                                        <p:attrNameLst>
                                          <p:attrName>ppt_w</p:attrName>
                                        </p:attrNameLst>
                                      </p:cBhvr>
                                      <p:tavLst>
                                        <p:tav tm="0">
                                          <p:val>
                                            <p:fltVal val="0"/>
                                          </p:val>
                                        </p:tav>
                                        <p:tav tm="100000">
                                          <p:val>
                                            <p:strVal val="#ppt_w"/>
                                          </p:val>
                                        </p:tav>
                                      </p:tavLst>
                                    </p:anim>
                                    <p:anim calcmode="lin" valueType="num">
                                      <p:cBhvr>
                                        <p:cTn id="20" dur="1000" fill="hold"/>
                                        <p:tgtEl>
                                          <p:spTgt spid="124"/>
                                        </p:tgtEl>
                                        <p:attrNameLst>
                                          <p:attrName>ppt_h</p:attrName>
                                        </p:attrNameLst>
                                      </p:cBhvr>
                                      <p:tavLst>
                                        <p:tav tm="0">
                                          <p:val>
                                            <p:fltVal val="0"/>
                                          </p:val>
                                        </p:tav>
                                        <p:tav tm="100000">
                                          <p:val>
                                            <p:strVal val="#ppt_h"/>
                                          </p:val>
                                        </p:tav>
                                      </p:tavLst>
                                    </p:anim>
                                    <p:anim calcmode="lin" valueType="num">
                                      <p:cBhvr>
                                        <p:cTn id="21" dur="1000" fill="hold"/>
                                        <p:tgtEl>
                                          <p:spTgt spid="124"/>
                                        </p:tgtEl>
                                        <p:attrNameLst>
                                          <p:attrName>style.rotation</p:attrName>
                                        </p:attrNameLst>
                                      </p:cBhvr>
                                      <p:tavLst>
                                        <p:tav tm="0">
                                          <p:val>
                                            <p:fltVal val="90"/>
                                          </p:val>
                                        </p:tav>
                                        <p:tav tm="100000">
                                          <p:val>
                                            <p:fltVal val="0"/>
                                          </p:val>
                                        </p:tav>
                                      </p:tavLst>
                                    </p:anim>
                                    <p:animEffect transition="in" filter="fade">
                                      <p:cBhvr>
                                        <p:cTn id="22" dur="1000"/>
                                        <p:tgtEl>
                                          <p:spTgt spid="124"/>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31"/>
                                        </p:tgtEl>
                                        <p:attrNameLst>
                                          <p:attrName>style.visibility</p:attrName>
                                        </p:attrNameLst>
                                      </p:cBhvr>
                                      <p:to>
                                        <p:strVal val="visible"/>
                                      </p:to>
                                    </p:set>
                                    <p:animEffect transition="in" filter="fade">
                                      <p:cBhvr>
                                        <p:cTn id="27" dur="1000"/>
                                        <p:tgtEl>
                                          <p:spTgt spid="131"/>
                                        </p:tgtEl>
                                      </p:cBhvr>
                                    </p:animEffect>
                                    <p:anim calcmode="lin" valueType="num">
                                      <p:cBhvr>
                                        <p:cTn id="28" dur="1000" fill="hold"/>
                                        <p:tgtEl>
                                          <p:spTgt spid="131"/>
                                        </p:tgtEl>
                                        <p:attrNameLst>
                                          <p:attrName>ppt_x</p:attrName>
                                        </p:attrNameLst>
                                      </p:cBhvr>
                                      <p:tavLst>
                                        <p:tav tm="0">
                                          <p:val>
                                            <p:strVal val="#ppt_x"/>
                                          </p:val>
                                        </p:tav>
                                        <p:tav tm="100000">
                                          <p:val>
                                            <p:strVal val="#ppt_x"/>
                                          </p:val>
                                        </p:tav>
                                      </p:tavLst>
                                    </p:anim>
                                    <p:anim calcmode="lin" valueType="num">
                                      <p:cBhvr>
                                        <p:cTn id="29" dur="1000" fill="hold"/>
                                        <p:tgtEl>
                                          <p:spTgt spid="131"/>
                                        </p:tgtEl>
                                        <p:attrNameLst>
                                          <p:attrName>ppt_y</p:attrName>
                                        </p:attrNameLst>
                                      </p:cBhvr>
                                      <p:tavLst>
                                        <p:tav tm="0">
                                          <p:val>
                                            <p:strVal val="#ppt_y+.1"/>
                                          </p:val>
                                        </p:tav>
                                        <p:tav tm="100000">
                                          <p:val>
                                            <p:strVal val="#ppt_y"/>
                                          </p:val>
                                        </p:tav>
                                      </p:tavLst>
                                    </p:anim>
                                  </p:childTnLst>
                                </p:cTn>
                              </p:par>
                              <p:par>
                                <p:cTn id="30" presetID="22" presetClass="entr" presetSubtype="4" fill="hold" grpId="0" nodeType="withEffect">
                                  <p:stCondLst>
                                    <p:cond delay="0"/>
                                  </p:stCondLst>
                                  <p:childTnLst>
                                    <p:set>
                                      <p:cBhvr>
                                        <p:cTn id="31" dur="1" fill="hold">
                                          <p:stCondLst>
                                            <p:cond delay="0"/>
                                          </p:stCondLst>
                                        </p:cTn>
                                        <p:tgtEl>
                                          <p:spTgt spid="133"/>
                                        </p:tgtEl>
                                        <p:attrNameLst>
                                          <p:attrName>style.visibility</p:attrName>
                                        </p:attrNameLst>
                                      </p:cBhvr>
                                      <p:to>
                                        <p:strVal val="visible"/>
                                      </p:to>
                                    </p:set>
                                    <p:animEffect transition="in" filter="wipe(down)">
                                      <p:cBhvr>
                                        <p:cTn id="32" dur="500"/>
                                        <p:tgtEl>
                                          <p:spTgt spid="133"/>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circle(in)">
                                      <p:cBhvr>
                                        <p:cTn id="35"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P spid="96" grpId="0"/>
      <p:bldP spid="124" grpId="0" animBg="1"/>
      <p:bldP spid="131" grpId="0"/>
      <p:bldP spid="133" grpId="0"/>
      <p:bldP spid="8"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Rectangle: Rounded Corners 128">
            <a:extLst>
              <a:ext uri="{FF2B5EF4-FFF2-40B4-BE49-F238E27FC236}">
                <a16:creationId xmlns="" xmlns:a16="http://schemas.microsoft.com/office/drawing/2014/main" id="{11AE2401-18A3-46B1-B933-3B93E837CDC7}"/>
              </a:ext>
            </a:extLst>
          </p:cNvPr>
          <p:cNvSpPr/>
          <p:nvPr/>
        </p:nvSpPr>
        <p:spPr>
          <a:xfrm>
            <a:off x="4846320" y="1709727"/>
            <a:ext cx="2414588" cy="7143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96" name="TextBox 95">
            <a:extLst>
              <a:ext uri="{FF2B5EF4-FFF2-40B4-BE49-F238E27FC236}">
                <a16:creationId xmlns="" xmlns:a16="http://schemas.microsoft.com/office/drawing/2014/main" id="{88C1BA62-73EE-4309-9015-AC56A8442FFA}"/>
              </a:ext>
            </a:extLst>
          </p:cNvPr>
          <p:cNvSpPr txBox="1"/>
          <p:nvPr/>
        </p:nvSpPr>
        <p:spPr>
          <a:xfrm>
            <a:off x="4327289" y="1175947"/>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124" name="TextBox 123">
            <a:extLst>
              <a:ext uri="{FF2B5EF4-FFF2-40B4-BE49-F238E27FC236}">
                <a16:creationId xmlns="" xmlns:a16="http://schemas.microsoft.com/office/drawing/2014/main" id="{1334FCCA-7A0D-49FF-B28B-59695D104829}"/>
              </a:ext>
            </a:extLst>
          </p:cNvPr>
          <p:cNvSpPr txBox="1"/>
          <p:nvPr/>
        </p:nvSpPr>
        <p:spPr>
          <a:xfrm>
            <a:off x="3701919" y="1891114"/>
            <a:ext cx="5450423" cy="461665"/>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 tư bản</a:t>
            </a:r>
          </a:p>
        </p:txBody>
      </p:sp>
      <p:sp>
        <p:nvSpPr>
          <p:cNvPr id="8" name="Rectangle 1">
            <a:extLst>
              <a:ext uri="{FF2B5EF4-FFF2-40B4-BE49-F238E27FC236}">
                <a16:creationId xmlns="" xmlns:a16="http://schemas.microsoft.com/office/drawing/2014/main" id="{432E576F-BD71-480F-99F1-2E27F4B52903}"/>
              </a:ext>
            </a:extLst>
          </p:cNvPr>
          <p:cNvSpPr>
            <a:spLocks noChangeArrowheads="1"/>
          </p:cNvSpPr>
          <p:nvPr/>
        </p:nvSpPr>
        <p:spPr bwMode="auto">
          <a:xfrm>
            <a:off x="1545786" y="2379830"/>
            <a:ext cx="1050946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dirty="0" err="1">
                <a:solidFill>
                  <a:srgbClr val="800040"/>
                </a:solidFill>
                <a:cs typeface="Times New Roman" panose="02020603050405020304" pitchFamily="18" charset="0"/>
              </a:rPr>
              <a:t>Tái</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sản</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xuất</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mở</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rộng</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là</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quá</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trình</a:t>
            </a:r>
            <a:r>
              <a:rPr lang="en-US" altLang="en-US" sz="2400" dirty="0">
                <a:solidFill>
                  <a:srgbClr val="80004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sản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xuất</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lặp</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đi</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lặp</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lại</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với</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quy</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mô</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lần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sau</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lớn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hơn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lần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trước</a:t>
            </a:r>
            <a:endParaRPr lang="en-US" altLang="en-US" sz="2400" b="1" dirty="0">
              <a:solidFill>
                <a:srgbClr val="336600"/>
              </a:solidFill>
            </a:endParaRPr>
          </a:p>
        </p:txBody>
      </p:sp>
      <p:sp>
        <p:nvSpPr>
          <p:cNvPr id="10" name="Text Box 8">
            <a:extLst>
              <a:ext uri="{FF2B5EF4-FFF2-40B4-BE49-F238E27FC236}">
                <a16:creationId xmlns="" xmlns:a16="http://schemas.microsoft.com/office/drawing/2014/main" id="{43D39B9C-AA40-4E1D-9C23-0091FC0D0DDD}"/>
              </a:ext>
            </a:extLst>
          </p:cNvPr>
          <p:cNvSpPr txBox="1">
            <a:spLocks noChangeArrowheads="1"/>
          </p:cNvSpPr>
          <p:nvPr/>
        </p:nvSpPr>
        <p:spPr bwMode="auto">
          <a:xfrm>
            <a:off x="2040522" y="3385997"/>
            <a:ext cx="9596152" cy="3153940"/>
          </a:xfrm>
          <a:prstGeom prst="rect">
            <a:avLst/>
          </a:prstGeom>
          <a:noFill/>
          <a:ln>
            <a:noFill/>
          </a:ln>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342900" indent="-342900" algn="just" eaLnBrk="1" hangingPunct="1">
              <a:lnSpc>
                <a:spcPct val="120000"/>
              </a:lnSpc>
              <a:buFont typeface="Courier New" panose="02070309020205020404" pitchFamily="49" charset="0"/>
              <a:buChar char="o"/>
              <a:defRPr/>
            </a:pPr>
            <a:r>
              <a:rPr lang="en-US" sz="2400" b="1" u="sng" dirty="0" err="1">
                <a:solidFill>
                  <a:srgbClr val="0000CC"/>
                </a:solidFill>
                <a:latin typeface="Arial" panose="020B0604020202020204" pitchFamily="34" charset="0"/>
              </a:rPr>
              <a:t>Quy</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mô</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năm</a:t>
            </a:r>
            <a:r>
              <a:rPr lang="en-US" sz="2400" b="1" u="sng" dirty="0">
                <a:solidFill>
                  <a:srgbClr val="0000CC"/>
                </a:solidFill>
                <a:latin typeface="Arial" panose="020B0604020202020204" pitchFamily="34" charset="0"/>
              </a:rPr>
              <a:t> </a:t>
            </a:r>
            <a:r>
              <a:rPr lang="en-US" sz="2400" b="1" dirty="0">
                <a:solidFill>
                  <a:srgbClr val="0000CC"/>
                </a:solidFill>
                <a:latin typeface="Arial" panose="020B0604020202020204" pitchFamily="34" charset="0"/>
              </a:rPr>
              <a:t>I: </a:t>
            </a:r>
          </a:p>
          <a:p>
            <a:pPr algn="just" eaLnBrk="1" hangingPunct="1">
              <a:lnSpc>
                <a:spcPct val="120000"/>
              </a:lnSpc>
              <a:defRPr/>
            </a:pPr>
            <a:r>
              <a:rPr lang="en-US" sz="2400" dirty="0">
                <a:solidFill>
                  <a:srgbClr val="6600CC"/>
                </a:solidFill>
                <a:latin typeface="Arial" panose="020B0604020202020204" pitchFamily="34" charset="0"/>
              </a:rPr>
              <a:t>W = 60C + 40 V+ 20M= 120</a:t>
            </a:r>
          </a:p>
          <a:p>
            <a:pPr algn="just" eaLnBrk="1" hangingPunct="1">
              <a:lnSpc>
                <a:spcPct val="120000"/>
              </a:lnSpc>
              <a:defRPr/>
            </a:pPr>
            <a:r>
              <a:rPr lang="en-US" sz="2400" dirty="0" err="1">
                <a:solidFill>
                  <a:srgbClr val="6600CC"/>
                </a:solidFill>
                <a:latin typeface="Arial" panose="020B0604020202020204" pitchFamily="34" charset="0"/>
              </a:rPr>
              <a:t>Sau</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năm</a:t>
            </a:r>
            <a:r>
              <a:rPr lang="en-US" sz="2400" dirty="0">
                <a:solidFill>
                  <a:srgbClr val="6600CC"/>
                </a:solidFill>
                <a:latin typeface="Arial" panose="020B0604020202020204" pitchFamily="34" charset="0"/>
              </a:rPr>
              <a:t> I </a:t>
            </a:r>
            <a:r>
              <a:rPr lang="en-US" sz="2400" dirty="0" err="1">
                <a:solidFill>
                  <a:srgbClr val="6600CC"/>
                </a:solidFill>
                <a:latin typeface="Arial" panose="020B0604020202020204" pitchFamily="34" charset="0"/>
              </a:rPr>
              <a:t>với</a:t>
            </a:r>
            <a:r>
              <a:rPr lang="en-US" sz="2400" dirty="0">
                <a:solidFill>
                  <a:srgbClr val="6600CC"/>
                </a:solidFill>
                <a:latin typeface="Arial" panose="020B0604020202020204" pitchFamily="34" charset="0"/>
              </a:rPr>
              <a:t> 20M </a:t>
            </a:r>
            <a:r>
              <a:rPr lang="en-US" sz="2400" dirty="0" err="1">
                <a:solidFill>
                  <a:srgbClr val="6600CC"/>
                </a:solidFill>
                <a:latin typeface="Arial" panose="020B0604020202020204" pitchFamily="34" charset="0"/>
              </a:rPr>
              <a:t>nhà</a:t>
            </a:r>
            <a:r>
              <a:rPr lang="en-US" sz="2400" dirty="0">
                <a:solidFill>
                  <a:srgbClr val="6600CC"/>
                </a:solidFill>
                <a:latin typeface="Arial" panose="020B0604020202020204" pitchFamily="34" charset="0"/>
              </a:rPr>
              <a:t> TB </a:t>
            </a:r>
            <a:r>
              <a:rPr lang="en-US" sz="2400" dirty="0" err="1">
                <a:solidFill>
                  <a:srgbClr val="6600CC"/>
                </a:solidFill>
                <a:latin typeface="Arial" panose="020B0604020202020204" pitchFamily="34" charset="0"/>
              </a:rPr>
              <a:t>sử</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dụng</a:t>
            </a:r>
            <a:r>
              <a:rPr lang="en-US" sz="2400" dirty="0">
                <a:solidFill>
                  <a:srgbClr val="6600CC"/>
                </a:solidFill>
                <a:latin typeface="Arial" panose="020B0604020202020204" pitchFamily="34" charset="0"/>
              </a:rPr>
              <a:t> 50% </a:t>
            </a:r>
            <a:r>
              <a:rPr lang="en-US" sz="2400" dirty="0" err="1">
                <a:solidFill>
                  <a:srgbClr val="6600CC"/>
                </a:solidFill>
                <a:latin typeface="Arial" panose="020B0604020202020204" pitchFamily="34" charset="0"/>
              </a:rPr>
              <a:t>cho</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tiêu</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dùng</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cá</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nhân</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và</a:t>
            </a:r>
            <a:r>
              <a:rPr lang="en-US" sz="2400" dirty="0">
                <a:solidFill>
                  <a:srgbClr val="6600CC"/>
                </a:solidFill>
                <a:latin typeface="Arial" panose="020B0604020202020204" pitchFamily="34" charset="0"/>
              </a:rPr>
              <a:t> 50% </a:t>
            </a:r>
            <a:r>
              <a:rPr lang="en-US" sz="2400" dirty="0" err="1">
                <a:solidFill>
                  <a:srgbClr val="6600CC"/>
                </a:solidFill>
                <a:latin typeface="Arial" panose="020B0604020202020204" pitchFamily="34" charset="0"/>
              </a:rPr>
              <a:t>cho</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tái</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sản</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xuất</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tức</a:t>
            </a:r>
            <a:r>
              <a:rPr lang="en-US" sz="2400" dirty="0">
                <a:solidFill>
                  <a:srgbClr val="6600CC"/>
                </a:solidFill>
                <a:latin typeface="Arial" panose="020B0604020202020204" pitchFamily="34" charset="0"/>
              </a:rPr>
              <a:t> 10M </a:t>
            </a:r>
            <a:r>
              <a:rPr lang="en-US" sz="2400" dirty="0" err="1">
                <a:solidFill>
                  <a:srgbClr val="6600CC"/>
                </a:solidFill>
                <a:latin typeface="Arial" panose="020B0604020202020204" pitchFamily="34" charset="0"/>
              </a:rPr>
              <a:t>cho</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tái</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sản</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xuất</a:t>
            </a:r>
            <a:r>
              <a:rPr lang="en-US" sz="2400" dirty="0">
                <a:solidFill>
                  <a:srgbClr val="6600CC"/>
                </a:solidFill>
                <a:latin typeface="Arial" panose="020B0604020202020204" pitchFamily="34" charset="0"/>
              </a:rPr>
              <a:t>)</a:t>
            </a:r>
          </a:p>
          <a:p>
            <a:pPr algn="just" eaLnBrk="1" hangingPunct="1">
              <a:lnSpc>
                <a:spcPct val="120000"/>
              </a:lnSpc>
              <a:defRPr/>
            </a:pPr>
            <a:r>
              <a:rPr lang="en-US" sz="2400" dirty="0" err="1">
                <a:solidFill>
                  <a:srgbClr val="6600CC"/>
                </a:solidFill>
                <a:latin typeface="Arial" panose="020B0604020202020204" pitchFamily="34" charset="0"/>
              </a:rPr>
              <a:t>Với</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cấu</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tạo</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hữu</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cơ</a:t>
            </a:r>
            <a:r>
              <a:rPr lang="en-US" sz="2400" dirty="0">
                <a:solidFill>
                  <a:srgbClr val="6600CC"/>
                </a:solidFill>
                <a:latin typeface="Arial" panose="020B0604020202020204" pitchFamily="34" charset="0"/>
              </a:rPr>
              <a:t> C/V = 6/4, </a:t>
            </a:r>
            <a:r>
              <a:rPr lang="en-US" sz="2400" dirty="0" err="1">
                <a:solidFill>
                  <a:srgbClr val="6600CC"/>
                </a:solidFill>
                <a:latin typeface="Arial" panose="020B0604020202020204" pitchFamily="34" charset="0"/>
              </a:rPr>
              <a:t>thì</a:t>
            </a:r>
            <a:r>
              <a:rPr lang="en-US" sz="2400" dirty="0">
                <a:solidFill>
                  <a:srgbClr val="6600CC"/>
                </a:solidFill>
                <a:latin typeface="Arial" panose="020B0604020202020204" pitchFamily="34" charset="0"/>
              </a:rPr>
              <a:t> C </a:t>
            </a:r>
            <a:r>
              <a:rPr lang="en-US" sz="2400" dirty="0" err="1">
                <a:solidFill>
                  <a:srgbClr val="6600CC"/>
                </a:solidFill>
                <a:latin typeface="Arial" panose="020B0604020202020204" pitchFamily="34" charset="0"/>
              </a:rPr>
              <a:t>phụ</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thêm</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là</a:t>
            </a:r>
            <a:r>
              <a:rPr lang="en-US" sz="2400" dirty="0">
                <a:solidFill>
                  <a:srgbClr val="6600CC"/>
                </a:solidFill>
                <a:latin typeface="Arial" panose="020B0604020202020204" pitchFamily="34" charset="0"/>
              </a:rPr>
              <a:t> 6, V </a:t>
            </a:r>
            <a:r>
              <a:rPr lang="en-US" sz="2400" dirty="0" err="1">
                <a:solidFill>
                  <a:srgbClr val="6600CC"/>
                </a:solidFill>
                <a:latin typeface="Arial" panose="020B0604020202020204" pitchFamily="34" charset="0"/>
              </a:rPr>
              <a:t>phụ</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thêm</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là</a:t>
            </a:r>
            <a:r>
              <a:rPr lang="en-US" sz="2400" dirty="0">
                <a:solidFill>
                  <a:srgbClr val="6600CC"/>
                </a:solidFill>
                <a:latin typeface="Arial" panose="020B0604020202020204" pitchFamily="34" charset="0"/>
              </a:rPr>
              <a:t> 4</a:t>
            </a:r>
          </a:p>
          <a:p>
            <a:pPr marL="342900" indent="-342900" algn="just" eaLnBrk="1" hangingPunct="1">
              <a:lnSpc>
                <a:spcPct val="120000"/>
              </a:lnSpc>
              <a:buFont typeface="Courier New" panose="02070309020205020404" pitchFamily="49" charset="0"/>
              <a:buChar char="o"/>
              <a:defRPr/>
            </a:pPr>
            <a:r>
              <a:rPr lang="en-US" sz="2400" b="1" u="sng" dirty="0" err="1">
                <a:solidFill>
                  <a:srgbClr val="0000CC"/>
                </a:solidFill>
                <a:latin typeface="Arial" panose="020B0604020202020204" pitchFamily="34" charset="0"/>
              </a:rPr>
              <a:t>Quy</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mô</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năm</a:t>
            </a:r>
            <a:r>
              <a:rPr lang="en-US" sz="2400" b="1" u="sng" dirty="0">
                <a:solidFill>
                  <a:srgbClr val="0000CC"/>
                </a:solidFill>
                <a:latin typeface="Arial" panose="020B0604020202020204" pitchFamily="34" charset="0"/>
              </a:rPr>
              <a:t> II</a:t>
            </a:r>
            <a:r>
              <a:rPr lang="en-US" sz="2400" b="1" dirty="0">
                <a:solidFill>
                  <a:srgbClr val="0000CC"/>
                </a:solidFill>
                <a:latin typeface="Arial" panose="020B0604020202020204" pitchFamily="34" charset="0"/>
              </a:rPr>
              <a:t>:</a:t>
            </a:r>
          </a:p>
          <a:p>
            <a:pPr algn="just" eaLnBrk="1" hangingPunct="1">
              <a:lnSpc>
                <a:spcPct val="120000"/>
              </a:lnSpc>
              <a:defRPr/>
            </a:pPr>
            <a:r>
              <a:rPr lang="en-US" sz="2400" dirty="0">
                <a:solidFill>
                  <a:srgbClr val="663300"/>
                </a:solidFill>
                <a:latin typeface="Arial" panose="020B0604020202020204" pitchFamily="34" charset="0"/>
              </a:rPr>
              <a:t>W = 60 C + 6 + 40 V + 4V + 20 M +2M = 132</a:t>
            </a:r>
            <a:r>
              <a:rPr lang="en-US" sz="2400" b="1" dirty="0">
                <a:latin typeface="Arial" panose="020B0604020202020204" pitchFamily="34" charset="0"/>
              </a:rPr>
              <a:t> </a:t>
            </a:r>
          </a:p>
        </p:txBody>
      </p:sp>
      <p:pic>
        <p:nvPicPr>
          <p:cNvPr id="11" name="Picture 10">
            <a:extLst>
              <a:ext uri="{FF2B5EF4-FFF2-40B4-BE49-F238E27FC236}">
                <a16:creationId xmlns="" xmlns:a16="http://schemas.microsoft.com/office/drawing/2014/main" id="{D640D2CC-EE9B-4CAD-B2C7-D7079F16BAA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7798" y="151698"/>
            <a:ext cx="1487988" cy="1351884"/>
          </a:xfrm>
          <a:prstGeom prst="rect">
            <a:avLst/>
          </a:prstGeom>
        </p:spPr>
      </p:pic>
      <p:grpSp>
        <p:nvGrpSpPr>
          <p:cNvPr id="12" name="Group 4">
            <a:extLst>
              <a:ext uri="{FF2B5EF4-FFF2-40B4-BE49-F238E27FC236}">
                <a16:creationId xmlns="" xmlns:a16="http://schemas.microsoft.com/office/drawing/2014/main" id="{CAB6C036-0F2C-4F90-9A6D-28726CE0C6A9}"/>
              </a:ext>
            </a:extLst>
          </p:cNvPr>
          <p:cNvGrpSpPr/>
          <p:nvPr/>
        </p:nvGrpSpPr>
        <p:grpSpPr>
          <a:xfrm>
            <a:off x="107159" y="5734373"/>
            <a:ext cx="900231" cy="1123627"/>
            <a:chOff x="903020" y="3403687"/>
            <a:chExt cx="1584176" cy="3061053"/>
          </a:xfrm>
        </p:grpSpPr>
        <p:sp>
          <p:nvSpPr>
            <p:cNvPr id="13" name="Trapezoid 19">
              <a:extLst>
                <a:ext uri="{FF2B5EF4-FFF2-40B4-BE49-F238E27FC236}">
                  <a16:creationId xmlns="" xmlns:a16="http://schemas.microsoft.com/office/drawing/2014/main" id="{569AAA84-3217-4DCA-A6F2-8FB93FD6EC41}"/>
                </a:ext>
              </a:extLst>
            </p:cNvPr>
            <p:cNvSpPr/>
            <p:nvPr/>
          </p:nvSpPr>
          <p:spPr>
            <a:xfrm>
              <a:off x="1605955" y="5636740"/>
              <a:ext cx="178306" cy="828000"/>
            </a:xfrm>
            <a:prstGeom prst="trapezoid">
              <a:avLst/>
            </a:pr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nvGrpSpPr>
            <p:cNvPr id="14" name="Group 16">
              <a:extLst>
                <a:ext uri="{FF2B5EF4-FFF2-40B4-BE49-F238E27FC236}">
                  <a16:creationId xmlns="" xmlns:a16="http://schemas.microsoft.com/office/drawing/2014/main" id="{4304E1E8-23E8-4300-8110-2335C9E13CBB}"/>
                </a:ext>
              </a:extLst>
            </p:cNvPr>
            <p:cNvGrpSpPr/>
            <p:nvPr/>
          </p:nvGrpSpPr>
          <p:grpSpPr>
            <a:xfrm>
              <a:off x="903020" y="3403687"/>
              <a:ext cx="1584176" cy="2282988"/>
              <a:chOff x="967240" y="3289369"/>
              <a:chExt cx="1100200" cy="1585520"/>
            </a:xfrm>
          </p:grpSpPr>
          <p:sp>
            <p:nvSpPr>
              <p:cNvPr id="15" name="Freeform 3">
                <a:extLst>
                  <a:ext uri="{FF2B5EF4-FFF2-40B4-BE49-F238E27FC236}">
                    <a16:creationId xmlns="" xmlns:a16="http://schemas.microsoft.com/office/drawing/2014/main" id="{CB624D77-59DF-4EB6-8876-39012DC91A8E}"/>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16" name="Freeform 18">
                <a:extLst>
                  <a:ext uri="{FF2B5EF4-FFF2-40B4-BE49-F238E27FC236}">
                    <a16:creationId xmlns="" xmlns:a16="http://schemas.microsoft.com/office/drawing/2014/main" id="{22C9997B-7EBE-4EB1-A09D-42C439509A33}"/>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grpSp>
      <p:pic>
        <p:nvPicPr>
          <p:cNvPr id="17" name="Picture 16">
            <a:extLst>
              <a:ext uri="{FF2B5EF4-FFF2-40B4-BE49-F238E27FC236}">
                <a16:creationId xmlns="" xmlns:a16="http://schemas.microsoft.com/office/drawing/2014/main" id="{EE0F20B1-2BEE-42B1-A035-B6F61AC72A7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646215" y="135542"/>
            <a:ext cx="1487988" cy="1329259"/>
          </a:xfrm>
          <a:prstGeom prst="rect">
            <a:avLst/>
          </a:prstGeom>
        </p:spPr>
      </p:pic>
      <p:sp>
        <p:nvSpPr>
          <p:cNvPr id="19" name="Cloud Callout 19">
            <a:extLst>
              <a:ext uri="{FF2B5EF4-FFF2-40B4-BE49-F238E27FC236}">
                <a16:creationId xmlns="" xmlns:a16="http://schemas.microsoft.com/office/drawing/2014/main" id="{4976E27E-18CD-41E4-9760-845D3DDE765D}"/>
              </a:ext>
            </a:extLst>
          </p:cNvPr>
          <p:cNvSpPr/>
          <p:nvPr/>
        </p:nvSpPr>
        <p:spPr>
          <a:xfrm>
            <a:off x="96773" y="3091603"/>
            <a:ext cx="2166506" cy="830264"/>
          </a:xfrm>
          <a:prstGeom prst="cloudCallout">
            <a:avLst/>
          </a:prstGeom>
          <a:solidFill>
            <a:srgbClr val="F8F8F8"/>
          </a:solidFill>
          <a:ln w="9525" cap="flat" cmpd="sng" algn="ctr">
            <a:solidFill>
              <a:srgbClr val="000000">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Ví</a:t>
            </a:r>
            <a:r>
              <a:rPr kumimoji="0" lang="en-US" sz="2400" b="1" i="0" u="none" strike="noStrike" kern="0" cap="none" spc="0" normalizeH="0" baseline="0" noProof="0" dirty="0">
                <a:ln>
                  <a:noFill/>
                </a:ln>
                <a:solidFill>
                  <a:srgbClr val="CC3300"/>
                </a:solidFill>
                <a:effectLst/>
                <a:uLnTx/>
                <a:uFillTx/>
                <a:latin typeface="Times New Roman"/>
                <a:ea typeface="+mn-ea"/>
                <a:cs typeface="+mn-cs"/>
              </a:rPr>
              <a:t> </a:t>
            </a: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dụ</a:t>
            </a:r>
            <a:r>
              <a:rPr kumimoji="0" lang="vi-VN" sz="2400" b="1" i="0" u="none" strike="noStrike" kern="0" cap="none" spc="0" normalizeH="0" baseline="0" noProof="0" dirty="0">
                <a:ln>
                  <a:noFill/>
                </a:ln>
                <a:solidFill>
                  <a:srgbClr val="CC3300"/>
                </a:solidFill>
                <a:effectLst/>
                <a:uLnTx/>
                <a:uFillTx/>
                <a:latin typeface="Times New Roman"/>
                <a:ea typeface="+mn-ea"/>
                <a:cs typeface="+mn-cs"/>
              </a:rPr>
              <a:t>:</a:t>
            </a:r>
            <a:endParaRPr kumimoji="0" lang="en-US" sz="2400" b="1" i="0" u="none" strike="noStrike" kern="0" cap="none" spc="0" normalizeH="0" baseline="0" noProof="0" dirty="0">
              <a:ln>
                <a:noFill/>
              </a:ln>
              <a:solidFill>
                <a:srgbClr val="CC3300"/>
              </a:solidFill>
              <a:effectLst/>
              <a:uLnTx/>
              <a:uFillTx/>
              <a:latin typeface="Times New Roman"/>
              <a:ea typeface="+mn-ea"/>
              <a:cs typeface="+mn-cs"/>
            </a:endParaRPr>
          </a:p>
        </p:txBody>
      </p:sp>
      <p:pic>
        <p:nvPicPr>
          <p:cNvPr id="18" name="Picture 1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04482925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anim calcmode="lin" valueType="num">
                                      <p:cBhvr>
                                        <p:cTn id="7" dur="1000" fill="hold"/>
                                        <p:tgtEl>
                                          <p:spTgt spid="129"/>
                                        </p:tgtEl>
                                        <p:attrNameLst>
                                          <p:attrName>ppt_w</p:attrName>
                                        </p:attrNameLst>
                                      </p:cBhvr>
                                      <p:tavLst>
                                        <p:tav tm="0">
                                          <p:val>
                                            <p:fltVal val="0"/>
                                          </p:val>
                                        </p:tav>
                                        <p:tav tm="100000">
                                          <p:val>
                                            <p:strVal val="#ppt_w"/>
                                          </p:val>
                                        </p:tav>
                                      </p:tavLst>
                                    </p:anim>
                                    <p:anim calcmode="lin" valueType="num">
                                      <p:cBhvr>
                                        <p:cTn id="8" dur="1000" fill="hold"/>
                                        <p:tgtEl>
                                          <p:spTgt spid="129"/>
                                        </p:tgtEl>
                                        <p:attrNameLst>
                                          <p:attrName>ppt_h</p:attrName>
                                        </p:attrNameLst>
                                      </p:cBhvr>
                                      <p:tavLst>
                                        <p:tav tm="0">
                                          <p:val>
                                            <p:fltVal val="0"/>
                                          </p:val>
                                        </p:tav>
                                        <p:tav tm="100000">
                                          <p:val>
                                            <p:strVal val="#ppt_h"/>
                                          </p:val>
                                        </p:tav>
                                      </p:tavLst>
                                    </p:anim>
                                    <p:anim calcmode="lin" valueType="num">
                                      <p:cBhvr>
                                        <p:cTn id="9" dur="1000" fill="hold"/>
                                        <p:tgtEl>
                                          <p:spTgt spid="129"/>
                                        </p:tgtEl>
                                        <p:attrNameLst>
                                          <p:attrName>style.rotation</p:attrName>
                                        </p:attrNameLst>
                                      </p:cBhvr>
                                      <p:tavLst>
                                        <p:tav tm="0">
                                          <p:val>
                                            <p:fltVal val="90"/>
                                          </p:val>
                                        </p:tav>
                                        <p:tav tm="100000">
                                          <p:val>
                                            <p:fltVal val="0"/>
                                          </p:val>
                                        </p:tav>
                                      </p:tavLst>
                                    </p:anim>
                                    <p:animEffect transition="in" filter="fade">
                                      <p:cBhvr>
                                        <p:cTn id="10" dur="1000"/>
                                        <p:tgtEl>
                                          <p:spTgt spid="12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96"/>
                                        </p:tgtEl>
                                        <p:attrNameLst>
                                          <p:attrName>style.visibility</p:attrName>
                                        </p:attrNameLst>
                                      </p:cBhvr>
                                      <p:to>
                                        <p:strVal val="visible"/>
                                      </p:to>
                                    </p:set>
                                    <p:anim calcmode="lin" valueType="num">
                                      <p:cBhvr>
                                        <p:cTn id="13" dur="1000" fill="hold"/>
                                        <p:tgtEl>
                                          <p:spTgt spid="96"/>
                                        </p:tgtEl>
                                        <p:attrNameLst>
                                          <p:attrName>ppt_w</p:attrName>
                                        </p:attrNameLst>
                                      </p:cBhvr>
                                      <p:tavLst>
                                        <p:tav tm="0">
                                          <p:val>
                                            <p:fltVal val="0"/>
                                          </p:val>
                                        </p:tav>
                                        <p:tav tm="100000">
                                          <p:val>
                                            <p:strVal val="#ppt_w"/>
                                          </p:val>
                                        </p:tav>
                                      </p:tavLst>
                                    </p:anim>
                                    <p:anim calcmode="lin" valueType="num">
                                      <p:cBhvr>
                                        <p:cTn id="14" dur="1000" fill="hold"/>
                                        <p:tgtEl>
                                          <p:spTgt spid="96"/>
                                        </p:tgtEl>
                                        <p:attrNameLst>
                                          <p:attrName>ppt_h</p:attrName>
                                        </p:attrNameLst>
                                      </p:cBhvr>
                                      <p:tavLst>
                                        <p:tav tm="0">
                                          <p:val>
                                            <p:fltVal val="0"/>
                                          </p:val>
                                        </p:tav>
                                        <p:tav tm="100000">
                                          <p:val>
                                            <p:strVal val="#ppt_h"/>
                                          </p:val>
                                        </p:tav>
                                      </p:tavLst>
                                    </p:anim>
                                    <p:anim calcmode="lin" valueType="num">
                                      <p:cBhvr>
                                        <p:cTn id="15" dur="1000" fill="hold"/>
                                        <p:tgtEl>
                                          <p:spTgt spid="96"/>
                                        </p:tgtEl>
                                        <p:attrNameLst>
                                          <p:attrName>style.rotation</p:attrName>
                                        </p:attrNameLst>
                                      </p:cBhvr>
                                      <p:tavLst>
                                        <p:tav tm="0">
                                          <p:val>
                                            <p:fltVal val="90"/>
                                          </p:val>
                                        </p:tav>
                                        <p:tav tm="100000">
                                          <p:val>
                                            <p:fltVal val="0"/>
                                          </p:val>
                                        </p:tav>
                                      </p:tavLst>
                                    </p:anim>
                                    <p:animEffect transition="in" filter="fade">
                                      <p:cBhvr>
                                        <p:cTn id="16" dur="1000"/>
                                        <p:tgtEl>
                                          <p:spTgt spid="96"/>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4"/>
                                        </p:tgtEl>
                                        <p:attrNameLst>
                                          <p:attrName>style.visibility</p:attrName>
                                        </p:attrNameLst>
                                      </p:cBhvr>
                                      <p:to>
                                        <p:strVal val="visible"/>
                                      </p:to>
                                    </p:set>
                                    <p:anim calcmode="lin" valueType="num">
                                      <p:cBhvr>
                                        <p:cTn id="19" dur="1000" fill="hold"/>
                                        <p:tgtEl>
                                          <p:spTgt spid="124"/>
                                        </p:tgtEl>
                                        <p:attrNameLst>
                                          <p:attrName>ppt_w</p:attrName>
                                        </p:attrNameLst>
                                      </p:cBhvr>
                                      <p:tavLst>
                                        <p:tav tm="0">
                                          <p:val>
                                            <p:fltVal val="0"/>
                                          </p:val>
                                        </p:tav>
                                        <p:tav tm="100000">
                                          <p:val>
                                            <p:strVal val="#ppt_w"/>
                                          </p:val>
                                        </p:tav>
                                      </p:tavLst>
                                    </p:anim>
                                    <p:anim calcmode="lin" valueType="num">
                                      <p:cBhvr>
                                        <p:cTn id="20" dur="1000" fill="hold"/>
                                        <p:tgtEl>
                                          <p:spTgt spid="124"/>
                                        </p:tgtEl>
                                        <p:attrNameLst>
                                          <p:attrName>ppt_h</p:attrName>
                                        </p:attrNameLst>
                                      </p:cBhvr>
                                      <p:tavLst>
                                        <p:tav tm="0">
                                          <p:val>
                                            <p:fltVal val="0"/>
                                          </p:val>
                                        </p:tav>
                                        <p:tav tm="100000">
                                          <p:val>
                                            <p:strVal val="#ppt_h"/>
                                          </p:val>
                                        </p:tav>
                                      </p:tavLst>
                                    </p:anim>
                                    <p:anim calcmode="lin" valueType="num">
                                      <p:cBhvr>
                                        <p:cTn id="21" dur="1000" fill="hold"/>
                                        <p:tgtEl>
                                          <p:spTgt spid="124"/>
                                        </p:tgtEl>
                                        <p:attrNameLst>
                                          <p:attrName>style.rotation</p:attrName>
                                        </p:attrNameLst>
                                      </p:cBhvr>
                                      <p:tavLst>
                                        <p:tav tm="0">
                                          <p:val>
                                            <p:fltVal val="90"/>
                                          </p:val>
                                        </p:tav>
                                        <p:tav tm="100000">
                                          <p:val>
                                            <p:fltVal val="0"/>
                                          </p:val>
                                        </p:tav>
                                      </p:tavLst>
                                    </p:anim>
                                    <p:animEffect transition="in" filter="fade">
                                      <p:cBhvr>
                                        <p:cTn id="22" dur="1000"/>
                                        <p:tgtEl>
                                          <p:spTgt spid="124"/>
                                        </p:tgtEl>
                                      </p:cBhvr>
                                    </p:animEffect>
                                  </p:childTnLst>
                                </p:cTn>
                              </p:par>
                              <p:par>
                                <p:cTn id="23" presetID="31" presetClass="entr" presetSubtype="0"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par>
                                <p:cTn id="29" presetID="31" presetClass="entr" presetSubtype="0" fill="hold" nodeType="with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p:cTn id="31" dur="1000" fill="hold"/>
                                        <p:tgtEl>
                                          <p:spTgt spid="17"/>
                                        </p:tgtEl>
                                        <p:attrNameLst>
                                          <p:attrName>ppt_w</p:attrName>
                                        </p:attrNameLst>
                                      </p:cBhvr>
                                      <p:tavLst>
                                        <p:tav tm="0">
                                          <p:val>
                                            <p:fltVal val="0"/>
                                          </p:val>
                                        </p:tav>
                                        <p:tav tm="100000">
                                          <p:val>
                                            <p:strVal val="#ppt_w"/>
                                          </p:val>
                                        </p:tav>
                                      </p:tavLst>
                                    </p:anim>
                                    <p:anim calcmode="lin" valueType="num">
                                      <p:cBhvr>
                                        <p:cTn id="32" dur="1000" fill="hold"/>
                                        <p:tgtEl>
                                          <p:spTgt spid="17"/>
                                        </p:tgtEl>
                                        <p:attrNameLst>
                                          <p:attrName>ppt_h</p:attrName>
                                        </p:attrNameLst>
                                      </p:cBhvr>
                                      <p:tavLst>
                                        <p:tav tm="0">
                                          <p:val>
                                            <p:fltVal val="0"/>
                                          </p:val>
                                        </p:tav>
                                        <p:tav tm="100000">
                                          <p:val>
                                            <p:strVal val="#ppt_h"/>
                                          </p:val>
                                        </p:tav>
                                      </p:tavLst>
                                    </p:anim>
                                    <p:anim calcmode="lin" valueType="num">
                                      <p:cBhvr>
                                        <p:cTn id="33" dur="1000" fill="hold"/>
                                        <p:tgtEl>
                                          <p:spTgt spid="17"/>
                                        </p:tgtEl>
                                        <p:attrNameLst>
                                          <p:attrName>style.rotation</p:attrName>
                                        </p:attrNameLst>
                                      </p:cBhvr>
                                      <p:tavLst>
                                        <p:tav tm="0">
                                          <p:val>
                                            <p:fltVal val="90"/>
                                          </p:val>
                                        </p:tav>
                                        <p:tav tm="100000">
                                          <p:val>
                                            <p:fltVal val="0"/>
                                          </p:val>
                                        </p:tav>
                                      </p:tavLst>
                                    </p:anim>
                                    <p:animEffect transition="in" filter="fade">
                                      <p:cBhvr>
                                        <p:cTn id="34" dur="1000"/>
                                        <p:tgtEl>
                                          <p:spTgt spid="17"/>
                                        </p:tgtEl>
                                      </p:cBhvr>
                                    </p:animEffect>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1000"/>
                                        <p:tgtEl>
                                          <p:spTgt spid="8"/>
                                        </p:tgtEl>
                                      </p:cBhvr>
                                    </p:animEffect>
                                    <p:anim calcmode="lin" valueType="num">
                                      <p:cBhvr>
                                        <p:cTn id="40" dur="1000" fill="hold"/>
                                        <p:tgtEl>
                                          <p:spTgt spid="8"/>
                                        </p:tgtEl>
                                        <p:attrNameLst>
                                          <p:attrName>ppt_x</p:attrName>
                                        </p:attrNameLst>
                                      </p:cBhvr>
                                      <p:tavLst>
                                        <p:tav tm="0">
                                          <p:val>
                                            <p:strVal val="#ppt_x"/>
                                          </p:val>
                                        </p:tav>
                                        <p:tav tm="100000">
                                          <p:val>
                                            <p:strVal val="#ppt_x"/>
                                          </p:val>
                                        </p:tav>
                                      </p:tavLst>
                                    </p:anim>
                                    <p:anim calcmode="lin" valueType="num">
                                      <p:cBhvr>
                                        <p:cTn id="41" dur="1000" fill="hold"/>
                                        <p:tgtEl>
                                          <p:spTgt spid="8"/>
                                        </p:tgtEl>
                                        <p:attrNameLst>
                                          <p:attrName>ppt_y</p:attrName>
                                        </p:attrNameLst>
                                      </p:cBhvr>
                                      <p:tavLst>
                                        <p:tav tm="0">
                                          <p:val>
                                            <p:strVal val="#ppt_y+.1"/>
                                          </p:val>
                                        </p:tav>
                                        <p:tav tm="100000">
                                          <p:val>
                                            <p:strVal val="#ppt_y"/>
                                          </p:val>
                                        </p:tav>
                                      </p:tavLst>
                                    </p:anim>
                                  </p:childTnLst>
                                </p:cTn>
                              </p:par>
                              <p:par>
                                <p:cTn id="42" presetID="22" presetClass="entr" presetSubtype="4" fill="hold" grpId="0" nodeType="with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wipe(down)">
                                      <p:cBhvr>
                                        <p:cTn id="44" dur="500"/>
                                        <p:tgtEl>
                                          <p:spTgt spid="10"/>
                                        </p:tgtEl>
                                      </p:cBhvr>
                                    </p:animEffect>
                                  </p:childTnLst>
                                </p:cTn>
                              </p:par>
                              <p:par>
                                <p:cTn id="45" presetID="22" presetClass="entr" presetSubtype="4" fill="hold" nodeType="with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down)">
                                      <p:cBhvr>
                                        <p:cTn id="47" dur="500"/>
                                        <p:tgtEl>
                                          <p:spTgt spid="12"/>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circle(in)">
                                      <p:cBhvr>
                                        <p:cTn id="50" dur="2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P spid="96" grpId="0"/>
      <p:bldP spid="124" grpId="0" animBg="1"/>
      <p:bldP spid="8" grpId="0"/>
      <p:bldP spid="10" grpId="0"/>
      <p:bldP spid="19"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38" name="TextBox 37">
            <a:extLst>
              <a:ext uri="{FF2B5EF4-FFF2-40B4-BE49-F238E27FC236}">
                <a16:creationId xmlns="" xmlns:a16="http://schemas.microsoft.com/office/drawing/2014/main" id="{302BCEF0-C1F5-47F0-B6E3-75250D0AE59A}"/>
              </a:ext>
            </a:extLst>
          </p:cNvPr>
          <p:cNvSpPr txBox="1"/>
          <p:nvPr/>
        </p:nvSpPr>
        <p:spPr>
          <a:xfrm>
            <a:off x="4536456" y="977644"/>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39" name="TextBox 38">
            <a:extLst>
              <a:ext uri="{FF2B5EF4-FFF2-40B4-BE49-F238E27FC236}">
                <a16:creationId xmlns="" xmlns:a16="http://schemas.microsoft.com/office/drawing/2014/main" id="{70303464-5978-4C3E-B7C9-292228C0DC16}"/>
              </a:ext>
            </a:extLst>
          </p:cNvPr>
          <p:cNvSpPr txBox="1"/>
          <p:nvPr/>
        </p:nvSpPr>
        <p:spPr>
          <a:xfrm>
            <a:off x="3679731" y="1454038"/>
            <a:ext cx="5450423" cy="461665"/>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 tư bản</a:t>
            </a:r>
          </a:p>
        </p:txBody>
      </p:sp>
      <p:sp>
        <p:nvSpPr>
          <p:cNvPr id="40" name="Rectangle 39">
            <a:extLst>
              <a:ext uri="{FF2B5EF4-FFF2-40B4-BE49-F238E27FC236}">
                <a16:creationId xmlns="" xmlns:a16="http://schemas.microsoft.com/office/drawing/2014/main" id="{494190A7-8E44-4DDF-9844-F7CD67C7BB7C}"/>
              </a:ext>
            </a:extLst>
          </p:cNvPr>
          <p:cNvSpPr/>
          <p:nvPr/>
        </p:nvSpPr>
        <p:spPr>
          <a:xfrm>
            <a:off x="1598134" y="1915703"/>
            <a:ext cx="10182386" cy="430887"/>
          </a:xfrm>
          <a:prstGeom prst="rect">
            <a:avLst/>
          </a:prstGeom>
        </p:spPr>
        <p:txBody>
          <a:bodyPr wrap="square">
            <a:spAutoFit/>
          </a:bodyPr>
          <a:lstStyle/>
          <a:p>
            <a:pPr>
              <a:defRPr/>
            </a:pPr>
            <a:r>
              <a:rPr lang="en-US" sz="2000" b="1" dirty="0">
                <a:solidFill>
                  <a:srgbClr val="FF0000"/>
                </a:solidFill>
                <a:latin typeface="+mn-lt"/>
                <a:cs typeface="Times New Roman" panose="02020603050405020304" pitchFamily="18" charset="0"/>
              </a:rPr>
              <a:t>T</a:t>
            </a:r>
            <a:r>
              <a:rPr lang="vi-VN" sz="2200" b="1" dirty="0">
                <a:solidFill>
                  <a:srgbClr val="FF0000"/>
                </a:solidFill>
                <a:latin typeface="+mn-lt"/>
                <a:cs typeface="Times New Roman" panose="02020603050405020304" pitchFamily="18" charset="0"/>
              </a:rPr>
              <a:t>ích luỹ tư bản</a:t>
            </a:r>
            <a:r>
              <a:rPr lang="en-US" sz="2200" dirty="0">
                <a:solidFill>
                  <a:srgbClr val="333399"/>
                </a:solidFill>
                <a:latin typeface="+mn-lt"/>
                <a:cs typeface="Times New Roman" panose="02020603050405020304" pitchFamily="18" charset="0"/>
              </a:rPr>
              <a:t>: </a:t>
            </a:r>
            <a:r>
              <a:rPr lang="vi-VN" sz="2200" dirty="0">
                <a:solidFill>
                  <a:srgbClr val="333399"/>
                </a:solidFill>
                <a:latin typeface="+mn-lt"/>
                <a:cs typeface="Times New Roman" panose="02020603050405020304" pitchFamily="18" charset="0"/>
              </a:rPr>
              <a:t>Sự chuyển hóa một phần </a:t>
            </a:r>
            <a:r>
              <a:rPr lang="en-US" sz="2200" dirty="0">
                <a:solidFill>
                  <a:srgbClr val="333399"/>
                </a:solidFill>
                <a:latin typeface="+mn-lt"/>
                <a:cs typeface="Times New Roman" panose="02020603050405020304" pitchFamily="18" charset="0"/>
              </a:rPr>
              <a:t>GTTD (m) </a:t>
            </a:r>
            <a:r>
              <a:rPr lang="vi-VN" sz="2200" dirty="0">
                <a:solidFill>
                  <a:srgbClr val="333399"/>
                </a:solidFill>
                <a:latin typeface="+mn-lt"/>
                <a:cs typeface="Times New Roman" panose="02020603050405020304" pitchFamily="18" charset="0"/>
              </a:rPr>
              <a:t>thành </a:t>
            </a:r>
            <a:r>
              <a:rPr lang="en-US" sz="2200" dirty="0" err="1">
                <a:solidFill>
                  <a:srgbClr val="333399"/>
                </a:solidFill>
                <a:latin typeface="+mn-lt"/>
                <a:cs typeface="Times New Roman" panose="02020603050405020304" pitchFamily="18" charset="0"/>
              </a:rPr>
              <a:t>tư</a:t>
            </a:r>
            <a:r>
              <a:rPr lang="en-US" sz="2200" dirty="0">
                <a:solidFill>
                  <a:srgbClr val="333399"/>
                </a:solidFill>
                <a:latin typeface="+mn-lt"/>
                <a:cs typeface="Times New Roman" panose="02020603050405020304" pitchFamily="18" charset="0"/>
              </a:rPr>
              <a:t> </a:t>
            </a:r>
            <a:r>
              <a:rPr lang="en-US" sz="2200" dirty="0" err="1">
                <a:solidFill>
                  <a:srgbClr val="333399"/>
                </a:solidFill>
                <a:latin typeface="+mn-lt"/>
                <a:cs typeface="Times New Roman" panose="02020603050405020304" pitchFamily="18" charset="0"/>
              </a:rPr>
              <a:t>bản</a:t>
            </a:r>
            <a:endParaRPr lang="en-US" sz="2200" dirty="0">
              <a:solidFill>
                <a:srgbClr val="333399"/>
              </a:solidFill>
              <a:latin typeface="+mn-lt"/>
              <a:cs typeface="Times New Roman" panose="02020603050405020304" pitchFamily="18" charset="0"/>
            </a:endParaRPr>
          </a:p>
        </p:txBody>
      </p:sp>
      <p:sp>
        <p:nvSpPr>
          <p:cNvPr id="41" name="TextBox 40">
            <a:extLst>
              <a:ext uri="{FF2B5EF4-FFF2-40B4-BE49-F238E27FC236}">
                <a16:creationId xmlns="" xmlns:a16="http://schemas.microsoft.com/office/drawing/2014/main" id="{5B4179FC-5B63-448B-A035-4B180F5274E3}"/>
              </a:ext>
            </a:extLst>
          </p:cNvPr>
          <p:cNvSpPr txBox="1"/>
          <p:nvPr/>
        </p:nvSpPr>
        <p:spPr>
          <a:xfrm>
            <a:off x="1055069" y="2332970"/>
            <a:ext cx="10434847" cy="1446550"/>
          </a:xfrm>
          <a:prstGeom prst="rect">
            <a:avLst/>
          </a:prstGeom>
          <a:noFill/>
        </p:spPr>
        <p:txBody>
          <a:bodyPr wrap="square">
            <a:spAutoFit/>
          </a:bodyPr>
          <a:lstStyle/>
          <a:p>
            <a:pPr algn="ctr"/>
            <a:r>
              <a:rPr lang="vi-VN" sz="2200" b="0" i="0" dirty="0">
                <a:solidFill>
                  <a:srgbClr val="010101"/>
                </a:solidFill>
                <a:effectLst/>
                <a:latin typeface="Times New Roman" panose="02020603050405020304" pitchFamily="18" charset="0"/>
                <a:cs typeface="Times New Roman" panose="02020603050405020304" pitchFamily="18" charset="0"/>
              </a:rPr>
              <a:t>→</a:t>
            </a:r>
            <a:r>
              <a:rPr lang="en-US" sz="2200" b="0" i="0" dirty="0">
                <a:solidFill>
                  <a:srgbClr val="010101"/>
                </a:solidFill>
                <a:effectLst/>
                <a:latin typeface="Times New Roman" panose="02020603050405020304" pitchFamily="18" charset="0"/>
                <a:cs typeface="Times New Roman" panose="02020603050405020304" pitchFamily="18" charset="0"/>
              </a:rPr>
              <a:t> </a:t>
            </a:r>
            <a:r>
              <a:rPr lang="vi-VN" sz="2200" b="1" i="0" dirty="0">
                <a:solidFill>
                  <a:srgbClr val="0033CC"/>
                </a:solidFill>
                <a:effectLst/>
                <a:latin typeface="+mj-lt"/>
              </a:rPr>
              <a:t>Bản chất của tích lũy tư bản </a:t>
            </a:r>
            <a:r>
              <a:rPr lang="vi-VN" sz="2200" b="0" i="0" dirty="0">
                <a:solidFill>
                  <a:srgbClr val="010101"/>
                </a:solidFill>
                <a:effectLst/>
                <a:latin typeface="+mj-lt"/>
              </a:rPr>
              <a:t>là quá trình </a:t>
            </a:r>
            <a:r>
              <a:rPr lang="vi-VN" sz="2200" b="1" i="0" dirty="0">
                <a:solidFill>
                  <a:srgbClr val="FF0066"/>
                </a:solidFill>
                <a:effectLst/>
                <a:latin typeface="+mj-lt"/>
              </a:rPr>
              <a:t>tái sản xuất mở rộng </a:t>
            </a:r>
            <a:r>
              <a:rPr lang="en-US" sz="2200" b="1" dirty="0">
                <a:solidFill>
                  <a:srgbClr val="FF0066"/>
                </a:solidFill>
                <a:latin typeface="+mj-lt"/>
              </a:rPr>
              <a:t>TBCN</a:t>
            </a:r>
            <a:r>
              <a:rPr lang="vi-VN" sz="2200" b="1" i="0" dirty="0">
                <a:solidFill>
                  <a:srgbClr val="FF0066"/>
                </a:solidFill>
                <a:effectLst/>
                <a:latin typeface="+mj-lt"/>
              </a:rPr>
              <a:t> </a:t>
            </a:r>
            <a:r>
              <a:rPr lang="vi-VN" sz="2200" b="0" i="0" dirty="0">
                <a:solidFill>
                  <a:srgbClr val="010101"/>
                </a:solidFill>
                <a:effectLst/>
                <a:latin typeface="+mj-lt"/>
              </a:rPr>
              <a:t>thông qua việc chuyển hóa giá </a:t>
            </a:r>
            <a:r>
              <a:rPr lang="en-US" sz="2200" dirty="0">
                <a:solidFill>
                  <a:srgbClr val="010101"/>
                </a:solidFill>
                <a:latin typeface="+mj-lt"/>
              </a:rPr>
              <a:t>GTTD</a:t>
            </a:r>
            <a:r>
              <a:rPr lang="vi-VN" sz="2200" b="0" i="0" dirty="0">
                <a:solidFill>
                  <a:srgbClr val="010101"/>
                </a:solidFill>
                <a:effectLst/>
                <a:latin typeface="+mj-lt"/>
              </a:rPr>
              <a:t> thành tư bản phụ thêm để tiếp tục mở rộng sản xuất kinh doanh thông qua mua thêm hàng hóa sức lao động, mở mang nhà xưởng, mua thêm nguyên vật liệu, trang bị thêm máy móc thiết bị... </a:t>
            </a:r>
            <a:endParaRPr lang="en-US" sz="2200" dirty="0">
              <a:latin typeface="+mj-lt"/>
            </a:endParaRPr>
          </a:p>
        </p:txBody>
      </p:sp>
      <p:sp>
        <p:nvSpPr>
          <p:cNvPr id="42" name="Rectangle 9">
            <a:extLst>
              <a:ext uri="{FF2B5EF4-FFF2-40B4-BE49-F238E27FC236}">
                <a16:creationId xmlns="" xmlns:a16="http://schemas.microsoft.com/office/drawing/2014/main" id="{E6A4A26B-E13C-43A8-BAE3-29613B878B06}"/>
              </a:ext>
            </a:extLst>
          </p:cNvPr>
          <p:cNvSpPr>
            <a:spLocks noChangeArrowheads="1"/>
          </p:cNvSpPr>
          <p:nvPr/>
        </p:nvSpPr>
        <p:spPr bwMode="auto">
          <a:xfrm>
            <a:off x="1055069" y="4581602"/>
            <a:ext cx="1184275" cy="685800"/>
          </a:xfrm>
          <a:prstGeom prst="rect">
            <a:avLst/>
          </a:prstGeom>
          <a:solidFill>
            <a:srgbClr val="00FF00"/>
          </a:solidFill>
          <a:ln w="9525">
            <a:solidFill>
              <a:srgbClr val="FFFF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4000" b="1" dirty="0">
                <a:solidFill>
                  <a:srgbClr val="000000"/>
                </a:solidFill>
                <a:cs typeface="Arial" panose="020B0604020202020204" pitchFamily="34" charset="0"/>
                <a:sym typeface="Arial" panose="020B0604020202020204" pitchFamily="34" charset="0"/>
              </a:rPr>
              <a:t>M</a:t>
            </a:r>
          </a:p>
        </p:txBody>
      </p:sp>
      <p:sp>
        <p:nvSpPr>
          <p:cNvPr id="43" name="Line 10">
            <a:extLst>
              <a:ext uri="{FF2B5EF4-FFF2-40B4-BE49-F238E27FC236}">
                <a16:creationId xmlns="" xmlns:a16="http://schemas.microsoft.com/office/drawing/2014/main" id="{A082B329-E75E-455E-AAF5-1D1F7BB13EBD}"/>
              </a:ext>
            </a:extLst>
          </p:cNvPr>
          <p:cNvSpPr>
            <a:spLocks noChangeShapeType="1"/>
          </p:cNvSpPr>
          <p:nvPr/>
        </p:nvSpPr>
        <p:spPr bwMode="auto">
          <a:xfrm flipV="1">
            <a:off x="2239344" y="4113289"/>
            <a:ext cx="863600" cy="81597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 name="Line 11">
            <a:extLst>
              <a:ext uri="{FF2B5EF4-FFF2-40B4-BE49-F238E27FC236}">
                <a16:creationId xmlns="" xmlns:a16="http://schemas.microsoft.com/office/drawing/2014/main" id="{2709D012-9D13-46D7-B07B-60BA5C58C45E}"/>
              </a:ext>
            </a:extLst>
          </p:cNvPr>
          <p:cNvSpPr>
            <a:spLocks noChangeShapeType="1"/>
          </p:cNvSpPr>
          <p:nvPr/>
        </p:nvSpPr>
        <p:spPr bwMode="auto">
          <a:xfrm>
            <a:off x="2231407" y="4910214"/>
            <a:ext cx="690562" cy="7731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5" name="Rectangle 12">
            <a:extLst>
              <a:ext uri="{FF2B5EF4-FFF2-40B4-BE49-F238E27FC236}">
                <a16:creationId xmlns="" xmlns:a16="http://schemas.microsoft.com/office/drawing/2014/main" id="{862B86A6-330F-4623-81AD-2C7ECA4CDDFA}"/>
              </a:ext>
            </a:extLst>
          </p:cNvPr>
          <p:cNvSpPr>
            <a:spLocks noChangeArrowheads="1"/>
          </p:cNvSpPr>
          <p:nvPr/>
        </p:nvSpPr>
        <p:spPr bwMode="auto">
          <a:xfrm>
            <a:off x="3102944" y="3905327"/>
            <a:ext cx="2878138" cy="533400"/>
          </a:xfrm>
          <a:prstGeom prst="rect">
            <a:avLst/>
          </a:prstGeom>
          <a:solidFill>
            <a:srgbClr val="000000"/>
          </a:solidFill>
          <a:ln w="9525">
            <a:solidFill>
              <a:srgbClr val="FFFF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a:solidFill>
                  <a:schemeClr val="bg1"/>
                </a:solidFill>
                <a:cs typeface="Arial" panose="020B0604020202020204" pitchFamily="34" charset="0"/>
                <a:sym typeface="Arial" panose="020B0604020202020204" pitchFamily="34" charset="0"/>
              </a:rPr>
              <a:t>m1(</a:t>
            </a:r>
            <a:r>
              <a:rPr lang="en-US" altLang="en-US" sz="2400" b="1" dirty="0" err="1">
                <a:solidFill>
                  <a:schemeClr val="bg1"/>
                </a:solidFill>
                <a:cs typeface="Arial" panose="020B0604020202020204" pitchFamily="34" charset="0"/>
                <a:sym typeface="Arial" panose="020B0604020202020204" pitchFamily="34" charset="0"/>
              </a:rPr>
              <a:t>tiêu</a:t>
            </a:r>
            <a:r>
              <a:rPr lang="en-US" altLang="en-US" sz="2400" b="1" dirty="0">
                <a:solidFill>
                  <a:schemeClr val="bg1"/>
                </a:solidFill>
                <a:cs typeface="Arial" panose="020B0604020202020204" pitchFamily="34" charset="0"/>
                <a:sym typeface="Arial" panose="020B0604020202020204" pitchFamily="34" charset="0"/>
              </a:rPr>
              <a:t> </a:t>
            </a:r>
            <a:r>
              <a:rPr lang="en-US" altLang="en-US" sz="2400" b="1" dirty="0" err="1">
                <a:solidFill>
                  <a:schemeClr val="bg1"/>
                </a:solidFill>
                <a:cs typeface="Arial" panose="020B0604020202020204" pitchFamily="34" charset="0"/>
                <a:sym typeface="Arial" panose="020B0604020202020204" pitchFamily="34" charset="0"/>
              </a:rPr>
              <a:t>dùng</a:t>
            </a:r>
            <a:r>
              <a:rPr lang="en-US" altLang="en-US" sz="2400" b="1" dirty="0">
                <a:solidFill>
                  <a:schemeClr val="bg1"/>
                </a:solidFill>
                <a:cs typeface="Arial" panose="020B0604020202020204" pitchFamily="34" charset="0"/>
                <a:sym typeface="Arial" panose="020B0604020202020204" pitchFamily="34" charset="0"/>
              </a:rPr>
              <a:t>)</a:t>
            </a:r>
          </a:p>
        </p:txBody>
      </p:sp>
      <p:sp>
        <p:nvSpPr>
          <p:cNvPr id="46" name="Rectangle 13">
            <a:extLst>
              <a:ext uri="{FF2B5EF4-FFF2-40B4-BE49-F238E27FC236}">
                <a16:creationId xmlns="" xmlns:a16="http://schemas.microsoft.com/office/drawing/2014/main" id="{2AB1B542-2A0E-4B5A-A839-03CD09F8A0C0}"/>
              </a:ext>
            </a:extLst>
          </p:cNvPr>
          <p:cNvSpPr>
            <a:spLocks noChangeArrowheads="1"/>
          </p:cNvSpPr>
          <p:nvPr/>
        </p:nvSpPr>
        <p:spPr bwMode="auto">
          <a:xfrm>
            <a:off x="3102944" y="5496002"/>
            <a:ext cx="2867025" cy="533400"/>
          </a:xfrm>
          <a:prstGeom prst="rect">
            <a:avLst/>
          </a:prstGeom>
          <a:solidFill>
            <a:srgbClr val="000000"/>
          </a:solidFill>
          <a:ln w="9525">
            <a:solidFill>
              <a:srgbClr val="FFFF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a:solidFill>
                  <a:schemeClr val="bg1"/>
                </a:solidFill>
                <a:cs typeface="Arial" panose="020B0604020202020204" pitchFamily="34" charset="0"/>
                <a:sym typeface="Arial" panose="020B0604020202020204" pitchFamily="34" charset="0"/>
              </a:rPr>
              <a:t>m2 (tích lũy</a:t>
            </a:r>
            <a:r>
              <a:rPr lang="en-US" altLang="en-US" sz="2400" b="1">
                <a:cs typeface="Arial" panose="020B0604020202020204" pitchFamily="34" charset="0"/>
                <a:sym typeface="Arial" panose="020B0604020202020204" pitchFamily="34" charset="0"/>
              </a:rPr>
              <a:t>)</a:t>
            </a:r>
          </a:p>
        </p:txBody>
      </p:sp>
      <p:pic>
        <p:nvPicPr>
          <p:cNvPr id="47" name="Picture 4" descr="http://image.diaoconline.vn/Tintuc/2009/12/10_DOOL_TT_091210_P6_1.jpg">
            <a:extLst>
              <a:ext uri="{FF2B5EF4-FFF2-40B4-BE49-F238E27FC236}">
                <a16:creationId xmlns="" xmlns:a16="http://schemas.microsoft.com/office/drawing/2014/main" id="{F270DC51-64C2-4CA3-8AE1-1667A0F449D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9707" y="3779520"/>
            <a:ext cx="3119437" cy="1352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 descr="http://www.bpesol.com/bachphuong/media/images/album/large/a85c607946ef718bc7ae65e6fc66a3a2.jpg">
            <a:extLst>
              <a:ext uri="{FF2B5EF4-FFF2-40B4-BE49-F238E27FC236}">
                <a16:creationId xmlns="" xmlns:a16="http://schemas.microsoft.com/office/drawing/2014/main" id="{D7153927-9DDC-460F-856C-40CA5D21F1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04944" y="5267402"/>
            <a:ext cx="3124200" cy="1319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7915761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loud Callout 7"/>
          <p:cNvSpPr/>
          <p:nvPr/>
        </p:nvSpPr>
        <p:spPr>
          <a:xfrm>
            <a:off x="232228" y="928045"/>
            <a:ext cx="2267132" cy="849074"/>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grpSp>
        <p:nvGrpSpPr>
          <p:cNvPr id="13" name="Group 4">
            <a:extLst>
              <a:ext uri="{FF2B5EF4-FFF2-40B4-BE49-F238E27FC236}">
                <a16:creationId xmlns="" xmlns:a16="http://schemas.microsoft.com/office/drawing/2014/main" id="{570AC2E1-77E9-4BB7-8393-535564E21D47}"/>
              </a:ext>
            </a:extLst>
          </p:cNvPr>
          <p:cNvGrpSpPr>
            <a:grpSpLocks/>
          </p:cNvGrpSpPr>
          <p:nvPr/>
        </p:nvGrpSpPr>
        <p:grpSpPr bwMode="auto">
          <a:xfrm>
            <a:off x="3843838" y="1777119"/>
            <a:ext cx="3352800" cy="447042"/>
            <a:chOff x="1728" y="1681"/>
            <a:chExt cx="2112" cy="258"/>
          </a:xfrm>
        </p:grpSpPr>
        <p:sp>
          <p:nvSpPr>
            <p:cNvPr id="14" name="Text Box 5">
              <a:extLst>
                <a:ext uri="{FF2B5EF4-FFF2-40B4-BE49-F238E27FC236}">
                  <a16:creationId xmlns="" xmlns:a16="http://schemas.microsoft.com/office/drawing/2014/main" id="{37334A47-DA05-4CA2-AD52-23C0BDB7FBA5}"/>
                </a:ext>
              </a:extLst>
            </p:cNvPr>
            <p:cNvSpPr txBox="1">
              <a:spLocks noChangeArrowheads="1"/>
            </p:cNvSpPr>
            <p:nvPr/>
          </p:nvSpPr>
          <p:spPr bwMode="auto">
            <a:xfrm>
              <a:off x="1728" y="1692"/>
              <a:ext cx="192"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000066"/>
                  </a:solidFill>
                  <a:effectLst/>
                  <a:uLnTx/>
                  <a:uFillTx/>
                  <a:latin typeface="+mj-lt"/>
                  <a:cs typeface="Arial" panose="020B0604020202020204" pitchFamily="34" charset="0"/>
                  <a:sym typeface="Arial" panose="020B0604020202020204" pitchFamily="34" charset="0"/>
                </a:rPr>
                <a:t>=</a:t>
              </a:r>
            </a:p>
          </p:txBody>
        </p:sp>
        <p:sp>
          <p:nvSpPr>
            <p:cNvPr id="15" name="Text Box 6">
              <a:extLst>
                <a:ext uri="{FF2B5EF4-FFF2-40B4-BE49-F238E27FC236}">
                  <a16:creationId xmlns="" xmlns:a16="http://schemas.microsoft.com/office/drawing/2014/main" id="{7D29AE10-C375-4C18-ABAB-AEBFD000829F}"/>
                </a:ext>
              </a:extLst>
            </p:cNvPr>
            <p:cNvSpPr txBox="1">
              <a:spLocks noChangeArrowheads="1"/>
            </p:cNvSpPr>
            <p:nvPr/>
          </p:nvSpPr>
          <p:spPr bwMode="auto">
            <a:xfrm>
              <a:off x="1968" y="1681"/>
              <a:ext cx="480" cy="247"/>
            </a:xfrm>
            <a:prstGeom prst="rect">
              <a:avLst/>
            </a:prstGeom>
            <a:solidFill>
              <a:srgbClr val="FFCC99"/>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A50021"/>
                  </a:solidFill>
                  <a:effectLst/>
                  <a:uLnTx/>
                  <a:uFillTx/>
                  <a:latin typeface="+mj-lt"/>
                  <a:cs typeface="Arial" panose="020B0604020202020204" pitchFamily="34" charset="0"/>
                  <a:sym typeface="Arial" panose="020B0604020202020204" pitchFamily="34" charset="0"/>
                </a:rPr>
                <a:t>C</a:t>
              </a:r>
            </a:p>
          </p:txBody>
        </p:sp>
        <p:sp>
          <p:nvSpPr>
            <p:cNvPr id="16" name="Text Box 7">
              <a:extLst>
                <a:ext uri="{FF2B5EF4-FFF2-40B4-BE49-F238E27FC236}">
                  <a16:creationId xmlns="" xmlns:a16="http://schemas.microsoft.com/office/drawing/2014/main" id="{5983737C-A5EA-4539-9A8C-0E8B15D8E98D}"/>
                </a:ext>
              </a:extLst>
            </p:cNvPr>
            <p:cNvSpPr txBox="1">
              <a:spLocks noChangeArrowheads="1"/>
            </p:cNvSpPr>
            <p:nvPr/>
          </p:nvSpPr>
          <p:spPr bwMode="auto">
            <a:xfrm>
              <a:off x="2688" y="1686"/>
              <a:ext cx="480" cy="247"/>
            </a:xfrm>
            <a:prstGeom prst="rect">
              <a:avLst/>
            </a:prstGeom>
            <a:solidFill>
              <a:srgbClr val="D89F39"/>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A50021"/>
                  </a:solidFill>
                  <a:effectLst/>
                  <a:uLnTx/>
                  <a:uFillTx/>
                  <a:latin typeface="+mj-lt"/>
                  <a:cs typeface="Arial" panose="020B0604020202020204" pitchFamily="34" charset="0"/>
                  <a:sym typeface="Arial" panose="020B0604020202020204" pitchFamily="34" charset="0"/>
                </a:rPr>
                <a:t>v</a:t>
              </a:r>
            </a:p>
          </p:txBody>
        </p:sp>
        <p:sp>
          <p:nvSpPr>
            <p:cNvPr id="17" name="Text Box 8">
              <a:extLst>
                <a:ext uri="{FF2B5EF4-FFF2-40B4-BE49-F238E27FC236}">
                  <a16:creationId xmlns="" xmlns:a16="http://schemas.microsoft.com/office/drawing/2014/main" id="{DAA18993-F9FD-49B6-815F-C3EDE327F5E0}"/>
                </a:ext>
              </a:extLst>
            </p:cNvPr>
            <p:cNvSpPr txBox="1">
              <a:spLocks noChangeArrowheads="1"/>
            </p:cNvSpPr>
            <p:nvPr/>
          </p:nvSpPr>
          <p:spPr bwMode="auto">
            <a:xfrm>
              <a:off x="3408" y="1686"/>
              <a:ext cx="432" cy="247"/>
            </a:xfrm>
            <a:prstGeom prst="rect">
              <a:avLst/>
            </a:prstGeom>
            <a:solidFill>
              <a:srgbClr val="B2B2B2"/>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A50021"/>
                  </a:solidFill>
                  <a:effectLst/>
                  <a:uLnTx/>
                  <a:uFillTx/>
                  <a:latin typeface="+mj-lt"/>
                  <a:cs typeface="Arial" panose="020B0604020202020204" pitchFamily="34" charset="0"/>
                  <a:sym typeface="Arial" panose="020B0604020202020204" pitchFamily="34" charset="0"/>
                </a:rPr>
                <a:t>m</a:t>
              </a:r>
            </a:p>
          </p:txBody>
        </p:sp>
        <p:sp>
          <p:nvSpPr>
            <p:cNvPr id="18" name="Text Box 9">
              <a:extLst>
                <a:ext uri="{FF2B5EF4-FFF2-40B4-BE49-F238E27FC236}">
                  <a16:creationId xmlns="" xmlns:a16="http://schemas.microsoft.com/office/drawing/2014/main" id="{CFEBFC1F-C214-4B5A-96E7-3F32A05193D1}"/>
                </a:ext>
              </a:extLst>
            </p:cNvPr>
            <p:cNvSpPr txBox="1">
              <a:spLocks noChangeArrowheads="1"/>
            </p:cNvSpPr>
            <p:nvPr/>
          </p:nvSpPr>
          <p:spPr bwMode="auto">
            <a:xfrm>
              <a:off x="2448" y="1692"/>
              <a:ext cx="192"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dirty="0">
                  <a:ln>
                    <a:noFill/>
                  </a:ln>
                  <a:solidFill>
                    <a:srgbClr val="000066"/>
                  </a:solidFill>
                  <a:effectLst/>
                  <a:uLnTx/>
                  <a:uFillTx/>
                  <a:latin typeface="+mj-lt"/>
                  <a:cs typeface="Arial" panose="020B0604020202020204" pitchFamily="34" charset="0"/>
                  <a:sym typeface="Arial" panose="020B0604020202020204" pitchFamily="34" charset="0"/>
                </a:rPr>
                <a:t>+</a:t>
              </a:r>
            </a:p>
          </p:txBody>
        </p:sp>
        <p:sp>
          <p:nvSpPr>
            <p:cNvPr id="19" name="Text Box 10">
              <a:extLst>
                <a:ext uri="{FF2B5EF4-FFF2-40B4-BE49-F238E27FC236}">
                  <a16:creationId xmlns="" xmlns:a16="http://schemas.microsoft.com/office/drawing/2014/main" id="{6FE245F9-E82E-4460-814C-DE9A54EC580A}"/>
                </a:ext>
              </a:extLst>
            </p:cNvPr>
            <p:cNvSpPr txBox="1">
              <a:spLocks noChangeArrowheads="1"/>
            </p:cNvSpPr>
            <p:nvPr/>
          </p:nvSpPr>
          <p:spPr bwMode="auto">
            <a:xfrm>
              <a:off x="3168" y="1692"/>
              <a:ext cx="192"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000066"/>
                  </a:solidFill>
                  <a:effectLst/>
                  <a:uLnTx/>
                  <a:uFillTx/>
                  <a:latin typeface="+mj-lt"/>
                  <a:cs typeface="Arial" panose="020B0604020202020204" pitchFamily="34" charset="0"/>
                  <a:sym typeface="Arial" panose="020B0604020202020204" pitchFamily="34" charset="0"/>
                </a:rPr>
                <a:t>+</a:t>
              </a:r>
            </a:p>
          </p:txBody>
        </p:sp>
      </p:grpSp>
      <p:sp>
        <p:nvSpPr>
          <p:cNvPr id="20" name="Oval 11">
            <a:extLst>
              <a:ext uri="{FF2B5EF4-FFF2-40B4-BE49-F238E27FC236}">
                <a16:creationId xmlns="" xmlns:a16="http://schemas.microsoft.com/office/drawing/2014/main" id="{F215098E-6630-4B1B-A12B-061CFC361A07}"/>
              </a:ext>
            </a:extLst>
          </p:cNvPr>
          <p:cNvSpPr>
            <a:spLocks noChangeArrowheads="1"/>
          </p:cNvSpPr>
          <p:nvPr/>
        </p:nvSpPr>
        <p:spPr bwMode="auto">
          <a:xfrm>
            <a:off x="2386820" y="1546638"/>
            <a:ext cx="1420812" cy="1219200"/>
          </a:xfrm>
          <a:prstGeom prst="ellipse">
            <a:avLst/>
          </a:prstGeom>
          <a:solidFill>
            <a:srgbClr val="FFCC99"/>
          </a:solidFill>
          <a:ln w="38100">
            <a:solidFill>
              <a:srgbClr val="A5002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000">
                <a:solidFill>
                  <a:srgbClr val="A50021"/>
                </a:solidFill>
                <a:latin typeface="+mj-lt"/>
                <a:cs typeface="Arial" panose="020B0604020202020204" pitchFamily="34" charset="0"/>
                <a:sym typeface="Arial" panose="020B0604020202020204" pitchFamily="34" charset="0"/>
              </a:rPr>
              <a:t>G</a:t>
            </a:r>
          </a:p>
        </p:txBody>
      </p:sp>
      <p:cxnSp>
        <p:nvCxnSpPr>
          <p:cNvPr id="21" name="AutoShape 12">
            <a:extLst>
              <a:ext uri="{FF2B5EF4-FFF2-40B4-BE49-F238E27FC236}">
                <a16:creationId xmlns="" xmlns:a16="http://schemas.microsoft.com/office/drawing/2014/main" id="{1177B0B0-FCFB-4C6E-9A58-FADB719838DA}"/>
              </a:ext>
            </a:extLst>
          </p:cNvPr>
          <p:cNvCxnSpPr>
            <a:cxnSpLocks noChangeShapeType="1"/>
            <a:stCxn id="16" idx="2"/>
            <a:endCxn id="17" idx="2"/>
          </p:cNvCxnSpPr>
          <p:nvPr/>
        </p:nvCxnSpPr>
        <p:spPr bwMode="auto">
          <a:xfrm rot="16200000" flipH="1">
            <a:off x="6301288" y="1661315"/>
            <a:ext cx="12700" cy="1104900"/>
          </a:xfrm>
          <a:prstGeom prst="bentConnector3">
            <a:avLst>
              <a:gd name="adj1" fmla="val 1800000"/>
            </a:avLst>
          </a:prstGeom>
          <a:noFill/>
          <a:ln w="28575">
            <a:solidFill>
              <a:srgbClr val="8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 name="Rectangle 13">
            <a:extLst>
              <a:ext uri="{FF2B5EF4-FFF2-40B4-BE49-F238E27FC236}">
                <a16:creationId xmlns="" xmlns:a16="http://schemas.microsoft.com/office/drawing/2014/main" id="{DD8D832E-28B2-47D1-A8DF-513DCBA0E260}"/>
              </a:ext>
            </a:extLst>
          </p:cNvPr>
          <p:cNvSpPr>
            <a:spLocks noChangeArrowheads="1"/>
          </p:cNvSpPr>
          <p:nvPr/>
        </p:nvSpPr>
        <p:spPr bwMode="auto">
          <a:xfrm>
            <a:off x="7781874" y="1022945"/>
            <a:ext cx="1143000" cy="69615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Tiêu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dùng</a:t>
            </a:r>
            <a:endPar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endParaRPr>
          </a:p>
        </p:txBody>
      </p:sp>
      <p:sp>
        <p:nvSpPr>
          <p:cNvPr id="23" name="Rectangle 14">
            <a:extLst>
              <a:ext uri="{FF2B5EF4-FFF2-40B4-BE49-F238E27FC236}">
                <a16:creationId xmlns="" xmlns:a16="http://schemas.microsoft.com/office/drawing/2014/main" id="{1B96D84B-9E01-4EF1-91AB-44AF02C7AD1C}"/>
              </a:ext>
            </a:extLst>
          </p:cNvPr>
          <p:cNvSpPr>
            <a:spLocks noChangeArrowheads="1"/>
          </p:cNvSpPr>
          <p:nvPr/>
        </p:nvSpPr>
        <p:spPr bwMode="auto">
          <a:xfrm>
            <a:off x="7782008" y="1730320"/>
            <a:ext cx="1143000" cy="914400"/>
          </a:xfrm>
          <a:prstGeom prst="rect">
            <a:avLst/>
          </a:prstGeom>
          <a:solidFill>
            <a:srgbClr val="F5FEA0"/>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Tích</a:t>
            </a:r>
          </a:p>
          <a:p>
            <a:pPr marL="0" marR="0" lvl="0" indent="0" algn="ctr" defTabSz="914400" eaLnBrk="1" fontAlgn="base" latinLnBrk="0" hangingPunct="1">
              <a:lnSpc>
                <a:spcPct val="100000"/>
              </a:lnSpc>
              <a:spcBef>
                <a:spcPct val="0"/>
              </a:spcBef>
              <a:spcAft>
                <a:spcPct val="0"/>
              </a:spcAft>
              <a:buClrTx/>
              <a:buSzTx/>
              <a:buFontTx/>
              <a:buNone/>
              <a:tabLst/>
              <a:defRPr/>
            </a:pPr>
            <a:r>
              <a:rPr lang="vi-VN" altLang="en-US" sz="2000" kern="0" dirty="0">
                <a:solidFill>
                  <a:srgbClr val="000000"/>
                </a:solidFill>
                <a:latin typeface="+mj-lt"/>
                <a:cs typeface="Arial" panose="020B0604020202020204" pitchFamily="34" charset="0"/>
                <a:sym typeface="Arial" panose="020B0604020202020204" pitchFamily="34" charset="0"/>
              </a:rPr>
              <a:t>lũy</a:t>
            </a:r>
            <a:endPar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endParaRPr>
          </a:p>
        </p:txBody>
      </p:sp>
      <p:sp>
        <p:nvSpPr>
          <p:cNvPr id="24" name="Rectangle 15">
            <a:extLst>
              <a:ext uri="{FF2B5EF4-FFF2-40B4-BE49-F238E27FC236}">
                <a16:creationId xmlns="" xmlns:a16="http://schemas.microsoft.com/office/drawing/2014/main" id="{B737862C-9C21-408A-A927-AC36C9E50587}"/>
              </a:ext>
            </a:extLst>
          </p:cNvPr>
          <p:cNvSpPr>
            <a:spLocks noChangeArrowheads="1"/>
          </p:cNvSpPr>
          <p:nvPr/>
        </p:nvSpPr>
        <p:spPr bwMode="auto">
          <a:xfrm>
            <a:off x="9711490" y="1719101"/>
            <a:ext cx="2132819" cy="9144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c </a:t>
            </a: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phụ </a:t>
            </a:r>
            <a:r>
              <a:rPr lang="vi-VN" altLang="en-US" sz="2000" kern="0" dirty="0">
                <a:solidFill>
                  <a:srgbClr val="000000"/>
                </a:solidFill>
                <a:latin typeface="+mj-lt"/>
                <a:cs typeface="Arial" panose="020B0604020202020204" pitchFamily="34" charset="0"/>
                <a:sym typeface="Arial" panose="020B0604020202020204" pitchFamily="34" charset="0"/>
              </a:rPr>
              <a:t>thêm</a:t>
            </a:r>
            <a:endPar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endParaRPr>
          </a:p>
        </p:txBody>
      </p:sp>
      <p:sp>
        <p:nvSpPr>
          <p:cNvPr id="25" name="Rectangle 16">
            <a:extLst>
              <a:ext uri="{FF2B5EF4-FFF2-40B4-BE49-F238E27FC236}">
                <a16:creationId xmlns="" xmlns:a16="http://schemas.microsoft.com/office/drawing/2014/main" id="{1257963E-BD84-4915-9C51-FC78E459CCCF}"/>
              </a:ext>
            </a:extLst>
          </p:cNvPr>
          <p:cNvSpPr>
            <a:spLocks noChangeArrowheads="1"/>
          </p:cNvSpPr>
          <p:nvPr/>
        </p:nvSpPr>
        <p:spPr bwMode="auto">
          <a:xfrm>
            <a:off x="9711491" y="2775311"/>
            <a:ext cx="2132818" cy="653689"/>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v </a:t>
            </a: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phụ </a:t>
            </a:r>
            <a:r>
              <a:rPr lang="vi-VN" altLang="en-US" sz="2000" kern="0" dirty="0">
                <a:solidFill>
                  <a:srgbClr val="000000"/>
                </a:solidFill>
                <a:latin typeface="+mj-lt"/>
                <a:cs typeface="Arial" panose="020B0604020202020204" pitchFamily="34" charset="0"/>
                <a:sym typeface="Arial" panose="020B0604020202020204" pitchFamily="34" charset="0"/>
              </a:rPr>
              <a:t>thêm</a:t>
            </a:r>
            <a:endPar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endParaRPr>
          </a:p>
        </p:txBody>
      </p:sp>
      <p:cxnSp>
        <p:nvCxnSpPr>
          <p:cNvPr id="26" name="AutoShape 17">
            <a:extLst>
              <a:ext uri="{FF2B5EF4-FFF2-40B4-BE49-F238E27FC236}">
                <a16:creationId xmlns="" xmlns:a16="http://schemas.microsoft.com/office/drawing/2014/main" id="{647BB384-E092-4188-93F7-0D32060A77D4}"/>
              </a:ext>
            </a:extLst>
          </p:cNvPr>
          <p:cNvCxnSpPr>
            <a:cxnSpLocks noChangeShapeType="1"/>
            <a:stCxn id="17" idx="3"/>
            <a:endCxn id="22" idx="1"/>
          </p:cNvCxnSpPr>
          <p:nvPr/>
        </p:nvCxnSpPr>
        <p:spPr bwMode="auto">
          <a:xfrm flipV="1">
            <a:off x="7196638" y="1371023"/>
            <a:ext cx="585236" cy="628751"/>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AutoShape 18">
            <a:extLst>
              <a:ext uri="{FF2B5EF4-FFF2-40B4-BE49-F238E27FC236}">
                <a16:creationId xmlns="" xmlns:a16="http://schemas.microsoft.com/office/drawing/2014/main" id="{3056697E-82F8-458F-8D26-82F9F8459A18}"/>
              </a:ext>
            </a:extLst>
          </p:cNvPr>
          <p:cNvCxnSpPr>
            <a:cxnSpLocks noChangeShapeType="1"/>
            <a:stCxn id="17" idx="3"/>
            <a:endCxn id="23" idx="1"/>
          </p:cNvCxnSpPr>
          <p:nvPr/>
        </p:nvCxnSpPr>
        <p:spPr bwMode="auto">
          <a:xfrm>
            <a:off x="7196638" y="1999774"/>
            <a:ext cx="585370" cy="187746"/>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AutoShape 19">
            <a:extLst>
              <a:ext uri="{FF2B5EF4-FFF2-40B4-BE49-F238E27FC236}">
                <a16:creationId xmlns="" xmlns:a16="http://schemas.microsoft.com/office/drawing/2014/main" id="{E5CC2923-9AC4-4927-AF28-105148251324}"/>
              </a:ext>
            </a:extLst>
          </p:cNvPr>
          <p:cNvCxnSpPr>
            <a:cxnSpLocks noChangeShapeType="1"/>
            <a:stCxn id="23" idx="3"/>
          </p:cNvCxnSpPr>
          <p:nvPr/>
        </p:nvCxnSpPr>
        <p:spPr bwMode="auto">
          <a:xfrm>
            <a:off x="8925008" y="2187520"/>
            <a:ext cx="786482" cy="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AutoShape 20">
            <a:extLst>
              <a:ext uri="{FF2B5EF4-FFF2-40B4-BE49-F238E27FC236}">
                <a16:creationId xmlns="" xmlns:a16="http://schemas.microsoft.com/office/drawing/2014/main" id="{94E9F7B3-2808-4734-83B2-5D1EA8CC802D}"/>
              </a:ext>
            </a:extLst>
          </p:cNvPr>
          <p:cNvCxnSpPr>
            <a:cxnSpLocks noChangeShapeType="1"/>
            <a:stCxn id="23" idx="3"/>
            <a:endCxn id="25" idx="1"/>
          </p:cNvCxnSpPr>
          <p:nvPr/>
        </p:nvCxnSpPr>
        <p:spPr bwMode="auto">
          <a:xfrm>
            <a:off x="8925008" y="2187520"/>
            <a:ext cx="786483" cy="914636"/>
          </a:xfrm>
          <a:prstGeom prst="bentConnector3">
            <a:avLst>
              <a:gd name="adj1" fmla="val 50000"/>
            </a:avLst>
          </a:prstGeom>
          <a:noFill/>
          <a:ln w="9525">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 name="Text Box 22">
            <a:extLst>
              <a:ext uri="{FF2B5EF4-FFF2-40B4-BE49-F238E27FC236}">
                <a16:creationId xmlns="" xmlns:a16="http://schemas.microsoft.com/office/drawing/2014/main" id="{E8AE7CB4-FEBF-47E8-B24F-FB7EDD280774}"/>
              </a:ext>
            </a:extLst>
          </p:cNvPr>
          <p:cNvSpPr txBox="1">
            <a:spLocks noChangeArrowheads="1"/>
          </p:cNvSpPr>
          <p:nvPr/>
        </p:nvSpPr>
        <p:spPr bwMode="auto">
          <a:xfrm>
            <a:off x="3141528" y="2866744"/>
            <a:ext cx="5257800" cy="8617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50000"/>
              </a:spcBef>
              <a:spcAft>
                <a:spcPct val="0"/>
              </a:spcAft>
            </a:pPr>
            <a:r>
              <a:rPr lang="en-US" altLang="en-US" sz="2000" dirty="0">
                <a:solidFill>
                  <a:srgbClr val="000000"/>
                </a:solidFill>
                <a:latin typeface="+mj-lt"/>
                <a:cs typeface="Arial" panose="020B0604020202020204" pitchFamily="34" charset="0"/>
                <a:sym typeface="Arial" panose="020B0604020202020204" pitchFamily="34" charset="0"/>
              </a:rPr>
              <a:t>G</a:t>
            </a:r>
            <a:r>
              <a:rPr lang="en-US" altLang="en-US" sz="2000" baseline="-25000" dirty="0">
                <a:solidFill>
                  <a:srgbClr val="000000"/>
                </a:solidFill>
                <a:latin typeface="+mj-lt"/>
                <a:cs typeface="Arial" panose="020B0604020202020204" pitchFamily="34" charset="0"/>
                <a:sym typeface="Arial" panose="020B0604020202020204" pitchFamily="34" charset="0"/>
              </a:rPr>
              <a:t>1</a:t>
            </a:r>
            <a:r>
              <a:rPr lang="en-US" altLang="en-US" sz="2000" dirty="0">
                <a:solidFill>
                  <a:srgbClr val="000000"/>
                </a:solidFill>
                <a:latin typeface="+mj-lt"/>
                <a:cs typeface="Arial" panose="020B0604020202020204" pitchFamily="34" charset="0"/>
                <a:sym typeface="Arial" panose="020B0604020202020204" pitchFamily="34" charset="0"/>
              </a:rPr>
              <a:t>= 800c + 200v + 200m</a:t>
            </a:r>
          </a:p>
          <a:p>
            <a:pPr defTabSz="914400" fontAlgn="base">
              <a:spcBef>
                <a:spcPct val="50000"/>
              </a:spcBef>
              <a:spcAft>
                <a:spcPct val="0"/>
              </a:spcAft>
            </a:pPr>
            <a:r>
              <a:rPr lang="en-US" altLang="en-US" sz="2000" dirty="0">
                <a:solidFill>
                  <a:srgbClr val="000000"/>
                </a:solidFill>
                <a:latin typeface="+mj-lt"/>
                <a:cs typeface="Arial" panose="020B0604020202020204" pitchFamily="34" charset="0"/>
                <a:sym typeface="Arial" panose="020B0604020202020204" pitchFamily="34" charset="0"/>
              </a:rPr>
              <a:t>G</a:t>
            </a:r>
            <a:r>
              <a:rPr lang="en-US" altLang="en-US" sz="2000" baseline="-25000" dirty="0">
                <a:solidFill>
                  <a:srgbClr val="000000"/>
                </a:solidFill>
                <a:latin typeface="+mj-lt"/>
                <a:cs typeface="Arial" panose="020B0604020202020204" pitchFamily="34" charset="0"/>
                <a:sym typeface="Arial" panose="020B0604020202020204" pitchFamily="34" charset="0"/>
              </a:rPr>
              <a:t>2</a:t>
            </a:r>
            <a:r>
              <a:rPr lang="en-US" altLang="en-US" sz="2000" dirty="0">
                <a:solidFill>
                  <a:srgbClr val="000000"/>
                </a:solidFill>
                <a:latin typeface="+mj-lt"/>
                <a:cs typeface="Arial" panose="020B0604020202020204" pitchFamily="34" charset="0"/>
                <a:sym typeface="Arial" panose="020B0604020202020204" pitchFamily="34" charset="0"/>
              </a:rPr>
              <a:t>= 880c + 220v + 220m </a:t>
            </a:r>
          </a:p>
        </p:txBody>
      </p:sp>
      <p:sp>
        <p:nvSpPr>
          <p:cNvPr id="31" name="Rectangle 23">
            <a:extLst>
              <a:ext uri="{FF2B5EF4-FFF2-40B4-BE49-F238E27FC236}">
                <a16:creationId xmlns="" xmlns:a16="http://schemas.microsoft.com/office/drawing/2014/main" id="{5E5BAD97-3FD5-4ECC-9F93-C83018360F82}"/>
              </a:ext>
            </a:extLst>
          </p:cNvPr>
          <p:cNvSpPr>
            <a:spLocks noChangeArrowheads="1"/>
          </p:cNvSpPr>
          <p:nvPr/>
        </p:nvSpPr>
        <p:spPr bwMode="auto">
          <a:xfrm>
            <a:off x="6543540" y="2866744"/>
            <a:ext cx="1752600" cy="228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000" dirty="0">
                <a:solidFill>
                  <a:srgbClr val="000000"/>
                </a:solidFill>
                <a:latin typeface="+mj-lt"/>
                <a:cs typeface="Arial" panose="020B0604020202020204" pitchFamily="34" charset="0"/>
                <a:sym typeface="Arial" panose="020B0604020202020204" pitchFamily="34" charset="0"/>
              </a:rPr>
              <a:t>  100 </a:t>
            </a:r>
            <a:r>
              <a:rPr lang="vi-VN" altLang="en-US" sz="2000" dirty="0">
                <a:solidFill>
                  <a:srgbClr val="000000"/>
                </a:solidFill>
                <a:latin typeface="+mj-lt"/>
                <a:cs typeface="Arial" panose="020B0604020202020204" pitchFamily="34" charset="0"/>
                <a:sym typeface="Arial" panose="020B0604020202020204" pitchFamily="34" charset="0"/>
              </a:rPr>
              <a:t>tiêu dùng</a:t>
            </a:r>
            <a:endParaRPr lang="en-US" altLang="en-US" sz="2000" dirty="0">
              <a:solidFill>
                <a:srgbClr val="000000"/>
              </a:solidFill>
              <a:latin typeface="+mj-lt"/>
              <a:cs typeface="Arial" panose="020B0604020202020204" pitchFamily="34" charset="0"/>
              <a:sym typeface="Arial" panose="020B0604020202020204" pitchFamily="34" charset="0"/>
            </a:endParaRPr>
          </a:p>
        </p:txBody>
      </p:sp>
      <p:sp>
        <p:nvSpPr>
          <p:cNvPr id="32" name="Rectangle 24">
            <a:extLst>
              <a:ext uri="{FF2B5EF4-FFF2-40B4-BE49-F238E27FC236}">
                <a16:creationId xmlns="" xmlns:a16="http://schemas.microsoft.com/office/drawing/2014/main" id="{3AE4A57E-FEE6-4FCE-8D4C-D513081AD713}"/>
              </a:ext>
            </a:extLst>
          </p:cNvPr>
          <p:cNvSpPr>
            <a:spLocks noChangeArrowheads="1"/>
          </p:cNvSpPr>
          <p:nvPr/>
        </p:nvSpPr>
        <p:spPr bwMode="auto">
          <a:xfrm>
            <a:off x="6543540" y="3552544"/>
            <a:ext cx="1752600" cy="228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000" dirty="0">
                <a:solidFill>
                  <a:srgbClr val="000000"/>
                </a:solidFill>
                <a:latin typeface="+mj-lt"/>
                <a:cs typeface="Arial" panose="020B0604020202020204" pitchFamily="34" charset="0"/>
                <a:sym typeface="Arial" panose="020B0604020202020204" pitchFamily="34" charset="0"/>
              </a:rPr>
              <a:t>100 </a:t>
            </a:r>
            <a:r>
              <a:rPr lang="vi-VN" altLang="en-US" sz="2000" dirty="0">
                <a:solidFill>
                  <a:srgbClr val="000000"/>
                </a:solidFill>
                <a:latin typeface="+mj-lt"/>
                <a:cs typeface="Arial" panose="020B0604020202020204" pitchFamily="34" charset="0"/>
                <a:sym typeface="Arial" panose="020B0604020202020204" pitchFamily="34" charset="0"/>
              </a:rPr>
              <a:t>tích lũy</a:t>
            </a:r>
            <a:endParaRPr lang="en-US" altLang="en-US" sz="2000" dirty="0">
              <a:solidFill>
                <a:srgbClr val="000000"/>
              </a:solidFill>
              <a:latin typeface="+mj-lt"/>
              <a:cs typeface="Arial" panose="020B0604020202020204" pitchFamily="34" charset="0"/>
              <a:sym typeface="Arial" panose="020B0604020202020204" pitchFamily="34" charset="0"/>
            </a:endParaRPr>
          </a:p>
        </p:txBody>
      </p:sp>
      <p:sp>
        <p:nvSpPr>
          <p:cNvPr id="33" name="Rectangle 25">
            <a:extLst>
              <a:ext uri="{FF2B5EF4-FFF2-40B4-BE49-F238E27FC236}">
                <a16:creationId xmlns="" xmlns:a16="http://schemas.microsoft.com/office/drawing/2014/main" id="{7AFE9C7F-44A1-4A88-8EE9-1F94670FE3B9}"/>
              </a:ext>
            </a:extLst>
          </p:cNvPr>
          <p:cNvSpPr>
            <a:spLocks noChangeArrowheads="1"/>
          </p:cNvSpPr>
          <p:nvPr/>
        </p:nvSpPr>
        <p:spPr bwMode="auto">
          <a:xfrm>
            <a:off x="5400540" y="2866744"/>
            <a:ext cx="8382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sz="2000">
              <a:solidFill>
                <a:srgbClr val="000000"/>
              </a:solidFill>
              <a:latin typeface="+mj-lt"/>
              <a:cs typeface="Arial" panose="020B0604020202020204" pitchFamily="34" charset="0"/>
              <a:sym typeface="Arial" panose="020B0604020202020204" pitchFamily="34" charset="0"/>
            </a:endParaRPr>
          </a:p>
        </p:txBody>
      </p:sp>
      <p:cxnSp>
        <p:nvCxnSpPr>
          <p:cNvPr id="34" name="AutoShape 26">
            <a:extLst>
              <a:ext uri="{FF2B5EF4-FFF2-40B4-BE49-F238E27FC236}">
                <a16:creationId xmlns="" xmlns:a16="http://schemas.microsoft.com/office/drawing/2014/main" id="{3385F583-8CC1-431D-A3FB-3C864DEB56EE}"/>
              </a:ext>
            </a:extLst>
          </p:cNvPr>
          <p:cNvCxnSpPr>
            <a:cxnSpLocks noChangeShapeType="1"/>
            <a:stCxn id="33" idx="3"/>
            <a:endCxn id="31" idx="1"/>
          </p:cNvCxnSpPr>
          <p:nvPr/>
        </p:nvCxnSpPr>
        <p:spPr bwMode="auto">
          <a:xfrm flipV="1">
            <a:off x="6238740" y="2981044"/>
            <a:ext cx="304800" cy="3429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AutoShape 27">
            <a:extLst>
              <a:ext uri="{FF2B5EF4-FFF2-40B4-BE49-F238E27FC236}">
                <a16:creationId xmlns="" xmlns:a16="http://schemas.microsoft.com/office/drawing/2014/main" id="{FE7ADCB2-FC4A-4300-8EDC-9847EC5F5B64}"/>
              </a:ext>
            </a:extLst>
          </p:cNvPr>
          <p:cNvCxnSpPr>
            <a:cxnSpLocks noChangeShapeType="1"/>
            <a:stCxn id="33" idx="3"/>
            <a:endCxn id="32" idx="1"/>
          </p:cNvCxnSpPr>
          <p:nvPr/>
        </p:nvCxnSpPr>
        <p:spPr bwMode="auto">
          <a:xfrm>
            <a:off x="6238740" y="3323944"/>
            <a:ext cx="304800" cy="3429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 name="Rectangle 35">
            <a:extLst>
              <a:ext uri="{FF2B5EF4-FFF2-40B4-BE49-F238E27FC236}">
                <a16:creationId xmlns="" xmlns:a16="http://schemas.microsoft.com/office/drawing/2014/main" id="{D563C800-2C75-48E5-96C7-DC731F38F856}"/>
              </a:ext>
            </a:extLst>
          </p:cNvPr>
          <p:cNvSpPr/>
          <p:nvPr/>
        </p:nvSpPr>
        <p:spPr>
          <a:xfrm>
            <a:off x="445845" y="4079486"/>
            <a:ext cx="11398465" cy="707886"/>
          </a:xfrm>
          <a:prstGeom prst="rect">
            <a:avLst/>
          </a:prstGeom>
        </p:spPr>
        <p:txBody>
          <a:bodyPr wrap="square">
            <a:spAutoFit/>
          </a:bodyPr>
          <a:lstStyle/>
          <a:p>
            <a:pPr marL="285750" indent="-285750" algn="ctr">
              <a:buFont typeface="Wingdings" panose="05000000000000000000" pitchFamily="2" charset="2"/>
              <a:buChar char="§"/>
              <a:defRPr/>
            </a:pPr>
            <a:r>
              <a:rPr lang="vi-VN" sz="2000" b="1" u="sng" dirty="0">
                <a:solidFill>
                  <a:srgbClr val="800040"/>
                </a:solidFill>
                <a:latin typeface="+mn-lt"/>
              </a:rPr>
              <a:t>Nguồn gốc</a:t>
            </a:r>
            <a:r>
              <a:rPr lang="vi-VN" sz="2000" dirty="0">
                <a:solidFill>
                  <a:srgbClr val="002060"/>
                </a:solidFill>
                <a:latin typeface="+mn-lt"/>
              </a:rPr>
              <a:t> duy nhất của tư bản tích luỹ là </a:t>
            </a:r>
            <a:r>
              <a:rPr lang="vi-VN" sz="2000" b="1" dirty="0">
                <a:solidFill>
                  <a:srgbClr val="FF0080"/>
                </a:solidFill>
                <a:latin typeface="+mn-lt"/>
              </a:rPr>
              <a:t>giá trị thặng dư </a:t>
            </a:r>
            <a:r>
              <a:rPr lang="vi-VN" sz="2000" dirty="0">
                <a:solidFill>
                  <a:srgbClr val="002060"/>
                </a:solidFill>
                <a:latin typeface="+mn-lt"/>
              </a:rPr>
              <a:t>và tư bản tích</a:t>
            </a:r>
            <a:r>
              <a:rPr lang="en-US" sz="2000" dirty="0">
                <a:solidFill>
                  <a:srgbClr val="002060"/>
                </a:solidFill>
                <a:latin typeface="+mn-lt"/>
              </a:rPr>
              <a:t> </a:t>
            </a:r>
            <a:r>
              <a:rPr lang="vi-VN" sz="2000" dirty="0">
                <a:solidFill>
                  <a:srgbClr val="002060"/>
                </a:solidFill>
                <a:latin typeface="+mn-lt"/>
              </a:rPr>
              <a:t>luỹ </a:t>
            </a:r>
            <a:r>
              <a:rPr lang="vi-VN" sz="2000" b="1" dirty="0">
                <a:solidFill>
                  <a:srgbClr val="C00000"/>
                </a:solidFill>
                <a:latin typeface="+mn-lt"/>
              </a:rPr>
              <a:t>chiếm tỷ trọng ngày càng lớn </a:t>
            </a:r>
            <a:r>
              <a:rPr lang="vi-VN" sz="2000" dirty="0">
                <a:solidFill>
                  <a:srgbClr val="002060"/>
                </a:solidFill>
                <a:latin typeface="+mn-lt"/>
              </a:rPr>
              <a:t>trong toàn bộ tư bản.</a:t>
            </a:r>
            <a:endParaRPr lang="en-US" dirty="0"/>
          </a:p>
        </p:txBody>
      </p:sp>
      <p:sp>
        <p:nvSpPr>
          <p:cNvPr id="37" name="Rectangle 4">
            <a:extLst>
              <a:ext uri="{FF2B5EF4-FFF2-40B4-BE49-F238E27FC236}">
                <a16:creationId xmlns="" xmlns:a16="http://schemas.microsoft.com/office/drawing/2014/main" id="{654180A7-F3D7-4494-839A-6C415DC6003D}"/>
              </a:ext>
            </a:extLst>
          </p:cNvPr>
          <p:cNvSpPr>
            <a:spLocks noChangeArrowheads="1"/>
          </p:cNvSpPr>
          <p:nvPr/>
        </p:nvSpPr>
        <p:spPr bwMode="auto">
          <a:xfrm>
            <a:off x="435566" y="4923475"/>
            <a:ext cx="11606347" cy="1426031"/>
          </a:xfrm>
          <a:prstGeom prst="rect">
            <a:avLst/>
          </a:prstGeom>
          <a:noFill/>
          <a:ln>
            <a:noFill/>
          </a:ln>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buFont typeface="Wingdings" panose="05000000000000000000" pitchFamily="2" charset="2"/>
              <a:buChar char="§"/>
              <a:defRPr/>
            </a:pPr>
            <a:r>
              <a:rPr lang="en-US" sz="2000" b="1" u="sng" dirty="0" err="1">
                <a:solidFill>
                  <a:srgbClr val="0000CC"/>
                </a:solidFill>
                <a:cs typeface="Times New Roman" panose="02020603050405020304" pitchFamily="18" charset="0"/>
              </a:rPr>
              <a:t>Quá</a:t>
            </a:r>
            <a:r>
              <a:rPr lang="en-US" sz="2000" b="1" u="sng" dirty="0">
                <a:solidFill>
                  <a:srgbClr val="0000CC"/>
                </a:solidFill>
                <a:cs typeface="Times New Roman" panose="02020603050405020304" pitchFamily="18" charset="0"/>
              </a:rPr>
              <a:t> </a:t>
            </a:r>
            <a:r>
              <a:rPr lang="en-US" sz="2000" b="1" u="sng" dirty="0" err="1">
                <a:solidFill>
                  <a:srgbClr val="0000CC"/>
                </a:solidFill>
                <a:cs typeface="Times New Roman" panose="02020603050405020304" pitchFamily="18" charset="0"/>
              </a:rPr>
              <a:t>trình</a:t>
            </a:r>
            <a:r>
              <a:rPr lang="en-US" sz="2000" b="1" dirty="0">
                <a:solidFill>
                  <a:srgbClr val="0000CC"/>
                </a:solidFill>
                <a:cs typeface="Times New Roman" panose="02020603050405020304" pitchFamily="18" charset="0"/>
              </a:rPr>
              <a:t> </a:t>
            </a:r>
            <a:r>
              <a:rPr lang="en-US" sz="2000" dirty="0" err="1">
                <a:solidFill>
                  <a:srgbClr val="800040"/>
                </a:solidFill>
                <a:cs typeface="Times New Roman" panose="02020603050405020304" pitchFamily="18" charset="0"/>
              </a:rPr>
              <a:t>tích</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luỹ</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tư</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bản</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làm</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cho</a:t>
            </a:r>
            <a:r>
              <a:rPr lang="en-US" sz="2000" dirty="0">
                <a:solidFill>
                  <a:srgbClr val="800040"/>
                </a:solidFill>
                <a:cs typeface="Times New Roman" panose="02020603050405020304" pitchFamily="18" charset="0"/>
              </a:rPr>
              <a:t> </a:t>
            </a:r>
            <a:r>
              <a:rPr lang="en-US" sz="2000" b="1" dirty="0" err="1">
                <a:solidFill>
                  <a:srgbClr val="008000"/>
                </a:solidFill>
                <a:cs typeface="Times New Roman" panose="02020603050405020304" pitchFamily="18" charset="0"/>
              </a:rPr>
              <a:t>quyền</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sở</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hữu</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trong</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sản</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xuất</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hàng</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hoá</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biến</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thành</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quyền</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chiếm</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đoạt</a:t>
            </a:r>
            <a:r>
              <a:rPr lang="en-US" sz="2000" b="1" dirty="0">
                <a:solidFill>
                  <a:srgbClr val="008000"/>
                </a:solidFill>
                <a:cs typeface="Times New Roman" panose="02020603050405020304" pitchFamily="18" charset="0"/>
              </a:rPr>
              <a:t> TBCN</a:t>
            </a:r>
            <a:r>
              <a:rPr lang="en-US" sz="2000" dirty="0">
                <a:solidFill>
                  <a:srgbClr val="800040"/>
                </a:solidFill>
                <a:cs typeface="Times New Roman" panose="02020603050405020304" pitchFamily="18" charset="0"/>
              </a:rPr>
              <a:t> </a:t>
            </a:r>
          </a:p>
          <a:p>
            <a:pPr marL="0" indent="0" algn="ctr">
              <a:spcBef>
                <a:spcPts val="200"/>
              </a:spcBef>
              <a:spcAft>
                <a:spcPts val="200"/>
              </a:spcAft>
              <a:defRPr/>
            </a:pPr>
            <a:r>
              <a:rPr lang="en-US" sz="2000" dirty="0">
                <a:solidFill>
                  <a:srgbClr val="7030A0"/>
                </a:solidFill>
                <a:cs typeface="Times New Roman" panose="02020603050405020304" pitchFamily="18" charset="0"/>
              </a:rPr>
              <a:t>(</a:t>
            </a:r>
            <a:r>
              <a:rPr lang="en-US" sz="2000" dirty="0" err="1">
                <a:solidFill>
                  <a:srgbClr val="7030A0"/>
                </a:solidFill>
                <a:cs typeface="Times New Roman" panose="02020603050405020304" pitchFamily="18" charset="0"/>
              </a:rPr>
              <a:t>nhà</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tư</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bản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sở</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hữu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tư</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liệu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sản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xuất</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khi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thuê</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mướn</a:t>
            </a:r>
            <a:r>
              <a:rPr lang="en-US" sz="2000" dirty="0">
                <a:solidFill>
                  <a:srgbClr val="7030A0"/>
                </a:solidFill>
                <a:cs typeface="Times New Roman" panose="02020603050405020304" pitchFamily="18" charset="0"/>
              </a:rPr>
              <a:t> lao </a:t>
            </a:r>
            <a:r>
              <a:rPr lang="en-US" sz="2000" dirty="0" err="1">
                <a:solidFill>
                  <a:srgbClr val="7030A0"/>
                </a:solidFill>
                <a:cs typeface="Times New Roman" panose="02020603050405020304" pitchFamily="18" charset="0"/>
              </a:rPr>
              <a:t>động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thì</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nhà</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tư</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bản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chiếm</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đoạt</a:t>
            </a:r>
            <a:r>
              <a:rPr lang="en-US" sz="2000" dirty="0">
                <a:solidFill>
                  <a:srgbClr val="7030A0"/>
                </a:solidFill>
                <a:cs typeface="Times New Roman" panose="02020603050405020304" pitchFamily="18" charset="0"/>
              </a:rPr>
              <a:t> lao </a:t>
            </a:r>
            <a:r>
              <a:rPr lang="en-US" sz="2000" dirty="0" err="1">
                <a:solidFill>
                  <a:srgbClr val="7030A0"/>
                </a:solidFill>
                <a:cs typeface="Times New Roman" panose="02020603050405020304" pitchFamily="18" charset="0"/>
              </a:rPr>
              <a:t>động</a:t>
            </a:r>
            <a:r>
              <a:rPr lang="en-US" sz="2000" dirty="0">
                <a:solidFill>
                  <a:srgbClr val="7030A0"/>
                </a:solidFill>
                <a:cs typeface="Times New Roman" panose="02020603050405020304" pitchFamily="18" charset="0"/>
              </a:rPr>
              <a:t> </a:t>
            </a:r>
            <a:endParaRPr lang="vi-VN" sz="2000" dirty="0">
              <a:solidFill>
                <a:srgbClr val="7030A0"/>
              </a:solidFill>
              <a:cs typeface="Times New Roman" panose="02020603050405020304" pitchFamily="18" charset="0"/>
            </a:endParaRPr>
          </a:p>
          <a:p>
            <a:pPr marL="0" indent="0" algn="ctr">
              <a:spcBef>
                <a:spcPts val="200"/>
              </a:spcBef>
              <a:spcAft>
                <a:spcPts val="200"/>
              </a:spcAft>
              <a:defRPr/>
            </a:pPr>
            <a:r>
              <a:rPr lang="en-US" sz="2000" dirty="0" err="1">
                <a:solidFill>
                  <a:srgbClr val="7030A0"/>
                </a:solidFill>
                <a:cs typeface="Times New Roman" panose="02020603050405020304" pitchFamily="18" charset="0"/>
              </a:rPr>
              <a:t>của</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công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nhân</a:t>
            </a:r>
            <a:r>
              <a:rPr lang="en-US" sz="2000" dirty="0">
                <a:solidFill>
                  <a:srgbClr val="7030A0"/>
                </a:solidFill>
                <a:cs typeface="Times New Roman" panose="02020603050405020304" pitchFamily="18" charset="0"/>
              </a:rPr>
              <a:t>. Do </a:t>
            </a:r>
            <a:r>
              <a:rPr lang="en-US" sz="2000" dirty="0" err="1">
                <a:solidFill>
                  <a:srgbClr val="7030A0"/>
                </a:solidFill>
                <a:cs typeface="Times New Roman" panose="02020603050405020304" pitchFamily="18" charset="0"/>
              </a:rPr>
              <a:t>vậy</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quyền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sở</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hữu</a:t>
            </a:r>
            <a:r>
              <a:rPr lang="en-US" sz="2000" dirty="0">
                <a:solidFill>
                  <a:srgbClr val="7030A0"/>
                </a:solidFill>
                <a:cs typeface="Times New Roman" panose="02020603050405020304" pitchFamily="18" charset="0"/>
              </a:rPr>
              <a:t> =&gt; </a:t>
            </a:r>
            <a:r>
              <a:rPr lang="en-US" sz="2000" dirty="0" err="1">
                <a:solidFill>
                  <a:srgbClr val="7030A0"/>
                </a:solidFill>
                <a:cs typeface="Times New Roman" panose="02020603050405020304" pitchFamily="18" charset="0"/>
              </a:rPr>
              <a:t>quyền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chiếm</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đoạt</a:t>
            </a:r>
            <a:r>
              <a:rPr lang="en-US" sz="2000" dirty="0">
                <a:solidFill>
                  <a:srgbClr val="7030A0"/>
                </a:solidFill>
                <a:cs typeface="Times New Roman" panose="02020603050405020304" pitchFamily="18" charset="0"/>
              </a:rPr>
              <a:t>).</a:t>
            </a:r>
          </a:p>
        </p:txBody>
      </p:sp>
      <p:sp>
        <p:nvSpPr>
          <p:cNvPr id="49" name="Google Shape;323;p26">
            <a:extLst>
              <a:ext uri="{FF2B5EF4-FFF2-40B4-BE49-F238E27FC236}">
                <a16:creationId xmlns="" xmlns:a16="http://schemas.microsoft.com/office/drawing/2014/main" id="{5B0AA6DC-5E4A-4CB2-BB98-E354BD351AD2}"/>
              </a:ext>
            </a:extLst>
          </p:cNvPr>
          <p:cNvSpPr/>
          <p:nvPr/>
        </p:nvSpPr>
        <p:spPr>
          <a:xfrm rot="5400000">
            <a:off x="11140825" y="5847767"/>
            <a:ext cx="883150" cy="1219200"/>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chemeClr val="accent1"/>
          </a:solidFill>
          <a:ln>
            <a:noFill/>
          </a:ln>
        </p:spPr>
        <p:txBody>
          <a:bodyPr spcFirstLastPara="1" lIns="91425" tIns="91425" rIns="91425" bIns="91425" anchor="ctr"/>
          <a:lstStyle/>
          <a:p>
            <a:pPr eaLnBrk="1" fontAlgn="auto" hangingPunct="1">
              <a:spcBef>
                <a:spcPts val="0"/>
              </a:spcBef>
              <a:spcAft>
                <a:spcPts val="0"/>
              </a:spcAft>
              <a:buClr>
                <a:srgbClr val="000000"/>
              </a:buClr>
              <a:defRPr/>
            </a:pPr>
            <a:endParaRPr sz="1400" kern="0">
              <a:solidFill>
                <a:srgbClr val="000000"/>
              </a:solidFill>
              <a:latin typeface="Arial"/>
              <a:cs typeface="Arial"/>
              <a:sym typeface="Arial"/>
            </a:endParaRPr>
          </a:p>
        </p:txBody>
      </p:sp>
      <p:sp>
        <p:nvSpPr>
          <p:cNvPr id="2" name="Rectangle 2">
            <a:extLst>
              <a:ext uri="{FF2B5EF4-FFF2-40B4-BE49-F238E27FC236}">
                <a16:creationId xmlns="" xmlns:a16="http://schemas.microsoft.com/office/drawing/2014/main" id="{CE3C7E2C-DB63-4BA0-9203-F501A8D9F1E7}"/>
              </a:ext>
            </a:extLst>
          </p:cNvPr>
          <p:cNvSpPr>
            <a:spLocks noChangeArrowheads="1"/>
          </p:cNvSpPr>
          <p:nvPr/>
        </p:nvSpPr>
        <p:spPr bwMode="auto">
          <a:xfrm>
            <a:off x="10060713" y="16624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pic>
        <p:nvPicPr>
          <p:cNvPr id="1025" name="Picture 1">
            <a:extLst>
              <a:ext uri="{FF2B5EF4-FFF2-40B4-BE49-F238E27FC236}">
                <a16:creationId xmlns="" xmlns:a16="http://schemas.microsoft.com/office/drawing/2014/main" id="{5E6DEF32-0EDB-444C-8491-D31A3F37669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060713" y="166246"/>
            <a:ext cx="1981200" cy="914400"/>
          </a:xfrm>
          <a:prstGeom prst="rect">
            <a:avLst/>
          </a:prstGeom>
          <a:noFill/>
          <a:extLst>
            <a:ext uri="{909E8E84-426E-40DD-AFC4-6F175D3DCCD1}">
              <a14:hiddenFill xmlns:a14="http://schemas.microsoft.com/office/drawing/2010/main">
                <a:solidFill>
                  <a:srgbClr val="BBE0E3"/>
                </a:solidFill>
              </a14:hiddenFill>
            </a:ext>
          </a:extLst>
        </p:spPr>
      </p:pic>
      <p:pic>
        <p:nvPicPr>
          <p:cNvPr id="38" name="Picture 3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902149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ircle(in)">
                                      <p:cBhvr>
                                        <p:cTn id="7" dur="2000"/>
                                        <p:tgtEl>
                                          <p:spTgt spid="8"/>
                                        </p:tgtEl>
                                      </p:cBhvr>
                                    </p:animEffect>
                                  </p:childTnLst>
                                </p:cTn>
                              </p:par>
                              <p:par>
                                <p:cTn id="8" presetID="6" presetClass="entr" presetSubtype="16"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circle(in)">
                                      <p:cBhvr>
                                        <p:cTn id="10" dur="2000"/>
                                        <p:tgtEl>
                                          <p:spTgt spid="13"/>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circle(in)">
                                      <p:cBhvr>
                                        <p:cTn id="13" dur="2000"/>
                                        <p:tgtEl>
                                          <p:spTgt spid="20"/>
                                        </p:tgtEl>
                                      </p:cBhvr>
                                    </p:animEffect>
                                  </p:childTnLst>
                                </p:cTn>
                              </p:par>
                              <p:par>
                                <p:cTn id="14" presetID="6" presetClass="entr" presetSubtype="16"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circle(in)">
                                      <p:cBhvr>
                                        <p:cTn id="16" dur="2000"/>
                                        <p:tgtEl>
                                          <p:spTgt spid="21"/>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circle(in)">
                                      <p:cBhvr>
                                        <p:cTn id="19" dur="2000"/>
                                        <p:tgtEl>
                                          <p:spTgt spid="22"/>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circle(in)">
                                      <p:cBhvr>
                                        <p:cTn id="22" dur="2000"/>
                                        <p:tgtEl>
                                          <p:spTgt spid="23"/>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circle(in)">
                                      <p:cBhvr>
                                        <p:cTn id="25" dur="2000"/>
                                        <p:tgtEl>
                                          <p:spTgt spid="24"/>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25"/>
                                        </p:tgtEl>
                                        <p:attrNameLst>
                                          <p:attrName>style.visibility</p:attrName>
                                        </p:attrNameLst>
                                      </p:cBhvr>
                                      <p:to>
                                        <p:strVal val="visible"/>
                                      </p:to>
                                    </p:set>
                                    <p:animEffect transition="in" filter="circle(in)">
                                      <p:cBhvr>
                                        <p:cTn id="28" dur="2000"/>
                                        <p:tgtEl>
                                          <p:spTgt spid="25"/>
                                        </p:tgtEl>
                                      </p:cBhvr>
                                    </p:animEffect>
                                  </p:childTnLst>
                                </p:cTn>
                              </p:par>
                              <p:par>
                                <p:cTn id="29" presetID="6" presetClass="entr" presetSubtype="16" fill="hold" nodeType="with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circle(in)">
                                      <p:cBhvr>
                                        <p:cTn id="31" dur="2000"/>
                                        <p:tgtEl>
                                          <p:spTgt spid="26"/>
                                        </p:tgtEl>
                                      </p:cBhvr>
                                    </p:animEffect>
                                  </p:childTnLst>
                                </p:cTn>
                              </p:par>
                              <p:par>
                                <p:cTn id="32" presetID="6" presetClass="entr" presetSubtype="16" fill="hold"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circle(in)">
                                      <p:cBhvr>
                                        <p:cTn id="34" dur="2000"/>
                                        <p:tgtEl>
                                          <p:spTgt spid="27"/>
                                        </p:tgtEl>
                                      </p:cBhvr>
                                    </p:animEffect>
                                  </p:childTnLst>
                                </p:cTn>
                              </p:par>
                              <p:par>
                                <p:cTn id="35" presetID="6" presetClass="entr" presetSubtype="16" fill="hold" nodeType="with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circle(in)">
                                      <p:cBhvr>
                                        <p:cTn id="37" dur="2000"/>
                                        <p:tgtEl>
                                          <p:spTgt spid="28"/>
                                        </p:tgtEl>
                                      </p:cBhvr>
                                    </p:animEffect>
                                  </p:childTnLst>
                                </p:cTn>
                              </p:par>
                              <p:par>
                                <p:cTn id="38" presetID="6" presetClass="entr" presetSubtype="16" fill="hold" nodeType="with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circle(in)">
                                      <p:cBhvr>
                                        <p:cTn id="40" dur="2000"/>
                                        <p:tgtEl>
                                          <p:spTgt spid="29"/>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circle(in)">
                                      <p:cBhvr>
                                        <p:cTn id="43" dur="2000"/>
                                        <p:tgtEl>
                                          <p:spTgt spid="30"/>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circle(in)">
                                      <p:cBhvr>
                                        <p:cTn id="46" dur="2000"/>
                                        <p:tgtEl>
                                          <p:spTgt spid="31"/>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circle(in)">
                                      <p:cBhvr>
                                        <p:cTn id="49" dur="2000"/>
                                        <p:tgtEl>
                                          <p:spTgt spid="32"/>
                                        </p:tgtEl>
                                      </p:cBhvr>
                                    </p:animEffect>
                                  </p:childTnLst>
                                </p:cTn>
                              </p:par>
                              <p:par>
                                <p:cTn id="50" presetID="6" presetClass="entr" presetSubtype="16" fill="hold" grpId="0" nodeType="withEffect" nodePh="1">
                                  <p:stCondLst>
                                    <p:cond delay="0"/>
                                  </p:stCondLst>
                                  <p:endCondLst>
                                    <p:cond evt="begin" delay="0">
                                      <p:tn val="50"/>
                                    </p:cond>
                                  </p:endCondLst>
                                  <p:childTnLst>
                                    <p:set>
                                      <p:cBhvr>
                                        <p:cTn id="51" dur="1" fill="hold">
                                          <p:stCondLst>
                                            <p:cond delay="0"/>
                                          </p:stCondLst>
                                        </p:cTn>
                                        <p:tgtEl>
                                          <p:spTgt spid="33"/>
                                        </p:tgtEl>
                                        <p:attrNameLst>
                                          <p:attrName>style.visibility</p:attrName>
                                        </p:attrNameLst>
                                      </p:cBhvr>
                                      <p:to>
                                        <p:strVal val="visible"/>
                                      </p:to>
                                    </p:set>
                                    <p:animEffect transition="in" filter="circle(in)">
                                      <p:cBhvr>
                                        <p:cTn id="52" dur="2000"/>
                                        <p:tgtEl>
                                          <p:spTgt spid="33"/>
                                        </p:tgtEl>
                                      </p:cBhvr>
                                    </p:animEffect>
                                  </p:childTnLst>
                                </p:cTn>
                              </p:par>
                              <p:par>
                                <p:cTn id="53" presetID="6" presetClass="entr" presetSubtype="16" fill="hold" nodeType="withEffect">
                                  <p:stCondLst>
                                    <p:cond delay="0"/>
                                  </p:stCondLst>
                                  <p:childTnLst>
                                    <p:set>
                                      <p:cBhvr>
                                        <p:cTn id="54" dur="1" fill="hold">
                                          <p:stCondLst>
                                            <p:cond delay="0"/>
                                          </p:stCondLst>
                                        </p:cTn>
                                        <p:tgtEl>
                                          <p:spTgt spid="34"/>
                                        </p:tgtEl>
                                        <p:attrNameLst>
                                          <p:attrName>style.visibility</p:attrName>
                                        </p:attrNameLst>
                                      </p:cBhvr>
                                      <p:to>
                                        <p:strVal val="visible"/>
                                      </p:to>
                                    </p:set>
                                    <p:animEffect transition="in" filter="circle(in)">
                                      <p:cBhvr>
                                        <p:cTn id="55" dur="2000"/>
                                        <p:tgtEl>
                                          <p:spTgt spid="34"/>
                                        </p:tgtEl>
                                      </p:cBhvr>
                                    </p:animEffect>
                                  </p:childTnLst>
                                </p:cTn>
                              </p:par>
                              <p:par>
                                <p:cTn id="56" presetID="6" presetClass="entr" presetSubtype="16" fill="hold" nodeType="with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circle(in)">
                                      <p:cBhvr>
                                        <p:cTn id="58" dur="2000"/>
                                        <p:tgtEl>
                                          <p:spTgt spid="35"/>
                                        </p:tgtEl>
                                      </p:cBhvr>
                                    </p:animEffect>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36"/>
                                        </p:tgtEl>
                                        <p:attrNameLst>
                                          <p:attrName>style.visibility</p:attrName>
                                        </p:attrNameLst>
                                      </p:cBhvr>
                                      <p:to>
                                        <p:strVal val="visible"/>
                                      </p:to>
                                    </p:set>
                                    <p:animEffect transition="in" filter="fade">
                                      <p:cBhvr>
                                        <p:cTn id="63" dur="1000"/>
                                        <p:tgtEl>
                                          <p:spTgt spid="36"/>
                                        </p:tgtEl>
                                      </p:cBhvr>
                                    </p:animEffect>
                                    <p:anim calcmode="lin" valueType="num">
                                      <p:cBhvr>
                                        <p:cTn id="64" dur="1000" fill="hold"/>
                                        <p:tgtEl>
                                          <p:spTgt spid="36"/>
                                        </p:tgtEl>
                                        <p:attrNameLst>
                                          <p:attrName>ppt_x</p:attrName>
                                        </p:attrNameLst>
                                      </p:cBhvr>
                                      <p:tavLst>
                                        <p:tav tm="0">
                                          <p:val>
                                            <p:strVal val="#ppt_x"/>
                                          </p:val>
                                        </p:tav>
                                        <p:tav tm="100000">
                                          <p:val>
                                            <p:strVal val="#ppt_x"/>
                                          </p:val>
                                        </p:tav>
                                      </p:tavLst>
                                    </p:anim>
                                    <p:anim calcmode="lin" valueType="num">
                                      <p:cBhvr>
                                        <p:cTn id="65"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37"/>
                                        </p:tgtEl>
                                        <p:attrNameLst>
                                          <p:attrName>style.visibility</p:attrName>
                                        </p:attrNameLst>
                                      </p:cBhvr>
                                      <p:to>
                                        <p:strVal val="visible"/>
                                      </p:to>
                                    </p:set>
                                    <p:animEffect transition="in" filter="fade">
                                      <p:cBhvr>
                                        <p:cTn id="70" dur="1000"/>
                                        <p:tgtEl>
                                          <p:spTgt spid="37"/>
                                        </p:tgtEl>
                                      </p:cBhvr>
                                    </p:animEffect>
                                    <p:anim calcmode="lin" valueType="num">
                                      <p:cBhvr>
                                        <p:cTn id="71" dur="1000" fill="hold"/>
                                        <p:tgtEl>
                                          <p:spTgt spid="37"/>
                                        </p:tgtEl>
                                        <p:attrNameLst>
                                          <p:attrName>ppt_x</p:attrName>
                                        </p:attrNameLst>
                                      </p:cBhvr>
                                      <p:tavLst>
                                        <p:tav tm="0">
                                          <p:val>
                                            <p:strVal val="#ppt_x"/>
                                          </p:val>
                                        </p:tav>
                                        <p:tav tm="100000">
                                          <p:val>
                                            <p:strVal val="#ppt_x"/>
                                          </p:val>
                                        </p:tav>
                                      </p:tavLst>
                                    </p:anim>
                                    <p:anim calcmode="lin" valueType="num">
                                      <p:cBhvr>
                                        <p:cTn id="72"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0" grpId="0" animBg="1"/>
      <p:bldP spid="22" grpId="0" animBg="1"/>
      <p:bldP spid="23" grpId="0" animBg="1"/>
      <p:bldP spid="24" grpId="0" animBg="1"/>
      <p:bldP spid="25" grpId="0" animBg="1"/>
      <p:bldP spid="30" grpId="0"/>
      <p:bldP spid="31" grpId="0"/>
      <p:bldP spid="32" grpId="0"/>
      <p:bldP spid="33" grpId="0"/>
      <p:bldP spid="36" grpId="0"/>
      <p:bldP spid="37" grpId="0"/>
    </p:bldLst>
  </p:timing>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 name="TextBox 36">
            <a:extLst>
              <a:ext uri="{FF2B5EF4-FFF2-40B4-BE49-F238E27FC236}">
                <a16:creationId xmlns="" xmlns:a16="http://schemas.microsoft.com/office/drawing/2014/main" id="{5AB89CDB-6FC7-489B-A5D0-C54A6480B999}"/>
              </a:ext>
            </a:extLst>
          </p:cNvPr>
          <p:cNvSpPr txBox="1"/>
          <p:nvPr/>
        </p:nvSpPr>
        <p:spPr>
          <a:xfrm>
            <a:off x="3670695" y="1070453"/>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38" name="TextBox 37">
            <a:extLst>
              <a:ext uri="{FF2B5EF4-FFF2-40B4-BE49-F238E27FC236}">
                <a16:creationId xmlns="" xmlns:a16="http://schemas.microsoft.com/office/drawing/2014/main" id="{0702A3BB-4FEC-4C6D-B1DD-4CB25413A3C3}"/>
              </a:ext>
            </a:extLst>
          </p:cNvPr>
          <p:cNvSpPr txBox="1"/>
          <p:nvPr/>
        </p:nvSpPr>
        <p:spPr>
          <a:xfrm>
            <a:off x="1237473" y="1500937"/>
            <a:ext cx="7826644" cy="461665"/>
          </a:xfrm>
          <a:prstGeom prst="rect">
            <a:avLst/>
          </a:prstGeom>
          <a:noFill/>
          <a:ln>
            <a:solidFill>
              <a:schemeClr val="tx1"/>
            </a:solidFill>
          </a:ln>
        </p:spPr>
        <p:txBody>
          <a:bodyPr wrap="square">
            <a:spAutoFit/>
          </a:bodyPr>
          <a:lstStyle/>
          <a:p>
            <a:pPr algn="ctr"/>
            <a:r>
              <a:rPr lang="vi-VN" sz="2400" b="1" i="0" dirty="0">
                <a:solidFill>
                  <a:srgbClr val="C00000"/>
                </a:solidFill>
                <a:effectLst/>
              </a:rPr>
              <a:t>3.2.2. Những nhân tố ảnh hưởng tới quy mô tích luỹ</a:t>
            </a:r>
          </a:p>
        </p:txBody>
      </p:sp>
      <p:sp>
        <p:nvSpPr>
          <p:cNvPr id="39" name="Google Shape;466;p34">
            <a:extLst>
              <a:ext uri="{FF2B5EF4-FFF2-40B4-BE49-F238E27FC236}">
                <a16:creationId xmlns="" xmlns:a16="http://schemas.microsoft.com/office/drawing/2014/main" id="{DE1CEB3A-2E06-4D5A-9308-A8C8EAA93AAD}"/>
              </a:ext>
            </a:extLst>
          </p:cNvPr>
          <p:cNvSpPr/>
          <p:nvPr/>
        </p:nvSpPr>
        <p:spPr>
          <a:xfrm>
            <a:off x="4312803" y="1983287"/>
            <a:ext cx="1275200" cy="1059458"/>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 name="Google Shape;467;p34">
            <a:extLst>
              <a:ext uri="{FF2B5EF4-FFF2-40B4-BE49-F238E27FC236}">
                <a16:creationId xmlns="" xmlns:a16="http://schemas.microsoft.com/office/drawing/2014/main" id="{E9A26B47-8FC9-4E68-A81A-1A6E09D0D718}"/>
              </a:ext>
            </a:extLst>
          </p:cNvPr>
          <p:cNvSpPr/>
          <p:nvPr/>
        </p:nvSpPr>
        <p:spPr>
          <a:xfrm>
            <a:off x="5165703" y="2769647"/>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 name="Google Shape;468;p34">
            <a:extLst>
              <a:ext uri="{FF2B5EF4-FFF2-40B4-BE49-F238E27FC236}">
                <a16:creationId xmlns="" xmlns:a16="http://schemas.microsoft.com/office/drawing/2014/main" id="{3E1A6381-04A2-4513-8255-DF7BECC49BD9}"/>
              </a:ext>
            </a:extLst>
          </p:cNvPr>
          <p:cNvSpPr/>
          <p:nvPr/>
        </p:nvSpPr>
        <p:spPr>
          <a:xfrm>
            <a:off x="4312753" y="4044863"/>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 name="Google Shape;469;p34">
            <a:extLst>
              <a:ext uri="{FF2B5EF4-FFF2-40B4-BE49-F238E27FC236}">
                <a16:creationId xmlns="" xmlns:a16="http://schemas.microsoft.com/office/drawing/2014/main" id="{CAF67F49-2C00-4712-8358-82C93A2B6A8D}"/>
              </a:ext>
            </a:extLst>
          </p:cNvPr>
          <p:cNvSpPr/>
          <p:nvPr/>
        </p:nvSpPr>
        <p:spPr>
          <a:xfrm>
            <a:off x="5165703" y="5320047"/>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 name="Google Shape;474;p34">
            <a:extLst>
              <a:ext uri="{FF2B5EF4-FFF2-40B4-BE49-F238E27FC236}">
                <a16:creationId xmlns="" xmlns:a16="http://schemas.microsoft.com/office/drawing/2014/main" id="{C4BDE1B4-5E67-4E97-A29B-6682D0D8DB73}"/>
              </a:ext>
            </a:extLst>
          </p:cNvPr>
          <p:cNvSpPr/>
          <p:nvPr/>
        </p:nvSpPr>
        <p:spPr>
          <a:xfrm>
            <a:off x="4401703" y="2320463"/>
            <a:ext cx="1065800" cy="601800"/>
          </a:xfrm>
          <a:custGeom>
            <a:avLst/>
            <a:gdLst/>
            <a:ahLst/>
            <a:cxnLst/>
            <a:rect l="l" t="t" r="r" b="b"/>
            <a:pathLst>
              <a:path w="31974" h="18054" extrusionOk="0">
                <a:moveTo>
                  <a:pt x="6183" y="0"/>
                </a:moveTo>
                <a:cubicBezTo>
                  <a:pt x="5653" y="0"/>
                  <a:pt x="5123" y="35"/>
                  <a:pt x="4599" y="119"/>
                </a:cubicBezTo>
                <a:cubicBezTo>
                  <a:pt x="2886" y="396"/>
                  <a:pt x="1265" y="1207"/>
                  <a:pt x="1" y="2396"/>
                </a:cubicBezTo>
                <a:cubicBezTo>
                  <a:pt x="177" y="11060"/>
                  <a:pt x="7278" y="18054"/>
                  <a:pt x="15981" y="18054"/>
                </a:cubicBezTo>
                <a:cubicBezTo>
                  <a:pt x="24799" y="18054"/>
                  <a:pt x="31973" y="10879"/>
                  <a:pt x="31973" y="2065"/>
                </a:cubicBezTo>
                <a:cubicBezTo>
                  <a:pt x="31973" y="1612"/>
                  <a:pt x="31947" y="1167"/>
                  <a:pt x="31912" y="727"/>
                </a:cubicBezTo>
                <a:cubicBezTo>
                  <a:pt x="29827" y="2700"/>
                  <a:pt x="26857" y="3466"/>
                  <a:pt x="23873" y="3466"/>
                </a:cubicBezTo>
                <a:cubicBezTo>
                  <a:pt x="22773" y="3466"/>
                  <a:pt x="21670" y="3362"/>
                  <a:pt x="20610" y="3175"/>
                </a:cubicBezTo>
                <a:cubicBezTo>
                  <a:pt x="16377" y="2435"/>
                  <a:pt x="12360" y="656"/>
                  <a:pt x="8092" y="128"/>
                </a:cubicBezTo>
                <a:cubicBezTo>
                  <a:pt x="7460" y="51"/>
                  <a:pt x="6821" y="0"/>
                  <a:pt x="6183" y="0"/>
                </a:cubicBezTo>
                <a:close/>
              </a:path>
            </a:pathLst>
          </a:custGeom>
          <a:solidFill>
            <a:srgbClr val="FFDA8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 name="Google Shape;475;p34">
            <a:extLst>
              <a:ext uri="{FF2B5EF4-FFF2-40B4-BE49-F238E27FC236}">
                <a16:creationId xmlns="" xmlns:a16="http://schemas.microsoft.com/office/drawing/2014/main" id="{279E4309-1464-4FD0-8C7B-234A946DC0E9}"/>
              </a:ext>
            </a:extLst>
          </p:cNvPr>
          <p:cNvSpPr/>
          <p:nvPr/>
        </p:nvSpPr>
        <p:spPr>
          <a:xfrm>
            <a:off x="4417320" y="4345131"/>
            <a:ext cx="1066067" cy="866100"/>
          </a:xfrm>
          <a:custGeom>
            <a:avLst/>
            <a:gdLst/>
            <a:ahLst/>
            <a:cxnLst/>
            <a:rect l="l" t="t" r="r" b="b"/>
            <a:pathLst>
              <a:path w="31982" h="25983" extrusionOk="0">
                <a:moveTo>
                  <a:pt x="6721" y="1"/>
                </a:moveTo>
                <a:cubicBezTo>
                  <a:pt x="6231" y="1"/>
                  <a:pt x="5743" y="33"/>
                  <a:pt x="5260" y="111"/>
                </a:cubicBezTo>
                <a:cubicBezTo>
                  <a:pt x="4414" y="247"/>
                  <a:pt x="3595" y="525"/>
                  <a:pt x="2837" y="917"/>
                </a:cubicBezTo>
                <a:cubicBezTo>
                  <a:pt x="1054" y="3498"/>
                  <a:pt x="1" y="6626"/>
                  <a:pt x="1" y="9994"/>
                </a:cubicBezTo>
                <a:cubicBezTo>
                  <a:pt x="1" y="18808"/>
                  <a:pt x="7176" y="25983"/>
                  <a:pt x="15993" y="25983"/>
                </a:cubicBezTo>
                <a:cubicBezTo>
                  <a:pt x="24807" y="25983"/>
                  <a:pt x="31982" y="18808"/>
                  <a:pt x="31982" y="9994"/>
                </a:cubicBezTo>
                <a:cubicBezTo>
                  <a:pt x="31982" y="6872"/>
                  <a:pt x="31079" y="3965"/>
                  <a:pt x="29534" y="1503"/>
                </a:cubicBezTo>
                <a:cubicBezTo>
                  <a:pt x="27714" y="2720"/>
                  <a:pt x="25421" y="3211"/>
                  <a:pt x="23119" y="3211"/>
                </a:cubicBezTo>
                <a:cubicBezTo>
                  <a:pt x="22099" y="3211"/>
                  <a:pt x="21077" y="3115"/>
                  <a:pt x="20094" y="2943"/>
                </a:cubicBezTo>
                <a:cubicBezTo>
                  <a:pt x="16170" y="2261"/>
                  <a:pt x="12448" y="609"/>
                  <a:pt x="8492" y="120"/>
                </a:cubicBezTo>
                <a:cubicBezTo>
                  <a:pt x="7905" y="48"/>
                  <a:pt x="7312" y="1"/>
                  <a:pt x="6721" y="1"/>
                </a:cubicBezTo>
                <a:close/>
              </a:path>
            </a:pathLst>
          </a:custGeom>
          <a:solidFill>
            <a:srgbClr val="EE496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 name="Google Shape;476;p34">
            <a:extLst>
              <a:ext uri="{FF2B5EF4-FFF2-40B4-BE49-F238E27FC236}">
                <a16:creationId xmlns="" xmlns:a16="http://schemas.microsoft.com/office/drawing/2014/main" id="{17929FFB-45DE-4B61-8567-CD853ABCC484}"/>
              </a:ext>
            </a:extLst>
          </p:cNvPr>
          <p:cNvSpPr/>
          <p:nvPr/>
        </p:nvSpPr>
        <p:spPr>
          <a:xfrm>
            <a:off x="5270336" y="2922263"/>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9DE6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9" name="Google Shape;477;p34">
            <a:extLst>
              <a:ext uri="{FF2B5EF4-FFF2-40B4-BE49-F238E27FC236}">
                <a16:creationId xmlns="" xmlns:a16="http://schemas.microsoft.com/office/drawing/2014/main" id="{1F4F5F7B-B841-4246-84A2-64F0B220E038}"/>
              </a:ext>
            </a:extLst>
          </p:cNvPr>
          <p:cNvGrpSpPr/>
          <p:nvPr/>
        </p:nvGrpSpPr>
        <p:grpSpPr>
          <a:xfrm>
            <a:off x="5536986" y="3206956"/>
            <a:ext cx="532641" cy="400591"/>
            <a:chOff x="1165325" y="825700"/>
            <a:chExt cx="5376600" cy="4043650"/>
          </a:xfrm>
        </p:grpSpPr>
        <p:sp>
          <p:nvSpPr>
            <p:cNvPr id="50" name="Google Shape;478;p34">
              <a:extLst>
                <a:ext uri="{FF2B5EF4-FFF2-40B4-BE49-F238E27FC236}">
                  <a16:creationId xmlns="" xmlns:a16="http://schemas.microsoft.com/office/drawing/2014/main" id="{D2ECD325-3538-4323-8B19-6350996E07C1}"/>
                </a:ext>
              </a:extLst>
            </p:cNvPr>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 name="Google Shape;479;p34">
              <a:extLst>
                <a:ext uri="{FF2B5EF4-FFF2-40B4-BE49-F238E27FC236}">
                  <a16:creationId xmlns="" xmlns:a16="http://schemas.microsoft.com/office/drawing/2014/main" id="{49E705EB-091A-417C-899C-CF12A82056B5}"/>
                </a:ext>
              </a:extLst>
            </p:cNvPr>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 name="Google Shape;480;p34">
              <a:extLst>
                <a:ext uri="{FF2B5EF4-FFF2-40B4-BE49-F238E27FC236}">
                  <a16:creationId xmlns="" xmlns:a16="http://schemas.microsoft.com/office/drawing/2014/main" id="{6B644136-B0D6-4B06-BA62-6EF8291E09EC}"/>
                </a:ext>
              </a:extLst>
            </p:cNvPr>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 name="Google Shape;481;p34">
              <a:extLst>
                <a:ext uri="{FF2B5EF4-FFF2-40B4-BE49-F238E27FC236}">
                  <a16:creationId xmlns="" xmlns:a16="http://schemas.microsoft.com/office/drawing/2014/main" id="{27325C6C-62A4-4E87-9EB2-1F41E6915058}"/>
                </a:ext>
              </a:extLst>
            </p:cNvPr>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 name="Google Shape;482;p34">
              <a:extLst>
                <a:ext uri="{FF2B5EF4-FFF2-40B4-BE49-F238E27FC236}">
                  <a16:creationId xmlns="" xmlns:a16="http://schemas.microsoft.com/office/drawing/2014/main" id="{6C7B2F56-FFBD-46DB-908E-AAEBC1C708AB}"/>
                </a:ext>
              </a:extLst>
            </p:cNvPr>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 name="Google Shape;483;p34">
              <a:extLst>
                <a:ext uri="{FF2B5EF4-FFF2-40B4-BE49-F238E27FC236}">
                  <a16:creationId xmlns="" xmlns:a16="http://schemas.microsoft.com/office/drawing/2014/main" id="{7132DA13-037B-4611-A947-DB4A45DE93EE}"/>
                </a:ext>
              </a:extLst>
            </p:cNvPr>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 name="Google Shape;484;p34">
              <a:extLst>
                <a:ext uri="{FF2B5EF4-FFF2-40B4-BE49-F238E27FC236}">
                  <a16:creationId xmlns="" xmlns:a16="http://schemas.microsoft.com/office/drawing/2014/main" id="{3C7F95ED-050F-4FD5-9C4A-42B2B506D027}"/>
                </a:ext>
              </a:extLst>
            </p:cNvPr>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 name="Google Shape;485;p34">
              <a:extLst>
                <a:ext uri="{FF2B5EF4-FFF2-40B4-BE49-F238E27FC236}">
                  <a16:creationId xmlns="" xmlns:a16="http://schemas.microsoft.com/office/drawing/2014/main" id="{537B7C83-7AA0-46AB-A186-AB5A7B3CC9C3}"/>
                </a:ext>
              </a:extLst>
            </p:cNvPr>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 name="Google Shape;486;p34">
              <a:extLst>
                <a:ext uri="{FF2B5EF4-FFF2-40B4-BE49-F238E27FC236}">
                  <a16:creationId xmlns="" xmlns:a16="http://schemas.microsoft.com/office/drawing/2014/main" id="{49088EBA-A0FF-4CC8-96DE-8344BBB3D3A3}"/>
                </a:ext>
              </a:extLst>
            </p:cNvPr>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 name="Google Shape;487;p34">
              <a:extLst>
                <a:ext uri="{FF2B5EF4-FFF2-40B4-BE49-F238E27FC236}">
                  <a16:creationId xmlns="" xmlns:a16="http://schemas.microsoft.com/office/drawing/2014/main" id="{EB9A9AD5-4B7C-4AE6-98C7-F7596D04B8BF}"/>
                </a:ext>
              </a:extLst>
            </p:cNvPr>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 name="Google Shape;488;p34">
              <a:extLst>
                <a:ext uri="{FF2B5EF4-FFF2-40B4-BE49-F238E27FC236}">
                  <a16:creationId xmlns="" xmlns:a16="http://schemas.microsoft.com/office/drawing/2014/main" id="{12E8958E-585B-4277-862B-5E703431254C}"/>
                </a:ext>
              </a:extLst>
            </p:cNvPr>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 name="Google Shape;489;p34">
              <a:extLst>
                <a:ext uri="{FF2B5EF4-FFF2-40B4-BE49-F238E27FC236}">
                  <a16:creationId xmlns="" xmlns:a16="http://schemas.microsoft.com/office/drawing/2014/main" id="{9239CC86-E1F4-425C-8777-BE31CC1CA879}"/>
                </a:ext>
              </a:extLst>
            </p:cNvPr>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 name="Google Shape;490;p34">
              <a:extLst>
                <a:ext uri="{FF2B5EF4-FFF2-40B4-BE49-F238E27FC236}">
                  <a16:creationId xmlns="" xmlns:a16="http://schemas.microsoft.com/office/drawing/2014/main" id="{D696DFC6-5FEC-443E-9EB9-53685D517190}"/>
                </a:ext>
              </a:extLst>
            </p:cNvPr>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 name="Google Shape;491;p34">
              <a:extLst>
                <a:ext uri="{FF2B5EF4-FFF2-40B4-BE49-F238E27FC236}">
                  <a16:creationId xmlns="" xmlns:a16="http://schemas.microsoft.com/office/drawing/2014/main" id="{C72711E1-CC28-4690-8F7B-B47D94482EF1}"/>
                </a:ext>
              </a:extLst>
            </p:cNvPr>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 name="Google Shape;492;p34">
              <a:extLst>
                <a:ext uri="{FF2B5EF4-FFF2-40B4-BE49-F238E27FC236}">
                  <a16:creationId xmlns="" xmlns:a16="http://schemas.microsoft.com/office/drawing/2014/main" id="{54418527-A836-4544-BBDA-8637168F0022}"/>
                </a:ext>
              </a:extLst>
            </p:cNvPr>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 name="Google Shape;493;p34">
              <a:extLst>
                <a:ext uri="{FF2B5EF4-FFF2-40B4-BE49-F238E27FC236}">
                  <a16:creationId xmlns="" xmlns:a16="http://schemas.microsoft.com/office/drawing/2014/main" id="{AEDDB4FA-7EA5-43F2-AE33-230CE8C0F939}"/>
                </a:ext>
              </a:extLst>
            </p:cNvPr>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66" name="Google Shape;494;p34">
            <a:extLst>
              <a:ext uri="{FF2B5EF4-FFF2-40B4-BE49-F238E27FC236}">
                <a16:creationId xmlns="" xmlns:a16="http://schemas.microsoft.com/office/drawing/2014/main" id="{47C98979-C747-4C51-AC0A-23B15F4E14DD}"/>
              </a:ext>
            </a:extLst>
          </p:cNvPr>
          <p:cNvGrpSpPr/>
          <p:nvPr/>
        </p:nvGrpSpPr>
        <p:grpSpPr>
          <a:xfrm>
            <a:off x="4750024" y="2223602"/>
            <a:ext cx="400771" cy="400839"/>
            <a:chOff x="1189800" y="238075"/>
            <a:chExt cx="5218375" cy="5219250"/>
          </a:xfrm>
        </p:grpSpPr>
        <p:sp>
          <p:nvSpPr>
            <p:cNvPr id="67" name="Google Shape;495;p34">
              <a:extLst>
                <a:ext uri="{FF2B5EF4-FFF2-40B4-BE49-F238E27FC236}">
                  <a16:creationId xmlns="" xmlns:a16="http://schemas.microsoft.com/office/drawing/2014/main" id="{7D9A4671-769E-461A-8294-736C4A95C150}"/>
                </a:ext>
              </a:extLst>
            </p:cNvPr>
            <p:cNvSpPr/>
            <p:nvPr/>
          </p:nvSpPr>
          <p:spPr>
            <a:xfrm>
              <a:off x="1194700" y="2987725"/>
              <a:ext cx="556175" cy="1300975"/>
            </a:xfrm>
            <a:custGeom>
              <a:avLst/>
              <a:gdLst/>
              <a:ahLst/>
              <a:cxnLst/>
              <a:rect l="l" t="t" r="r" b="b"/>
              <a:pathLst>
                <a:path w="22247" h="52039" extrusionOk="0">
                  <a:moveTo>
                    <a:pt x="3180" y="1"/>
                  </a:moveTo>
                  <a:cubicBezTo>
                    <a:pt x="3100" y="1"/>
                    <a:pt x="3018" y="4"/>
                    <a:pt x="2936" y="10"/>
                  </a:cubicBezTo>
                  <a:cubicBezTo>
                    <a:pt x="1240" y="173"/>
                    <a:pt x="0" y="1641"/>
                    <a:pt x="163" y="3305"/>
                  </a:cubicBezTo>
                  <a:cubicBezTo>
                    <a:pt x="1566" y="20104"/>
                    <a:pt x="7111" y="36447"/>
                    <a:pt x="16180" y="50604"/>
                  </a:cubicBezTo>
                  <a:cubicBezTo>
                    <a:pt x="16767" y="51517"/>
                    <a:pt x="17745" y="52039"/>
                    <a:pt x="18757" y="52039"/>
                  </a:cubicBezTo>
                  <a:cubicBezTo>
                    <a:pt x="19344" y="52039"/>
                    <a:pt x="19898" y="51876"/>
                    <a:pt x="20420" y="51550"/>
                  </a:cubicBezTo>
                  <a:cubicBezTo>
                    <a:pt x="21823" y="50636"/>
                    <a:pt x="22247" y="48744"/>
                    <a:pt x="21333" y="47309"/>
                  </a:cubicBezTo>
                  <a:cubicBezTo>
                    <a:pt x="12787" y="34000"/>
                    <a:pt x="7568" y="18604"/>
                    <a:pt x="6230" y="2815"/>
                  </a:cubicBezTo>
                  <a:cubicBezTo>
                    <a:pt x="6106" y="1201"/>
                    <a:pt x="4771" y="1"/>
                    <a:pt x="318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 name="Google Shape;496;p34">
              <a:extLst>
                <a:ext uri="{FF2B5EF4-FFF2-40B4-BE49-F238E27FC236}">
                  <a16:creationId xmlns="" xmlns:a16="http://schemas.microsoft.com/office/drawing/2014/main" id="{6627EEE8-0C63-4F9F-BCF2-983E80BD3EE4}"/>
                </a:ext>
              </a:extLst>
            </p:cNvPr>
            <p:cNvSpPr/>
            <p:nvPr/>
          </p:nvSpPr>
          <p:spPr>
            <a:xfrm>
              <a:off x="1189800" y="238075"/>
              <a:ext cx="5218375" cy="5219250"/>
            </a:xfrm>
            <a:custGeom>
              <a:avLst/>
              <a:gdLst/>
              <a:ahLst/>
              <a:cxnLst/>
              <a:rect l="l" t="t" r="r" b="b"/>
              <a:pathLst>
                <a:path w="208735" h="208770" extrusionOk="0">
                  <a:moveTo>
                    <a:pt x="104378" y="6126"/>
                  </a:moveTo>
                  <a:cubicBezTo>
                    <a:pt x="106392" y="6126"/>
                    <a:pt x="108408" y="6184"/>
                    <a:pt x="110419" y="6298"/>
                  </a:cubicBezTo>
                  <a:cubicBezTo>
                    <a:pt x="127935" y="7374"/>
                    <a:pt x="137069" y="13050"/>
                    <a:pt x="137069" y="16214"/>
                  </a:cubicBezTo>
                  <a:cubicBezTo>
                    <a:pt x="137069" y="19737"/>
                    <a:pt x="125848" y="26326"/>
                    <a:pt x="104351" y="26326"/>
                  </a:cubicBezTo>
                  <a:cubicBezTo>
                    <a:pt x="82855" y="26326"/>
                    <a:pt x="71601" y="19737"/>
                    <a:pt x="71601" y="16214"/>
                  </a:cubicBezTo>
                  <a:cubicBezTo>
                    <a:pt x="71601" y="13148"/>
                    <a:pt x="80147" y="7766"/>
                    <a:pt x="96523" y="6428"/>
                  </a:cubicBezTo>
                  <a:cubicBezTo>
                    <a:pt x="99126" y="6225"/>
                    <a:pt x="101750" y="6126"/>
                    <a:pt x="104378" y="6126"/>
                  </a:cubicBezTo>
                  <a:close/>
                  <a:moveTo>
                    <a:pt x="117791" y="31513"/>
                  </a:moveTo>
                  <a:cubicBezTo>
                    <a:pt x="133677" y="45931"/>
                    <a:pt x="144343" y="82954"/>
                    <a:pt x="144343" y="123827"/>
                  </a:cubicBezTo>
                  <a:cubicBezTo>
                    <a:pt x="144343" y="152924"/>
                    <a:pt x="138994" y="180422"/>
                    <a:pt x="129697" y="199309"/>
                  </a:cubicBezTo>
                  <a:cubicBezTo>
                    <a:pt x="129664" y="199309"/>
                    <a:pt x="129664" y="199342"/>
                    <a:pt x="129664" y="199375"/>
                  </a:cubicBezTo>
                  <a:cubicBezTo>
                    <a:pt x="121509" y="201528"/>
                    <a:pt x="112996" y="202669"/>
                    <a:pt x="104351" y="202669"/>
                  </a:cubicBezTo>
                  <a:cubicBezTo>
                    <a:pt x="95707" y="202669"/>
                    <a:pt x="87193" y="201495"/>
                    <a:pt x="79006" y="199342"/>
                  </a:cubicBezTo>
                  <a:cubicBezTo>
                    <a:pt x="78973" y="199244"/>
                    <a:pt x="78940" y="199146"/>
                    <a:pt x="78875" y="199048"/>
                  </a:cubicBezTo>
                  <a:cubicBezTo>
                    <a:pt x="69644" y="180162"/>
                    <a:pt x="64327" y="152761"/>
                    <a:pt x="64327" y="123827"/>
                  </a:cubicBezTo>
                  <a:cubicBezTo>
                    <a:pt x="64327" y="82954"/>
                    <a:pt x="75026" y="45931"/>
                    <a:pt x="90912" y="31513"/>
                  </a:cubicBezTo>
                  <a:cubicBezTo>
                    <a:pt x="95153" y="32133"/>
                    <a:pt x="99687" y="32459"/>
                    <a:pt x="104351" y="32459"/>
                  </a:cubicBezTo>
                  <a:cubicBezTo>
                    <a:pt x="109016" y="32459"/>
                    <a:pt x="113550" y="32133"/>
                    <a:pt x="117791" y="31513"/>
                  </a:cubicBezTo>
                  <a:close/>
                  <a:moveTo>
                    <a:pt x="104157" y="1"/>
                  </a:moveTo>
                  <a:cubicBezTo>
                    <a:pt x="102811" y="1"/>
                    <a:pt x="101470" y="37"/>
                    <a:pt x="100143" y="100"/>
                  </a:cubicBezTo>
                  <a:cubicBezTo>
                    <a:pt x="46451" y="2220"/>
                    <a:pt x="2871" y="44887"/>
                    <a:pt x="98" y="98971"/>
                  </a:cubicBezTo>
                  <a:cubicBezTo>
                    <a:pt x="0" y="100634"/>
                    <a:pt x="1305" y="102070"/>
                    <a:pt x="3001" y="102167"/>
                  </a:cubicBezTo>
                  <a:lnTo>
                    <a:pt x="3165" y="102167"/>
                  </a:lnTo>
                  <a:cubicBezTo>
                    <a:pt x="4763" y="102167"/>
                    <a:pt x="6133" y="100895"/>
                    <a:pt x="6198" y="99264"/>
                  </a:cubicBezTo>
                  <a:cubicBezTo>
                    <a:pt x="8188" y="60675"/>
                    <a:pt x="32261" y="28251"/>
                    <a:pt x="65827" y="13963"/>
                  </a:cubicBezTo>
                  <a:lnTo>
                    <a:pt x="65827" y="13963"/>
                  </a:lnTo>
                  <a:cubicBezTo>
                    <a:pt x="65599" y="14746"/>
                    <a:pt x="65501" y="15529"/>
                    <a:pt x="65501" y="16214"/>
                  </a:cubicBezTo>
                  <a:cubicBezTo>
                    <a:pt x="65501" y="19672"/>
                    <a:pt x="67654" y="24597"/>
                    <a:pt x="77994" y="28414"/>
                  </a:cubicBezTo>
                  <a:cubicBezTo>
                    <a:pt x="79756" y="29066"/>
                    <a:pt x="81648" y="29621"/>
                    <a:pt x="83670" y="30143"/>
                  </a:cubicBezTo>
                  <a:cubicBezTo>
                    <a:pt x="76624" y="37972"/>
                    <a:pt x="70622" y="49813"/>
                    <a:pt x="66153" y="64720"/>
                  </a:cubicBezTo>
                  <a:cubicBezTo>
                    <a:pt x="60967" y="82106"/>
                    <a:pt x="58227" y="102559"/>
                    <a:pt x="58227" y="123827"/>
                  </a:cubicBezTo>
                  <a:cubicBezTo>
                    <a:pt x="58227" y="151293"/>
                    <a:pt x="62924" y="177552"/>
                    <a:pt x="71177" y="196896"/>
                  </a:cubicBezTo>
                  <a:cubicBezTo>
                    <a:pt x="55291" y="191187"/>
                    <a:pt x="40971" y="181434"/>
                    <a:pt x="29684" y="168288"/>
                  </a:cubicBezTo>
                  <a:cubicBezTo>
                    <a:pt x="29091" y="167587"/>
                    <a:pt x="28240" y="167222"/>
                    <a:pt x="27377" y="167222"/>
                  </a:cubicBezTo>
                  <a:cubicBezTo>
                    <a:pt x="26675" y="167222"/>
                    <a:pt x="25964" y="167464"/>
                    <a:pt x="25379" y="167962"/>
                  </a:cubicBezTo>
                  <a:cubicBezTo>
                    <a:pt x="24106" y="169038"/>
                    <a:pt x="23943" y="170995"/>
                    <a:pt x="25052" y="172268"/>
                  </a:cubicBezTo>
                  <a:cubicBezTo>
                    <a:pt x="44918" y="195460"/>
                    <a:pt x="73819" y="208769"/>
                    <a:pt x="104351" y="208769"/>
                  </a:cubicBezTo>
                  <a:cubicBezTo>
                    <a:pt x="132241" y="208769"/>
                    <a:pt x="158435" y="197907"/>
                    <a:pt x="178170" y="178204"/>
                  </a:cubicBezTo>
                  <a:cubicBezTo>
                    <a:pt x="197872" y="158469"/>
                    <a:pt x="208735" y="132276"/>
                    <a:pt x="208735" y="104386"/>
                  </a:cubicBezTo>
                  <a:cubicBezTo>
                    <a:pt x="208735" y="89380"/>
                    <a:pt x="205603" y="74865"/>
                    <a:pt x="199438" y="61295"/>
                  </a:cubicBezTo>
                  <a:cubicBezTo>
                    <a:pt x="198938" y="60176"/>
                    <a:pt x="197848" y="59509"/>
                    <a:pt x="196686" y="59509"/>
                  </a:cubicBezTo>
                  <a:cubicBezTo>
                    <a:pt x="196256" y="59509"/>
                    <a:pt x="195817" y="59600"/>
                    <a:pt x="195393" y="59794"/>
                  </a:cubicBezTo>
                  <a:cubicBezTo>
                    <a:pt x="193860" y="60479"/>
                    <a:pt x="193175" y="62306"/>
                    <a:pt x="193893" y="63839"/>
                  </a:cubicBezTo>
                  <a:cubicBezTo>
                    <a:pt x="199667" y="76593"/>
                    <a:pt x="202602" y="90261"/>
                    <a:pt x="202602" y="104386"/>
                  </a:cubicBezTo>
                  <a:cubicBezTo>
                    <a:pt x="202602" y="130645"/>
                    <a:pt x="192392" y="155305"/>
                    <a:pt x="173832" y="173866"/>
                  </a:cubicBezTo>
                  <a:cubicBezTo>
                    <a:pt x="163393" y="184304"/>
                    <a:pt x="150998" y="192133"/>
                    <a:pt x="137493" y="196961"/>
                  </a:cubicBezTo>
                  <a:cubicBezTo>
                    <a:pt x="145779" y="177585"/>
                    <a:pt x="150476" y="151358"/>
                    <a:pt x="150476" y="123827"/>
                  </a:cubicBezTo>
                  <a:cubicBezTo>
                    <a:pt x="150476" y="102559"/>
                    <a:pt x="147736" y="82106"/>
                    <a:pt x="142517" y="64720"/>
                  </a:cubicBezTo>
                  <a:cubicBezTo>
                    <a:pt x="138080" y="49813"/>
                    <a:pt x="132046" y="37972"/>
                    <a:pt x="125000" y="30143"/>
                  </a:cubicBezTo>
                  <a:cubicBezTo>
                    <a:pt x="127022" y="29621"/>
                    <a:pt x="128947" y="29066"/>
                    <a:pt x="130708" y="28414"/>
                  </a:cubicBezTo>
                  <a:cubicBezTo>
                    <a:pt x="141049" y="24597"/>
                    <a:pt x="143202" y="19672"/>
                    <a:pt x="143202" y="16214"/>
                  </a:cubicBezTo>
                  <a:cubicBezTo>
                    <a:pt x="143202" y="15529"/>
                    <a:pt x="143104" y="14746"/>
                    <a:pt x="142875" y="13931"/>
                  </a:cubicBezTo>
                  <a:lnTo>
                    <a:pt x="142875" y="13931"/>
                  </a:lnTo>
                  <a:cubicBezTo>
                    <a:pt x="160784" y="21531"/>
                    <a:pt x="176246" y="34449"/>
                    <a:pt x="187141" y="51444"/>
                  </a:cubicBezTo>
                  <a:cubicBezTo>
                    <a:pt x="187727" y="52365"/>
                    <a:pt x="188718" y="52857"/>
                    <a:pt x="189732" y="52857"/>
                  </a:cubicBezTo>
                  <a:cubicBezTo>
                    <a:pt x="190296" y="52857"/>
                    <a:pt x="190868" y="52704"/>
                    <a:pt x="191381" y="52390"/>
                  </a:cubicBezTo>
                  <a:cubicBezTo>
                    <a:pt x="192816" y="51476"/>
                    <a:pt x="193208" y="49584"/>
                    <a:pt x="192294" y="48149"/>
                  </a:cubicBezTo>
                  <a:cubicBezTo>
                    <a:pt x="173342" y="18563"/>
                    <a:pt x="141342" y="687"/>
                    <a:pt x="106374" y="35"/>
                  </a:cubicBezTo>
                  <a:cubicBezTo>
                    <a:pt x="105634" y="12"/>
                    <a:pt x="104895" y="1"/>
                    <a:pt x="104157"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69" name="Google Shape;497;p34">
            <a:extLst>
              <a:ext uri="{FF2B5EF4-FFF2-40B4-BE49-F238E27FC236}">
                <a16:creationId xmlns="" xmlns:a16="http://schemas.microsoft.com/office/drawing/2014/main" id="{D971A0DB-F771-44E6-B312-B556299F873E}"/>
              </a:ext>
            </a:extLst>
          </p:cNvPr>
          <p:cNvSpPr/>
          <p:nvPr/>
        </p:nvSpPr>
        <p:spPr>
          <a:xfrm>
            <a:off x="4734935" y="4482164"/>
            <a:ext cx="430757" cy="400607"/>
          </a:xfrm>
          <a:custGeom>
            <a:avLst/>
            <a:gdLst/>
            <a:ahLst/>
            <a:cxnLst/>
            <a:rect l="l" t="t" r="r" b="b"/>
            <a:pathLst>
              <a:path w="208768" h="194155" extrusionOk="0">
                <a:moveTo>
                  <a:pt x="102394" y="21824"/>
                </a:moveTo>
                <a:lnTo>
                  <a:pt x="120987" y="43744"/>
                </a:lnTo>
                <a:lnTo>
                  <a:pt x="108037" y="56662"/>
                </a:lnTo>
                <a:cubicBezTo>
                  <a:pt x="107417" y="44136"/>
                  <a:pt x="105525" y="32490"/>
                  <a:pt x="102394" y="21824"/>
                </a:cubicBezTo>
                <a:close/>
                <a:moveTo>
                  <a:pt x="124934" y="48441"/>
                </a:moveTo>
                <a:lnTo>
                  <a:pt x="129533" y="53856"/>
                </a:lnTo>
                <a:lnTo>
                  <a:pt x="108102" y="75287"/>
                </a:lnTo>
                <a:cubicBezTo>
                  <a:pt x="108265" y="71830"/>
                  <a:pt x="108331" y="68405"/>
                  <a:pt x="108298" y="65077"/>
                </a:cubicBezTo>
                <a:lnTo>
                  <a:pt x="124934" y="48441"/>
                </a:lnTo>
                <a:close/>
                <a:moveTo>
                  <a:pt x="99262" y="34904"/>
                </a:moveTo>
                <a:cubicBezTo>
                  <a:pt x="103894" y="58521"/>
                  <a:pt x="102263" y="82986"/>
                  <a:pt x="99262" y="102134"/>
                </a:cubicBezTo>
                <a:lnTo>
                  <a:pt x="99262" y="34904"/>
                </a:lnTo>
                <a:close/>
                <a:moveTo>
                  <a:pt x="168808" y="126077"/>
                </a:moveTo>
                <a:cubicBezTo>
                  <a:pt x="168319" y="126501"/>
                  <a:pt x="167731" y="126925"/>
                  <a:pt x="167112" y="127284"/>
                </a:cubicBezTo>
                <a:cubicBezTo>
                  <a:pt x="163336" y="129392"/>
                  <a:pt x="159431" y="130100"/>
                  <a:pt x="155868" y="130100"/>
                </a:cubicBezTo>
                <a:cubicBezTo>
                  <a:pt x="154691" y="130100"/>
                  <a:pt x="153551" y="130023"/>
                  <a:pt x="152465" y="129893"/>
                </a:cubicBezTo>
                <a:lnTo>
                  <a:pt x="168808" y="126077"/>
                </a:lnTo>
                <a:close/>
                <a:moveTo>
                  <a:pt x="132013" y="134688"/>
                </a:moveTo>
                <a:lnTo>
                  <a:pt x="132013" y="134688"/>
                </a:lnTo>
                <a:cubicBezTo>
                  <a:pt x="130936" y="135406"/>
                  <a:pt x="129729" y="136058"/>
                  <a:pt x="128424" y="136645"/>
                </a:cubicBezTo>
                <a:cubicBezTo>
                  <a:pt x="125415" y="137967"/>
                  <a:pt x="122351" y="138462"/>
                  <a:pt x="119452" y="138462"/>
                </a:cubicBezTo>
                <a:cubicBezTo>
                  <a:pt x="118486" y="138462"/>
                  <a:pt x="117538" y="138407"/>
                  <a:pt x="116616" y="138309"/>
                </a:cubicBezTo>
                <a:lnTo>
                  <a:pt x="132013" y="134688"/>
                </a:lnTo>
                <a:close/>
                <a:moveTo>
                  <a:pt x="91727" y="6101"/>
                </a:moveTo>
                <a:cubicBezTo>
                  <a:pt x="92510" y="6101"/>
                  <a:pt x="93162" y="6753"/>
                  <a:pt x="93162" y="7536"/>
                </a:cubicBezTo>
                <a:lnTo>
                  <a:pt x="93162" y="145485"/>
                </a:lnTo>
                <a:lnTo>
                  <a:pt x="90324" y="145485"/>
                </a:lnTo>
                <a:lnTo>
                  <a:pt x="90324" y="7536"/>
                </a:lnTo>
                <a:cubicBezTo>
                  <a:pt x="90324" y="6753"/>
                  <a:pt x="90944" y="6101"/>
                  <a:pt x="91727" y="6101"/>
                </a:cubicBezTo>
                <a:close/>
                <a:moveTo>
                  <a:pt x="58226" y="138929"/>
                </a:moveTo>
                <a:cubicBezTo>
                  <a:pt x="62173" y="138929"/>
                  <a:pt x="65370" y="142126"/>
                  <a:pt x="65370" y="146040"/>
                </a:cubicBezTo>
                <a:cubicBezTo>
                  <a:pt x="65370" y="149987"/>
                  <a:pt x="62173" y="153184"/>
                  <a:pt x="58226" y="153184"/>
                </a:cubicBezTo>
                <a:cubicBezTo>
                  <a:pt x="54312" y="153184"/>
                  <a:pt x="51115" y="149987"/>
                  <a:pt x="51115" y="146040"/>
                </a:cubicBezTo>
                <a:cubicBezTo>
                  <a:pt x="51115" y="142126"/>
                  <a:pt x="54312" y="138929"/>
                  <a:pt x="58226" y="138929"/>
                </a:cubicBezTo>
                <a:close/>
                <a:moveTo>
                  <a:pt x="91727" y="1"/>
                </a:moveTo>
                <a:cubicBezTo>
                  <a:pt x="87584" y="1"/>
                  <a:pt x="84192" y="3361"/>
                  <a:pt x="84192" y="7536"/>
                </a:cubicBezTo>
                <a:lnTo>
                  <a:pt x="84192" y="145485"/>
                </a:lnTo>
                <a:lnTo>
                  <a:pt x="71470" y="145485"/>
                </a:lnTo>
                <a:cubicBezTo>
                  <a:pt x="71144" y="138440"/>
                  <a:pt x="65338" y="132796"/>
                  <a:pt x="58226" y="132796"/>
                </a:cubicBezTo>
                <a:cubicBezTo>
                  <a:pt x="51115" y="132796"/>
                  <a:pt x="45309" y="138440"/>
                  <a:pt x="44983" y="145485"/>
                </a:cubicBezTo>
                <a:lnTo>
                  <a:pt x="32652" y="145485"/>
                </a:lnTo>
                <a:cubicBezTo>
                  <a:pt x="31707" y="145485"/>
                  <a:pt x="30793" y="145910"/>
                  <a:pt x="30239" y="146660"/>
                </a:cubicBezTo>
                <a:cubicBezTo>
                  <a:pt x="29651" y="147410"/>
                  <a:pt x="29456" y="148389"/>
                  <a:pt x="29684" y="149302"/>
                </a:cubicBezTo>
                <a:cubicBezTo>
                  <a:pt x="31380" y="155761"/>
                  <a:pt x="34642" y="161632"/>
                  <a:pt x="39176" y="166493"/>
                </a:cubicBezTo>
                <a:cubicBezTo>
                  <a:pt x="38361" y="167145"/>
                  <a:pt x="37578" y="167830"/>
                  <a:pt x="36828" y="168548"/>
                </a:cubicBezTo>
                <a:cubicBezTo>
                  <a:pt x="32326" y="164046"/>
                  <a:pt x="26324" y="161567"/>
                  <a:pt x="19931" y="161567"/>
                </a:cubicBezTo>
                <a:cubicBezTo>
                  <a:pt x="12657" y="161567"/>
                  <a:pt x="5872" y="164829"/>
                  <a:pt x="1305" y="170505"/>
                </a:cubicBezTo>
                <a:cubicBezTo>
                  <a:pt x="457" y="171581"/>
                  <a:pt x="0" y="172886"/>
                  <a:pt x="0" y="174256"/>
                </a:cubicBezTo>
                <a:lnTo>
                  <a:pt x="0" y="191121"/>
                </a:lnTo>
                <a:cubicBezTo>
                  <a:pt x="0" y="192784"/>
                  <a:pt x="1370" y="194154"/>
                  <a:pt x="3066" y="194154"/>
                </a:cubicBezTo>
                <a:cubicBezTo>
                  <a:pt x="4763" y="194154"/>
                  <a:pt x="6133" y="192784"/>
                  <a:pt x="6133" y="191121"/>
                </a:cubicBezTo>
                <a:lnTo>
                  <a:pt x="6133" y="174289"/>
                </a:lnTo>
                <a:cubicBezTo>
                  <a:pt x="9525" y="170081"/>
                  <a:pt x="14548" y="167667"/>
                  <a:pt x="19931" y="167667"/>
                </a:cubicBezTo>
                <a:cubicBezTo>
                  <a:pt x="24726" y="167667"/>
                  <a:pt x="29195" y="169526"/>
                  <a:pt x="32555" y="172919"/>
                </a:cubicBezTo>
                <a:cubicBezTo>
                  <a:pt x="33696" y="174093"/>
                  <a:pt x="35229" y="174713"/>
                  <a:pt x="36828" y="174713"/>
                </a:cubicBezTo>
                <a:cubicBezTo>
                  <a:pt x="38459" y="174713"/>
                  <a:pt x="39959" y="174093"/>
                  <a:pt x="41101" y="172919"/>
                </a:cubicBezTo>
                <a:cubicBezTo>
                  <a:pt x="44461" y="169526"/>
                  <a:pt x="48962" y="167667"/>
                  <a:pt x="53725" y="167667"/>
                </a:cubicBezTo>
                <a:cubicBezTo>
                  <a:pt x="58487" y="167667"/>
                  <a:pt x="62956" y="169526"/>
                  <a:pt x="66316" y="172919"/>
                </a:cubicBezTo>
                <a:cubicBezTo>
                  <a:pt x="67458" y="174093"/>
                  <a:pt x="68991" y="174713"/>
                  <a:pt x="70622" y="174713"/>
                </a:cubicBezTo>
                <a:cubicBezTo>
                  <a:pt x="72220" y="174713"/>
                  <a:pt x="73754" y="174093"/>
                  <a:pt x="74895" y="172919"/>
                </a:cubicBezTo>
                <a:cubicBezTo>
                  <a:pt x="78255" y="169526"/>
                  <a:pt x="82724" y="167667"/>
                  <a:pt x="87486" y="167667"/>
                </a:cubicBezTo>
                <a:cubicBezTo>
                  <a:pt x="92249" y="167667"/>
                  <a:pt x="96751" y="169526"/>
                  <a:pt x="100110" y="172919"/>
                </a:cubicBezTo>
                <a:cubicBezTo>
                  <a:pt x="101252" y="174093"/>
                  <a:pt x="102753" y="174713"/>
                  <a:pt x="104384" y="174713"/>
                </a:cubicBezTo>
                <a:cubicBezTo>
                  <a:pt x="106015" y="174713"/>
                  <a:pt x="107515" y="174093"/>
                  <a:pt x="108657" y="172919"/>
                </a:cubicBezTo>
                <a:cubicBezTo>
                  <a:pt x="112017" y="169526"/>
                  <a:pt x="116518" y="167667"/>
                  <a:pt x="121281" y="167667"/>
                </a:cubicBezTo>
                <a:cubicBezTo>
                  <a:pt x="126043" y="167667"/>
                  <a:pt x="130512" y="169526"/>
                  <a:pt x="133872" y="172919"/>
                </a:cubicBezTo>
                <a:cubicBezTo>
                  <a:pt x="135014" y="174093"/>
                  <a:pt x="136547" y="174713"/>
                  <a:pt x="138145" y="174713"/>
                </a:cubicBezTo>
                <a:cubicBezTo>
                  <a:pt x="139776" y="174713"/>
                  <a:pt x="141309" y="174093"/>
                  <a:pt x="142451" y="172919"/>
                </a:cubicBezTo>
                <a:cubicBezTo>
                  <a:pt x="145811" y="169526"/>
                  <a:pt x="150280" y="167667"/>
                  <a:pt x="155042" y="167667"/>
                </a:cubicBezTo>
                <a:cubicBezTo>
                  <a:pt x="159805" y="167667"/>
                  <a:pt x="164306" y="169526"/>
                  <a:pt x="167666" y="172919"/>
                </a:cubicBezTo>
                <a:cubicBezTo>
                  <a:pt x="168808" y="174093"/>
                  <a:pt x="170308" y="174713"/>
                  <a:pt x="171939" y="174713"/>
                </a:cubicBezTo>
                <a:cubicBezTo>
                  <a:pt x="173538" y="174713"/>
                  <a:pt x="175071" y="174093"/>
                  <a:pt x="176213" y="172919"/>
                </a:cubicBezTo>
                <a:cubicBezTo>
                  <a:pt x="179572" y="169526"/>
                  <a:pt x="184041" y="167667"/>
                  <a:pt x="188836" y="167667"/>
                </a:cubicBezTo>
                <a:cubicBezTo>
                  <a:pt x="194219" y="167667"/>
                  <a:pt x="199242" y="170081"/>
                  <a:pt x="202667" y="174289"/>
                </a:cubicBezTo>
                <a:lnTo>
                  <a:pt x="202667" y="191121"/>
                </a:lnTo>
                <a:cubicBezTo>
                  <a:pt x="202667" y="192784"/>
                  <a:pt x="204005" y="194154"/>
                  <a:pt x="205701" y="194154"/>
                </a:cubicBezTo>
                <a:cubicBezTo>
                  <a:pt x="207397" y="194154"/>
                  <a:pt x="208767" y="192784"/>
                  <a:pt x="208767" y="191121"/>
                </a:cubicBezTo>
                <a:lnTo>
                  <a:pt x="208767" y="174256"/>
                </a:lnTo>
                <a:cubicBezTo>
                  <a:pt x="208767" y="172886"/>
                  <a:pt x="208310" y="171581"/>
                  <a:pt x="207462" y="170505"/>
                </a:cubicBezTo>
                <a:cubicBezTo>
                  <a:pt x="202896" y="164829"/>
                  <a:pt x="196111" y="161567"/>
                  <a:pt x="188836" y="161567"/>
                </a:cubicBezTo>
                <a:cubicBezTo>
                  <a:pt x="182443" y="161567"/>
                  <a:pt x="176441" y="164046"/>
                  <a:pt x="171939" y="168548"/>
                </a:cubicBezTo>
                <a:cubicBezTo>
                  <a:pt x="171189" y="167830"/>
                  <a:pt x="170439" y="167145"/>
                  <a:pt x="169623" y="166525"/>
                </a:cubicBezTo>
                <a:cubicBezTo>
                  <a:pt x="174157" y="161665"/>
                  <a:pt x="177452" y="155761"/>
                  <a:pt x="179148" y="149302"/>
                </a:cubicBezTo>
                <a:cubicBezTo>
                  <a:pt x="179409" y="148389"/>
                  <a:pt x="179214" y="147410"/>
                  <a:pt x="178626" y="146660"/>
                </a:cubicBezTo>
                <a:cubicBezTo>
                  <a:pt x="178039" y="145910"/>
                  <a:pt x="177158" y="145485"/>
                  <a:pt x="176180" y="145485"/>
                </a:cubicBezTo>
                <a:lnTo>
                  <a:pt x="156021" y="145485"/>
                </a:lnTo>
                <a:cubicBezTo>
                  <a:pt x="154357" y="145485"/>
                  <a:pt x="152987" y="146855"/>
                  <a:pt x="152987" y="148519"/>
                </a:cubicBezTo>
                <a:cubicBezTo>
                  <a:pt x="152987" y="150215"/>
                  <a:pt x="154357" y="151585"/>
                  <a:pt x="156021" y="151585"/>
                </a:cubicBezTo>
                <a:lnTo>
                  <a:pt x="171972" y="151585"/>
                </a:lnTo>
                <a:cubicBezTo>
                  <a:pt x="170243" y="155989"/>
                  <a:pt x="167568" y="160001"/>
                  <a:pt x="164176" y="163361"/>
                </a:cubicBezTo>
                <a:cubicBezTo>
                  <a:pt x="161305" y="162187"/>
                  <a:pt x="158239" y="161567"/>
                  <a:pt x="155042" y="161567"/>
                </a:cubicBezTo>
                <a:cubicBezTo>
                  <a:pt x="148649" y="161567"/>
                  <a:pt x="142679" y="164046"/>
                  <a:pt x="138145" y="168548"/>
                </a:cubicBezTo>
                <a:cubicBezTo>
                  <a:pt x="133644" y="164046"/>
                  <a:pt x="127642" y="161567"/>
                  <a:pt x="121281" y="161567"/>
                </a:cubicBezTo>
                <a:cubicBezTo>
                  <a:pt x="114887" y="161567"/>
                  <a:pt x="108885" y="164046"/>
                  <a:pt x="104384" y="168548"/>
                </a:cubicBezTo>
                <a:cubicBezTo>
                  <a:pt x="99882" y="164046"/>
                  <a:pt x="93880" y="161567"/>
                  <a:pt x="87486" y="161567"/>
                </a:cubicBezTo>
                <a:cubicBezTo>
                  <a:pt x="81126" y="161567"/>
                  <a:pt x="75124" y="164046"/>
                  <a:pt x="70622" y="168548"/>
                </a:cubicBezTo>
                <a:cubicBezTo>
                  <a:pt x="66088" y="164046"/>
                  <a:pt x="60118" y="161567"/>
                  <a:pt x="53725" y="161567"/>
                </a:cubicBezTo>
                <a:cubicBezTo>
                  <a:pt x="50561" y="161567"/>
                  <a:pt x="47495" y="162187"/>
                  <a:pt x="44657" y="163329"/>
                </a:cubicBezTo>
                <a:cubicBezTo>
                  <a:pt x="41264" y="159969"/>
                  <a:pt x="38622" y="155989"/>
                  <a:pt x="36860" y="151585"/>
                </a:cubicBezTo>
                <a:lnTo>
                  <a:pt x="46190" y="151585"/>
                </a:lnTo>
                <a:cubicBezTo>
                  <a:pt x="48310" y="156120"/>
                  <a:pt x="52909" y="159284"/>
                  <a:pt x="58226" y="159284"/>
                </a:cubicBezTo>
                <a:cubicBezTo>
                  <a:pt x="63543" y="159284"/>
                  <a:pt x="68143" y="156120"/>
                  <a:pt x="70263" y="151585"/>
                </a:cubicBezTo>
                <a:lnTo>
                  <a:pt x="142092" y="151585"/>
                </a:lnTo>
                <a:cubicBezTo>
                  <a:pt x="143788" y="151585"/>
                  <a:pt x="145158" y="150215"/>
                  <a:pt x="145158" y="148519"/>
                </a:cubicBezTo>
                <a:cubicBezTo>
                  <a:pt x="145158" y="146855"/>
                  <a:pt x="143788" y="145485"/>
                  <a:pt x="142092" y="145485"/>
                </a:cubicBezTo>
                <a:lnTo>
                  <a:pt x="99262" y="145485"/>
                </a:lnTo>
                <a:lnTo>
                  <a:pt x="99262" y="142387"/>
                </a:lnTo>
                <a:lnTo>
                  <a:pt x="104286" y="141212"/>
                </a:lnTo>
                <a:cubicBezTo>
                  <a:pt x="107809" y="142745"/>
                  <a:pt x="113289" y="144605"/>
                  <a:pt x="119487" y="144605"/>
                </a:cubicBezTo>
                <a:cubicBezTo>
                  <a:pt x="123140" y="144605"/>
                  <a:pt x="127022" y="143952"/>
                  <a:pt x="130904" y="142256"/>
                </a:cubicBezTo>
                <a:cubicBezTo>
                  <a:pt x="135731" y="140103"/>
                  <a:pt x="139417" y="137167"/>
                  <a:pt x="141929" y="133481"/>
                </a:cubicBezTo>
                <a:cubicBezTo>
                  <a:pt x="144865" y="134656"/>
                  <a:pt x="149888" y="136254"/>
                  <a:pt x="155760" y="136254"/>
                </a:cubicBezTo>
                <a:cubicBezTo>
                  <a:pt x="160229" y="136254"/>
                  <a:pt x="165187" y="135341"/>
                  <a:pt x="170080" y="132601"/>
                </a:cubicBezTo>
                <a:cubicBezTo>
                  <a:pt x="173538" y="130676"/>
                  <a:pt x="175952" y="127740"/>
                  <a:pt x="177191" y="124119"/>
                </a:cubicBezTo>
                <a:lnTo>
                  <a:pt x="181138" y="123173"/>
                </a:lnTo>
                <a:cubicBezTo>
                  <a:pt x="183846" y="122554"/>
                  <a:pt x="185998" y="120596"/>
                  <a:pt x="186847" y="117922"/>
                </a:cubicBezTo>
                <a:cubicBezTo>
                  <a:pt x="187727" y="115279"/>
                  <a:pt x="187173" y="112442"/>
                  <a:pt x="185379" y="110321"/>
                </a:cubicBezTo>
                <a:lnTo>
                  <a:pt x="166655" y="88205"/>
                </a:lnTo>
                <a:cubicBezTo>
                  <a:pt x="166061" y="87486"/>
                  <a:pt x="165200" y="87123"/>
                  <a:pt x="164334" y="87123"/>
                </a:cubicBezTo>
                <a:cubicBezTo>
                  <a:pt x="163629" y="87123"/>
                  <a:pt x="162920" y="87363"/>
                  <a:pt x="162349" y="87846"/>
                </a:cubicBezTo>
                <a:cubicBezTo>
                  <a:pt x="161044" y="88955"/>
                  <a:pt x="160881" y="90880"/>
                  <a:pt x="161990" y="92152"/>
                </a:cubicBezTo>
                <a:lnTo>
                  <a:pt x="180714" y="114268"/>
                </a:lnTo>
                <a:cubicBezTo>
                  <a:pt x="181301" y="114953"/>
                  <a:pt x="181138" y="115736"/>
                  <a:pt x="181040" y="116030"/>
                </a:cubicBezTo>
                <a:cubicBezTo>
                  <a:pt x="180942" y="116323"/>
                  <a:pt x="180649" y="117008"/>
                  <a:pt x="179735" y="117237"/>
                </a:cubicBezTo>
                <a:lnTo>
                  <a:pt x="99262" y="136091"/>
                </a:lnTo>
                <a:lnTo>
                  <a:pt x="99262" y="131361"/>
                </a:lnTo>
                <a:cubicBezTo>
                  <a:pt x="99360" y="131165"/>
                  <a:pt x="99458" y="130970"/>
                  <a:pt x="99523" y="130741"/>
                </a:cubicBezTo>
                <a:cubicBezTo>
                  <a:pt x="102394" y="119944"/>
                  <a:pt x="106015" y="103471"/>
                  <a:pt x="107548" y="84486"/>
                </a:cubicBezTo>
                <a:lnTo>
                  <a:pt x="133513" y="58554"/>
                </a:lnTo>
                <a:lnTo>
                  <a:pt x="152955" y="81485"/>
                </a:lnTo>
                <a:cubicBezTo>
                  <a:pt x="153542" y="82203"/>
                  <a:pt x="154422" y="82562"/>
                  <a:pt x="155271" y="82562"/>
                </a:cubicBezTo>
                <a:cubicBezTo>
                  <a:pt x="155988" y="82562"/>
                  <a:pt x="156673" y="82333"/>
                  <a:pt x="157260" y="81844"/>
                </a:cubicBezTo>
                <a:cubicBezTo>
                  <a:pt x="158565" y="80768"/>
                  <a:pt x="158696" y="78810"/>
                  <a:pt x="157619" y="77538"/>
                </a:cubicBezTo>
                <a:lnTo>
                  <a:pt x="99262" y="8645"/>
                </a:lnTo>
                <a:lnTo>
                  <a:pt x="99262" y="7536"/>
                </a:lnTo>
                <a:cubicBezTo>
                  <a:pt x="99262" y="3361"/>
                  <a:pt x="95902" y="1"/>
                  <a:pt x="91727"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 name="Google Shape;499;p34">
            <a:extLst>
              <a:ext uri="{FF2B5EF4-FFF2-40B4-BE49-F238E27FC236}">
                <a16:creationId xmlns="" xmlns:a16="http://schemas.microsoft.com/office/drawing/2014/main" id="{2E7E4331-0D7B-499D-B7F9-2D7BF63A816B}"/>
              </a:ext>
            </a:extLst>
          </p:cNvPr>
          <p:cNvSpPr/>
          <p:nvPr/>
        </p:nvSpPr>
        <p:spPr>
          <a:xfrm>
            <a:off x="5270336" y="5472663"/>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FC9F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72" name="Google Shape;500;p34">
            <a:extLst>
              <a:ext uri="{FF2B5EF4-FFF2-40B4-BE49-F238E27FC236}">
                <a16:creationId xmlns="" xmlns:a16="http://schemas.microsoft.com/office/drawing/2014/main" id="{82847709-FD49-4F14-87AD-48918CE1C062}"/>
              </a:ext>
            </a:extLst>
          </p:cNvPr>
          <p:cNvGrpSpPr/>
          <p:nvPr/>
        </p:nvGrpSpPr>
        <p:grpSpPr>
          <a:xfrm>
            <a:off x="5536986" y="5757356"/>
            <a:ext cx="532641" cy="400591"/>
            <a:chOff x="1165325" y="825700"/>
            <a:chExt cx="5376600" cy="4043650"/>
          </a:xfrm>
        </p:grpSpPr>
        <p:sp>
          <p:nvSpPr>
            <p:cNvPr id="73" name="Google Shape;501;p34">
              <a:extLst>
                <a:ext uri="{FF2B5EF4-FFF2-40B4-BE49-F238E27FC236}">
                  <a16:creationId xmlns="" xmlns:a16="http://schemas.microsoft.com/office/drawing/2014/main" id="{2BBFA9B2-8ADF-4BA6-BF98-FB0EAFCC50B8}"/>
                </a:ext>
              </a:extLst>
            </p:cNvPr>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 name="Google Shape;502;p34">
              <a:extLst>
                <a:ext uri="{FF2B5EF4-FFF2-40B4-BE49-F238E27FC236}">
                  <a16:creationId xmlns="" xmlns:a16="http://schemas.microsoft.com/office/drawing/2014/main" id="{3D57CBCB-D958-4131-A16E-657C69ED616A}"/>
                </a:ext>
              </a:extLst>
            </p:cNvPr>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 name="Google Shape;503;p34">
              <a:extLst>
                <a:ext uri="{FF2B5EF4-FFF2-40B4-BE49-F238E27FC236}">
                  <a16:creationId xmlns="" xmlns:a16="http://schemas.microsoft.com/office/drawing/2014/main" id="{8C3EE27D-0EE0-44FC-AA79-F2B6135150C9}"/>
                </a:ext>
              </a:extLst>
            </p:cNvPr>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 name="Google Shape;504;p34">
              <a:extLst>
                <a:ext uri="{FF2B5EF4-FFF2-40B4-BE49-F238E27FC236}">
                  <a16:creationId xmlns="" xmlns:a16="http://schemas.microsoft.com/office/drawing/2014/main" id="{2F0A5BF7-42BC-4F2F-8293-8B419B207ABE}"/>
                </a:ext>
              </a:extLst>
            </p:cNvPr>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 name="Google Shape;505;p34">
              <a:extLst>
                <a:ext uri="{FF2B5EF4-FFF2-40B4-BE49-F238E27FC236}">
                  <a16:creationId xmlns="" xmlns:a16="http://schemas.microsoft.com/office/drawing/2014/main" id="{6E2480C8-5928-4B1A-BB94-8C6C4D7D0DF7}"/>
                </a:ext>
              </a:extLst>
            </p:cNvPr>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 name="Google Shape;506;p34">
              <a:extLst>
                <a:ext uri="{FF2B5EF4-FFF2-40B4-BE49-F238E27FC236}">
                  <a16:creationId xmlns="" xmlns:a16="http://schemas.microsoft.com/office/drawing/2014/main" id="{4FF62C10-96EC-42D3-B6C9-765BE035D671}"/>
                </a:ext>
              </a:extLst>
            </p:cNvPr>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 name="Google Shape;507;p34">
              <a:extLst>
                <a:ext uri="{FF2B5EF4-FFF2-40B4-BE49-F238E27FC236}">
                  <a16:creationId xmlns="" xmlns:a16="http://schemas.microsoft.com/office/drawing/2014/main" id="{A9B0A98A-DF12-4186-A518-400BE395927A}"/>
                </a:ext>
              </a:extLst>
            </p:cNvPr>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 name="Google Shape;508;p34">
              <a:extLst>
                <a:ext uri="{FF2B5EF4-FFF2-40B4-BE49-F238E27FC236}">
                  <a16:creationId xmlns="" xmlns:a16="http://schemas.microsoft.com/office/drawing/2014/main" id="{13515608-414E-43C4-897B-A0D6D512E273}"/>
                </a:ext>
              </a:extLst>
            </p:cNvPr>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 name="Google Shape;509;p34">
              <a:extLst>
                <a:ext uri="{FF2B5EF4-FFF2-40B4-BE49-F238E27FC236}">
                  <a16:creationId xmlns="" xmlns:a16="http://schemas.microsoft.com/office/drawing/2014/main" id="{B5B0D711-9E49-4A30-9266-1EEB41FD8138}"/>
                </a:ext>
              </a:extLst>
            </p:cNvPr>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 name="Google Shape;510;p34">
              <a:extLst>
                <a:ext uri="{FF2B5EF4-FFF2-40B4-BE49-F238E27FC236}">
                  <a16:creationId xmlns="" xmlns:a16="http://schemas.microsoft.com/office/drawing/2014/main" id="{06063B7D-FD3F-40DC-A345-D00E3847A72F}"/>
                </a:ext>
              </a:extLst>
            </p:cNvPr>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 name="Google Shape;511;p34">
              <a:extLst>
                <a:ext uri="{FF2B5EF4-FFF2-40B4-BE49-F238E27FC236}">
                  <a16:creationId xmlns="" xmlns:a16="http://schemas.microsoft.com/office/drawing/2014/main" id="{58DDD928-65F9-4769-BFC6-6905E33D408F}"/>
                </a:ext>
              </a:extLst>
            </p:cNvPr>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 name="Google Shape;512;p34">
              <a:extLst>
                <a:ext uri="{FF2B5EF4-FFF2-40B4-BE49-F238E27FC236}">
                  <a16:creationId xmlns="" xmlns:a16="http://schemas.microsoft.com/office/drawing/2014/main" id="{EA1A09ED-7F74-4756-9A60-CC0046F07427}"/>
                </a:ext>
              </a:extLst>
            </p:cNvPr>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 name="Google Shape;513;p34">
              <a:extLst>
                <a:ext uri="{FF2B5EF4-FFF2-40B4-BE49-F238E27FC236}">
                  <a16:creationId xmlns="" xmlns:a16="http://schemas.microsoft.com/office/drawing/2014/main" id="{79D069D8-210E-4EB8-88CD-B65046555595}"/>
                </a:ext>
              </a:extLst>
            </p:cNvPr>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 name="Google Shape;514;p34">
              <a:extLst>
                <a:ext uri="{FF2B5EF4-FFF2-40B4-BE49-F238E27FC236}">
                  <a16:creationId xmlns="" xmlns:a16="http://schemas.microsoft.com/office/drawing/2014/main" id="{60233D78-3F71-4273-8CFD-350EABCD4B7A}"/>
                </a:ext>
              </a:extLst>
            </p:cNvPr>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 name="Google Shape;515;p34">
              <a:extLst>
                <a:ext uri="{FF2B5EF4-FFF2-40B4-BE49-F238E27FC236}">
                  <a16:creationId xmlns="" xmlns:a16="http://schemas.microsoft.com/office/drawing/2014/main" id="{61761044-78D4-4F4A-8AE4-CD36A7C2732B}"/>
                </a:ext>
              </a:extLst>
            </p:cNvPr>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 name="Google Shape;516;p34">
              <a:extLst>
                <a:ext uri="{FF2B5EF4-FFF2-40B4-BE49-F238E27FC236}">
                  <a16:creationId xmlns="" xmlns:a16="http://schemas.microsoft.com/office/drawing/2014/main" id="{AFEE95C7-08A3-4A5B-A3EB-1C331BA07381}"/>
                </a:ext>
              </a:extLst>
            </p:cNvPr>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cxnSp>
        <p:nvCxnSpPr>
          <p:cNvPr id="89" name="Google Shape;517;p34">
            <a:extLst>
              <a:ext uri="{FF2B5EF4-FFF2-40B4-BE49-F238E27FC236}">
                <a16:creationId xmlns="" xmlns:a16="http://schemas.microsoft.com/office/drawing/2014/main" id="{813F34D2-06FF-463C-8BF1-3D0E611A7D50}"/>
              </a:ext>
            </a:extLst>
          </p:cNvPr>
          <p:cNvCxnSpPr>
            <a:stCxn id="39" idx="4"/>
            <a:endCxn id="40" idx="2"/>
          </p:cNvCxnSpPr>
          <p:nvPr/>
        </p:nvCxnSpPr>
        <p:spPr>
          <a:xfrm rot="16200000" flipH="1">
            <a:off x="4875802" y="3117346"/>
            <a:ext cx="364502" cy="215300"/>
          </a:xfrm>
          <a:prstGeom prst="bentConnector2">
            <a:avLst/>
          </a:prstGeom>
          <a:noFill/>
          <a:ln w="19050" cap="flat" cmpd="sng">
            <a:solidFill>
              <a:srgbClr val="434343"/>
            </a:solidFill>
            <a:prstDash val="solid"/>
            <a:round/>
            <a:headEnd type="none" w="med" len="med"/>
            <a:tailEnd type="none" w="med" len="med"/>
          </a:ln>
        </p:spPr>
      </p:cxnSp>
      <p:cxnSp>
        <p:nvCxnSpPr>
          <p:cNvPr id="90" name="Google Shape;518;p34">
            <a:extLst>
              <a:ext uri="{FF2B5EF4-FFF2-40B4-BE49-F238E27FC236}">
                <a16:creationId xmlns="" xmlns:a16="http://schemas.microsoft.com/office/drawing/2014/main" id="{00C572D1-9D44-4238-9018-95273DBB9E7E}"/>
              </a:ext>
            </a:extLst>
          </p:cNvPr>
          <p:cNvCxnSpPr>
            <a:endCxn id="41" idx="6"/>
          </p:cNvCxnSpPr>
          <p:nvPr/>
        </p:nvCxnSpPr>
        <p:spPr>
          <a:xfrm rot="5400000">
            <a:off x="5376753" y="4256063"/>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91" name="Google Shape;519;p34">
            <a:extLst>
              <a:ext uri="{FF2B5EF4-FFF2-40B4-BE49-F238E27FC236}">
                <a16:creationId xmlns="" xmlns:a16="http://schemas.microsoft.com/office/drawing/2014/main" id="{E2F417E8-1E47-4AD9-B757-FF7497159F0B}"/>
              </a:ext>
            </a:extLst>
          </p:cNvPr>
          <p:cNvCxnSpPr>
            <a:stCxn id="41" idx="4"/>
            <a:endCxn id="42" idx="2"/>
          </p:cNvCxnSpPr>
          <p:nvPr/>
        </p:nvCxnSpPr>
        <p:spPr>
          <a:xfrm rot="-5400000" flipH="1">
            <a:off x="4739153" y="5531263"/>
            <a:ext cx="637600" cy="215200"/>
          </a:xfrm>
          <a:prstGeom prst="bentConnector2">
            <a:avLst/>
          </a:prstGeom>
          <a:noFill/>
          <a:ln w="19050" cap="flat" cmpd="sng">
            <a:solidFill>
              <a:srgbClr val="434343"/>
            </a:solidFill>
            <a:prstDash val="solid"/>
            <a:round/>
            <a:headEnd type="none" w="med" len="med"/>
            <a:tailEnd type="none" w="med" len="med"/>
          </a:ln>
        </p:spPr>
      </p:cxnSp>
      <p:sp>
        <p:nvSpPr>
          <p:cNvPr id="93" name="TextBox 92">
            <a:extLst>
              <a:ext uri="{FF2B5EF4-FFF2-40B4-BE49-F238E27FC236}">
                <a16:creationId xmlns="" xmlns:a16="http://schemas.microsoft.com/office/drawing/2014/main" id="{B8CD2434-2176-470D-8748-2E1FA6F56C2F}"/>
              </a:ext>
            </a:extLst>
          </p:cNvPr>
          <p:cNvSpPr txBox="1"/>
          <p:nvPr/>
        </p:nvSpPr>
        <p:spPr>
          <a:xfrm>
            <a:off x="1676141" y="1983287"/>
            <a:ext cx="2648910" cy="830997"/>
          </a:xfrm>
          <a:prstGeom prst="rect">
            <a:avLst/>
          </a:prstGeom>
          <a:noFill/>
        </p:spPr>
        <p:txBody>
          <a:bodyPr wrap="square">
            <a:spAutoFit/>
          </a:bodyPr>
          <a:lstStyle/>
          <a:p>
            <a:pPr algn="ctr"/>
            <a:r>
              <a:rPr lang="vi-VN" sz="2400" b="1" dirty="0">
                <a:solidFill>
                  <a:srgbClr val="0033CC"/>
                </a:solidFill>
                <a:effectLst/>
                <a:latin typeface="Muli"/>
              </a:rPr>
              <a:t>T</a:t>
            </a:r>
            <a:r>
              <a:rPr lang="en-US" sz="2400" b="1" dirty="0" err="1">
                <a:solidFill>
                  <a:srgbClr val="0033CC"/>
                </a:solidFill>
                <a:effectLst/>
                <a:latin typeface="Muli"/>
              </a:rPr>
              <a:t>rình</a:t>
            </a:r>
            <a:r>
              <a:rPr lang="en-US" sz="2400" b="1" dirty="0">
                <a:solidFill>
                  <a:srgbClr val="0033CC"/>
                </a:solidFill>
                <a:effectLst/>
                <a:latin typeface="Muli"/>
              </a:rPr>
              <a:t> </a:t>
            </a:r>
            <a:r>
              <a:rPr lang="en-US" sz="2400" b="1" dirty="0" err="1">
                <a:solidFill>
                  <a:srgbClr val="0033CC"/>
                </a:solidFill>
                <a:effectLst/>
                <a:latin typeface="Muli"/>
              </a:rPr>
              <a:t>độ</a:t>
            </a:r>
            <a:r>
              <a:rPr lang="en-US" sz="2400" b="1" dirty="0">
                <a:solidFill>
                  <a:srgbClr val="0033CC"/>
                </a:solidFill>
                <a:effectLst/>
                <a:latin typeface="Muli"/>
              </a:rPr>
              <a:t> </a:t>
            </a:r>
            <a:r>
              <a:rPr lang="en-US" sz="2400" b="1" dirty="0" err="1">
                <a:solidFill>
                  <a:srgbClr val="0033CC"/>
                </a:solidFill>
                <a:effectLst/>
                <a:latin typeface="Muli"/>
              </a:rPr>
              <a:t>khai</a:t>
            </a:r>
            <a:r>
              <a:rPr lang="en-US" sz="2400" b="1" dirty="0">
                <a:solidFill>
                  <a:srgbClr val="0033CC"/>
                </a:solidFill>
                <a:effectLst/>
                <a:latin typeface="Muli"/>
              </a:rPr>
              <a:t> </a:t>
            </a:r>
            <a:r>
              <a:rPr lang="en-US" sz="2400" b="1" dirty="0" err="1">
                <a:solidFill>
                  <a:srgbClr val="0033CC"/>
                </a:solidFill>
                <a:effectLst/>
                <a:latin typeface="Muli"/>
              </a:rPr>
              <a:t>thác</a:t>
            </a:r>
            <a:r>
              <a:rPr lang="en-US" sz="2400" b="1" dirty="0">
                <a:solidFill>
                  <a:srgbClr val="0033CC"/>
                </a:solidFill>
                <a:effectLst/>
                <a:latin typeface="Muli"/>
              </a:rPr>
              <a:t> </a:t>
            </a:r>
            <a:endParaRPr lang="vi-VN" sz="2400" b="1" dirty="0">
              <a:solidFill>
                <a:srgbClr val="0033CC"/>
              </a:solidFill>
              <a:effectLst/>
              <a:latin typeface="Muli"/>
            </a:endParaRPr>
          </a:p>
          <a:p>
            <a:pPr algn="ctr"/>
            <a:r>
              <a:rPr lang="en-US" sz="2400" b="1" dirty="0" err="1">
                <a:solidFill>
                  <a:srgbClr val="0033CC"/>
                </a:solidFill>
                <a:effectLst/>
                <a:latin typeface="Muli"/>
              </a:rPr>
              <a:t>sức</a:t>
            </a:r>
            <a:r>
              <a:rPr lang="en-US" sz="2400" b="1" dirty="0">
                <a:solidFill>
                  <a:srgbClr val="0033CC"/>
                </a:solidFill>
                <a:effectLst/>
                <a:latin typeface="Muli"/>
              </a:rPr>
              <a:t> lao </a:t>
            </a:r>
            <a:r>
              <a:rPr lang="en-US" sz="2400" b="1" dirty="0" err="1">
                <a:solidFill>
                  <a:srgbClr val="0033CC"/>
                </a:solidFill>
                <a:effectLst/>
                <a:latin typeface="Muli"/>
              </a:rPr>
              <a:t>động</a:t>
            </a:r>
            <a:endParaRPr lang="en-US" sz="2400" b="1" dirty="0">
              <a:solidFill>
                <a:srgbClr val="0033CC"/>
              </a:solidFill>
            </a:endParaRPr>
          </a:p>
        </p:txBody>
      </p:sp>
      <p:sp>
        <p:nvSpPr>
          <p:cNvPr id="95" name="TextBox 94">
            <a:extLst>
              <a:ext uri="{FF2B5EF4-FFF2-40B4-BE49-F238E27FC236}">
                <a16:creationId xmlns="" xmlns:a16="http://schemas.microsoft.com/office/drawing/2014/main" id="{D4A25FB5-69B1-42FA-90C5-8905BD74E5C3}"/>
              </a:ext>
            </a:extLst>
          </p:cNvPr>
          <p:cNvSpPr txBox="1"/>
          <p:nvPr/>
        </p:nvSpPr>
        <p:spPr>
          <a:xfrm>
            <a:off x="6511671" y="2828335"/>
            <a:ext cx="2648340" cy="830997"/>
          </a:xfrm>
          <a:prstGeom prst="rect">
            <a:avLst/>
          </a:prstGeom>
          <a:noFill/>
        </p:spPr>
        <p:txBody>
          <a:bodyPr wrap="square">
            <a:spAutoFit/>
          </a:bodyPr>
          <a:lstStyle/>
          <a:p>
            <a:pPr algn="ctr"/>
            <a:r>
              <a:rPr lang="vi-VN" sz="2400" b="1" dirty="0">
                <a:solidFill>
                  <a:srgbClr val="008000"/>
                </a:solidFill>
                <a:effectLst/>
                <a:latin typeface="Muli"/>
              </a:rPr>
              <a:t>N</a:t>
            </a:r>
            <a:r>
              <a:rPr lang="en-US" sz="2400" b="1" dirty="0" err="1">
                <a:solidFill>
                  <a:srgbClr val="008000"/>
                </a:solidFill>
                <a:effectLst/>
                <a:latin typeface="Muli"/>
              </a:rPr>
              <a:t>ăng</a:t>
            </a:r>
            <a:r>
              <a:rPr lang="en-US" sz="2400" b="1" dirty="0">
                <a:solidFill>
                  <a:srgbClr val="008000"/>
                </a:solidFill>
                <a:effectLst/>
                <a:latin typeface="Muli"/>
              </a:rPr>
              <a:t> </a:t>
            </a:r>
            <a:r>
              <a:rPr lang="en-US" sz="2400" b="1" dirty="0" err="1">
                <a:solidFill>
                  <a:srgbClr val="008000"/>
                </a:solidFill>
                <a:effectLst/>
                <a:latin typeface="Muli"/>
              </a:rPr>
              <a:t>suất</a:t>
            </a:r>
            <a:r>
              <a:rPr lang="en-US" sz="2400" b="1" dirty="0">
                <a:solidFill>
                  <a:srgbClr val="008000"/>
                </a:solidFill>
                <a:effectLst/>
                <a:latin typeface="Muli"/>
              </a:rPr>
              <a:t> lao </a:t>
            </a:r>
            <a:r>
              <a:rPr lang="en-US" sz="2400" b="1" dirty="0" err="1">
                <a:solidFill>
                  <a:srgbClr val="008000"/>
                </a:solidFill>
                <a:effectLst/>
                <a:latin typeface="Muli"/>
              </a:rPr>
              <a:t>động</a:t>
            </a:r>
            <a:endParaRPr lang="vi-VN" sz="2400" b="1" dirty="0">
              <a:solidFill>
                <a:srgbClr val="008000"/>
              </a:solidFill>
              <a:effectLst/>
              <a:latin typeface="Muli"/>
            </a:endParaRPr>
          </a:p>
          <a:p>
            <a:pPr algn="ctr"/>
            <a:r>
              <a:rPr lang="en-US" sz="2400" b="1" dirty="0">
                <a:solidFill>
                  <a:srgbClr val="008000"/>
                </a:solidFill>
                <a:effectLst/>
                <a:latin typeface="Muli"/>
              </a:rPr>
              <a:t> </a:t>
            </a:r>
            <a:r>
              <a:rPr lang="en-US" sz="2400" b="1" dirty="0" err="1">
                <a:solidFill>
                  <a:srgbClr val="008000"/>
                </a:solidFill>
                <a:effectLst/>
                <a:latin typeface="Muli"/>
              </a:rPr>
              <a:t>xã</a:t>
            </a:r>
            <a:r>
              <a:rPr lang="en-US" sz="2400" b="1" dirty="0">
                <a:solidFill>
                  <a:srgbClr val="008000"/>
                </a:solidFill>
                <a:effectLst/>
                <a:latin typeface="Muli"/>
              </a:rPr>
              <a:t> </a:t>
            </a:r>
            <a:r>
              <a:rPr lang="en-US" sz="2400" b="1" dirty="0" err="1">
                <a:solidFill>
                  <a:srgbClr val="008000"/>
                </a:solidFill>
                <a:effectLst/>
                <a:latin typeface="Muli"/>
              </a:rPr>
              <a:t>hội</a:t>
            </a:r>
            <a:r>
              <a:rPr lang="en-US" sz="2400" b="1" dirty="0">
                <a:solidFill>
                  <a:srgbClr val="008000"/>
                </a:solidFill>
                <a:effectLst/>
                <a:latin typeface="Muli"/>
              </a:rPr>
              <a:t>.</a:t>
            </a:r>
            <a:endParaRPr lang="en-US" sz="2400" b="1" dirty="0">
              <a:solidFill>
                <a:srgbClr val="008000"/>
              </a:solidFill>
            </a:endParaRPr>
          </a:p>
        </p:txBody>
      </p:sp>
      <p:sp>
        <p:nvSpPr>
          <p:cNvPr id="97" name="TextBox 96">
            <a:extLst>
              <a:ext uri="{FF2B5EF4-FFF2-40B4-BE49-F238E27FC236}">
                <a16:creationId xmlns="" xmlns:a16="http://schemas.microsoft.com/office/drawing/2014/main" id="{3F91DC0C-9B75-4104-9255-CEE8CC9E90E9}"/>
              </a:ext>
            </a:extLst>
          </p:cNvPr>
          <p:cNvSpPr txBox="1"/>
          <p:nvPr/>
        </p:nvSpPr>
        <p:spPr>
          <a:xfrm>
            <a:off x="1676140" y="4221515"/>
            <a:ext cx="2696555" cy="830997"/>
          </a:xfrm>
          <a:prstGeom prst="rect">
            <a:avLst/>
          </a:prstGeom>
          <a:noFill/>
        </p:spPr>
        <p:txBody>
          <a:bodyPr wrap="square">
            <a:spAutoFit/>
          </a:bodyPr>
          <a:lstStyle/>
          <a:p>
            <a:pPr algn="ctr"/>
            <a:r>
              <a:rPr lang="vi-VN" sz="2400" b="1" dirty="0">
                <a:solidFill>
                  <a:srgbClr val="663300"/>
                </a:solidFill>
                <a:latin typeface="Muli"/>
              </a:rPr>
              <a:t>S</a:t>
            </a:r>
            <a:r>
              <a:rPr lang="en-US" sz="2400" b="1" dirty="0">
                <a:solidFill>
                  <a:srgbClr val="663300"/>
                </a:solidFill>
                <a:effectLst/>
                <a:latin typeface="Muli"/>
              </a:rPr>
              <a:t>ử </a:t>
            </a:r>
            <a:r>
              <a:rPr lang="en-US" sz="2400" b="1" dirty="0" err="1">
                <a:solidFill>
                  <a:srgbClr val="663300"/>
                </a:solidFill>
                <a:effectLst/>
                <a:latin typeface="Muli"/>
              </a:rPr>
              <a:t>dụng</a:t>
            </a:r>
            <a:r>
              <a:rPr lang="en-US" sz="2400" b="1" dirty="0">
                <a:solidFill>
                  <a:srgbClr val="663300"/>
                </a:solidFill>
                <a:effectLst/>
                <a:latin typeface="Muli"/>
              </a:rPr>
              <a:t> </a:t>
            </a:r>
            <a:r>
              <a:rPr lang="en-US" sz="2400" b="1" dirty="0" err="1">
                <a:solidFill>
                  <a:srgbClr val="663300"/>
                </a:solidFill>
                <a:effectLst/>
                <a:latin typeface="Muli"/>
              </a:rPr>
              <a:t>hiệu</a:t>
            </a:r>
            <a:r>
              <a:rPr lang="en-US" sz="2400" b="1" dirty="0">
                <a:solidFill>
                  <a:srgbClr val="663300"/>
                </a:solidFill>
                <a:effectLst/>
                <a:latin typeface="Muli"/>
              </a:rPr>
              <a:t> </a:t>
            </a:r>
            <a:r>
              <a:rPr lang="en-US" sz="2400" b="1" dirty="0" err="1">
                <a:solidFill>
                  <a:srgbClr val="663300"/>
                </a:solidFill>
                <a:effectLst/>
                <a:latin typeface="Muli"/>
              </a:rPr>
              <a:t>quả</a:t>
            </a:r>
            <a:endParaRPr lang="vi-VN" sz="2400" b="1" dirty="0">
              <a:solidFill>
                <a:srgbClr val="663300"/>
              </a:solidFill>
              <a:effectLst/>
              <a:latin typeface="Muli"/>
            </a:endParaRPr>
          </a:p>
          <a:p>
            <a:pPr algn="ctr"/>
            <a:r>
              <a:rPr lang="en-US" sz="2400" b="1" dirty="0">
                <a:solidFill>
                  <a:srgbClr val="663300"/>
                </a:solidFill>
                <a:effectLst/>
                <a:latin typeface="Muli"/>
              </a:rPr>
              <a:t> </a:t>
            </a:r>
            <a:r>
              <a:rPr lang="en-US" sz="2400" b="1" dirty="0" err="1">
                <a:solidFill>
                  <a:srgbClr val="663300"/>
                </a:solidFill>
                <a:effectLst/>
                <a:latin typeface="Muli"/>
              </a:rPr>
              <a:t>máy</a:t>
            </a:r>
            <a:r>
              <a:rPr lang="en-US" sz="2400" b="1" dirty="0">
                <a:solidFill>
                  <a:srgbClr val="663300"/>
                </a:solidFill>
                <a:effectLst/>
                <a:latin typeface="Muli"/>
              </a:rPr>
              <a:t> </a:t>
            </a:r>
            <a:r>
              <a:rPr lang="en-US" sz="2400" b="1" dirty="0" err="1">
                <a:solidFill>
                  <a:srgbClr val="663300"/>
                </a:solidFill>
                <a:effectLst/>
                <a:latin typeface="Muli"/>
              </a:rPr>
              <a:t>móc</a:t>
            </a:r>
            <a:r>
              <a:rPr lang="en-US" sz="2400" b="1" dirty="0">
                <a:solidFill>
                  <a:srgbClr val="663300"/>
                </a:solidFill>
                <a:effectLst/>
                <a:latin typeface="Muli"/>
              </a:rPr>
              <a:t>.</a:t>
            </a:r>
            <a:endParaRPr lang="en-US" sz="2400" b="1" dirty="0">
              <a:solidFill>
                <a:srgbClr val="663300"/>
              </a:solidFill>
            </a:endParaRPr>
          </a:p>
        </p:txBody>
      </p:sp>
      <p:sp>
        <p:nvSpPr>
          <p:cNvPr id="99" name="TextBox 98">
            <a:extLst>
              <a:ext uri="{FF2B5EF4-FFF2-40B4-BE49-F238E27FC236}">
                <a16:creationId xmlns="" xmlns:a16="http://schemas.microsoft.com/office/drawing/2014/main" id="{8406F806-4D0F-42AB-91D3-5BF725CAD189}"/>
              </a:ext>
            </a:extLst>
          </p:cNvPr>
          <p:cNvSpPr txBox="1"/>
          <p:nvPr/>
        </p:nvSpPr>
        <p:spPr>
          <a:xfrm>
            <a:off x="6435873" y="5430765"/>
            <a:ext cx="2648340" cy="830997"/>
          </a:xfrm>
          <a:prstGeom prst="rect">
            <a:avLst/>
          </a:prstGeom>
          <a:noFill/>
        </p:spPr>
        <p:txBody>
          <a:bodyPr wrap="square">
            <a:spAutoFit/>
          </a:bodyPr>
          <a:lstStyle/>
          <a:p>
            <a:pPr algn="ctr"/>
            <a:r>
              <a:rPr lang="vi-VN" sz="2400" b="1" dirty="0">
                <a:solidFill>
                  <a:srgbClr val="010101"/>
                </a:solidFill>
                <a:latin typeface="Muli"/>
              </a:rPr>
              <a:t>Đ</a:t>
            </a:r>
            <a:r>
              <a:rPr lang="vi-VN" sz="2400" b="1" dirty="0">
                <a:solidFill>
                  <a:srgbClr val="010101"/>
                </a:solidFill>
                <a:effectLst/>
                <a:latin typeface="Muli"/>
              </a:rPr>
              <a:t>ại lượng tư bản </a:t>
            </a:r>
          </a:p>
          <a:p>
            <a:pPr algn="ctr"/>
            <a:r>
              <a:rPr lang="vi-VN" sz="2400" b="1" dirty="0">
                <a:solidFill>
                  <a:srgbClr val="010101"/>
                </a:solidFill>
                <a:effectLst/>
                <a:latin typeface="Muli"/>
              </a:rPr>
              <a:t>ứng trước.</a:t>
            </a:r>
            <a:endParaRPr lang="en-US" sz="2400" b="1" dirty="0"/>
          </a:p>
        </p:txBody>
      </p:sp>
      <p:pic>
        <p:nvPicPr>
          <p:cNvPr id="70" name="Picture 6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1000" fill="hold"/>
                                        <p:tgtEl>
                                          <p:spTgt spid="37"/>
                                        </p:tgtEl>
                                        <p:attrNameLst>
                                          <p:attrName>ppt_w</p:attrName>
                                        </p:attrNameLst>
                                      </p:cBhvr>
                                      <p:tavLst>
                                        <p:tav tm="0">
                                          <p:val>
                                            <p:fltVal val="0"/>
                                          </p:val>
                                        </p:tav>
                                        <p:tav tm="100000">
                                          <p:val>
                                            <p:strVal val="#ppt_w"/>
                                          </p:val>
                                        </p:tav>
                                      </p:tavLst>
                                    </p:anim>
                                    <p:anim calcmode="lin" valueType="num">
                                      <p:cBhvr>
                                        <p:cTn id="8" dur="1000" fill="hold"/>
                                        <p:tgtEl>
                                          <p:spTgt spid="37"/>
                                        </p:tgtEl>
                                        <p:attrNameLst>
                                          <p:attrName>ppt_h</p:attrName>
                                        </p:attrNameLst>
                                      </p:cBhvr>
                                      <p:tavLst>
                                        <p:tav tm="0">
                                          <p:val>
                                            <p:fltVal val="0"/>
                                          </p:val>
                                        </p:tav>
                                        <p:tav tm="100000">
                                          <p:val>
                                            <p:strVal val="#ppt_h"/>
                                          </p:val>
                                        </p:tav>
                                      </p:tavLst>
                                    </p:anim>
                                    <p:anim calcmode="lin" valueType="num">
                                      <p:cBhvr>
                                        <p:cTn id="9" dur="1000" fill="hold"/>
                                        <p:tgtEl>
                                          <p:spTgt spid="37"/>
                                        </p:tgtEl>
                                        <p:attrNameLst>
                                          <p:attrName>style.rotation</p:attrName>
                                        </p:attrNameLst>
                                      </p:cBhvr>
                                      <p:tavLst>
                                        <p:tav tm="0">
                                          <p:val>
                                            <p:fltVal val="90"/>
                                          </p:val>
                                        </p:tav>
                                        <p:tav tm="100000">
                                          <p:val>
                                            <p:fltVal val="0"/>
                                          </p:val>
                                        </p:tav>
                                      </p:tavLst>
                                    </p:anim>
                                    <p:animEffect transition="in" filter="fade">
                                      <p:cBhvr>
                                        <p:cTn id="10" dur="1000"/>
                                        <p:tgtEl>
                                          <p:spTgt spid="3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8"/>
                                        </p:tgtEl>
                                        <p:attrNameLst>
                                          <p:attrName>style.visibility</p:attrName>
                                        </p:attrNameLst>
                                      </p:cBhvr>
                                      <p:to>
                                        <p:strVal val="visible"/>
                                      </p:to>
                                    </p:set>
                                    <p:anim calcmode="lin" valueType="num">
                                      <p:cBhvr>
                                        <p:cTn id="13" dur="1000" fill="hold"/>
                                        <p:tgtEl>
                                          <p:spTgt spid="38"/>
                                        </p:tgtEl>
                                        <p:attrNameLst>
                                          <p:attrName>ppt_w</p:attrName>
                                        </p:attrNameLst>
                                      </p:cBhvr>
                                      <p:tavLst>
                                        <p:tav tm="0">
                                          <p:val>
                                            <p:fltVal val="0"/>
                                          </p:val>
                                        </p:tav>
                                        <p:tav tm="100000">
                                          <p:val>
                                            <p:strVal val="#ppt_w"/>
                                          </p:val>
                                        </p:tav>
                                      </p:tavLst>
                                    </p:anim>
                                    <p:anim calcmode="lin" valueType="num">
                                      <p:cBhvr>
                                        <p:cTn id="14" dur="1000" fill="hold"/>
                                        <p:tgtEl>
                                          <p:spTgt spid="38"/>
                                        </p:tgtEl>
                                        <p:attrNameLst>
                                          <p:attrName>ppt_h</p:attrName>
                                        </p:attrNameLst>
                                      </p:cBhvr>
                                      <p:tavLst>
                                        <p:tav tm="0">
                                          <p:val>
                                            <p:fltVal val="0"/>
                                          </p:val>
                                        </p:tav>
                                        <p:tav tm="100000">
                                          <p:val>
                                            <p:strVal val="#ppt_h"/>
                                          </p:val>
                                        </p:tav>
                                      </p:tavLst>
                                    </p:anim>
                                    <p:anim calcmode="lin" valueType="num">
                                      <p:cBhvr>
                                        <p:cTn id="15" dur="1000" fill="hold"/>
                                        <p:tgtEl>
                                          <p:spTgt spid="38"/>
                                        </p:tgtEl>
                                        <p:attrNameLst>
                                          <p:attrName>style.rotation</p:attrName>
                                        </p:attrNameLst>
                                      </p:cBhvr>
                                      <p:tavLst>
                                        <p:tav tm="0">
                                          <p:val>
                                            <p:fltVal val="90"/>
                                          </p:val>
                                        </p:tav>
                                        <p:tav tm="100000">
                                          <p:val>
                                            <p:fltVal val="0"/>
                                          </p:val>
                                        </p:tav>
                                      </p:tavLst>
                                    </p:anim>
                                    <p:animEffect transition="in" filter="fade">
                                      <p:cBhvr>
                                        <p:cTn id="16" dur="1000"/>
                                        <p:tgtEl>
                                          <p:spTgt spid="38"/>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39"/>
                                        </p:tgtEl>
                                        <p:attrNameLst>
                                          <p:attrName>style.visibility</p:attrName>
                                        </p:attrNameLst>
                                      </p:cBhvr>
                                      <p:to>
                                        <p:strVal val="visible"/>
                                      </p:to>
                                    </p:set>
                                    <p:animEffect transition="in" filter="circle(in)">
                                      <p:cBhvr>
                                        <p:cTn id="21" dur="2000"/>
                                        <p:tgtEl>
                                          <p:spTgt spid="39"/>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40"/>
                                        </p:tgtEl>
                                        <p:attrNameLst>
                                          <p:attrName>style.visibility</p:attrName>
                                        </p:attrNameLst>
                                      </p:cBhvr>
                                      <p:to>
                                        <p:strVal val="visible"/>
                                      </p:to>
                                    </p:set>
                                    <p:animEffect transition="in" filter="circle(in)">
                                      <p:cBhvr>
                                        <p:cTn id="24" dur="2000"/>
                                        <p:tgtEl>
                                          <p:spTgt spid="40"/>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circle(in)">
                                      <p:cBhvr>
                                        <p:cTn id="27" dur="2000"/>
                                        <p:tgtEl>
                                          <p:spTgt spid="41"/>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42"/>
                                        </p:tgtEl>
                                        <p:attrNameLst>
                                          <p:attrName>style.visibility</p:attrName>
                                        </p:attrNameLst>
                                      </p:cBhvr>
                                      <p:to>
                                        <p:strVal val="visible"/>
                                      </p:to>
                                    </p:set>
                                    <p:animEffect transition="in" filter="circle(in)">
                                      <p:cBhvr>
                                        <p:cTn id="30" dur="2000"/>
                                        <p:tgtEl>
                                          <p:spTgt spid="42"/>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Effect transition="in" filter="circle(in)">
                                      <p:cBhvr>
                                        <p:cTn id="33" dur="2000"/>
                                        <p:tgtEl>
                                          <p:spTgt spid="46"/>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47"/>
                                        </p:tgtEl>
                                        <p:attrNameLst>
                                          <p:attrName>style.visibility</p:attrName>
                                        </p:attrNameLst>
                                      </p:cBhvr>
                                      <p:to>
                                        <p:strVal val="visible"/>
                                      </p:to>
                                    </p:set>
                                    <p:animEffect transition="in" filter="circle(in)">
                                      <p:cBhvr>
                                        <p:cTn id="36" dur="2000"/>
                                        <p:tgtEl>
                                          <p:spTgt spid="47"/>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48"/>
                                        </p:tgtEl>
                                        <p:attrNameLst>
                                          <p:attrName>style.visibility</p:attrName>
                                        </p:attrNameLst>
                                      </p:cBhvr>
                                      <p:to>
                                        <p:strVal val="visible"/>
                                      </p:to>
                                    </p:set>
                                    <p:animEffect transition="in" filter="circle(in)">
                                      <p:cBhvr>
                                        <p:cTn id="39" dur="2000"/>
                                        <p:tgtEl>
                                          <p:spTgt spid="48"/>
                                        </p:tgtEl>
                                      </p:cBhvr>
                                    </p:animEffect>
                                  </p:childTnLst>
                                </p:cTn>
                              </p:par>
                              <p:par>
                                <p:cTn id="40" presetID="6" presetClass="entr" presetSubtype="16" fill="hold" nodeType="with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circle(in)">
                                      <p:cBhvr>
                                        <p:cTn id="42" dur="2000"/>
                                        <p:tgtEl>
                                          <p:spTgt spid="49"/>
                                        </p:tgtEl>
                                      </p:cBhvr>
                                    </p:animEffect>
                                  </p:childTnLst>
                                </p:cTn>
                              </p:par>
                              <p:par>
                                <p:cTn id="43" presetID="6" presetClass="entr" presetSubtype="16" fill="hold" nodeType="withEffect">
                                  <p:stCondLst>
                                    <p:cond delay="0"/>
                                  </p:stCondLst>
                                  <p:childTnLst>
                                    <p:set>
                                      <p:cBhvr>
                                        <p:cTn id="44" dur="1" fill="hold">
                                          <p:stCondLst>
                                            <p:cond delay="0"/>
                                          </p:stCondLst>
                                        </p:cTn>
                                        <p:tgtEl>
                                          <p:spTgt spid="66"/>
                                        </p:tgtEl>
                                        <p:attrNameLst>
                                          <p:attrName>style.visibility</p:attrName>
                                        </p:attrNameLst>
                                      </p:cBhvr>
                                      <p:to>
                                        <p:strVal val="visible"/>
                                      </p:to>
                                    </p:set>
                                    <p:animEffect transition="in" filter="circle(in)">
                                      <p:cBhvr>
                                        <p:cTn id="45" dur="2000"/>
                                        <p:tgtEl>
                                          <p:spTgt spid="66"/>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circle(in)">
                                      <p:cBhvr>
                                        <p:cTn id="48" dur="2000"/>
                                        <p:tgtEl>
                                          <p:spTgt spid="69"/>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71"/>
                                        </p:tgtEl>
                                        <p:attrNameLst>
                                          <p:attrName>style.visibility</p:attrName>
                                        </p:attrNameLst>
                                      </p:cBhvr>
                                      <p:to>
                                        <p:strVal val="visible"/>
                                      </p:to>
                                    </p:set>
                                    <p:animEffect transition="in" filter="circle(in)">
                                      <p:cBhvr>
                                        <p:cTn id="51" dur="2000"/>
                                        <p:tgtEl>
                                          <p:spTgt spid="71"/>
                                        </p:tgtEl>
                                      </p:cBhvr>
                                    </p:animEffect>
                                  </p:childTnLst>
                                </p:cTn>
                              </p:par>
                              <p:par>
                                <p:cTn id="52" presetID="6" presetClass="entr" presetSubtype="16" fill="hold" nodeType="withEffect">
                                  <p:stCondLst>
                                    <p:cond delay="0"/>
                                  </p:stCondLst>
                                  <p:childTnLst>
                                    <p:set>
                                      <p:cBhvr>
                                        <p:cTn id="53" dur="1" fill="hold">
                                          <p:stCondLst>
                                            <p:cond delay="0"/>
                                          </p:stCondLst>
                                        </p:cTn>
                                        <p:tgtEl>
                                          <p:spTgt spid="72"/>
                                        </p:tgtEl>
                                        <p:attrNameLst>
                                          <p:attrName>style.visibility</p:attrName>
                                        </p:attrNameLst>
                                      </p:cBhvr>
                                      <p:to>
                                        <p:strVal val="visible"/>
                                      </p:to>
                                    </p:set>
                                    <p:animEffect transition="in" filter="circle(in)">
                                      <p:cBhvr>
                                        <p:cTn id="54" dur="2000"/>
                                        <p:tgtEl>
                                          <p:spTgt spid="72"/>
                                        </p:tgtEl>
                                      </p:cBhvr>
                                    </p:animEffect>
                                  </p:childTnLst>
                                </p:cTn>
                              </p:par>
                              <p:par>
                                <p:cTn id="55" presetID="6" presetClass="entr" presetSubtype="16" fill="hold" nodeType="withEffect">
                                  <p:stCondLst>
                                    <p:cond delay="0"/>
                                  </p:stCondLst>
                                  <p:childTnLst>
                                    <p:set>
                                      <p:cBhvr>
                                        <p:cTn id="56" dur="1" fill="hold">
                                          <p:stCondLst>
                                            <p:cond delay="0"/>
                                          </p:stCondLst>
                                        </p:cTn>
                                        <p:tgtEl>
                                          <p:spTgt spid="89"/>
                                        </p:tgtEl>
                                        <p:attrNameLst>
                                          <p:attrName>style.visibility</p:attrName>
                                        </p:attrNameLst>
                                      </p:cBhvr>
                                      <p:to>
                                        <p:strVal val="visible"/>
                                      </p:to>
                                    </p:set>
                                    <p:animEffect transition="in" filter="circle(in)">
                                      <p:cBhvr>
                                        <p:cTn id="57" dur="2000"/>
                                        <p:tgtEl>
                                          <p:spTgt spid="89"/>
                                        </p:tgtEl>
                                      </p:cBhvr>
                                    </p:animEffect>
                                  </p:childTnLst>
                                </p:cTn>
                              </p:par>
                              <p:par>
                                <p:cTn id="58" presetID="6" presetClass="entr" presetSubtype="16" fill="hold" nodeType="withEffect">
                                  <p:stCondLst>
                                    <p:cond delay="0"/>
                                  </p:stCondLst>
                                  <p:childTnLst>
                                    <p:set>
                                      <p:cBhvr>
                                        <p:cTn id="59" dur="1" fill="hold">
                                          <p:stCondLst>
                                            <p:cond delay="0"/>
                                          </p:stCondLst>
                                        </p:cTn>
                                        <p:tgtEl>
                                          <p:spTgt spid="90"/>
                                        </p:tgtEl>
                                        <p:attrNameLst>
                                          <p:attrName>style.visibility</p:attrName>
                                        </p:attrNameLst>
                                      </p:cBhvr>
                                      <p:to>
                                        <p:strVal val="visible"/>
                                      </p:to>
                                    </p:set>
                                    <p:animEffect transition="in" filter="circle(in)">
                                      <p:cBhvr>
                                        <p:cTn id="60" dur="2000"/>
                                        <p:tgtEl>
                                          <p:spTgt spid="90"/>
                                        </p:tgtEl>
                                      </p:cBhvr>
                                    </p:animEffect>
                                  </p:childTnLst>
                                </p:cTn>
                              </p:par>
                              <p:par>
                                <p:cTn id="61" presetID="6" presetClass="entr" presetSubtype="16" fill="hold" nodeType="withEffect">
                                  <p:stCondLst>
                                    <p:cond delay="0"/>
                                  </p:stCondLst>
                                  <p:childTnLst>
                                    <p:set>
                                      <p:cBhvr>
                                        <p:cTn id="62" dur="1" fill="hold">
                                          <p:stCondLst>
                                            <p:cond delay="0"/>
                                          </p:stCondLst>
                                        </p:cTn>
                                        <p:tgtEl>
                                          <p:spTgt spid="91"/>
                                        </p:tgtEl>
                                        <p:attrNameLst>
                                          <p:attrName>style.visibility</p:attrName>
                                        </p:attrNameLst>
                                      </p:cBhvr>
                                      <p:to>
                                        <p:strVal val="visible"/>
                                      </p:to>
                                    </p:set>
                                    <p:animEffect transition="in" filter="circle(in)">
                                      <p:cBhvr>
                                        <p:cTn id="63" dur="2000"/>
                                        <p:tgtEl>
                                          <p:spTgt spid="91"/>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93"/>
                                        </p:tgtEl>
                                        <p:attrNameLst>
                                          <p:attrName>style.visibility</p:attrName>
                                        </p:attrNameLst>
                                      </p:cBhvr>
                                      <p:to>
                                        <p:strVal val="visible"/>
                                      </p:to>
                                    </p:set>
                                    <p:animEffect transition="in" filter="circle(in)">
                                      <p:cBhvr>
                                        <p:cTn id="66" dur="2000"/>
                                        <p:tgtEl>
                                          <p:spTgt spid="93"/>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95"/>
                                        </p:tgtEl>
                                        <p:attrNameLst>
                                          <p:attrName>style.visibility</p:attrName>
                                        </p:attrNameLst>
                                      </p:cBhvr>
                                      <p:to>
                                        <p:strVal val="visible"/>
                                      </p:to>
                                    </p:set>
                                    <p:animEffect transition="in" filter="circle(in)">
                                      <p:cBhvr>
                                        <p:cTn id="69" dur="2000"/>
                                        <p:tgtEl>
                                          <p:spTgt spid="95"/>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97"/>
                                        </p:tgtEl>
                                        <p:attrNameLst>
                                          <p:attrName>style.visibility</p:attrName>
                                        </p:attrNameLst>
                                      </p:cBhvr>
                                      <p:to>
                                        <p:strVal val="visible"/>
                                      </p:to>
                                    </p:set>
                                    <p:animEffect transition="in" filter="circle(in)">
                                      <p:cBhvr>
                                        <p:cTn id="72" dur="2000"/>
                                        <p:tgtEl>
                                          <p:spTgt spid="97"/>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99"/>
                                        </p:tgtEl>
                                        <p:attrNameLst>
                                          <p:attrName>style.visibility</p:attrName>
                                        </p:attrNameLst>
                                      </p:cBhvr>
                                      <p:to>
                                        <p:strVal val="visible"/>
                                      </p:to>
                                    </p:set>
                                    <p:animEffect transition="in" filter="circle(in)">
                                      <p:cBhvr>
                                        <p:cTn id="75" dur="20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animBg="1"/>
      <p:bldP spid="39" grpId="0" animBg="1"/>
      <p:bldP spid="40" grpId="0" animBg="1"/>
      <p:bldP spid="41" grpId="0" animBg="1"/>
      <p:bldP spid="42" grpId="0" animBg="1"/>
      <p:bldP spid="46" grpId="0" animBg="1"/>
      <p:bldP spid="47" grpId="0" animBg="1"/>
      <p:bldP spid="48" grpId="0" animBg="1"/>
      <p:bldP spid="69" grpId="0" animBg="1"/>
      <p:bldP spid="71" grpId="0" animBg="1"/>
      <p:bldP spid="93" grpId="0"/>
      <p:bldP spid="95" grpId="0"/>
      <p:bldP spid="97" grpId="0"/>
      <p:bldP spid="99"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3442" name="Group 3">
            <a:extLst>
              <a:ext uri="{FF2B5EF4-FFF2-40B4-BE49-F238E27FC236}">
                <a16:creationId xmlns="" xmlns:a16="http://schemas.microsoft.com/office/drawing/2014/main" id="{AFF6E0FA-7C60-45DA-9FFB-16C818B97AD6}"/>
              </a:ext>
            </a:extLst>
          </p:cNvPr>
          <p:cNvGrpSpPr>
            <a:grpSpLocks/>
          </p:cNvGrpSpPr>
          <p:nvPr/>
        </p:nvGrpSpPr>
        <p:grpSpPr bwMode="auto">
          <a:xfrm>
            <a:off x="1794782" y="2192980"/>
            <a:ext cx="1912938" cy="3605213"/>
            <a:chOff x="513" y="998"/>
            <a:chExt cx="1109" cy="2271"/>
          </a:xfrm>
        </p:grpSpPr>
        <p:sp>
          <p:nvSpPr>
            <p:cNvPr id="573462" name="Freeform 4">
              <a:extLst>
                <a:ext uri="{FF2B5EF4-FFF2-40B4-BE49-F238E27FC236}">
                  <a16:creationId xmlns="" xmlns:a16="http://schemas.microsoft.com/office/drawing/2014/main" id="{A06313C2-0B6A-493F-B9DB-3AF11376D185}"/>
                </a:ext>
              </a:extLst>
            </p:cNvPr>
            <p:cNvSpPr>
              <a:spLocks/>
            </p:cNvSpPr>
            <p:nvPr/>
          </p:nvSpPr>
          <p:spPr bwMode="gray">
            <a:xfrm flipV="1">
              <a:off x="683" y="2087"/>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solidFill>
              <a:srgbClr val="0033CC"/>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573463" name="Freeform 5">
              <a:extLst>
                <a:ext uri="{FF2B5EF4-FFF2-40B4-BE49-F238E27FC236}">
                  <a16:creationId xmlns="" xmlns:a16="http://schemas.microsoft.com/office/drawing/2014/main" id="{8D89CF12-EDA3-447B-8BC5-B805B6B99FAB}"/>
                </a:ext>
              </a:extLst>
            </p:cNvPr>
            <p:cNvSpPr>
              <a:spLocks/>
            </p:cNvSpPr>
            <p:nvPr/>
          </p:nvSpPr>
          <p:spPr bwMode="gray">
            <a:xfrm rot="-5400000">
              <a:off x="917" y="1548"/>
              <a:ext cx="301" cy="1109"/>
            </a:xfrm>
            <a:custGeom>
              <a:avLst/>
              <a:gdLst>
                <a:gd name="T0" fmla="*/ 31753 w 142"/>
                <a:gd name="T1" fmla="*/ 274 h 604"/>
                <a:gd name="T2" fmla="*/ 38642 w 142"/>
                <a:gd name="T3" fmla="*/ 111992 h 604"/>
                <a:gd name="T4" fmla="*/ 0 w 142"/>
                <a:gd name="T5" fmla="*/ 112332 h 604"/>
                <a:gd name="T6" fmla="*/ 62299 w 142"/>
                <a:gd name="T7" fmla="*/ 143217 h 604"/>
                <a:gd name="T8" fmla="*/ 122647 w 142"/>
                <a:gd name="T9" fmla="*/ 112332 h 604"/>
                <a:gd name="T10" fmla="*/ 86368 w 142"/>
                <a:gd name="T11" fmla="*/ 112332 h 604"/>
                <a:gd name="T12" fmla="*/ 85537 w 142"/>
                <a:gd name="T13" fmla="*/ 0 h 604"/>
                <a:gd name="T14" fmla="*/ 31753 w 142"/>
                <a:gd name="T15" fmla="*/ 274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0033CC"/>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573464" name="Freeform 6">
              <a:extLst>
                <a:ext uri="{FF2B5EF4-FFF2-40B4-BE49-F238E27FC236}">
                  <a16:creationId xmlns="" xmlns:a16="http://schemas.microsoft.com/office/drawing/2014/main" id="{4841AA44-597B-4EA2-BC99-EC445DEF0E04}"/>
                </a:ext>
              </a:extLst>
            </p:cNvPr>
            <p:cNvSpPr>
              <a:spLocks/>
            </p:cNvSpPr>
            <p:nvPr/>
          </p:nvSpPr>
          <p:spPr bwMode="gray">
            <a:xfrm>
              <a:off x="677" y="998"/>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solidFill>
              <a:srgbClr val="0033CC"/>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
        <p:nvSpPr>
          <p:cNvPr id="573443" name="AutoShape 7">
            <a:extLst>
              <a:ext uri="{FF2B5EF4-FFF2-40B4-BE49-F238E27FC236}">
                <a16:creationId xmlns="" xmlns:a16="http://schemas.microsoft.com/office/drawing/2014/main" id="{D1976E51-A51C-447E-A79D-3F9792708237}"/>
              </a:ext>
            </a:extLst>
          </p:cNvPr>
          <p:cNvSpPr>
            <a:spLocks noChangeArrowheads="1"/>
          </p:cNvSpPr>
          <p:nvPr/>
        </p:nvSpPr>
        <p:spPr bwMode="gray">
          <a:xfrm>
            <a:off x="4380821" y="3460160"/>
            <a:ext cx="5946829" cy="1304925"/>
          </a:xfrm>
          <a:prstGeom prst="roundRect">
            <a:avLst>
              <a:gd name="adj" fmla="val 11505"/>
            </a:avLst>
          </a:prstGeom>
          <a:solidFill>
            <a:srgbClr val="FFC000"/>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4" name="AutoShape 8">
            <a:extLst>
              <a:ext uri="{FF2B5EF4-FFF2-40B4-BE49-F238E27FC236}">
                <a16:creationId xmlns="" xmlns:a16="http://schemas.microsoft.com/office/drawing/2014/main" id="{3A39825D-1E18-4174-A1B0-489A4C8A69E5}"/>
              </a:ext>
            </a:extLst>
          </p:cNvPr>
          <p:cNvSpPr>
            <a:spLocks noChangeArrowheads="1"/>
          </p:cNvSpPr>
          <p:nvPr/>
        </p:nvSpPr>
        <p:spPr bwMode="gray">
          <a:xfrm>
            <a:off x="4788807" y="3774129"/>
            <a:ext cx="376238" cy="344488"/>
          </a:xfrm>
          <a:prstGeom prst="rightArrow">
            <a:avLst>
              <a:gd name="adj1" fmla="val 50000"/>
              <a:gd name="adj2" fmla="val 45507"/>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5" name="AutoShape 9">
            <a:extLst>
              <a:ext uri="{FF2B5EF4-FFF2-40B4-BE49-F238E27FC236}">
                <a16:creationId xmlns="" xmlns:a16="http://schemas.microsoft.com/office/drawing/2014/main" id="{F98CAFDB-2C5F-423D-86AE-7F2A6C6BDC4D}"/>
              </a:ext>
            </a:extLst>
          </p:cNvPr>
          <p:cNvSpPr>
            <a:spLocks noChangeArrowheads="1"/>
          </p:cNvSpPr>
          <p:nvPr/>
        </p:nvSpPr>
        <p:spPr bwMode="ltGray">
          <a:xfrm>
            <a:off x="4418919" y="4869504"/>
            <a:ext cx="5946829" cy="1314450"/>
          </a:xfrm>
          <a:prstGeom prst="roundRect">
            <a:avLst>
              <a:gd name="adj" fmla="val 11505"/>
            </a:avLst>
          </a:prstGeom>
          <a:solidFill>
            <a:srgbClr val="00CC00"/>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6" name="AutoShape 10">
            <a:extLst>
              <a:ext uri="{FF2B5EF4-FFF2-40B4-BE49-F238E27FC236}">
                <a16:creationId xmlns="" xmlns:a16="http://schemas.microsoft.com/office/drawing/2014/main" id="{C3C4A628-6DE1-4824-B25F-367056B6CFF3}"/>
              </a:ext>
            </a:extLst>
          </p:cNvPr>
          <p:cNvSpPr>
            <a:spLocks noChangeArrowheads="1"/>
          </p:cNvSpPr>
          <p:nvPr/>
        </p:nvSpPr>
        <p:spPr bwMode="gray">
          <a:xfrm>
            <a:off x="4788807" y="5334642"/>
            <a:ext cx="376238" cy="347662"/>
          </a:xfrm>
          <a:prstGeom prst="rightArrow">
            <a:avLst>
              <a:gd name="adj1" fmla="val 50000"/>
              <a:gd name="adj2" fmla="val 45091"/>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7" name="AutoShape 11">
            <a:extLst>
              <a:ext uri="{FF2B5EF4-FFF2-40B4-BE49-F238E27FC236}">
                <a16:creationId xmlns="" xmlns:a16="http://schemas.microsoft.com/office/drawing/2014/main" id="{85888644-5722-466D-8006-1EFA6E573636}"/>
              </a:ext>
            </a:extLst>
          </p:cNvPr>
          <p:cNvSpPr>
            <a:spLocks noChangeArrowheads="1"/>
          </p:cNvSpPr>
          <p:nvPr/>
        </p:nvSpPr>
        <p:spPr bwMode="gray">
          <a:xfrm>
            <a:off x="4380821" y="1981532"/>
            <a:ext cx="5946829" cy="1304925"/>
          </a:xfrm>
          <a:prstGeom prst="roundRect">
            <a:avLst>
              <a:gd name="adj" fmla="val 11505"/>
            </a:avLst>
          </a:prstGeom>
          <a:solidFill>
            <a:srgbClr val="0033CC"/>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8" name="AutoShape 12">
            <a:extLst>
              <a:ext uri="{FF2B5EF4-FFF2-40B4-BE49-F238E27FC236}">
                <a16:creationId xmlns="" xmlns:a16="http://schemas.microsoft.com/office/drawing/2014/main" id="{1E3E0369-96BD-4FA6-B107-5CB2FF4B352A}"/>
              </a:ext>
            </a:extLst>
          </p:cNvPr>
          <p:cNvSpPr>
            <a:spLocks noChangeArrowheads="1"/>
          </p:cNvSpPr>
          <p:nvPr/>
        </p:nvSpPr>
        <p:spPr bwMode="gray">
          <a:xfrm>
            <a:off x="4788807" y="2246954"/>
            <a:ext cx="376238" cy="344488"/>
          </a:xfrm>
          <a:prstGeom prst="rightArrow">
            <a:avLst>
              <a:gd name="adj1" fmla="val 50000"/>
              <a:gd name="adj2" fmla="val 45507"/>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9229" name="AutoShape 13">
            <a:extLst>
              <a:ext uri="{FF2B5EF4-FFF2-40B4-BE49-F238E27FC236}">
                <a16:creationId xmlns="" xmlns:a16="http://schemas.microsoft.com/office/drawing/2014/main" id="{2A912A96-9801-408C-831D-B18A6F60D599}"/>
              </a:ext>
            </a:extLst>
          </p:cNvPr>
          <p:cNvSpPr>
            <a:spLocks noChangeArrowheads="1"/>
          </p:cNvSpPr>
          <p:nvPr/>
        </p:nvSpPr>
        <p:spPr bwMode="gray">
          <a:xfrm>
            <a:off x="3824516" y="1942154"/>
            <a:ext cx="1158875" cy="1298575"/>
          </a:xfrm>
          <a:prstGeom prst="roundRect">
            <a:avLst>
              <a:gd name="adj" fmla="val 11921"/>
            </a:avLst>
          </a:prstGeom>
          <a:gradFill rotWithShape="1">
            <a:gsLst>
              <a:gs pos="0">
                <a:srgbClr val="FF9900"/>
              </a:gs>
              <a:gs pos="100000">
                <a:schemeClr val="hlink">
                  <a:gamma/>
                  <a:shade val="69804"/>
                  <a:invGamma/>
                </a:schemeClr>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p>
            <a:pPr algn="ctr" defTabSz="914400" eaLnBrk="0" fontAlgn="base" hangingPunct="0">
              <a:spcBef>
                <a:spcPct val="0"/>
              </a:spcBef>
              <a:spcAft>
                <a:spcPct val="0"/>
              </a:spcAft>
              <a:defRPr/>
            </a:pPr>
            <a:r>
              <a:rPr lang="vi-VN" sz="2400" b="1" dirty="0">
                <a:solidFill>
                  <a:schemeClr val="bg1"/>
                </a:solidFill>
                <a:latin typeface="+mj-lt"/>
                <a:cs typeface="Arial" panose="020B0604020202020204" pitchFamily="34" charset="0"/>
              </a:rPr>
              <a:t>Thứ </a:t>
            </a:r>
          </a:p>
          <a:p>
            <a:pPr algn="ctr" defTabSz="914400" eaLnBrk="0" fontAlgn="base" hangingPunct="0">
              <a:spcBef>
                <a:spcPct val="0"/>
              </a:spcBef>
              <a:spcAft>
                <a:spcPct val="0"/>
              </a:spcAft>
              <a:defRPr/>
            </a:pPr>
            <a:r>
              <a:rPr lang="vi-VN" sz="2400" b="1" dirty="0">
                <a:solidFill>
                  <a:schemeClr val="bg1"/>
                </a:solidFill>
                <a:latin typeface="+mj-lt"/>
                <a:cs typeface="Arial" panose="020B0604020202020204" pitchFamily="34" charset="0"/>
              </a:rPr>
              <a:t>nhất</a:t>
            </a:r>
            <a:endParaRPr lang="en-US" sz="2400" b="1" dirty="0">
              <a:solidFill>
                <a:schemeClr val="bg1"/>
              </a:solidFill>
              <a:latin typeface="+mj-lt"/>
              <a:cs typeface="Arial" panose="020B0604020202020204" pitchFamily="34" charset="0"/>
            </a:endParaRPr>
          </a:p>
        </p:txBody>
      </p:sp>
      <p:sp>
        <p:nvSpPr>
          <p:cNvPr id="9230" name="Freeform 14">
            <a:extLst>
              <a:ext uri="{FF2B5EF4-FFF2-40B4-BE49-F238E27FC236}">
                <a16:creationId xmlns="" xmlns:a16="http://schemas.microsoft.com/office/drawing/2014/main" id="{B1B65EE5-BCED-4FE3-AA03-7140C21C02EC}"/>
              </a:ext>
            </a:extLst>
          </p:cNvPr>
          <p:cNvSpPr>
            <a:spLocks/>
          </p:cNvSpPr>
          <p:nvPr/>
        </p:nvSpPr>
        <p:spPr bwMode="gray">
          <a:xfrm>
            <a:off x="3861708" y="1900879"/>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8627"/>
                  <a:invGamma/>
                </a:schemeClr>
              </a:gs>
              <a:gs pos="50000">
                <a:schemeClr val="hlink">
                  <a:alpha val="0"/>
                </a:schemeClr>
              </a:gs>
              <a:gs pos="100000">
                <a:schemeClr val="hlink">
                  <a:gamma/>
                  <a:tint val="48627"/>
                  <a:invGamma/>
                </a:schemeClr>
              </a:gs>
            </a:gsLst>
            <a:lin ang="2700000" scaled="1"/>
          </a:gradFill>
          <a:ln w="0">
            <a:noFill/>
            <a:prstDash val="solid"/>
            <a:round/>
            <a:headEnd/>
            <a:tailEnd/>
          </a:ln>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panose="020B0604020202020204" pitchFamily="34" charset="0"/>
            </a:endParaRPr>
          </a:p>
        </p:txBody>
      </p:sp>
      <p:sp>
        <p:nvSpPr>
          <p:cNvPr id="573451" name="AutoShape 15">
            <a:extLst>
              <a:ext uri="{FF2B5EF4-FFF2-40B4-BE49-F238E27FC236}">
                <a16:creationId xmlns="" xmlns:a16="http://schemas.microsoft.com/office/drawing/2014/main" id="{E75119C7-5A96-43F5-B9CC-3BAFB7A98B0C}"/>
              </a:ext>
            </a:extLst>
          </p:cNvPr>
          <p:cNvSpPr>
            <a:spLocks noChangeArrowheads="1"/>
          </p:cNvSpPr>
          <p:nvPr/>
        </p:nvSpPr>
        <p:spPr bwMode="gray">
          <a:xfrm>
            <a:off x="3810908" y="3460160"/>
            <a:ext cx="1146175" cy="1298575"/>
          </a:xfrm>
          <a:prstGeom prst="roundRect">
            <a:avLst>
              <a:gd name="adj" fmla="val 11921"/>
            </a:avLst>
          </a:prstGeom>
          <a:gradFill rotWithShape="1">
            <a:gsLst>
              <a:gs pos="0">
                <a:schemeClr val="folHlink"/>
              </a:gs>
              <a:gs pos="100000">
                <a:srgbClr val="D60093"/>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defRPr/>
            </a:pPr>
            <a:r>
              <a:rPr lang="vi-VN" sz="2400" b="1" dirty="0">
                <a:solidFill>
                  <a:schemeClr val="bg1"/>
                </a:solidFill>
                <a:latin typeface="+mj-lt"/>
                <a:cs typeface="Arial" panose="020B0604020202020204" pitchFamily="34" charset="0"/>
              </a:rPr>
              <a:t>Thứ </a:t>
            </a:r>
          </a:p>
          <a:p>
            <a:pPr algn="ctr" defTabSz="914400" eaLnBrk="0" fontAlgn="base" hangingPunct="0">
              <a:spcBef>
                <a:spcPct val="0"/>
              </a:spcBef>
              <a:spcAft>
                <a:spcPct val="0"/>
              </a:spcAft>
              <a:buNone/>
              <a:defRPr/>
            </a:pPr>
            <a:r>
              <a:rPr lang="vi-VN" sz="2400" b="1" dirty="0">
                <a:solidFill>
                  <a:schemeClr val="bg1"/>
                </a:solidFill>
                <a:latin typeface="+mj-lt"/>
              </a:rPr>
              <a:t>hai</a:t>
            </a:r>
            <a:endParaRPr lang="en-US" sz="2400" b="1" dirty="0">
              <a:solidFill>
                <a:schemeClr val="bg1"/>
              </a:solidFill>
              <a:latin typeface="+mj-lt"/>
              <a:cs typeface="Arial" panose="020B0604020202020204" pitchFamily="34" charset="0"/>
            </a:endParaRPr>
          </a:p>
        </p:txBody>
      </p:sp>
      <p:sp>
        <p:nvSpPr>
          <p:cNvPr id="9232" name="Freeform 16">
            <a:extLst>
              <a:ext uri="{FF2B5EF4-FFF2-40B4-BE49-F238E27FC236}">
                <a16:creationId xmlns="" xmlns:a16="http://schemas.microsoft.com/office/drawing/2014/main" id="{EAF78691-FC25-459A-B2F2-8806C208E793}"/>
              </a:ext>
            </a:extLst>
          </p:cNvPr>
          <p:cNvSpPr>
            <a:spLocks/>
          </p:cNvSpPr>
          <p:nvPr/>
        </p:nvSpPr>
        <p:spPr bwMode="gray">
          <a:xfrm>
            <a:off x="3864883" y="3402654"/>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50000">
                <a:schemeClr val="folHlink">
                  <a:alpha val="0"/>
                </a:schemeClr>
              </a:gs>
              <a:gs pos="100000">
                <a:schemeClr val="folHlink">
                  <a:gamma/>
                  <a:tint val="48627"/>
                  <a:invGamma/>
                </a:schemeClr>
              </a:gs>
            </a:gsLst>
            <a:lin ang="2700000" scaled="1"/>
          </a:gradFill>
          <a:ln w="0">
            <a:noFill/>
            <a:prstDash val="solid"/>
            <a:round/>
            <a:headEnd/>
            <a:tailEnd/>
          </a:ln>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panose="020B0604020202020204" pitchFamily="34" charset="0"/>
            </a:endParaRPr>
          </a:p>
        </p:txBody>
      </p:sp>
      <p:sp>
        <p:nvSpPr>
          <p:cNvPr id="573453" name="AutoShape 17">
            <a:extLst>
              <a:ext uri="{FF2B5EF4-FFF2-40B4-BE49-F238E27FC236}">
                <a16:creationId xmlns="" xmlns:a16="http://schemas.microsoft.com/office/drawing/2014/main" id="{2E613600-EC45-4207-84FE-56B80EA6973A}"/>
              </a:ext>
            </a:extLst>
          </p:cNvPr>
          <p:cNvSpPr>
            <a:spLocks noChangeArrowheads="1"/>
          </p:cNvSpPr>
          <p:nvPr/>
        </p:nvSpPr>
        <p:spPr bwMode="gray">
          <a:xfrm>
            <a:off x="3791858" y="4859980"/>
            <a:ext cx="1165225" cy="1298575"/>
          </a:xfrm>
          <a:prstGeom prst="roundRect">
            <a:avLst>
              <a:gd name="adj" fmla="val 11921"/>
            </a:avLst>
          </a:prstGeom>
          <a:gradFill rotWithShape="1">
            <a:gsLst>
              <a:gs pos="0">
                <a:schemeClr val="accent2"/>
              </a:gs>
              <a:gs pos="100000">
                <a:srgbClr val="FF0066"/>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defRPr/>
            </a:pPr>
            <a:r>
              <a:rPr lang="vi-VN" sz="2400" b="1" dirty="0">
                <a:solidFill>
                  <a:schemeClr val="bg1"/>
                </a:solidFill>
                <a:latin typeface="+mj-lt"/>
                <a:cs typeface="Arial" panose="020B0604020202020204" pitchFamily="34" charset="0"/>
              </a:rPr>
              <a:t>Thứ </a:t>
            </a:r>
          </a:p>
          <a:p>
            <a:pPr algn="ctr" defTabSz="914400" eaLnBrk="0" fontAlgn="base" hangingPunct="0">
              <a:spcBef>
                <a:spcPct val="0"/>
              </a:spcBef>
              <a:spcAft>
                <a:spcPct val="0"/>
              </a:spcAft>
              <a:buNone/>
              <a:defRPr/>
            </a:pPr>
            <a:r>
              <a:rPr lang="vi-VN" sz="2400" b="1" dirty="0">
                <a:solidFill>
                  <a:schemeClr val="bg1"/>
                </a:solidFill>
                <a:latin typeface="+mj-lt"/>
              </a:rPr>
              <a:t>ba</a:t>
            </a:r>
            <a:endParaRPr lang="en-US" sz="2400" b="1" dirty="0">
              <a:solidFill>
                <a:schemeClr val="bg1"/>
              </a:solidFill>
              <a:latin typeface="+mj-lt"/>
              <a:cs typeface="Arial" panose="020B0604020202020204" pitchFamily="34" charset="0"/>
            </a:endParaRPr>
          </a:p>
        </p:txBody>
      </p:sp>
      <p:sp>
        <p:nvSpPr>
          <p:cNvPr id="9234" name="Freeform 18">
            <a:extLst>
              <a:ext uri="{FF2B5EF4-FFF2-40B4-BE49-F238E27FC236}">
                <a16:creationId xmlns="" xmlns:a16="http://schemas.microsoft.com/office/drawing/2014/main" id="{34A689F5-2C9F-428F-9274-00EC972FDCDE}"/>
              </a:ext>
            </a:extLst>
          </p:cNvPr>
          <p:cNvSpPr>
            <a:spLocks/>
          </p:cNvSpPr>
          <p:nvPr/>
        </p:nvSpPr>
        <p:spPr bwMode="gray">
          <a:xfrm>
            <a:off x="3845833" y="4915543"/>
            <a:ext cx="811213" cy="64928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panose="020B0604020202020204" pitchFamily="34" charset="0"/>
            </a:endParaRPr>
          </a:p>
        </p:txBody>
      </p:sp>
      <p:pic>
        <p:nvPicPr>
          <p:cNvPr id="573455" name="Picture 19" descr="YG_circle001">
            <a:extLst>
              <a:ext uri="{FF2B5EF4-FFF2-40B4-BE49-F238E27FC236}">
                <a16:creationId xmlns="" xmlns:a16="http://schemas.microsoft.com/office/drawing/2014/main" id="{CBC9CB26-F6F2-4B37-ADD7-0D509E5EC8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346" y="3012129"/>
            <a:ext cx="1882775" cy="187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 xmlns:a16="http://schemas.microsoft.com/office/drawing/2014/main" id="{849906AC-214F-4863-8ED1-173E0E20FABE}"/>
              </a:ext>
            </a:extLst>
          </p:cNvPr>
          <p:cNvSpPr/>
          <p:nvPr/>
        </p:nvSpPr>
        <p:spPr>
          <a:xfrm>
            <a:off x="1697945" y="3439167"/>
            <a:ext cx="831850" cy="830997"/>
          </a:xfrm>
          <a:prstGeom prst="rect">
            <a:avLst/>
          </a:prstGeom>
        </p:spPr>
        <p:txBody>
          <a:bodyPr>
            <a:spAutoFit/>
          </a:bodyPr>
          <a:lstStyle/>
          <a:p>
            <a:pPr algn="ctr" defTabSz="914400" eaLnBrk="0" fontAlgn="base" hangingPunct="0">
              <a:spcBef>
                <a:spcPct val="0"/>
              </a:spcBef>
              <a:spcAft>
                <a:spcPct val="0"/>
              </a:spcAft>
              <a:defRPr/>
            </a:pPr>
            <a:r>
              <a:rPr lang="vi-VN" sz="2400" b="1" dirty="0">
                <a:solidFill>
                  <a:srgbClr val="FF0000"/>
                </a:solidFill>
                <a:latin typeface="Arial"/>
                <a:cs typeface="Arial" panose="020B0604020202020204" pitchFamily="34" charset="0"/>
              </a:rPr>
              <a:t>Hệ quả</a:t>
            </a:r>
            <a:r>
              <a:rPr lang="pt-BR" sz="2400" b="1" dirty="0">
                <a:solidFill>
                  <a:srgbClr val="FF0000"/>
                </a:solidFill>
                <a:latin typeface="Arial"/>
                <a:cs typeface="Arial" panose="020B0604020202020204" pitchFamily="34" charset="0"/>
              </a:rPr>
              <a:t> </a:t>
            </a:r>
            <a:endParaRPr lang="en-US" sz="2400" b="1" dirty="0">
              <a:solidFill>
                <a:srgbClr val="FF0000"/>
              </a:solidFill>
              <a:latin typeface="Arial"/>
              <a:cs typeface="Arial" panose="020B0604020202020204" pitchFamily="34" charset="0"/>
            </a:endParaRPr>
          </a:p>
        </p:txBody>
      </p:sp>
      <p:sp>
        <p:nvSpPr>
          <p:cNvPr id="26" name="TextBox 25">
            <a:extLst>
              <a:ext uri="{FF2B5EF4-FFF2-40B4-BE49-F238E27FC236}">
                <a16:creationId xmlns="" xmlns:a16="http://schemas.microsoft.com/office/drawing/2014/main" id="{5AF2A51A-3335-4AF4-AB31-C3BCBDCAB728}"/>
              </a:ext>
            </a:extLst>
          </p:cNvPr>
          <p:cNvSpPr txBox="1"/>
          <p:nvPr/>
        </p:nvSpPr>
        <p:spPr>
          <a:xfrm>
            <a:off x="4145124" y="1028596"/>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27" name="TextBox 26">
            <a:extLst>
              <a:ext uri="{FF2B5EF4-FFF2-40B4-BE49-F238E27FC236}">
                <a16:creationId xmlns="" xmlns:a16="http://schemas.microsoft.com/office/drawing/2014/main" id="{EF43A282-11F4-49D3-BE1C-4948F0F551F5}"/>
              </a:ext>
            </a:extLst>
          </p:cNvPr>
          <p:cNvSpPr txBox="1"/>
          <p:nvPr/>
        </p:nvSpPr>
        <p:spPr>
          <a:xfrm>
            <a:off x="2980320" y="1480489"/>
            <a:ext cx="5946829" cy="461665"/>
          </a:xfrm>
          <a:prstGeom prst="rect">
            <a:avLst/>
          </a:prstGeom>
          <a:noFill/>
          <a:ln>
            <a:solidFill>
              <a:srgbClr val="0033CC"/>
            </a:solidFill>
          </a:ln>
        </p:spPr>
        <p:txBody>
          <a:bodyPr wrap="square">
            <a:spAutoFit/>
          </a:bodyPr>
          <a:lstStyle/>
          <a:p>
            <a:pPr algn="ctr"/>
            <a:r>
              <a:rPr lang="vi-VN" sz="2400" b="1" i="0" dirty="0">
                <a:solidFill>
                  <a:srgbClr val="008000"/>
                </a:solidFill>
                <a:effectLst/>
              </a:rPr>
              <a:t>3.2.3. Một số hệ quả của tích luỹ tư bản</a:t>
            </a:r>
          </a:p>
        </p:txBody>
      </p:sp>
      <p:sp>
        <p:nvSpPr>
          <p:cNvPr id="30" name="TextBox 29">
            <a:extLst>
              <a:ext uri="{FF2B5EF4-FFF2-40B4-BE49-F238E27FC236}">
                <a16:creationId xmlns="" xmlns:a16="http://schemas.microsoft.com/office/drawing/2014/main" id="{8B5FB3C2-A777-456B-848D-9682CA7EB448}"/>
              </a:ext>
            </a:extLst>
          </p:cNvPr>
          <p:cNvSpPr txBox="1"/>
          <p:nvPr/>
        </p:nvSpPr>
        <p:spPr>
          <a:xfrm>
            <a:off x="5109030" y="1998570"/>
            <a:ext cx="4583112" cy="830997"/>
          </a:xfrm>
          <a:prstGeom prst="rect">
            <a:avLst/>
          </a:prstGeom>
          <a:noFill/>
        </p:spPr>
        <p:txBody>
          <a:bodyPr wrap="square">
            <a:spAutoFit/>
          </a:bodyPr>
          <a:lstStyle/>
          <a:p>
            <a:pPr algn="ctr"/>
            <a:r>
              <a:rPr lang="vi-VN" sz="2400" dirty="0">
                <a:solidFill>
                  <a:schemeClr val="bg1"/>
                </a:solidFill>
                <a:latin typeface="+mj-lt"/>
              </a:rPr>
              <a:t>T</a:t>
            </a:r>
            <a:r>
              <a:rPr lang="vi-VN" sz="2400" b="0" dirty="0">
                <a:solidFill>
                  <a:schemeClr val="bg1"/>
                </a:solidFill>
                <a:effectLst/>
                <a:latin typeface="+mj-lt"/>
              </a:rPr>
              <a:t>ích lũy tư bản làm tăng cấu tạo hữu cơ tư bản.</a:t>
            </a:r>
            <a:endParaRPr lang="en-US" sz="2400" dirty="0">
              <a:solidFill>
                <a:schemeClr val="bg1"/>
              </a:solidFill>
              <a:latin typeface="+mj-lt"/>
            </a:endParaRPr>
          </a:p>
        </p:txBody>
      </p:sp>
      <p:sp>
        <p:nvSpPr>
          <p:cNvPr id="31" name="TextBox 30">
            <a:extLst>
              <a:ext uri="{FF2B5EF4-FFF2-40B4-BE49-F238E27FC236}">
                <a16:creationId xmlns="" xmlns:a16="http://schemas.microsoft.com/office/drawing/2014/main" id="{46062312-0C87-4567-B220-516E72094A07}"/>
              </a:ext>
            </a:extLst>
          </p:cNvPr>
          <p:cNvSpPr txBox="1"/>
          <p:nvPr/>
        </p:nvSpPr>
        <p:spPr>
          <a:xfrm>
            <a:off x="5160965" y="3697125"/>
            <a:ext cx="4531177" cy="830997"/>
          </a:xfrm>
          <a:prstGeom prst="rect">
            <a:avLst/>
          </a:prstGeom>
          <a:noFill/>
        </p:spPr>
        <p:txBody>
          <a:bodyPr wrap="square">
            <a:spAutoFit/>
          </a:bodyPr>
          <a:lstStyle/>
          <a:p>
            <a:pPr algn="ctr"/>
            <a:r>
              <a:rPr lang="vi-VN" sz="2400" dirty="0">
                <a:solidFill>
                  <a:schemeClr val="bg1"/>
                </a:solidFill>
                <a:latin typeface="+mj-lt"/>
              </a:rPr>
              <a:t>T</a:t>
            </a:r>
            <a:r>
              <a:rPr lang="vi-VN" sz="2400" b="0" dirty="0">
                <a:solidFill>
                  <a:schemeClr val="bg1"/>
                </a:solidFill>
                <a:effectLst/>
                <a:latin typeface="+mj-lt"/>
              </a:rPr>
              <a:t>ích luỹ tư bản làm tăng tích tụ và tập trung tư bản.</a:t>
            </a:r>
            <a:endParaRPr lang="en-US" sz="2400" dirty="0">
              <a:solidFill>
                <a:schemeClr val="bg1"/>
              </a:solidFill>
              <a:latin typeface="+mj-lt"/>
            </a:endParaRPr>
          </a:p>
        </p:txBody>
      </p:sp>
      <p:sp>
        <p:nvSpPr>
          <p:cNvPr id="33" name="TextBox 32">
            <a:extLst>
              <a:ext uri="{FF2B5EF4-FFF2-40B4-BE49-F238E27FC236}">
                <a16:creationId xmlns="" xmlns:a16="http://schemas.microsoft.com/office/drawing/2014/main" id="{7F0609CA-E185-4232-909F-F94DA8D0CAF8}"/>
              </a:ext>
            </a:extLst>
          </p:cNvPr>
          <p:cNvSpPr txBox="1"/>
          <p:nvPr/>
        </p:nvSpPr>
        <p:spPr>
          <a:xfrm>
            <a:off x="5109030" y="5000641"/>
            <a:ext cx="5238806" cy="1015663"/>
          </a:xfrm>
          <a:prstGeom prst="rect">
            <a:avLst/>
          </a:prstGeom>
          <a:noFill/>
        </p:spPr>
        <p:txBody>
          <a:bodyPr wrap="square">
            <a:spAutoFit/>
          </a:bodyPr>
          <a:lstStyle/>
          <a:p>
            <a:pPr algn="ctr"/>
            <a:r>
              <a:rPr lang="vi-VN" sz="2000" b="0" dirty="0">
                <a:solidFill>
                  <a:schemeClr val="bg1"/>
                </a:solidFill>
                <a:effectLst/>
                <a:latin typeface="+mj-lt"/>
              </a:rPr>
              <a:t>Làm tăng chênh lệch giữa thu nhập của nhà tư bản với thu nhập của người lao động làm thuê cả tuyệt đối lẫn tương đối.</a:t>
            </a:r>
            <a:endParaRPr lang="en-US" sz="2000" dirty="0">
              <a:solidFill>
                <a:schemeClr val="bg1"/>
              </a:solidFill>
              <a:latin typeface="+mj-lt"/>
            </a:endParaRPr>
          </a:p>
        </p:txBody>
      </p:sp>
      <p:sp>
        <p:nvSpPr>
          <p:cNvPr id="45" name="Freeform 8">
            <a:extLst>
              <a:ext uri="{FF2B5EF4-FFF2-40B4-BE49-F238E27FC236}">
                <a16:creationId xmlns="" xmlns:a16="http://schemas.microsoft.com/office/drawing/2014/main" id="{4381AB5A-CB58-4A3E-B98A-37C1045EAB0D}"/>
              </a:ext>
            </a:extLst>
          </p:cNvPr>
          <p:cNvSpPr>
            <a:spLocks noEditPoints="1"/>
          </p:cNvSpPr>
          <p:nvPr/>
        </p:nvSpPr>
        <p:spPr bwMode="auto">
          <a:xfrm>
            <a:off x="1290160" y="6461695"/>
            <a:ext cx="295967" cy="363249"/>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rgbClr val="ED0F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Open Sans" panose="020B0606030504020204" pitchFamily="34" charset="0"/>
            </a:endParaRPr>
          </a:p>
        </p:txBody>
      </p:sp>
      <p:sp>
        <p:nvSpPr>
          <p:cNvPr id="46" name="Oval 45">
            <a:extLst>
              <a:ext uri="{FF2B5EF4-FFF2-40B4-BE49-F238E27FC236}">
                <a16:creationId xmlns="" xmlns:a16="http://schemas.microsoft.com/office/drawing/2014/main" id="{97981F5F-B129-411F-8B55-FE7366702259}"/>
              </a:ext>
            </a:extLst>
          </p:cNvPr>
          <p:cNvSpPr/>
          <p:nvPr/>
        </p:nvSpPr>
        <p:spPr>
          <a:xfrm>
            <a:off x="529953" y="6247892"/>
            <a:ext cx="472757" cy="580228"/>
          </a:xfrm>
          <a:prstGeom prst="ellipse">
            <a:avLst/>
          </a:prstGeom>
          <a:solidFill>
            <a:srgbClr val="758AC5"/>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47" name="Oval 46">
            <a:extLst>
              <a:ext uri="{FF2B5EF4-FFF2-40B4-BE49-F238E27FC236}">
                <a16:creationId xmlns="" xmlns:a16="http://schemas.microsoft.com/office/drawing/2014/main" id="{CD62E125-8DED-469B-AE00-EA7DBD33233E}"/>
              </a:ext>
            </a:extLst>
          </p:cNvPr>
          <p:cNvSpPr/>
          <p:nvPr/>
        </p:nvSpPr>
        <p:spPr>
          <a:xfrm>
            <a:off x="270398" y="5842802"/>
            <a:ext cx="412321" cy="506053"/>
          </a:xfrm>
          <a:prstGeom prst="ellipse">
            <a:avLst/>
          </a:prstGeom>
          <a:solidFill>
            <a:srgbClr val="ED0F7B"/>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48" name="Oval 47">
            <a:extLst>
              <a:ext uri="{FF2B5EF4-FFF2-40B4-BE49-F238E27FC236}">
                <a16:creationId xmlns="" xmlns:a16="http://schemas.microsoft.com/office/drawing/2014/main" id="{47B57734-58A1-462E-9D57-5227B460EC6D}"/>
              </a:ext>
            </a:extLst>
          </p:cNvPr>
          <p:cNvSpPr/>
          <p:nvPr/>
        </p:nvSpPr>
        <p:spPr>
          <a:xfrm>
            <a:off x="1030636" y="5881579"/>
            <a:ext cx="531499" cy="652323"/>
          </a:xfrm>
          <a:prstGeom prst="ellipse">
            <a:avLst/>
          </a:prstGeom>
          <a:solidFill>
            <a:srgbClr val="FEBA12"/>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49" name="Oval 48">
            <a:extLst>
              <a:ext uri="{FF2B5EF4-FFF2-40B4-BE49-F238E27FC236}">
                <a16:creationId xmlns="" xmlns:a16="http://schemas.microsoft.com/office/drawing/2014/main" id="{A103774C-2BE3-4206-BFC2-909F4329F7F3}"/>
              </a:ext>
            </a:extLst>
          </p:cNvPr>
          <p:cNvSpPr/>
          <p:nvPr/>
        </p:nvSpPr>
        <p:spPr>
          <a:xfrm>
            <a:off x="810074" y="5513586"/>
            <a:ext cx="274504" cy="336907"/>
          </a:xfrm>
          <a:prstGeom prst="ellipse">
            <a:avLst/>
          </a:prstGeom>
          <a:solidFill>
            <a:srgbClr val="0CAEDF"/>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0" name="Oval 49">
            <a:extLst>
              <a:ext uri="{FF2B5EF4-FFF2-40B4-BE49-F238E27FC236}">
                <a16:creationId xmlns="" xmlns:a16="http://schemas.microsoft.com/office/drawing/2014/main" id="{6B0A96CF-1DBE-453B-BE9E-9EE66A7CB5AC}"/>
              </a:ext>
            </a:extLst>
          </p:cNvPr>
          <p:cNvSpPr/>
          <p:nvPr/>
        </p:nvSpPr>
        <p:spPr>
          <a:xfrm>
            <a:off x="710645" y="5855394"/>
            <a:ext cx="648982" cy="796514"/>
          </a:xfrm>
          <a:prstGeom prst="ellipse">
            <a:avLst/>
          </a:prstGeom>
          <a:solidFill>
            <a:srgbClr val="81C341"/>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1" name="Oval 50">
            <a:extLst>
              <a:ext uri="{FF2B5EF4-FFF2-40B4-BE49-F238E27FC236}">
                <a16:creationId xmlns="" xmlns:a16="http://schemas.microsoft.com/office/drawing/2014/main" id="{C0A41853-F8B0-4595-83C9-E52EBD34712F}"/>
              </a:ext>
            </a:extLst>
          </p:cNvPr>
          <p:cNvSpPr/>
          <p:nvPr/>
        </p:nvSpPr>
        <p:spPr>
          <a:xfrm>
            <a:off x="766497" y="5836896"/>
            <a:ext cx="544490" cy="668961"/>
          </a:xfrm>
          <a:prstGeom prst="ellipse">
            <a:avLst/>
          </a:prstGeom>
          <a:noFill/>
          <a:ln w="12700" cap="flat" cmpd="sng" algn="ctr">
            <a:solidFill>
              <a:srgbClr val="FFFFFF"/>
            </a:solidFill>
            <a:prstDash val="dash"/>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2" name="Oval 51">
            <a:extLst>
              <a:ext uri="{FF2B5EF4-FFF2-40B4-BE49-F238E27FC236}">
                <a16:creationId xmlns="" xmlns:a16="http://schemas.microsoft.com/office/drawing/2014/main" id="{84F053F1-F84A-4987-82A8-570B55C6CDB4}"/>
              </a:ext>
            </a:extLst>
          </p:cNvPr>
          <p:cNvSpPr/>
          <p:nvPr/>
        </p:nvSpPr>
        <p:spPr>
          <a:xfrm>
            <a:off x="1262213" y="4629267"/>
            <a:ext cx="57612" cy="70016"/>
          </a:xfrm>
          <a:prstGeom prst="ellipse">
            <a:avLst/>
          </a:prstGeom>
          <a:solidFill>
            <a:srgbClr val="ED0F7B"/>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3" name="Oval 52">
            <a:extLst>
              <a:ext uri="{FF2B5EF4-FFF2-40B4-BE49-F238E27FC236}">
                <a16:creationId xmlns="" xmlns:a16="http://schemas.microsoft.com/office/drawing/2014/main" id="{CF4EB790-9D83-4558-A4B0-8C23DBC65C1C}"/>
              </a:ext>
            </a:extLst>
          </p:cNvPr>
          <p:cNvSpPr/>
          <p:nvPr/>
        </p:nvSpPr>
        <p:spPr>
          <a:xfrm>
            <a:off x="1537277" y="4363746"/>
            <a:ext cx="94891" cy="116462"/>
          </a:xfrm>
          <a:prstGeom prst="ellipse">
            <a:avLst/>
          </a:prstGeom>
          <a:solidFill>
            <a:srgbClr val="FEBA12"/>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4" name="Oval 53">
            <a:extLst>
              <a:ext uri="{FF2B5EF4-FFF2-40B4-BE49-F238E27FC236}">
                <a16:creationId xmlns="" xmlns:a16="http://schemas.microsoft.com/office/drawing/2014/main" id="{CADA33F9-5BE0-4B64-A2C0-AB0109CF64D5}"/>
              </a:ext>
            </a:extLst>
          </p:cNvPr>
          <p:cNvSpPr/>
          <p:nvPr/>
        </p:nvSpPr>
        <p:spPr>
          <a:xfrm>
            <a:off x="1133102" y="7031800"/>
            <a:ext cx="79075" cy="96358"/>
          </a:xfrm>
          <a:prstGeom prst="ellipse">
            <a:avLst/>
          </a:prstGeom>
          <a:solidFill>
            <a:srgbClr val="10B39C"/>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5" name="Oval 54">
            <a:extLst>
              <a:ext uri="{FF2B5EF4-FFF2-40B4-BE49-F238E27FC236}">
                <a16:creationId xmlns="" xmlns:a16="http://schemas.microsoft.com/office/drawing/2014/main" id="{60698BE4-2BFE-4E4A-AA57-1D72556FB81D}"/>
              </a:ext>
            </a:extLst>
          </p:cNvPr>
          <p:cNvSpPr/>
          <p:nvPr/>
        </p:nvSpPr>
        <p:spPr>
          <a:xfrm>
            <a:off x="-371848" y="5676075"/>
            <a:ext cx="79075" cy="96358"/>
          </a:xfrm>
          <a:prstGeom prst="ellipse">
            <a:avLst/>
          </a:prstGeom>
          <a:solidFill>
            <a:srgbClr val="81C341"/>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pic>
        <p:nvPicPr>
          <p:cNvPr id="37" name="Picture 3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wedg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7635" name="Arc 20">
            <a:extLst>
              <a:ext uri="{FF2B5EF4-FFF2-40B4-BE49-F238E27FC236}">
                <a16:creationId xmlns="" xmlns:a16="http://schemas.microsoft.com/office/drawing/2014/main" id="{DD789950-A27C-4AE0-908E-9F35024AC559}"/>
              </a:ext>
            </a:extLst>
          </p:cNvPr>
          <p:cNvSpPr>
            <a:spLocks/>
          </p:cNvSpPr>
          <p:nvPr/>
        </p:nvSpPr>
        <p:spPr bwMode="gray">
          <a:xfrm rot="692470">
            <a:off x="5324476" y="2520950"/>
            <a:ext cx="1382713" cy="1074738"/>
          </a:xfrm>
          <a:custGeom>
            <a:avLst/>
            <a:gdLst>
              <a:gd name="T0" fmla="*/ 0 w 12831"/>
              <a:gd name="T1" fmla="*/ 2218239 h 21600"/>
              <a:gd name="T2" fmla="*/ 149005942 w 12831"/>
              <a:gd name="T3" fmla="*/ 2619276 h 21600"/>
              <a:gd name="T4" fmla="*/ 71477781 w 12831"/>
              <a:gd name="T5" fmla="*/ 53475082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837636" name="Group 21">
            <a:extLst>
              <a:ext uri="{FF2B5EF4-FFF2-40B4-BE49-F238E27FC236}">
                <a16:creationId xmlns="" xmlns:a16="http://schemas.microsoft.com/office/drawing/2014/main" id="{1A49C4FC-14E2-4AA2-93EF-B681B690544F}"/>
              </a:ext>
            </a:extLst>
          </p:cNvPr>
          <p:cNvGrpSpPr>
            <a:grpSpLocks/>
          </p:cNvGrpSpPr>
          <p:nvPr/>
        </p:nvGrpSpPr>
        <p:grpSpPr bwMode="auto">
          <a:xfrm>
            <a:off x="4191000" y="5772150"/>
            <a:ext cx="3581400" cy="914400"/>
            <a:chOff x="2309" y="1872"/>
            <a:chExt cx="1915" cy="749"/>
          </a:xfrm>
        </p:grpSpPr>
        <p:pic>
          <p:nvPicPr>
            <p:cNvPr id="837686" name="Picture 22" descr="shadow_1_m">
              <a:extLst>
                <a:ext uri="{FF2B5EF4-FFF2-40B4-BE49-F238E27FC236}">
                  <a16:creationId xmlns="" xmlns:a16="http://schemas.microsoft.com/office/drawing/2014/main" id="{DF5377DB-7606-4293-BA69-E18CFDBA7C89}"/>
                </a:ext>
              </a:extLst>
            </p:cNvPr>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37687" name="Group 23">
              <a:extLst>
                <a:ext uri="{FF2B5EF4-FFF2-40B4-BE49-F238E27FC236}">
                  <a16:creationId xmlns="" xmlns:a16="http://schemas.microsoft.com/office/drawing/2014/main" id="{E3FBFFF4-E01E-4B74-8BEC-EA46A18729EE}"/>
                </a:ext>
              </a:extLst>
            </p:cNvPr>
            <p:cNvGrpSpPr>
              <a:grpSpLocks/>
            </p:cNvGrpSpPr>
            <p:nvPr/>
          </p:nvGrpSpPr>
          <p:grpSpPr bwMode="auto">
            <a:xfrm>
              <a:off x="2310" y="1872"/>
              <a:ext cx="1901" cy="645"/>
              <a:chOff x="2310" y="1872"/>
              <a:chExt cx="1901" cy="645"/>
            </a:xfrm>
          </p:grpSpPr>
          <p:sp>
            <p:nvSpPr>
              <p:cNvPr id="837688" name="Oval 24">
                <a:extLst>
                  <a:ext uri="{FF2B5EF4-FFF2-40B4-BE49-F238E27FC236}">
                    <a16:creationId xmlns="" xmlns:a16="http://schemas.microsoft.com/office/drawing/2014/main" id="{BCB2B531-8402-4BFE-BCF7-B512794B092C}"/>
                  </a:ext>
                </a:extLst>
              </p:cNvPr>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a:solidFill>
                    <a:srgbClr val="000000"/>
                  </a:solidFill>
                  <a:cs typeface="Arial" panose="020B0604020202020204" pitchFamily="34" charset="0"/>
                </a:endParaRPr>
              </a:p>
            </p:txBody>
          </p:sp>
          <p:sp>
            <p:nvSpPr>
              <p:cNvPr id="837689" name="Oval 25">
                <a:extLst>
                  <a:ext uri="{FF2B5EF4-FFF2-40B4-BE49-F238E27FC236}">
                    <a16:creationId xmlns="" xmlns:a16="http://schemas.microsoft.com/office/drawing/2014/main" id="{2FE39A56-3FA2-4074-897C-22CDEDB2EBB3}"/>
                  </a:ext>
                </a:extLst>
              </p:cNvPr>
              <p:cNvSpPr>
                <a:spLocks noChangeArrowheads="1"/>
              </p:cNvSpPr>
              <p:nvPr/>
            </p:nvSpPr>
            <p:spPr bwMode="gray">
              <a:xfrm>
                <a:off x="2310" y="1872"/>
                <a:ext cx="1901" cy="555"/>
              </a:xfrm>
              <a:prstGeom prst="ellipse">
                <a:avLst/>
              </a:prstGeom>
              <a:solidFill>
                <a:srgbClr val="FFCCFF"/>
              </a:solidFill>
              <a:ln w="9525" algn="ctr">
                <a:solidFill>
                  <a:srgbClr val="FFFFFF">
                    <a:alpha val="5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a:solidFill>
                    <a:srgbClr val="000000"/>
                  </a:solidFill>
                  <a:cs typeface="Arial" panose="020B0604020202020204" pitchFamily="34" charset="0"/>
                </a:endParaRPr>
              </a:p>
            </p:txBody>
          </p:sp>
        </p:grpSp>
      </p:grpSp>
      <p:sp>
        <p:nvSpPr>
          <p:cNvPr id="313370" name="Freeform 26">
            <a:extLst>
              <a:ext uri="{FF2B5EF4-FFF2-40B4-BE49-F238E27FC236}">
                <a16:creationId xmlns="" xmlns:a16="http://schemas.microsoft.com/office/drawing/2014/main" id="{9B430539-1F4D-42E9-9FC0-066D2DD960C2}"/>
              </a:ext>
            </a:extLst>
          </p:cNvPr>
          <p:cNvSpPr>
            <a:spLocks/>
          </p:cNvSpPr>
          <p:nvPr/>
        </p:nvSpPr>
        <p:spPr bwMode="gray">
          <a:xfrm>
            <a:off x="5018108" y="1997075"/>
            <a:ext cx="2200275" cy="4419599"/>
          </a:xfrm>
          <a:custGeom>
            <a:avLst/>
            <a:gdLst/>
            <a:ahLst/>
            <a:cxnLst>
              <a:cxn ang="0">
                <a:pos x="682" y="350"/>
              </a:cxn>
              <a:cxn ang="0">
                <a:pos x="720" y="242"/>
              </a:cxn>
              <a:cxn ang="0">
                <a:pos x="660" y="39"/>
              </a:cxn>
              <a:cxn ang="0">
                <a:pos x="409" y="118"/>
              </a:cxn>
              <a:cxn ang="0">
                <a:pos x="330" y="348"/>
              </a:cxn>
              <a:cxn ang="0">
                <a:pos x="319" y="450"/>
              </a:cxn>
              <a:cxn ang="0">
                <a:pos x="42" y="826"/>
              </a:cxn>
              <a:cxn ang="0">
                <a:pos x="126" y="994"/>
              </a:cxn>
              <a:cxn ang="0">
                <a:pos x="397" y="1105"/>
              </a:cxn>
              <a:cxn ang="0">
                <a:pos x="126" y="879"/>
              </a:cxn>
              <a:cxn ang="0">
                <a:pos x="348" y="655"/>
              </a:cxn>
              <a:cxn ang="0">
                <a:pos x="480" y="957"/>
              </a:cxn>
              <a:cxn ang="0">
                <a:pos x="336" y="1212"/>
              </a:cxn>
              <a:cxn ang="0">
                <a:pos x="343" y="1683"/>
              </a:cxn>
              <a:cxn ang="0">
                <a:pos x="462" y="2019"/>
              </a:cxn>
              <a:cxn ang="0">
                <a:pos x="427" y="2716"/>
              </a:cxn>
              <a:cxn ang="0">
                <a:pos x="354" y="2784"/>
              </a:cxn>
              <a:cxn ang="0">
                <a:pos x="376" y="3013"/>
              </a:cxn>
              <a:cxn ang="0">
                <a:pos x="402" y="2959"/>
              </a:cxn>
              <a:cxn ang="0">
                <a:pos x="430" y="2925"/>
              </a:cxn>
              <a:cxn ang="0">
                <a:pos x="628" y="3094"/>
              </a:cxn>
              <a:cxn ang="0">
                <a:pos x="636" y="3036"/>
              </a:cxn>
              <a:cxn ang="0">
                <a:pos x="604" y="2913"/>
              </a:cxn>
              <a:cxn ang="0">
                <a:pos x="619" y="2146"/>
              </a:cxn>
              <a:cxn ang="0">
                <a:pos x="639" y="1968"/>
              </a:cxn>
              <a:cxn ang="0">
                <a:pos x="724" y="1692"/>
              </a:cxn>
              <a:cxn ang="0">
                <a:pos x="772" y="1138"/>
              </a:cxn>
              <a:cxn ang="0">
                <a:pos x="712" y="816"/>
              </a:cxn>
              <a:cxn ang="0">
                <a:pos x="820" y="934"/>
              </a:cxn>
              <a:cxn ang="0">
                <a:pos x="1060" y="838"/>
              </a:cxn>
              <a:cxn ang="0">
                <a:pos x="1314" y="592"/>
              </a:cxn>
              <a:cxn ang="0">
                <a:pos x="1414" y="445"/>
              </a:cxn>
              <a:cxn ang="0">
                <a:pos x="1288" y="501"/>
              </a:cxn>
              <a:cxn ang="0">
                <a:pos x="1234" y="445"/>
              </a:cxn>
              <a:cxn ang="0">
                <a:pos x="1167" y="573"/>
              </a:cxn>
              <a:cxn ang="0">
                <a:pos x="775" y="607"/>
              </a:cxn>
              <a:cxn ang="0">
                <a:pos x="664" y="439"/>
              </a:cxn>
              <a:cxn ang="0">
                <a:pos x="609" y="378"/>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gradFill rotWithShape="1">
            <a:gsLst>
              <a:gs pos="0">
                <a:schemeClr val="tx2"/>
              </a:gs>
              <a:gs pos="100000">
                <a:schemeClr val="tx2">
                  <a:gamma/>
                  <a:shade val="57255"/>
                  <a:invGamma/>
                </a:schemeClr>
              </a:gs>
            </a:gsLst>
            <a:lin ang="5400000" scaled="1"/>
          </a:gradFill>
          <a:ln w="9525">
            <a:noFill/>
            <a:round/>
            <a:headEnd/>
            <a:tailEnd/>
          </a:ln>
          <a:effectLst/>
        </p:spPr>
        <p:txBody>
          <a:bodyP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grpSp>
        <p:nvGrpSpPr>
          <p:cNvPr id="837638" name="Group 27">
            <a:extLst>
              <a:ext uri="{FF2B5EF4-FFF2-40B4-BE49-F238E27FC236}">
                <a16:creationId xmlns="" xmlns:a16="http://schemas.microsoft.com/office/drawing/2014/main" id="{BD73805F-629B-4C97-A67A-EC650C75758E}"/>
              </a:ext>
            </a:extLst>
          </p:cNvPr>
          <p:cNvGrpSpPr>
            <a:grpSpLocks/>
          </p:cNvGrpSpPr>
          <p:nvPr/>
        </p:nvGrpSpPr>
        <p:grpSpPr bwMode="auto">
          <a:xfrm>
            <a:off x="4848226" y="2190750"/>
            <a:ext cx="409575" cy="393700"/>
            <a:chOff x="1833" y="1596"/>
            <a:chExt cx="368" cy="355"/>
          </a:xfrm>
        </p:grpSpPr>
        <p:pic>
          <p:nvPicPr>
            <p:cNvPr id="837681" name="Picture 28" descr="circuler_1">
              <a:extLst>
                <a:ext uri="{FF2B5EF4-FFF2-40B4-BE49-F238E27FC236}">
                  <a16:creationId xmlns="" xmlns:a16="http://schemas.microsoft.com/office/drawing/2014/main" id="{0B1D80CB-72BB-40D1-B63B-28249CA8670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73" name="Oval 29">
              <a:extLst>
                <a:ext uri="{FF2B5EF4-FFF2-40B4-BE49-F238E27FC236}">
                  <a16:creationId xmlns="" xmlns:a16="http://schemas.microsoft.com/office/drawing/2014/main" id="{E92E64A3-0C78-472D-BC0E-E62B066C02CD}"/>
                </a:ext>
              </a:extLst>
            </p:cNvPr>
            <p:cNvSpPr>
              <a:spLocks noChangeArrowheads="1"/>
            </p:cNvSpPr>
            <p:nvPr/>
          </p:nvSpPr>
          <p:spPr bwMode="gray">
            <a:xfrm>
              <a:off x="1833" y="1596"/>
              <a:ext cx="366" cy="355"/>
            </a:xfrm>
            <a:prstGeom prst="ellipse">
              <a:avLst/>
            </a:prstGeom>
            <a:solidFill>
              <a:srgbClr val="0033CC"/>
            </a:solidFill>
            <a:ln w="9525" algn="ctr">
              <a:noFill/>
              <a:round/>
              <a:headEnd/>
              <a:tailEnd/>
            </a:ln>
            <a:effectLst/>
          </p:spPr>
          <p:txBody>
            <a:bodyPr wrap="none" anchor="ctr"/>
            <a:lstStyle/>
            <a:p>
              <a:pPr defTabSz="914400" fontAlgn="base">
                <a:spcBef>
                  <a:spcPct val="0"/>
                </a:spcBef>
                <a:spcAft>
                  <a:spcPct val="0"/>
                </a:spcAft>
                <a:defRPr/>
              </a:pPr>
              <a:endParaRPr lang="en-US" dirty="0">
                <a:solidFill>
                  <a:srgbClr val="000000"/>
                </a:solidFill>
                <a:latin typeface="Arial" charset="0"/>
                <a:cs typeface="Arial" panose="020B0604020202020204" pitchFamily="34" charset="0"/>
              </a:endParaRPr>
            </a:p>
          </p:txBody>
        </p:sp>
        <p:pic>
          <p:nvPicPr>
            <p:cNvPr id="837685" name="Picture 30" descr="Picture2">
              <a:extLst>
                <a:ext uri="{FF2B5EF4-FFF2-40B4-BE49-F238E27FC236}">
                  <a16:creationId xmlns="" xmlns:a16="http://schemas.microsoft.com/office/drawing/2014/main" id="{ADD1C595-0C8C-4AE5-8915-15A93FEEF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39" name="Group 31">
            <a:extLst>
              <a:ext uri="{FF2B5EF4-FFF2-40B4-BE49-F238E27FC236}">
                <a16:creationId xmlns="" xmlns:a16="http://schemas.microsoft.com/office/drawing/2014/main" id="{CB4E0E0E-FA68-485D-A6F0-225C4689AA09}"/>
              </a:ext>
            </a:extLst>
          </p:cNvPr>
          <p:cNvGrpSpPr>
            <a:grpSpLocks/>
          </p:cNvGrpSpPr>
          <p:nvPr/>
        </p:nvGrpSpPr>
        <p:grpSpPr bwMode="auto">
          <a:xfrm>
            <a:off x="6829426" y="2620964"/>
            <a:ext cx="333375" cy="320675"/>
            <a:chOff x="3206" y="1632"/>
            <a:chExt cx="298" cy="289"/>
          </a:xfrm>
        </p:grpSpPr>
        <p:pic>
          <p:nvPicPr>
            <p:cNvPr id="837676" name="Picture 32" descr="circuler_1">
              <a:extLst>
                <a:ext uri="{FF2B5EF4-FFF2-40B4-BE49-F238E27FC236}">
                  <a16:creationId xmlns="" xmlns:a16="http://schemas.microsoft.com/office/drawing/2014/main" id="{3EA84C00-9AC9-4092-B236-246659C1EE1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77" name="Oval 33">
              <a:extLst>
                <a:ext uri="{FF2B5EF4-FFF2-40B4-BE49-F238E27FC236}">
                  <a16:creationId xmlns="" xmlns:a16="http://schemas.microsoft.com/office/drawing/2014/main" id="{9195DAEC-C3E0-4EED-AB73-8C3B52A5AC83}"/>
                </a:ext>
              </a:extLst>
            </p:cNvPr>
            <p:cNvSpPr>
              <a:spLocks noChangeArrowheads="1"/>
            </p:cNvSpPr>
            <p:nvPr/>
          </p:nvSpPr>
          <p:spPr bwMode="gray">
            <a:xfrm>
              <a:off x="3206" y="1632"/>
              <a:ext cx="296" cy="289"/>
            </a:xfrm>
            <a:prstGeom prst="ellipse">
              <a:avLst/>
            </a:prstGeom>
            <a:solidFill>
              <a:srgbClr val="CC66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80" name="Picture 34" descr="Picture2">
              <a:extLst>
                <a:ext uri="{FF2B5EF4-FFF2-40B4-BE49-F238E27FC236}">
                  <a16:creationId xmlns="" xmlns:a16="http://schemas.microsoft.com/office/drawing/2014/main" id="{B4BB140B-1D24-4004-9A02-C0D9FDD7622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0" name="Group 35">
            <a:extLst>
              <a:ext uri="{FF2B5EF4-FFF2-40B4-BE49-F238E27FC236}">
                <a16:creationId xmlns="" xmlns:a16="http://schemas.microsoft.com/office/drawing/2014/main" id="{E825602D-082B-4DD7-AA0C-8FA6337487AB}"/>
              </a:ext>
            </a:extLst>
          </p:cNvPr>
          <p:cNvGrpSpPr>
            <a:grpSpLocks/>
          </p:cNvGrpSpPr>
          <p:nvPr/>
        </p:nvGrpSpPr>
        <p:grpSpPr bwMode="auto">
          <a:xfrm rot="692470">
            <a:off x="7686675" y="3343276"/>
            <a:ext cx="914400" cy="885825"/>
            <a:chOff x="4055" y="2088"/>
            <a:chExt cx="436" cy="422"/>
          </a:xfrm>
        </p:grpSpPr>
        <p:pic>
          <p:nvPicPr>
            <p:cNvPr id="837673" name="Picture 36" descr="circuler_1">
              <a:extLst>
                <a:ext uri="{FF2B5EF4-FFF2-40B4-BE49-F238E27FC236}">
                  <a16:creationId xmlns="" xmlns:a16="http://schemas.microsoft.com/office/drawing/2014/main" id="{52756F5A-1BD9-4853-B904-32A1BB89D2F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81" name="Oval 37">
              <a:extLst>
                <a:ext uri="{FF2B5EF4-FFF2-40B4-BE49-F238E27FC236}">
                  <a16:creationId xmlns="" xmlns:a16="http://schemas.microsoft.com/office/drawing/2014/main" id="{E8262F6C-99BE-48CB-97F8-8CA3A87B19C2}"/>
                </a:ext>
              </a:extLst>
            </p:cNvPr>
            <p:cNvSpPr>
              <a:spLocks noChangeArrowheads="1"/>
            </p:cNvSpPr>
            <p:nvPr/>
          </p:nvSpPr>
          <p:spPr bwMode="gray">
            <a:xfrm>
              <a:off x="4055" y="2088"/>
              <a:ext cx="433" cy="422"/>
            </a:xfrm>
            <a:prstGeom prst="ellipse">
              <a:avLst/>
            </a:prstGeom>
            <a:solidFill>
              <a:srgbClr val="FF0066"/>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75" name="Picture 38" descr="Picture2">
              <a:extLst>
                <a:ext uri="{FF2B5EF4-FFF2-40B4-BE49-F238E27FC236}">
                  <a16:creationId xmlns="" xmlns:a16="http://schemas.microsoft.com/office/drawing/2014/main" id="{E600843B-1C6A-4D10-9B35-DBCE05D3F84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1" name="Group 39">
            <a:extLst>
              <a:ext uri="{FF2B5EF4-FFF2-40B4-BE49-F238E27FC236}">
                <a16:creationId xmlns="" xmlns:a16="http://schemas.microsoft.com/office/drawing/2014/main" id="{FE32DD71-7A7B-47B1-9765-D2ADDBA3E1E2}"/>
              </a:ext>
            </a:extLst>
          </p:cNvPr>
          <p:cNvGrpSpPr>
            <a:grpSpLocks/>
          </p:cNvGrpSpPr>
          <p:nvPr/>
        </p:nvGrpSpPr>
        <p:grpSpPr bwMode="auto">
          <a:xfrm>
            <a:off x="3286125" y="2278063"/>
            <a:ext cx="984250" cy="952500"/>
            <a:chOff x="887" y="2040"/>
            <a:chExt cx="433" cy="422"/>
          </a:xfrm>
        </p:grpSpPr>
        <p:pic>
          <p:nvPicPr>
            <p:cNvPr id="837670" name="Picture 40" descr="circuler_1">
              <a:extLst>
                <a:ext uri="{FF2B5EF4-FFF2-40B4-BE49-F238E27FC236}">
                  <a16:creationId xmlns="" xmlns:a16="http://schemas.microsoft.com/office/drawing/2014/main" id="{82B93277-F478-4B50-9A87-4E6A194C36F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85" name="Oval 41">
              <a:extLst>
                <a:ext uri="{FF2B5EF4-FFF2-40B4-BE49-F238E27FC236}">
                  <a16:creationId xmlns="" xmlns:a16="http://schemas.microsoft.com/office/drawing/2014/main" id="{10F637A9-2746-4813-9513-D1B2BDB6BECF}"/>
                </a:ext>
              </a:extLst>
            </p:cNvPr>
            <p:cNvSpPr>
              <a:spLocks noChangeArrowheads="1"/>
            </p:cNvSpPr>
            <p:nvPr/>
          </p:nvSpPr>
          <p:spPr bwMode="gray">
            <a:xfrm>
              <a:off x="887" y="2040"/>
              <a:ext cx="433" cy="422"/>
            </a:xfrm>
            <a:prstGeom prst="ellipse">
              <a:avLst/>
            </a:prstGeom>
            <a:solidFill>
              <a:srgbClr val="008000"/>
            </a:solidFill>
            <a:ln w="9525" algn="ctr">
              <a:noFill/>
              <a:round/>
              <a:headEnd/>
              <a:tailEnd/>
            </a:ln>
            <a:effectLst/>
          </p:spPr>
          <p:txBody>
            <a:bodyPr wrap="none" anchor="ctr"/>
            <a:lstStyle/>
            <a:p>
              <a:pPr defTabSz="914400" fontAlgn="base">
                <a:spcBef>
                  <a:spcPct val="0"/>
                </a:spcBef>
                <a:spcAft>
                  <a:spcPct val="0"/>
                </a:spcAft>
                <a:defRPr/>
              </a:pPr>
              <a:endParaRPr lang="en-US" dirty="0">
                <a:solidFill>
                  <a:srgbClr val="000000"/>
                </a:solidFill>
                <a:latin typeface="Arial" charset="0"/>
                <a:cs typeface="Arial" panose="020B0604020202020204" pitchFamily="34" charset="0"/>
              </a:endParaRPr>
            </a:p>
          </p:txBody>
        </p:sp>
        <p:pic>
          <p:nvPicPr>
            <p:cNvPr id="837672" name="Picture 42" descr="Picture2">
              <a:extLst>
                <a:ext uri="{FF2B5EF4-FFF2-40B4-BE49-F238E27FC236}">
                  <a16:creationId xmlns="" xmlns:a16="http://schemas.microsoft.com/office/drawing/2014/main" id="{8E1C44E4-B77B-4BED-B0E7-59A2F09B824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2" name="Group 43">
            <a:extLst>
              <a:ext uri="{FF2B5EF4-FFF2-40B4-BE49-F238E27FC236}">
                <a16:creationId xmlns="" xmlns:a16="http://schemas.microsoft.com/office/drawing/2014/main" id="{AB4F274D-E0FB-4482-AD41-181EDBBE661E}"/>
              </a:ext>
            </a:extLst>
          </p:cNvPr>
          <p:cNvGrpSpPr>
            <a:grpSpLocks/>
          </p:cNvGrpSpPr>
          <p:nvPr/>
        </p:nvGrpSpPr>
        <p:grpSpPr bwMode="auto">
          <a:xfrm>
            <a:off x="3671888" y="3551239"/>
            <a:ext cx="660400" cy="631825"/>
            <a:chOff x="1224" y="2711"/>
            <a:chExt cx="530" cy="512"/>
          </a:xfrm>
        </p:grpSpPr>
        <p:pic>
          <p:nvPicPr>
            <p:cNvPr id="837665" name="Picture 44" descr="circuler_1">
              <a:extLst>
                <a:ext uri="{FF2B5EF4-FFF2-40B4-BE49-F238E27FC236}">
                  <a16:creationId xmlns="" xmlns:a16="http://schemas.microsoft.com/office/drawing/2014/main" id="{7B6269CC-3025-43BA-9DE3-8A310C35C0B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89" name="Oval 45">
              <a:extLst>
                <a:ext uri="{FF2B5EF4-FFF2-40B4-BE49-F238E27FC236}">
                  <a16:creationId xmlns="" xmlns:a16="http://schemas.microsoft.com/office/drawing/2014/main" id="{245EC3CE-B639-4BEE-BFA4-9053EFC50766}"/>
                </a:ext>
              </a:extLst>
            </p:cNvPr>
            <p:cNvSpPr>
              <a:spLocks noChangeArrowheads="1"/>
            </p:cNvSpPr>
            <p:nvPr/>
          </p:nvSpPr>
          <p:spPr bwMode="gray">
            <a:xfrm>
              <a:off x="1224" y="2711"/>
              <a:ext cx="526" cy="512"/>
            </a:xfrm>
            <a:prstGeom prst="ellipse">
              <a:avLst/>
            </a:prstGeom>
            <a:solidFill>
              <a:schemeClr val="tx1"/>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69" name="Picture 46" descr="Picture2">
              <a:extLst>
                <a:ext uri="{FF2B5EF4-FFF2-40B4-BE49-F238E27FC236}">
                  <a16:creationId xmlns="" xmlns:a16="http://schemas.microsoft.com/office/drawing/2014/main" id="{0726D529-2B98-4303-ACEB-1D41B489626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3" name="Group 47">
            <a:extLst>
              <a:ext uri="{FF2B5EF4-FFF2-40B4-BE49-F238E27FC236}">
                <a16:creationId xmlns="" xmlns:a16="http://schemas.microsoft.com/office/drawing/2014/main" id="{DA971081-C32E-45B2-BAAA-E79897ABCEA0}"/>
              </a:ext>
            </a:extLst>
          </p:cNvPr>
          <p:cNvGrpSpPr>
            <a:grpSpLocks/>
          </p:cNvGrpSpPr>
          <p:nvPr/>
        </p:nvGrpSpPr>
        <p:grpSpPr bwMode="auto">
          <a:xfrm>
            <a:off x="4951413" y="3911601"/>
            <a:ext cx="1263650" cy="1222375"/>
            <a:chOff x="2323" y="2847"/>
            <a:chExt cx="636" cy="616"/>
          </a:xfrm>
        </p:grpSpPr>
        <p:pic>
          <p:nvPicPr>
            <p:cNvPr id="837662" name="Picture 48" descr="circuler_1">
              <a:extLst>
                <a:ext uri="{FF2B5EF4-FFF2-40B4-BE49-F238E27FC236}">
                  <a16:creationId xmlns="" xmlns:a16="http://schemas.microsoft.com/office/drawing/2014/main" id="{344F3C83-8739-421A-A962-E8B23309C45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93" name="Oval 49">
              <a:extLst>
                <a:ext uri="{FF2B5EF4-FFF2-40B4-BE49-F238E27FC236}">
                  <a16:creationId xmlns="" xmlns:a16="http://schemas.microsoft.com/office/drawing/2014/main" id="{F1EFDEFF-BB83-48E7-8629-83A829BC9C44}"/>
                </a:ext>
              </a:extLst>
            </p:cNvPr>
            <p:cNvSpPr>
              <a:spLocks noChangeArrowheads="1"/>
            </p:cNvSpPr>
            <p:nvPr/>
          </p:nvSpPr>
          <p:spPr bwMode="gray">
            <a:xfrm>
              <a:off x="2323" y="2847"/>
              <a:ext cx="632" cy="616"/>
            </a:xfrm>
            <a:prstGeom prst="ellipse">
              <a:avLst/>
            </a:prstGeom>
            <a:solidFill>
              <a:srgbClr val="6633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64" name="Picture 50" descr="Picture2">
              <a:extLst>
                <a:ext uri="{FF2B5EF4-FFF2-40B4-BE49-F238E27FC236}">
                  <a16:creationId xmlns="" xmlns:a16="http://schemas.microsoft.com/office/drawing/2014/main" id="{7DABDE0A-F5FE-43BC-892A-985057BCDF5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4" name="Group 51">
            <a:extLst>
              <a:ext uri="{FF2B5EF4-FFF2-40B4-BE49-F238E27FC236}">
                <a16:creationId xmlns="" xmlns:a16="http://schemas.microsoft.com/office/drawing/2014/main" id="{1EFDEA3B-1AA5-4EC2-8DCB-3F19BB2F0D57}"/>
              </a:ext>
            </a:extLst>
          </p:cNvPr>
          <p:cNvGrpSpPr>
            <a:grpSpLocks/>
          </p:cNvGrpSpPr>
          <p:nvPr/>
        </p:nvGrpSpPr>
        <p:grpSpPr bwMode="auto">
          <a:xfrm>
            <a:off x="6978650" y="4313238"/>
            <a:ext cx="660400" cy="635000"/>
            <a:chOff x="3528" y="2759"/>
            <a:chExt cx="530" cy="512"/>
          </a:xfrm>
        </p:grpSpPr>
        <p:pic>
          <p:nvPicPr>
            <p:cNvPr id="837657" name="Picture 52" descr="circuler_1">
              <a:extLst>
                <a:ext uri="{FF2B5EF4-FFF2-40B4-BE49-F238E27FC236}">
                  <a16:creationId xmlns="" xmlns:a16="http://schemas.microsoft.com/office/drawing/2014/main" id="{56D9CB79-3FEF-4EB7-BB40-8DED176CD30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97" name="Oval 53">
              <a:extLst>
                <a:ext uri="{FF2B5EF4-FFF2-40B4-BE49-F238E27FC236}">
                  <a16:creationId xmlns="" xmlns:a16="http://schemas.microsoft.com/office/drawing/2014/main" id="{2B44CA02-4470-4CBA-B5CB-84CDBC2DC807}"/>
                </a:ext>
              </a:extLst>
            </p:cNvPr>
            <p:cNvSpPr>
              <a:spLocks noChangeArrowheads="1"/>
            </p:cNvSpPr>
            <p:nvPr/>
          </p:nvSpPr>
          <p:spPr bwMode="gray">
            <a:xfrm>
              <a:off x="3528" y="2759"/>
              <a:ext cx="526" cy="512"/>
            </a:xfrm>
            <a:prstGeom prst="ellipse">
              <a:avLst/>
            </a:prstGeom>
            <a:solidFill>
              <a:srgbClr val="7030A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61" name="Picture 54" descr="Picture2">
              <a:extLst>
                <a:ext uri="{FF2B5EF4-FFF2-40B4-BE49-F238E27FC236}">
                  <a16:creationId xmlns="" xmlns:a16="http://schemas.microsoft.com/office/drawing/2014/main" id="{BE4871DC-EFA1-4DFF-80A0-559E96BEF1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37645" name="Arc 55">
            <a:extLst>
              <a:ext uri="{FF2B5EF4-FFF2-40B4-BE49-F238E27FC236}">
                <a16:creationId xmlns="" xmlns:a16="http://schemas.microsoft.com/office/drawing/2014/main" id="{4561F50F-1A52-49AA-99C7-5508AF355056}"/>
              </a:ext>
            </a:extLst>
          </p:cNvPr>
          <p:cNvSpPr>
            <a:spLocks/>
          </p:cNvSpPr>
          <p:nvPr/>
        </p:nvSpPr>
        <p:spPr bwMode="gray">
          <a:xfrm rot="692470">
            <a:off x="5956300" y="2849563"/>
            <a:ext cx="1951038" cy="933450"/>
          </a:xfrm>
          <a:custGeom>
            <a:avLst/>
            <a:gdLst>
              <a:gd name="T0" fmla="*/ 124385144 w 18088"/>
              <a:gd name="T1" fmla="*/ 0 h 18769"/>
              <a:gd name="T2" fmla="*/ 210446112 w 18088"/>
              <a:gd name="T3" fmla="*/ 17224985 h 18769"/>
              <a:gd name="T4" fmla="*/ 0 w 18088"/>
              <a:gd name="T5" fmla="*/ 46423832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46" name="Arc 56">
            <a:extLst>
              <a:ext uri="{FF2B5EF4-FFF2-40B4-BE49-F238E27FC236}">
                <a16:creationId xmlns="" xmlns:a16="http://schemas.microsoft.com/office/drawing/2014/main" id="{CA840FDD-661C-4349-8C98-7354D0CB90AC}"/>
              </a:ext>
            </a:extLst>
          </p:cNvPr>
          <p:cNvSpPr>
            <a:spLocks/>
          </p:cNvSpPr>
          <p:nvPr/>
        </p:nvSpPr>
        <p:spPr bwMode="gray">
          <a:xfrm rot="692470">
            <a:off x="5802313" y="3754439"/>
            <a:ext cx="2328862" cy="657225"/>
          </a:xfrm>
          <a:custGeom>
            <a:avLst/>
            <a:gdLst>
              <a:gd name="T0" fmla="*/ 250801941 w 21600"/>
              <a:gd name="T1" fmla="*/ 0 h 13223"/>
              <a:gd name="T2" fmla="*/ 207348934 w 21600"/>
              <a:gd name="T3" fmla="*/ 32666165 h 13223"/>
              <a:gd name="T4" fmla="*/ 0 w 21600"/>
              <a:gd name="T5" fmla="*/ 2574177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47" name="Arc 57">
            <a:extLst>
              <a:ext uri="{FF2B5EF4-FFF2-40B4-BE49-F238E27FC236}">
                <a16:creationId xmlns="" xmlns:a16="http://schemas.microsoft.com/office/drawing/2014/main" id="{988A219C-CAF4-45F6-AEC6-FF094345F433}"/>
              </a:ext>
            </a:extLst>
          </p:cNvPr>
          <p:cNvSpPr>
            <a:spLocks/>
          </p:cNvSpPr>
          <p:nvPr/>
        </p:nvSpPr>
        <p:spPr bwMode="gray">
          <a:xfrm rot="692470">
            <a:off x="5764214" y="3683000"/>
            <a:ext cx="1309687" cy="1047750"/>
          </a:xfrm>
          <a:custGeom>
            <a:avLst/>
            <a:gdLst>
              <a:gd name="T0" fmla="*/ 141443064 w 12127"/>
              <a:gd name="T1" fmla="*/ 44163266 h 21079"/>
              <a:gd name="T2" fmla="*/ 54981691 w 12127"/>
              <a:gd name="T3" fmla="*/ 52079324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48" name="Arc 58">
            <a:extLst>
              <a:ext uri="{FF2B5EF4-FFF2-40B4-BE49-F238E27FC236}">
                <a16:creationId xmlns="" xmlns:a16="http://schemas.microsoft.com/office/drawing/2014/main" id="{DA113D4F-4E3E-4E0E-9329-3EFCBD64CA33}"/>
              </a:ext>
            </a:extLst>
          </p:cNvPr>
          <p:cNvSpPr>
            <a:spLocks/>
          </p:cNvSpPr>
          <p:nvPr/>
        </p:nvSpPr>
        <p:spPr bwMode="gray">
          <a:xfrm rot="692470">
            <a:off x="4300538" y="3386138"/>
            <a:ext cx="1503362" cy="1009650"/>
          </a:xfrm>
          <a:custGeom>
            <a:avLst/>
            <a:gdLst>
              <a:gd name="T0" fmla="*/ 78478260 w 13927"/>
              <a:gd name="T1" fmla="*/ 50051216 h 20367"/>
              <a:gd name="T2" fmla="*/ 0 w 13927"/>
              <a:gd name="T3" fmla="*/ 40575220 h 20367"/>
              <a:gd name="T4" fmla="*/ 162281705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49" name="Arc 59">
            <a:extLst>
              <a:ext uri="{FF2B5EF4-FFF2-40B4-BE49-F238E27FC236}">
                <a16:creationId xmlns="" xmlns:a16="http://schemas.microsoft.com/office/drawing/2014/main" id="{876AA244-91E2-4F2E-A333-4D97893937D3}"/>
              </a:ext>
            </a:extLst>
          </p:cNvPr>
          <p:cNvSpPr>
            <a:spLocks/>
          </p:cNvSpPr>
          <p:nvPr/>
        </p:nvSpPr>
        <p:spPr bwMode="gray">
          <a:xfrm rot="692470">
            <a:off x="3502025" y="3184525"/>
            <a:ext cx="2332038" cy="604838"/>
          </a:xfrm>
          <a:custGeom>
            <a:avLst/>
            <a:gdLst>
              <a:gd name="T0" fmla="*/ 27241011 w 21600"/>
              <a:gd name="T1" fmla="*/ 29990901 h 12198"/>
              <a:gd name="T2" fmla="*/ 1596906 w 21600"/>
              <a:gd name="T3" fmla="*/ 0 h 12198"/>
              <a:gd name="T4" fmla="*/ 251777835 w 21600"/>
              <a:gd name="T5" fmla="*/ 5964730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50" name="Arc 60">
            <a:extLst>
              <a:ext uri="{FF2B5EF4-FFF2-40B4-BE49-F238E27FC236}">
                <a16:creationId xmlns="" xmlns:a16="http://schemas.microsoft.com/office/drawing/2014/main" id="{12476FD9-515A-477B-A846-920C258B52BB}"/>
              </a:ext>
            </a:extLst>
          </p:cNvPr>
          <p:cNvSpPr>
            <a:spLocks/>
          </p:cNvSpPr>
          <p:nvPr/>
        </p:nvSpPr>
        <p:spPr bwMode="gray">
          <a:xfrm rot="692470">
            <a:off x="4156076" y="2465389"/>
            <a:ext cx="1808163" cy="903287"/>
          </a:xfrm>
          <a:custGeom>
            <a:avLst/>
            <a:gdLst>
              <a:gd name="T0" fmla="*/ 0 w 16756"/>
              <a:gd name="T1" fmla="*/ 11265612 h 18207"/>
              <a:gd name="T2" fmla="*/ 59784736 w 16756"/>
              <a:gd name="T3" fmla="*/ 0 h 18207"/>
              <a:gd name="T4" fmla="*/ 195121356 w 16756"/>
              <a:gd name="T5" fmla="*/ 44813940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51" name="Rectangle 61">
            <a:extLst>
              <a:ext uri="{FF2B5EF4-FFF2-40B4-BE49-F238E27FC236}">
                <a16:creationId xmlns="" xmlns:a16="http://schemas.microsoft.com/office/drawing/2014/main" id="{F766A043-B335-4E28-89A9-020C0968789B}"/>
              </a:ext>
            </a:extLst>
          </p:cNvPr>
          <p:cNvSpPr>
            <a:spLocks noChangeArrowheads="1"/>
          </p:cNvSpPr>
          <p:nvPr/>
        </p:nvSpPr>
        <p:spPr bwMode="gray">
          <a:xfrm>
            <a:off x="3422650" y="2568576"/>
            <a:ext cx="6976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
                <a:srgbClr val="FF0066"/>
              </a:buClr>
              <a:buSzPct val="75000"/>
              <a:buNone/>
            </a:pPr>
            <a:r>
              <a:rPr lang="vi-VN" altLang="en-US" sz="1800" b="1" dirty="0">
                <a:solidFill>
                  <a:srgbClr val="FFFFFF"/>
                </a:solidFill>
                <a:cs typeface="Arial" panose="020B0604020202020204" pitchFamily="34" charset="0"/>
              </a:rPr>
              <a:t>3.3.1</a:t>
            </a:r>
            <a:endParaRPr lang="en-US" altLang="en-US" sz="1800" b="1" dirty="0">
              <a:solidFill>
                <a:srgbClr val="FFFFFF"/>
              </a:solidFill>
              <a:cs typeface="Arial" panose="020B0604020202020204" pitchFamily="34" charset="0"/>
            </a:endParaRPr>
          </a:p>
        </p:txBody>
      </p:sp>
      <p:sp>
        <p:nvSpPr>
          <p:cNvPr id="837652" name="Rectangle 62">
            <a:extLst>
              <a:ext uri="{FF2B5EF4-FFF2-40B4-BE49-F238E27FC236}">
                <a16:creationId xmlns="" xmlns:a16="http://schemas.microsoft.com/office/drawing/2014/main" id="{D7A3029E-2717-4A31-AEF6-D1705E1190B0}"/>
              </a:ext>
            </a:extLst>
          </p:cNvPr>
          <p:cNvSpPr>
            <a:spLocks noChangeArrowheads="1"/>
          </p:cNvSpPr>
          <p:nvPr/>
        </p:nvSpPr>
        <p:spPr bwMode="gray">
          <a:xfrm>
            <a:off x="5164139" y="4327525"/>
            <a:ext cx="9541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
                <a:srgbClr val="FF0066"/>
              </a:buClr>
              <a:buSzPct val="75000"/>
              <a:buNone/>
            </a:pPr>
            <a:r>
              <a:rPr lang="vi-VN" altLang="en-US" sz="2400" b="1" dirty="0">
                <a:solidFill>
                  <a:srgbClr val="FFFFFF"/>
                </a:solidFill>
                <a:cs typeface="Arial" panose="020B0604020202020204" pitchFamily="34" charset="0"/>
              </a:rPr>
              <a:t>3.3.3.</a:t>
            </a:r>
            <a:endParaRPr lang="en-US" altLang="en-US" sz="2400" b="1" dirty="0">
              <a:solidFill>
                <a:srgbClr val="FFFFFF"/>
              </a:solidFill>
              <a:cs typeface="Arial" panose="020B0604020202020204" pitchFamily="34" charset="0"/>
            </a:endParaRPr>
          </a:p>
        </p:txBody>
      </p:sp>
      <p:sp>
        <p:nvSpPr>
          <p:cNvPr id="837653" name="Rectangle 63">
            <a:extLst>
              <a:ext uri="{FF2B5EF4-FFF2-40B4-BE49-F238E27FC236}">
                <a16:creationId xmlns="" xmlns:a16="http://schemas.microsoft.com/office/drawing/2014/main" id="{7F3114C2-3C1D-4E86-8BDD-D1E470CA5677}"/>
              </a:ext>
            </a:extLst>
          </p:cNvPr>
          <p:cNvSpPr>
            <a:spLocks noChangeArrowheads="1"/>
          </p:cNvSpPr>
          <p:nvPr/>
        </p:nvSpPr>
        <p:spPr bwMode="gray">
          <a:xfrm>
            <a:off x="7783949" y="3595688"/>
            <a:ext cx="6976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
                <a:srgbClr val="FF0066"/>
              </a:buClr>
              <a:buSzPct val="75000"/>
              <a:buNone/>
            </a:pPr>
            <a:r>
              <a:rPr lang="vi-VN" altLang="en-US" sz="1800" b="1" dirty="0">
                <a:solidFill>
                  <a:srgbClr val="FFFFFF"/>
                </a:solidFill>
                <a:cs typeface="Arial" panose="020B0604020202020204" pitchFamily="34" charset="0"/>
              </a:rPr>
              <a:t>3.3.2</a:t>
            </a:r>
            <a:endParaRPr lang="en-US" altLang="en-US" sz="1800" b="1" dirty="0">
              <a:solidFill>
                <a:srgbClr val="FFFFFF"/>
              </a:solidFill>
              <a:cs typeface="Arial" panose="020B0604020202020204" pitchFamily="34" charset="0"/>
            </a:endParaRPr>
          </a:p>
        </p:txBody>
      </p:sp>
      <p:sp>
        <p:nvSpPr>
          <p:cNvPr id="837654" name="AutoShape 64">
            <a:extLst>
              <a:ext uri="{FF2B5EF4-FFF2-40B4-BE49-F238E27FC236}">
                <a16:creationId xmlns="" xmlns:a16="http://schemas.microsoft.com/office/drawing/2014/main" id="{89376D66-1ACC-4D5E-8020-CD38A6915AB1}"/>
              </a:ext>
            </a:extLst>
          </p:cNvPr>
          <p:cNvSpPr>
            <a:spLocks/>
          </p:cNvSpPr>
          <p:nvPr/>
        </p:nvSpPr>
        <p:spPr bwMode="black">
          <a:xfrm>
            <a:off x="8610600" y="2713038"/>
            <a:ext cx="1898650" cy="544512"/>
          </a:xfrm>
          <a:prstGeom prst="accentCallout2">
            <a:avLst>
              <a:gd name="adj1" fmla="val 20991"/>
              <a:gd name="adj2" fmla="val -4014"/>
              <a:gd name="adj3" fmla="val 20991"/>
              <a:gd name="adj4" fmla="val -12375"/>
              <a:gd name="adj5" fmla="val 125657"/>
              <a:gd name="adj6" fmla="val -20736"/>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lnSpc>
                <a:spcPct val="90000"/>
              </a:lnSpc>
              <a:spcBef>
                <a:spcPct val="0"/>
              </a:spcBef>
              <a:spcAft>
                <a:spcPct val="0"/>
              </a:spcAft>
              <a:buClrTx/>
              <a:buNone/>
            </a:pPr>
            <a:r>
              <a:rPr lang="vi-VN" altLang="en-US" sz="2400" b="1" dirty="0">
                <a:solidFill>
                  <a:srgbClr val="FF0066"/>
                </a:solidFill>
                <a:cs typeface="Arial" panose="020B0604020202020204" pitchFamily="34" charset="0"/>
              </a:rPr>
              <a:t>Lợi tức</a:t>
            </a:r>
            <a:endParaRPr lang="en-US" altLang="en-US" sz="2400" b="1" dirty="0">
              <a:solidFill>
                <a:srgbClr val="FF0066"/>
              </a:solidFill>
              <a:cs typeface="Arial" panose="020B0604020202020204" pitchFamily="34" charset="0"/>
            </a:endParaRPr>
          </a:p>
        </p:txBody>
      </p:sp>
      <p:sp>
        <p:nvSpPr>
          <p:cNvPr id="837655" name="AutoShape 65">
            <a:extLst>
              <a:ext uri="{FF2B5EF4-FFF2-40B4-BE49-F238E27FC236}">
                <a16:creationId xmlns="" xmlns:a16="http://schemas.microsoft.com/office/drawing/2014/main" id="{E0E8026A-7560-4D91-B9EC-E11ADC41FD72}"/>
              </a:ext>
            </a:extLst>
          </p:cNvPr>
          <p:cNvSpPr>
            <a:spLocks/>
          </p:cNvSpPr>
          <p:nvPr/>
        </p:nvSpPr>
        <p:spPr bwMode="black">
          <a:xfrm>
            <a:off x="6553202" y="5151438"/>
            <a:ext cx="2121080" cy="745154"/>
          </a:xfrm>
          <a:prstGeom prst="accentCallout2">
            <a:avLst>
              <a:gd name="adj1" fmla="val 20991"/>
              <a:gd name="adj2" fmla="val -3213"/>
              <a:gd name="adj3" fmla="val 20991"/>
              <a:gd name="adj4" fmla="val -13051"/>
              <a:gd name="adj5" fmla="val -40523"/>
              <a:gd name="adj6" fmla="val -23227"/>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lnSpc>
                <a:spcPct val="90000"/>
              </a:lnSpc>
              <a:spcBef>
                <a:spcPct val="0"/>
              </a:spcBef>
              <a:spcAft>
                <a:spcPct val="0"/>
              </a:spcAft>
              <a:buClrTx/>
              <a:buNone/>
            </a:pPr>
            <a:r>
              <a:rPr lang="vi-VN" altLang="en-US" sz="2400" b="1" dirty="0">
                <a:solidFill>
                  <a:srgbClr val="663300"/>
                </a:solidFill>
                <a:cs typeface="Arial" panose="020B0604020202020204" pitchFamily="34" charset="0"/>
              </a:rPr>
              <a:t>Địa tô tư bản chủ nghĩa</a:t>
            </a:r>
            <a:endParaRPr lang="en-US" altLang="en-US" sz="2400" b="1" dirty="0">
              <a:solidFill>
                <a:srgbClr val="663300"/>
              </a:solidFill>
              <a:cs typeface="Arial" panose="020B0604020202020204" pitchFamily="34" charset="0"/>
            </a:endParaRPr>
          </a:p>
        </p:txBody>
      </p:sp>
      <p:sp>
        <p:nvSpPr>
          <p:cNvPr id="837656" name="AutoShape 66">
            <a:extLst>
              <a:ext uri="{FF2B5EF4-FFF2-40B4-BE49-F238E27FC236}">
                <a16:creationId xmlns="" xmlns:a16="http://schemas.microsoft.com/office/drawing/2014/main" id="{616AC71F-1BF5-4209-A33B-595B5C17FB44}"/>
              </a:ext>
            </a:extLst>
          </p:cNvPr>
          <p:cNvSpPr>
            <a:spLocks/>
          </p:cNvSpPr>
          <p:nvPr/>
        </p:nvSpPr>
        <p:spPr bwMode="black">
          <a:xfrm>
            <a:off x="1676400" y="1809751"/>
            <a:ext cx="1790700" cy="544513"/>
          </a:xfrm>
          <a:prstGeom prst="accentCallout2">
            <a:avLst>
              <a:gd name="adj1" fmla="val 20991"/>
              <a:gd name="adj2" fmla="val 104255"/>
              <a:gd name="adj3" fmla="val 20991"/>
              <a:gd name="adj4" fmla="val 109218"/>
              <a:gd name="adj5" fmla="val 107287"/>
              <a:gd name="adj6" fmla="val 114449"/>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lnSpc>
                <a:spcPct val="90000"/>
              </a:lnSpc>
              <a:spcBef>
                <a:spcPct val="0"/>
              </a:spcBef>
              <a:spcAft>
                <a:spcPct val="0"/>
              </a:spcAft>
              <a:buClrTx/>
              <a:buNone/>
            </a:pPr>
            <a:r>
              <a:rPr lang="vi-VN" altLang="en-US" sz="2400" b="1" dirty="0">
                <a:solidFill>
                  <a:srgbClr val="008000"/>
                </a:solidFill>
                <a:cs typeface="Arial" panose="020B0604020202020204" pitchFamily="34" charset="0"/>
              </a:rPr>
              <a:t>Lợi nhuận</a:t>
            </a:r>
            <a:endParaRPr lang="en-US" altLang="en-US" sz="2400" b="1" dirty="0">
              <a:solidFill>
                <a:srgbClr val="008000"/>
              </a:solidFill>
              <a:cs typeface="Arial" panose="020B0604020202020204" pitchFamily="34" charset="0"/>
            </a:endParaRPr>
          </a:p>
        </p:txBody>
      </p:sp>
      <p:sp>
        <p:nvSpPr>
          <p:cNvPr id="52" name="TextBox 51">
            <a:extLst>
              <a:ext uri="{FF2B5EF4-FFF2-40B4-BE49-F238E27FC236}">
                <a16:creationId xmlns="" xmlns:a16="http://schemas.microsoft.com/office/drawing/2014/main" id="{9B999B8F-DBAE-45D5-B941-CFDDDAD491EB}"/>
              </a:ext>
            </a:extLst>
          </p:cNvPr>
          <p:cNvSpPr txBox="1"/>
          <p:nvPr/>
        </p:nvSpPr>
        <p:spPr>
          <a:xfrm>
            <a:off x="1375487" y="1166078"/>
            <a:ext cx="8769246" cy="830997"/>
          </a:xfrm>
          <a:prstGeom prst="rect">
            <a:avLst/>
          </a:prstGeom>
          <a:noFill/>
        </p:spPr>
        <p:txBody>
          <a:bodyPr wrap="square">
            <a:spAutoFit/>
          </a:bodyPr>
          <a:lstStyle/>
          <a:p>
            <a:pPr algn="ctr"/>
            <a:r>
              <a:rPr lang="vi-VN" sz="2400" b="1" i="0" dirty="0">
                <a:solidFill>
                  <a:srgbClr val="0033CC"/>
                </a:solidFill>
                <a:effectLst/>
                <a:latin typeface="+mj-lt"/>
              </a:rPr>
              <a:t>3.3. Các hình thức biểu hiện của giá trị thặng dư trong nền kinh tế thị trường</a:t>
            </a:r>
          </a:p>
        </p:txBody>
      </p:sp>
      <p:pic>
        <p:nvPicPr>
          <p:cNvPr id="50" name="Picture 49"/>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1000" fill="hold"/>
                                        <p:tgtEl>
                                          <p:spTgt spid="52"/>
                                        </p:tgtEl>
                                        <p:attrNameLst>
                                          <p:attrName>ppt_w</p:attrName>
                                        </p:attrNameLst>
                                      </p:cBhvr>
                                      <p:tavLst>
                                        <p:tav tm="0">
                                          <p:val>
                                            <p:fltVal val="0"/>
                                          </p:val>
                                        </p:tav>
                                        <p:tav tm="100000">
                                          <p:val>
                                            <p:strVal val="#ppt_w"/>
                                          </p:val>
                                        </p:tav>
                                      </p:tavLst>
                                    </p:anim>
                                    <p:anim calcmode="lin" valueType="num">
                                      <p:cBhvr>
                                        <p:cTn id="8" dur="1000" fill="hold"/>
                                        <p:tgtEl>
                                          <p:spTgt spid="52"/>
                                        </p:tgtEl>
                                        <p:attrNameLst>
                                          <p:attrName>ppt_h</p:attrName>
                                        </p:attrNameLst>
                                      </p:cBhvr>
                                      <p:tavLst>
                                        <p:tav tm="0">
                                          <p:val>
                                            <p:fltVal val="0"/>
                                          </p:val>
                                        </p:tav>
                                        <p:tav tm="100000">
                                          <p:val>
                                            <p:strVal val="#ppt_h"/>
                                          </p:val>
                                        </p:tav>
                                      </p:tavLst>
                                    </p:anim>
                                    <p:anim calcmode="lin" valueType="num">
                                      <p:cBhvr>
                                        <p:cTn id="9" dur="1000" fill="hold"/>
                                        <p:tgtEl>
                                          <p:spTgt spid="52"/>
                                        </p:tgtEl>
                                        <p:attrNameLst>
                                          <p:attrName>style.rotation</p:attrName>
                                        </p:attrNameLst>
                                      </p:cBhvr>
                                      <p:tavLst>
                                        <p:tav tm="0">
                                          <p:val>
                                            <p:fltVal val="90"/>
                                          </p:val>
                                        </p:tav>
                                        <p:tav tm="100000">
                                          <p:val>
                                            <p:fltVal val="0"/>
                                          </p:val>
                                        </p:tav>
                                      </p:tavLst>
                                    </p:anim>
                                    <p:animEffect transition="in" filter="fade">
                                      <p:cBhvr>
                                        <p:cTn id="10" dur="1000"/>
                                        <p:tgtEl>
                                          <p:spTgt spid="5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837635"/>
                                        </p:tgtEl>
                                        <p:attrNameLst>
                                          <p:attrName>style.visibility</p:attrName>
                                        </p:attrNameLst>
                                      </p:cBhvr>
                                      <p:to>
                                        <p:strVal val="visible"/>
                                      </p:to>
                                    </p:set>
                                    <p:animEffect transition="in" filter="circle(in)">
                                      <p:cBhvr>
                                        <p:cTn id="15" dur="2000"/>
                                        <p:tgtEl>
                                          <p:spTgt spid="837635"/>
                                        </p:tgtEl>
                                      </p:cBhvr>
                                    </p:animEffect>
                                  </p:childTnLst>
                                </p:cTn>
                              </p:par>
                              <p:par>
                                <p:cTn id="16" presetID="6" presetClass="entr" presetSubtype="16" fill="hold" nodeType="withEffect">
                                  <p:stCondLst>
                                    <p:cond delay="0"/>
                                  </p:stCondLst>
                                  <p:childTnLst>
                                    <p:set>
                                      <p:cBhvr>
                                        <p:cTn id="17" dur="1" fill="hold">
                                          <p:stCondLst>
                                            <p:cond delay="0"/>
                                          </p:stCondLst>
                                        </p:cTn>
                                        <p:tgtEl>
                                          <p:spTgt spid="837636"/>
                                        </p:tgtEl>
                                        <p:attrNameLst>
                                          <p:attrName>style.visibility</p:attrName>
                                        </p:attrNameLst>
                                      </p:cBhvr>
                                      <p:to>
                                        <p:strVal val="visible"/>
                                      </p:to>
                                    </p:set>
                                    <p:animEffect transition="in" filter="circle(in)">
                                      <p:cBhvr>
                                        <p:cTn id="18" dur="2000"/>
                                        <p:tgtEl>
                                          <p:spTgt spid="837636"/>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313370"/>
                                        </p:tgtEl>
                                        <p:attrNameLst>
                                          <p:attrName>style.visibility</p:attrName>
                                        </p:attrNameLst>
                                      </p:cBhvr>
                                      <p:to>
                                        <p:strVal val="visible"/>
                                      </p:to>
                                    </p:set>
                                    <p:animEffect transition="in" filter="circle(in)">
                                      <p:cBhvr>
                                        <p:cTn id="21" dur="2000"/>
                                        <p:tgtEl>
                                          <p:spTgt spid="313370"/>
                                        </p:tgtEl>
                                      </p:cBhvr>
                                    </p:animEffect>
                                  </p:childTnLst>
                                </p:cTn>
                              </p:par>
                              <p:par>
                                <p:cTn id="22" presetID="6" presetClass="entr" presetSubtype="16" fill="hold" nodeType="withEffect">
                                  <p:stCondLst>
                                    <p:cond delay="0"/>
                                  </p:stCondLst>
                                  <p:childTnLst>
                                    <p:set>
                                      <p:cBhvr>
                                        <p:cTn id="23" dur="1" fill="hold">
                                          <p:stCondLst>
                                            <p:cond delay="0"/>
                                          </p:stCondLst>
                                        </p:cTn>
                                        <p:tgtEl>
                                          <p:spTgt spid="837638"/>
                                        </p:tgtEl>
                                        <p:attrNameLst>
                                          <p:attrName>style.visibility</p:attrName>
                                        </p:attrNameLst>
                                      </p:cBhvr>
                                      <p:to>
                                        <p:strVal val="visible"/>
                                      </p:to>
                                    </p:set>
                                    <p:animEffect transition="in" filter="circle(in)">
                                      <p:cBhvr>
                                        <p:cTn id="24" dur="2000"/>
                                        <p:tgtEl>
                                          <p:spTgt spid="837638"/>
                                        </p:tgtEl>
                                      </p:cBhvr>
                                    </p:animEffect>
                                  </p:childTnLst>
                                </p:cTn>
                              </p:par>
                              <p:par>
                                <p:cTn id="25" presetID="6" presetClass="entr" presetSubtype="16" fill="hold" nodeType="withEffect">
                                  <p:stCondLst>
                                    <p:cond delay="0"/>
                                  </p:stCondLst>
                                  <p:childTnLst>
                                    <p:set>
                                      <p:cBhvr>
                                        <p:cTn id="26" dur="1" fill="hold">
                                          <p:stCondLst>
                                            <p:cond delay="0"/>
                                          </p:stCondLst>
                                        </p:cTn>
                                        <p:tgtEl>
                                          <p:spTgt spid="837639"/>
                                        </p:tgtEl>
                                        <p:attrNameLst>
                                          <p:attrName>style.visibility</p:attrName>
                                        </p:attrNameLst>
                                      </p:cBhvr>
                                      <p:to>
                                        <p:strVal val="visible"/>
                                      </p:to>
                                    </p:set>
                                    <p:animEffect transition="in" filter="circle(in)">
                                      <p:cBhvr>
                                        <p:cTn id="27" dur="2000"/>
                                        <p:tgtEl>
                                          <p:spTgt spid="837639"/>
                                        </p:tgtEl>
                                      </p:cBhvr>
                                    </p:animEffect>
                                  </p:childTnLst>
                                </p:cTn>
                              </p:par>
                              <p:par>
                                <p:cTn id="28" presetID="6" presetClass="entr" presetSubtype="16" fill="hold" nodeType="withEffect">
                                  <p:stCondLst>
                                    <p:cond delay="0"/>
                                  </p:stCondLst>
                                  <p:childTnLst>
                                    <p:set>
                                      <p:cBhvr>
                                        <p:cTn id="29" dur="1" fill="hold">
                                          <p:stCondLst>
                                            <p:cond delay="0"/>
                                          </p:stCondLst>
                                        </p:cTn>
                                        <p:tgtEl>
                                          <p:spTgt spid="837640"/>
                                        </p:tgtEl>
                                        <p:attrNameLst>
                                          <p:attrName>style.visibility</p:attrName>
                                        </p:attrNameLst>
                                      </p:cBhvr>
                                      <p:to>
                                        <p:strVal val="visible"/>
                                      </p:to>
                                    </p:set>
                                    <p:animEffect transition="in" filter="circle(in)">
                                      <p:cBhvr>
                                        <p:cTn id="30" dur="2000"/>
                                        <p:tgtEl>
                                          <p:spTgt spid="837640"/>
                                        </p:tgtEl>
                                      </p:cBhvr>
                                    </p:animEffect>
                                  </p:childTnLst>
                                </p:cTn>
                              </p:par>
                              <p:par>
                                <p:cTn id="31" presetID="6" presetClass="entr" presetSubtype="16" fill="hold" nodeType="withEffect">
                                  <p:stCondLst>
                                    <p:cond delay="0"/>
                                  </p:stCondLst>
                                  <p:childTnLst>
                                    <p:set>
                                      <p:cBhvr>
                                        <p:cTn id="32" dur="1" fill="hold">
                                          <p:stCondLst>
                                            <p:cond delay="0"/>
                                          </p:stCondLst>
                                        </p:cTn>
                                        <p:tgtEl>
                                          <p:spTgt spid="837641"/>
                                        </p:tgtEl>
                                        <p:attrNameLst>
                                          <p:attrName>style.visibility</p:attrName>
                                        </p:attrNameLst>
                                      </p:cBhvr>
                                      <p:to>
                                        <p:strVal val="visible"/>
                                      </p:to>
                                    </p:set>
                                    <p:animEffect transition="in" filter="circle(in)">
                                      <p:cBhvr>
                                        <p:cTn id="33" dur="2000"/>
                                        <p:tgtEl>
                                          <p:spTgt spid="837641"/>
                                        </p:tgtEl>
                                      </p:cBhvr>
                                    </p:animEffect>
                                  </p:childTnLst>
                                </p:cTn>
                              </p:par>
                              <p:par>
                                <p:cTn id="34" presetID="6" presetClass="entr" presetSubtype="16" fill="hold" nodeType="withEffect">
                                  <p:stCondLst>
                                    <p:cond delay="0"/>
                                  </p:stCondLst>
                                  <p:childTnLst>
                                    <p:set>
                                      <p:cBhvr>
                                        <p:cTn id="35" dur="1" fill="hold">
                                          <p:stCondLst>
                                            <p:cond delay="0"/>
                                          </p:stCondLst>
                                        </p:cTn>
                                        <p:tgtEl>
                                          <p:spTgt spid="837642"/>
                                        </p:tgtEl>
                                        <p:attrNameLst>
                                          <p:attrName>style.visibility</p:attrName>
                                        </p:attrNameLst>
                                      </p:cBhvr>
                                      <p:to>
                                        <p:strVal val="visible"/>
                                      </p:to>
                                    </p:set>
                                    <p:animEffect transition="in" filter="circle(in)">
                                      <p:cBhvr>
                                        <p:cTn id="36" dur="2000"/>
                                        <p:tgtEl>
                                          <p:spTgt spid="837642"/>
                                        </p:tgtEl>
                                      </p:cBhvr>
                                    </p:animEffect>
                                  </p:childTnLst>
                                </p:cTn>
                              </p:par>
                              <p:par>
                                <p:cTn id="37" presetID="6" presetClass="entr" presetSubtype="16" fill="hold" nodeType="withEffect">
                                  <p:stCondLst>
                                    <p:cond delay="0"/>
                                  </p:stCondLst>
                                  <p:childTnLst>
                                    <p:set>
                                      <p:cBhvr>
                                        <p:cTn id="38" dur="1" fill="hold">
                                          <p:stCondLst>
                                            <p:cond delay="0"/>
                                          </p:stCondLst>
                                        </p:cTn>
                                        <p:tgtEl>
                                          <p:spTgt spid="837643"/>
                                        </p:tgtEl>
                                        <p:attrNameLst>
                                          <p:attrName>style.visibility</p:attrName>
                                        </p:attrNameLst>
                                      </p:cBhvr>
                                      <p:to>
                                        <p:strVal val="visible"/>
                                      </p:to>
                                    </p:set>
                                    <p:animEffect transition="in" filter="circle(in)">
                                      <p:cBhvr>
                                        <p:cTn id="39" dur="2000"/>
                                        <p:tgtEl>
                                          <p:spTgt spid="837643"/>
                                        </p:tgtEl>
                                      </p:cBhvr>
                                    </p:animEffect>
                                  </p:childTnLst>
                                </p:cTn>
                              </p:par>
                              <p:par>
                                <p:cTn id="40" presetID="6" presetClass="entr" presetSubtype="16" fill="hold" nodeType="withEffect">
                                  <p:stCondLst>
                                    <p:cond delay="0"/>
                                  </p:stCondLst>
                                  <p:childTnLst>
                                    <p:set>
                                      <p:cBhvr>
                                        <p:cTn id="41" dur="1" fill="hold">
                                          <p:stCondLst>
                                            <p:cond delay="0"/>
                                          </p:stCondLst>
                                        </p:cTn>
                                        <p:tgtEl>
                                          <p:spTgt spid="837644"/>
                                        </p:tgtEl>
                                        <p:attrNameLst>
                                          <p:attrName>style.visibility</p:attrName>
                                        </p:attrNameLst>
                                      </p:cBhvr>
                                      <p:to>
                                        <p:strVal val="visible"/>
                                      </p:to>
                                    </p:set>
                                    <p:animEffect transition="in" filter="circle(in)">
                                      <p:cBhvr>
                                        <p:cTn id="42" dur="2000"/>
                                        <p:tgtEl>
                                          <p:spTgt spid="837644"/>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837645"/>
                                        </p:tgtEl>
                                        <p:attrNameLst>
                                          <p:attrName>style.visibility</p:attrName>
                                        </p:attrNameLst>
                                      </p:cBhvr>
                                      <p:to>
                                        <p:strVal val="visible"/>
                                      </p:to>
                                    </p:set>
                                    <p:animEffect transition="in" filter="circle(in)">
                                      <p:cBhvr>
                                        <p:cTn id="45" dur="2000"/>
                                        <p:tgtEl>
                                          <p:spTgt spid="837645"/>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837646"/>
                                        </p:tgtEl>
                                        <p:attrNameLst>
                                          <p:attrName>style.visibility</p:attrName>
                                        </p:attrNameLst>
                                      </p:cBhvr>
                                      <p:to>
                                        <p:strVal val="visible"/>
                                      </p:to>
                                    </p:set>
                                    <p:animEffect transition="in" filter="circle(in)">
                                      <p:cBhvr>
                                        <p:cTn id="48" dur="2000"/>
                                        <p:tgtEl>
                                          <p:spTgt spid="837646"/>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837647"/>
                                        </p:tgtEl>
                                        <p:attrNameLst>
                                          <p:attrName>style.visibility</p:attrName>
                                        </p:attrNameLst>
                                      </p:cBhvr>
                                      <p:to>
                                        <p:strVal val="visible"/>
                                      </p:to>
                                    </p:set>
                                    <p:animEffect transition="in" filter="circle(in)">
                                      <p:cBhvr>
                                        <p:cTn id="51" dur="2000"/>
                                        <p:tgtEl>
                                          <p:spTgt spid="837647"/>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837648"/>
                                        </p:tgtEl>
                                        <p:attrNameLst>
                                          <p:attrName>style.visibility</p:attrName>
                                        </p:attrNameLst>
                                      </p:cBhvr>
                                      <p:to>
                                        <p:strVal val="visible"/>
                                      </p:to>
                                    </p:set>
                                    <p:animEffect transition="in" filter="circle(in)">
                                      <p:cBhvr>
                                        <p:cTn id="54" dur="2000"/>
                                        <p:tgtEl>
                                          <p:spTgt spid="837648"/>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837649"/>
                                        </p:tgtEl>
                                        <p:attrNameLst>
                                          <p:attrName>style.visibility</p:attrName>
                                        </p:attrNameLst>
                                      </p:cBhvr>
                                      <p:to>
                                        <p:strVal val="visible"/>
                                      </p:to>
                                    </p:set>
                                    <p:animEffect transition="in" filter="circle(in)">
                                      <p:cBhvr>
                                        <p:cTn id="57" dur="2000"/>
                                        <p:tgtEl>
                                          <p:spTgt spid="837649"/>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837650"/>
                                        </p:tgtEl>
                                        <p:attrNameLst>
                                          <p:attrName>style.visibility</p:attrName>
                                        </p:attrNameLst>
                                      </p:cBhvr>
                                      <p:to>
                                        <p:strVal val="visible"/>
                                      </p:to>
                                    </p:set>
                                    <p:animEffect transition="in" filter="circle(in)">
                                      <p:cBhvr>
                                        <p:cTn id="60" dur="2000"/>
                                        <p:tgtEl>
                                          <p:spTgt spid="837650"/>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837651"/>
                                        </p:tgtEl>
                                        <p:attrNameLst>
                                          <p:attrName>style.visibility</p:attrName>
                                        </p:attrNameLst>
                                      </p:cBhvr>
                                      <p:to>
                                        <p:strVal val="visible"/>
                                      </p:to>
                                    </p:set>
                                    <p:animEffect transition="in" filter="circle(in)">
                                      <p:cBhvr>
                                        <p:cTn id="63" dur="2000"/>
                                        <p:tgtEl>
                                          <p:spTgt spid="837651"/>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837652"/>
                                        </p:tgtEl>
                                        <p:attrNameLst>
                                          <p:attrName>style.visibility</p:attrName>
                                        </p:attrNameLst>
                                      </p:cBhvr>
                                      <p:to>
                                        <p:strVal val="visible"/>
                                      </p:to>
                                    </p:set>
                                    <p:animEffect transition="in" filter="circle(in)">
                                      <p:cBhvr>
                                        <p:cTn id="66" dur="2000"/>
                                        <p:tgtEl>
                                          <p:spTgt spid="837652"/>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837653"/>
                                        </p:tgtEl>
                                        <p:attrNameLst>
                                          <p:attrName>style.visibility</p:attrName>
                                        </p:attrNameLst>
                                      </p:cBhvr>
                                      <p:to>
                                        <p:strVal val="visible"/>
                                      </p:to>
                                    </p:set>
                                    <p:animEffect transition="in" filter="circle(in)">
                                      <p:cBhvr>
                                        <p:cTn id="69" dur="2000"/>
                                        <p:tgtEl>
                                          <p:spTgt spid="837653"/>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837654"/>
                                        </p:tgtEl>
                                        <p:attrNameLst>
                                          <p:attrName>style.visibility</p:attrName>
                                        </p:attrNameLst>
                                      </p:cBhvr>
                                      <p:to>
                                        <p:strVal val="visible"/>
                                      </p:to>
                                    </p:set>
                                    <p:animEffect transition="in" filter="circle(in)">
                                      <p:cBhvr>
                                        <p:cTn id="72" dur="2000"/>
                                        <p:tgtEl>
                                          <p:spTgt spid="837654"/>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837655"/>
                                        </p:tgtEl>
                                        <p:attrNameLst>
                                          <p:attrName>style.visibility</p:attrName>
                                        </p:attrNameLst>
                                      </p:cBhvr>
                                      <p:to>
                                        <p:strVal val="visible"/>
                                      </p:to>
                                    </p:set>
                                    <p:animEffect transition="in" filter="circle(in)">
                                      <p:cBhvr>
                                        <p:cTn id="75" dur="2000"/>
                                        <p:tgtEl>
                                          <p:spTgt spid="837655"/>
                                        </p:tgtEl>
                                      </p:cBhvr>
                                    </p:animEffect>
                                  </p:childTnLst>
                                </p:cTn>
                              </p:par>
                              <p:par>
                                <p:cTn id="76" presetID="6" presetClass="entr" presetSubtype="16" fill="hold" grpId="0" nodeType="withEffect">
                                  <p:stCondLst>
                                    <p:cond delay="0"/>
                                  </p:stCondLst>
                                  <p:childTnLst>
                                    <p:set>
                                      <p:cBhvr>
                                        <p:cTn id="77" dur="1" fill="hold">
                                          <p:stCondLst>
                                            <p:cond delay="0"/>
                                          </p:stCondLst>
                                        </p:cTn>
                                        <p:tgtEl>
                                          <p:spTgt spid="837656"/>
                                        </p:tgtEl>
                                        <p:attrNameLst>
                                          <p:attrName>style.visibility</p:attrName>
                                        </p:attrNameLst>
                                      </p:cBhvr>
                                      <p:to>
                                        <p:strVal val="visible"/>
                                      </p:to>
                                    </p:set>
                                    <p:animEffect transition="in" filter="circle(in)">
                                      <p:cBhvr>
                                        <p:cTn id="78" dur="2000"/>
                                        <p:tgtEl>
                                          <p:spTgt spid="8376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7635" grpId="0" animBg="1"/>
      <p:bldP spid="313370" grpId="0" animBg="1"/>
      <p:bldP spid="837645" grpId="0" animBg="1"/>
      <p:bldP spid="837646" grpId="0" animBg="1"/>
      <p:bldP spid="837647" grpId="0" animBg="1"/>
      <p:bldP spid="837648" grpId="0" animBg="1"/>
      <p:bldP spid="837649" grpId="0" animBg="1"/>
      <p:bldP spid="837650" grpId="0" animBg="1"/>
      <p:bldP spid="837651" grpId="0"/>
      <p:bldP spid="837652" grpId="0"/>
      <p:bldP spid="837653" grpId="0"/>
      <p:bldP spid="837654" grpId="0" animBg="1"/>
      <p:bldP spid="837655" grpId="0" animBg="1"/>
      <p:bldP spid="837656" grpId="0" animBg="1"/>
      <p:bldP spid="52"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extBox 62">
            <a:extLst>
              <a:ext uri="{FF2B5EF4-FFF2-40B4-BE49-F238E27FC236}">
                <a16:creationId xmlns="" xmlns:a16="http://schemas.microsoft.com/office/drawing/2014/main" id="{52BB968C-6A7C-4B72-951C-25CAE0A76CD3}"/>
              </a:ext>
            </a:extLst>
          </p:cNvPr>
          <p:cNvSpPr txBox="1"/>
          <p:nvPr/>
        </p:nvSpPr>
        <p:spPr>
          <a:xfrm>
            <a:off x="1500436" y="1301395"/>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65" name="Group 21">
            <a:extLst>
              <a:ext uri="{FF2B5EF4-FFF2-40B4-BE49-F238E27FC236}">
                <a16:creationId xmlns="" xmlns:a16="http://schemas.microsoft.com/office/drawing/2014/main" id="{95F9AC74-4F9D-474A-B4FC-1E3E3B4834B1}"/>
              </a:ext>
            </a:extLst>
          </p:cNvPr>
          <p:cNvGrpSpPr>
            <a:grpSpLocks/>
          </p:cNvGrpSpPr>
          <p:nvPr/>
        </p:nvGrpSpPr>
        <p:grpSpPr bwMode="auto">
          <a:xfrm>
            <a:off x="-39998" y="943020"/>
            <a:ext cx="11570321" cy="69411"/>
            <a:chOff x="269" y="-3698"/>
            <a:chExt cx="5298" cy="1751"/>
          </a:xfrm>
        </p:grpSpPr>
        <p:sp>
          <p:nvSpPr>
            <p:cNvPr id="66" name="Line 7">
              <a:extLst>
                <a:ext uri="{FF2B5EF4-FFF2-40B4-BE49-F238E27FC236}">
                  <a16:creationId xmlns="" xmlns:a16="http://schemas.microsoft.com/office/drawing/2014/main" id="{71E8E2F6-1BC5-4E23-9A86-8D177C459D0D}"/>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 name="Line 8">
              <a:extLst>
                <a:ext uri="{FF2B5EF4-FFF2-40B4-BE49-F238E27FC236}">
                  <a16:creationId xmlns="" xmlns:a16="http://schemas.microsoft.com/office/drawing/2014/main" id="{177B9393-AF5C-4467-9E36-2502E4639763}"/>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8" name="Rectangle 6">
            <a:extLst>
              <a:ext uri="{FF2B5EF4-FFF2-40B4-BE49-F238E27FC236}">
                <a16:creationId xmlns="" xmlns:a16="http://schemas.microsoft.com/office/drawing/2014/main" id="{AB106B7D-E341-4D04-9336-D7912EAB2D43}"/>
              </a:ext>
            </a:extLst>
          </p:cNvPr>
          <p:cNvSpPr>
            <a:spLocks noChangeArrowheads="1"/>
          </p:cNvSpPr>
          <p:nvPr/>
        </p:nvSpPr>
        <p:spPr bwMode="auto">
          <a:xfrm>
            <a:off x="2286273" y="1743621"/>
            <a:ext cx="3845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defTabSz="914400" eaLnBrk="0" fontAlgn="base" hangingPunct="0">
              <a:spcBef>
                <a:spcPts val="200"/>
              </a:spcBef>
              <a:spcAft>
                <a:spcPts val="200"/>
              </a:spcAft>
              <a:buFont typeface="Wingdings" panose="05000000000000000000" pitchFamily="2" charset="2"/>
              <a:buChar char="q"/>
            </a:pPr>
            <a:r>
              <a:rPr lang="en-US" altLang="en-US" sz="2400" b="1" dirty="0">
                <a:solidFill>
                  <a:srgbClr val="CC6600"/>
                </a:solidFill>
                <a:latin typeface="+mj-lt"/>
                <a:cs typeface="Times New Roman" panose="02020603050405020304" pitchFamily="18" charset="0"/>
              </a:rPr>
              <a:t>Chi </a:t>
            </a:r>
            <a:r>
              <a:rPr lang="en-US" altLang="en-US" sz="2400" b="1" dirty="0" err="1">
                <a:solidFill>
                  <a:srgbClr val="CC6600"/>
                </a:solidFill>
                <a:latin typeface="+mj-lt"/>
                <a:cs typeface="Times New Roman" panose="02020603050405020304" pitchFamily="18" charset="0"/>
              </a:rPr>
              <a:t>phí</a:t>
            </a:r>
            <a:r>
              <a:rPr lang="en-US" altLang="en-US" sz="2400" b="1" dirty="0">
                <a:solidFill>
                  <a:srgbClr val="CC6600"/>
                </a:solidFill>
                <a:latin typeface="+mj-lt"/>
                <a:cs typeface="Times New Roman" panose="02020603050405020304" pitchFamily="18" charset="0"/>
              </a:rPr>
              <a:t> </a:t>
            </a:r>
            <a:r>
              <a:rPr lang="en-US" altLang="en-US" sz="2400" b="1" dirty="0" err="1">
                <a:solidFill>
                  <a:srgbClr val="CC6600"/>
                </a:solidFill>
                <a:latin typeface="+mj-lt"/>
                <a:cs typeface="Times New Roman" panose="02020603050405020304" pitchFamily="18" charset="0"/>
              </a:rPr>
              <a:t>sản</a:t>
            </a:r>
            <a:r>
              <a:rPr lang="en-US" altLang="en-US" sz="2400" b="1" dirty="0">
                <a:solidFill>
                  <a:srgbClr val="CC6600"/>
                </a:solidFill>
                <a:latin typeface="+mj-lt"/>
                <a:cs typeface="Times New Roman" panose="02020603050405020304" pitchFamily="18" charset="0"/>
              </a:rPr>
              <a:t> </a:t>
            </a:r>
            <a:r>
              <a:rPr lang="en-US" altLang="en-US" sz="2400" b="1" dirty="0" err="1">
                <a:solidFill>
                  <a:srgbClr val="CC6600"/>
                </a:solidFill>
                <a:latin typeface="+mj-lt"/>
                <a:cs typeface="Times New Roman" panose="02020603050405020304" pitchFamily="18" charset="0"/>
              </a:rPr>
              <a:t>xuất</a:t>
            </a:r>
            <a:r>
              <a:rPr lang="en-US" altLang="en-US" sz="2400" b="1" dirty="0">
                <a:solidFill>
                  <a:srgbClr val="CC6600"/>
                </a:solidFill>
                <a:latin typeface="+mj-lt"/>
                <a:cs typeface="Times New Roman" panose="02020603050405020304" pitchFamily="18" charset="0"/>
              </a:rPr>
              <a:t> TBCN</a:t>
            </a:r>
          </a:p>
        </p:txBody>
      </p:sp>
      <p:sp>
        <p:nvSpPr>
          <p:cNvPr id="69" name="Rectangle 68">
            <a:extLst>
              <a:ext uri="{FF2B5EF4-FFF2-40B4-BE49-F238E27FC236}">
                <a16:creationId xmlns="" xmlns:a16="http://schemas.microsoft.com/office/drawing/2014/main" id="{CB0AAC0E-B5E6-4EB6-BA24-32A9303012AA}"/>
              </a:ext>
            </a:extLst>
          </p:cNvPr>
          <p:cNvSpPr/>
          <p:nvPr/>
        </p:nvSpPr>
        <p:spPr>
          <a:xfrm>
            <a:off x="490876" y="2280041"/>
            <a:ext cx="7274265" cy="1107996"/>
          </a:xfrm>
          <a:prstGeom prst="rect">
            <a:avLst/>
          </a:prstGeom>
        </p:spPr>
        <p:txBody>
          <a:bodyPr wrap="square">
            <a:spAutoFit/>
          </a:bodyPr>
          <a:lstStyle/>
          <a:p>
            <a:pPr marL="285750" marR="0" lvl="0" indent="-285750" algn="just" defTabSz="914400" eaLnBrk="1" fontAlgn="base" latinLnBrk="0" hangingPunct="1">
              <a:lnSpc>
                <a:spcPct val="100000"/>
              </a:lnSpc>
              <a:spcBef>
                <a:spcPct val="0"/>
              </a:spcBef>
              <a:spcAft>
                <a:spcPct val="0"/>
              </a:spcAft>
              <a:buClrTx/>
              <a:buSzTx/>
              <a:buFont typeface="Wingdings" panose="05000000000000000000" pitchFamily="2" charset="2"/>
              <a:buChar char="Ø"/>
              <a:tabLst/>
              <a:defRPr/>
            </a:pPr>
            <a:r>
              <a:rPr kumimoji="0" lang="en-US" sz="2200" b="0" i="0" u="none" strike="noStrike" kern="0" cap="none" spc="0" normalizeH="0" baseline="0" noProof="0" dirty="0" err="1">
                <a:ln>
                  <a:noFill/>
                </a:ln>
                <a:solidFill>
                  <a:srgbClr val="0000CC"/>
                </a:solidFill>
                <a:effectLst/>
                <a:uLnTx/>
                <a:uFillTx/>
              </a:rPr>
              <a:t>Để</a:t>
            </a:r>
            <a:r>
              <a:rPr kumimoji="0" lang="en-US" sz="2200" b="0" i="0" u="none" strike="noStrike" kern="0" cap="none" spc="0" normalizeH="0" baseline="0" noProof="0" dirty="0">
                <a:ln>
                  <a:noFill/>
                </a:ln>
                <a:solidFill>
                  <a:srgbClr val="0000CC"/>
                </a:solidFill>
                <a:effectLst/>
                <a:uLnTx/>
                <a:uFillTx/>
              </a:rPr>
              <a:t> </a:t>
            </a:r>
            <a:r>
              <a:rPr lang="vi-VN" sz="2200" kern="0" dirty="0">
                <a:solidFill>
                  <a:srgbClr val="0000CC"/>
                </a:solidFill>
              </a:rPr>
              <a:t>sản xuất</a:t>
            </a:r>
            <a:r>
              <a:rPr kumimoji="0" lang="en-US" sz="2200" b="0" i="0" u="none" strike="noStrike" kern="0" cap="none" spc="0" normalizeH="0" baseline="0" noProof="0" dirty="0">
                <a:ln>
                  <a:noFill/>
                </a:ln>
                <a:solidFill>
                  <a:srgbClr val="0000CC"/>
                </a:solidFill>
                <a:effectLst/>
                <a:uLnTx/>
                <a:uFillTx/>
              </a:rPr>
              <a:t> ra </a:t>
            </a:r>
            <a:r>
              <a:rPr kumimoji="0" lang="en-US" sz="2200" b="0" i="0" u="none" strike="noStrike" kern="0" cap="none" spc="0" normalizeH="0" baseline="0" noProof="0" dirty="0" err="1">
                <a:ln>
                  <a:noFill/>
                </a:ln>
                <a:solidFill>
                  <a:srgbClr val="0000CC"/>
                </a:solidFill>
                <a:effectLst/>
                <a:uLnTx/>
                <a:uFillTx/>
              </a:rPr>
              <a:t>hàng</a:t>
            </a:r>
            <a:r>
              <a:rPr kumimoji="0" lang="en-US" sz="2200" b="0" i="0" u="none" strike="noStrike" kern="0" cap="none" spc="0" normalizeH="0" baseline="0" noProof="0" dirty="0">
                <a:ln>
                  <a:noFill/>
                </a:ln>
                <a:solidFill>
                  <a:srgbClr val="0000CC"/>
                </a:solidFill>
                <a:effectLst/>
                <a:uLnTx/>
                <a:uFillTx/>
              </a:rPr>
              <a:t> </a:t>
            </a:r>
            <a:r>
              <a:rPr kumimoji="0" lang="en-US" sz="2200" b="0" i="0" u="none" strike="noStrike" kern="0" cap="none" spc="0" normalizeH="0" baseline="0" noProof="0" dirty="0" err="1">
                <a:ln>
                  <a:noFill/>
                </a:ln>
                <a:solidFill>
                  <a:srgbClr val="0000CC"/>
                </a:solidFill>
                <a:effectLst/>
                <a:uLnTx/>
                <a:uFillTx/>
              </a:rPr>
              <a:t>hóa</a:t>
            </a:r>
            <a:r>
              <a:rPr kumimoji="0" lang="en-US" sz="2200" b="0" i="0" u="none" strike="noStrike" kern="0" cap="none" spc="0" normalizeH="0" baseline="0" noProof="0" dirty="0">
                <a:ln>
                  <a:noFill/>
                </a:ln>
                <a:solidFill>
                  <a:srgbClr val="0000CC"/>
                </a:solidFill>
                <a:effectLst/>
                <a:uLnTx/>
                <a:uFillTx/>
              </a:rPr>
              <a:t> </a:t>
            </a:r>
            <a:r>
              <a:rPr kumimoji="0" lang="en-US" sz="2200" b="0" i="0" u="none" strike="noStrike" kern="0" cap="none" spc="0" normalizeH="0" baseline="0" noProof="0" dirty="0" err="1">
                <a:ln>
                  <a:noFill/>
                </a:ln>
                <a:solidFill>
                  <a:srgbClr val="0000CC"/>
                </a:solidFill>
                <a:effectLst/>
                <a:uLnTx/>
                <a:uFillTx/>
              </a:rPr>
              <a:t>phải</a:t>
            </a:r>
            <a:r>
              <a:rPr kumimoji="0" lang="en-US" sz="2200" b="0" i="0" u="none" strike="noStrike" kern="0" cap="none" spc="0" normalizeH="0" baseline="0" noProof="0" dirty="0">
                <a:ln>
                  <a:noFill/>
                </a:ln>
                <a:solidFill>
                  <a:srgbClr val="0000CC"/>
                </a:solidFill>
                <a:effectLst/>
                <a:uLnTx/>
                <a:uFillTx/>
              </a:rPr>
              <a:t> </a:t>
            </a:r>
            <a:r>
              <a:rPr kumimoji="0" lang="en-US" sz="2200" b="0" i="0" u="none" strike="noStrike" kern="0" cap="none" spc="0" normalizeH="0" baseline="0" noProof="0" dirty="0" err="1">
                <a:ln>
                  <a:noFill/>
                </a:ln>
                <a:solidFill>
                  <a:srgbClr val="0000CC"/>
                </a:solidFill>
                <a:effectLst/>
                <a:uLnTx/>
                <a:uFillTx/>
              </a:rPr>
              <a:t>có</a:t>
            </a:r>
            <a:r>
              <a:rPr kumimoji="0" lang="en-US" sz="2200" b="0" i="0" u="none" strike="noStrike" kern="0" cap="none" spc="0" normalizeH="0" baseline="0" noProof="0" dirty="0">
                <a:ln>
                  <a:noFill/>
                </a:ln>
                <a:solidFill>
                  <a:srgbClr val="0000CC"/>
                </a:solidFill>
                <a:effectLst/>
                <a:uLnTx/>
                <a:uFillTx/>
              </a:rPr>
              <a:t> chi </a:t>
            </a:r>
            <a:r>
              <a:rPr kumimoji="0" lang="en-US" sz="2200" b="0" i="0" u="none" strike="noStrike" kern="0" cap="none" spc="0" normalizeH="0" baseline="0" noProof="0" dirty="0" err="1">
                <a:ln>
                  <a:noFill/>
                </a:ln>
                <a:solidFill>
                  <a:srgbClr val="0000CC"/>
                </a:solidFill>
                <a:effectLst/>
                <a:uLnTx/>
                <a:uFillTx/>
              </a:rPr>
              <a:t>phí</a:t>
            </a:r>
            <a:r>
              <a:rPr kumimoji="0" lang="en-US" sz="2200" b="0" i="0" u="none" strike="noStrike" kern="0" cap="none" spc="0" normalizeH="0" baseline="0" noProof="0" dirty="0">
                <a:ln>
                  <a:noFill/>
                </a:ln>
                <a:solidFill>
                  <a:srgbClr val="0000CC"/>
                </a:solidFill>
                <a:effectLst/>
                <a:uLnTx/>
                <a:uFillTx/>
              </a:rPr>
              <a:t> </a:t>
            </a:r>
            <a:r>
              <a:rPr kumimoji="0" lang="en-US" sz="2200" b="0" i="0" u="none" strike="noStrike" kern="0" cap="none" spc="0" normalizeH="0" baseline="0" noProof="0" dirty="0" err="1">
                <a:ln>
                  <a:noFill/>
                </a:ln>
                <a:solidFill>
                  <a:srgbClr val="000000"/>
                </a:solidFill>
                <a:effectLst/>
                <a:uLnTx/>
                <a:uFillTx/>
              </a:rPr>
              <a:t>gồm</a:t>
            </a:r>
            <a:r>
              <a:rPr kumimoji="0" lang="en-US" sz="2200" b="0" i="0" u="none" strike="noStrike" kern="0" cap="none" spc="0" normalizeH="0" baseline="0" noProof="0" dirty="0">
                <a:ln>
                  <a:noFill/>
                </a:ln>
                <a:solidFill>
                  <a:srgbClr val="000000"/>
                </a:solidFill>
                <a:effectLst/>
                <a:uLnTx/>
                <a:uFillTx/>
              </a:rPr>
              <a:t> </a:t>
            </a:r>
            <a:r>
              <a:rPr kumimoji="0" lang="en-US" sz="2200" b="1" i="0" strike="noStrike" kern="0" cap="none" spc="0" normalizeH="0" baseline="0" noProof="0" dirty="0">
                <a:ln>
                  <a:noFill/>
                </a:ln>
                <a:solidFill>
                  <a:srgbClr val="663300"/>
                </a:solidFill>
                <a:effectLst/>
                <a:uLnTx/>
                <a:uFillTx/>
              </a:rPr>
              <a:t>lao </a:t>
            </a:r>
            <a:r>
              <a:rPr kumimoji="0" lang="en-US" sz="2200" b="1" i="0" strike="noStrike" kern="0" cap="none" spc="0" normalizeH="0" baseline="0" noProof="0" dirty="0" err="1">
                <a:ln>
                  <a:noFill/>
                </a:ln>
                <a:solidFill>
                  <a:srgbClr val="663300"/>
                </a:solidFill>
                <a:effectLst/>
                <a:uLnTx/>
                <a:uFillTx/>
              </a:rPr>
              <a:t>động</a:t>
            </a:r>
            <a:r>
              <a:rPr kumimoji="0" lang="en-US" sz="2200" b="1" i="0" strike="noStrike" kern="0" cap="none" spc="0" normalizeH="0" baseline="0" noProof="0" dirty="0">
                <a:ln>
                  <a:noFill/>
                </a:ln>
                <a:solidFill>
                  <a:srgbClr val="663300"/>
                </a:solidFill>
                <a:effectLst/>
                <a:uLnTx/>
                <a:uFillTx/>
              </a:rPr>
              <a:t> </a:t>
            </a:r>
            <a:r>
              <a:rPr kumimoji="0" lang="en-US" sz="2200" b="1" i="0" strike="noStrike" kern="0" cap="none" spc="0" normalizeH="0" baseline="0" noProof="0" dirty="0" err="1">
                <a:ln>
                  <a:noFill/>
                </a:ln>
                <a:solidFill>
                  <a:srgbClr val="663300"/>
                </a:solidFill>
                <a:effectLst/>
                <a:uLnTx/>
                <a:uFillTx/>
              </a:rPr>
              <a:t>quá</a:t>
            </a:r>
            <a:r>
              <a:rPr kumimoji="0" lang="en-US" sz="2200" b="1" i="0" strike="noStrike" kern="0" cap="none" spc="0" normalizeH="0" baseline="0" noProof="0" dirty="0">
                <a:ln>
                  <a:noFill/>
                </a:ln>
                <a:solidFill>
                  <a:srgbClr val="663300"/>
                </a:solidFill>
                <a:effectLst/>
                <a:uLnTx/>
                <a:uFillTx/>
              </a:rPr>
              <a:t> </a:t>
            </a:r>
            <a:r>
              <a:rPr kumimoji="0" lang="en-US" sz="2200" b="1" i="0" strike="noStrike" kern="0" cap="none" spc="0" normalizeH="0" baseline="0" noProof="0" dirty="0" err="1">
                <a:ln>
                  <a:noFill/>
                </a:ln>
                <a:solidFill>
                  <a:srgbClr val="663300"/>
                </a:solidFill>
                <a:effectLst/>
                <a:uLnTx/>
                <a:uFillTx/>
              </a:rPr>
              <a:t>khứ</a:t>
            </a:r>
            <a:r>
              <a:rPr kumimoji="0" lang="en-US" sz="2200" b="1" i="0" strike="noStrike" kern="0" cap="none" spc="0" normalizeH="0" baseline="0" noProof="0" dirty="0">
                <a:ln>
                  <a:noFill/>
                </a:ln>
                <a:solidFill>
                  <a:srgbClr val="663300"/>
                </a:solidFill>
                <a:effectLst/>
                <a:uLnTx/>
                <a:uFillTx/>
              </a:rPr>
              <a:t> (c)</a:t>
            </a:r>
            <a:r>
              <a:rPr kumimoji="0" lang="en-US" sz="2200" b="0" i="0" strike="noStrike" kern="0" cap="none" spc="0" normalizeH="0" baseline="0" noProof="0" dirty="0">
                <a:ln>
                  <a:noFill/>
                </a:ln>
                <a:solidFill>
                  <a:srgbClr val="000000"/>
                </a:solidFill>
                <a:effectLst/>
                <a:uLnTx/>
                <a:uFillTx/>
              </a:rPr>
              <a:t> </a:t>
            </a:r>
            <a:r>
              <a:rPr kumimoji="0" lang="en-US" sz="2200" b="0" i="0" strike="noStrike" kern="0" cap="none" spc="0" normalizeH="0" baseline="0" noProof="0" dirty="0" err="1">
                <a:ln>
                  <a:noFill/>
                </a:ln>
                <a:solidFill>
                  <a:srgbClr val="000000"/>
                </a:solidFill>
                <a:effectLst/>
                <a:uLnTx/>
                <a:uFillTx/>
              </a:rPr>
              <a:t>và</a:t>
            </a:r>
            <a:r>
              <a:rPr kumimoji="0" lang="en-US" sz="2200" b="0" i="0" strike="noStrike" kern="0" cap="none" spc="0" normalizeH="0" baseline="0" noProof="0" dirty="0">
                <a:ln>
                  <a:noFill/>
                </a:ln>
                <a:solidFill>
                  <a:srgbClr val="000000"/>
                </a:solidFill>
                <a:effectLst/>
                <a:uLnTx/>
                <a:uFillTx/>
              </a:rPr>
              <a:t> </a:t>
            </a:r>
            <a:r>
              <a:rPr kumimoji="0" lang="en-US" sz="2200" b="1" i="0" strike="noStrike" kern="0" cap="none" spc="0" normalizeH="0" baseline="0" noProof="0" dirty="0">
                <a:ln>
                  <a:noFill/>
                </a:ln>
                <a:solidFill>
                  <a:srgbClr val="663300"/>
                </a:solidFill>
                <a:effectLst/>
                <a:uLnTx/>
                <a:uFillTx/>
              </a:rPr>
              <a:t>lao </a:t>
            </a:r>
            <a:r>
              <a:rPr kumimoji="0" lang="en-US" sz="2200" b="1" i="0" strike="noStrike" kern="0" cap="none" spc="0" normalizeH="0" baseline="0" noProof="0" dirty="0" err="1">
                <a:ln>
                  <a:noFill/>
                </a:ln>
                <a:solidFill>
                  <a:srgbClr val="663300"/>
                </a:solidFill>
                <a:effectLst/>
                <a:uLnTx/>
                <a:uFillTx/>
              </a:rPr>
              <a:t>động</a:t>
            </a:r>
            <a:r>
              <a:rPr kumimoji="0" lang="en-US" sz="2200" b="1" i="0" strike="noStrike" kern="0" cap="none" spc="0" normalizeH="0" baseline="0" noProof="0" dirty="0">
                <a:ln>
                  <a:noFill/>
                </a:ln>
                <a:solidFill>
                  <a:srgbClr val="663300"/>
                </a:solidFill>
                <a:effectLst/>
                <a:uLnTx/>
                <a:uFillTx/>
              </a:rPr>
              <a:t> </a:t>
            </a:r>
            <a:r>
              <a:rPr kumimoji="0" lang="en-US" sz="2200" b="1" i="0" strike="noStrike" kern="0" cap="none" spc="0" normalizeH="0" baseline="0" noProof="0" dirty="0" err="1">
                <a:ln>
                  <a:noFill/>
                </a:ln>
                <a:solidFill>
                  <a:srgbClr val="663300"/>
                </a:solidFill>
                <a:effectLst/>
                <a:uLnTx/>
                <a:uFillTx/>
              </a:rPr>
              <a:t>hiện</a:t>
            </a:r>
            <a:r>
              <a:rPr kumimoji="0" lang="en-US" sz="2200" b="1" i="0" strike="noStrike" kern="0" cap="none" spc="0" normalizeH="0" baseline="0" noProof="0" dirty="0">
                <a:ln>
                  <a:noFill/>
                </a:ln>
                <a:solidFill>
                  <a:srgbClr val="663300"/>
                </a:solidFill>
                <a:effectLst/>
                <a:uLnTx/>
                <a:uFillTx/>
              </a:rPr>
              <a:t> </a:t>
            </a:r>
            <a:r>
              <a:rPr kumimoji="0" lang="en-US" sz="2200" b="1" i="0" strike="noStrike" kern="0" cap="none" spc="0" normalizeH="0" baseline="0" noProof="0" dirty="0" err="1">
                <a:ln>
                  <a:noFill/>
                </a:ln>
                <a:solidFill>
                  <a:srgbClr val="663300"/>
                </a:solidFill>
                <a:effectLst/>
                <a:uLnTx/>
                <a:uFillTx/>
              </a:rPr>
              <a:t>tại</a:t>
            </a:r>
            <a:r>
              <a:rPr kumimoji="0" lang="en-US" sz="2200" b="1" i="0" strike="noStrike" kern="0" cap="none" spc="0" normalizeH="0" baseline="0" noProof="0" dirty="0">
                <a:ln>
                  <a:noFill/>
                </a:ln>
                <a:solidFill>
                  <a:srgbClr val="663300"/>
                </a:solidFill>
                <a:effectLst/>
                <a:uLnTx/>
                <a:uFillTx/>
              </a:rPr>
              <a:t> (v).</a:t>
            </a:r>
            <a:endParaRPr kumimoji="0" lang="vi-VN" sz="2200" b="1" i="0" strike="noStrike" kern="0" cap="none" spc="0" normalizeH="0" baseline="0" noProof="0" dirty="0">
              <a:ln>
                <a:noFill/>
              </a:ln>
              <a:solidFill>
                <a:srgbClr val="663300"/>
              </a:solidFill>
              <a:effectLst/>
              <a:uLnTx/>
              <a:uFillTx/>
            </a:endParaRPr>
          </a:p>
          <a:p>
            <a:pPr marL="285750" marR="0" lvl="0" indent="-285750" algn="just" defTabSz="914400" eaLnBrk="1" fontAlgn="base" latinLnBrk="0" hangingPunct="1">
              <a:lnSpc>
                <a:spcPct val="100000"/>
              </a:lnSpc>
              <a:spcBef>
                <a:spcPct val="0"/>
              </a:spcBef>
              <a:spcAft>
                <a:spcPct val="0"/>
              </a:spcAft>
              <a:buClrTx/>
              <a:buSzTx/>
              <a:buFont typeface="Wingdings" panose="05000000000000000000" pitchFamily="2" charset="2"/>
              <a:buChar char="Ø"/>
              <a:tabLst/>
              <a:defRPr/>
            </a:pPr>
            <a:endParaRPr kumimoji="0" lang="en-US" sz="2200" b="1" i="0" strike="noStrike" kern="0" cap="none" spc="0" normalizeH="0" baseline="0" noProof="0" dirty="0">
              <a:ln>
                <a:noFill/>
              </a:ln>
              <a:solidFill>
                <a:srgbClr val="663300"/>
              </a:solidFill>
              <a:effectLst/>
              <a:uLnTx/>
              <a:uFillTx/>
            </a:endParaRPr>
          </a:p>
        </p:txBody>
      </p:sp>
      <p:pic>
        <p:nvPicPr>
          <p:cNvPr id="71" name="Picture 2" descr="http://images02.jaovat.com/ui/3/98/09/45478909_2.jpg">
            <a:extLst>
              <a:ext uri="{FF2B5EF4-FFF2-40B4-BE49-F238E27FC236}">
                <a16:creationId xmlns="" xmlns:a16="http://schemas.microsoft.com/office/drawing/2014/main" id="{898F9E64-13DB-4748-A13D-17943146FF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4800" y="1709224"/>
            <a:ext cx="4050168" cy="2249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4" descr="http://www.tienhungjsc.com/images/News/news_813news_806det20may.jpg">
            <a:extLst>
              <a:ext uri="{FF2B5EF4-FFF2-40B4-BE49-F238E27FC236}">
                <a16:creationId xmlns="" xmlns:a16="http://schemas.microsoft.com/office/drawing/2014/main" id="{0B8EAAE2-DF3C-4548-ABAF-AC7AD5FDDF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24800" y="4179280"/>
            <a:ext cx="4050168" cy="2560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73">
            <a:extLst>
              <a:ext uri="{FF2B5EF4-FFF2-40B4-BE49-F238E27FC236}">
                <a16:creationId xmlns="" xmlns:a16="http://schemas.microsoft.com/office/drawing/2014/main" id="{F47152D8-58AF-41B8-A127-7B381D3AE7B6}"/>
              </a:ext>
            </a:extLst>
          </p:cNvPr>
          <p:cNvSpPr txBox="1"/>
          <p:nvPr/>
        </p:nvSpPr>
        <p:spPr>
          <a:xfrm>
            <a:off x="490877" y="3221727"/>
            <a:ext cx="7274264" cy="1446550"/>
          </a:xfrm>
          <a:prstGeom prst="rect">
            <a:avLst/>
          </a:prstGeom>
          <a:noFill/>
        </p:spPr>
        <p:txBody>
          <a:bodyPr wrap="square">
            <a:spAutoFit/>
          </a:bodyPr>
          <a:lstStyle/>
          <a:p>
            <a:pPr marL="342900" indent="-342900" algn="just">
              <a:buFont typeface="Wingdings" panose="05000000000000000000" pitchFamily="2" charset="2"/>
              <a:buChar char="Ø"/>
            </a:pPr>
            <a:r>
              <a:rPr lang="vi-VN" sz="2200" b="1" i="0" dirty="0">
                <a:solidFill>
                  <a:srgbClr val="CC6600"/>
                </a:solidFill>
                <a:effectLst/>
              </a:rPr>
              <a:t>Chi </a:t>
            </a:r>
            <a:r>
              <a:rPr lang="vi-VN" sz="2200" b="1" dirty="0">
                <a:solidFill>
                  <a:srgbClr val="CC6600"/>
                </a:solidFill>
              </a:rPr>
              <a:t>phí</a:t>
            </a:r>
            <a:r>
              <a:rPr lang="vi-VN" sz="2200" b="1" i="0" dirty="0">
                <a:solidFill>
                  <a:srgbClr val="CC6600"/>
                </a:solidFill>
                <a:effectLst/>
              </a:rPr>
              <a:t> sản xuất </a:t>
            </a:r>
            <a:r>
              <a:rPr lang="vi-VN" sz="2200" b="1" dirty="0">
                <a:solidFill>
                  <a:srgbClr val="CC6600"/>
                </a:solidFill>
              </a:rPr>
              <a:t>TBCN</a:t>
            </a:r>
            <a:r>
              <a:rPr lang="vi-VN" sz="2200" b="1" i="0" dirty="0">
                <a:solidFill>
                  <a:srgbClr val="CC6600"/>
                </a:solidFill>
                <a:effectLst/>
              </a:rPr>
              <a:t> </a:t>
            </a:r>
            <a:r>
              <a:rPr lang="vi-VN" sz="2200" b="0" i="0" dirty="0">
                <a:solidFill>
                  <a:srgbClr val="010101"/>
                </a:solidFill>
                <a:effectLst/>
              </a:rPr>
              <a:t>là phần giá trị của hàng hóa, bù lại giá cả của những tư liệu sản xuất đã tiêu dùng và giá </a:t>
            </a:r>
            <a:r>
              <a:rPr lang="vi-VN" sz="2200" dirty="0">
                <a:solidFill>
                  <a:srgbClr val="010101"/>
                </a:solidFill>
              </a:rPr>
              <a:t>cả </a:t>
            </a:r>
            <a:r>
              <a:rPr lang="vi-VN" sz="2200" b="0" i="0" dirty="0">
                <a:solidFill>
                  <a:srgbClr val="010101"/>
                </a:solidFill>
                <a:effectLst/>
              </a:rPr>
              <a:t>của sức lao động đã được sử dụng để sản xuất ra hàng hóa ấy.</a:t>
            </a:r>
            <a:endParaRPr lang="en-US" sz="2200" dirty="0"/>
          </a:p>
        </p:txBody>
      </p:sp>
      <p:sp>
        <p:nvSpPr>
          <p:cNvPr id="76" name="TextBox 75">
            <a:extLst>
              <a:ext uri="{FF2B5EF4-FFF2-40B4-BE49-F238E27FC236}">
                <a16:creationId xmlns="" xmlns:a16="http://schemas.microsoft.com/office/drawing/2014/main" id="{53B522AA-25EB-419D-B206-F12B92E6A88B}"/>
              </a:ext>
            </a:extLst>
          </p:cNvPr>
          <p:cNvSpPr txBox="1"/>
          <p:nvPr/>
        </p:nvSpPr>
        <p:spPr>
          <a:xfrm>
            <a:off x="947963" y="4668277"/>
            <a:ext cx="5387974" cy="830997"/>
          </a:xfrm>
          <a:prstGeom prst="rect">
            <a:avLst/>
          </a:prstGeom>
          <a:noFill/>
        </p:spPr>
        <p:txBody>
          <a:bodyPr wrap="square">
            <a:spAutoFit/>
          </a:bodyPr>
          <a:lstStyle/>
          <a:p>
            <a:pPr algn="ctr"/>
            <a:r>
              <a:rPr lang="vi-VN" sz="2400" b="0" i="0" dirty="0">
                <a:solidFill>
                  <a:srgbClr val="010101"/>
                </a:solidFill>
                <a:effectLst/>
                <a:latin typeface="Muli"/>
              </a:rPr>
              <a:t>Chi phí sản xuất được ký hiệu là k.</a:t>
            </a:r>
            <a:endParaRPr lang="vi-VN" sz="2400" b="1" dirty="0">
              <a:solidFill>
                <a:srgbClr val="FF0080"/>
              </a:solidFill>
            </a:endParaRPr>
          </a:p>
          <a:p>
            <a:pPr algn="ctr"/>
            <a:r>
              <a:rPr lang="en-US" sz="2400" b="1" dirty="0">
                <a:solidFill>
                  <a:srgbClr val="FF0080"/>
                </a:solidFill>
              </a:rPr>
              <a:t>k = c + v</a:t>
            </a:r>
            <a:endParaRPr lang="en-US" sz="2400" dirty="0"/>
          </a:p>
        </p:txBody>
      </p:sp>
      <p:sp>
        <p:nvSpPr>
          <p:cNvPr id="78" name="TextBox 77">
            <a:extLst>
              <a:ext uri="{FF2B5EF4-FFF2-40B4-BE49-F238E27FC236}">
                <a16:creationId xmlns="" xmlns:a16="http://schemas.microsoft.com/office/drawing/2014/main" id="{A7F105F9-3BA6-4151-92B0-1B94AF43A319}"/>
              </a:ext>
            </a:extLst>
          </p:cNvPr>
          <p:cNvSpPr txBox="1"/>
          <p:nvPr/>
        </p:nvSpPr>
        <p:spPr>
          <a:xfrm>
            <a:off x="1694634" y="5459413"/>
            <a:ext cx="4422324" cy="461665"/>
          </a:xfrm>
          <a:prstGeom prst="rect">
            <a:avLst/>
          </a:prstGeom>
          <a:noFill/>
          <a:ln>
            <a:solidFill>
              <a:srgbClr val="CC6600"/>
            </a:solidFill>
          </a:ln>
        </p:spPr>
        <p:txBody>
          <a:bodyPr wrap="square">
            <a:spAutoFit/>
          </a:bodyPr>
          <a:lstStyle/>
          <a:p>
            <a:r>
              <a:rPr lang="en-US" b="0" i="0" dirty="0">
                <a:solidFill>
                  <a:srgbClr val="010101"/>
                </a:solidFill>
                <a:effectLst/>
                <a:latin typeface="Muli"/>
              </a:rPr>
              <a:t> </a:t>
            </a:r>
            <a:r>
              <a:rPr lang="en-US" sz="2400" b="1" i="0" dirty="0">
                <a:solidFill>
                  <a:srgbClr val="7030A0"/>
                </a:solidFill>
                <a:effectLst/>
                <a:latin typeface="+mj-lt"/>
              </a:rPr>
              <a:t>G = c + (</a:t>
            </a:r>
            <a:r>
              <a:rPr lang="en-US" sz="2400" b="1" i="0" dirty="0" err="1">
                <a:solidFill>
                  <a:srgbClr val="7030A0"/>
                </a:solidFill>
                <a:effectLst/>
                <a:latin typeface="+mj-lt"/>
              </a:rPr>
              <a:t>v+m</a:t>
            </a:r>
            <a:r>
              <a:rPr lang="en-US" sz="2400" b="1" i="0" dirty="0">
                <a:solidFill>
                  <a:srgbClr val="7030A0"/>
                </a:solidFill>
                <a:effectLst/>
                <a:latin typeface="+mj-lt"/>
              </a:rPr>
              <a:t>) </a:t>
            </a:r>
            <a:r>
              <a:rPr lang="en-US" sz="2400" b="1" dirty="0">
                <a:solidFill>
                  <a:srgbClr val="7030A0"/>
                </a:solidFill>
                <a:latin typeface="+mj-lt"/>
                <a:cs typeface="Times New Roman" panose="02020603050405020304" pitchFamily="18" charset="0"/>
              </a:rPr>
              <a:t>→</a:t>
            </a:r>
            <a:r>
              <a:rPr lang="vi-VN" sz="2400" b="1" dirty="0">
                <a:solidFill>
                  <a:srgbClr val="7030A0"/>
                </a:solidFill>
                <a:latin typeface="+mj-lt"/>
                <a:cs typeface="Times New Roman" panose="02020603050405020304" pitchFamily="18" charset="0"/>
              </a:rPr>
              <a:t>  </a:t>
            </a:r>
            <a:r>
              <a:rPr lang="en-US" sz="2400" b="1" i="0" dirty="0">
                <a:solidFill>
                  <a:srgbClr val="7030A0"/>
                </a:solidFill>
                <a:effectLst/>
                <a:latin typeface="+mj-lt"/>
              </a:rPr>
              <a:t>G = k + m.</a:t>
            </a:r>
            <a:endParaRPr lang="en-US" sz="2400" b="1" dirty="0">
              <a:solidFill>
                <a:srgbClr val="7030A0"/>
              </a:solidFill>
              <a:latin typeface="+mj-lt"/>
            </a:endParaRPr>
          </a:p>
        </p:txBody>
      </p:sp>
      <p:pic>
        <p:nvPicPr>
          <p:cNvPr id="13" name="Picture 1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par>
                                <p:cTn id="10" presetID="53" presetClass="entr" presetSubtype="16" fill="hold" nodeType="withEffect">
                                  <p:stCondLst>
                                    <p:cond delay="0"/>
                                  </p:stCondLst>
                                  <p:childTnLst>
                                    <p:set>
                                      <p:cBhvr>
                                        <p:cTn id="11" dur="1" fill="hold">
                                          <p:stCondLst>
                                            <p:cond delay="0"/>
                                          </p:stCondLst>
                                        </p:cTn>
                                        <p:tgtEl>
                                          <p:spTgt spid="65"/>
                                        </p:tgtEl>
                                        <p:attrNameLst>
                                          <p:attrName>style.visibility</p:attrName>
                                        </p:attrNameLst>
                                      </p:cBhvr>
                                      <p:to>
                                        <p:strVal val="visible"/>
                                      </p:to>
                                    </p:set>
                                    <p:anim calcmode="lin" valueType="num">
                                      <p:cBhvr>
                                        <p:cTn id="12" dur="500" fill="hold"/>
                                        <p:tgtEl>
                                          <p:spTgt spid="65"/>
                                        </p:tgtEl>
                                        <p:attrNameLst>
                                          <p:attrName>ppt_w</p:attrName>
                                        </p:attrNameLst>
                                      </p:cBhvr>
                                      <p:tavLst>
                                        <p:tav tm="0">
                                          <p:val>
                                            <p:fltVal val="0"/>
                                          </p:val>
                                        </p:tav>
                                        <p:tav tm="100000">
                                          <p:val>
                                            <p:strVal val="#ppt_w"/>
                                          </p:val>
                                        </p:tav>
                                      </p:tavLst>
                                    </p:anim>
                                    <p:anim calcmode="lin" valueType="num">
                                      <p:cBhvr>
                                        <p:cTn id="13" dur="500" fill="hold"/>
                                        <p:tgtEl>
                                          <p:spTgt spid="65"/>
                                        </p:tgtEl>
                                        <p:attrNameLst>
                                          <p:attrName>ppt_h</p:attrName>
                                        </p:attrNameLst>
                                      </p:cBhvr>
                                      <p:tavLst>
                                        <p:tav tm="0">
                                          <p:val>
                                            <p:fltVal val="0"/>
                                          </p:val>
                                        </p:tav>
                                        <p:tav tm="100000">
                                          <p:val>
                                            <p:strVal val="#ppt_h"/>
                                          </p:val>
                                        </p:tav>
                                      </p:tavLst>
                                    </p:anim>
                                    <p:animEffect transition="in" filter="fade">
                                      <p:cBhvr>
                                        <p:cTn id="14" dur="500"/>
                                        <p:tgtEl>
                                          <p:spTgt spid="65"/>
                                        </p:tgtEl>
                                      </p:cBhvr>
                                    </p:animEffec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circle(in)">
                                      <p:cBhvr>
                                        <p:cTn id="19" dur="2000"/>
                                        <p:tgtEl>
                                          <p:spTgt spid="68"/>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69"/>
                                        </p:tgtEl>
                                        <p:attrNameLst>
                                          <p:attrName>style.visibility</p:attrName>
                                        </p:attrNameLst>
                                      </p:cBhvr>
                                      <p:to>
                                        <p:strVal val="visible"/>
                                      </p:to>
                                    </p:set>
                                    <p:animEffect transition="in" filter="circle(in)">
                                      <p:cBhvr>
                                        <p:cTn id="22" dur="2000"/>
                                        <p:tgtEl>
                                          <p:spTgt spid="69"/>
                                        </p:tgtEl>
                                      </p:cBhvr>
                                    </p:animEffect>
                                  </p:childTnLst>
                                </p:cTn>
                              </p:par>
                              <p:par>
                                <p:cTn id="23" presetID="6" presetClass="entr" presetSubtype="16" fill="hold" nodeType="withEffect">
                                  <p:stCondLst>
                                    <p:cond delay="0"/>
                                  </p:stCondLst>
                                  <p:childTnLst>
                                    <p:set>
                                      <p:cBhvr>
                                        <p:cTn id="24" dur="1" fill="hold">
                                          <p:stCondLst>
                                            <p:cond delay="0"/>
                                          </p:stCondLst>
                                        </p:cTn>
                                        <p:tgtEl>
                                          <p:spTgt spid="71"/>
                                        </p:tgtEl>
                                        <p:attrNameLst>
                                          <p:attrName>style.visibility</p:attrName>
                                        </p:attrNameLst>
                                      </p:cBhvr>
                                      <p:to>
                                        <p:strVal val="visible"/>
                                      </p:to>
                                    </p:set>
                                    <p:animEffect transition="in" filter="circle(in)">
                                      <p:cBhvr>
                                        <p:cTn id="25" dur="2000"/>
                                        <p:tgtEl>
                                          <p:spTgt spid="71"/>
                                        </p:tgtEl>
                                      </p:cBhvr>
                                    </p:animEffect>
                                  </p:childTnLst>
                                </p:cTn>
                              </p:par>
                              <p:par>
                                <p:cTn id="26" presetID="6" presetClass="entr" presetSubtype="16" fill="hold" nodeType="with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circle(in)">
                                      <p:cBhvr>
                                        <p:cTn id="28" dur="2000"/>
                                        <p:tgtEl>
                                          <p:spTgt spid="72"/>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74"/>
                                        </p:tgtEl>
                                        <p:attrNameLst>
                                          <p:attrName>style.visibility</p:attrName>
                                        </p:attrNameLst>
                                      </p:cBhvr>
                                      <p:to>
                                        <p:strVal val="visible"/>
                                      </p:to>
                                    </p:set>
                                    <p:animEffect transition="in" filter="circle(in)">
                                      <p:cBhvr>
                                        <p:cTn id="31" dur="2000"/>
                                        <p:tgtEl>
                                          <p:spTgt spid="74"/>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76"/>
                                        </p:tgtEl>
                                        <p:attrNameLst>
                                          <p:attrName>style.visibility</p:attrName>
                                        </p:attrNameLst>
                                      </p:cBhvr>
                                      <p:to>
                                        <p:strVal val="visible"/>
                                      </p:to>
                                    </p:set>
                                    <p:animEffect transition="in" filter="circle(in)">
                                      <p:cBhvr>
                                        <p:cTn id="34" dur="2000"/>
                                        <p:tgtEl>
                                          <p:spTgt spid="76"/>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78"/>
                                        </p:tgtEl>
                                        <p:attrNameLst>
                                          <p:attrName>style.visibility</p:attrName>
                                        </p:attrNameLst>
                                      </p:cBhvr>
                                      <p:to>
                                        <p:strVal val="visible"/>
                                      </p:to>
                                    </p:set>
                                    <p:animEffect transition="in" filter="circle(in)">
                                      <p:cBhvr>
                                        <p:cTn id="37" dur="20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8" grpId="0"/>
      <p:bldP spid="69" grpId="0"/>
      <p:bldP spid="74" grpId="0"/>
      <p:bldP spid="76" grpId="0"/>
      <p:bldP spid="78"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5204" name="Google Shape;137;p26">
            <a:extLst>
              <a:ext uri="{FF2B5EF4-FFF2-40B4-BE49-F238E27FC236}">
                <a16:creationId xmlns="" xmlns:a16="http://schemas.microsoft.com/office/drawing/2014/main" id="{224E8802-4041-4316-A7A9-E37C85603CCB}"/>
              </a:ext>
            </a:extLst>
          </p:cNvPr>
          <p:cNvGrpSpPr>
            <a:grpSpLocks/>
          </p:cNvGrpSpPr>
          <p:nvPr/>
        </p:nvGrpSpPr>
        <p:grpSpPr bwMode="auto">
          <a:xfrm>
            <a:off x="221117" y="484867"/>
            <a:ext cx="2913970" cy="3234418"/>
            <a:chOff x="1607675" y="243225"/>
            <a:chExt cx="4403850" cy="5232600"/>
          </a:xfrm>
        </p:grpSpPr>
        <p:sp>
          <p:nvSpPr>
            <p:cNvPr id="138" name="Google Shape;138;p26">
              <a:extLst>
                <a:ext uri="{FF2B5EF4-FFF2-40B4-BE49-F238E27FC236}">
                  <a16:creationId xmlns="" xmlns:a16="http://schemas.microsoft.com/office/drawing/2014/main" id="{1F84CEAD-BCBB-4346-9A50-CE367C97175E}"/>
                </a:ext>
              </a:extLst>
            </p:cNvPr>
            <p:cNvSpPr/>
            <p:nvPr/>
          </p:nvSpPr>
          <p:spPr>
            <a:xfrm>
              <a:off x="1839275" y="3735658"/>
              <a:ext cx="1327377" cy="1721159"/>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39" name="Google Shape;139;p26">
              <a:extLst>
                <a:ext uri="{FF2B5EF4-FFF2-40B4-BE49-F238E27FC236}">
                  <a16:creationId xmlns="" xmlns:a16="http://schemas.microsoft.com/office/drawing/2014/main" id="{B84BA812-F8AA-4291-B51A-CDA26BECE6D2}"/>
                </a:ext>
              </a:extLst>
            </p:cNvPr>
            <p:cNvSpPr/>
            <p:nvPr/>
          </p:nvSpPr>
          <p:spPr>
            <a:xfrm>
              <a:off x="1927420" y="3773675"/>
              <a:ext cx="910844" cy="1657220"/>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0" name="Google Shape;140;p26">
              <a:extLst>
                <a:ext uri="{FF2B5EF4-FFF2-40B4-BE49-F238E27FC236}">
                  <a16:creationId xmlns="" xmlns:a16="http://schemas.microsoft.com/office/drawing/2014/main" id="{768856CB-14C3-4D92-965F-5AD4DFB55D16}"/>
                </a:ext>
              </a:extLst>
            </p:cNvPr>
            <p:cNvSpPr/>
            <p:nvPr/>
          </p:nvSpPr>
          <p:spPr>
            <a:xfrm>
              <a:off x="2521975" y="4043254"/>
              <a:ext cx="79504" cy="514965"/>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1" name="Google Shape;141;p26">
              <a:extLst>
                <a:ext uri="{FF2B5EF4-FFF2-40B4-BE49-F238E27FC236}">
                  <a16:creationId xmlns="" xmlns:a16="http://schemas.microsoft.com/office/drawing/2014/main" id="{0D9C5D61-1D92-4387-9997-F200BC59FA12}"/>
                </a:ext>
              </a:extLst>
            </p:cNvPr>
            <p:cNvSpPr/>
            <p:nvPr/>
          </p:nvSpPr>
          <p:spPr>
            <a:xfrm>
              <a:off x="1911866" y="4435526"/>
              <a:ext cx="610109" cy="122694"/>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2" name="Google Shape;142;p26">
              <a:extLst>
                <a:ext uri="{FF2B5EF4-FFF2-40B4-BE49-F238E27FC236}">
                  <a16:creationId xmlns="" xmlns:a16="http://schemas.microsoft.com/office/drawing/2014/main" id="{003D290E-F06A-4C05-92C7-B62D14610CA6}"/>
                </a:ext>
              </a:extLst>
            </p:cNvPr>
            <p:cNvSpPr/>
            <p:nvPr/>
          </p:nvSpPr>
          <p:spPr>
            <a:xfrm>
              <a:off x="2779500" y="4466631"/>
              <a:ext cx="319745" cy="767264"/>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3" name="Google Shape;143;p26">
              <a:extLst>
                <a:ext uri="{FF2B5EF4-FFF2-40B4-BE49-F238E27FC236}">
                  <a16:creationId xmlns="" xmlns:a16="http://schemas.microsoft.com/office/drawing/2014/main" id="{6E286943-6594-41F9-BD9C-5F32D356F28B}"/>
                </a:ext>
              </a:extLst>
            </p:cNvPr>
            <p:cNvSpPr/>
            <p:nvPr/>
          </p:nvSpPr>
          <p:spPr>
            <a:xfrm>
              <a:off x="1968901" y="4962588"/>
              <a:ext cx="810599" cy="271307"/>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4" name="Google Shape;144;p26">
              <a:extLst>
                <a:ext uri="{FF2B5EF4-FFF2-40B4-BE49-F238E27FC236}">
                  <a16:creationId xmlns="" xmlns:a16="http://schemas.microsoft.com/office/drawing/2014/main" id="{8331383E-3C08-445E-9D3E-206553D7E994}"/>
                </a:ext>
              </a:extLst>
            </p:cNvPr>
            <p:cNvSpPr/>
            <p:nvPr/>
          </p:nvSpPr>
          <p:spPr>
            <a:xfrm>
              <a:off x="4120704" y="3244885"/>
              <a:ext cx="1341204" cy="2230940"/>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5" name="Google Shape;145;p26">
              <a:extLst>
                <a:ext uri="{FF2B5EF4-FFF2-40B4-BE49-F238E27FC236}">
                  <a16:creationId xmlns="" xmlns:a16="http://schemas.microsoft.com/office/drawing/2014/main" id="{41B64628-805E-455D-8619-A738CCD876D3}"/>
                </a:ext>
              </a:extLst>
            </p:cNvPr>
            <p:cNvSpPr/>
            <p:nvPr/>
          </p:nvSpPr>
          <p:spPr>
            <a:xfrm>
              <a:off x="4518226" y="3498911"/>
              <a:ext cx="718996" cy="193544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6" name="Google Shape;146;p26">
              <a:extLst>
                <a:ext uri="{FF2B5EF4-FFF2-40B4-BE49-F238E27FC236}">
                  <a16:creationId xmlns="" xmlns:a16="http://schemas.microsoft.com/office/drawing/2014/main" id="{AE6624C7-3FDA-4795-AB7D-B2EA57A54576}"/>
                </a:ext>
              </a:extLst>
            </p:cNvPr>
            <p:cNvSpPr/>
            <p:nvPr/>
          </p:nvSpPr>
          <p:spPr>
            <a:xfrm>
              <a:off x="4812046" y="3965491"/>
              <a:ext cx="127898" cy="340431"/>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7" name="Google Shape;147;p26">
              <a:extLst>
                <a:ext uri="{FF2B5EF4-FFF2-40B4-BE49-F238E27FC236}">
                  <a16:creationId xmlns="" xmlns:a16="http://schemas.microsoft.com/office/drawing/2014/main" id="{90E63B6A-C066-47E4-98EF-AF6CE9D48E1D}"/>
                </a:ext>
              </a:extLst>
            </p:cNvPr>
            <p:cNvSpPr/>
            <p:nvPr/>
          </p:nvSpPr>
          <p:spPr>
            <a:xfrm>
              <a:off x="4957228" y="4148666"/>
              <a:ext cx="388879" cy="158983"/>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8" name="Google Shape;148;p26">
              <a:extLst>
                <a:ext uri="{FF2B5EF4-FFF2-40B4-BE49-F238E27FC236}">
                  <a16:creationId xmlns="" xmlns:a16="http://schemas.microsoft.com/office/drawing/2014/main" id="{9537FDAF-FBA2-47CF-A619-13D199156F16}"/>
                </a:ext>
              </a:extLst>
            </p:cNvPr>
            <p:cNvSpPr/>
            <p:nvPr/>
          </p:nvSpPr>
          <p:spPr>
            <a:xfrm>
              <a:off x="4755010" y="4725842"/>
              <a:ext cx="368140" cy="53571"/>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9" name="Google Shape;149;p26">
              <a:extLst>
                <a:ext uri="{FF2B5EF4-FFF2-40B4-BE49-F238E27FC236}">
                  <a16:creationId xmlns="" xmlns:a16="http://schemas.microsoft.com/office/drawing/2014/main" id="{5E624C92-074B-4D37-A00C-ED1E042DB0A0}"/>
                </a:ext>
              </a:extLst>
            </p:cNvPr>
            <p:cNvSpPr/>
            <p:nvPr/>
          </p:nvSpPr>
          <p:spPr>
            <a:xfrm>
              <a:off x="4556250" y="4499465"/>
              <a:ext cx="202217" cy="276491"/>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0" name="Google Shape;150;p26">
              <a:extLst>
                <a:ext uri="{FF2B5EF4-FFF2-40B4-BE49-F238E27FC236}">
                  <a16:creationId xmlns="" xmlns:a16="http://schemas.microsoft.com/office/drawing/2014/main" id="{2920B439-DFCD-400E-A804-2CB36381577A}"/>
                </a:ext>
              </a:extLst>
            </p:cNvPr>
            <p:cNvSpPr/>
            <p:nvPr/>
          </p:nvSpPr>
          <p:spPr>
            <a:xfrm>
              <a:off x="4324650" y="4893466"/>
              <a:ext cx="264438" cy="352527"/>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1" name="Google Shape;151;p26">
              <a:extLst>
                <a:ext uri="{FF2B5EF4-FFF2-40B4-BE49-F238E27FC236}">
                  <a16:creationId xmlns="" xmlns:a16="http://schemas.microsoft.com/office/drawing/2014/main" id="{2A327D6A-CCC6-4BE0-A147-4E585D50B8D7}"/>
                </a:ext>
              </a:extLst>
            </p:cNvPr>
            <p:cNvSpPr/>
            <p:nvPr/>
          </p:nvSpPr>
          <p:spPr>
            <a:xfrm>
              <a:off x="4583903" y="5154404"/>
              <a:ext cx="463199" cy="8122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2" name="Google Shape;152;p26">
              <a:extLst>
                <a:ext uri="{FF2B5EF4-FFF2-40B4-BE49-F238E27FC236}">
                  <a16:creationId xmlns="" xmlns:a16="http://schemas.microsoft.com/office/drawing/2014/main" id="{EB058867-61A5-48F8-8C0C-AB5E2CD6668A}"/>
                </a:ext>
              </a:extLst>
            </p:cNvPr>
            <p:cNvSpPr/>
            <p:nvPr/>
          </p:nvSpPr>
          <p:spPr>
            <a:xfrm>
              <a:off x="1802979" y="1860700"/>
              <a:ext cx="247155" cy="24711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3" name="Google Shape;153;p26">
              <a:extLst>
                <a:ext uri="{FF2B5EF4-FFF2-40B4-BE49-F238E27FC236}">
                  <a16:creationId xmlns="" xmlns:a16="http://schemas.microsoft.com/office/drawing/2014/main" id="{4A9A33D8-0F36-48E7-83A9-676A1A7BC08B}"/>
                </a:ext>
              </a:extLst>
            </p:cNvPr>
            <p:cNvSpPr/>
            <p:nvPr/>
          </p:nvSpPr>
          <p:spPr>
            <a:xfrm>
              <a:off x="5043646" y="2361840"/>
              <a:ext cx="184934" cy="184904"/>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4" name="Google Shape;154;p26">
              <a:extLst>
                <a:ext uri="{FF2B5EF4-FFF2-40B4-BE49-F238E27FC236}">
                  <a16:creationId xmlns="" xmlns:a16="http://schemas.microsoft.com/office/drawing/2014/main" id="{9B606B8C-07D2-4B95-ACEC-5C820AC63B12}"/>
                </a:ext>
              </a:extLst>
            </p:cNvPr>
            <p:cNvSpPr/>
            <p:nvPr/>
          </p:nvSpPr>
          <p:spPr>
            <a:xfrm>
              <a:off x="5311540" y="474787"/>
              <a:ext cx="122714" cy="124421"/>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5" name="Google Shape;155;p26">
              <a:extLst>
                <a:ext uri="{FF2B5EF4-FFF2-40B4-BE49-F238E27FC236}">
                  <a16:creationId xmlns="" xmlns:a16="http://schemas.microsoft.com/office/drawing/2014/main" id="{A2136345-D5F4-4BF7-847A-DCD50539CAE3}"/>
                </a:ext>
              </a:extLst>
            </p:cNvPr>
            <p:cNvSpPr/>
            <p:nvPr/>
          </p:nvSpPr>
          <p:spPr>
            <a:xfrm>
              <a:off x="2796784" y="2681534"/>
              <a:ext cx="82961" cy="82947"/>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6" name="Google Shape;156;p26">
              <a:extLst>
                <a:ext uri="{FF2B5EF4-FFF2-40B4-BE49-F238E27FC236}">
                  <a16:creationId xmlns="" xmlns:a16="http://schemas.microsoft.com/office/drawing/2014/main" id="{812B87B3-31A3-4CFB-A6E1-EDCF2B30E492}"/>
                </a:ext>
              </a:extLst>
            </p:cNvPr>
            <p:cNvSpPr/>
            <p:nvPr/>
          </p:nvSpPr>
          <p:spPr>
            <a:xfrm>
              <a:off x="5491289" y="1867612"/>
              <a:ext cx="82961" cy="82947"/>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7" name="Google Shape;157;p26">
              <a:extLst>
                <a:ext uri="{FF2B5EF4-FFF2-40B4-BE49-F238E27FC236}">
                  <a16:creationId xmlns="" xmlns:a16="http://schemas.microsoft.com/office/drawing/2014/main" id="{72F322E1-81FC-45A4-A52F-6DA476898766}"/>
                </a:ext>
              </a:extLst>
            </p:cNvPr>
            <p:cNvSpPr/>
            <p:nvPr/>
          </p:nvSpPr>
          <p:spPr>
            <a:xfrm>
              <a:off x="2362966" y="975927"/>
              <a:ext cx="84690" cy="82947"/>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8" name="Google Shape;158;p26">
              <a:extLst>
                <a:ext uri="{FF2B5EF4-FFF2-40B4-BE49-F238E27FC236}">
                  <a16:creationId xmlns="" xmlns:a16="http://schemas.microsoft.com/office/drawing/2014/main" id="{2CDF2BBD-EFA5-4271-A15D-465BE15778D9}"/>
                </a:ext>
              </a:extLst>
            </p:cNvPr>
            <p:cNvSpPr/>
            <p:nvPr/>
          </p:nvSpPr>
          <p:spPr>
            <a:xfrm>
              <a:off x="5512030" y="730541"/>
              <a:ext cx="174564" cy="172807"/>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9" name="Google Shape;159;p26">
              <a:extLst>
                <a:ext uri="{FF2B5EF4-FFF2-40B4-BE49-F238E27FC236}">
                  <a16:creationId xmlns="" xmlns:a16="http://schemas.microsoft.com/office/drawing/2014/main" id="{79D826BC-D64D-4FC3-AD35-03FEF5CD9409}"/>
                </a:ext>
              </a:extLst>
            </p:cNvPr>
            <p:cNvSpPr/>
            <p:nvPr/>
          </p:nvSpPr>
          <p:spPr>
            <a:xfrm>
              <a:off x="1607675" y="5436080"/>
              <a:ext cx="4403850" cy="6912"/>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0" name="Google Shape;160;p26">
              <a:extLst>
                <a:ext uri="{FF2B5EF4-FFF2-40B4-BE49-F238E27FC236}">
                  <a16:creationId xmlns="" xmlns:a16="http://schemas.microsoft.com/office/drawing/2014/main" id="{BD3ED9F5-0212-4324-BDFE-BCBC78C78975}"/>
                </a:ext>
              </a:extLst>
            </p:cNvPr>
            <p:cNvSpPr/>
            <p:nvPr/>
          </p:nvSpPr>
          <p:spPr>
            <a:xfrm>
              <a:off x="2316301" y="4584140"/>
              <a:ext cx="186662" cy="371536"/>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1" name="Google Shape;161;p26">
              <a:extLst>
                <a:ext uri="{FF2B5EF4-FFF2-40B4-BE49-F238E27FC236}">
                  <a16:creationId xmlns="" xmlns:a16="http://schemas.microsoft.com/office/drawing/2014/main" id="{EFB84C7C-533C-4F5D-AB6C-85E33AC39DB3}"/>
                </a:ext>
              </a:extLst>
            </p:cNvPr>
            <p:cNvSpPr/>
            <p:nvPr/>
          </p:nvSpPr>
          <p:spPr>
            <a:xfrm>
              <a:off x="2381978" y="5083553"/>
              <a:ext cx="254068" cy="155526"/>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2" name="Google Shape;162;p26">
              <a:extLst>
                <a:ext uri="{FF2B5EF4-FFF2-40B4-BE49-F238E27FC236}">
                  <a16:creationId xmlns="" xmlns:a16="http://schemas.microsoft.com/office/drawing/2014/main" id="{84791388-5429-413D-AD68-2112FC07933F}"/>
                </a:ext>
              </a:extLst>
            </p:cNvPr>
            <p:cNvSpPr/>
            <p:nvPr/>
          </p:nvSpPr>
          <p:spPr>
            <a:xfrm>
              <a:off x="1996554" y="4696465"/>
              <a:ext cx="307647" cy="304141"/>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3" name="Google Shape;163;p26">
              <a:extLst>
                <a:ext uri="{FF2B5EF4-FFF2-40B4-BE49-F238E27FC236}">
                  <a16:creationId xmlns="" xmlns:a16="http://schemas.microsoft.com/office/drawing/2014/main" id="{6C9F09B7-D08F-4241-A18F-D357FDA194C8}"/>
                </a:ext>
              </a:extLst>
            </p:cNvPr>
            <p:cNvSpPr/>
            <p:nvPr/>
          </p:nvSpPr>
          <p:spPr>
            <a:xfrm>
              <a:off x="2342226" y="5130211"/>
              <a:ext cx="172836" cy="30932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4" name="Google Shape;164;p26">
              <a:extLst>
                <a:ext uri="{FF2B5EF4-FFF2-40B4-BE49-F238E27FC236}">
                  <a16:creationId xmlns="" xmlns:a16="http://schemas.microsoft.com/office/drawing/2014/main" id="{D3F517C8-37FA-43CC-8C1D-C98EA83B19EF}"/>
                </a:ext>
              </a:extLst>
            </p:cNvPr>
            <p:cNvSpPr/>
            <p:nvPr/>
          </p:nvSpPr>
          <p:spPr>
            <a:xfrm>
              <a:off x="2340498" y="4718930"/>
              <a:ext cx="76048" cy="687772"/>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5" name="Google Shape;165;p26">
              <a:extLst>
                <a:ext uri="{FF2B5EF4-FFF2-40B4-BE49-F238E27FC236}">
                  <a16:creationId xmlns="" xmlns:a16="http://schemas.microsoft.com/office/drawing/2014/main" id="{2B9CF8C9-72E7-41E4-B661-166525C0DFEA}"/>
                </a:ext>
              </a:extLst>
            </p:cNvPr>
            <p:cNvSpPr/>
            <p:nvPr/>
          </p:nvSpPr>
          <p:spPr>
            <a:xfrm>
              <a:off x="2114083" y="4774228"/>
              <a:ext cx="229872" cy="466579"/>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6" name="Google Shape;166;p26">
              <a:extLst>
                <a:ext uri="{FF2B5EF4-FFF2-40B4-BE49-F238E27FC236}">
                  <a16:creationId xmlns="" xmlns:a16="http://schemas.microsoft.com/office/drawing/2014/main" id="{422D700C-A763-4CD9-9E4D-F2D9A50FAC1A}"/>
                </a:ext>
              </a:extLst>
            </p:cNvPr>
            <p:cNvSpPr/>
            <p:nvPr/>
          </p:nvSpPr>
          <p:spPr>
            <a:xfrm>
              <a:off x="5166359" y="4774228"/>
              <a:ext cx="183206" cy="352527"/>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7" name="Google Shape;167;p26">
              <a:extLst>
                <a:ext uri="{FF2B5EF4-FFF2-40B4-BE49-F238E27FC236}">
                  <a16:creationId xmlns="" xmlns:a16="http://schemas.microsoft.com/office/drawing/2014/main" id="{50CC2292-FB23-481D-843F-E7B9F5971102}"/>
                </a:ext>
              </a:extLst>
            </p:cNvPr>
            <p:cNvSpPr/>
            <p:nvPr/>
          </p:nvSpPr>
          <p:spPr>
            <a:xfrm>
              <a:off x="5251049" y="5135395"/>
              <a:ext cx="212587" cy="131333"/>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8" name="Google Shape;168;p26">
              <a:extLst>
                <a:ext uri="{FF2B5EF4-FFF2-40B4-BE49-F238E27FC236}">
                  <a16:creationId xmlns="" xmlns:a16="http://schemas.microsoft.com/office/drawing/2014/main" id="{91FADCDA-308E-439B-B6B1-049359D2E9E1}"/>
                </a:ext>
              </a:extLst>
            </p:cNvPr>
            <p:cNvSpPr/>
            <p:nvPr/>
          </p:nvSpPr>
          <p:spPr>
            <a:xfrm>
              <a:off x="5142162" y="5195877"/>
              <a:ext cx="238513" cy="233290"/>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9" name="Google Shape;169;p26">
              <a:extLst>
                <a:ext uri="{FF2B5EF4-FFF2-40B4-BE49-F238E27FC236}">
                  <a16:creationId xmlns="" xmlns:a16="http://schemas.microsoft.com/office/drawing/2014/main" id="{786845D0-A604-4E06-AD06-D900CDA7A7F9}"/>
                </a:ext>
              </a:extLst>
            </p:cNvPr>
            <p:cNvSpPr/>
            <p:nvPr/>
          </p:nvSpPr>
          <p:spPr>
            <a:xfrm>
              <a:off x="5138705" y="4871000"/>
              <a:ext cx="126171" cy="568536"/>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0" name="Google Shape;170;p26">
              <a:extLst>
                <a:ext uri="{FF2B5EF4-FFF2-40B4-BE49-F238E27FC236}">
                  <a16:creationId xmlns="" xmlns:a16="http://schemas.microsoft.com/office/drawing/2014/main" id="{BC9435CC-8B47-45C1-A7D9-E808E4F61158}"/>
                </a:ext>
              </a:extLst>
            </p:cNvPr>
            <p:cNvSpPr/>
            <p:nvPr/>
          </p:nvSpPr>
          <p:spPr>
            <a:xfrm>
              <a:off x="4977968" y="5035167"/>
              <a:ext cx="174563" cy="236745"/>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1" name="Google Shape;171;p26">
              <a:extLst>
                <a:ext uri="{FF2B5EF4-FFF2-40B4-BE49-F238E27FC236}">
                  <a16:creationId xmlns="" xmlns:a16="http://schemas.microsoft.com/office/drawing/2014/main" id="{761F4266-A23E-43C3-AEDA-E073B33AD8E0}"/>
                </a:ext>
              </a:extLst>
            </p:cNvPr>
            <p:cNvSpPr/>
            <p:nvPr/>
          </p:nvSpPr>
          <p:spPr>
            <a:xfrm>
              <a:off x="5045374" y="5114659"/>
              <a:ext cx="112344" cy="302412"/>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2" name="Google Shape;172;p26">
              <a:extLst>
                <a:ext uri="{FF2B5EF4-FFF2-40B4-BE49-F238E27FC236}">
                  <a16:creationId xmlns="" xmlns:a16="http://schemas.microsoft.com/office/drawing/2014/main" id="{8C304886-F851-4075-B6F6-C581001505B3}"/>
                </a:ext>
              </a:extLst>
            </p:cNvPr>
            <p:cNvSpPr/>
            <p:nvPr/>
          </p:nvSpPr>
          <p:spPr>
            <a:xfrm>
              <a:off x="4409339" y="2771394"/>
              <a:ext cx="152095" cy="127877"/>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3" name="Google Shape;173;p26">
              <a:extLst>
                <a:ext uri="{FF2B5EF4-FFF2-40B4-BE49-F238E27FC236}">
                  <a16:creationId xmlns="" xmlns:a16="http://schemas.microsoft.com/office/drawing/2014/main" id="{8B9B46D8-0797-415F-9B9C-129FB630A83B}"/>
                </a:ext>
              </a:extLst>
            </p:cNvPr>
            <p:cNvSpPr/>
            <p:nvPr/>
          </p:nvSpPr>
          <p:spPr>
            <a:xfrm>
              <a:off x="4404154" y="2766209"/>
              <a:ext cx="162465" cy="136518"/>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4" name="Google Shape;174;p26">
              <a:extLst>
                <a:ext uri="{FF2B5EF4-FFF2-40B4-BE49-F238E27FC236}">
                  <a16:creationId xmlns="" xmlns:a16="http://schemas.microsoft.com/office/drawing/2014/main" id="{EF30875A-5237-4293-BE87-553AB061CC80}"/>
                </a:ext>
              </a:extLst>
            </p:cNvPr>
            <p:cNvSpPr/>
            <p:nvPr/>
          </p:nvSpPr>
          <p:spPr>
            <a:xfrm>
              <a:off x="4549336" y="2422323"/>
              <a:ext cx="260981" cy="21946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5" name="Google Shape;175;p26">
              <a:extLst>
                <a:ext uri="{FF2B5EF4-FFF2-40B4-BE49-F238E27FC236}">
                  <a16:creationId xmlns="" xmlns:a16="http://schemas.microsoft.com/office/drawing/2014/main" id="{179BE892-3643-43B7-875F-761B0820A3F3}"/>
                </a:ext>
              </a:extLst>
            </p:cNvPr>
            <p:cNvSpPr/>
            <p:nvPr/>
          </p:nvSpPr>
          <p:spPr>
            <a:xfrm>
              <a:off x="4545879" y="2420595"/>
              <a:ext cx="267895" cy="224649"/>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6" name="Google Shape;176;p26">
              <a:extLst>
                <a:ext uri="{FF2B5EF4-FFF2-40B4-BE49-F238E27FC236}">
                  <a16:creationId xmlns="" xmlns:a16="http://schemas.microsoft.com/office/drawing/2014/main" id="{779C41A5-F2D8-47D2-AA26-08456B250D01}"/>
                </a:ext>
              </a:extLst>
            </p:cNvPr>
            <p:cNvSpPr/>
            <p:nvPr/>
          </p:nvSpPr>
          <p:spPr>
            <a:xfrm>
              <a:off x="2269635" y="243225"/>
              <a:ext cx="3050548" cy="2436581"/>
            </a:xfrm>
            <a:custGeom>
              <a:avLst/>
              <a:gdLst/>
              <a:ahLst/>
              <a:cxnLst/>
              <a:rect l="l" t="t" r="r" b="b"/>
              <a:pathLst>
                <a:path w="121990" h="97441" extrusionOk="0">
                  <a:moveTo>
                    <a:pt x="87552" y="0"/>
                  </a:moveTo>
                  <a:cubicBezTo>
                    <a:pt x="84189" y="0"/>
                    <a:pt x="80833" y="644"/>
                    <a:pt x="77737" y="1972"/>
                  </a:cubicBezTo>
                  <a:cubicBezTo>
                    <a:pt x="75499" y="794"/>
                    <a:pt x="72981" y="243"/>
                    <a:pt x="70398" y="243"/>
                  </a:cubicBezTo>
                  <a:cubicBezTo>
                    <a:pt x="63395" y="243"/>
                    <a:pt x="55911" y="4288"/>
                    <a:pt x="52209" y="10840"/>
                  </a:cubicBezTo>
                  <a:cubicBezTo>
                    <a:pt x="49284" y="9583"/>
                    <a:pt x="46107" y="8967"/>
                    <a:pt x="42926" y="8967"/>
                  </a:cubicBezTo>
                  <a:cubicBezTo>
                    <a:pt x="38081" y="8967"/>
                    <a:pt x="33227" y="10396"/>
                    <a:pt x="29246" y="13164"/>
                  </a:cubicBezTo>
                  <a:cubicBezTo>
                    <a:pt x="22650" y="17749"/>
                    <a:pt x="18666" y="25857"/>
                    <a:pt x="19067" y="33880"/>
                  </a:cubicBezTo>
                  <a:cubicBezTo>
                    <a:pt x="9281" y="37573"/>
                    <a:pt x="1981" y="47131"/>
                    <a:pt x="991" y="57544"/>
                  </a:cubicBezTo>
                  <a:cubicBezTo>
                    <a:pt x="0" y="67957"/>
                    <a:pt x="5370" y="78719"/>
                    <a:pt x="14285" y="84189"/>
                  </a:cubicBezTo>
                  <a:cubicBezTo>
                    <a:pt x="18683" y="86888"/>
                    <a:pt x="23837" y="88235"/>
                    <a:pt x="28992" y="88235"/>
                  </a:cubicBezTo>
                  <a:cubicBezTo>
                    <a:pt x="34288" y="88235"/>
                    <a:pt x="39585" y="86814"/>
                    <a:pt x="44062" y="83977"/>
                  </a:cubicBezTo>
                  <a:cubicBezTo>
                    <a:pt x="46724" y="92268"/>
                    <a:pt x="55577" y="97441"/>
                    <a:pt x="64314" y="97441"/>
                  </a:cubicBezTo>
                  <a:cubicBezTo>
                    <a:pt x="65736" y="97441"/>
                    <a:pt x="67155" y="97304"/>
                    <a:pt x="68543" y="97021"/>
                  </a:cubicBezTo>
                  <a:cubicBezTo>
                    <a:pt x="78463" y="95000"/>
                    <a:pt x="86387" y="86832"/>
                    <a:pt x="90065" y="77400"/>
                  </a:cubicBezTo>
                  <a:cubicBezTo>
                    <a:pt x="92752" y="78876"/>
                    <a:pt x="95752" y="79561"/>
                    <a:pt x="98778" y="79561"/>
                  </a:cubicBezTo>
                  <a:cubicBezTo>
                    <a:pt x="105707" y="79561"/>
                    <a:pt x="112774" y="75969"/>
                    <a:pt x="116555" y="70053"/>
                  </a:cubicBezTo>
                  <a:cubicBezTo>
                    <a:pt x="121990" y="61553"/>
                    <a:pt x="120640" y="49603"/>
                    <a:pt x="114157" y="41874"/>
                  </a:cubicBezTo>
                  <a:cubicBezTo>
                    <a:pt x="113111" y="40627"/>
                    <a:pt x="111911" y="39409"/>
                    <a:pt x="111496" y="37836"/>
                  </a:cubicBezTo>
                  <a:cubicBezTo>
                    <a:pt x="110995" y="35939"/>
                    <a:pt x="111742" y="33968"/>
                    <a:pt x="112263" y="32077"/>
                  </a:cubicBezTo>
                  <a:cubicBezTo>
                    <a:pt x="114786" y="22909"/>
                    <a:pt x="111626" y="12424"/>
                    <a:pt x="104461" y="6175"/>
                  </a:cubicBezTo>
                  <a:cubicBezTo>
                    <a:pt x="99833" y="2140"/>
                    <a:pt x="93682" y="0"/>
                    <a:pt x="87552" y="0"/>
                  </a:cubicBezTo>
                  <a:close/>
                </a:path>
              </a:pathLst>
            </a:custGeom>
            <a:solidFill>
              <a:srgbClr val="E8505B">
                <a:alpha val="26339"/>
              </a:srgbClr>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7" name="Google Shape;177;p26">
              <a:extLst>
                <a:ext uri="{FF2B5EF4-FFF2-40B4-BE49-F238E27FC236}">
                  <a16:creationId xmlns="" xmlns:a16="http://schemas.microsoft.com/office/drawing/2014/main" id="{30FCDA0D-0A52-4389-95CB-6F9E1A17B26B}"/>
                </a:ext>
              </a:extLst>
            </p:cNvPr>
            <p:cNvSpPr/>
            <p:nvPr/>
          </p:nvSpPr>
          <p:spPr>
            <a:xfrm>
              <a:off x="3356771" y="972471"/>
              <a:ext cx="978249" cy="1054124"/>
            </a:xfrm>
            <a:custGeom>
              <a:avLst/>
              <a:gdLst/>
              <a:ahLst/>
              <a:cxnLst/>
              <a:rect l="l" t="t" r="r" b="b"/>
              <a:pathLst>
                <a:path w="39089" h="42159" extrusionOk="0">
                  <a:moveTo>
                    <a:pt x="19545" y="0"/>
                  </a:moveTo>
                  <a:cubicBezTo>
                    <a:pt x="8750" y="0"/>
                    <a:pt x="0" y="8750"/>
                    <a:pt x="0" y="19545"/>
                  </a:cubicBezTo>
                  <a:cubicBezTo>
                    <a:pt x="0" y="27359"/>
                    <a:pt x="4588" y="34100"/>
                    <a:pt x="11217" y="37228"/>
                  </a:cubicBezTo>
                  <a:lnTo>
                    <a:pt x="11217" y="42158"/>
                  </a:lnTo>
                  <a:lnTo>
                    <a:pt x="28347" y="42158"/>
                  </a:lnTo>
                  <a:cubicBezTo>
                    <a:pt x="28347" y="42158"/>
                    <a:pt x="28451" y="39391"/>
                    <a:pt x="28489" y="36921"/>
                  </a:cubicBezTo>
                  <a:cubicBezTo>
                    <a:pt x="34783" y="33675"/>
                    <a:pt x="39089" y="27115"/>
                    <a:pt x="39089" y="19545"/>
                  </a:cubicBezTo>
                  <a:cubicBezTo>
                    <a:pt x="39089" y="8750"/>
                    <a:pt x="30339" y="0"/>
                    <a:pt x="19545" y="0"/>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8" name="Google Shape;178;p26">
              <a:extLst>
                <a:ext uri="{FF2B5EF4-FFF2-40B4-BE49-F238E27FC236}">
                  <a16:creationId xmlns="" xmlns:a16="http://schemas.microsoft.com/office/drawing/2014/main" id="{4A2DD606-9AEA-4C76-B9F3-CC01D90F8414}"/>
                </a:ext>
              </a:extLst>
            </p:cNvPr>
            <p:cNvSpPr/>
            <p:nvPr/>
          </p:nvSpPr>
          <p:spPr>
            <a:xfrm>
              <a:off x="3579728" y="1463243"/>
              <a:ext cx="544433" cy="563351"/>
            </a:xfrm>
            <a:custGeom>
              <a:avLst/>
              <a:gdLst/>
              <a:ahLst/>
              <a:cxnLst/>
              <a:rect l="l" t="t" r="r" b="b"/>
              <a:pathLst>
                <a:path w="21775" h="22543" extrusionOk="0">
                  <a:moveTo>
                    <a:pt x="14779" y="1203"/>
                  </a:moveTo>
                  <a:cubicBezTo>
                    <a:pt x="14817" y="1203"/>
                    <a:pt x="14855" y="1205"/>
                    <a:pt x="14892" y="1208"/>
                  </a:cubicBezTo>
                  <a:cubicBezTo>
                    <a:pt x="15236" y="1235"/>
                    <a:pt x="15541" y="1461"/>
                    <a:pt x="15702" y="1775"/>
                  </a:cubicBezTo>
                  <a:cubicBezTo>
                    <a:pt x="15868" y="2087"/>
                    <a:pt x="15914" y="2466"/>
                    <a:pt x="15835" y="2818"/>
                  </a:cubicBezTo>
                  <a:cubicBezTo>
                    <a:pt x="15673" y="3539"/>
                    <a:pt x="15119" y="4131"/>
                    <a:pt x="14541" y="4626"/>
                  </a:cubicBezTo>
                  <a:cubicBezTo>
                    <a:pt x="14289" y="4835"/>
                    <a:pt x="14017" y="5024"/>
                    <a:pt x="13730" y="5189"/>
                  </a:cubicBezTo>
                  <a:lnTo>
                    <a:pt x="13730" y="5189"/>
                  </a:lnTo>
                  <a:cubicBezTo>
                    <a:pt x="13630" y="4973"/>
                    <a:pt x="13544" y="4749"/>
                    <a:pt x="13474" y="4520"/>
                  </a:cubicBezTo>
                  <a:cubicBezTo>
                    <a:pt x="13272" y="3838"/>
                    <a:pt x="13169" y="3087"/>
                    <a:pt x="13363" y="2397"/>
                  </a:cubicBezTo>
                  <a:cubicBezTo>
                    <a:pt x="13461" y="2056"/>
                    <a:pt x="13643" y="1738"/>
                    <a:pt x="13920" y="1522"/>
                  </a:cubicBezTo>
                  <a:cubicBezTo>
                    <a:pt x="14163" y="1326"/>
                    <a:pt x="14472" y="1203"/>
                    <a:pt x="14779" y="1203"/>
                  </a:cubicBezTo>
                  <a:close/>
                  <a:moveTo>
                    <a:pt x="7544" y="236"/>
                  </a:moveTo>
                  <a:cubicBezTo>
                    <a:pt x="7761" y="236"/>
                    <a:pt x="7981" y="298"/>
                    <a:pt x="8176" y="402"/>
                  </a:cubicBezTo>
                  <a:cubicBezTo>
                    <a:pt x="8827" y="736"/>
                    <a:pt x="9126" y="1484"/>
                    <a:pt x="9177" y="2197"/>
                  </a:cubicBezTo>
                  <a:cubicBezTo>
                    <a:pt x="9228" y="2922"/>
                    <a:pt x="9132" y="3651"/>
                    <a:pt x="8895" y="4337"/>
                  </a:cubicBezTo>
                  <a:cubicBezTo>
                    <a:pt x="8785" y="4666"/>
                    <a:pt x="8645" y="4983"/>
                    <a:pt x="8479" y="5283"/>
                  </a:cubicBezTo>
                  <a:lnTo>
                    <a:pt x="8479" y="5283"/>
                  </a:lnTo>
                  <a:cubicBezTo>
                    <a:pt x="7650" y="4796"/>
                    <a:pt x="6968" y="4074"/>
                    <a:pt x="6576" y="3216"/>
                  </a:cubicBezTo>
                  <a:cubicBezTo>
                    <a:pt x="6239" y="2534"/>
                    <a:pt x="6172" y="1724"/>
                    <a:pt x="6445" y="1040"/>
                  </a:cubicBezTo>
                  <a:cubicBezTo>
                    <a:pt x="6583" y="705"/>
                    <a:pt x="6832" y="419"/>
                    <a:pt x="7164" y="306"/>
                  </a:cubicBezTo>
                  <a:cubicBezTo>
                    <a:pt x="7286" y="258"/>
                    <a:pt x="7414" y="236"/>
                    <a:pt x="7544" y="236"/>
                  </a:cubicBezTo>
                  <a:close/>
                  <a:moveTo>
                    <a:pt x="1468" y="5191"/>
                  </a:moveTo>
                  <a:cubicBezTo>
                    <a:pt x="1712" y="5191"/>
                    <a:pt x="1961" y="5250"/>
                    <a:pt x="2173" y="5355"/>
                  </a:cubicBezTo>
                  <a:cubicBezTo>
                    <a:pt x="2688" y="5605"/>
                    <a:pt x="3033" y="6106"/>
                    <a:pt x="3287" y="6607"/>
                  </a:cubicBezTo>
                  <a:cubicBezTo>
                    <a:pt x="3530" y="7124"/>
                    <a:pt x="3752" y="7642"/>
                    <a:pt x="3964" y="8153"/>
                  </a:cubicBezTo>
                  <a:lnTo>
                    <a:pt x="3964" y="8153"/>
                  </a:lnTo>
                  <a:cubicBezTo>
                    <a:pt x="3827" y="8163"/>
                    <a:pt x="3691" y="8168"/>
                    <a:pt x="3555" y="8168"/>
                  </a:cubicBezTo>
                  <a:cubicBezTo>
                    <a:pt x="3149" y="8168"/>
                    <a:pt x="2748" y="8125"/>
                    <a:pt x="2360" y="8039"/>
                  </a:cubicBezTo>
                  <a:cubicBezTo>
                    <a:pt x="1730" y="7904"/>
                    <a:pt x="1106" y="7653"/>
                    <a:pt x="712" y="7181"/>
                  </a:cubicBezTo>
                  <a:cubicBezTo>
                    <a:pt x="326" y="6729"/>
                    <a:pt x="230" y="6001"/>
                    <a:pt x="599" y="5558"/>
                  </a:cubicBezTo>
                  <a:cubicBezTo>
                    <a:pt x="814" y="5301"/>
                    <a:pt x="1137" y="5191"/>
                    <a:pt x="1468" y="5191"/>
                  </a:cubicBezTo>
                  <a:close/>
                  <a:moveTo>
                    <a:pt x="20062" y="4996"/>
                  </a:moveTo>
                  <a:cubicBezTo>
                    <a:pt x="20371" y="4996"/>
                    <a:pt x="20681" y="5072"/>
                    <a:pt x="20949" y="5229"/>
                  </a:cubicBezTo>
                  <a:cubicBezTo>
                    <a:pt x="21465" y="5511"/>
                    <a:pt x="21685" y="6205"/>
                    <a:pt x="21402" y="6748"/>
                  </a:cubicBezTo>
                  <a:cubicBezTo>
                    <a:pt x="21135" y="7295"/>
                    <a:pt x="20593" y="7707"/>
                    <a:pt x="20001" y="7939"/>
                  </a:cubicBezTo>
                  <a:cubicBezTo>
                    <a:pt x="19510" y="8110"/>
                    <a:pt x="18982" y="8194"/>
                    <a:pt x="18445" y="8194"/>
                  </a:cubicBezTo>
                  <a:cubicBezTo>
                    <a:pt x="17961" y="8194"/>
                    <a:pt x="17470" y="8125"/>
                    <a:pt x="16995" y="7989"/>
                  </a:cubicBezTo>
                  <a:lnTo>
                    <a:pt x="16995" y="7989"/>
                  </a:lnTo>
                  <a:cubicBezTo>
                    <a:pt x="17294" y="7422"/>
                    <a:pt x="17628" y="6856"/>
                    <a:pt x="18009" y="6307"/>
                  </a:cubicBezTo>
                  <a:cubicBezTo>
                    <a:pt x="18342" y="5849"/>
                    <a:pt x="18751" y="5417"/>
                    <a:pt x="19276" y="5171"/>
                  </a:cubicBezTo>
                  <a:cubicBezTo>
                    <a:pt x="19517" y="5056"/>
                    <a:pt x="19789" y="4996"/>
                    <a:pt x="20062" y="4996"/>
                  </a:cubicBezTo>
                  <a:close/>
                  <a:moveTo>
                    <a:pt x="7542" y="1"/>
                  </a:moveTo>
                  <a:cubicBezTo>
                    <a:pt x="7387" y="1"/>
                    <a:pt x="7232" y="27"/>
                    <a:pt x="7083" y="84"/>
                  </a:cubicBezTo>
                  <a:cubicBezTo>
                    <a:pt x="6679" y="222"/>
                    <a:pt x="6381" y="573"/>
                    <a:pt x="6226" y="949"/>
                  </a:cubicBezTo>
                  <a:cubicBezTo>
                    <a:pt x="5919" y="1711"/>
                    <a:pt x="6004" y="2590"/>
                    <a:pt x="6358" y="3316"/>
                  </a:cubicBezTo>
                  <a:cubicBezTo>
                    <a:pt x="6774" y="4223"/>
                    <a:pt x="7489" y="4980"/>
                    <a:pt x="8359" y="5490"/>
                  </a:cubicBezTo>
                  <a:lnTo>
                    <a:pt x="8359" y="5490"/>
                  </a:lnTo>
                  <a:cubicBezTo>
                    <a:pt x="7840" y="6341"/>
                    <a:pt x="7106" y="7043"/>
                    <a:pt x="6254" y="7493"/>
                  </a:cubicBezTo>
                  <a:cubicBezTo>
                    <a:pt x="5593" y="7848"/>
                    <a:pt x="4873" y="8062"/>
                    <a:pt x="4149" y="8137"/>
                  </a:cubicBezTo>
                  <a:lnTo>
                    <a:pt x="4149" y="8137"/>
                  </a:lnTo>
                  <a:cubicBezTo>
                    <a:pt x="3933" y="7609"/>
                    <a:pt x="3706" y="7070"/>
                    <a:pt x="3452" y="6523"/>
                  </a:cubicBezTo>
                  <a:cubicBezTo>
                    <a:pt x="3190" y="6006"/>
                    <a:pt x="2837" y="5468"/>
                    <a:pt x="2256" y="5181"/>
                  </a:cubicBezTo>
                  <a:cubicBezTo>
                    <a:pt x="2004" y="5059"/>
                    <a:pt x="1728" y="4996"/>
                    <a:pt x="1449" y="4996"/>
                  </a:cubicBezTo>
                  <a:cubicBezTo>
                    <a:pt x="1407" y="4996"/>
                    <a:pt x="1365" y="4997"/>
                    <a:pt x="1323" y="5000"/>
                  </a:cubicBezTo>
                  <a:cubicBezTo>
                    <a:pt x="1000" y="5025"/>
                    <a:pt x="667" y="5166"/>
                    <a:pt x="446" y="5430"/>
                  </a:cubicBezTo>
                  <a:cubicBezTo>
                    <a:pt x="0" y="5979"/>
                    <a:pt x="122" y="6797"/>
                    <a:pt x="555" y="7313"/>
                  </a:cubicBezTo>
                  <a:cubicBezTo>
                    <a:pt x="997" y="7842"/>
                    <a:pt x="1663" y="8102"/>
                    <a:pt x="2314" y="8245"/>
                  </a:cubicBezTo>
                  <a:cubicBezTo>
                    <a:pt x="2722" y="8337"/>
                    <a:pt x="3145" y="8383"/>
                    <a:pt x="3572" y="8383"/>
                  </a:cubicBezTo>
                  <a:cubicBezTo>
                    <a:pt x="3731" y="8383"/>
                    <a:pt x="3891" y="8377"/>
                    <a:pt x="4051" y="8364"/>
                  </a:cubicBezTo>
                  <a:lnTo>
                    <a:pt x="4051" y="8364"/>
                  </a:lnTo>
                  <a:cubicBezTo>
                    <a:pt x="4232" y="8804"/>
                    <a:pt x="4407" y="9238"/>
                    <a:pt x="4580" y="9659"/>
                  </a:cubicBezTo>
                  <a:cubicBezTo>
                    <a:pt x="6161" y="13586"/>
                    <a:pt x="7294" y="16822"/>
                    <a:pt x="8064" y="19060"/>
                  </a:cubicBezTo>
                  <a:lnTo>
                    <a:pt x="8935" y="21644"/>
                  </a:lnTo>
                  <a:cubicBezTo>
                    <a:pt x="9032" y="21932"/>
                    <a:pt x="9107" y="22156"/>
                    <a:pt x="9161" y="22316"/>
                  </a:cubicBezTo>
                  <a:cubicBezTo>
                    <a:pt x="9213" y="22467"/>
                    <a:pt x="9246" y="22542"/>
                    <a:pt x="9246" y="22542"/>
                  </a:cubicBezTo>
                  <a:cubicBezTo>
                    <a:pt x="9246" y="22542"/>
                    <a:pt x="9228" y="22463"/>
                    <a:pt x="9185" y="22309"/>
                  </a:cubicBezTo>
                  <a:lnTo>
                    <a:pt x="8981" y="21628"/>
                  </a:lnTo>
                  <a:cubicBezTo>
                    <a:pt x="8797" y="21034"/>
                    <a:pt x="8523" y="20156"/>
                    <a:pt x="8152" y="19030"/>
                  </a:cubicBezTo>
                  <a:cubicBezTo>
                    <a:pt x="7410" y="16781"/>
                    <a:pt x="6300" y="13536"/>
                    <a:pt x="4737" y="9596"/>
                  </a:cubicBezTo>
                  <a:cubicBezTo>
                    <a:pt x="4571" y="9187"/>
                    <a:pt x="4406" y="8770"/>
                    <a:pt x="4234" y="8346"/>
                  </a:cubicBezTo>
                  <a:lnTo>
                    <a:pt x="4234" y="8346"/>
                  </a:lnTo>
                  <a:cubicBezTo>
                    <a:pt x="4965" y="8264"/>
                    <a:pt x="5690" y="8047"/>
                    <a:pt x="6358" y="7690"/>
                  </a:cubicBezTo>
                  <a:cubicBezTo>
                    <a:pt x="7251" y="7221"/>
                    <a:pt x="8017" y="6489"/>
                    <a:pt x="8559" y="5601"/>
                  </a:cubicBezTo>
                  <a:lnTo>
                    <a:pt x="8559" y="5601"/>
                  </a:lnTo>
                  <a:cubicBezTo>
                    <a:pt x="9050" y="5861"/>
                    <a:pt x="9585" y="6044"/>
                    <a:pt x="10139" y="6132"/>
                  </a:cubicBezTo>
                  <a:cubicBezTo>
                    <a:pt x="10410" y="6175"/>
                    <a:pt x="10681" y="6196"/>
                    <a:pt x="10951" y="6196"/>
                  </a:cubicBezTo>
                  <a:cubicBezTo>
                    <a:pt x="11892" y="6196"/>
                    <a:pt x="12818" y="5945"/>
                    <a:pt x="13638" y="5513"/>
                  </a:cubicBezTo>
                  <a:lnTo>
                    <a:pt x="13638" y="5513"/>
                  </a:lnTo>
                  <a:cubicBezTo>
                    <a:pt x="14172" y="6531"/>
                    <a:pt x="15016" y="7364"/>
                    <a:pt x="16016" y="7849"/>
                  </a:cubicBezTo>
                  <a:cubicBezTo>
                    <a:pt x="16246" y="7961"/>
                    <a:pt x="16482" y="8056"/>
                    <a:pt x="16723" y="8135"/>
                  </a:cubicBezTo>
                  <a:lnTo>
                    <a:pt x="16723" y="8135"/>
                  </a:lnTo>
                  <a:cubicBezTo>
                    <a:pt x="16556" y="8466"/>
                    <a:pt x="16400" y="8796"/>
                    <a:pt x="16252" y="9123"/>
                  </a:cubicBezTo>
                  <a:cubicBezTo>
                    <a:pt x="15378" y="11062"/>
                    <a:pt x="14859" y="12923"/>
                    <a:pt x="14478" y="14562"/>
                  </a:cubicBezTo>
                  <a:cubicBezTo>
                    <a:pt x="14105" y="16206"/>
                    <a:pt x="13874" y="17638"/>
                    <a:pt x="13701" y="18811"/>
                  </a:cubicBezTo>
                  <a:cubicBezTo>
                    <a:pt x="13529" y="19983"/>
                    <a:pt x="13418" y="20896"/>
                    <a:pt x="13342" y="21515"/>
                  </a:cubicBezTo>
                  <a:cubicBezTo>
                    <a:pt x="13308" y="21817"/>
                    <a:pt x="13282" y="22052"/>
                    <a:pt x="13262" y="22220"/>
                  </a:cubicBezTo>
                  <a:cubicBezTo>
                    <a:pt x="13246" y="22380"/>
                    <a:pt x="13244" y="22461"/>
                    <a:pt x="13244" y="22461"/>
                  </a:cubicBezTo>
                  <a:cubicBezTo>
                    <a:pt x="13244" y="22461"/>
                    <a:pt x="13262" y="22381"/>
                    <a:pt x="13286" y="22222"/>
                  </a:cubicBezTo>
                  <a:cubicBezTo>
                    <a:pt x="13311" y="22055"/>
                    <a:pt x="13346" y="21822"/>
                    <a:pt x="13390" y="21520"/>
                  </a:cubicBezTo>
                  <a:cubicBezTo>
                    <a:pt x="13484" y="20894"/>
                    <a:pt x="13619" y="19987"/>
                    <a:pt x="13793" y="18824"/>
                  </a:cubicBezTo>
                  <a:cubicBezTo>
                    <a:pt x="13980" y="17656"/>
                    <a:pt x="14224" y="16227"/>
                    <a:pt x="14608" y="14591"/>
                  </a:cubicBezTo>
                  <a:cubicBezTo>
                    <a:pt x="15000" y="12962"/>
                    <a:pt x="15529" y="11112"/>
                    <a:pt x="16406" y="9192"/>
                  </a:cubicBezTo>
                  <a:cubicBezTo>
                    <a:pt x="16558" y="8860"/>
                    <a:pt x="16719" y="8524"/>
                    <a:pt x="16892" y="8188"/>
                  </a:cubicBezTo>
                  <a:lnTo>
                    <a:pt x="16892" y="8188"/>
                  </a:lnTo>
                  <a:cubicBezTo>
                    <a:pt x="17396" y="8335"/>
                    <a:pt x="17915" y="8411"/>
                    <a:pt x="18431" y="8411"/>
                  </a:cubicBezTo>
                  <a:cubicBezTo>
                    <a:pt x="18995" y="8411"/>
                    <a:pt x="19554" y="8320"/>
                    <a:pt x="20080" y="8136"/>
                  </a:cubicBezTo>
                  <a:cubicBezTo>
                    <a:pt x="20711" y="7884"/>
                    <a:pt x="21287" y="7454"/>
                    <a:pt x="21588" y="6835"/>
                  </a:cubicBezTo>
                  <a:cubicBezTo>
                    <a:pt x="21741" y="6529"/>
                    <a:pt x="21774" y="6158"/>
                    <a:pt x="21670" y="5833"/>
                  </a:cubicBezTo>
                  <a:cubicBezTo>
                    <a:pt x="21579" y="5501"/>
                    <a:pt x="21337" y="5224"/>
                    <a:pt x="21052" y="5059"/>
                  </a:cubicBezTo>
                  <a:cubicBezTo>
                    <a:pt x="20750" y="4884"/>
                    <a:pt x="20410" y="4801"/>
                    <a:pt x="20073" y="4801"/>
                  </a:cubicBezTo>
                  <a:cubicBezTo>
                    <a:pt x="19769" y="4801"/>
                    <a:pt x="19466" y="4869"/>
                    <a:pt x="19197" y="4999"/>
                  </a:cubicBezTo>
                  <a:cubicBezTo>
                    <a:pt x="18627" y="5267"/>
                    <a:pt x="18201" y="5727"/>
                    <a:pt x="17860" y="6199"/>
                  </a:cubicBezTo>
                  <a:cubicBezTo>
                    <a:pt x="17465" y="6772"/>
                    <a:pt x="17126" y="7355"/>
                    <a:pt x="16824" y="7937"/>
                  </a:cubicBezTo>
                  <a:lnTo>
                    <a:pt x="16824" y="7937"/>
                  </a:lnTo>
                  <a:cubicBezTo>
                    <a:pt x="16581" y="7859"/>
                    <a:pt x="16343" y="7763"/>
                    <a:pt x="16113" y="7649"/>
                  </a:cubicBezTo>
                  <a:cubicBezTo>
                    <a:pt x="15156" y="7184"/>
                    <a:pt x="14347" y="6382"/>
                    <a:pt x="13837" y="5404"/>
                  </a:cubicBezTo>
                  <a:lnTo>
                    <a:pt x="13837" y="5404"/>
                  </a:lnTo>
                  <a:cubicBezTo>
                    <a:pt x="14140" y="5230"/>
                    <a:pt x="14428" y="5031"/>
                    <a:pt x="14694" y="4811"/>
                  </a:cubicBezTo>
                  <a:cubicBezTo>
                    <a:pt x="15292" y="4295"/>
                    <a:pt x="15880" y="3684"/>
                    <a:pt x="16069" y="2869"/>
                  </a:cubicBezTo>
                  <a:cubicBezTo>
                    <a:pt x="16157" y="2465"/>
                    <a:pt x="16107" y="2030"/>
                    <a:pt x="15912" y="1664"/>
                  </a:cubicBezTo>
                  <a:cubicBezTo>
                    <a:pt x="15724" y="1295"/>
                    <a:pt x="15340" y="1005"/>
                    <a:pt x="14917" y="974"/>
                  </a:cubicBezTo>
                  <a:cubicBezTo>
                    <a:pt x="14872" y="970"/>
                    <a:pt x="14828" y="968"/>
                    <a:pt x="14783" y="968"/>
                  </a:cubicBezTo>
                  <a:cubicBezTo>
                    <a:pt x="13986" y="968"/>
                    <a:pt x="13316" y="1614"/>
                    <a:pt x="13141" y="2333"/>
                  </a:cubicBezTo>
                  <a:cubicBezTo>
                    <a:pt x="12930" y="3095"/>
                    <a:pt x="13045" y="3875"/>
                    <a:pt x="13257" y="4587"/>
                  </a:cubicBezTo>
                  <a:cubicBezTo>
                    <a:pt x="13332" y="4832"/>
                    <a:pt x="13424" y="5069"/>
                    <a:pt x="13532" y="5299"/>
                  </a:cubicBezTo>
                  <a:lnTo>
                    <a:pt x="13532" y="5299"/>
                  </a:lnTo>
                  <a:cubicBezTo>
                    <a:pt x="12742" y="5715"/>
                    <a:pt x="11851" y="5956"/>
                    <a:pt x="10951" y="5956"/>
                  </a:cubicBezTo>
                  <a:cubicBezTo>
                    <a:pt x="10692" y="5956"/>
                    <a:pt x="10433" y="5936"/>
                    <a:pt x="10175" y="5895"/>
                  </a:cubicBezTo>
                  <a:cubicBezTo>
                    <a:pt x="9652" y="5812"/>
                    <a:pt x="9146" y="5640"/>
                    <a:pt x="8680" y="5394"/>
                  </a:cubicBezTo>
                  <a:lnTo>
                    <a:pt x="8680" y="5394"/>
                  </a:lnTo>
                  <a:cubicBezTo>
                    <a:pt x="8853" y="5083"/>
                    <a:pt x="8999" y="4754"/>
                    <a:pt x="9114" y="4413"/>
                  </a:cubicBezTo>
                  <a:cubicBezTo>
                    <a:pt x="9362" y="3695"/>
                    <a:pt x="9462" y="2935"/>
                    <a:pt x="9410" y="2179"/>
                  </a:cubicBezTo>
                  <a:cubicBezTo>
                    <a:pt x="9377" y="1797"/>
                    <a:pt x="9293" y="1407"/>
                    <a:pt x="9112" y="1052"/>
                  </a:cubicBezTo>
                  <a:cubicBezTo>
                    <a:pt x="8938" y="696"/>
                    <a:pt x="8647" y="384"/>
                    <a:pt x="8287" y="194"/>
                  </a:cubicBezTo>
                  <a:cubicBezTo>
                    <a:pt x="8065" y="74"/>
                    <a:pt x="7804" y="1"/>
                    <a:pt x="7542"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9" name="Google Shape;179;p26">
              <a:extLst>
                <a:ext uri="{FF2B5EF4-FFF2-40B4-BE49-F238E27FC236}">
                  <a16:creationId xmlns="" xmlns:a16="http://schemas.microsoft.com/office/drawing/2014/main" id="{821F19E1-1801-4928-87C4-52F90C053F06}"/>
                </a:ext>
              </a:extLst>
            </p:cNvPr>
            <p:cNvSpPr/>
            <p:nvPr/>
          </p:nvSpPr>
          <p:spPr>
            <a:xfrm>
              <a:off x="3636764" y="2050788"/>
              <a:ext cx="423447" cy="55298"/>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0" name="Google Shape;180;p26">
              <a:extLst>
                <a:ext uri="{FF2B5EF4-FFF2-40B4-BE49-F238E27FC236}">
                  <a16:creationId xmlns="" xmlns:a16="http://schemas.microsoft.com/office/drawing/2014/main" id="{ABAE1A97-1BFA-4BA0-9C61-26F65740F77D}"/>
                </a:ext>
              </a:extLst>
            </p:cNvPr>
            <p:cNvSpPr/>
            <p:nvPr/>
          </p:nvSpPr>
          <p:spPr>
            <a:xfrm>
              <a:off x="3636764" y="2130279"/>
              <a:ext cx="423447" cy="176263"/>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1" name="Google Shape;181;p26">
              <a:extLst>
                <a:ext uri="{FF2B5EF4-FFF2-40B4-BE49-F238E27FC236}">
                  <a16:creationId xmlns="" xmlns:a16="http://schemas.microsoft.com/office/drawing/2014/main" id="{30A71EE5-997E-48AA-A78B-7FB7C6D58FAC}"/>
                </a:ext>
              </a:extLst>
            </p:cNvPr>
            <p:cNvSpPr/>
            <p:nvPr/>
          </p:nvSpPr>
          <p:spPr>
            <a:xfrm>
              <a:off x="3410349" y="1062331"/>
              <a:ext cx="326660" cy="556439"/>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2" name="Google Shape;182;p26">
              <a:extLst>
                <a:ext uri="{FF2B5EF4-FFF2-40B4-BE49-F238E27FC236}">
                  <a16:creationId xmlns="" xmlns:a16="http://schemas.microsoft.com/office/drawing/2014/main" id="{915FC63A-278A-4C6B-A0DC-AAAE6AFF9EA3}"/>
                </a:ext>
              </a:extLst>
            </p:cNvPr>
            <p:cNvSpPr/>
            <p:nvPr/>
          </p:nvSpPr>
          <p:spPr>
            <a:xfrm>
              <a:off x="3788860" y="1027769"/>
              <a:ext cx="126169" cy="60483"/>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3" name="Google Shape;183;p26">
              <a:extLst>
                <a:ext uri="{FF2B5EF4-FFF2-40B4-BE49-F238E27FC236}">
                  <a16:creationId xmlns="" xmlns:a16="http://schemas.microsoft.com/office/drawing/2014/main" id="{E533B31F-7810-47FE-BB33-50C193FD4F74}"/>
                </a:ext>
              </a:extLst>
            </p:cNvPr>
            <p:cNvSpPr/>
            <p:nvPr/>
          </p:nvSpPr>
          <p:spPr>
            <a:xfrm>
              <a:off x="3771576" y="2273709"/>
              <a:ext cx="174563" cy="27649"/>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4" name="Google Shape;184;p26">
              <a:extLst>
                <a:ext uri="{FF2B5EF4-FFF2-40B4-BE49-F238E27FC236}">
                  <a16:creationId xmlns="" xmlns:a16="http://schemas.microsoft.com/office/drawing/2014/main" id="{15E00598-6A10-4B26-8004-7156B7EB463B}"/>
                </a:ext>
              </a:extLst>
            </p:cNvPr>
            <p:cNvSpPr/>
            <p:nvPr/>
          </p:nvSpPr>
          <p:spPr>
            <a:xfrm>
              <a:off x="3709355" y="2183850"/>
              <a:ext cx="297277" cy="6912"/>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5" name="Google Shape;185;p26">
              <a:extLst>
                <a:ext uri="{FF2B5EF4-FFF2-40B4-BE49-F238E27FC236}">
                  <a16:creationId xmlns="" xmlns:a16="http://schemas.microsoft.com/office/drawing/2014/main" id="{F5C908E7-795E-441B-A5E9-19BEA2306CD9}"/>
                </a:ext>
              </a:extLst>
            </p:cNvPr>
            <p:cNvSpPr/>
            <p:nvPr/>
          </p:nvSpPr>
          <p:spPr>
            <a:xfrm>
              <a:off x="3735280" y="2230507"/>
              <a:ext cx="247155" cy="6912"/>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6" name="Google Shape;186;p26">
              <a:extLst>
                <a:ext uri="{FF2B5EF4-FFF2-40B4-BE49-F238E27FC236}">
                  <a16:creationId xmlns="" xmlns:a16="http://schemas.microsoft.com/office/drawing/2014/main" id="{30AC6609-F0B4-494B-A68A-72EAC8EE6210}"/>
                </a:ext>
              </a:extLst>
            </p:cNvPr>
            <p:cNvSpPr/>
            <p:nvPr/>
          </p:nvSpPr>
          <p:spPr>
            <a:xfrm>
              <a:off x="4214035" y="765103"/>
              <a:ext cx="324931" cy="324877"/>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7" name="Google Shape;187;p26">
              <a:extLst>
                <a:ext uri="{FF2B5EF4-FFF2-40B4-BE49-F238E27FC236}">
                  <a16:creationId xmlns="" xmlns:a16="http://schemas.microsoft.com/office/drawing/2014/main" id="{D2589B1D-E5B9-431C-AAD9-DE83CD367A3E}"/>
                </a:ext>
              </a:extLst>
            </p:cNvPr>
            <p:cNvSpPr/>
            <p:nvPr/>
          </p:nvSpPr>
          <p:spPr>
            <a:xfrm>
              <a:off x="2758760" y="1293892"/>
              <a:ext cx="2286614" cy="758624"/>
            </a:xfrm>
            <a:custGeom>
              <a:avLst/>
              <a:gdLst/>
              <a:ahLst/>
              <a:cxnLst/>
              <a:rect l="l" t="t" r="r" b="b"/>
              <a:pathLst>
                <a:path w="91497" h="30377" extrusionOk="0">
                  <a:moveTo>
                    <a:pt x="81819" y="0"/>
                  </a:moveTo>
                  <a:cubicBezTo>
                    <a:pt x="81356" y="0"/>
                    <a:pt x="80899" y="6"/>
                    <a:pt x="80450" y="14"/>
                  </a:cubicBezTo>
                  <a:cubicBezTo>
                    <a:pt x="78831" y="49"/>
                    <a:pt x="77307" y="137"/>
                    <a:pt x="75884" y="246"/>
                  </a:cubicBezTo>
                  <a:cubicBezTo>
                    <a:pt x="73038" y="467"/>
                    <a:pt x="70597" y="756"/>
                    <a:pt x="68604" y="1019"/>
                  </a:cubicBezTo>
                  <a:cubicBezTo>
                    <a:pt x="66613" y="1282"/>
                    <a:pt x="65072" y="1520"/>
                    <a:pt x="64028" y="1686"/>
                  </a:cubicBezTo>
                  <a:lnTo>
                    <a:pt x="62841" y="1885"/>
                  </a:lnTo>
                  <a:cubicBezTo>
                    <a:pt x="62575" y="1931"/>
                    <a:pt x="62439" y="1960"/>
                    <a:pt x="62439" y="1960"/>
                  </a:cubicBezTo>
                  <a:cubicBezTo>
                    <a:pt x="62439" y="1960"/>
                    <a:pt x="62577" y="1947"/>
                    <a:pt x="62846" y="1909"/>
                  </a:cubicBezTo>
                  <a:lnTo>
                    <a:pt x="64036" y="1734"/>
                  </a:lnTo>
                  <a:cubicBezTo>
                    <a:pt x="65081" y="1584"/>
                    <a:pt x="66625" y="1360"/>
                    <a:pt x="68616" y="1112"/>
                  </a:cubicBezTo>
                  <a:cubicBezTo>
                    <a:pt x="70609" y="864"/>
                    <a:pt x="73050" y="588"/>
                    <a:pt x="75894" y="380"/>
                  </a:cubicBezTo>
                  <a:cubicBezTo>
                    <a:pt x="77315" y="278"/>
                    <a:pt x="78838" y="195"/>
                    <a:pt x="80453" y="167"/>
                  </a:cubicBezTo>
                  <a:cubicBezTo>
                    <a:pt x="80837" y="161"/>
                    <a:pt x="81226" y="157"/>
                    <a:pt x="81621" y="157"/>
                  </a:cubicBezTo>
                  <a:cubicBezTo>
                    <a:pt x="82885" y="157"/>
                    <a:pt x="84202" y="195"/>
                    <a:pt x="85560" y="330"/>
                  </a:cubicBezTo>
                  <a:cubicBezTo>
                    <a:pt x="86450" y="421"/>
                    <a:pt x="87359" y="550"/>
                    <a:pt x="88265" y="779"/>
                  </a:cubicBezTo>
                  <a:cubicBezTo>
                    <a:pt x="89156" y="1011"/>
                    <a:pt x="90101" y="1327"/>
                    <a:pt x="90776" y="1999"/>
                  </a:cubicBezTo>
                  <a:cubicBezTo>
                    <a:pt x="91113" y="2338"/>
                    <a:pt x="91304" y="2793"/>
                    <a:pt x="91307" y="3270"/>
                  </a:cubicBezTo>
                  <a:cubicBezTo>
                    <a:pt x="91305" y="3751"/>
                    <a:pt x="91149" y="4229"/>
                    <a:pt x="90910" y="4665"/>
                  </a:cubicBezTo>
                  <a:cubicBezTo>
                    <a:pt x="90430" y="5545"/>
                    <a:pt x="89703" y="6300"/>
                    <a:pt x="88927" y="6999"/>
                  </a:cubicBezTo>
                  <a:cubicBezTo>
                    <a:pt x="87353" y="8392"/>
                    <a:pt x="85511" y="9580"/>
                    <a:pt x="83571" y="10705"/>
                  </a:cubicBezTo>
                  <a:cubicBezTo>
                    <a:pt x="81625" y="11824"/>
                    <a:pt x="79559" y="12869"/>
                    <a:pt x="77409" y="13868"/>
                  </a:cubicBezTo>
                  <a:cubicBezTo>
                    <a:pt x="68790" y="17841"/>
                    <a:pt x="58874" y="21213"/>
                    <a:pt x="48300" y="24065"/>
                  </a:cubicBezTo>
                  <a:cubicBezTo>
                    <a:pt x="37722" y="26882"/>
                    <a:pt x="27451" y="28925"/>
                    <a:pt x="18004" y="29807"/>
                  </a:cubicBezTo>
                  <a:cubicBezTo>
                    <a:pt x="15642" y="30020"/>
                    <a:pt x="13331" y="30155"/>
                    <a:pt x="11087" y="30165"/>
                  </a:cubicBezTo>
                  <a:cubicBezTo>
                    <a:pt x="11040" y="30165"/>
                    <a:pt x="10993" y="30165"/>
                    <a:pt x="10946" y="30165"/>
                  </a:cubicBezTo>
                  <a:cubicBezTo>
                    <a:pt x="8752" y="30165"/>
                    <a:pt x="6614" y="30063"/>
                    <a:pt x="4591" y="29680"/>
                  </a:cubicBezTo>
                  <a:cubicBezTo>
                    <a:pt x="3563" y="29481"/>
                    <a:pt x="2556" y="29203"/>
                    <a:pt x="1674" y="28725"/>
                  </a:cubicBezTo>
                  <a:cubicBezTo>
                    <a:pt x="1235" y="28488"/>
                    <a:pt x="839" y="28178"/>
                    <a:pt x="550" y="27794"/>
                  </a:cubicBezTo>
                  <a:cubicBezTo>
                    <a:pt x="271" y="27403"/>
                    <a:pt x="110" y="26929"/>
                    <a:pt x="219" y="26468"/>
                  </a:cubicBezTo>
                  <a:cubicBezTo>
                    <a:pt x="305" y="26005"/>
                    <a:pt x="554" y="25583"/>
                    <a:pt x="819" y="25196"/>
                  </a:cubicBezTo>
                  <a:cubicBezTo>
                    <a:pt x="1084" y="24804"/>
                    <a:pt x="1405" y="24456"/>
                    <a:pt x="1723" y="24116"/>
                  </a:cubicBezTo>
                  <a:cubicBezTo>
                    <a:pt x="2373" y="23446"/>
                    <a:pt x="3078" y="22856"/>
                    <a:pt x="3783" y="22306"/>
                  </a:cubicBezTo>
                  <a:cubicBezTo>
                    <a:pt x="6629" y="20128"/>
                    <a:pt x="9471" y="18528"/>
                    <a:pt x="11971" y="17166"/>
                  </a:cubicBezTo>
                  <a:cubicBezTo>
                    <a:pt x="14482" y="15816"/>
                    <a:pt x="16698" y="14754"/>
                    <a:pt x="18520" y="13912"/>
                  </a:cubicBezTo>
                  <a:cubicBezTo>
                    <a:pt x="20345" y="13074"/>
                    <a:pt x="21776" y="12456"/>
                    <a:pt x="22750" y="12044"/>
                  </a:cubicBezTo>
                  <a:cubicBezTo>
                    <a:pt x="23234" y="11840"/>
                    <a:pt x="23603" y="11684"/>
                    <a:pt x="23859" y="11577"/>
                  </a:cubicBezTo>
                  <a:cubicBezTo>
                    <a:pt x="24108" y="11471"/>
                    <a:pt x="24234" y="11411"/>
                    <a:pt x="24234" y="11411"/>
                  </a:cubicBezTo>
                  <a:lnTo>
                    <a:pt x="24234" y="11411"/>
                  </a:lnTo>
                  <a:cubicBezTo>
                    <a:pt x="24234" y="11411"/>
                    <a:pt x="24102" y="11456"/>
                    <a:pt x="23849" y="11555"/>
                  </a:cubicBezTo>
                  <a:lnTo>
                    <a:pt x="22732" y="12000"/>
                  </a:lnTo>
                  <a:cubicBezTo>
                    <a:pt x="21751" y="12398"/>
                    <a:pt x="20313" y="13002"/>
                    <a:pt x="18482" y="13828"/>
                  </a:cubicBezTo>
                  <a:cubicBezTo>
                    <a:pt x="16652" y="14657"/>
                    <a:pt x="14428" y="15708"/>
                    <a:pt x="11908" y="17048"/>
                  </a:cubicBezTo>
                  <a:cubicBezTo>
                    <a:pt x="9398" y="18401"/>
                    <a:pt x="6547" y="19992"/>
                    <a:pt x="3679" y="22173"/>
                  </a:cubicBezTo>
                  <a:cubicBezTo>
                    <a:pt x="2968" y="22724"/>
                    <a:pt x="2256" y="23315"/>
                    <a:pt x="1596" y="23993"/>
                  </a:cubicBezTo>
                  <a:cubicBezTo>
                    <a:pt x="1271" y="24338"/>
                    <a:pt x="945" y="24689"/>
                    <a:pt x="671" y="25093"/>
                  </a:cubicBezTo>
                  <a:cubicBezTo>
                    <a:pt x="397" y="25493"/>
                    <a:pt x="135" y="25926"/>
                    <a:pt x="38" y="26434"/>
                  </a:cubicBezTo>
                  <a:cubicBezTo>
                    <a:pt x="15" y="26559"/>
                    <a:pt x="13" y="26690"/>
                    <a:pt x="1" y="26819"/>
                  </a:cubicBezTo>
                  <a:cubicBezTo>
                    <a:pt x="14" y="26950"/>
                    <a:pt x="32" y="27080"/>
                    <a:pt x="57" y="27209"/>
                  </a:cubicBezTo>
                  <a:cubicBezTo>
                    <a:pt x="127" y="27459"/>
                    <a:pt x="251" y="27691"/>
                    <a:pt x="398" y="27905"/>
                  </a:cubicBezTo>
                  <a:cubicBezTo>
                    <a:pt x="709" y="28322"/>
                    <a:pt x="1128" y="28647"/>
                    <a:pt x="1581" y="28894"/>
                  </a:cubicBezTo>
                  <a:cubicBezTo>
                    <a:pt x="2494" y="29390"/>
                    <a:pt x="3515" y="29671"/>
                    <a:pt x="4553" y="29877"/>
                  </a:cubicBezTo>
                  <a:cubicBezTo>
                    <a:pt x="6628" y="30273"/>
                    <a:pt x="8814" y="30377"/>
                    <a:pt x="11052" y="30377"/>
                  </a:cubicBezTo>
                  <a:cubicBezTo>
                    <a:pt x="11064" y="30377"/>
                    <a:pt x="11076" y="30377"/>
                    <a:pt x="11088" y="30377"/>
                  </a:cubicBezTo>
                  <a:cubicBezTo>
                    <a:pt x="13341" y="30370"/>
                    <a:pt x="15658" y="30238"/>
                    <a:pt x="18024" y="30028"/>
                  </a:cubicBezTo>
                  <a:cubicBezTo>
                    <a:pt x="27493" y="29156"/>
                    <a:pt x="37774" y="27117"/>
                    <a:pt x="48363" y="24296"/>
                  </a:cubicBezTo>
                  <a:cubicBezTo>
                    <a:pt x="58948" y="21442"/>
                    <a:pt x="68872" y="18062"/>
                    <a:pt x="77502" y="14070"/>
                  </a:cubicBezTo>
                  <a:cubicBezTo>
                    <a:pt x="79655" y="13065"/>
                    <a:pt x="81724" y="12015"/>
                    <a:pt x="83676" y="10888"/>
                  </a:cubicBezTo>
                  <a:cubicBezTo>
                    <a:pt x="85622" y="9755"/>
                    <a:pt x="87470" y="8559"/>
                    <a:pt x="89059" y="7149"/>
                  </a:cubicBezTo>
                  <a:cubicBezTo>
                    <a:pt x="89844" y="6437"/>
                    <a:pt x="90582" y="5673"/>
                    <a:pt x="91079" y="4756"/>
                  </a:cubicBezTo>
                  <a:cubicBezTo>
                    <a:pt x="91327" y="4301"/>
                    <a:pt x="91497" y="3791"/>
                    <a:pt x="91496" y="3269"/>
                  </a:cubicBezTo>
                  <a:cubicBezTo>
                    <a:pt x="91495" y="2746"/>
                    <a:pt x="91270" y="2230"/>
                    <a:pt x="90911" y="1872"/>
                  </a:cubicBezTo>
                  <a:cubicBezTo>
                    <a:pt x="90179" y="1151"/>
                    <a:pt x="89214" y="843"/>
                    <a:pt x="88308" y="606"/>
                  </a:cubicBezTo>
                  <a:cubicBezTo>
                    <a:pt x="87390" y="376"/>
                    <a:pt x="86473" y="251"/>
                    <a:pt x="85578" y="161"/>
                  </a:cubicBezTo>
                  <a:cubicBezTo>
                    <a:pt x="84282" y="37"/>
                    <a:pt x="83026" y="0"/>
                    <a:pt x="81819"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8" name="Google Shape;188;p26">
              <a:extLst>
                <a:ext uri="{FF2B5EF4-FFF2-40B4-BE49-F238E27FC236}">
                  <a16:creationId xmlns="" xmlns:a16="http://schemas.microsoft.com/office/drawing/2014/main" id="{DDACE783-E5F7-40E1-95DC-7CF2339AA173}"/>
                </a:ext>
              </a:extLst>
            </p:cNvPr>
            <p:cNvSpPr/>
            <p:nvPr/>
          </p:nvSpPr>
          <p:spPr>
            <a:xfrm>
              <a:off x="2960977" y="1013945"/>
              <a:ext cx="1719714" cy="414737"/>
            </a:xfrm>
            <a:custGeom>
              <a:avLst/>
              <a:gdLst/>
              <a:ahLst/>
              <a:cxnLst/>
              <a:rect l="l" t="t" r="r" b="b"/>
              <a:pathLst>
                <a:path w="68810" h="16609" extrusionOk="0">
                  <a:moveTo>
                    <a:pt x="16295" y="1"/>
                  </a:moveTo>
                  <a:cubicBezTo>
                    <a:pt x="14000" y="1"/>
                    <a:pt x="11358" y="86"/>
                    <a:pt x="8428" y="406"/>
                  </a:cubicBezTo>
                  <a:cubicBezTo>
                    <a:pt x="7056" y="569"/>
                    <a:pt x="5617" y="779"/>
                    <a:pt x="4151" y="1161"/>
                  </a:cubicBezTo>
                  <a:cubicBezTo>
                    <a:pt x="3418" y="1352"/>
                    <a:pt x="2679" y="1591"/>
                    <a:pt x="1961" y="1927"/>
                  </a:cubicBezTo>
                  <a:cubicBezTo>
                    <a:pt x="1605" y="2102"/>
                    <a:pt x="1253" y="2300"/>
                    <a:pt x="932" y="2553"/>
                  </a:cubicBezTo>
                  <a:cubicBezTo>
                    <a:pt x="613" y="2806"/>
                    <a:pt x="319" y="3127"/>
                    <a:pt x="166" y="3534"/>
                  </a:cubicBezTo>
                  <a:cubicBezTo>
                    <a:pt x="0" y="3941"/>
                    <a:pt x="64" y="4410"/>
                    <a:pt x="230" y="4801"/>
                  </a:cubicBezTo>
                  <a:cubicBezTo>
                    <a:pt x="389" y="5207"/>
                    <a:pt x="679" y="5530"/>
                    <a:pt x="964" y="5848"/>
                  </a:cubicBezTo>
                  <a:cubicBezTo>
                    <a:pt x="1570" y="6450"/>
                    <a:pt x="2284" y="6942"/>
                    <a:pt x="3033" y="7382"/>
                  </a:cubicBezTo>
                  <a:cubicBezTo>
                    <a:pt x="4537" y="8257"/>
                    <a:pt x="6183" y="8967"/>
                    <a:pt x="7894" y="9609"/>
                  </a:cubicBezTo>
                  <a:cubicBezTo>
                    <a:pt x="11322" y="10889"/>
                    <a:pt x="15030" y="11907"/>
                    <a:pt x="18905" y="12794"/>
                  </a:cubicBezTo>
                  <a:cubicBezTo>
                    <a:pt x="22783" y="13678"/>
                    <a:pt x="26836" y="14411"/>
                    <a:pt x="31010" y="15008"/>
                  </a:cubicBezTo>
                  <a:cubicBezTo>
                    <a:pt x="38276" y="16039"/>
                    <a:pt x="45310" y="16609"/>
                    <a:pt x="51832" y="16609"/>
                  </a:cubicBezTo>
                  <a:cubicBezTo>
                    <a:pt x="52803" y="16609"/>
                    <a:pt x="53763" y="16596"/>
                    <a:pt x="54710" y="16570"/>
                  </a:cubicBezTo>
                  <a:cubicBezTo>
                    <a:pt x="58358" y="16445"/>
                    <a:pt x="61849" y="16179"/>
                    <a:pt x="65004" y="15322"/>
                  </a:cubicBezTo>
                  <a:cubicBezTo>
                    <a:pt x="65789" y="15099"/>
                    <a:pt x="66551" y="14825"/>
                    <a:pt x="67247" y="14440"/>
                  </a:cubicBezTo>
                  <a:cubicBezTo>
                    <a:pt x="67598" y="14253"/>
                    <a:pt x="67917" y="14012"/>
                    <a:pt x="68206" y="13740"/>
                  </a:cubicBezTo>
                  <a:cubicBezTo>
                    <a:pt x="68472" y="13445"/>
                    <a:pt x="68691" y="13094"/>
                    <a:pt x="68754" y="12693"/>
                  </a:cubicBezTo>
                  <a:cubicBezTo>
                    <a:pt x="68809" y="12284"/>
                    <a:pt x="68660" y="11891"/>
                    <a:pt x="68461" y="11570"/>
                  </a:cubicBezTo>
                  <a:cubicBezTo>
                    <a:pt x="68254" y="11250"/>
                    <a:pt x="67999" y="10975"/>
                    <a:pt x="67733" y="10724"/>
                  </a:cubicBezTo>
                  <a:cubicBezTo>
                    <a:pt x="67190" y="10231"/>
                    <a:pt x="66595" y="9835"/>
                    <a:pt x="66004" y="9474"/>
                  </a:cubicBezTo>
                  <a:cubicBezTo>
                    <a:pt x="63606" y="8073"/>
                    <a:pt x="61244" y="7206"/>
                    <a:pt x="59180" y="6470"/>
                  </a:cubicBezTo>
                  <a:cubicBezTo>
                    <a:pt x="57105" y="5748"/>
                    <a:pt x="55290" y="5217"/>
                    <a:pt x="53800" y="4809"/>
                  </a:cubicBezTo>
                  <a:cubicBezTo>
                    <a:pt x="52310" y="4402"/>
                    <a:pt x="51145" y="4118"/>
                    <a:pt x="50353" y="3933"/>
                  </a:cubicBezTo>
                  <a:lnTo>
                    <a:pt x="49452" y="3728"/>
                  </a:lnTo>
                  <a:cubicBezTo>
                    <a:pt x="49247" y="3684"/>
                    <a:pt x="49142" y="3666"/>
                    <a:pt x="49142" y="3666"/>
                  </a:cubicBezTo>
                  <a:lnTo>
                    <a:pt x="49142" y="3666"/>
                  </a:lnTo>
                  <a:cubicBezTo>
                    <a:pt x="49142" y="3667"/>
                    <a:pt x="49244" y="3699"/>
                    <a:pt x="49445" y="3752"/>
                  </a:cubicBezTo>
                  <a:lnTo>
                    <a:pt x="50341" y="3979"/>
                  </a:lnTo>
                  <a:cubicBezTo>
                    <a:pt x="51129" y="4180"/>
                    <a:pt x="52291" y="4478"/>
                    <a:pt x="53775" y="4900"/>
                  </a:cubicBezTo>
                  <a:cubicBezTo>
                    <a:pt x="55259" y="5321"/>
                    <a:pt x="57069" y="5864"/>
                    <a:pt x="59135" y="6595"/>
                  </a:cubicBezTo>
                  <a:cubicBezTo>
                    <a:pt x="61190" y="7341"/>
                    <a:pt x="63545" y="8220"/>
                    <a:pt x="65915" y="9619"/>
                  </a:cubicBezTo>
                  <a:cubicBezTo>
                    <a:pt x="66500" y="9978"/>
                    <a:pt x="67087" y="10373"/>
                    <a:pt x="67612" y="10855"/>
                  </a:cubicBezTo>
                  <a:cubicBezTo>
                    <a:pt x="67870" y="11100"/>
                    <a:pt x="68114" y="11365"/>
                    <a:pt x="68307" y="11666"/>
                  </a:cubicBezTo>
                  <a:cubicBezTo>
                    <a:pt x="68493" y="11968"/>
                    <a:pt x="68619" y="12319"/>
                    <a:pt x="68570" y="12667"/>
                  </a:cubicBezTo>
                  <a:cubicBezTo>
                    <a:pt x="68513" y="13020"/>
                    <a:pt x="68317" y="13334"/>
                    <a:pt x="68069" y="13609"/>
                  </a:cubicBezTo>
                  <a:cubicBezTo>
                    <a:pt x="67798" y="13863"/>
                    <a:pt x="67494" y="14092"/>
                    <a:pt x="67153" y="14272"/>
                  </a:cubicBezTo>
                  <a:cubicBezTo>
                    <a:pt x="66476" y="14643"/>
                    <a:pt x="65725" y="14913"/>
                    <a:pt x="64950" y="15131"/>
                  </a:cubicBezTo>
                  <a:cubicBezTo>
                    <a:pt x="61825" y="15972"/>
                    <a:pt x="58341" y="16231"/>
                    <a:pt x="54704" y="16350"/>
                  </a:cubicBezTo>
                  <a:cubicBezTo>
                    <a:pt x="53810" y="16372"/>
                    <a:pt x="52905" y="16384"/>
                    <a:pt x="51990" y="16384"/>
                  </a:cubicBezTo>
                  <a:cubicBezTo>
                    <a:pt x="45437" y="16384"/>
                    <a:pt x="38358" y="15809"/>
                    <a:pt x="31044" y="14771"/>
                  </a:cubicBezTo>
                  <a:cubicBezTo>
                    <a:pt x="26877" y="14174"/>
                    <a:pt x="22828" y="13444"/>
                    <a:pt x="18958" y="12565"/>
                  </a:cubicBezTo>
                  <a:cubicBezTo>
                    <a:pt x="15090" y="11682"/>
                    <a:pt x="11388" y="10671"/>
                    <a:pt x="7972" y="9401"/>
                  </a:cubicBezTo>
                  <a:cubicBezTo>
                    <a:pt x="6267" y="8766"/>
                    <a:pt x="4629" y="8062"/>
                    <a:pt x="3140" y="7200"/>
                  </a:cubicBezTo>
                  <a:cubicBezTo>
                    <a:pt x="2400" y="6768"/>
                    <a:pt x="1698" y="6283"/>
                    <a:pt x="1111" y="5704"/>
                  </a:cubicBezTo>
                  <a:cubicBezTo>
                    <a:pt x="839" y="5400"/>
                    <a:pt x="559" y="5090"/>
                    <a:pt x="416" y="4722"/>
                  </a:cubicBezTo>
                  <a:cubicBezTo>
                    <a:pt x="265" y="4364"/>
                    <a:pt x="209" y="3959"/>
                    <a:pt x="354" y="3603"/>
                  </a:cubicBezTo>
                  <a:cubicBezTo>
                    <a:pt x="486" y="3245"/>
                    <a:pt x="753" y="2947"/>
                    <a:pt x="1054" y="2706"/>
                  </a:cubicBezTo>
                  <a:cubicBezTo>
                    <a:pt x="1358" y="2465"/>
                    <a:pt x="1699" y="2271"/>
                    <a:pt x="2045" y="2101"/>
                  </a:cubicBezTo>
                  <a:cubicBezTo>
                    <a:pt x="2745" y="1770"/>
                    <a:pt x="3474" y="1531"/>
                    <a:pt x="4199" y="1340"/>
                  </a:cubicBezTo>
                  <a:cubicBezTo>
                    <a:pt x="5650" y="957"/>
                    <a:pt x="7081" y="743"/>
                    <a:pt x="8448" y="574"/>
                  </a:cubicBezTo>
                  <a:cubicBezTo>
                    <a:pt x="11625" y="215"/>
                    <a:pt x="14466" y="130"/>
                    <a:pt x="16893" y="130"/>
                  </a:cubicBezTo>
                  <a:cubicBezTo>
                    <a:pt x="18657" y="130"/>
                    <a:pt x="20203" y="175"/>
                    <a:pt x="21501" y="191"/>
                  </a:cubicBezTo>
                  <a:lnTo>
                    <a:pt x="25058" y="242"/>
                  </a:lnTo>
                  <a:lnTo>
                    <a:pt x="25983" y="249"/>
                  </a:lnTo>
                  <a:cubicBezTo>
                    <a:pt x="26191" y="249"/>
                    <a:pt x="26298" y="244"/>
                    <a:pt x="26298" y="244"/>
                  </a:cubicBezTo>
                  <a:cubicBezTo>
                    <a:pt x="26298" y="244"/>
                    <a:pt x="26191" y="233"/>
                    <a:pt x="25983" y="225"/>
                  </a:cubicBezTo>
                  <a:lnTo>
                    <a:pt x="25058" y="194"/>
                  </a:lnTo>
                  <a:lnTo>
                    <a:pt x="21502" y="98"/>
                  </a:lnTo>
                  <a:cubicBezTo>
                    <a:pt x="20061" y="67"/>
                    <a:pt x="18312" y="1"/>
                    <a:pt x="16295"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9" name="Google Shape;189;p26">
              <a:extLst>
                <a:ext uri="{FF2B5EF4-FFF2-40B4-BE49-F238E27FC236}">
                  <a16:creationId xmlns="" xmlns:a16="http://schemas.microsoft.com/office/drawing/2014/main" id="{1FCD64D6-A2DB-4FD1-B1F2-290FA3459A21}"/>
                </a:ext>
              </a:extLst>
            </p:cNvPr>
            <p:cNvSpPr/>
            <p:nvPr/>
          </p:nvSpPr>
          <p:spPr>
            <a:xfrm>
              <a:off x="2565184" y="1798489"/>
              <a:ext cx="499494" cy="440659"/>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0" name="Google Shape;190;p26">
              <a:extLst>
                <a:ext uri="{FF2B5EF4-FFF2-40B4-BE49-F238E27FC236}">
                  <a16:creationId xmlns="" xmlns:a16="http://schemas.microsoft.com/office/drawing/2014/main" id="{F120840D-2FDD-446F-AF65-DD22B09664C1}"/>
                </a:ext>
              </a:extLst>
            </p:cNvPr>
            <p:cNvSpPr/>
            <p:nvPr/>
          </p:nvSpPr>
          <p:spPr>
            <a:xfrm>
              <a:off x="4886365" y="1136638"/>
              <a:ext cx="378510" cy="378447"/>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1" name="Google Shape;191;p26">
              <a:extLst>
                <a:ext uri="{FF2B5EF4-FFF2-40B4-BE49-F238E27FC236}">
                  <a16:creationId xmlns="" xmlns:a16="http://schemas.microsoft.com/office/drawing/2014/main" id="{C772958D-7A26-4D57-9CE8-2B12E2DDB498}"/>
                </a:ext>
              </a:extLst>
            </p:cNvPr>
            <p:cNvSpPr/>
            <p:nvPr/>
          </p:nvSpPr>
          <p:spPr>
            <a:xfrm>
              <a:off x="3132085" y="695980"/>
              <a:ext cx="416533" cy="414737"/>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2" name="Google Shape;192;p26">
              <a:extLst>
                <a:ext uri="{FF2B5EF4-FFF2-40B4-BE49-F238E27FC236}">
                  <a16:creationId xmlns="" xmlns:a16="http://schemas.microsoft.com/office/drawing/2014/main" id="{D3DC85AD-3CE2-48D4-A2B7-11A6AFEA8D0B}"/>
                </a:ext>
              </a:extLst>
            </p:cNvPr>
            <p:cNvSpPr/>
            <p:nvPr/>
          </p:nvSpPr>
          <p:spPr>
            <a:xfrm>
              <a:off x="4343661" y="1653331"/>
              <a:ext cx="267896" cy="266123"/>
            </a:xfrm>
            <a:custGeom>
              <a:avLst/>
              <a:gdLst/>
              <a:ahLst/>
              <a:cxnLst/>
              <a:rect l="l" t="t" r="r" b="b"/>
              <a:pathLst>
                <a:path w="10696" h="10696" extrusionOk="0">
                  <a:moveTo>
                    <a:pt x="5348" y="0"/>
                  </a:moveTo>
                  <a:cubicBezTo>
                    <a:pt x="2395" y="0"/>
                    <a:pt x="1" y="2394"/>
                    <a:pt x="1" y="5347"/>
                  </a:cubicBezTo>
                  <a:cubicBezTo>
                    <a:pt x="1" y="8302"/>
                    <a:pt x="2395" y="10696"/>
                    <a:pt x="5348" y="10696"/>
                  </a:cubicBezTo>
                  <a:cubicBezTo>
                    <a:pt x="8301" y="10696"/>
                    <a:pt x="10695" y="8302"/>
                    <a:pt x="10695" y="5347"/>
                  </a:cubicBezTo>
                  <a:cubicBezTo>
                    <a:pt x="10695" y="2394"/>
                    <a:pt x="8301" y="0"/>
                    <a:pt x="5348"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3" name="Google Shape;193;p26">
              <a:extLst>
                <a:ext uri="{FF2B5EF4-FFF2-40B4-BE49-F238E27FC236}">
                  <a16:creationId xmlns="" xmlns:a16="http://schemas.microsoft.com/office/drawing/2014/main" id="{A7C4CC9E-78F5-4ADE-A785-9262633DE316}"/>
                </a:ext>
              </a:extLst>
            </p:cNvPr>
            <p:cNvSpPr/>
            <p:nvPr/>
          </p:nvSpPr>
          <p:spPr>
            <a:xfrm>
              <a:off x="2895299" y="1347463"/>
              <a:ext cx="224686" cy="224649"/>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4" name="Google Shape;194;p26">
              <a:extLst>
                <a:ext uri="{FF2B5EF4-FFF2-40B4-BE49-F238E27FC236}">
                  <a16:creationId xmlns="" xmlns:a16="http://schemas.microsoft.com/office/drawing/2014/main" id="{271A1905-5A93-4ABA-B99C-75CAF952AA67}"/>
                </a:ext>
              </a:extLst>
            </p:cNvPr>
            <p:cNvSpPr/>
            <p:nvPr/>
          </p:nvSpPr>
          <p:spPr>
            <a:xfrm>
              <a:off x="4677234" y="996664"/>
              <a:ext cx="60492" cy="60483"/>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5" name="Google Shape;195;p26">
              <a:extLst>
                <a:ext uri="{FF2B5EF4-FFF2-40B4-BE49-F238E27FC236}">
                  <a16:creationId xmlns="" xmlns:a16="http://schemas.microsoft.com/office/drawing/2014/main" id="{14148D9F-E7AE-4230-A4DA-70A27ED9F6F0}"/>
                </a:ext>
              </a:extLst>
            </p:cNvPr>
            <p:cNvSpPr/>
            <p:nvPr/>
          </p:nvSpPr>
          <p:spPr>
            <a:xfrm>
              <a:off x="4203665" y="2059429"/>
              <a:ext cx="58764" cy="58754"/>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6" name="Google Shape;196;p26">
              <a:extLst>
                <a:ext uri="{FF2B5EF4-FFF2-40B4-BE49-F238E27FC236}">
                  <a16:creationId xmlns="" xmlns:a16="http://schemas.microsoft.com/office/drawing/2014/main" id="{516B9BAF-7ED7-4200-B475-DDFA2F8171CB}"/>
                </a:ext>
              </a:extLst>
            </p:cNvPr>
            <p:cNvSpPr/>
            <p:nvPr/>
          </p:nvSpPr>
          <p:spPr>
            <a:xfrm>
              <a:off x="2610121" y="1497805"/>
              <a:ext cx="86418" cy="88132"/>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7" name="Google Shape;197;p26">
              <a:extLst>
                <a:ext uri="{FF2B5EF4-FFF2-40B4-BE49-F238E27FC236}">
                  <a16:creationId xmlns="" xmlns:a16="http://schemas.microsoft.com/office/drawing/2014/main" id="{1B06AD4B-8A9A-4EFF-9A9B-454B1F95F93E}"/>
                </a:ext>
              </a:extLst>
            </p:cNvPr>
            <p:cNvSpPr/>
            <p:nvPr/>
          </p:nvSpPr>
          <p:spPr>
            <a:xfrm>
              <a:off x="3939226" y="566375"/>
              <a:ext cx="88147" cy="86404"/>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8" name="Google Shape;198;p26">
              <a:extLst>
                <a:ext uri="{FF2B5EF4-FFF2-40B4-BE49-F238E27FC236}">
                  <a16:creationId xmlns="" xmlns:a16="http://schemas.microsoft.com/office/drawing/2014/main" id="{5FFBA7CB-7056-422C-B573-614E99957162}"/>
                </a:ext>
              </a:extLst>
            </p:cNvPr>
            <p:cNvSpPr/>
            <p:nvPr/>
          </p:nvSpPr>
          <p:spPr>
            <a:xfrm>
              <a:off x="4753282" y="1772569"/>
              <a:ext cx="136540" cy="136517"/>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9" name="Google Shape;199;p26">
              <a:extLst>
                <a:ext uri="{FF2B5EF4-FFF2-40B4-BE49-F238E27FC236}">
                  <a16:creationId xmlns="" xmlns:a16="http://schemas.microsoft.com/office/drawing/2014/main" id="{321BDF03-EB66-4AA0-B52A-BE4933131792}"/>
                </a:ext>
              </a:extLst>
            </p:cNvPr>
            <p:cNvSpPr/>
            <p:nvPr/>
          </p:nvSpPr>
          <p:spPr>
            <a:xfrm>
              <a:off x="3398251" y="2481078"/>
              <a:ext cx="1424165" cy="1766089"/>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0" name="Google Shape;200;p26">
              <a:extLst>
                <a:ext uri="{FF2B5EF4-FFF2-40B4-BE49-F238E27FC236}">
                  <a16:creationId xmlns="" xmlns:a16="http://schemas.microsoft.com/office/drawing/2014/main" id="{008F619D-D944-46C3-B68A-FFF8A60A855F}"/>
                </a:ext>
              </a:extLst>
            </p:cNvPr>
            <p:cNvSpPr/>
            <p:nvPr/>
          </p:nvSpPr>
          <p:spPr>
            <a:xfrm>
              <a:off x="3709355" y="2496630"/>
              <a:ext cx="988619" cy="1650309"/>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1" name="Google Shape;201;p26">
              <a:extLst>
                <a:ext uri="{FF2B5EF4-FFF2-40B4-BE49-F238E27FC236}">
                  <a16:creationId xmlns="" xmlns:a16="http://schemas.microsoft.com/office/drawing/2014/main" id="{27B3C2B7-1B6D-4E06-82F9-1DD8A2EE2AB8}"/>
                </a:ext>
              </a:extLst>
            </p:cNvPr>
            <p:cNvSpPr/>
            <p:nvPr/>
          </p:nvSpPr>
          <p:spPr>
            <a:xfrm>
              <a:off x="2865918" y="3744298"/>
              <a:ext cx="1759466" cy="1710791"/>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2" name="Google Shape;202;p26">
              <a:extLst>
                <a:ext uri="{FF2B5EF4-FFF2-40B4-BE49-F238E27FC236}">
                  <a16:creationId xmlns="" xmlns:a16="http://schemas.microsoft.com/office/drawing/2014/main" id="{3E21C5B7-2EF7-4B6B-9E85-AADAD62723DC}"/>
                </a:ext>
              </a:extLst>
            </p:cNvPr>
            <p:cNvSpPr/>
            <p:nvPr/>
          </p:nvSpPr>
          <p:spPr>
            <a:xfrm>
              <a:off x="3405165" y="2683262"/>
              <a:ext cx="743193" cy="1399738"/>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3" name="Google Shape;203;p26">
              <a:extLst>
                <a:ext uri="{FF2B5EF4-FFF2-40B4-BE49-F238E27FC236}">
                  <a16:creationId xmlns="" xmlns:a16="http://schemas.microsoft.com/office/drawing/2014/main" id="{9524A9E8-5D31-4480-8644-BB73913DAAB4}"/>
                </a:ext>
              </a:extLst>
            </p:cNvPr>
            <p:cNvSpPr/>
            <p:nvPr/>
          </p:nvSpPr>
          <p:spPr>
            <a:xfrm>
              <a:off x="3984163" y="2983946"/>
              <a:ext cx="58764" cy="53571"/>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4" name="Google Shape;204;p26">
              <a:extLst>
                <a:ext uri="{FF2B5EF4-FFF2-40B4-BE49-F238E27FC236}">
                  <a16:creationId xmlns="" xmlns:a16="http://schemas.microsoft.com/office/drawing/2014/main" id="{E0939902-D8E6-481D-B60F-040F1D390302}"/>
                </a:ext>
              </a:extLst>
            </p:cNvPr>
            <p:cNvSpPr/>
            <p:nvPr/>
          </p:nvSpPr>
          <p:spPr>
            <a:xfrm>
              <a:off x="3968609" y="2952841"/>
              <a:ext cx="114071" cy="32834"/>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5" name="Google Shape;205;p26">
              <a:extLst>
                <a:ext uri="{FF2B5EF4-FFF2-40B4-BE49-F238E27FC236}">
                  <a16:creationId xmlns="" xmlns:a16="http://schemas.microsoft.com/office/drawing/2014/main" id="{AD25FB48-0D14-40B8-A93D-A0683CA595DD}"/>
                </a:ext>
              </a:extLst>
            </p:cNvPr>
            <p:cNvSpPr/>
            <p:nvPr/>
          </p:nvSpPr>
          <p:spPr>
            <a:xfrm>
              <a:off x="3688615" y="3011595"/>
              <a:ext cx="58764" cy="53571"/>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6" name="Google Shape;206;p26">
              <a:extLst>
                <a:ext uri="{FF2B5EF4-FFF2-40B4-BE49-F238E27FC236}">
                  <a16:creationId xmlns="" xmlns:a16="http://schemas.microsoft.com/office/drawing/2014/main" id="{B50E751E-2B9B-4CA3-9BA5-C4C0FDEAF037}"/>
                </a:ext>
              </a:extLst>
            </p:cNvPr>
            <p:cNvSpPr/>
            <p:nvPr/>
          </p:nvSpPr>
          <p:spPr>
            <a:xfrm>
              <a:off x="3674788" y="2977034"/>
              <a:ext cx="112343" cy="34561"/>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7" name="Google Shape;207;p26">
              <a:extLst>
                <a:ext uri="{FF2B5EF4-FFF2-40B4-BE49-F238E27FC236}">
                  <a16:creationId xmlns="" xmlns:a16="http://schemas.microsoft.com/office/drawing/2014/main" id="{E796799C-EDCB-4741-BCBA-4CF9115293DF}"/>
                </a:ext>
              </a:extLst>
            </p:cNvPr>
            <p:cNvSpPr/>
            <p:nvPr/>
          </p:nvSpPr>
          <p:spPr>
            <a:xfrm>
              <a:off x="3877005" y="2970122"/>
              <a:ext cx="110615" cy="250571"/>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8" name="Google Shape;208;p26">
              <a:extLst>
                <a:ext uri="{FF2B5EF4-FFF2-40B4-BE49-F238E27FC236}">
                  <a16:creationId xmlns="" xmlns:a16="http://schemas.microsoft.com/office/drawing/2014/main" id="{5DDA5AA8-F83F-47B3-8B93-10AC7E3284F7}"/>
                </a:ext>
              </a:extLst>
            </p:cNvPr>
            <p:cNvSpPr/>
            <p:nvPr/>
          </p:nvSpPr>
          <p:spPr>
            <a:xfrm>
              <a:off x="3657505" y="3514465"/>
              <a:ext cx="295548" cy="115780"/>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9" name="Google Shape;209;p26">
              <a:extLst>
                <a:ext uri="{FF2B5EF4-FFF2-40B4-BE49-F238E27FC236}">
                  <a16:creationId xmlns="" xmlns:a16="http://schemas.microsoft.com/office/drawing/2014/main" id="{BB6D06EB-DE3D-4A4E-8259-611151FD4C28}"/>
                </a:ext>
              </a:extLst>
            </p:cNvPr>
            <p:cNvSpPr/>
            <p:nvPr/>
          </p:nvSpPr>
          <p:spPr>
            <a:xfrm>
              <a:off x="3648862" y="2866437"/>
              <a:ext cx="138268" cy="4493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0" name="Google Shape;210;p26">
              <a:extLst>
                <a:ext uri="{FF2B5EF4-FFF2-40B4-BE49-F238E27FC236}">
                  <a16:creationId xmlns="" xmlns:a16="http://schemas.microsoft.com/office/drawing/2014/main" id="{881D0FDB-6BE6-40ED-92C2-7FF7F9BDB785}"/>
                </a:ext>
              </a:extLst>
            </p:cNvPr>
            <p:cNvSpPr/>
            <p:nvPr/>
          </p:nvSpPr>
          <p:spPr>
            <a:xfrm>
              <a:off x="3959966" y="2864710"/>
              <a:ext cx="107158" cy="34561"/>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1" name="Google Shape;211;p26">
              <a:extLst>
                <a:ext uri="{FF2B5EF4-FFF2-40B4-BE49-F238E27FC236}">
                  <a16:creationId xmlns="" xmlns:a16="http://schemas.microsoft.com/office/drawing/2014/main" id="{52F6814D-870E-4979-B148-EBF33950EB9C}"/>
                </a:ext>
              </a:extLst>
            </p:cNvPr>
            <p:cNvSpPr/>
            <p:nvPr/>
          </p:nvSpPr>
          <p:spPr>
            <a:xfrm>
              <a:off x="3838982" y="3248342"/>
              <a:ext cx="101974" cy="86404"/>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2" name="Google Shape;212;p26">
              <a:extLst>
                <a:ext uri="{FF2B5EF4-FFF2-40B4-BE49-F238E27FC236}">
                  <a16:creationId xmlns="" xmlns:a16="http://schemas.microsoft.com/office/drawing/2014/main" id="{E96FEDDF-5E82-41CD-8A23-577612102A6F}"/>
                </a:ext>
              </a:extLst>
            </p:cNvPr>
            <p:cNvSpPr/>
            <p:nvPr/>
          </p:nvSpPr>
          <p:spPr>
            <a:xfrm>
              <a:off x="3826884" y="3244885"/>
              <a:ext cx="115799" cy="67394"/>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3" name="Google Shape;213;p26">
              <a:extLst>
                <a:ext uri="{FF2B5EF4-FFF2-40B4-BE49-F238E27FC236}">
                  <a16:creationId xmlns="" xmlns:a16="http://schemas.microsoft.com/office/drawing/2014/main" id="{1387DC62-A9FB-42D3-B1B7-005B55DFE62C}"/>
                </a:ext>
              </a:extLst>
            </p:cNvPr>
            <p:cNvSpPr/>
            <p:nvPr/>
          </p:nvSpPr>
          <p:spPr>
            <a:xfrm>
              <a:off x="3164923" y="2645244"/>
              <a:ext cx="591098" cy="1221747"/>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4" name="Google Shape;214;p26">
              <a:extLst>
                <a:ext uri="{FF2B5EF4-FFF2-40B4-BE49-F238E27FC236}">
                  <a16:creationId xmlns="" xmlns:a16="http://schemas.microsoft.com/office/drawing/2014/main" id="{31F6E79B-3902-4826-B6B7-69132E60DDB6}"/>
                </a:ext>
              </a:extLst>
            </p:cNvPr>
            <p:cNvSpPr/>
            <p:nvPr/>
          </p:nvSpPr>
          <p:spPr>
            <a:xfrm>
              <a:off x="3182206" y="2681534"/>
              <a:ext cx="466656" cy="972904"/>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5" name="Google Shape;215;p26">
              <a:extLst>
                <a:ext uri="{FF2B5EF4-FFF2-40B4-BE49-F238E27FC236}">
                  <a16:creationId xmlns="" xmlns:a16="http://schemas.microsoft.com/office/drawing/2014/main" id="{7A2263D6-8D67-4949-BFA9-A30DCAF6ABDB}"/>
                </a:ext>
              </a:extLst>
            </p:cNvPr>
            <p:cNvSpPr/>
            <p:nvPr/>
          </p:nvSpPr>
          <p:spPr>
            <a:xfrm>
              <a:off x="3284180" y="4407877"/>
              <a:ext cx="114071" cy="492501"/>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6" name="Google Shape;216;p26">
              <a:extLst>
                <a:ext uri="{FF2B5EF4-FFF2-40B4-BE49-F238E27FC236}">
                  <a16:creationId xmlns="" xmlns:a16="http://schemas.microsoft.com/office/drawing/2014/main" id="{57A1D653-7013-4B41-AC72-6E8FCC9311A9}"/>
                </a:ext>
              </a:extLst>
            </p:cNvPr>
            <p:cNvSpPr/>
            <p:nvPr/>
          </p:nvSpPr>
          <p:spPr>
            <a:xfrm>
              <a:off x="3769847" y="4083000"/>
              <a:ext cx="150367" cy="331790"/>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7" name="Google Shape;217;p26">
              <a:extLst>
                <a:ext uri="{FF2B5EF4-FFF2-40B4-BE49-F238E27FC236}">
                  <a16:creationId xmlns="" xmlns:a16="http://schemas.microsoft.com/office/drawing/2014/main" id="{9E311E93-43E1-4090-A61F-800D802D277F}"/>
                </a:ext>
              </a:extLst>
            </p:cNvPr>
            <p:cNvSpPr/>
            <p:nvPr/>
          </p:nvSpPr>
          <p:spPr>
            <a:xfrm>
              <a:off x="3816513" y="4110649"/>
              <a:ext cx="63949" cy="60483"/>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8" name="Google Shape;218;p26">
              <a:extLst>
                <a:ext uri="{FF2B5EF4-FFF2-40B4-BE49-F238E27FC236}">
                  <a16:creationId xmlns="" xmlns:a16="http://schemas.microsoft.com/office/drawing/2014/main" id="{FD61B9FA-1208-47CA-93DD-18D74DDC8037}"/>
                </a:ext>
              </a:extLst>
            </p:cNvPr>
            <p:cNvSpPr/>
            <p:nvPr/>
          </p:nvSpPr>
          <p:spPr>
            <a:xfrm>
              <a:off x="3859722" y="4252350"/>
              <a:ext cx="63950" cy="60483"/>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9" name="Google Shape;219;p26">
              <a:extLst>
                <a:ext uri="{FF2B5EF4-FFF2-40B4-BE49-F238E27FC236}">
                  <a16:creationId xmlns="" xmlns:a16="http://schemas.microsoft.com/office/drawing/2014/main" id="{37FF974C-18ED-481C-A34A-E41AE6030BC1}"/>
                </a:ext>
              </a:extLst>
            </p:cNvPr>
            <p:cNvSpPr/>
            <p:nvPr/>
          </p:nvSpPr>
          <p:spPr>
            <a:xfrm>
              <a:off x="3251341" y="3879087"/>
              <a:ext cx="48394" cy="466579"/>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0" name="Google Shape;220;p26">
              <a:extLst>
                <a:ext uri="{FF2B5EF4-FFF2-40B4-BE49-F238E27FC236}">
                  <a16:creationId xmlns="" xmlns:a16="http://schemas.microsoft.com/office/drawing/2014/main" id="{8FCFBC17-F599-4370-9D89-549ECD62E773}"/>
                </a:ext>
              </a:extLst>
            </p:cNvPr>
            <p:cNvSpPr/>
            <p:nvPr/>
          </p:nvSpPr>
          <p:spPr>
            <a:xfrm>
              <a:off x="3688615" y="3343385"/>
              <a:ext cx="452829" cy="708509"/>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1" name="Google Shape;221;p26">
              <a:extLst>
                <a:ext uri="{FF2B5EF4-FFF2-40B4-BE49-F238E27FC236}">
                  <a16:creationId xmlns="" xmlns:a16="http://schemas.microsoft.com/office/drawing/2014/main" id="{902822DE-C9A7-47B2-BC35-2B3323B28D54}"/>
                </a:ext>
              </a:extLst>
            </p:cNvPr>
            <p:cNvSpPr/>
            <p:nvPr/>
          </p:nvSpPr>
          <p:spPr>
            <a:xfrm>
              <a:off x="3940955" y="4000052"/>
              <a:ext cx="684429" cy="1245940"/>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2" name="Google Shape;222;p26">
              <a:extLst>
                <a:ext uri="{FF2B5EF4-FFF2-40B4-BE49-F238E27FC236}">
                  <a16:creationId xmlns="" xmlns:a16="http://schemas.microsoft.com/office/drawing/2014/main" id="{84EF61A4-5782-49EF-BDAF-933C29D6F7B6}"/>
                </a:ext>
              </a:extLst>
            </p:cNvPr>
            <p:cNvSpPr/>
            <p:nvPr/>
          </p:nvSpPr>
          <p:spPr>
            <a:xfrm>
              <a:off x="3997990" y="3336473"/>
              <a:ext cx="101974" cy="312781"/>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3" name="Google Shape;223;p26">
              <a:extLst>
                <a:ext uri="{FF2B5EF4-FFF2-40B4-BE49-F238E27FC236}">
                  <a16:creationId xmlns="" xmlns:a16="http://schemas.microsoft.com/office/drawing/2014/main" id="{EA770785-5EDE-46A3-9827-34FB84618480}"/>
                </a:ext>
              </a:extLst>
            </p:cNvPr>
            <p:cNvSpPr/>
            <p:nvPr/>
          </p:nvSpPr>
          <p:spPr>
            <a:xfrm>
              <a:off x="3690343" y="3581859"/>
              <a:ext cx="366411" cy="16589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4" name="Google Shape;224;p26">
              <a:extLst>
                <a:ext uri="{FF2B5EF4-FFF2-40B4-BE49-F238E27FC236}">
                  <a16:creationId xmlns="" xmlns:a16="http://schemas.microsoft.com/office/drawing/2014/main" id="{D6E998F3-03EA-4140-B548-62FFBFAAE1AA}"/>
                </a:ext>
              </a:extLst>
            </p:cNvPr>
            <p:cNvSpPr/>
            <p:nvPr/>
          </p:nvSpPr>
          <p:spPr>
            <a:xfrm>
              <a:off x="3762934" y="3647526"/>
              <a:ext cx="207403" cy="271308"/>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5" name="Google Shape;225;p26">
              <a:extLst>
                <a:ext uri="{FF2B5EF4-FFF2-40B4-BE49-F238E27FC236}">
                  <a16:creationId xmlns="" xmlns:a16="http://schemas.microsoft.com/office/drawing/2014/main" id="{F11A8CA8-0DC7-4D82-BD22-A7F63C6A72F0}"/>
                </a:ext>
              </a:extLst>
            </p:cNvPr>
            <p:cNvSpPr/>
            <p:nvPr/>
          </p:nvSpPr>
          <p:spPr>
            <a:xfrm>
              <a:off x="3837254" y="3732202"/>
              <a:ext cx="152095" cy="177991"/>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6" name="Google Shape;226;p26">
              <a:extLst>
                <a:ext uri="{FF2B5EF4-FFF2-40B4-BE49-F238E27FC236}">
                  <a16:creationId xmlns="" xmlns:a16="http://schemas.microsoft.com/office/drawing/2014/main" id="{C0F87963-D9B2-4FC6-9F4E-C4AD8B2027EB}"/>
                </a:ext>
              </a:extLst>
            </p:cNvPr>
            <p:cNvSpPr/>
            <p:nvPr/>
          </p:nvSpPr>
          <p:spPr>
            <a:xfrm>
              <a:off x="3885648" y="3873903"/>
              <a:ext cx="62221" cy="171079"/>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7" name="Google Shape;227;p26">
              <a:extLst>
                <a:ext uri="{FF2B5EF4-FFF2-40B4-BE49-F238E27FC236}">
                  <a16:creationId xmlns="" xmlns:a16="http://schemas.microsoft.com/office/drawing/2014/main" id="{D0A09D57-8AEA-474E-9FFA-7B3AFEB72095}"/>
                </a:ext>
              </a:extLst>
            </p:cNvPr>
            <p:cNvSpPr/>
            <p:nvPr/>
          </p:nvSpPr>
          <p:spPr>
            <a:xfrm>
              <a:off x="3901202" y="3865263"/>
              <a:ext cx="77777" cy="32834"/>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8" name="Google Shape;228;p26">
              <a:extLst>
                <a:ext uri="{FF2B5EF4-FFF2-40B4-BE49-F238E27FC236}">
                  <a16:creationId xmlns="" xmlns:a16="http://schemas.microsoft.com/office/drawing/2014/main" id="{51DD3BE3-1F39-4A2B-B56C-8C7A4C062184}"/>
                </a:ext>
              </a:extLst>
            </p:cNvPr>
            <p:cNvSpPr/>
            <p:nvPr/>
          </p:nvSpPr>
          <p:spPr>
            <a:xfrm>
              <a:off x="3973793" y="3816877"/>
              <a:ext cx="10370" cy="7603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9" name="Google Shape;229;p26">
              <a:extLst>
                <a:ext uri="{FF2B5EF4-FFF2-40B4-BE49-F238E27FC236}">
                  <a16:creationId xmlns="" xmlns:a16="http://schemas.microsoft.com/office/drawing/2014/main" id="{5F517505-1511-4F07-A1A5-20479929B9FB}"/>
                </a:ext>
              </a:extLst>
            </p:cNvPr>
            <p:cNvSpPr/>
            <p:nvPr/>
          </p:nvSpPr>
          <p:spPr>
            <a:xfrm>
              <a:off x="4141444" y="4000052"/>
              <a:ext cx="305918" cy="1024747"/>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0" name="Google Shape;230;p26">
              <a:extLst>
                <a:ext uri="{FF2B5EF4-FFF2-40B4-BE49-F238E27FC236}">
                  <a16:creationId xmlns="" xmlns:a16="http://schemas.microsoft.com/office/drawing/2014/main" id="{94DD514B-90EF-4524-9EA9-A257EB136BA5}"/>
                </a:ext>
              </a:extLst>
            </p:cNvPr>
            <p:cNvSpPr/>
            <p:nvPr/>
          </p:nvSpPr>
          <p:spPr>
            <a:xfrm>
              <a:off x="2736291" y="4511561"/>
              <a:ext cx="1244416" cy="959080"/>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1" name="Google Shape;231;p26">
              <a:extLst>
                <a:ext uri="{FF2B5EF4-FFF2-40B4-BE49-F238E27FC236}">
                  <a16:creationId xmlns="" xmlns:a16="http://schemas.microsoft.com/office/drawing/2014/main" id="{33E91CDC-1611-4283-BEE5-EE3CCA3B440F}"/>
                </a:ext>
              </a:extLst>
            </p:cNvPr>
            <p:cNvSpPr/>
            <p:nvPr/>
          </p:nvSpPr>
          <p:spPr>
            <a:xfrm>
              <a:off x="3901202" y="5106018"/>
              <a:ext cx="506409" cy="368080"/>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2" name="Google Shape;232;p26">
              <a:extLst>
                <a:ext uri="{FF2B5EF4-FFF2-40B4-BE49-F238E27FC236}">
                  <a16:creationId xmlns="" xmlns:a16="http://schemas.microsoft.com/office/drawing/2014/main" id="{FBD3AF87-79DE-4CBF-AE8A-C5974A51B162}"/>
                </a:ext>
              </a:extLst>
            </p:cNvPr>
            <p:cNvSpPr/>
            <p:nvPr/>
          </p:nvSpPr>
          <p:spPr>
            <a:xfrm>
              <a:off x="4074038" y="5109474"/>
              <a:ext cx="337030" cy="124421"/>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3" name="Google Shape;233;p26">
              <a:extLst>
                <a:ext uri="{FF2B5EF4-FFF2-40B4-BE49-F238E27FC236}">
                  <a16:creationId xmlns="" xmlns:a16="http://schemas.microsoft.com/office/drawing/2014/main" id="{CB666814-1F56-415E-A8DE-38DB024D0417}"/>
                </a:ext>
              </a:extLst>
            </p:cNvPr>
            <p:cNvSpPr/>
            <p:nvPr/>
          </p:nvSpPr>
          <p:spPr>
            <a:xfrm>
              <a:off x="4208850" y="5311659"/>
              <a:ext cx="138268" cy="15552"/>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4" name="Google Shape;234;p26">
              <a:extLst>
                <a:ext uri="{FF2B5EF4-FFF2-40B4-BE49-F238E27FC236}">
                  <a16:creationId xmlns="" xmlns:a16="http://schemas.microsoft.com/office/drawing/2014/main" id="{B9A5A0CC-929D-4072-8687-646503C27EC0}"/>
                </a:ext>
              </a:extLst>
            </p:cNvPr>
            <p:cNvSpPr/>
            <p:nvPr/>
          </p:nvSpPr>
          <p:spPr>
            <a:xfrm>
              <a:off x="4203665" y="5368685"/>
              <a:ext cx="77775" cy="29378"/>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5" name="Google Shape;235;p26">
              <a:extLst>
                <a:ext uri="{FF2B5EF4-FFF2-40B4-BE49-F238E27FC236}">
                  <a16:creationId xmlns="" xmlns:a16="http://schemas.microsoft.com/office/drawing/2014/main" id="{A3F3B61E-DAF7-4E65-A618-86BC46D25F3B}"/>
                </a:ext>
              </a:extLst>
            </p:cNvPr>
            <p:cNvSpPr/>
            <p:nvPr/>
          </p:nvSpPr>
          <p:spPr>
            <a:xfrm>
              <a:off x="3864907" y="4292097"/>
              <a:ext cx="62221" cy="36289"/>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6" name="Google Shape;236;p26">
              <a:extLst>
                <a:ext uri="{FF2B5EF4-FFF2-40B4-BE49-F238E27FC236}">
                  <a16:creationId xmlns="" xmlns:a16="http://schemas.microsoft.com/office/drawing/2014/main" id="{50E3F8E2-361D-468B-9423-010CB33AA05A}"/>
                </a:ext>
              </a:extLst>
            </p:cNvPr>
            <p:cNvSpPr/>
            <p:nvPr/>
          </p:nvSpPr>
          <p:spPr>
            <a:xfrm>
              <a:off x="3823427" y="4150395"/>
              <a:ext cx="63949" cy="38018"/>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7" name="Google Shape;237;p26">
              <a:extLst>
                <a:ext uri="{FF2B5EF4-FFF2-40B4-BE49-F238E27FC236}">
                  <a16:creationId xmlns="" xmlns:a16="http://schemas.microsoft.com/office/drawing/2014/main" id="{8FA7CB69-A314-46D8-A6B0-0257DAECABCF}"/>
                </a:ext>
              </a:extLst>
            </p:cNvPr>
            <p:cNvSpPr/>
            <p:nvPr/>
          </p:nvSpPr>
          <p:spPr>
            <a:xfrm>
              <a:off x="4281441" y="4022518"/>
              <a:ext cx="20740" cy="459667"/>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grpSp>
      <p:sp>
        <p:nvSpPr>
          <p:cNvPr id="108" name="Cloud Callout 7">
            <a:extLst>
              <a:ext uri="{FF2B5EF4-FFF2-40B4-BE49-F238E27FC236}">
                <a16:creationId xmlns="" xmlns:a16="http://schemas.microsoft.com/office/drawing/2014/main" id="{80599FCF-68BD-4ED6-A3BB-79626033B539}"/>
              </a:ext>
            </a:extLst>
          </p:cNvPr>
          <p:cNvSpPr/>
          <p:nvPr/>
        </p:nvSpPr>
        <p:spPr>
          <a:xfrm>
            <a:off x="1964581" y="1689953"/>
            <a:ext cx="1540497" cy="506122"/>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sp>
        <p:nvSpPr>
          <p:cNvPr id="110" name="TextBox 109">
            <a:extLst>
              <a:ext uri="{FF2B5EF4-FFF2-40B4-BE49-F238E27FC236}">
                <a16:creationId xmlns="" xmlns:a16="http://schemas.microsoft.com/office/drawing/2014/main" id="{4152A13A-7136-48EC-8D24-929AAFF24ABF}"/>
              </a:ext>
            </a:extLst>
          </p:cNvPr>
          <p:cNvSpPr txBox="1"/>
          <p:nvPr/>
        </p:nvSpPr>
        <p:spPr>
          <a:xfrm>
            <a:off x="3402611" y="1472390"/>
            <a:ext cx="8453754" cy="3170099"/>
          </a:xfrm>
          <a:prstGeom prst="rect">
            <a:avLst/>
          </a:prstGeom>
          <a:noFill/>
          <a:ln>
            <a:solidFill>
              <a:schemeClr val="tx1"/>
            </a:solidFill>
          </a:ln>
        </p:spPr>
        <p:txBody>
          <a:bodyPr wrap="square">
            <a:spAutoFit/>
          </a:bodyPr>
          <a:lstStyle/>
          <a:p>
            <a:r>
              <a:rPr lang="vi-VN" sz="2000" dirty="0"/>
              <a:t>Để sản xuất hàng hóa nhà tư bản phải đầu tư khối lượng tổng tư bản có giá trị là 1.000.000 USD.</a:t>
            </a:r>
            <a:r>
              <a:rPr lang="en-US" sz="2000" dirty="0"/>
              <a:t> </a:t>
            </a:r>
            <a:r>
              <a:rPr lang="vi-VN" sz="2000" dirty="0"/>
              <a:t>Trong đó:</a:t>
            </a:r>
          </a:p>
          <a:p>
            <a:pPr marL="285750" indent="-285750">
              <a:buFont typeface="Wingdings" panose="05000000000000000000" pitchFamily="2" charset="2"/>
              <a:buChar char="§"/>
            </a:pPr>
            <a:r>
              <a:rPr lang="vi-VN" sz="2000" dirty="0"/>
              <a:t>Mua máy móc: 500.000 USD. Máy móc này được sử dụng trong 10 chu kỳ sản xuất (giả định là 10 năm). Nghĩa là mỗi năm sẽ khấu hao 50.000 USD, phần này sẽ được chuyển vào giá trị hàng hóa của 1 năm.</a:t>
            </a:r>
          </a:p>
          <a:p>
            <a:pPr marL="285750" indent="-285750">
              <a:buFont typeface="Wingdings" panose="05000000000000000000" pitchFamily="2" charset="2"/>
              <a:buChar char="§"/>
            </a:pPr>
            <a:r>
              <a:rPr lang="vi-VN" sz="2000" dirty="0"/>
              <a:t>Nguyên nhiên vật liệu cho một năm: 400.000 USD</a:t>
            </a:r>
          </a:p>
          <a:p>
            <a:pPr marL="285750" indent="-285750">
              <a:buFont typeface="Wingdings" panose="05000000000000000000" pitchFamily="2" charset="2"/>
              <a:buChar char="§"/>
            </a:pPr>
            <a:r>
              <a:rPr lang="vi-VN" sz="2000" dirty="0"/>
              <a:t>Tư bản khả biến: 100.000 USD cho 1 năm;</a:t>
            </a:r>
          </a:p>
          <a:p>
            <a:pPr marL="285750" indent="-285750">
              <a:buFont typeface="Wingdings" panose="05000000000000000000" pitchFamily="2" charset="2"/>
              <a:buChar char="§"/>
            </a:pPr>
            <a:r>
              <a:rPr lang="vi-VN" sz="2000" dirty="0"/>
              <a:t>Tỷ suất giá trị thặng dư: 100%</a:t>
            </a:r>
          </a:p>
          <a:p>
            <a:r>
              <a:rPr lang="vi-VN" sz="2000" dirty="0">
                <a:solidFill>
                  <a:srgbClr val="C00000"/>
                </a:solidFill>
                <a:cs typeface="Times New Roman" panose="02020603050405020304" pitchFamily="18" charset="0"/>
              </a:rPr>
              <a:t>→ Tính chi phí sản xuất?</a:t>
            </a:r>
            <a:endParaRPr lang="vi-VN" dirty="0"/>
          </a:p>
        </p:txBody>
      </p:sp>
      <p:sp>
        <p:nvSpPr>
          <p:cNvPr id="112" name="TextBox 111">
            <a:extLst>
              <a:ext uri="{FF2B5EF4-FFF2-40B4-BE49-F238E27FC236}">
                <a16:creationId xmlns="" xmlns:a16="http://schemas.microsoft.com/office/drawing/2014/main" id="{DC970219-92AB-4A15-A805-B4D55084A593}"/>
              </a:ext>
            </a:extLst>
          </p:cNvPr>
          <p:cNvSpPr txBox="1"/>
          <p:nvPr/>
        </p:nvSpPr>
        <p:spPr>
          <a:xfrm>
            <a:off x="2753114" y="5097812"/>
            <a:ext cx="7779658" cy="1846659"/>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Ø"/>
            </a:pPr>
            <a:r>
              <a:rPr lang="vi-VN" sz="2400" b="1" dirty="0">
                <a:solidFill>
                  <a:srgbClr val="C00000"/>
                </a:solidFill>
              </a:rPr>
              <a:t>Giá trị hàng hóa được tạo ra trong một năm là:</a:t>
            </a:r>
          </a:p>
          <a:p>
            <a:r>
              <a:rPr lang="vi-VN" sz="2400" dirty="0"/>
              <a:t>    450.000c + 100.000v + 100.000m = 650.000 (USD)</a:t>
            </a:r>
          </a:p>
          <a:p>
            <a:pPr marL="342900" indent="-342900">
              <a:buFont typeface="Wingdings" panose="05000000000000000000" pitchFamily="2" charset="2"/>
              <a:buChar char="Ø"/>
            </a:pPr>
            <a:r>
              <a:rPr lang="vi-VN" sz="2400" b="1" dirty="0">
                <a:solidFill>
                  <a:srgbClr val="C00000"/>
                </a:solidFill>
                <a:cs typeface="Times New Roman" panose="02020603050405020304" pitchFamily="18" charset="0"/>
              </a:rPr>
              <a:t>Chi phí sản xuất là: </a:t>
            </a:r>
            <a:endParaRPr lang="vi-VN" sz="2400" b="1" dirty="0"/>
          </a:p>
          <a:p>
            <a:r>
              <a:rPr lang="vi-VN" sz="2400" dirty="0"/>
              <a:t>    650.000 -  100.000 = 550.000 (USD). </a:t>
            </a:r>
          </a:p>
          <a:p>
            <a:endParaRPr lang="en-US" dirty="0"/>
          </a:p>
        </p:txBody>
      </p:sp>
      <p:sp>
        <p:nvSpPr>
          <p:cNvPr id="114" name="TextBox 113">
            <a:extLst>
              <a:ext uri="{FF2B5EF4-FFF2-40B4-BE49-F238E27FC236}">
                <a16:creationId xmlns="" xmlns:a16="http://schemas.microsoft.com/office/drawing/2014/main" id="{6C136CEC-CD54-4FA2-BC03-6907F9171766}"/>
              </a:ext>
            </a:extLst>
          </p:cNvPr>
          <p:cNvSpPr txBox="1"/>
          <p:nvPr/>
        </p:nvSpPr>
        <p:spPr>
          <a:xfrm>
            <a:off x="3135087" y="4602156"/>
            <a:ext cx="6096000" cy="523220"/>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800" b="1" dirty="0">
                <a:solidFill>
                  <a:srgbClr val="0033CC"/>
                </a:solidFill>
                <a:latin typeface="Arial"/>
              </a:rPr>
              <a:t>Giải</a:t>
            </a:r>
            <a:endParaRPr kumimoji="0" lang="en-US" sz="2800" b="1" i="0" u="none" strike="noStrike" kern="1200" cap="none" spc="0" normalizeH="0" baseline="0" noProof="0" dirty="0">
              <a:ln>
                <a:noFill/>
              </a:ln>
              <a:solidFill>
                <a:srgbClr val="0033CC"/>
              </a:solidFill>
              <a:effectLst/>
              <a:uLnTx/>
              <a:uFillTx/>
              <a:latin typeface="Arial"/>
              <a:ea typeface="+mn-ea"/>
              <a:cs typeface="+mn-cs"/>
            </a:endParaRPr>
          </a:p>
        </p:txBody>
      </p:sp>
      <p:sp>
        <p:nvSpPr>
          <p:cNvPr id="115" name="Google Shape;323;p26">
            <a:extLst>
              <a:ext uri="{FF2B5EF4-FFF2-40B4-BE49-F238E27FC236}">
                <a16:creationId xmlns="" xmlns:a16="http://schemas.microsoft.com/office/drawing/2014/main" id="{70B6278B-57BB-46BC-BA87-373F2876BF11}"/>
              </a:ext>
            </a:extLst>
          </p:cNvPr>
          <p:cNvSpPr/>
          <p:nvPr/>
        </p:nvSpPr>
        <p:spPr>
          <a:xfrm rot="5400000">
            <a:off x="10564812" y="5271754"/>
            <a:ext cx="2035175" cy="1219200"/>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chemeClr val="accent1"/>
          </a:solidFill>
          <a:ln>
            <a:noFill/>
          </a:ln>
        </p:spPr>
        <p:txBody>
          <a:bodyPr spcFirstLastPara="1" lIns="91425" tIns="91425" rIns="91425" bIns="91425" anchor="ctr"/>
          <a:lstStyle/>
          <a:p>
            <a:pPr eaLnBrk="1" fontAlgn="auto" hangingPunct="1">
              <a:spcBef>
                <a:spcPts val="0"/>
              </a:spcBef>
              <a:spcAft>
                <a:spcPts val="0"/>
              </a:spcAft>
              <a:buClr>
                <a:srgbClr val="000000"/>
              </a:buClr>
              <a:defRPr/>
            </a:pPr>
            <a:endParaRPr sz="1400" kern="0">
              <a:solidFill>
                <a:srgbClr val="000000"/>
              </a:solidFill>
              <a:latin typeface="Arial"/>
              <a:cs typeface="Arial"/>
              <a:sym typeface="Arial"/>
            </a:endParaRPr>
          </a:p>
        </p:txBody>
      </p:sp>
      <p:pic>
        <p:nvPicPr>
          <p:cNvPr id="109" name="Picture 10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35204"/>
                                        </p:tgtEl>
                                        <p:attrNameLst>
                                          <p:attrName>style.visibility</p:attrName>
                                        </p:attrNameLst>
                                      </p:cBhvr>
                                      <p:to>
                                        <p:strVal val="visible"/>
                                      </p:to>
                                    </p:set>
                                    <p:anim calcmode="lin" valueType="num">
                                      <p:cBhvr>
                                        <p:cTn id="7" dur="500" fill="hold"/>
                                        <p:tgtEl>
                                          <p:spTgt spid="435204"/>
                                        </p:tgtEl>
                                        <p:attrNameLst>
                                          <p:attrName>ppt_w</p:attrName>
                                        </p:attrNameLst>
                                      </p:cBhvr>
                                      <p:tavLst>
                                        <p:tav tm="0">
                                          <p:val>
                                            <p:fltVal val="0"/>
                                          </p:val>
                                        </p:tav>
                                        <p:tav tm="100000">
                                          <p:val>
                                            <p:strVal val="#ppt_w"/>
                                          </p:val>
                                        </p:tav>
                                      </p:tavLst>
                                    </p:anim>
                                    <p:anim calcmode="lin" valueType="num">
                                      <p:cBhvr>
                                        <p:cTn id="8" dur="500" fill="hold"/>
                                        <p:tgtEl>
                                          <p:spTgt spid="435204"/>
                                        </p:tgtEl>
                                        <p:attrNameLst>
                                          <p:attrName>ppt_h</p:attrName>
                                        </p:attrNameLst>
                                      </p:cBhvr>
                                      <p:tavLst>
                                        <p:tav tm="0">
                                          <p:val>
                                            <p:fltVal val="0"/>
                                          </p:val>
                                        </p:tav>
                                        <p:tav tm="100000">
                                          <p:val>
                                            <p:strVal val="#ppt_h"/>
                                          </p:val>
                                        </p:tav>
                                      </p:tavLst>
                                    </p:anim>
                                    <p:animEffect transition="in" filter="fade">
                                      <p:cBhvr>
                                        <p:cTn id="9" dur="500"/>
                                        <p:tgtEl>
                                          <p:spTgt spid="43520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8"/>
                                        </p:tgtEl>
                                        <p:attrNameLst>
                                          <p:attrName>style.visibility</p:attrName>
                                        </p:attrNameLst>
                                      </p:cBhvr>
                                      <p:to>
                                        <p:strVal val="visible"/>
                                      </p:to>
                                    </p:set>
                                    <p:anim calcmode="lin" valueType="num">
                                      <p:cBhvr>
                                        <p:cTn id="12" dur="500" fill="hold"/>
                                        <p:tgtEl>
                                          <p:spTgt spid="108"/>
                                        </p:tgtEl>
                                        <p:attrNameLst>
                                          <p:attrName>ppt_w</p:attrName>
                                        </p:attrNameLst>
                                      </p:cBhvr>
                                      <p:tavLst>
                                        <p:tav tm="0">
                                          <p:val>
                                            <p:fltVal val="0"/>
                                          </p:val>
                                        </p:tav>
                                        <p:tav tm="100000">
                                          <p:val>
                                            <p:strVal val="#ppt_w"/>
                                          </p:val>
                                        </p:tav>
                                      </p:tavLst>
                                    </p:anim>
                                    <p:anim calcmode="lin" valueType="num">
                                      <p:cBhvr>
                                        <p:cTn id="13" dur="500" fill="hold"/>
                                        <p:tgtEl>
                                          <p:spTgt spid="108"/>
                                        </p:tgtEl>
                                        <p:attrNameLst>
                                          <p:attrName>ppt_h</p:attrName>
                                        </p:attrNameLst>
                                      </p:cBhvr>
                                      <p:tavLst>
                                        <p:tav tm="0">
                                          <p:val>
                                            <p:fltVal val="0"/>
                                          </p:val>
                                        </p:tav>
                                        <p:tav tm="100000">
                                          <p:val>
                                            <p:strVal val="#ppt_h"/>
                                          </p:val>
                                        </p:tav>
                                      </p:tavLst>
                                    </p:anim>
                                    <p:animEffect transition="in" filter="fade">
                                      <p:cBhvr>
                                        <p:cTn id="14" dur="500"/>
                                        <p:tgtEl>
                                          <p:spTgt spid="108"/>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10"/>
                                        </p:tgtEl>
                                        <p:attrNameLst>
                                          <p:attrName>style.visibility</p:attrName>
                                        </p:attrNameLst>
                                      </p:cBhvr>
                                      <p:to>
                                        <p:strVal val="visible"/>
                                      </p:to>
                                    </p:set>
                                    <p:anim calcmode="lin" valueType="num">
                                      <p:cBhvr>
                                        <p:cTn id="17" dur="500" fill="hold"/>
                                        <p:tgtEl>
                                          <p:spTgt spid="110"/>
                                        </p:tgtEl>
                                        <p:attrNameLst>
                                          <p:attrName>ppt_w</p:attrName>
                                        </p:attrNameLst>
                                      </p:cBhvr>
                                      <p:tavLst>
                                        <p:tav tm="0">
                                          <p:val>
                                            <p:fltVal val="0"/>
                                          </p:val>
                                        </p:tav>
                                        <p:tav tm="100000">
                                          <p:val>
                                            <p:strVal val="#ppt_w"/>
                                          </p:val>
                                        </p:tav>
                                      </p:tavLst>
                                    </p:anim>
                                    <p:anim calcmode="lin" valueType="num">
                                      <p:cBhvr>
                                        <p:cTn id="18" dur="500" fill="hold"/>
                                        <p:tgtEl>
                                          <p:spTgt spid="110"/>
                                        </p:tgtEl>
                                        <p:attrNameLst>
                                          <p:attrName>ppt_h</p:attrName>
                                        </p:attrNameLst>
                                      </p:cBhvr>
                                      <p:tavLst>
                                        <p:tav tm="0">
                                          <p:val>
                                            <p:fltVal val="0"/>
                                          </p:val>
                                        </p:tav>
                                        <p:tav tm="100000">
                                          <p:val>
                                            <p:strVal val="#ppt_h"/>
                                          </p:val>
                                        </p:tav>
                                      </p:tavLst>
                                    </p:anim>
                                    <p:animEffect transition="in" filter="fade">
                                      <p:cBhvr>
                                        <p:cTn id="19" dur="500"/>
                                        <p:tgtEl>
                                          <p:spTgt spid="110"/>
                                        </p:tgtEl>
                                      </p:cBhvr>
                                    </p:animEffect>
                                  </p:childTnLst>
                                </p:cTn>
                              </p:par>
                            </p:childTnLst>
                          </p:cTn>
                        </p:par>
                      </p:childTnLst>
                    </p:cTn>
                  </p:par>
                  <p:par>
                    <p:cTn id="20" fill="hold">
                      <p:stCondLst>
                        <p:cond delay="indefinite"/>
                      </p:stCondLst>
                      <p:childTnLst>
                        <p:par>
                          <p:cTn id="21" fill="hold">
                            <p:stCondLst>
                              <p:cond delay="0"/>
                            </p:stCondLst>
                            <p:childTnLst>
                              <p:par>
                                <p:cTn id="22" presetID="6" presetClass="entr" presetSubtype="16" fill="hold" grpId="0" nodeType="clickEffect">
                                  <p:stCondLst>
                                    <p:cond delay="0"/>
                                  </p:stCondLst>
                                  <p:childTnLst>
                                    <p:set>
                                      <p:cBhvr>
                                        <p:cTn id="23" dur="1" fill="hold">
                                          <p:stCondLst>
                                            <p:cond delay="0"/>
                                          </p:stCondLst>
                                        </p:cTn>
                                        <p:tgtEl>
                                          <p:spTgt spid="114"/>
                                        </p:tgtEl>
                                        <p:attrNameLst>
                                          <p:attrName>style.visibility</p:attrName>
                                        </p:attrNameLst>
                                      </p:cBhvr>
                                      <p:to>
                                        <p:strVal val="visible"/>
                                      </p:to>
                                    </p:set>
                                    <p:animEffect transition="in" filter="circle(in)">
                                      <p:cBhvr>
                                        <p:cTn id="24" dur="2000"/>
                                        <p:tgtEl>
                                          <p:spTgt spid="114"/>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112"/>
                                        </p:tgtEl>
                                        <p:attrNameLst>
                                          <p:attrName>style.visibility</p:attrName>
                                        </p:attrNameLst>
                                      </p:cBhvr>
                                      <p:to>
                                        <p:strVal val="visible"/>
                                      </p:to>
                                    </p:set>
                                    <p:animEffect transition="in" filter="circle(in)">
                                      <p:cBhvr>
                                        <p:cTn id="29" dur="20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0" grpId="0" animBg="1"/>
      <p:bldP spid="112" grpId="0" animBg="1"/>
      <p:bldP spid="114"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cxnSp>
        <p:nvCxnSpPr>
          <p:cNvPr id="267" name="Google Shape;267;p29"/>
          <p:cNvCxnSpPr/>
          <p:nvPr/>
        </p:nvCxnSpPr>
        <p:spPr>
          <a:xfrm>
            <a:off x="54609" y="4209713"/>
            <a:ext cx="10931200" cy="0"/>
          </a:xfrm>
          <a:prstGeom prst="straightConnector1">
            <a:avLst/>
          </a:prstGeom>
          <a:noFill/>
          <a:ln w="9525" cap="flat" cmpd="sng">
            <a:solidFill>
              <a:srgbClr val="162D5A"/>
            </a:solidFill>
            <a:prstDash val="dash"/>
            <a:round/>
            <a:headEnd type="none" w="med" len="med"/>
            <a:tailEnd type="none" w="med" len="med"/>
          </a:ln>
        </p:spPr>
      </p:cxnSp>
      <p:sp>
        <p:nvSpPr>
          <p:cNvPr id="268" name="Google Shape;268;p29"/>
          <p:cNvSpPr/>
          <p:nvPr/>
        </p:nvSpPr>
        <p:spPr>
          <a:xfrm>
            <a:off x="2323705" y="3959294"/>
            <a:ext cx="500400" cy="500800"/>
          </a:xfrm>
          <a:prstGeom prst="donut">
            <a:avLst>
              <a:gd name="adj" fmla="val 24108"/>
            </a:avLst>
          </a:prstGeom>
          <a:solidFill>
            <a:srgbClr val="33CC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9" name="Google Shape;269;p29"/>
          <p:cNvCxnSpPr/>
          <p:nvPr/>
        </p:nvCxnSpPr>
        <p:spPr>
          <a:xfrm rot="10800000">
            <a:off x="2550201" y="3413694"/>
            <a:ext cx="0" cy="1046400"/>
          </a:xfrm>
          <a:prstGeom prst="straightConnector1">
            <a:avLst/>
          </a:prstGeom>
          <a:noFill/>
          <a:ln w="19050" cap="flat" cmpd="sng">
            <a:solidFill>
              <a:srgbClr val="162D5A"/>
            </a:solidFill>
            <a:prstDash val="solid"/>
            <a:round/>
            <a:headEnd type="oval" w="med" len="med"/>
            <a:tailEnd type="oval" w="med" len="med"/>
          </a:ln>
        </p:spPr>
      </p:cxnSp>
      <p:sp>
        <p:nvSpPr>
          <p:cNvPr id="270" name="Google Shape;270;p29"/>
          <p:cNvSpPr/>
          <p:nvPr/>
        </p:nvSpPr>
        <p:spPr>
          <a:xfrm>
            <a:off x="5269901" y="3959294"/>
            <a:ext cx="500400" cy="500800"/>
          </a:xfrm>
          <a:prstGeom prst="donut">
            <a:avLst>
              <a:gd name="adj" fmla="val 24108"/>
            </a:avLst>
          </a:prstGeom>
          <a:solidFill>
            <a:srgbClr val="FF006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9"/>
          <p:cNvSpPr/>
          <p:nvPr/>
        </p:nvSpPr>
        <p:spPr>
          <a:xfrm>
            <a:off x="8215740" y="3959294"/>
            <a:ext cx="500400" cy="500800"/>
          </a:xfrm>
          <a:prstGeom prst="donut">
            <a:avLst>
              <a:gd name="adj" fmla="val 24108"/>
            </a:avLst>
          </a:prstGeom>
          <a:solidFill>
            <a:srgbClr val="A7EA5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72" name="Google Shape;272;p29"/>
          <p:cNvCxnSpPr/>
          <p:nvPr/>
        </p:nvCxnSpPr>
        <p:spPr>
          <a:xfrm>
            <a:off x="5520142" y="4152840"/>
            <a:ext cx="0" cy="1046400"/>
          </a:xfrm>
          <a:prstGeom prst="straightConnector1">
            <a:avLst/>
          </a:prstGeom>
          <a:noFill/>
          <a:ln w="19050" cap="flat" cmpd="sng">
            <a:solidFill>
              <a:srgbClr val="162D5A"/>
            </a:solidFill>
            <a:prstDash val="solid"/>
            <a:round/>
            <a:headEnd type="oval" w="med" len="med"/>
            <a:tailEnd type="oval" w="med" len="med"/>
          </a:ln>
        </p:spPr>
      </p:cxnSp>
      <p:cxnSp>
        <p:nvCxnSpPr>
          <p:cNvPr id="273" name="Google Shape;273;p29"/>
          <p:cNvCxnSpPr/>
          <p:nvPr/>
        </p:nvCxnSpPr>
        <p:spPr>
          <a:xfrm rot="10800000">
            <a:off x="8466160" y="3208812"/>
            <a:ext cx="0" cy="1046400"/>
          </a:xfrm>
          <a:prstGeom prst="straightConnector1">
            <a:avLst/>
          </a:prstGeom>
          <a:noFill/>
          <a:ln w="19050" cap="flat" cmpd="sng">
            <a:solidFill>
              <a:srgbClr val="162D5A"/>
            </a:solidFill>
            <a:prstDash val="solid"/>
            <a:round/>
            <a:headEnd type="oval" w="med" len="med"/>
            <a:tailEnd type="oval" w="med" len="med"/>
          </a:ln>
        </p:spPr>
      </p:cxnSp>
      <p:sp>
        <p:nvSpPr>
          <p:cNvPr id="274" name="Google Shape;274;p29"/>
          <p:cNvSpPr txBox="1"/>
          <p:nvPr/>
        </p:nvSpPr>
        <p:spPr>
          <a:xfrm>
            <a:off x="510946" y="2580031"/>
            <a:ext cx="4078508" cy="932089"/>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vi-VN" sz="2400" b="1" dirty="0">
                <a:solidFill>
                  <a:srgbClr val="0070C0"/>
                </a:solidFill>
                <a:latin typeface="Muli"/>
              </a:rPr>
              <a:t>B</a:t>
            </a:r>
            <a:r>
              <a:rPr lang="vi-VN" sz="2400" b="1" i="0" dirty="0">
                <a:solidFill>
                  <a:srgbClr val="0070C0"/>
                </a:solidFill>
                <a:effectLst/>
                <a:latin typeface="Muli"/>
              </a:rPr>
              <a:t>ù đắp tư bản về giá trị và hiện vật.</a:t>
            </a:r>
            <a:endParaRPr kumimoji="0" sz="2400" b="1" i="0" u="none" strike="noStrike" kern="0" cap="none" spc="0" normalizeH="0" baseline="0" noProof="0" dirty="0">
              <a:ln>
                <a:noFill/>
              </a:ln>
              <a:solidFill>
                <a:srgbClr val="0070C0"/>
              </a:solidFill>
              <a:effectLst/>
              <a:uLnTx/>
              <a:uFillTx/>
              <a:latin typeface="Pontano Sans"/>
              <a:ea typeface="Pontano Sans"/>
              <a:cs typeface="Pontano Sans"/>
              <a:sym typeface="Pontano Sans"/>
            </a:endParaRPr>
          </a:p>
        </p:txBody>
      </p:sp>
      <p:sp>
        <p:nvSpPr>
          <p:cNvPr id="275" name="Google Shape;275;p29"/>
          <p:cNvSpPr txBox="1"/>
          <p:nvPr/>
        </p:nvSpPr>
        <p:spPr>
          <a:xfrm>
            <a:off x="3355229" y="5199240"/>
            <a:ext cx="3707324" cy="1299615"/>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vi-VN" sz="2400" b="1" dirty="0">
                <a:solidFill>
                  <a:srgbClr val="FF0066"/>
                </a:solidFill>
                <a:latin typeface="Muli"/>
              </a:rPr>
              <a:t>Đ</a:t>
            </a:r>
            <a:r>
              <a:rPr lang="vi-VN" sz="2400" b="1" i="0" dirty="0">
                <a:solidFill>
                  <a:srgbClr val="FF0066"/>
                </a:solidFill>
                <a:effectLst/>
                <a:latin typeface="Muli"/>
              </a:rPr>
              <a:t>ảm bảo điều kiện cho tái sản xuất trong kinh tế thị trường</a:t>
            </a:r>
            <a:endParaRPr kumimoji="0" sz="2400" b="1" i="0" u="none" strike="noStrike" kern="0" cap="none" spc="0" normalizeH="0" baseline="0" noProof="0" dirty="0">
              <a:ln>
                <a:noFill/>
              </a:ln>
              <a:solidFill>
                <a:srgbClr val="FF0066"/>
              </a:solidFill>
              <a:effectLst/>
              <a:uLnTx/>
              <a:uFillTx/>
              <a:latin typeface="Pontano Sans"/>
              <a:ea typeface="Pontano Sans"/>
              <a:cs typeface="Pontano Sans"/>
              <a:sym typeface="Pontano Sans"/>
            </a:endParaRPr>
          </a:p>
        </p:txBody>
      </p:sp>
      <p:sp>
        <p:nvSpPr>
          <p:cNvPr id="276" name="Google Shape;276;p29"/>
          <p:cNvSpPr txBox="1"/>
          <p:nvPr/>
        </p:nvSpPr>
        <p:spPr>
          <a:xfrm>
            <a:off x="6647544" y="2734814"/>
            <a:ext cx="4078507" cy="4964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vi-VN" sz="2400" b="1" i="0" dirty="0">
                <a:solidFill>
                  <a:srgbClr val="008000"/>
                </a:solidFill>
                <a:effectLst/>
                <a:latin typeface="Muli"/>
              </a:rPr>
              <a:t>Tạo cơ sở cho cạnh tranh</a:t>
            </a:r>
            <a:endParaRPr kumimoji="0" sz="2400" b="1" i="0" u="none" strike="noStrike" kern="0" cap="none" spc="0" normalizeH="0" baseline="0" noProof="0" dirty="0">
              <a:ln>
                <a:noFill/>
              </a:ln>
              <a:solidFill>
                <a:srgbClr val="008000"/>
              </a:solidFill>
              <a:effectLst/>
              <a:uLnTx/>
              <a:uFillTx/>
              <a:latin typeface="Pontano Sans"/>
              <a:ea typeface="Pontano Sans"/>
              <a:cs typeface="Pontano Sans"/>
              <a:sym typeface="Pontano Sans"/>
            </a:endParaRPr>
          </a:p>
        </p:txBody>
      </p:sp>
      <p:sp>
        <p:nvSpPr>
          <p:cNvPr id="14" name="TextBox 13">
            <a:extLst>
              <a:ext uri="{FF2B5EF4-FFF2-40B4-BE49-F238E27FC236}">
                <a16:creationId xmlns="" xmlns:a16="http://schemas.microsoft.com/office/drawing/2014/main" id="{93BC4D67-CD43-4042-99D2-A8A42247E956}"/>
              </a:ext>
            </a:extLst>
          </p:cNvPr>
          <p:cNvSpPr txBox="1"/>
          <p:nvPr/>
        </p:nvSpPr>
        <p:spPr>
          <a:xfrm>
            <a:off x="-24556" y="1109164"/>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15" name="Group 21">
            <a:extLst>
              <a:ext uri="{FF2B5EF4-FFF2-40B4-BE49-F238E27FC236}">
                <a16:creationId xmlns="" xmlns:a16="http://schemas.microsoft.com/office/drawing/2014/main" id="{C3AD98C4-DEA0-49A1-93FE-231A79FA5A31}"/>
              </a:ext>
            </a:extLst>
          </p:cNvPr>
          <p:cNvGrpSpPr>
            <a:grpSpLocks/>
          </p:cNvGrpSpPr>
          <p:nvPr/>
        </p:nvGrpSpPr>
        <p:grpSpPr bwMode="auto">
          <a:xfrm>
            <a:off x="1" y="946712"/>
            <a:ext cx="10931200" cy="79304"/>
            <a:chOff x="269" y="-3698"/>
            <a:chExt cx="5298" cy="1751"/>
          </a:xfrm>
        </p:grpSpPr>
        <p:sp>
          <p:nvSpPr>
            <p:cNvPr id="16" name="Line 7">
              <a:extLst>
                <a:ext uri="{FF2B5EF4-FFF2-40B4-BE49-F238E27FC236}">
                  <a16:creationId xmlns="" xmlns:a16="http://schemas.microsoft.com/office/drawing/2014/main" id="{96D6634C-832A-490F-B0A4-AA74D48DF669}"/>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a:extLst>
                <a:ext uri="{FF2B5EF4-FFF2-40B4-BE49-F238E27FC236}">
                  <a16:creationId xmlns="" xmlns:a16="http://schemas.microsoft.com/office/drawing/2014/main" id="{79FDFF23-9914-4946-9092-8DE2C96F732C}"/>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8" name="Rectangle 6">
            <a:extLst>
              <a:ext uri="{FF2B5EF4-FFF2-40B4-BE49-F238E27FC236}">
                <a16:creationId xmlns="" xmlns:a16="http://schemas.microsoft.com/office/drawing/2014/main" id="{1F6A7502-F4B7-4210-B015-F597568DE97A}"/>
              </a:ext>
            </a:extLst>
          </p:cNvPr>
          <p:cNvSpPr>
            <a:spLocks noChangeArrowheads="1"/>
          </p:cNvSpPr>
          <p:nvPr/>
        </p:nvSpPr>
        <p:spPr bwMode="auto">
          <a:xfrm>
            <a:off x="2271033" y="1456536"/>
            <a:ext cx="3845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defTabSz="914400" eaLnBrk="0" fontAlgn="base" hangingPunct="0">
              <a:spcBef>
                <a:spcPts val="200"/>
              </a:spcBef>
              <a:spcAft>
                <a:spcPts val="200"/>
              </a:spcAft>
              <a:buFont typeface="Wingdings" panose="05000000000000000000" pitchFamily="2" charset="2"/>
              <a:buChar char="q"/>
            </a:pPr>
            <a:r>
              <a:rPr lang="en-US" altLang="en-US" sz="2400" b="1" dirty="0">
                <a:solidFill>
                  <a:srgbClr val="CC6600"/>
                </a:solidFill>
                <a:latin typeface="+mj-lt"/>
                <a:cs typeface="Times New Roman" panose="02020603050405020304" pitchFamily="18" charset="0"/>
              </a:rPr>
              <a:t>Chi </a:t>
            </a:r>
            <a:r>
              <a:rPr lang="en-US" altLang="en-US" sz="2400" b="1" dirty="0" err="1">
                <a:solidFill>
                  <a:srgbClr val="CC6600"/>
                </a:solidFill>
                <a:latin typeface="+mj-lt"/>
                <a:cs typeface="Times New Roman" panose="02020603050405020304" pitchFamily="18" charset="0"/>
              </a:rPr>
              <a:t>phí</a:t>
            </a:r>
            <a:r>
              <a:rPr lang="en-US" altLang="en-US" sz="2400" b="1" dirty="0">
                <a:solidFill>
                  <a:srgbClr val="CC6600"/>
                </a:solidFill>
                <a:latin typeface="+mj-lt"/>
                <a:cs typeface="Times New Roman" panose="02020603050405020304" pitchFamily="18" charset="0"/>
              </a:rPr>
              <a:t> </a:t>
            </a:r>
            <a:r>
              <a:rPr lang="en-US" altLang="en-US" sz="2400" b="1" dirty="0" err="1">
                <a:solidFill>
                  <a:srgbClr val="CC6600"/>
                </a:solidFill>
                <a:latin typeface="+mj-lt"/>
                <a:cs typeface="Times New Roman" panose="02020603050405020304" pitchFamily="18" charset="0"/>
              </a:rPr>
              <a:t>sản</a:t>
            </a:r>
            <a:r>
              <a:rPr lang="en-US" altLang="en-US" sz="2400" b="1" dirty="0">
                <a:solidFill>
                  <a:srgbClr val="CC6600"/>
                </a:solidFill>
                <a:latin typeface="+mj-lt"/>
                <a:cs typeface="Times New Roman" panose="02020603050405020304" pitchFamily="18" charset="0"/>
              </a:rPr>
              <a:t> </a:t>
            </a:r>
            <a:r>
              <a:rPr lang="en-US" altLang="en-US" sz="2400" b="1" dirty="0" err="1">
                <a:solidFill>
                  <a:srgbClr val="CC6600"/>
                </a:solidFill>
                <a:latin typeface="+mj-lt"/>
                <a:cs typeface="Times New Roman" panose="02020603050405020304" pitchFamily="18" charset="0"/>
              </a:rPr>
              <a:t>xuất</a:t>
            </a:r>
            <a:r>
              <a:rPr lang="en-US" altLang="en-US" sz="2400" b="1" dirty="0">
                <a:solidFill>
                  <a:srgbClr val="CC6600"/>
                </a:solidFill>
                <a:latin typeface="+mj-lt"/>
                <a:cs typeface="Times New Roman" panose="02020603050405020304" pitchFamily="18" charset="0"/>
              </a:rPr>
              <a:t> TBCN</a:t>
            </a:r>
          </a:p>
        </p:txBody>
      </p:sp>
      <p:sp>
        <p:nvSpPr>
          <p:cNvPr id="20" name="TextBox 19">
            <a:extLst>
              <a:ext uri="{FF2B5EF4-FFF2-40B4-BE49-F238E27FC236}">
                <a16:creationId xmlns="" xmlns:a16="http://schemas.microsoft.com/office/drawing/2014/main" id="{92366454-65C1-497F-896D-A15035AEAFA2}"/>
              </a:ext>
            </a:extLst>
          </p:cNvPr>
          <p:cNvSpPr txBox="1"/>
          <p:nvPr/>
        </p:nvSpPr>
        <p:spPr>
          <a:xfrm>
            <a:off x="2573905" y="1918201"/>
            <a:ext cx="5491224" cy="461665"/>
          </a:xfrm>
          <a:prstGeom prst="rect">
            <a:avLst/>
          </a:prstGeom>
          <a:noFill/>
        </p:spPr>
        <p:txBody>
          <a:bodyPr wrap="square">
            <a:spAutoFit/>
          </a:bodyPr>
          <a:lstStyle/>
          <a:p>
            <a:r>
              <a:rPr lang="en-US" sz="2400" b="1" i="0" dirty="0">
                <a:solidFill>
                  <a:srgbClr val="010101"/>
                </a:solidFill>
                <a:effectLst/>
                <a:latin typeface="Muli"/>
              </a:rPr>
              <a:t>Chi </a:t>
            </a:r>
            <a:r>
              <a:rPr lang="en-US" sz="2400" b="1" i="0" dirty="0" err="1">
                <a:solidFill>
                  <a:srgbClr val="010101"/>
                </a:solidFill>
                <a:effectLst/>
                <a:latin typeface="Muli"/>
              </a:rPr>
              <a:t>phí</a:t>
            </a:r>
            <a:r>
              <a:rPr lang="en-US" sz="2400" b="1" i="0" dirty="0">
                <a:solidFill>
                  <a:srgbClr val="010101"/>
                </a:solidFill>
                <a:effectLst/>
                <a:latin typeface="Muli"/>
              </a:rPr>
              <a:t> </a:t>
            </a:r>
            <a:r>
              <a:rPr lang="en-US" sz="2400" b="1" i="0" dirty="0" err="1">
                <a:solidFill>
                  <a:srgbClr val="010101"/>
                </a:solidFill>
                <a:effectLst/>
                <a:latin typeface="Muli"/>
              </a:rPr>
              <a:t>sản</a:t>
            </a:r>
            <a:r>
              <a:rPr lang="en-US" sz="2400" b="1" i="0" dirty="0">
                <a:solidFill>
                  <a:srgbClr val="010101"/>
                </a:solidFill>
                <a:effectLst/>
                <a:latin typeface="Muli"/>
              </a:rPr>
              <a:t> </a:t>
            </a:r>
            <a:r>
              <a:rPr lang="en-US" sz="2400" b="1" i="0" dirty="0" err="1">
                <a:solidFill>
                  <a:srgbClr val="010101"/>
                </a:solidFill>
                <a:effectLst/>
                <a:latin typeface="Muli"/>
              </a:rPr>
              <a:t>xuất</a:t>
            </a:r>
            <a:r>
              <a:rPr lang="en-US" sz="2400" b="1" i="0" dirty="0">
                <a:solidFill>
                  <a:srgbClr val="010101"/>
                </a:solidFill>
                <a:effectLst/>
                <a:latin typeface="Muli"/>
              </a:rPr>
              <a:t> </a:t>
            </a:r>
            <a:r>
              <a:rPr lang="en-US" sz="2400" b="1" i="0" dirty="0" err="1">
                <a:solidFill>
                  <a:srgbClr val="010101"/>
                </a:solidFill>
                <a:effectLst/>
                <a:latin typeface="Muli"/>
              </a:rPr>
              <a:t>có</a:t>
            </a:r>
            <a:r>
              <a:rPr lang="en-US" sz="2400" b="1" i="0" dirty="0">
                <a:solidFill>
                  <a:srgbClr val="010101"/>
                </a:solidFill>
                <a:effectLst/>
                <a:latin typeface="Muli"/>
              </a:rPr>
              <a:t> </a:t>
            </a:r>
            <a:r>
              <a:rPr lang="en-US" sz="2400" b="1" i="0" dirty="0" err="1">
                <a:solidFill>
                  <a:srgbClr val="010101"/>
                </a:solidFill>
                <a:effectLst/>
                <a:latin typeface="Muli"/>
              </a:rPr>
              <a:t>vai</a:t>
            </a:r>
            <a:r>
              <a:rPr lang="en-US" sz="2400" b="1" i="0" dirty="0">
                <a:solidFill>
                  <a:srgbClr val="010101"/>
                </a:solidFill>
                <a:effectLst/>
                <a:latin typeface="Muli"/>
              </a:rPr>
              <a:t> </a:t>
            </a:r>
            <a:r>
              <a:rPr lang="en-US" sz="2400" b="1" i="0" dirty="0" err="1">
                <a:solidFill>
                  <a:srgbClr val="010101"/>
                </a:solidFill>
                <a:effectLst/>
                <a:latin typeface="Muli"/>
              </a:rPr>
              <a:t>trò</a:t>
            </a:r>
            <a:r>
              <a:rPr lang="vi-VN" sz="2400" b="1" i="0" dirty="0">
                <a:solidFill>
                  <a:srgbClr val="010101"/>
                </a:solidFill>
                <a:effectLst/>
                <a:latin typeface="Muli"/>
              </a:rPr>
              <a:t> như thế nào</a:t>
            </a:r>
            <a:r>
              <a:rPr lang="vi-VN" sz="2400" b="0" i="0" dirty="0">
                <a:solidFill>
                  <a:srgbClr val="010101"/>
                </a:solidFill>
                <a:effectLst/>
                <a:latin typeface="Muli"/>
              </a:rPr>
              <a:t>?</a:t>
            </a:r>
            <a:endParaRPr lang="en-US" sz="2400" dirty="0"/>
          </a:p>
        </p:txBody>
      </p:sp>
      <p:sp>
        <p:nvSpPr>
          <p:cNvPr id="2" name="Rectangle 5">
            <a:extLst>
              <a:ext uri="{FF2B5EF4-FFF2-40B4-BE49-F238E27FC236}">
                <a16:creationId xmlns="" xmlns:a16="http://schemas.microsoft.com/office/drawing/2014/main" id="{49AD01C8-F0E7-4BEF-9447-51F39FC37B22}"/>
              </a:ext>
            </a:extLst>
          </p:cNvPr>
          <p:cNvSpPr>
            <a:spLocks noChangeArrowheads="1"/>
          </p:cNvSpPr>
          <p:nvPr/>
        </p:nvSpPr>
        <p:spPr bwMode="auto">
          <a:xfrm>
            <a:off x="-2330623" y="3774294"/>
            <a:ext cx="1197620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en-US"/>
          </a:p>
        </p:txBody>
      </p:sp>
      <p:grpSp>
        <p:nvGrpSpPr>
          <p:cNvPr id="3" name="Group 1">
            <a:extLst>
              <a:ext uri="{FF2B5EF4-FFF2-40B4-BE49-F238E27FC236}">
                <a16:creationId xmlns="" xmlns:a16="http://schemas.microsoft.com/office/drawing/2014/main" id="{5F939361-FEC6-457B-9DAA-CAEB11E06403}"/>
              </a:ext>
            </a:extLst>
          </p:cNvPr>
          <p:cNvGrpSpPr>
            <a:grpSpLocks/>
          </p:cNvGrpSpPr>
          <p:nvPr/>
        </p:nvGrpSpPr>
        <p:grpSpPr bwMode="auto">
          <a:xfrm>
            <a:off x="54608" y="4710512"/>
            <a:ext cx="2769497" cy="2025943"/>
            <a:chOff x="3476" y="5994"/>
            <a:chExt cx="5180" cy="5000"/>
          </a:xfrm>
        </p:grpSpPr>
        <p:pic>
          <p:nvPicPr>
            <p:cNvPr id="3076" name="Picture 4">
              <a:extLst>
                <a:ext uri="{FF2B5EF4-FFF2-40B4-BE49-F238E27FC236}">
                  <a16:creationId xmlns="" xmlns:a16="http://schemas.microsoft.com/office/drawing/2014/main" id="{1348999D-1C60-4EF6-937B-87550C4BAD1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1301926" flipH="1">
              <a:off x="3476" y="6206"/>
              <a:ext cx="2907" cy="3780"/>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a:extLst>
                <a:ext uri="{FF2B5EF4-FFF2-40B4-BE49-F238E27FC236}">
                  <a16:creationId xmlns="" xmlns:a16="http://schemas.microsoft.com/office/drawing/2014/main" id="{927350DC-AF0E-42A2-B1FF-4BB68CE0DE0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104921">
              <a:off x="5916" y="6837"/>
              <a:ext cx="2740" cy="3780"/>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a:extLst>
                <a:ext uri="{FF2B5EF4-FFF2-40B4-BE49-F238E27FC236}">
                  <a16:creationId xmlns="" xmlns:a16="http://schemas.microsoft.com/office/drawing/2014/main" id="{A7D1CCA3-6BBD-466F-944D-3B88A92D1E3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10" y="5994"/>
              <a:ext cx="2760" cy="50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6">
            <a:extLst>
              <a:ext uri="{FF2B5EF4-FFF2-40B4-BE49-F238E27FC236}">
                <a16:creationId xmlns="" xmlns:a16="http://schemas.microsoft.com/office/drawing/2014/main" id="{A491A38E-1828-471B-AB58-759DC79F25F5}"/>
              </a:ext>
            </a:extLst>
          </p:cNvPr>
          <p:cNvSpPr>
            <a:spLocks noChangeArrowheads="1"/>
          </p:cNvSpPr>
          <p:nvPr/>
        </p:nvSpPr>
        <p:spPr bwMode="auto">
          <a:xfrm>
            <a:off x="-2330623" y="4231494"/>
            <a:ext cx="1197620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en-US"/>
          </a:p>
        </p:txBody>
      </p:sp>
      <p:pic>
        <p:nvPicPr>
          <p:cNvPr id="24" name="Picture 2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11405933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238"/>
        <p:cNvGrpSpPr/>
        <p:nvPr/>
      </p:nvGrpSpPr>
      <p:grpSpPr>
        <a:xfrm>
          <a:off x="0" y="0"/>
          <a:ext cx="0" cy="0"/>
          <a:chOff x="0" y="0"/>
          <a:chExt cx="0" cy="0"/>
        </a:xfrm>
      </p:grpSpPr>
      <p:sp>
        <p:nvSpPr>
          <p:cNvPr id="239" name="Google Shape;239;p19"/>
          <p:cNvSpPr txBox="1">
            <a:spLocks noGrp="1"/>
          </p:cNvSpPr>
          <p:nvPr>
            <p:ph type="ctrTitle" idx="4294967295"/>
          </p:nvPr>
        </p:nvSpPr>
        <p:spPr>
          <a:xfrm>
            <a:off x="2053000" y="-2016500"/>
            <a:ext cx="8712400" cy="1546400"/>
          </a:xfrm>
          <a:prstGeom prst="rect">
            <a:avLst/>
          </a:prstGeom>
        </p:spPr>
        <p:txBody>
          <a:bodyPr spcFirstLastPara="1" wrap="square" lIns="121900" tIns="121900" rIns="121900" bIns="121900" anchor="b" anchorCtr="0">
            <a:noAutofit/>
          </a:bodyPr>
          <a:lstStyle/>
          <a:p>
            <a:pPr algn="ctr"/>
            <a:r>
              <a:rPr lang="en" sz="8000"/>
              <a:t>Big concept</a:t>
            </a:r>
            <a:endParaRPr sz="8000"/>
          </a:p>
        </p:txBody>
      </p:sp>
      <p:sp>
        <p:nvSpPr>
          <p:cNvPr id="14" name="TextBox 13">
            <a:extLst>
              <a:ext uri="{FF2B5EF4-FFF2-40B4-BE49-F238E27FC236}">
                <a16:creationId xmlns="" xmlns:a16="http://schemas.microsoft.com/office/drawing/2014/main" id="{DF66E400-7707-4355-B494-923DA87308FE}"/>
              </a:ext>
            </a:extLst>
          </p:cNvPr>
          <p:cNvSpPr txBox="1"/>
          <p:nvPr/>
        </p:nvSpPr>
        <p:spPr>
          <a:xfrm>
            <a:off x="1096720" y="1076248"/>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15" name="Group 21">
            <a:extLst>
              <a:ext uri="{FF2B5EF4-FFF2-40B4-BE49-F238E27FC236}">
                <a16:creationId xmlns="" xmlns:a16="http://schemas.microsoft.com/office/drawing/2014/main" id="{8D933134-9305-4FD0-87C7-2224B03951C8}"/>
              </a:ext>
            </a:extLst>
          </p:cNvPr>
          <p:cNvGrpSpPr>
            <a:grpSpLocks/>
          </p:cNvGrpSpPr>
          <p:nvPr/>
        </p:nvGrpSpPr>
        <p:grpSpPr bwMode="auto">
          <a:xfrm>
            <a:off x="1260800" y="856342"/>
            <a:ext cx="9504600" cy="53559"/>
            <a:chOff x="269" y="-3698"/>
            <a:chExt cx="5298" cy="1751"/>
          </a:xfrm>
        </p:grpSpPr>
        <p:sp>
          <p:nvSpPr>
            <p:cNvPr id="16" name="Line 7">
              <a:extLst>
                <a:ext uri="{FF2B5EF4-FFF2-40B4-BE49-F238E27FC236}">
                  <a16:creationId xmlns="" xmlns:a16="http://schemas.microsoft.com/office/drawing/2014/main" id="{04D978CA-5941-4AB5-BCBC-BB2142736FC3}"/>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a:extLst>
                <a:ext uri="{FF2B5EF4-FFF2-40B4-BE49-F238E27FC236}">
                  <a16:creationId xmlns="" xmlns:a16="http://schemas.microsoft.com/office/drawing/2014/main" id="{A81FB183-17AA-4242-8851-7863B4150C29}"/>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8" name="Rectangle 6">
            <a:extLst>
              <a:ext uri="{FF2B5EF4-FFF2-40B4-BE49-F238E27FC236}">
                <a16:creationId xmlns="" xmlns:a16="http://schemas.microsoft.com/office/drawing/2014/main" id="{D2ED8DD3-D659-406C-B3BC-ACDE84D4557B}"/>
              </a:ext>
            </a:extLst>
          </p:cNvPr>
          <p:cNvSpPr>
            <a:spLocks noChangeArrowheads="1"/>
          </p:cNvSpPr>
          <p:nvPr/>
        </p:nvSpPr>
        <p:spPr bwMode="auto">
          <a:xfrm>
            <a:off x="2390026" y="1491287"/>
            <a:ext cx="35750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defTabSz="914400" eaLnBrk="0" fontAlgn="base" hangingPunct="0">
              <a:spcBef>
                <a:spcPts val="200"/>
              </a:spcBef>
              <a:spcAft>
                <a:spcPts val="200"/>
              </a:spcAft>
              <a:buFont typeface="Wingdings" panose="05000000000000000000" pitchFamily="2" charset="2"/>
              <a:buChar char="q"/>
            </a:pPr>
            <a:r>
              <a:rPr lang="vi-VN" altLang="en-US" sz="2400" b="1" dirty="0">
                <a:solidFill>
                  <a:srgbClr val="CC6600"/>
                </a:solidFill>
                <a:latin typeface="+mj-lt"/>
                <a:cs typeface="Times New Roman" panose="02020603050405020304" pitchFamily="18" charset="0"/>
              </a:rPr>
              <a:t>Bản chất của lợi nhuận</a:t>
            </a:r>
            <a:endParaRPr lang="en-US" altLang="en-US" sz="2400" b="1" dirty="0">
              <a:solidFill>
                <a:srgbClr val="CC6600"/>
              </a:solidFill>
              <a:latin typeface="+mj-lt"/>
              <a:cs typeface="Times New Roman" panose="02020603050405020304" pitchFamily="18" charset="0"/>
            </a:endParaRPr>
          </a:p>
        </p:txBody>
      </p:sp>
      <p:sp>
        <p:nvSpPr>
          <p:cNvPr id="24" name="Rectangle 3">
            <a:extLst>
              <a:ext uri="{FF2B5EF4-FFF2-40B4-BE49-F238E27FC236}">
                <a16:creationId xmlns="" xmlns:a16="http://schemas.microsoft.com/office/drawing/2014/main" id="{04D796FD-817B-493E-9A81-381AED124410}"/>
              </a:ext>
            </a:extLst>
          </p:cNvPr>
          <p:cNvSpPr txBox="1">
            <a:spLocks noChangeArrowheads="1"/>
          </p:cNvSpPr>
          <p:nvPr/>
        </p:nvSpPr>
        <p:spPr bwMode="auto">
          <a:xfrm>
            <a:off x="1096721" y="1722120"/>
            <a:ext cx="10224421" cy="2257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10000"/>
              </a:lnSpc>
              <a:spcBef>
                <a:spcPct val="20000"/>
              </a:spcBef>
            </a:pPr>
            <a:r>
              <a:rPr lang="en-US" altLang="en-US" sz="3200" dirty="0">
                <a:solidFill>
                  <a:srgbClr val="006600"/>
                </a:solidFill>
                <a:cs typeface="Arial" panose="020B0604020202020204" pitchFamily="34" charset="0"/>
                <a:sym typeface="Arial" panose="020B0604020202020204" pitchFamily="34" charset="0"/>
              </a:rPr>
              <a:t> 	</a:t>
            </a:r>
            <a:r>
              <a:rPr lang="en-US" altLang="en-US" sz="2000" b="1" dirty="0" err="1">
                <a:solidFill>
                  <a:srgbClr val="FF0000"/>
                </a:solidFill>
                <a:cs typeface="Arial" panose="020B0604020202020204" pitchFamily="34" charset="0"/>
                <a:sym typeface="Arial" panose="020B0604020202020204" pitchFamily="34" charset="0"/>
              </a:rPr>
              <a:t>Lợi</a:t>
            </a:r>
            <a:r>
              <a:rPr lang="en-US" altLang="en-US" sz="2000" b="1" dirty="0">
                <a:solidFill>
                  <a:srgbClr val="FF0000"/>
                </a:solidFill>
                <a:cs typeface="Arial" panose="020B0604020202020204" pitchFamily="34" charset="0"/>
                <a:sym typeface="Arial" panose="020B0604020202020204" pitchFamily="34" charset="0"/>
              </a:rPr>
              <a:t> </a:t>
            </a:r>
            <a:r>
              <a:rPr lang="en-US" altLang="en-US" sz="2000" b="1" dirty="0" err="1">
                <a:solidFill>
                  <a:srgbClr val="FF0000"/>
                </a:solidFill>
                <a:cs typeface="Arial" panose="020B0604020202020204" pitchFamily="34" charset="0"/>
                <a:sym typeface="Arial" panose="020B0604020202020204" pitchFamily="34" charset="0"/>
              </a:rPr>
              <a:t>nhuận</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là</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phần</a:t>
            </a:r>
            <a:r>
              <a:rPr lang="en-US" altLang="en-US" sz="2000" dirty="0">
                <a:solidFill>
                  <a:srgbClr val="663300"/>
                </a:solidFill>
                <a:cs typeface="Arial" panose="020B0604020202020204" pitchFamily="34" charset="0"/>
                <a:sym typeface="Arial" panose="020B0604020202020204" pitchFamily="34" charset="0"/>
              </a:rPr>
              <a:t> </a:t>
            </a:r>
            <a:r>
              <a:rPr lang="en-US" altLang="en-US" sz="2000" b="1" dirty="0" err="1">
                <a:solidFill>
                  <a:srgbClr val="FF0080"/>
                </a:solidFill>
                <a:cs typeface="Arial" panose="020B0604020202020204" pitchFamily="34" charset="0"/>
                <a:sym typeface="Arial" panose="020B0604020202020204" pitchFamily="34" charset="0"/>
              </a:rPr>
              <a:t>chênh</a:t>
            </a:r>
            <a:r>
              <a:rPr lang="en-US" altLang="en-US" sz="2000" b="1" dirty="0">
                <a:solidFill>
                  <a:srgbClr val="FF0080"/>
                </a:solidFill>
                <a:cs typeface="Arial" panose="020B0604020202020204" pitchFamily="34" charset="0"/>
                <a:sym typeface="Arial" panose="020B0604020202020204" pitchFamily="34" charset="0"/>
              </a:rPr>
              <a:t> </a:t>
            </a:r>
            <a:r>
              <a:rPr lang="en-US" altLang="en-US" sz="2000" b="1" dirty="0" err="1">
                <a:solidFill>
                  <a:srgbClr val="FF0080"/>
                </a:solidFill>
                <a:cs typeface="Arial" panose="020B0604020202020204" pitchFamily="34" charset="0"/>
                <a:sym typeface="Arial" panose="020B0604020202020204" pitchFamily="34" charset="0"/>
              </a:rPr>
              <a:t>lệch</a:t>
            </a:r>
            <a:r>
              <a:rPr lang="en-US" altLang="en-US" sz="2000" b="1" dirty="0">
                <a:solidFill>
                  <a:srgbClr val="FF008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giữa</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tổng</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doanh</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thu</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và</a:t>
            </a:r>
            <a:r>
              <a:rPr lang="en-US" altLang="en-US" sz="2000" dirty="0">
                <a:solidFill>
                  <a:srgbClr val="663300"/>
                </a:solidFill>
                <a:cs typeface="Arial" panose="020B0604020202020204" pitchFamily="34" charset="0"/>
                <a:sym typeface="Arial" panose="020B0604020202020204" pitchFamily="34" charset="0"/>
              </a:rPr>
              <a:t> chi </a:t>
            </a:r>
            <a:r>
              <a:rPr lang="en-US" altLang="en-US" sz="2000" dirty="0" err="1">
                <a:solidFill>
                  <a:srgbClr val="663300"/>
                </a:solidFill>
                <a:cs typeface="Arial" panose="020B0604020202020204" pitchFamily="34" charset="0"/>
                <a:sym typeface="Arial" panose="020B0604020202020204" pitchFamily="34" charset="0"/>
              </a:rPr>
              <a:t>phí</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sau</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khi</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bán</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hàng</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hóa</a:t>
            </a:r>
            <a:r>
              <a:rPr lang="en-US" altLang="en-US" sz="2000" dirty="0">
                <a:solidFill>
                  <a:srgbClr val="663300"/>
                </a:solidFill>
                <a:cs typeface="Arial" panose="020B0604020202020204" pitchFamily="34" charset="0"/>
                <a:sym typeface="Arial" panose="020B0604020202020204" pitchFamily="34" charset="0"/>
              </a:rPr>
              <a:t>. </a:t>
            </a:r>
          </a:p>
          <a:p>
            <a:pPr>
              <a:lnSpc>
                <a:spcPct val="110000"/>
              </a:lnSpc>
              <a:spcBef>
                <a:spcPct val="20000"/>
              </a:spcBef>
            </a:pPr>
            <a:r>
              <a:rPr lang="en-US" altLang="en-US" sz="2000" dirty="0">
                <a:solidFill>
                  <a:srgbClr val="006600"/>
                </a:solidFill>
                <a:cs typeface="Arial" panose="020B0604020202020204" pitchFamily="34" charset="0"/>
                <a:sym typeface="Arial" panose="020B0604020202020204" pitchFamily="34" charset="0"/>
              </a:rPr>
              <a:t>	</a:t>
            </a:r>
            <a:r>
              <a:rPr lang="en-US" altLang="en-US" sz="2000" u="sng" dirty="0" err="1">
                <a:solidFill>
                  <a:srgbClr val="006600"/>
                </a:solidFill>
                <a:cs typeface="Arial" panose="020B0604020202020204" pitchFamily="34" charset="0"/>
                <a:sym typeface="Arial" panose="020B0604020202020204" pitchFamily="34" charset="0"/>
              </a:rPr>
              <a:t>Kí</a:t>
            </a:r>
            <a:r>
              <a:rPr lang="en-US" altLang="en-US" sz="2000" u="sng" dirty="0">
                <a:solidFill>
                  <a:srgbClr val="006600"/>
                </a:solidFill>
                <a:cs typeface="Arial" panose="020B0604020202020204" pitchFamily="34" charset="0"/>
                <a:sym typeface="Arial" panose="020B0604020202020204" pitchFamily="34" charset="0"/>
              </a:rPr>
              <a:t> </a:t>
            </a:r>
            <a:r>
              <a:rPr lang="en-US" altLang="en-US" sz="2000" u="sng" dirty="0" err="1">
                <a:solidFill>
                  <a:srgbClr val="006600"/>
                </a:solidFill>
                <a:cs typeface="Arial" panose="020B0604020202020204" pitchFamily="34" charset="0"/>
                <a:sym typeface="Arial" panose="020B0604020202020204" pitchFamily="34" charset="0"/>
              </a:rPr>
              <a:t>hiệu</a:t>
            </a:r>
            <a:r>
              <a:rPr lang="en-US" altLang="en-US" sz="2000" dirty="0">
                <a:solidFill>
                  <a:srgbClr val="006600"/>
                </a:solidFill>
                <a:cs typeface="Arial" panose="020B0604020202020204" pitchFamily="34" charset="0"/>
                <a:sym typeface="Arial" panose="020B0604020202020204" pitchFamily="34" charset="0"/>
              </a:rPr>
              <a:t>: </a:t>
            </a:r>
            <a:r>
              <a:rPr lang="en-US" altLang="en-US" sz="2000" b="1" dirty="0">
                <a:solidFill>
                  <a:srgbClr val="006600"/>
                </a:solidFill>
                <a:cs typeface="Arial" panose="020B0604020202020204" pitchFamily="34" charset="0"/>
                <a:sym typeface="Arial" panose="020B0604020202020204" pitchFamily="34" charset="0"/>
              </a:rPr>
              <a:t>P</a:t>
            </a:r>
            <a:r>
              <a:rPr lang="en-US" altLang="en-US" sz="2000" dirty="0">
                <a:solidFill>
                  <a:srgbClr val="FFFFFF"/>
                </a:solidFill>
                <a:cs typeface="Arial" panose="020B0604020202020204" pitchFamily="34" charset="0"/>
                <a:sym typeface="Arial" panose="020B0604020202020204" pitchFamily="34" charset="0"/>
              </a:rPr>
              <a:t>	</a:t>
            </a:r>
          </a:p>
          <a:p>
            <a:pPr>
              <a:lnSpc>
                <a:spcPct val="110000"/>
              </a:lnSpc>
              <a:spcBef>
                <a:spcPct val="20000"/>
              </a:spcBef>
            </a:pPr>
            <a:r>
              <a:rPr lang="en-US" altLang="en-US" sz="2000" dirty="0">
                <a:solidFill>
                  <a:srgbClr val="FFFFFF"/>
                </a:solidFill>
                <a:cs typeface="Arial" panose="020B0604020202020204" pitchFamily="34" charset="0"/>
                <a:sym typeface="Arial" panose="020B0604020202020204" pitchFamily="34" charset="0"/>
              </a:rPr>
              <a:t>		</a:t>
            </a:r>
            <a:r>
              <a:rPr lang="en-US" altLang="en-US" sz="2000" dirty="0">
                <a:solidFill>
                  <a:srgbClr val="800040"/>
                </a:solidFill>
                <a:cs typeface="Arial" panose="020B0604020202020204" pitchFamily="34" charset="0"/>
                <a:sym typeface="Arial" panose="020B0604020202020204" pitchFamily="34" charset="0"/>
              </a:rPr>
              <a:t>	</a:t>
            </a:r>
            <a:r>
              <a:rPr lang="vi-VN" altLang="en-US" sz="2400" dirty="0">
                <a:solidFill>
                  <a:srgbClr val="002060"/>
                </a:solidFill>
                <a:cs typeface="Arial" panose="020B0604020202020204" pitchFamily="34" charset="0"/>
                <a:sym typeface="Arial" panose="020B0604020202020204" pitchFamily="34" charset="0"/>
              </a:rPr>
              <a:t>G</a:t>
            </a:r>
            <a:r>
              <a:rPr lang="en-US" altLang="en-US" sz="2400" dirty="0">
                <a:solidFill>
                  <a:srgbClr val="002060"/>
                </a:solidFill>
                <a:cs typeface="Arial" panose="020B0604020202020204" pitchFamily="34" charset="0"/>
                <a:sym typeface="Arial" panose="020B0604020202020204" pitchFamily="34" charset="0"/>
              </a:rPr>
              <a:t> =  c  +  v  +  m  =  k  +  m </a:t>
            </a:r>
            <a:endParaRPr lang="vi-VN" altLang="en-US" sz="2400" dirty="0">
              <a:solidFill>
                <a:srgbClr val="002060"/>
              </a:solidFill>
              <a:cs typeface="Arial" panose="020B0604020202020204" pitchFamily="34" charset="0"/>
              <a:sym typeface="Arial" panose="020B0604020202020204" pitchFamily="34" charset="0"/>
            </a:endParaRPr>
          </a:p>
          <a:p>
            <a:pPr>
              <a:lnSpc>
                <a:spcPct val="110000"/>
              </a:lnSpc>
              <a:spcBef>
                <a:spcPct val="20000"/>
              </a:spcBef>
            </a:pPr>
            <a:r>
              <a:rPr lang="vi-VN" altLang="en-US" sz="2400" dirty="0">
                <a:solidFill>
                  <a:srgbClr val="002060"/>
                </a:solidFill>
                <a:cs typeface="Arial" panose="020B0604020202020204" pitchFamily="34" charset="0"/>
                <a:sym typeface="Arial" panose="020B0604020202020204" pitchFamily="34" charset="0"/>
              </a:rPr>
              <a:t>			G</a:t>
            </a:r>
            <a:r>
              <a:rPr lang="en-US" altLang="en-US" sz="2400" dirty="0">
                <a:solidFill>
                  <a:srgbClr val="002060"/>
                </a:solidFill>
                <a:cs typeface="Arial" panose="020B0604020202020204" pitchFamily="34" charset="0"/>
                <a:sym typeface="Arial" panose="020B0604020202020204" pitchFamily="34" charset="0"/>
              </a:rPr>
              <a:t>  =  k  +  </a:t>
            </a:r>
            <a:r>
              <a:rPr lang="vi-VN" altLang="en-US" sz="2400" dirty="0">
                <a:solidFill>
                  <a:srgbClr val="002060"/>
                </a:solidFill>
                <a:cs typeface="Arial" panose="020B0604020202020204" pitchFamily="34" charset="0"/>
                <a:sym typeface="Arial" panose="020B0604020202020204" pitchFamily="34" charset="0"/>
              </a:rPr>
              <a:t>p</a:t>
            </a:r>
          </a:p>
          <a:p>
            <a:pPr>
              <a:lnSpc>
                <a:spcPct val="110000"/>
              </a:lnSpc>
              <a:spcBef>
                <a:spcPct val="20000"/>
              </a:spcBef>
            </a:pPr>
            <a:r>
              <a:rPr lang="vi-VN" altLang="en-US" sz="2400" b="1" dirty="0">
                <a:solidFill>
                  <a:srgbClr val="C00000"/>
                </a:solidFill>
                <a:cs typeface="Arial" panose="020B0604020202020204" pitchFamily="34" charset="0"/>
                <a:sym typeface="Arial" panose="020B0604020202020204" pitchFamily="34" charset="0"/>
              </a:rPr>
              <a:t>		       </a:t>
            </a:r>
            <a:r>
              <a:rPr lang="vi-VN" altLang="en-US" sz="2400" b="1" dirty="0">
                <a:solidFill>
                  <a:srgbClr val="00B050"/>
                </a:solidFill>
                <a:latin typeface="Times New Roman" panose="02020603050405020304" pitchFamily="18" charset="0"/>
                <a:cs typeface="Times New Roman" panose="02020603050405020304" pitchFamily="18" charset="0"/>
                <a:sym typeface="Arial" panose="020B0604020202020204" pitchFamily="34" charset="0"/>
              </a:rPr>
              <a:t>→ </a:t>
            </a:r>
            <a:r>
              <a:rPr lang="vi-VN" altLang="en-US" sz="2400" b="1" dirty="0">
                <a:solidFill>
                  <a:srgbClr val="00B050"/>
                </a:solidFill>
                <a:cs typeface="Arial" panose="020B0604020202020204" pitchFamily="34" charset="0"/>
                <a:sym typeface="Arial" panose="020B0604020202020204" pitchFamily="34" charset="0"/>
              </a:rPr>
              <a:t>p = G - k</a:t>
            </a:r>
            <a:r>
              <a:rPr lang="en-US" altLang="en-US" sz="2400" b="1" dirty="0">
                <a:solidFill>
                  <a:srgbClr val="00B050"/>
                </a:solidFill>
                <a:cs typeface="Arial" panose="020B0604020202020204" pitchFamily="34" charset="0"/>
                <a:sym typeface="Arial" panose="020B0604020202020204" pitchFamily="34" charset="0"/>
              </a:rPr>
              <a:t> </a:t>
            </a:r>
            <a:endParaRPr lang="vi-VN" altLang="en-US" sz="2400" b="1" dirty="0">
              <a:solidFill>
                <a:srgbClr val="00B050"/>
              </a:solidFill>
              <a:cs typeface="Arial" panose="020B0604020202020204" pitchFamily="34" charset="0"/>
              <a:sym typeface="Arial" panose="020B0604020202020204" pitchFamily="34" charset="0"/>
            </a:endParaRPr>
          </a:p>
          <a:p>
            <a:pPr>
              <a:lnSpc>
                <a:spcPct val="110000"/>
              </a:lnSpc>
              <a:spcBef>
                <a:spcPct val="20000"/>
              </a:spcBef>
            </a:pPr>
            <a:endParaRPr lang="vi-VN" altLang="en-US" sz="2400" b="1" dirty="0">
              <a:solidFill>
                <a:srgbClr val="C00000"/>
              </a:solidFill>
              <a:cs typeface="Arial" panose="020B0604020202020204" pitchFamily="34" charset="0"/>
              <a:sym typeface="Arial" panose="020B0604020202020204" pitchFamily="34" charset="0"/>
            </a:endParaRPr>
          </a:p>
        </p:txBody>
      </p:sp>
      <p:pic>
        <p:nvPicPr>
          <p:cNvPr id="25" name="Picture 5" descr="42-16216186">
            <a:extLst>
              <a:ext uri="{FF2B5EF4-FFF2-40B4-BE49-F238E27FC236}">
                <a16:creationId xmlns="" xmlns:a16="http://schemas.microsoft.com/office/drawing/2014/main" id="{924B7062-66FC-49BB-A8D8-AA6A79E250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37760" y="4303387"/>
            <a:ext cx="3962400" cy="2484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3" descr="rich">
            <a:extLst>
              <a:ext uri="{FF2B5EF4-FFF2-40B4-BE49-F238E27FC236}">
                <a16:creationId xmlns="" xmlns:a16="http://schemas.microsoft.com/office/drawing/2014/main" id="{055D90D5-6B0B-4A30-8CA1-E334F0F48A3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9200" y="4371649"/>
            <a:ext cx="3505200" cy="2416175"/>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1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971007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1000" fill="hold"/>
                                        <p:tgtEl>
                                          <p:spTgt spid="15"/>
                                        </p:tgtEl>
                                        <p:attrNameLst>
                                          <p:attrName>ppt_w</p:attrName>
                                        </p:attrNameLst>
                                      </p:cBhvr>
                                      <p:tavLst>
                                        <p:tav tm="0">
                                          <p:val>
                                            <p:fltVal val="0"/>
                                          </p:val>
                                        </p:tav>
                                        <p:tav tm="100000">
                                          <p:val>
                                            <p:strVal val="#ppt_w"/>
                                          </p:val>
                                        </p:tav>
                                      </p:tavLst>
                                    </p:anim>
                                    <p:anim calcmode="lin" valueType="num">
                                      <p:cBhvr>
                                        <p:cTn id="8" dur="1000" fill="hold"/>
                                        <p:tgtEl>
                                          <p:spTgt spid="15"/>
                                        </p:tgtEl>
                                        <p:attrNameLst>
                                          <p:attrName>ppt_h</p:attrName>
                                        </p:attrNameLst>
                                      </p:cBhvr>
                                      <p:tavLst>
                                        <p:tav tm="0">
                                          <p:val>
                                            <p:fltVal val="0"/>
                                          </p:val>
                                        </p:tav>
                                        <p:tav tm="100000">
                                          <p:val>
                                            <p:strVal val="#ppt_h"/>
                                          </p:val>
                                        </p:tav>
                                      </p:tavLst>
                                    </p:anim>
                                    <p:anim calcmode="lin" valueType="num">
                                      <p:cBhvr>
                                        <p:cTn id="9" dur="1000" fill="hold"/>
                                        <p:tgtEl>
                                          <p:spTgt spid="15"/>
                                        </p:tgtEl>
                                        <p:attrNameLst>
                                          <p:attrName>style.rotation</p:attrName>
                                        </p:attrNameLst>
                                      </p:cBhvr>
                                      <p:tavLst>
                                        <p:tav tm="0">
                                          <p:val>
                                            <p:fltVal val="90"/>
                                          </p:val>
                                        </p:tav>
                                        <p:tav tm="100000">
                                          <p:val>
                                            <p:fltVal val="0"/>
                                          </p:val>
                                        </p:tav>
                                      </p:tavLst>
                                    </p:anim>
                                    <p:animEffect transition="in" filter="fade">
                                      <p:cBhvr>
                                        <p:cTn id="10" dur="1000"/>
                                        <p:tgtEl>
                                          <p:spTgt spid="15"/>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1000" fill="hold"/>
                                        <p:tgtEl>
                                          <p:spTgt spid="18"/>
                                        </p:tgtEl>
                                        <p:attrNameLst>
                                          <p:attrName>ppt_w</p:attrName>
                                        </p:attrNameLst>
                                      </p:cBhvr>
                                      <p:tavLst>
                                        <p:tav tm="0">
                                          <p:val>
                                            <p:fltVal val="0"/>
                                          </p:val>
                                        </p:tav>
                                        <p:tav tm="100000">
                                          <p:val>
                                            <p:strVal val="#ppt_w"/>
                                          </p:val>
                                        </p:tav>
                                      </p:tavLst>
                                    </p:anim>
                                    <p:anim calcmode="lin" valueType="num">
                                      <p:cBhvr>
                                        <p:cTn id="14" dur="1000" fill="hold"/>
                                        <p:tgtEl>
                                          <p:spTgt spid="18"/>
                                        </p:tgtEl>
                                        <p:attrNameLst>
                                          <p:attrName>ppt_h</p:attrName>
                                        </p:attrNameLst>
                                      </p:cBhvr>
                                      <p:tavLst>
                                        <p:tav tm="0">
                                          <p:val>
                                            <p:fltVal val="0"/>
                                          </p:val>
                                        </p:tav>
                                        <p:tav tm="100000">
                                          <p:val>
                                            <p:strVal val="#ppt_h"/>
                                          </p:val>
                                        </p:tav>
                                      </p:tavLst>
                                    </p:anim>
                                    <p:anim calcmode="lin" valueType="num">
                                      <p:cBhvr>
                                        <p:cTn id="15" dur="1000" fill="hold"/>
                                        <p:tgtEl>
                                          <p:spTgt spid="18"/>
                                        </p:tgtEl>
                                        <p:attrNameLst>
                                          <p:attrName>style.rotation</p:attrName>
                                        </p:attrNameLst>
                                      </p:cBhvr>
                                      <p:tavLst>
                                        <p:tav tm="0">
                                          <p:val>
                                            <p:fltVal val="90"/>
                                          </p:val>
                                        </p:tav>
                                        <p:tav tm="100000">
                                          <p:val>
                                            <p:fltVal val="0"/>
                                          </p:val>
                                        </p:tav>
                                      </p:tavLst>
                                    </p:anim>
                                    <p:animEffect transition="in" filter="fade">
                                      <p:cBhvr>
                                        <p:cTn id="16" dur="1000"/>
                                        <p:tgtEl>
                                          <p:spTgt spid="18"/>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1000"/>
                                        <p:tgtEl>
                                          <p:spTgt spid="24"/>
                                        </p:tgtEl>
                                      </p:cBhvr>
                                    </p:animEffect>
                                    <p:anim calcmode="lin" valueType="num">
                                      <p:cBhvr>
                                        <p:cTn id="22" dur="1000" fill="hold"/>
                                        <p:tgtEl>
                                          <p:spTgt spid="24"/>
                                        </p:tgtEl>
                                        <p:attrNameLst>
                                          <p:attrName>ppt_x</p:attrName>
                                        </p:attrNameLst>
                                      </p:cBhvr>
                                      <p:tavLst>
                                        <p:tav tm="0">
                                          <p:val>
                                            <p:strVal val="#ppt_x"/>
                                          </p:val>
                                        </p:tav>
                                        <p:tav tm="100000">
                                          <p:val>
                                            <p:strVal val="#ppt_x"/>
                                          </p:val>
                                        </p:tav>
                                      </p:tavLst>
                                    </p:anim>
                                    <p:anim calcmode="lin" valueType="num">
                                      <p:cBhvr>
                                        <p:cTn id="23" dur="1000" fill="hold"/>
                                        <p:tgtEl>
                                          <p:spTgt spid="24"/>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1000"/>
                                        <p:tgtEl>
                                          <p:spTgt spid="25"/>
                                        </p:tgtEl>
                                      </p:cBhvr>
                                    </p:animEffect>
                                    <p:anim calcmode="lin" valueType="num">
                                      <p:cBhvr>
                                        <p:cTn id="27" dur="1000" fill="hold"/>
                                        <p:tgtEl>
                                          <p:spTgt spid="25"/>
                                        </p:tgtEl>
                                        <p:attrNameLst>
                                          <p:attrName>ppt_x</p:attrName>
                                        </p:attrNameLst>
                                      </p:cBhvr>
                                      <p:tavLst>
                                        <p:tav tm="0">
                                          <p:val>
                                            <p:strVal val="#ppt_x"/>
                                          </p:val>
                                        </p:tav>
                                        <p:tav tm="100000">
                                          <p:val>
                                            <p:strVal val="#ppt_x"/>
                                          </p:val>
                                        </p:tav>
                                      </p:tavLst>
                                    </p:anim>
                                    <p:anim calcmode="lin" valueType="num">
                                      <p:cBhvr>
                                        <p:cTn id="28" dur="1000" fill="hold"/>
                                        <p:tgtEl>
                                          <p:spTgt spid="25"/>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1000"/>
                                        <p:tgtEl>
                                          <p:spTgt spid="26"/>
                                        </p:tgtEl>
                                      </p:cBhvr>
                                    </p:animEffect>
                                    <p:anim calcmode="lin" valueType="num">
                                      <p:cBhvr>
                                        <p:cTn id="32" dur="1000" fill="hold"/>
                                        <p:tgtEl>
                                          <p:spTgt spid="26"/>
                                        </p:tgtEl>
                                        <p:attrNameLst>
                                          <p:attrName>ppt_x</p:attrName>
                                        </p:attrNameLst>
                                      </p:cBhvr>
                                      <p:tavLst>
                                        <p:tav tm="0">
                                          <p:val>
                                            <p:strVal val="#ppt_x"/>
                                          </p:val>
                                        </p:tav>
                                        <p:tav tm="100000">
                                          <p:val>
                                            <p:strVal val="#ppt_x"/>
                                          </p:val>
                                        </p:tav>
                                      </p:tavLst>
                                    </p:anim>
                                    <p:anim calcmode="lin" valueType="num">
                                      <p:cBhvr>
                                        <p:cTn id="33" dur="1000" fill="hold"/>
                                        <p:tgtEl>
                                          <p:spTgt spid="26"/>
                                        </p:tgtEl>
                                        <p:attrNameLst>
                                          <p:attrName>ppt_y</p:attrName>
                                        </p:attrNameLst>
                                      </p:cBhvr>
                                      <p:tavLst>
                                        <p:tav tm="0">
                                          <p:val>
                                            <p:strVal val="#ppt_y+.1"/>
                                          </p:val>
                                        </p:tav>
                                        <p:tav tm="100000">
                                          <p:val>
                                            <p:strVal val="#ppt_y"/>
                                          </p:val>
                                        </p:tav>
                                      </p:tavLst>
                                    </p:anim>
                                  </p:childTnLst>
                                </p:cTn>
                              </p:par>
                              <p:par>
                                <p:cTn id="34" presetID="31" presetClass="entr" presetSubtype="0"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 calcmode="lin" valueType="num">
                                      <p:cBhvr>
                                        <p:cTn id="36" dur="1000" fill="hold"/>
                                        <p:tgtEl>
                                          <p:spTgt spid="14"/>
                                        </p:tgtEl>
                                        <p:attrNameLst>
                                          <p:attrName>ppt_w</p:attrName>
                                        </p:attrNameLst>
                                      </p:cBhvr>
                                      <p:tavLst>
                                        <p:tav tm="0">
                                          <p:val>
                                            <p:fltVal val="0"/>
                                          </p:val>
                                        </p:tav>
                                        <p:tav tm="100000">
                                          <p:val>
                                            <p:strVal val="#ppt_w"/>
                                          </p:val>
                                        </p:tav>
                                      </p:tavLst>
                                    </p:anim>
                                    <p:anim calcmode="lin" valueType="num">
                                      <p:cBhvr>
                                        <p:cTn id="37" dur="1000" fill="hold"/>
                                        <p:tgtEl>
                                          <p:spTgt spid="14"/>
                                        </p:tgtEl>
                                        <p:attrNameLst>
                                          <p:attrName>ppt_h</p:attrName>
                                        </p:attrNameLst>
                                      </p:cBhvr>
                                      <p:tavLst>
                                        <p:tav tm="0">
                                          <p:val>
                                            <p:fltVal val="0"/>
                                          </p:val>
                                        </p:tav>
                                        <p:tav tm="100000">
                                          <p:val>
                                            <p:strVal val="#ppt_h"/>
                                          </p:val>
                                        </p:tav>
                                      </p:tavLst>
                                    </p:anim>
                                    <p:anim calcmode="lin" valueType="num">
                                      <p:cBhvr>
                                        <p:cTn id="38" dur="1000" fill="hold"/>
                                        <p:tgtEl>
                                          <p:spTgt spid="14"/>
                                        </p:tgtEl>
                                        <p:attrNameLst>
                                          <p:attrName>style.rotation</p:attrName>
                                        </p:attrNameLst>
                                      </p:cBhvr>
                                      <p:tavLst>
                                        <p:tav tm="0">
                                          <p:val>
                                            <p:fltVal val="90"/>
                                          </p:val>
                                        </p:tav>
                                        <p:tav tm="100000">
                                          <p:val>
                                            <p:fltVal val="0"/>
                                          </p:val>
                                        </p:tav>
                                      </p:tavLst>
                                    </p:anim>
                                    <p:animEffect transition="in" filter="fade">
                                      <p:cBhvr>
                                        <p:cTn id="39"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8" grpId="0"/>
      <p:bldP spid="24" grpId="0"/>
    </p:bldLst>
  </p:timing>
</p:sld>
</file>

<file path=ppt/slides/slide8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49"/>
        <p:cNvGrpSpPr/>
        <p:nvPr/>
      </p:nvGrpSpPr>
      <p:grpSpPr>
        <a:xfrm>
          <a:off x="0" y="0"/>
          <a:ext cx="0" cy="0"/>
          <a:chOff x="0" y="0"/>
          <a:chExt cx="0" cy="0"/>
        </a:xfrm>
      </p:grpSpPr>
      <p:sp>
        <p:nvSpPr>
          <p:cNvPr id="450" name="Google Shape;450;p41"/>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81</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30" name="Text Box 2">
            <a:extLst>
              <a:ext uri="{FF2B5EF4-FFF2-40B4-BE49-F238E27FC236}">
                <a16:creationId xmlns="" xmlns:a16="http://schemas.microsoft.com/office/drawing/2014/main" id="{9406D1FD-2B0A-4B03-ADBD-A9A6EE361385}"/>
              </a:ext>
            </a:extLst>
          </p:cNvPr>
          <p:cNvSpPr txBox="1">
            <a:spLocks noChangeArrowheads="1"/>
          </p:cNvSpPr>
          <p:nvPr/>
        </p:nvSpPr>
        <p:spPr bwMode="auto">
          <a:xfrm>
            <a:off x="4348843" y="1106363"/>
            <a:ext cx="3200400" cy="52322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800" b="1" dirty="0">
                <a:solidFill>
                  <a:srgbClr val="00B050"/>
                </a:solidFill>
                <a:latin typeface="+mn-lt"/>
                <a:cs typeface="Arial" panose="020B0604020202020204" pitchFamily="34" charset="0"/>
                <a:sym typeface="Arial" panose="020B0604020202020204" pitchFamily="34" charset="0"/>
              </a:rPr>
              <a:t>So </a:t>
            </a:r>
            <a:r>
              <a:rPr lang="vi-VN" altLang="en-US" sz="2800" b="1" dirty="0">
                <a:solidFill>
                  <a:srgbClr val="00B050"/>
                </a:solidFill>
                <a:latin typeface="+mn-lt"/>
                <a:cs typeface="Arial" panose="020B0604020202020204" pitchFamily="34" charset="0"/>
                <a:sym typeface="Arial" panose="020B0604020202020204" pitchFamily="34" charset="0"/>
              </a:rPr>
              <a:t>sánh p và m?</a:t>
            </a:r>
            <a:endParaRPr lang="en-US" altLang="en-US" sz="2800" b="1" dirty="0">
              <a:solidFill>
                <a:srgbClr val="00B050"/>
              </a:solidFill>
              <a:latin typeface="+mn-lt"/>
              <a:cs typeface="Arial" panose="020B0604020202020204" pitchFamily="34" charset="0"/>
              <a:sym typeface="Arial" panose="020B0604020202020204" pitchFamily="34" charset="0"/>
            </a:endParaRPr>
          </a:p>
        </p:txBody>
      </p:sp>
      <p:sp>
        <p:nvSpPr>
          <p:cNvPr id="31" name="Rectangle 3">
            <a:extLst>
              <a:ext uri="{FF2B5EF4-FFF2-40B4-BE49-F238E27FC236}">
                <a16:creationId xmlns="" xmlns:a16="http://schemas.microsoft.com/office/drawing/2014/main" id="{46B49721-C642-4978-963D-EBF3E408E5D2}"/>
              </a:ext>
            </a:extLst>
          </p:cNvPr>
          <p:cNvSpPr>
            <a:spLocks noChangeArrowheads="1"/>
          </p:cNvSpPr>
          <p:nvPr/>
        </p:nvSpPr>
        <p:spPr bwMode="auto">
          <a:xfrm>
            <a:off x="2151741" y="2271260"/>
            <a:ext cx="3944257" cy="914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dirty="0">
                <a:latin typeface="+mn-lt"/>
                <a:cs typeface="Arial" panose="020B0604020202020204" pitchFamily="34" charset="0"/>
                <a:sym typeface="Arial" panose="020B0604020202020204" pitchFamily="34" charset="0"/>
              </a:rPr>
              <a:t>m: </a:t>
            </a:r>
            <a:r>
              <a:rPr lang="vi-VN" altLang="en-US" sz="2400" dirty="0">
                <a:latin typeface="+mn-lt"/>
                <a:cs typeface="Arial" panose="020B0604020202020204" pitchFamily="34" charset="0"/>
                <a:sym typeface="Arial" panose="020B0604020202020204" pitchFamily="34" charset="0"/>
              </a:rPr>
              <a:t>Nội dung bên trong</a:t>
            </a:r>
            <a:endParaRPr lang="en-US" altLang="en-US" sz="2400" dirty="0">
              <a:latin typeface="+mn-lt"/>
              <a:cs typeface="Arial" panose="020B0604020202020204" pitchFamily="34" charset="0"/>
              <a:sym typeface="Arial" panose="020B0604020202020204" pitchFamily="34" charset="0"/>
            </a:endParaRPr>
          </a:p>
        </p:txBody>
      </p:sp>
      <p:sp>
        <p:nvSpPr>
          <p:cNvPr id="32" name="Text Box 4">
            <a:extLst>
              <a:ext uri="{FF2B5EF4-FFF2-40B4-BE49-F238E27FC236}">
                <a16:creationId xmlns="" xmlns:a16="http://schemas.microsoft.com/office/drawing/2014/main" id="{923E6E18-2D46-4A38-B80A-D9CF2959468B}"/>
              </a:ext>
            </a:extLst>
          </p:cNvPr>
          <p:cNvSpPr txBox="1">
            <a:spLocks noChangeArrowheads="1"/>
          </p:cNvSpPr>
          <p:nvPr/>
        </p:nvSpPr>
        <p:spPr bwMode="auto">
          <a:xfrm>
            <a:off x="1994581" y="1760267"/>
            <a:ext cx="2354262" cy="4619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eaLnBrk="1" hangingPunct="1">
              <a:buFont typeface="Wingdings" panose="05000000000000000000" pitchFamily="2" charset="2"/>
              <a:buChar char="§"/>
            </a:pPr>
            <a:r>
              <a:rPr lang="vi-VN" altLang="en-US" sz="2400" b="1" dirty="0">
                <a:solidFill>
                  <a:srgbClr val="0000CC"/>
                </a:solidFill>
                <a:latin typeface="+mn-lt"/>
                <a:cs typeface="Arial" panose="020B0604020202020204" pitchFamily="34" charset="0"/>
                <a:sym typeface="Arial" panose="020B0604020202020204" pitchFamily="34" charset="0"/>
              </a:rPr>
              <a:t>Về mặt chất:</a:t>
            </a:r>
            <a:endParaRPr lang="en-US" altLang="en-US" sz="2400" b="1" dirty="0">
              <a:solidFill>
                <a:srgbClr val="0000CC"/>
              </a:solidFill>
              <a:latin typeface="+mn-lt"/>
              <a:cs typeface="Arial" panose="020B0604020202020204" pitchFamily="34" charset="0"/>
              <a:sym typeface="Arial" panose="020B0604020202020204" pitchFamily="34" charset="0"/>
            </a:endParaRPr>
          </a:p>
        </p:txBody>
      </p:sp>
      <p:sp>
        <p:nvSpPr>
          <p:cNvPr id="33" name="Rectangle 5">
            <a:extLst>
              <a:ext uri="{FF2B5EF4-FFF2-40B4-BE49-F238E27FC236}">
                <a16:creationId xmlns="" xmlns:a16="http://schemas.microsoft.com/office/drawing/2014/main" id="{9E886F39-38EE-432A-9118-3CE3EF2FC16F}"/>
              </a:ext>
            </a:extLst>
          </p:cNvPr>
          <p:cNvSpPr>
            <a:spLocks noChangeArrowheads="1"/>
          </p:cNvSpPr>
          <p:nvPr/>
        </p:nvSpPr>
        <p:spPr bwMode="auto">
          <a:xfrm>
            <a:off x="6809467" y="2271260"/>
            <a:ext cx="2944132" cy="914400"/>
          </a:xfrm>
          <a:prstGeom prst="rect">
            <a:avLst/>
          </a:prstGeom>
          <a:solidFill>
            <a:schemeClr val="bg1"/>
          </a:solidFill>
          <a:ln w="9525">
            <a:solidFill>
              <a:schemeClr val="tx1"/>
            </a:solidFill>
            <a:miter lim="800000"/>
            <a:headEnd/>
            <a:tailEnd/>
          </a:ln>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r>
              <a:rPr lang="vi-VN" sz="2400" dirty="0">
                <a:latin typeface="+mn-lt"/>
                <a:cs typeface="Arial" panose="020B0604020202020204" pitchFamily="34" charset="0"/>
                <a:sym typeface="Arial" panose="020B0604020202020204" pitchFamily="34" charset="0"/>
              </a:rPr>
              <a:t>p</a:t>
            </a:r>
            <a:r>
              <a:rPr lang="en-US"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Hình</a:t>
            </a:r>
            <a:r>
              <a:rPr lang="en-US"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thức</a:t>
            </a:r>
            <a:r>
              <a:rPr lang="en-US"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biểu</a:t>
            </a:r>
            <a:endParaRPr lang="vi-VN" sz="2400" dirty="0">
              <a:latin typeface="+mn-lt"/>
              <a:cs typeface="Arial" panose="020B0604020202020204" pitchFamily="34" charset="0"/>
              <a:sym typeface="Arial" panose="020B0604020202020204" pitchFamily="34" charset="0"/>
            </a:endParaRPr>
          </a:p>
          <a:p>
            <a:pPr algn="ctr" eaLnBrk="1" hangingPunct="1">
              <a:defRPr/>
            </a:pPr>
            <a:r>
              <a:rPr lang="vi-VN" sz="2400" dirty="0">
                <a:latin typeface="+mn-lt"/>
                <a:cs typeface="Arial" panose="020B0604020202020204" pitchFamily="34" charset="0"/>
                <a:sym typeface="Arial" panose="020B0604020202020204" pitchFamily="34" charset="0"/>
              </a:rPr>
              <a:t>H</a:t>
            </a:r>
            <a:r>
              <a:rPr lang="en-US" sz="2400" dirty="0" err="1">
                <a:latin typeface="+mn-lt"/>
                <a:cs typeface="Arial" panose="020B0604020202020204" pitchFamily="34" charset="0"/>
                <a:sym typeface="Arial" panose="020B0604020202020204" pitchFamily="34" charset="0"/>
              </a:rPr>
              <a:t>iện</a:t>
            </a:r>
            <a:r>
              <a:rPr lang="vi-VN"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bên</a:t>
            </a:r>
            <a:r>
              <a:rPr lang="en-US"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ngoài</a:t>
            </a:r>
            <a:endParaRPr lang="en-US" sz="2400" dirty="0">
              <a:latin typeface="+mn-lt"/>
              <a:cs typeface="Arial" panose="020B0604020202020204" pitchFamily="34" charset="0"/>
              <a:sym typeface="Arial" panose="020B0604020202020204" pitchFamily="34" charset="0"/>
            </a:endParaRPr>
          </a:p>
        </p:txBody>
      </p:sp>
      <p:sp>
        <p:nvSpPr>
          <p:cNvPr id="34" name="Line 6">
            <a:extLst>
              <a:ext uri="{FF2B5EF4-FFF2-40B4-BE49-F238E27FC236}">
                <a16:creationId xmlns="" xmlns:a16="http://schemas.microsoft.com/office/drawing/2014/main" id="{3C15286A-644C-4345-930B-E5BD4A2ED385}"/>
              </a:ext>
            </a:extLst>
          </p:cNvPr>
          <p:cNvSpPr>
            <a:spLocks noChangeShapeType="1"/>
          </p:cNvSpPr>
          <p:nvPr/>
        </p:nvSpPr>
        <p:spPr bwMode="auto">
          <a:xfrm>
            <a:off x="6095998" y="2569030"/>
            <a:ext cx="713469"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mj-lt"/>
            </a:endParaRPr>
          </a:p>
        </p:txBody>
      </p:sp>
      <p:sp>
        <p:nvSpPr>
          <p:cNvPr id="35" name="Text Box 7">
            <a:extLst>
              <a:ext uri="{FF2B5EF4-FFF2-40B4-BE49-F238E27FC236}">
                <a16:creationId xmlns="" xmlns:a16="http://schemas.microsoft.com/office/drawing/2014/main" id="{C0B94B8E-F398-4FEA-BC2A-A8F96F9848CC}"/>
              </a:ext>
            </a:extLst>
          </p:cNvPr>
          <p:cNvSpPr txBox="1">
            <a:spLocks noChangeArrowheads="1"/>
          </p:cNvSpPr>
          <p:nvPr/>
        </p:nvSpPr>
        <p:spPr bwMode="auto">
          <a:xfrm>
            <a:off x="2151743" y="3185660"/>
            <a:ext cx="2630848"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eaLnBrk="1" hangingPunct="1">
              <a:buFont typeface="Wingdings" panose="05000000000000000000" pitchFamily="2" charset="2"/>
              <a:buChar char="§"/>
            </a:pPr>
            <a:r>
              <a:rPr lang="vi-VN" altLang="en-US" sz="2400" b="1" dirty="0">
                <a:solidFill>
                  <a:srgbClr val="0000CC"/>
                </a:solidFill>
                <a:latin typeface="+mn-lt"/>
                <a:cs typeface="Arial" panose="020B0604020202020204" pitchFamily="34" charset="0"/>
                <a:sym typeface="Arial" panose="020B0604020202020204" pitchFamily="34" charset="0"/>
              </a:rPr>
              <a:t>Về mặt lượng:</a:t>
            </a:r>
            <a:endParaRPr lang="en-US" altLang="en-US" sz="2400" b="1" dirty="0">
              <a:solidFill>
                <a:srgbClr val="0000CC"/>
              </a:solidFill>
              <a:latin typeface="+mn-lt"/>
              <a:cs typeface="Arial" panose="020B0604020202020204" pitchFamily="34" charset="0"/>
              <a:sym typeface="Arial" panose="020B0604020202020204" pitchFamily="34" charset="0"/>
            </a:endParaRPr>
          </a:p>
        </p:txBody>
      </p:sp>
      <p:graphicFrame>
        <p:nvGraphicFramePr>
          <p:cNvPr id="36" name="Group 8">
            <a:extLst>
              <a:ext uri="{FF2B5EF4-FFF2-40B4-BE49-F238E27FC236}">
                <a16:creationId xmlns="" xmlns:a16="http://schemas.microsoft.com/office/drawing/2014/main" id="{1FC3CCEC-194C-4EA6-8D5A-16690649C35A}"/>
              </a:ext>
            </a:extLst>
          </p:cNvPr>
          <p:cNvGraphicFramePr>
            <a:graphicFrameLocks noGrp="1"/>
          </p:cNvGraphicFramePr>
          <p:nvPr>
            <p:extLst>
              <p:ext uri="{D42A27DB-BD31-4B8C-83A1-F6EECF244321}">
                <p14:modId xmlns:p14="http://schemas.microsoft.com/office/powerpoint/2010/main" val="678595353"/>
              </p:ext>
            </p:extLst>
          </p:nvPr>
        </p:nvGraphicFramePr>
        <p:xfrm>
          <a:off x="2151743" y="3800022"/>
          <a:ext cx="7703457" cy="3008847"/>
        </p:xfrm>
        <a:graphic>
          <a:graphicData uri="http://schemas.openxmlformats.org/drawingml/2006/table">
            <a:tbl>
              <a:tblPr/>
              <a:tblGrid>
                <a:gridCol w="3944257">
                  <a:extLst>
                    <a:ext uri="{9D8B030D-6E8A-4147-A177-3AD203B41FA5}">
                      <a16:colId xmlns="" xmlns:a16="http://schemas.microsoft.com/office/drawing/2014/main" val="20000"/>
                    </a:ext>
                  </a:extLst>
                </a:gridCol>
                <a:gridCol w="3759200">
                  <a:extLst>
                    <a:ext uri="{9D8B030D-6E8A-4147-A177-3AD203B41FA5}">
                      <a16:colId xmlns="" xmlns:a16="http://schemas.microsoft.com/office/drawing/2014/main" val="20001"/>
                    </a:ext>
                  </a:extLst>
                </a:gridCol>
              </a:tblGrid>
              <a:tr h="53999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vi-VN" sz="2400" b="0" i="0" u="none" strike="noStrike" cap="none" normalizeH="0" baseline="0" dirty="0">
                          <a:ln>
                            <a:noFill/>
                          </a:ln>
                          <a:solidFill>
                            <a:schemeClr val="bg1"/>
                          </a:solidFill>
                          <a:effectLst/>
                          <a:latin typeface="+mn-lt"/>
                        </a:rPr>
                        <a:t>Tư bản cá biệt</a:t>
                      </a:r>
                      <a:endParaRPr kumimoji="0" lang="en-US" sz="2400" b="0" i="0" u="none" strike="noStrike" cap="none" normalizeH="0" baseline="0" dirty="0">
                        <a:ln>
                          <a:noFill/>
                        </a:ln>
                        <a:solidFill>
                          <a:schemeClr val="bg1"/>
                        </a:solidFill>
                        <a:effectLst/>
                        <a:latin typeface="+mn-lt"/>
                      </a:endParaRP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7030A0"/>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bg1"/>
                          </a:solidFill>
                          <a:effectLst/>
                          <a:latin typeface="+mn-lt"/>
                        </a:rPr>
                        <a:t>Tư</a:t>
                      </a:r>
                      <a:r>
                        <a:rPr kumimoji="0" lang="en-US" sz="2400" b="0" i="0" u="none" strike="noStrike" cap="none" normalizeH="0" baseline="0" dirty="0">
                          <a:ln>
                            <a:noFill/>
                          </a:ln>
                          <a:solidFill>
                            <a:schemeClr val="bg1"/>
                          </a:solidFill>
                          <a:effectLst/>
                          <a:latin typeface="+mn-lt"/>
                        </a:rPr>
                        <a:t> </a:t>
                      </a:r>
                      <a:r>
                        <a:rPr kumimoji="0" lang="vi-VN" sz="2400" b="0" i="0" u="none" strike="noStrike" cap="none" normalizeH="0" baseline="0" dirty="0">
                          <a:ln>
                            <a:noFill/>
                          </a:ln>
                          <a:solidFill>
                            <a:schemeClr val="bg1"/>
                          </a:solidFill>
                          <a:effectLst/>
                          <a:latin typeface="+mn-lt"/>
                        </a:rPr>
                        <a:t>bản xã hội</a:t>
                      </a:r>
                      <a:endParaRPr kumimoji="0" lang="en-US" sz="2400" b="0" i="0" u="none" strike="noStrike" cap="none" normalizeH="0" baseline="0" dirty="0">
                        <a:ln>
                          <a:noFill/>
                        </a:ln>
                        <a:solidFill>
                          <a:schemeClr val="bg1"/>
                        </a:solidFill>
                        <a:effectLst/>
                        <a:latin typeface="+mn-lt"/>
                      </a:endParaRP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7030A0"/>
                    </a:solidFill>
                  </a:tcPr>
                </a:tc>
                <a:extLst>
                  <a:ext uri="{0D108BD9-81ED-4DB2-BD59-A6C34878D82A}">
                    <a16:rowId xmlns="" xmlns:a16="http://schemas.microsoft.com/office/drawing/2014/main" val="10000"/>
                  </a:ext>
                </a:extLst>
              </a:tr>
              <a:tr h="7476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c¶  &gt; </a:t>
                      </a: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a:t>
                      </a:r>
                      <a:r>
                        <a:rPr kumimoji="0" lang="en-US" sz="2400" b="0" i="0" u="none" strike="noStrike" cap="none" normalizeH="0" baseline="0" dirty="0" err="1">
                          <a:ln>
                            <a:noFill/>
                          </a:ln>
                          <a:solidFill>
                            <a:srgbClr val="002060"/>
                          </a:solidFill>
                          <a:effectLst/>
                          <a:latin typeface=".VnTime" pitchFamily="34" charset="0"/>
                        </a:rPr>
                        <a:t>trÞ</a:t>
                      </a:r>
                      <a:r>
                        <a:rPr kumimoji="0" lang="en-US" sz="2400" b="0" i="0" u="none" strike="noStrike" cap="none" normalizeH="0" baseline="0" dirty="0">
                          <a:ln>
                            <a:noFill/>
                          </a:ln>
                          <a:solidFill>
                            <a:srgbClr val="002060"/>
                          </a:solidFill>
                          <a:effectLst/>
                          <a:latin typeface=".VnTime" pitchFamily="34" charset="0"/>
                        </a:rPr>
                        <a:t>            p &gt; m</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3">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VnTime" pitchFamily="34" charset="0"/>
                        </a:rPr>
                        <a:t>   </a:t>
                      </a:r>
                      <a:r>
                        <a:rPr kumimoji="0" lang="en-US" sz="2400" b="0" i="0" u="none" strike="noStrike" cap="none" normalizeH="0" baseline="0" dirty="0">
                          <a:ln>
                            <a:noFill/>
                          </a:ln>
                          <a:solidFill>
                            <a:srgbClr val="002060"/>
                          </a:solidFill>
                          <a:effectLst/>
                          <a:latin typeface=".VnTime" pitchFamily="34" charset="0"/>
                        </a:rPr>
                        <a:t>p  =   m</a:t>
                      </a: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70635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c¶ = </a:t>
                      </a: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a:t>
                      </a:r>
                      <a:r>
                        <a:rPr kumimoji="0" lang="en-US" sz="2400" b="0" i="0" u="none" strike="noStrike" cap="none" normalizeH="0" baseline="0" dirty="0" err="1">
                          <a:ln>
                            <a:noFill/>
                          </a:ln>
                          <a:solidFill>
                            <a:srgbClr val="002060"/>
                          </a:solidFill>
                          <a:effectLst/>
                          <a:latin typeface=".VnTime" pitchFamily="34" charset="0"/>
                        </a:rPr>
                        <a:t>trÞ</a:t>
                      </a:r>
                      <a:r>
                        <a:rPr kumimoji="0" lang="en-US" sz="2400" b="0" i="0" u="none" strike="noStrike" cap="none" normalizeH="0" baseline="0" dirty="0">
                          <a:ln>
                            <a:noFill/>
                          </a:ln>
                          <a:solidFill>
                            <a:srgbClr val="002060"/>
                          </a:solidFill>
                          <a:effectLst/>
                          <a:latin typeface=".VnTime" pitchFamily="34" charset="0"/>
                        </a:rPr>
                        <a:t>             p = m</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extLst>
                  <a:ext uri="{0D108BD9-81ED-4DB2-BD59-A6C34878D82A}">
                    <a16:rowId xmlns="" xmlns:a16="http://schemas.microsoft.com/office/drawing/2014/main" val="10002"/>
                  </a:ext>
                </a:extLst>
              </a:tr>
              <a:tr h="70635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c¶  &lt; </a:t>
                      </a: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a:t>
                      </a:r>
                      <a:r>
                        <a:rPr kumimoji="0" lang="en-US" sz="2400" b="0" i="0" u="none" strike="noStrike" cap="none" normalizeH="0" baseline="0" dirty="0" err="1">
                          <a:ln>
                            <a:noFill/>
                          </a:ln>
                          <a:solidFill>
                            <a:srgbClr val="002060"/>
                          </a:solidFill>
                          <a:effectLst/>
                          <a:latin typeface=".VnTime" pitchFamily="34" charset="0"/>
                        </a:rPr>
                        <a:t>trÞ</a:t>
                      </a:r>
                      <a:r>
                        <a:rPr kumimoji="0" lang="en-US" sz="2400" b="0" i="0" u="none" strike="noStrike" cap="none" normalizeH="0" baseline="0" dirty="0">
                          <a:ln>
                            <a:noFill/>
                          </a:ln>
                          <a:solidFill>
                            <a:srgbClr val="002060"/>
                          </a:solidFill>
                          <a:effectLst/>
                          <a:latin typeface=".VnTime" pitchFamily="34" charset="0"/>
                        </a:rPr>
                        <a:t>            p &lt; m</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extLst>
                  <a:ext uri="{0D108BD9-81ED-4DB2-BD59-A6C34878D82A}">
                    <a16:rowId xmlns="" xmlns:a16="http://schemas.microsoft.com/office/drawing/2014/main" val="10003"/>
                  </a:ext>
                </a:extLst>
              </a:tr>
            </a:tbl>
          </a:graphicData>
        </a:graphic>
      </p:graphicFrame>
      <p:sp>
        <p:nvSpPr>
          <p:cNvPr id="37" name="Line 23">
            <a:extLst>
              <a:ext uri="{FF2B5EF4-FFF2-40B4-BE49-F238E27FC236}">
                <a16:creationId xmlns="" xmlns:a16="http://schemas.microsoft.com/office/drawing/2014/main" id="{470DD06D-2B71-421C-9544-B75D81BA265E}"/>
              </a:ext>
            </a:extLst>
          </p:cNvPr>
          <p:cNvSpPr>
            <a:spLocks noChangeShapeType="1"/>
          </p:cNvSpPr>
          <p:nvPr/>
        </p:nvSpPr>
        <p:spPr bwMode="auto">
          <a:xfrm>
            <a:off x="4437743" y="5376410"/>
            <a:ext cx="3810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mj-lt"/>
            </a:endParaRPr>
          </a:p>
        </p:txBody>
      </p:sp>
      <p:sp>
        <p:nvSpPr>
          <p:cNvPr id="38" name="Line 24">
            <a:extLst>
              <a:ext uri="{FF2B5EF4-FFF2-40B4-BE49-F238E27FC236}">
                <a16:creationId xmlns="" xmlns:a16="http://schemas.microsoft.com/office/drawing/2014/main" id="{E54BC2B1-3F07-4301-B8A6-1AAED6D19619}"/>
              </a:ext>
            </a:extLst>
          </p:cNvPr>
          <p:cNvSpPr>
            <a:spLocks noChangeShapeType="1"/>
          </p:cNvSpPr>
          <p:nvPr/>
        </p:nvSpPr>
        <p:spPr bwMode="auto">
          <a:xfrm>
            <a:off x="4437743" y="4592185"/>
            <a:ext cx="3810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mj-lt"/>
            </a:endParaRPr>
          </a:p>
        </p:txBody>
      </p:sp>
      <p:sp>
        <p:nvSpPr>
          <p:cNvPr id="39" name="Line 25">
            <a:extLst>
              <a:ext uri="{FF2B5EF4-FFF2-40B4-BE49-F238E27FC236}">
                <a16:creationId xmlns="" xmlns:a16="http://schemas.microsoft.com/office/drawing/2014/main" id="{9F3AE75C-FB4E-4047-B84E-E046E036A59A}"/>
              </a:ext>
            </a:extLst>
          </p:cNvPr>
          <p:cNvSpPr>
            <a:spLocks noChangeShapeType="1"/>
          </p:cNvSpPr>
          <p:nvPr/>
        </p:nvSpPr>
        <p:spPr bwMode="auto">
          <a:xfrm>
            <a:off x="4437743" y="6103485"/>
            <a:ext cx="3810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mj-lt"/>
            </a:endParaRPr>
          </a:p>
        </p:txBody>
      </p:sp>
      <p:graphicFrame>
        <p:nvGraphicFramePr>
          <p:cNvPr id="40" name="Object 26">
            <a:extLst>
              <a:ext uri="{FF2B5EF4-FFF2-40B4-BE49-F238E27FC236}">
                <a16:creationId xmlns="" xmlns:a16="http://schemas.microsoft.com/office/drawing/2014/main" id="{92BA64A4-7AA4-4B79-BA9E-2F6D8A50ED68}"/>
              </a:ext>
            </a:extLst>
          </p:cNvPr>
          <p:cNvGraphicFramePr>
            <a:graphicFrameLocks noChangeAspect="1"/>
          </p:cNvGraphicFramePr>
          <p:nvPr>
            <p:extLst>
              <p:ext uri="{D42A27DB-BD31-4B8C-83A1-F6EECF244321}">
                <p14:modId xmlns:p14="http://schemas.microsoft.com/office/powerpoint/2010/main" val="3942570206"/>
              </p:ext>
            </p:extLst>
          </p:nvPr>
        </p:nvGraphicFramePr>
        <p:xfrm>
          <a:off x="7535182" y="5287837"/>
          <a:ext cx="533400" cy="595312"/>
        </p:xfrm>
        <a:graphic>
          <a:graphicData uri="http://schemas.openxmlformats.org/presentationml/2006/ole">
            <mc:AlternateContent xmlns:mc="http://schemas.openxmlformats.org/markup-compatibility/2006">
              <mc:Choice xmlns:v="urn:schemas-microsoft-com:vml" Requires="v">
                <p:oleObj spid="_x0000_s1036" name="Equation" r:id="rId4" imgW="291973" imgH="253890" progId="Equation.3">
                  <p:embed/>
                </p:oleObj>
              </mc:Choice>
              <mc:Fallback>
                <p:oleObj name="Equation" r:id="rId4" imgW="291973" imgH="253890" progId="Equation.3">
                  <p:embed/>
                  <p:pic>
                    <p:nvPicPr>
                      <p:cNvPr id="88090" name="Object 26">
                        <a:extLst>
                          <a:ext uri="{FF2B5EF4-FFF2-40B4-BE49-F238E27FC236}">
                            <a16:creationId xmlns="" xmlns:a16="http://schemas.microsoft.com/office/drawing/2014/main" id="{ECB96791-A3A4-416D-A975-DEBA5A56562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35182" y="5287837"/>
                        <a:ext cx="533400" cy="595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1" name="Object 27">
            <a:extLst>
              <a:ext uri="{FF2B5EF4-FFF2-40B4-BE49-F238E27FC236}">
                <a16:creationId xmlns="" xmlns:a16="http://schemas.microsoft.com/office/drawing/2014/main" id="{2DA702FF-7BBF-44B4-8A97-439A1D7582D2}"/>
              </a:ext>
            </a:extLst>
          </p:cNvPr>
          <p:cNvGraphicFramePr>
            <a:graphicFrameLocks noChangeAspect="1"/>
          </p:cNvGraphicFramePr>
          <p:nvPr>
            <p:extLst>
              <p:ext uri="{D42A27DB-BD31-4B8C-83A1-F6EECF244321}">
                <p14:modId xmlns:p14="http://schemas.microsoft.com/office/powerpoint/2010/main" val="3440777471"/>
              </p:ext>
            </p:extLst>
          </p:nvPr>
        </p:nvGraphicFramePr>
        <p:xfrm>
          <a:off x="8161791" y="5287837"/>
          <a:ext cx="533400" cy="579438"/>
        </p:xfrm>
        <a:graphic>
          <a:graphicData uri="http://schemas.openxmlformats.org/presentationml/2006/ole">
            <mc:AlternateContent xmlns:mc="http://schemas.openxmlformats.org/markup-compatibility/2006">
              <mc:Choice xmlns:v="urn:schemas-microsoft-com:vml" Requires="v">
                <p:oleObj spid="_x0000_s1037" name="Microsoft Equation 3.0" r:id="rId6" imgW="291973" imgH="253890" progId="Equation.3">
                  <p:embed/>
                </p:oleObj>
              </mc:Choice>
              <mc:Fallback>
                <p:oleObj name="Microsoft Equation 3.0" r:id="rId6" imgW="291973" imgH="253890" progId="Equation.3">
                  <p:embed/>
                  <p:pic>
                    <p:nvPicPr>
                      <p:cNvPr id="88091" name="Object 27">
                        <a:extLst>
                          <a:ext uri="{FF2B5EF4-FFF2-40B4-BE49-F238E27FC236}">
                            <a16:creationId xmlns="" xmlns:a16="http://schemas.microsoft.com/office/drawing/2014/main" id="{420BADDD-A2E8-4026-9DDE-6BC2E3444E8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61791" y="5287837"/>
                        <a:ext cx="533400"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15" name="Picture 14"/>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63096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box(in)">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diamond(in)">
                                      <p:cBhvr>
                                        <p:cTn id="12" dur="2000"/>
                                        <p:tgtEl>
                                          <p:spTgt spid="32"/>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grpId="0"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circle(in)">
                                      <p:cBhvr>
                                        <p:cTn id="17" dur="2000"/>
                                        <p:tgtEl>
                                          <p:spTgt spid="31"/>
                                        </p:tgtEl>
                                      </p:cBhvr>
                                    </p:animEffect>
                                  </p:childTnLst>
                                </p:cTn>
                              </p:par>
                              <p:par>
                                <p:cTn id="18" presetID="6" presetClass="entr" presetSubtype="16" fill="hold" nodeType="withEffect">
                                  <p:stCondLst>
                                    <p:cond delay="0"/>
                                  </p:stCondLst>
                                  <p:childTnLst>
                                    <p:set>
                                      <p:cBhvr>
                                        <p:cTn id="19" dur="1" fill="hold">
                                          <p:stCondLst>
                                            <p:cond delay="0"/>
                                          </p:stCondLst>
                                        </p:cTn>
                                        <p:tgtEl>
                                          <p:spTgt spid="34"/>
                                        </p:tgtEl>
                                        <p:attrNameLst>
                                          <p:attrName>style.visibility</p:attrName>
                                        </p:attrNameLst>
                                      </p:cBhvr>
                                      <p:to>
                                        <p:strVal val="visible"/>
                                      </p:to>
                                    </p:set>
                                    <p:animEffect transition="in" filter="circle(in)">
                                      <p:cBhvr>
                                        <p:cTn id="20" dur="2000"/>
                                        <p:tgtEl>
                                          <p:spTgt spid="34"/>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circle(in)">
                                      <p:cBhvr>
                                        <p:cTn id="23" dur="2000"/>
                                        <p:tgtEl>
                                          <p:spTgt spid="33"/>
                                        </p:tgtEl>
                                      </p:cBhvr>
                                    </p:animEffect>
                                  </p:childTnLst>
                                </p:cTn>
                              </p:par>
                            </p:childTnLst>
                          </p:cTn>
                        </p:par>
                      </p:childTnLst>
                    </p:cTn>
                  </p:par>
                  <p:par>
                    <p:cTn id="24" fill="hold">
                      <p:stCondLst>
                        <p:cond delay="indefinite"/>
                      </p:stCondLst>
                      <p:childTnLst>
                        <p:par>
                          <p:cTn id="25" fill="hold">
                            <p:stCondLst>
                              <p:cond delay="0"/>
                            </p:stCondLst>
                            <p:childTnLst>
                              <p:par>
                                <p:cTn id="26" presetID="8" presetClass="entr" presetSubtype="16" fill="hold" grpId="0" nodeType="clickEffect">
                                  <p:stCondLst>
                                    <p:cond delay="0"/>
                                  </p:stCondLst>
                                  <p:childTnLst>
                                    <p:set>
                                      <p:cBhvr>
                                        <p:cTn id="27" dur="1" fill="hold">
                                          <p:stCondLst>
                                            <p:cond delay="0"/>
                                          </p:stCondLst>
                                        </p:cTn>
                                        <p:tgtEl>
                                          <p:spTgt spid="35"/>
                                        </p:tgtEl>
                                        <p:attrNameLst>
                                          <p:attrName>style.visibility</p:attrName>
                                        </p:attrNameLst>
                                      </p:cBhvr>
                                      <p:to>
                                        <p:strVal val="visible"/>
                                      </p:to>
                                    </p:set>
                                    <p:animEffect transition="in" filter="diamond(in)">
                                      <p:cBhvr>
                                        <p:cTn id="28" dur="2000"/>
                                        <p:tgtEl>
                                          <p:spTgt spid="35"/>
                                        </p:tgtEl>
                                      </p:cBhvr>
                                    </p:animEffect>
                                  </p:childTnLst>
                                </p:cTn>
                              </p:par>
                            </p:childTnLst>
                          </p:cTn>
                        </p:par>
                      </p:childTnLst>
                    </p:cTn>
                  </p:par>
                  <p:par>
                    <p:cTn id="29" fill="hold">
                      <p:stCondLst>
                        <p:cond delay="indefinite"/>
                      </p:stCondLst>
                      <p:childTnLst>
                        <p:par>
                          <p:cTn id="30" fill="hold">
                            <p:stCondLst>
                              <p:cond delay="0"/>
                            </p:stCondLst>
                            <p:childTnLst>
                              <p:par>
                                <p:cTn id="31" presetID="8" presetClass="entr" presetSubtype="16" fill="hold" nodeType="click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diamond(in)">
                                      <p:cBhvr>
                                        <p:cTn id="33" dur="2000"/>
                                        <p:tgtEl>
                                          <p:spTgt spid="36"/>
                                        </p:tgtEl>
                                      </p:cBhvr>
                                    </p:animEffect>
                                  </p:childTnLst>
                                </p:cTn>
                              </p:par>
                            </p:childTnLst>
                          </p:cTn>
                        </p:par>
                      </p:childTnLst>
                    </p:cTn>
                  </p:par>
                  <p:par>
                    <p:cTn id="34" fill="hold">
                      <p:stCondLst>
                        <p:cond delay="indefinite"/>
                      </p:stCondLst>
                      <p:childTnLst>
                        <p:par>
                          <p:cTn id="35" fill="hold">
                            <p:stCondLst>
                              <p:cond delay="0"/>
                            </p:stCondLst>
                            <p:childTnLst>
                              <p:par>
                                <p:cTn id="36" presetID="20" presetClass="entr" presetSubtype="0" fill="hold" nodeType="click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wedge">
                                      <p:cBhvr>
                                        <p:cTn id="38" dur="2000"/>
                                        <p:tgtEl>
                                          <p:spTgt spid="37"/>
                                        </p:tgtEl>
                                      </p:cBhvr>
                                    </p:animEffect>
                                  </p:childTnLst>
                                </p:cTn>
                              </p:par>
                              <p:par>
                                <p:cTn id="39" presetID="20" presetClass="entr" presetSubtype="0" fill="hold" nodeType="with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wedge">
                                      <p:cBhvr>
                                        <p:cTn id="41" dur="2000"/>
                                        <p:tgtEl>
                                          <p:spTgt spid="38"/>
                                        </p:tgtEl>
                                      </p:cBhvr>
                                    </p:animEffect>
                                  </p:childTnLst>
                                </p:cTn>
                              </p:par>
                              <p:par>
                                <p:cTn id="42" presetID="20" presetClass="entr" presetSubtype="0" fill="hold" nodeType="with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wedge">
                                      <p:cBhvr>
                                        <p:cTn id="44" dur="2000"/>
                                        <p:tgtEl>
                                          <p:spTgt spid="39"/>
                                        </p:tgtEl>
                                      </p:cBhvr>
                                    </p:animEffect>
                                  </p:childTnLst>
                                </p:cTn>
                              </p:par>
                              <p:par>
                                <p:cTn id="45" presetID="20" presetClass="entr" presetSubtype="0" fill="hold" nodeType="with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wedge">
                                      <p:cBhvr>
                                        <p:cTn id="47" dur="2000"/>
                                        <p:tgtEl>
                                          <p:spTgt spid="40"/>
                                        </p:tgtEl>
                                      </p:cBhvr>
                                    </p:animEffect>
                                  </p:childTnLst>
                                </p:cTn>
                              </p:par>
                              <p:par>
                                <p:cTn id="48" presetID="20" presetClass="entr" presetSubtype="0" fill="hold" nodeType="withEffect">
                                  <p:stCondLst>
                                    <p:cond delay="0"/>
                                  </p:stCondLst>
                                  <p:childTnLst>
                                    <p:set>
                                      <p:cBhvr>
                                        <p:cTn id="49" dur="1" fill="hold">
                                          <p:stCondLst>
                                            <p:cond delay="0"/>
                                          </p:stCondLst>
                                        </p:cTn>
                                        <p:tgtEl>
                                          <p:spTgt spid="41"/>
                                        </p:tgtEl>
                                        <p:attrNameLst>
                                          <p:attrName>style.visibility</p:attrName>
                                        </p:attrNameLst>
                                      </p:cBhvr>
                                      <p:to>
                                        <p:strVal val="visible"/>
                                      </p:to>
                                    </p:set>
                                    <p:animEffect transition="in" filter="wedge">
                                      <p:cBhvr>
                                        <p:cTn id="50" dur="2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animBg="1"/>
      <p:bldP spid="33" grpId="0" animBg="1"/>
      <p:bldP spid="3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grpSp>
        <p:nvGrpSpPr>
          <p:cNvPr id="235" name="Google Shape;235;p26"/>
          <p:cNvGrpSpPr/>
          <p:nvPr/>
        </p:nvGrpSpPr>
        <p:grpSpPr>
          <a:xfrm>
            <a:off x="214571" y="627884"/>
            <a:ext cx="3239830" cy="5558483"/>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62" name="Rectangle 1">
            <a:extLst>
              <a:ext uri="{FF2B5EF4-FFF2-40B4-BE49-F238E27FC236}">
                <a16:creationId xmlns="" xmlns:a16="http://schemas.microsoft.com/office/drawing/2014/main" id="{60F2F312-A3A5-45D0-A44D-0FC45D5AD836}"/>
              </a:ext>
            </a:extLst>
          </p:cNvPr>
          <p:cNvSpPr>
            <a:spLocks noChangeArrowheads="1"/>
          </p:cNvSpPr>
          <p:nvPr/>
        </p:nvSpPr>
        <p:spPr bwMode="auto">
          <a:xfrm>
            <a:off x="3532898" y="1081102"/>
            <a:ext cx="8368816"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200" b="1" dirty="0" err="1">
                <a:solidFill>
                  <a:srgbClr val="C00000"/>
                </a:solidFill>
                <a:latin typeface="+mn-lt"/>
                <a:cs typeface="Times New Roman" panose="02020603050405020304" pitchFamily="18" charset="0"/>
              </a:rPr>
              <a:t>Phạm</a:t>
            </a:r>
            <a:r>
              <a:rPr lang="en-US" altLang="en-US" sz="2200" b="1" dirty="0">
                <a:solidFill>
                  <a:srgbClr val="C00000"/>
                </a:solidFill>
                <a:latin typeface="+mn-lt"/>
                <a:cs typeface="Times New Roman" panose="02020603050405020304" pitchFamily="18" charset="0"/>
              </a:rPr>
              <a:t> </a:t>
            </a:r>
            <a:r>
              <a:rPr lang="en-US" altLang="en-US" sz="2200" b="1" dirty="0" err="1">
                <a:solidFill>
                  <a:srgbClr val="C00000"/>
                </a:solidFill>
                <a:latin typeface="+mn-lt"/>
                <a:cs typeface="Times New Roman" panose="02020603050405020304" pitchFamily="18" charset="0"/>
              </a:rPr>
              <a:t>trù</a:t>
            </a:r>
            <a:r>
              <a:rPr lang="en-US" altLang="en-US" sz="2200" b="1" dirty="0">
                <a:solidFill>
                  <a:srgbClr val="C00000"/>
                </a:solidFill>
                <a:latin typeface="+mn-lt"/>
                <a:cs typeface="Times New Roman" panose="02020603050405020304" pitchFamily="18" charset="0"/>
              </a:rPr>
              <a:t> </a:t>
            </a:r>
            <a:r>
              <a:rPr lang="en-US" altLang="en-US" sz="2200" b="1" dirty="0" err="1">
                <a:solidFill>
                  <a:srgbClr val="C00000"/>
                </a:solidFill>
                <a:latin typeface="+mn-lt"/>
                <a:cs typeface="Times New Roman" panose="02020603050405020304" pitchFamily="18" charset="0"/>
              </a:rPr>
              <a:t>lợi</a:t>
            </a:r>
            <a:r>
              <a:rPr lang="en-US" altLang="en-US" sz="2200" b="1" dirty="0">
                <a:solidFill>
                  <a:srgbClr val="C00000"/>
                </a:solidFill>
                <a:latin typeface="+mn-lt"/>
                <a:cs typeface="Times New Roman" panose="02020603050405020304" pitchFamily="18" charset="0"/>
              </a:rPr>
              <a:t> </a:t>
            </a:r>
            <a:r>
              <a:rPr lang="en-US" altLang="en-US" sz="2200" b="1" dirty="0" err="1">
                <a:solidFill>
                  <a:srgbClr val="C00000"/>
                </a:solidFill>
                <a:latin typeface="+mn-lt"/>
                <a:cs typeface="Times New Roman" panose="02020603050405020304" pitchFamily="18" charset="0"/>
              </a:rPr>
              <a:t>nhuận</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phản</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ánh</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sai</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lệch</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bản</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chất</a:t>
            </a:r>
            <a:r>
              <a:rPr lang="en-US" altLang="en-US" sz="2200" dirty="0">
                <a:solidFill>
                  <a:srgbClr val="0000CC"/>
                </a:solidFill>
                <a:latin typeface="+mn-lt"/>
                <a:cs typeface="Times New Roman" panose="02020603050405020304" pitchFamily="18" charset="0"/>
              </a:rPr>
              <a:t> QHSX </a:t>
            </a:r>
            <a:r>
              <a:rPr lang="en-US" altLang="en-US" sz="2200" dirty="0" err="1">
                <a:solidFill>
                  <a:srgbClr val="0000CC"/>
                </a:solidFill>
                <a:latin typeface="+mn-lt"/>
                <a:cs typeface="Times New Roman" panose="02020603050405020304" pitchFamily="18" charset="0"/>
              </a:rPr>
              <a:t>giữa</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nhà</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tư</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bản</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và</a:t>
            </a:r>
            <a:r>
              <a:rPr lang="en-US" altLang="en-US" sz="2200" dirty="0">
                <a:solidFill>
                  <a:srgbClr val="0000CC"/>
                </a:solidFill>
                <a:latin typeface="+mn-lt"/>
                <a:cs typeface="Times New Roman" panose="02020603050405020304" pitchFamily="18" charset="0"/>
              </a:rPr>
              <a:t> lao </a:t>
            </a:r>
            <a:r>
              <a:rPr lang="en-US" altLang="en-US" sz="2200" dirty="0" err="1">
                <a:solidFill>
                  <a:srgbClr val="0000CC"/>
                </a:solidFill>
                <a:latin typeface="+mn-lt"/>
                <a:cs typeface="Times New Roman" panose="02020603050405020304" pitchFamily="18" charset="0"/>
              </a:rPr>
              <a:t>động</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làm</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thuê</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vì</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nó</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làm</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cho</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người</a:t>
            </a:r>
            <a:r>
              <a:rPr lang="en-US" altLang="en-US" sz="2200" dirty="0">
                <a:solidFill>
                  <a:srgbClr val="0000CC"/>
                </a:solidFill>
                <a:latin typeface="+mn-lt"/>
                <a:cs typeface="Times New Roman" panose="02020603050405020304" pitchFamily="18" charset="0"/>
              </a:rPr>
              <a:t> ta </a:t>
            </a:r>
            <a:r>
              <a:rPr lang="en-US" altLang="en-US" sz="2200" dirty="0" err="1">
                <a:solidFill>
                  <a:srgbClr val="0000CC"/>
                </a:solidFill>
                <a:latin typeface="+mn-lt"/>
                <a:cs typeface="Times New Roman" panose="02020603050405020304" pitchFamily="18" charset="0"/>
              </a:rPr>
              <a:t>lầm</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tưởng</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rằng</a:t>
            </a:r>
            <a:r>
              <a:rPr lang="en-US" altLang="en-US" sz="2200" dirty="0">
                <a:solidFill>
                  <a:srgbClr val="0000CC"/>
                </a:solidFill>
                <a:latin typeface="+mn-lt"/>
                <a:cs typeface="Times New Roman" panose="02020603050405020304" pitchFamily="18" charset="0"/>
              </a:rPr>
              <a:t> m </a:t>
            </a:r>
            <a:r>
              <a:rPr lang="en-US" altLang="en-US" sz="2200" dirty="0" err="1">
                <a:solidFill>
                  <a:srgbClr val="0000CC"/>
                </a:solidFill>
                <a:latin typeface="+mn-lt"/>
                <a:cs typeface="Times New Roman" panose="02020603050405020304" pitchFamily="18" charset="0"/>
              </a:rPr>
              <a:t>không</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phải</a:t>
            </a:r>
            <a:r>
              <a:rPr lang="en-US" altLang="en-US" sz="2200" dirty="0">
                <a:solidFill>
                  <a:srgbClr val="0000CC"/>
                </a:solidFill>
                <a:latin typeface="+mn-lt"/>
                <a:cs typeface="Times New Roman" panose="02020603050405020304" pitchFamily="18" charset="0"/>
              </a:rPr>
              <a:t> do lao </a:t>
            </a:r>
            <a:r>
              <a:rPr lang="en-US" altLang="en-US" sz="2200" dirty="0" err="1">
                <a:solidFill>
                  <a:srgbClr val="0000CC"/>
                </a:solidFill>
                <a:latin typeface="+mn-lt"/>
                <a:cs typeface="Times New Roman" panose="02020603050405020304" pitchFamily="18" charset="0"/>
              </a:rPr>
              <a:t>động</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làm</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thuê</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tạo</a:t>
            </a:r>
            <a:r>
              <a:rPr lang="en-US" altLang="en-US" sz="2200" dirty="0">
                <a:solidFill>
                  <a:srgbClr val="0000CC"/>
                </a:solidFill>
                <a:latin typeface="+mn-lt"/>
                <a:cs typeface="Times New Roman" panose="02020603050405020304" pitchFamily="18" charset="0"/>
              </a:rPr>
              <a:t> ra:</a:t>
            </a:r>
            <a:endParaRPr lang="en-US" altLang="en-US" sz="2200" dirty="0">
              <a:solidFill>
                <a:srgbClr val="0000CC"/>
              </a:solidFill>
              <a:latin typeface="+mn-lt"/>
            </a:endParaRPr>
          </a:p>
        </p:txBody>
      </p:sp>
      <p:sp>
        <p:nvSpPr>
          <p:cNvPr id="63" name="Rectangle 2">
            <a:extLst>
              <a:ext uri="{FF2B5EF4-FFF2-40B4-BE49-F238E27FC236}">
                <a16:creationId xmlns="" xmlns:a16="http://schemas.microsoft.com/office/drawing/2014/main" id="{9F475890-0152-4CEE-91AB-E5F541FAC734}"/>
              </a:ext>
            </a:extLst>
          </p:cNvPr>
          <p:cNvSpPr>
            <a:spLocks noChangeArrowheads="1"/>
          </p:cNvSpPr>
          <p:nvPr/>
        </p:nvSpPr>
        <p:spPr bwMode="auto">
          <a:xfrm>
            <a:off x="4352809" y="2189098"/>
            <a:ext cx="7184571"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Ø"/>
            </a:pPr>
            <a:r>
              <a:rPr lang="en-US" altLang="en-US" sz="2200" dirty="0">
                <a:solidFill>
                  <a:srgbClr val="33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Sự</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hình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thành</a:t>
            </a:r>
            <a:r>
              <a:rPr lang="en-US" altLang="en-US" sz="2200" dirty="0">
                <a:solidFill>
                  <a:srgbClr val="006600"/>
                </a:solidFill>
                <a:cs typeface="Times New Roman" panose="02020603050405020304" pitchFamily="18" charset="0"/>
              </a:rPr>
              <a:t> k </a:t>
            </a:r>
            <a:r>
              <a:rPr lang="en-US" altLang="en-US" sz="2200" dirty="0" err="1">
                <a:solidFill>
                  <a:srgbClr val="006600"/>
                </a:solidFill>
                <a:cs typeface="Times New Roman" panose="02020603050405020304" pitchFamily="18" charset="0"/>
              </a:rPr>
              <a:t>đã</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xoá</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nhoà</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sự</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khác</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biệt</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giữa</a:t>
            </a:r>
            <a:r>
              <a:rPr lang="en-US" altLang="en-US" sz="2200" dirty="0">
                <a:solidFill>
                  <a:srgbClr val="006600"/>
                </a:solidFill>
                <a:cs typeface="Times New Roman" panose="02020603050405020304" pitchFamily="18" charset="0"/>
              </a:rPr>
              <a:t> c </a:t>
            </a:r>
            <a:r>
              <a:rPr lang="en-US" altLang="en-US" sz="2200" dirty="0" err="1">
                <a:solidFill>
                  <a:srgbClr val="006600"/>
                </a:solidFill>
                <a:cs typeface="Times New Roman" panose="02020603050405020304" pitchFamily="18" charset="0"/>
              </a:rPr>
              <a:t>và</a:t>
            </a:r>
            <a:r>
              <a:rPr lang="en-US" altLang="en-US" sz="2200" dirty="0">
                <a:solidFill>
                  <a:srgbClr val="006600"/>
                </a:solidFill>
                <a:cs typeface="Times New Roman" panose="02020603050405020304" pitchFamily="18" charset="0"/>
              </a:rPr>
              <a:t> v </a:t>
            </a:r>
            <a:r>
              <a:rPr lang="en-US" altLang="en-US" sz="2200" dirty="0">
                <a:solidFill>
                  <a:srgbClr val="006600"/>
                </a:solidFill>
                <a:latin typeface="Times New Roman" panose="02020603050405020304" pitchFamily="18" charset="0"/>
                <a:cs typeface="Times New Roman" panose="02020603050405020304" pitchFamily="18" charset="0"/>
              </a:rPr>
              <a:t>→</a:t>
            </a:r>
            <a:r>
              <a:rPr lang="vi-VN" altLang="en-US" sz="2200" dirty="0">
                <a:solidFill>
                  <a:srgbClr val="006600"/>
                </a:solidFill>
                <a:latin typeface="Times New Roman" panose="02020603050405020304" pitchFamily="18" charset="0"/>
                <a:cs typeface="Times New Roman" panose="02020603050405020304" pitchFamily="18" charset="0"/>
              </a:rPr>
              <a:t> </a:t>
            </a:r>
            <a:r>
              <a:rPr lang="en-US" altLang="en-US" sz="2200" dirty="0" err="1">
                <a:solidFill>
                  <a:srgbClr val="006600"/>
                </a:solidFill>
                <a:cs typeface="Times New Roman" panose="02020603050405020304" pitchFamily="18" charset="0"/>
              </a:rPr>
              <a:t>người</a:t>
            </a:r>
            <a:r>
              <a:rPr lang="en-US" altLang="en-US" sz="2200" dirty="0">
                <a:solidFill>
                  <a:srgbClr val="006600"/>
                </a:solidFill>
                <a:cs typeface="Times New Roman" panose="02020603050405020304" pitchFamily="18" charset="0"/>
              </a:rPr>
              <a:t> ta </a:t>
            </a:r>
            <a:r>
              <a:rPr lang="en-US" altLang="en-US" sz="2200" dirty="0" err="1">
                <a:solidFill>
                  <a:srgbClr val="006600"/>
                </a:solidFill>
                <a:cs typeface="Times New Roman" panose="02020603050405020304" pitchFamily="18" charset="0"/>
              </a:rPr>
              <a:t>lầm</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tưởng</a:t>
            </a:r>
            <a:r>
              <a:rPr lang="en-US" altLang="en-US" sz="2200" dirty="0">
                <a:solidFill>
                  <a:srgbClr val="006600"/>
                </a:solidFill>
                <a:cs typeface="Times New Roman" panose="02020603050405020304" pitchFamily="18" charset="0"/>
              </a:rPr>
              <a:t> </a:t>
            </a:r>
            <a:r>
              <a:rPr lang="vi-VN" altLang="en-US" sz="2200" dirty="0">
                <a:solidFill>
                  <a:srgbClr val="006600"/>
                </a:solidFill>
                <a:cs typeface="Times New Roman" panose="02020603050405020304" pitchFamily="18" charset="0"/>
              </a:rPr>
              <a:t>p</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là</a:t>
            </a:r>
            <a:r>
              <a:rPr lang="en-US" altLang="en-US" sz="2200" dirty="0">
                <a:solidFill>
                  <a:srgbClr val="006600"/>
                </a:solidFill>
                <a:cs typeface="Times New Roman" panose="02020603050405020304" pitchFamily="18" charset="0"/>
              </a:rPr>
              <a:t> do k </a:t>
            </a:r>
            <a:r>
              <a:rPr lang="en-US" altLang="en-US" sz="2200" dirty="0" err="1">
                <a:solidFill>
                  <a:srgbClr val="006600"/>
                </a:solidFill>
                <a:cs typeface="Times New Roman" panose="02020603050405020304" pitchFamily="18" charset="0"/>
              </a:rPr>
              <a:t>tạo</a:t>
            </a:r>
            <a:r>
              <a:rPr lang="en-US" altLang="en-US" sz="2200" dirty="0">
                <a:solidFill>
                  <a:srgbClr val="006600"/>
                </a:solidFill>
                <a:cs typeface="Times New Roman" panose="02020603050405020304" pitchFamily="18" charset="0"/>
              </a:rPr>
              <a:t> ra </a:t>
            </a:r>
            <a:r>
              <a:rPr lang="en-US" altLang="en-US" sz="2200" dirty="0" err="1">
                <a:solidFill>
                  <a:srgbClr val="006600"/>
                </a:solidFill>
                <a:cs typeface="Times New Roman" panose="02020603050405020304" pitchFamily="18" charset="0"/>
              </a:rPr>
              <a:t>chứ</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không</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phải</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là</a:t>
            </a:r>
            <a:r>
              <a:rPr lang="en-US" altLang="en-US" sz="2200" dirty="0">
                <a:solidFill>
                  <a:srgbClr val="006600"/>
                </a:solidFill>
                <a:cs typeface="Times New Roman" panose="02020603050405020304" pitchFamily="18" charset="0"/>
              </a:rPr>
              <a:t> do v </a:t>
            </a:r>
            <a:r>
              <a:rPr lang="en-US" altLang="en-US" sz="2200" dirty="0" err="1">
                <a:solidFill>
                  <a:srgbClr val="006600"/>
                </a:solidFill>
                <a:cs typeface="Times New Roman" panose="02020603050405020304" pitchFamily="18" charset="0"/>
              </a:rPr>
              <a:t>tạo</a:t>
            </a:r>
            <a:r>
              <a:rPr lang="en-US" altLang="en-US" sz="2200" dirty="0">
                <a:solidFill>
                  <a:srgbClr val="006600"/>
                </a:solidFill>
                <a:cs typeface="Times New Roman" panose="02020603050405020304" pitchFamily="18" charset="0"/>
              </a:rPr>
              <a:t> </a:t>
            </a:r>
            <a:r>
              <a:rPr lang="vi-VN" altLang="en-US" sz="2200" dirty="0">
                <a:solidFill>
                  <a:srgbClr val="006600"/>
                </a:solidFill>
                <a:cs typeface="Times New Roman" panose="02020603050405020304" pitchFamily="18" charset="0"/>
              </a:rPr>
              <a:t>ra.</a:t>
            </a:r>
            <a:endParaRPr lang="en-US" altLang="en-US" sz="2200" dirty="0">
              <a:solidFill>
                <a:srgbClr val="006600"/>
              </a:solidFill>
              <a:cs typeface="Times New Roman" panose="02020603050405020304" pitchFamily="18" charset="0"/>
            </a:endParaRPr>
          </a:p>
        </p:txBody>
      </p:sp>
      <p:sp>
        <p:nvSpPr>
          <p:cNvPr id="64" name="Rectangle 3">
            <a:extLst>
              <a:ext uri="{FF2B5EF4-FFF2-40B4-BE49-F238E27FC236}">
                <a16:creationId xmlns="" xmlns:a16="http://schemas.microsoft.com/office/drawing/2014/main" id="{53D99E09-4DAB-4F01-B1AA-ACF87874B5BA}"/>
              </a:ext>
            </a:extLst>
          </p:cNvPr>
          <p:cNvSpPr>
            <a:spLocks noChangeArrowheads="1"/>
          </p:cNvSpPr>
          <p:nvPr/>
        </p:nvSpPr>
        <p:spPr bwMode="auto">
          <a:xfrm>
            <a:off x="4352809" y="3747685"/>
            <a:ext cx="7415591"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285750" indent="-285750" algn="just">
              <a:spcBef>
                <a:spcPts val="200"/>
              </a:spcBef>
              <a:spcAft>
                <a:spcPts val="200"/>
              </a:spcAft>
              <a:buFont typeface="Wingdings" panose="05000000000000000000" pitchFamily="2" charset="2"/>
              <a:buChar char="Ø"/>
            </a:pPr>
            <a:r>
              <a:rPr lang="en-US" altLang="en-US" sz="2200" dirty="0">
                <a:solidFill>
                  <a:schemeClr val="tx1">
                    <a:lumMod val="90000"/>
                    <a:lumOff val="10000"/>
                  </a:schemeClr>
                </a:solidFill>
                <a:latin typeface="Times New Roman" panose="02020603050405020304" pitchFamily="18" charset="0"/>
                <a:cs typeface="Times New Roman" panose="02020603050405020304" pitchFamily="18" charset="0"/>
              </a:rPr>
              <a:t>	</a:t>
            </a:r>
            <a:r>
              <a:rPr lang="en-US" altLang="en-US" sz="2200" dirty="0">
                <a:solidFill>
                  <a:schemeClr val="tx1">
                    <a:lumMod val="90000"/>
                    <a:lumOff val="10000"/>
                  </a:schemeClr>
                </a:solidFill>
                <a:cs typeface="Times New Roman" panose="02020603050405020304" pitchFamily="18" charset="0"/>
              </a:rPr>
              <a:t>Do k </a:t>
            </a:r>
            <a:r>
              <a:rPr lang="en-US" altLang="en-US" sz="2200" dirty="0" err="1">
                <a:solidFill>
                  <a:schemeClr val="tx1">
                    <a:lumMod val="90000"/>
                    <a:lumOff val="10000"/>
                  </a:schemeClr>
                </a:solidFill>
                <a:cs typeface="Times New Roman" panose="02020603050405020304" pitchFamily="18" charset="0"/>
              </a:rPr>
              <a:t>luôn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nhỏ</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hơn</a:t>
            </a:r>
            <a:r>
              <a:rPr lang="en-US" altLang="en-US" sz="2200" dirty="0">
                <a:solidFill>
                  <a:schemeClr val="tx1">
                    <a:lumMod val="90000"/>
                    <a:lumOff val="10000"/>
                  </a:schemeClr>
                </a:solidFill>
                <a:cs typeface="Times New Roman" panose="02020603050405020304" pitchFamily="18" charset="0"/>
              </a:rPr>
              <a:t> chi </a:t>
            </a:r>
            <a:r>
              <a:rPr lang="en-US" altLang="en-US" sz="2200" dirty="0" err="1">
                <a:solidFill>
                  <a:schemeClr val="tx1">
                    <a:lumMod val="90000"/>
                    <a:lumOff val="10000"/>
                  </a:schemeClr>
                </a:solidFill>
                <a:cs typeface="Times New Roman" panose="02020603050405020304" pitchFamily="18" charset="0"/>
              </a:rPr>
              <a:t>phí</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sản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xuất</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thực</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tế</a:t>
            </a:r>
            <a:r>
              <a:rPr lang="en-US" altLang="en-US" sz="2200" dirty="0">
                <a:solidFill>
                  <a:schemeClr val="tx1">
                    <a:lumMod val="90000"/>
                    <a:lumOff val="10000"/>
                  </a:schemeClr>
                </a:solidFill>
                <a:cs typeface="Times New Roman" panose="02020603050405020304" pitchFamily="18" charset="0"/>
              </a:rPr>
              <a:t> (W) </a:t>
            </a:r>
            <a:r>
              <a:rPr lang="en-US" altLang="en-US" sz="2200" dirty="0" err="1">
                <a:solidFill>
                  <a:schemeClr val="tx1">
                    <a:lumMod val="90000"/>
                    <a:lumOff val="10000"/>
                  </a:schemeClr>
                </a:solidFill>
                <a:cs typeface="Times New Roman" panose="02020603050405020304" pitchFamily="18" charset="0"/>
              </a:rPr>
              <a:t>nên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nhà</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tư</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bản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bán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hàng</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hoá</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cao</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hơn</a:t>
            </a:r>
            <a:r>
              <a:rPr lang="en-US" altLang="en-US" sz="2200" dirty="0">
                <a:solidFill>
                  <a:schemeClr val="tx1">
                    <a:lumMod val="90000"/>
                    <a:lumOff val="10000"/>
                  </a:schemeClr>
                </a:solidFill>
                <a:cs typeface="Times New Roman" panose="02020603050405020304" pitchFamily="18" charset="0"/>
              </a:rPr>
              <a:t> k </a:t>
            </a:r>
            <a:r>
              <a:rPr lang="en-US" altLang="en-US" sz="2200" dirty="0" err="1">
                <a:solidFill>
                  <a:schemeClr val="tx1">
                    <a:lumMod val="90000"/>
                    <a:lumOff val="10000"/>
                  </a:schemeClr>
                </a:solidFill>
                <a:cs typeface="Times New Roman" panose="02020603050405020304" pitchFamily="18" charset="0"/>
              </a:rPr>
              <a:t>là</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đã</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thu</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được</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lợi</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nhuận</a:t>
            </a:r>
            <a:r>
              <a:rPr lang="en-US" altLang="en-US" sz="2200" dirty="0">
                <a:solidFill>
                  <a:schemeClr val="tx1">
                    <a:lumMod val="90000"/>
                    <a:lumOff val="10000"/>
                  </a:schemeClr>
                </a:solidFill>
                <a:cs typeface="Times New Roman" panose="02020603050405020304" pitchFamily="18" charset="0"/>
              </a:rPr>
              <a:t> =&gt; </a:t>
            </a:r>
            <a:r>
              <a:rPr lang="en-US" altLang="en-US" sz="2200" dirty="0" err="1">
                <a:solidFill>
                  <a:schemeClr val="tx1">
                    <a:lumMod val="90000"/>
                    <a:lumOff val="10000"/>
                  </a:schemeClr>
                </a:solidFill>
                <a:cs typeface="Times New Roman" panose="02020603050405020304" pitchFamily="18" charset="0"/>
              </a:rPr>
              <a:t>cho</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rằng</a:t>
            </a:r>
            <a:r>
              <a:rPr lang="en-US" altLang="en-US" sz="2200" dirty="0">
                <a:solidFill>
                  <a:schemeClr val="tx1">
                    <a:lumMod val="90000"/>
                    <a:lumOff val="10000"/>
                  </a:schemeClr>
                </a:solidFill>
                <a:cs typeface="Times New Roman" panose="02020603050405020304" pitchFamily="18" charset="0"/>
              </a:rPr>
              <a:t> </a:t>
            </a:r>
            <a:r>
              <a:rPr lang="vi-VN" altLang="en-US" sz="2200" dirty="0">
                <a:solidFill>
                  <a:schemeClr val="tx1">
                    <a:lumMod val="90000"/>
                    <a:lumOff val="10000"/>
                  </a:schemeClr>
                </a:solidFill>
                <a:cs typeface="Times New Roman" panose="02020603050405020304" pitchFamily="18" charset="0"/>
              </a:rPr>
              <a:t>p</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là</a:t>
            </a:r>
            <a:r>
              <a:rPr lang="en-US" altLang="en-US" sz="2200" dirty="0">
                <a:solidFill>
                  <a:schemeClr val="tx1">
                    <a:lumMod val="90000"/>
                    <a:lumOff val="10000"/>
                  </a:schemeClr>
                </a:solidFill>
                <a:cs typeface="Times New Roman" panose="02020603050405020304" pitchFamily="18" charset="0"/>
              </a:rPr>
              <a:t> do </a:t>
            </a:r>
            <a:r>
              <a:rPr lang="en-US" altLang="en-US" sz="2200" dirty="0" err="1">
                <a:solidFill>
                  <a:schemeClr val="tx1">
                    <a:lumMod val="90000"/>
                    <a:lumOff val="10000"/>
                  </a:schemeClr>
                </a:solidFill>
                <a:cs typeface="Times New Roman" panose="02020603050405020304" pitchFamily="18" charset="0"/>
              </a:rPr>
              <a:t>mua</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bán</a:t>
            </a:r>
            <a:r>
              <a:rPr lang="en-US" altLang="en-US" sz="2200" dirty="0">
                <a:solidFill>
                  <a:schemeClr val="tx1">
                    <a:lumMod val="90000"/>
                    <a:lumOff val="10000"/>
                  </a:schemeClr>
                </a:solidFill>
                <a:cs typeface="Times New Roman" panose="02020603050405020304" pitchFamily="18" charset="0"/>
              </a:rPr>
              <a:t>, do </a:t>
            </a:r>
            <a:r>
              <a:rPr lang="en-US" altLang="en-US" sz="2200" dirty="0" err="1">
                <a:solidFill>
                  <a:schemeClr val="tx1">
                    <a:lumMod val="90000"/>
                    <a:lumOff val="10000"/>
                  </a:schemeClr>
                </a:solidFill>
                <a:cs typeface="Times New Roman" panose="02020603050405020304" pitchFamily="18" charset="0"/>
              </a:rPr>
              <a:t>lưu</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thông</a:t>
            </a:r>
            <a:r>
              <a:rPr lang="en-US" altLang="en-US" sz="2200" dirty="0">
                <a:solidFill>
                  <a:schemeClr val="tx1">
                    <a:lumMod val="90000"/>
                    <a:lumOff val="10000"/>
                  </a:schemeClr>
                </a:solidFill>
                <a:cs typeface="Times New Roman" panose="02020603050405020304" pitchFamily="18" charset="0"/>
              </a:rPr>
              <a:t>, do </a:t>
            </a:r>
            <a:r>
              <a:rPr lang="en-US" altLang="en-US" sz="2200" dirty="0" err="1">
                <a:solidFill>
                  <a:schemeClr val="tx1">
                    <a:lumMod val="90000"/>
                    <a:lumOff val="10000"/>
                  </a:schemeClr>
                </a:solidFill>
                <a:cs typeface="Times New Roman" panose="02020603050405020304" pitchFamily="18" charset="0"/>
              </a:rPr>
              <a:t>tài</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kinh</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doanh</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mà</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có</a:t>
            </a:r>
            <a:r>
              <a:rPr lang="en-US" altLang="en-US" sz="2200" dirty="0">
                <a:solidFill>
                  <a:schemeClr val="tx1">
                    <a:lumMod val="90000"/>
                    <a:lumOff val="10000"/>
                  </a:schemeClr>
                </a:solidFill>
                <a:cs typeface="Times New Roman" panose="02020603050405020304" pitchFamily="18" charset="0"/>
              </a:rPr>
              <a:t>.</a:t>
            </a:r>
          </a:p>
        </p:txBody>
      </p:sp>
      <p:sp>
        <p:nvSpPr>
          <p:cNvPr id="67" name="TextBox 66">
            <a:extLst>
              <a:ext uri="{FF2B5EF4-FFF2-40B4-BE49-F238E27FC236}">
                <a16:creationId xmlns="" xmlns:a16="http://schemas.microsoft.com/office/drawing/2014/main" id="{47BDE750-2780-4F1C-8EC7-E65E8A1152F1}"/>
              </a:ext>
            </a:extLst>
          </p:cNvPr>
          <p:cNvSpPr txBox="1"/>
          <p:nvPr/>
        </p:nvSpPr>
        <p:spPr>
          <a:xfrm>
            <a:off x="3868739" y="5217159"/>
            <a:ext cx="8205330" cy="830997"/>
          </a:xfrm>
          <a:prstGeom prst="rect">
            <a:avLst/>
          </a:prstGeom>
          <a:noFill/>
          <a:ln>
            <a:solidFill>
              <a:schemeClr val="tx1"/>
            </a:solidFill>
          </a:ln>
        </p:spPr>
        <p:txBody>
          <a:bodyPr wrap="square">
            <a:spAutoFit/>
          </a:bodyPr>
          <a:lstStyle/>
          <a:p>
            <a:pPr algn="ctr"/>
            <a:r>
              <a:rPr lang="vi-VN" sz="2400" b="1" dirty="0">
                <a:solidFill>
                  <a:srgbClr val="010101"/>
                </a:solidFill>
              </a:rPr>
              <a:t>L</a:t>
            </a:r>
            <a:r>
              <a:rPr lang="vi-VN" sz="2400" b="1" i="0" dirty="0">
                <a:solidFill>
                  <a:srgbClr val="010101"/>
                </a:solidFill>
                <a:effectLst/>
              </a:rPr>
              <a:t>ợi nhuận chẳng qua chỉ là hình thái biểu hiện của giá trị thặng dư trên bề mặt nền kinh tế thị trường.</a:t>
            </a:r>
            <a:endParaRPr lang="en-US" sz="2400" b="1" dirty="0"/>
          </a:p>
        </p:txBody>
      </p:sp>
      <p:sp>
        <p:nvSpPr>
          <p:cNvPr id="68" name="AutoShape 21">
            <a:extLst>
              <a:ext uri="{FF2B5EF4-FFF2-40B4-BE49-F238E27FC236}">
                <a16:creationId xmlns="" xmlns:a16="http://schemas.microsoft.com/office/drawing/2014/main" id="{31F7A986-656A-4527-9D96-2956820B2331}"/>
              </a:ext>
            </a:extLst>
          </p:cNvPr>
          <p:cNvSpPr>
            <a:spLocks/>
          </p:cNvSpPr>
          <p:nvPr/>
        </p:nvSpPr>
        <p:spPr bwMode="auto">
          <a:xfrm>
            <a:off x="3810683" y="2208487"/>
            <a:ext cx="542126" cy="2723115"/>
          </a:xfrm>
          <a:prstGeom prst="leftBrace">
            <a:avLst>
              <a:gd name="adj1" fmla="val 3889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solidFill>
                <a:schemeClr val="bg1">
                  <a:lumMod val="50000"/>
                </a:schemeClr>
              </a:solidFill>
              <a:latin typeface="Tahoma" panose="020B0604030504040204" pitchFamily="34" charset="0"/>
            </a:endParaRPr>
          </a:p>
        </p:txBody>
      </p:sp>
      <p:pic>
        <p:nvPicPr>
          <p:cNvPr id="57" name="Picture 5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724032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1000"/>
                                        <p:tgtEl>
                                          <p:spTgt spid="62"/>
                                        </p:tgtEl>
                                      </p:cBhvr>
                                    </p:animEffect>
                                    <p:anim calcmode="lin" valueType="num">
                                      <p:cBhvr>
                                        <p:cTn id="8" dur="1000" fill="hold"/>
                                        <p:tgtEl>
                                          <p:spTgt spid="62"/>
                                        </p:tgtEl>
                                        <p:attrNameLst>
                                          <p:attrName>ppt_x</p:attrName>
                                        </p:attrNameLst>
                                      </p:cBhvr>
                                      <p:tavLst>
                                        <p:tav tm="0">
                                          <p:val>
                                            <p:strVal val="#ppt_x"/>
                                          </p:val>
                                        </p:tav>
                                        <p:tav tm="100000">
                                          <p:val>
                                            <p:strVal val="#ppt_x"/>
                                          </p:val>
                                        </p:tav>
                                      </p:tavLst>
                                    </p:anim>
                                    <p:anim calcmode="lin" valueType="num">
                                      <p:cBhvr>
                                        <p:cTn id="9"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3"/>
                                        </p:tgtEl>
                                        <p:attrNameLst>
                                          <p:attrName>style.visibility</p:attrName>
                                        </p:attrNameLst>
                                      </p:cBhvr>
                                      <p:to>
                                        <p:strVal val="visible"/>
                                      </p:to>
                                    </p:set>
                                    <p:animEffect transition="in" filter="fade">
                                      <p:cBhvr>
                                        <p:cTn id="14" dur="1000"/>
                                        <p:tgtEl>
                                          <p:spTgt spid="63"/>
                                        </p:tgtEl>
                                      </p:cBhvr>
                                    </p:animEffect>
                                    <p:anim calcmode="lin" valueType="num">
                                      <p:cBhvr>
                                        <p:cTn id="15" dur="1000" fill="hold"/>
                                        <p:tgtEl>
                                          <p:spTgt spid="63"/>
                                        </p:tgtEl>
                                        <p:attrNameLst>
                                          <p:attrName>ppt_x</p:attrName>
                                        </p:attrNameLst>
                                      </p:cBhvr>
                                      <p:tavLst>
                                        <p:tav tm="0">
                                          <p:val>
                                            <p:strVal val="#ppt_x"/>
                                          </p:val>
                                        </p:tav>
                                        <p:tav tm="100000">
                                          <p:val>
                                            <p:strVal val="#ppt_x"/>
                                          </p:val>
                                        </p:tav>
                                      </p:tavLst>
                                    </p:anim>
                                    <p:anim calcmode="lin" valueType="num">
                                      <p:cBhvr>
                                        <p:cTn id="16" dur="1000" fill="hold"/>
                                        <p:tgtEl>
                                          <p:spTgt spid="6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4">
                                            <p:txEl>
                                              <p:pRg st="0" end="0"/>
                                            </p:txEl>
                                          </p:spTgt>
                                        </p:tgtEl>
                                        <p:attrNameLst>
                                          <p:attrName>style.visibility</p:attrName>
                                        </p:attrNameLst>
                                      </p:cBhvr>
                                      <p:to>
                                        <p:strVal val="visible"/>
                                      </p:to>
                                    </p:set>
                                    <p:animEffect transition="in" filter="fade">
                                      <p:cBhvr>
                                        <p:cTn id="21" dur="1000"/>
                                        <p:tgtEl>
                                          <p:spTgt spid="64">
                                            <p:txEl>
                                              <p:pRg st="0" end="0"/>
                                            </p:txEl>
                                          </p:spTgt>
                                        </p:tgtEl>
                                      </p:cBhvr>
                                    </p:animEffect>
                                    <p:anim calcmode="lin" valueType="num">
                                      <p:cBhvr>
                                        <p:cTn id="22" dur="1000" fill="hold"/>
                                        <p:tgtEl>
                                          <p:spTgt spid="64">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64">
                                            <p:txEl>
                                              <p:pRg st="0" end="0"/>
                                            </p:txEl>
                                          </p:spTgt>
                                        </p:tgtEl>
                                        <p:attrNameLst>
                                          <p:attrName>ppt_y</p:attrName>
                                        </p:attrNameLst>
                                      </p:cBhvr>
                                      <p:tavLst>
                                        <p:tav tm="0">
                                          <p:val>
                                            <p:strVal val="#ppt_y+.1"/>
                                          </p:val>
                                        </p:tav>
                                        <p:tav tm="100000">
                                          <p:val>
                                            <p:strVal val="#ppt_y"/>
                                          </p:val>
                                        </p:tav>
                                      </p:tavLst>
                                    </p:anim>
                                  </p:childTnLst>
                                </p:cTn>
                              </p:par>
                            </p:childTnLst>
                          </p:cTn>
                        </p:par>
                        <p:par>
                          <p:cTn id="24" fill="hold">
                            <p:stCondLst>
                              <p:cond delay="1000"/>
                            </p:stCondLst>
                            <p:childTnLst>
                              <p:par>
                                <p:cTn id="25" presetID="5" presetClass="entr" presetSubtype="10" fill="hold" grpId="0" nodeType="after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checkerboard(across)">
                                      <p:cBhvr>
                                        <p:cTn id="27" dur="500"/>
                                        <p:tgtEl>
                                          <p:spTgt spid="68"/>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9" fill="hold" grpId="0" nodeType="clickEffect">
                                  <p:stCondLst>
                                    <p:cond delay="0"/>
                                  </p:stCondLst>
                                  <p:childTnLst>
                                    <p:set>
                                      <p:cBhvr>
                                        <p:cTn id="31" dur="1" fill="hold">
                                          <p:stCondLst>
                                            <p:cond delay="0"/>
                                          </p:stCondLst>
                                        </p:cTn>
                                        <p:tgtEl>
                                          <p:spTgt spid="67"/>
                                        </p:tgtEl>
                                        <p:attrNameLst>
                                          <p:attrName>style.visibility</p:attrName>
                                        </p:attrNameLst>
                                      </p:cBhvr>
                                      <p:to>
                                        <p:strVal val="visible"/>
                                      </p:to>
                                    </p:set>
                                    <p:anim calcmode="lin" valueType="num">
                                      <p:cBhvr additive="base">
                                        <p:cTn id="32" dur="500" fill="hold"/>
                                        <p:tgtEl>
                                          <p:spTgt spid="67"/>
                                        </p:tgtEl>
                                        <p:attrNameLst>
                                          <p:attrName>ppt_x</p:attrName>
                                        </p:attrNameLst>
                                      </p:cBhvr>
                                      <p:tavLst>
                                        <p:tav tm="0">
                                          <p:val>
                                            <p:strVal val="0-#ppt_w/2"/>
                                          </p:val>
                                        </p:tav>
                                        <p:tav tm="100000">
                                          <p:val>
                                            <p:strVal val="#ppt_x"/>
                                          </p:val>
                                        </p:tav>
                                      </p:tavLst>
                                    </p:anim>
                                    <p:anim calcmode="lin" valueType="num">
                                      <p:cBhvr additive="base">
                                        <p:cTn id="33" dur="500" fill="hold"/>
                                        <p:tgtEl>
                                          <p:spTgt spid="6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7" grpId="0" animBg="1"/>
      <p:bldP spid="68" grpId="0" animBg="1" autoUpdateAnimBg="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6500" name="Google Shape;224;p26">
            <a:extLst>
              <a:ext uri="{FF2B5EF4-FFF2-40B4-BE49-F238E27FC236}">
                <a16:creationId xmlns="" xmlns:a16="http://schemas.microsoft.com/office/drawing/2014/main" id="{3CC1EA15-0083-433E-80F7-BC035A6C789D}"/>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8900000">
            <a:off x="73814" y="5235316"/>
            <a:ext cx="1289170" cy="112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 name="TextBox 113">
            <a:extLst>
              <a:ext uri="{FF2B5EF4-FFF2-40B4-BE49-F238E27FC236}">
                <a16:creationId xmlns="" xmlns:a16="http://schemas.microsoft.com/office/drawing/2014/main" id="{40509476-2531-475B-B752-09BECDE2844A}"/>
              </a:ext>
            </a:extLst>
          </p:cNvPr>
          <p:cNvSpPr txBox="1"/>
          <p:nvPr/>
        </p:nvSpPr>
        <p:spPr>
          <a:xfrm>
            <a:off x="517750" y="1031004"/>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sp>
        <p:nvSpPr>
          <p:cNvPr id="118" name="Rectangle 6">
            <a:extLst>
              <a:ext uri="{FF2B5EF4-FFF2-40B4-BE49-F238E27FC236}">
                <a16:creationId xmlns="" xmlns:a16="http://schemas.microsoft.com/office/drawing/2014/main" id="{2FB7DFFB-9F4E-4547-8241-B95680FCDC53}"/>
              </a:ext>
            </a:extLst>
          </p:cNvPr>
          <p:cNvSpPr>
            <a:spLocks noChangeArrowheads="1"/>
          </p:cNvSpPr>
          <p:nvPr/>
        </p:nvSpPr>
        <p:spPr bwMode="auto">
          <a:xfrm>
            <a:off x="302382" y="1463516"/>
            <a:ext cx="100190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defTabSz="914400" eaLnBrk="0" fontAlgn="base" hangingPunct="0">
              <a:spcBef>
                <a:spcPts val="200"/>
              </a:spcBef>
              <a:spcAft>
                <a:spcPts val="200"/>
              </a:spcAft>
              <a:buFont typeface="Wingdings" panose="05000000000000000000" pitchFamily="2" charset="2"/>
              <a:buChar char="q"/>
            </a:pPr>
            <a:r>
              <a:rPr lang="vi-VN" altLang="en-US" sz="2400" b="1" dirty="0">
                <a:solidFill>
                  <a:srgbClr val="CC6600"/>
                </a:solidFill>
                <a:latin typeface="+mn-lt"/>
                <a:cs typeface="Times New Roman" panose="02020603050405020304" pitchFamily="18" charset="0"/>
              </a:rPr>
              <a:t>Tỷ suất lợi nhuận và các yếu tố ảnh hưởng đến tỷ suất lợi nhuận</a:t>
            </a:r>
            <a:endParaRPr lang="en-US" altLang="en-US" sz="2400" b="1" dirty="0">
              <a:solidFill>
                <a:srgbClr val="CC6600"/>
              </a:solidFill>
              <a:latin typeface="+mn-lt"/>
              <a:cs typeface="Times New Roman" panose="02020603050405020304" pitchFamily="18" charset="0"/>
            </a:endParaRPr>
          </a:p>
        </p:txBody>
      </p:sp>
      <p:sp>
        <p:nvSpPr>
          <p:cNvPr id="121" name="TextBox 120">
            <a:extLst>
              <a:ext uri="{FF2B5EF4-FFF2-40B4-BE49-F238E27FC236}">
                <a16:creationId xmlns="" xmlns:a16="http://schemas.microsoft.com/office/drawing/2014/main" id="{B8692DBD-F648-40D4-A6BF-D0F246BCDCFC}"/>
              </a:ext>
            </a:extLst>
          </p:cNvPr>
          <p:cNvSpPr txBox="1"/>
          <p:nvPr/>
        </p:nvSpPr>
        <p:spPr>
          <a:xfrm>
            <a:off x="3798430" y="1925181"/>
            <a:ext cx="3168427" cy="461665"/>
          </a:xfrm>
          <a:prstGeom prst="rect">
            <a:avLst/>
          </a:prstGeom>
          <a:noFill/>
        </p:spPr>
        <p:txBody>
          <a:bodyPr wrap="square">
            <a:spAutoFit/>
          </a:bodyPr>
          <a:lstStyle/>
          <a:p>
            <a:pPr marL="342900" indent="-342900">
              <a:buFont typeface="Wingdings" panose="05000000000000000000" pitchFamily="2" charset="2"/>
              <a:buChar char="§"/>
            </a:pPr>
            <a:r>
              <a:rPr kumimoji="0" lang="en-US" altLang="en-US" sz="2400" b="1" u="none" strike="noStrike" kern="1200" cap="none" spc="0" normalizeH="0" baseline="0" noProof="0" dirty="0" err="1">
                <a:ln>
                  <a:noFill/>
                </a:ln>
                <a:solidFill>
                  <a:srgbClr val="336600"/>
                </a:solidFill>
                <a:effectLst/>
                <a:uLnTx/>
                <a:uFillTx/>
                <a:latin typeface="Arial" panose="020B0604020202020204" pitchFamily="34" charset="0"/>
                <a:cs typeface="Arial" panose="020B0604020202020204" pitchFamily="34" charset="0"/>
              </a:rPr>
              <a:t>Tỷ</a:t>
            </a:r>
            <a:r>
              <a:rPr kumimoji="0" lang="en-US" altLang="en-US" sz="2400" b="1" u="none" strike="noStrike" kern="1200" cap="none" spc="0" normalizeH="0" baseline="0" noProof="0" dirty="0">
                <a:ln>
                  <a:noFill/>
                </a:ln>
                <a:solidFill>
                  <a:srgbClr val="336600"/>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336600"/>
                </a:solidFill>
                <a:effectLst/>
                <a:uLnTx/>
                <a:uFillTx/>
                <a:latin typeface="Arial" panose="020B0604020202020204" pitchFamily="34" charset="0"/>
                <a:cs typeface="Arial" panose="020B0604020202020204" pitchFamily="34" charset="0"/>
              </a:rPr>
              <a:t>suất</a:t>
            </a:r>
            <a:r>
              <a:rPr kumimoji="0" lang="en-US" altLang="en-US" sz="2400" b="1" u="none" strike="noStrike" kern="1200" cap="none" spc="0" normalizeH="0" baseline="0" noProof="0" dirty="0">
                <a:ln>
                  <a:noFill/>
                </a:ln>
                <a:solidFill>
                  <a:srgbClr val="336600"/>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336600"/>
                </a:solidFill>
                <a:effectLst/>
                <a:uLnTx/>
                <a:uFillTx/>
                <a:latin typeface="Arial" panose="020B0604020202020204" pitchFamily="34" charset="0"/>
                <a:cs typeface="Arial" panose="020B0604020202020204" pitchFamily="34" charset="0"/>
              </a:rPr>
              <a:t>lợi</a:t>
            </a:r>
            <a:r>
              <a:rPr kumimoji="0" lang="en-US" altLang="en-US" sz="2400" b="1" u="none" strike="noStrike" kern="1200" cap="none" spc="0" normalizeH="0" baseline="0" noProof="0" dirty="0">
                <a:ln>
                  <a:noFill/>
                </a:ln>
                <a:solidFill>
                  <a:srgbClr val="336600"/>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336600"/>
                </a:solidFill>
                <a:effectLst/>
                <a:uLnTx/>
                <a:uFillTx/>
                <a:latin typeface="Arial" panose="020B0604020202020204" pitchFamily="34" charset="0"/>
                <a:cs typeface="Arial" panose="020B0604020202020204" pitchFamily="34" charset="0"/>
              </a:rPr>
              <a:t>nhuận</a:t>
            </a:r>
            <a:endParaRPr lang="en-US" sz="2400" dirty="0">
              <a:latin typeface="Arial" panose="020B0604020202020204" pitchFamily="34" charset="0"/>
              <a:cs typeface="Arial" panose="020B0604020202020204" pitchFamily="34" charset="0"/>
            </a:endParaRPr>
          </a:p>
        </p:txBody>
      </p:sp>
      <p:sp>
        <p:nvSpPr>
          <p:cNvPr id="122" name="Rectangle 5">
            <a:extLst>
              <a:ext uri="{FF2B5EF4-FFF2-40B4-BE49-F238E27FC236}">
                <a16:creationId xmlns="" xmlns:a16="http://schemas.microsoft.com/office/drawing/2014/main" id="{69B4B44A-9D7C-4E9B-B225-A4188DC32DE7}"/>
              </a:ext>
            </a:extLst>
          </p:cNvPr>
          <p:cNvSpPr>
            <a:spLocks noChangeArrowheads="1"/>
          </p:cNvSpPr>
          <p:nvPr/>
        </p:nvSpPr>
        <p:spPr bwMode="auto">
          <a:xfrm>
            <a:off x="517750" y="2386846"/>
            <a:ext cx="11238819" cy="80021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Là</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tỷ</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số</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tính</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theo</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phần</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trăm</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giữa</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giá</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trị</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thặng</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dư</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và</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toàn</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bộ</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tư</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bản</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ứng</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trước</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p>
          <a:p>
            <a:pPr algn="ct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Ký</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hiệu</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là</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vi-VN" altLang="en-US" sz="2300" i="1" dirty="0">
                <a:solidFill>
                  <a:schemeClr val="tx2">
                    <a:lumMod val="50000"/>
                  </a:schemeClr>
                </a:solidFill>
                <a:latin typeface="Times New Roman" panose="02020603050405020304" pitchFamily="18" charset="0"/>
                <a:cs typeface="Times New Roman" panose="02020603050405020304" pitchFamily="18" charset="0"/>
              </a:rPr>
              <a:t>p</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a:t>
            </a:r>
            <a:endParaRPr lang="en-US" altLang="en-US" sz="2300" i="1" dirty="0">
              <a:solidFill>
                <a:schemeClr val="tx2">
                  <a:lumMod val="50000"/>
                </a:schemeClr>
              </a:solidFill>
            </a:endParaRPr>
          </a:p>
        </p:txBody>
      </p:sp>
      <p:graphicFrame>
        <p:nvGraphicFramePr>
          <p:cNvPr id="123" name="Object 3">
            <a:extLst>
              <a:ext uri="{FF2B5EF4-FFF2-40B4-BE49-F238E27FC236}">
                <a16:creationId xmlns="" xmlns:a16="http://schemas.microsoft.com/office/drawing/2014/main" id="{6A75BEAE-DD13-4F61-9A35-AC6F60700E04}"/>
              </a:ext>
            </a:extLst>
          </p:cNvPr>
          <p:cNvGraphicFramePr>
            <a:graphicFrameLocks noChangeAspect="1"/>
          </p:cNvGraphicFramePr>
          <p:nvPr>
            <p:extLst>
              <p:ext uri="{D42A27DB-BD31-4B8C-83A1-F6EECF244321}">
                <p14:modId xmlns:p14="http://schemas.microsoft.com/office/powerpoint/2010/main" val="422864344"/>
              </p:ext>
            </p:extLst>
          </p:nvPr>
        </p:nvGraphicFramePr>
        <p:xfrm>
          <a:off x="517751" y="3285024"/>
          <a:ext cx="5437526" cy="969744"/>
        </p:xfrm>
        <a:graphic>
          <a:graphicData uri="http://schemas.openxmlformats.org/presentationml/2006/ole">
            <mc:AlternateContent xmlns:mc="http://schemas.openxmlformats.org/markup-compatibility/2006">
              <mc:Choice xmlns:v="urn:schemas-microsoft-com:vml" Requires="v">
                <p:oleObj spid="_x0000_s2055" name="Document" r:id="rId5" imgW="5155644" imgH="1271927" progId="Word.Document.8">
                  <p:embed/>
                </p:oleObj>
              </mc:Choice>
              <mc:Fallback>
                <p:oleObj name="Document" r:id="rId5" imgW="5155644" imgH="1271927" progId="Word.Document.8">
                  <p:embed/>
                  <p:pic>
                    <p:nvPicPr>
                      <p:cNvPr id="174083" name="Object 3">
                        <a:extLst>
                          <a:ext uri="{FF2B5EF4-FFF2-40B4-BE49-F238E27FC236}">
                            <a16:creationId xmlns="" xmlns:a16="http://schemas.microsoft.com/office/drawing/2014/main" id="{33E2A1D5-9908-4679-8AEF-2839467F1474}"/>
                          </a:ext>
                        </a:extLst>
                      </p:cNvPr>
                      <p:cNvPicPr>
                        <a:picLocks noChangeAspect="1" noChangeArrowheads="1"/>
                      </p:cNvPicPr>
                      <p:nvPr/>
                    </p:nvPicPr>
                    <p:blipFill>
                      <a:blip r:embed="rId6"/>
                      <a:srcRect/>
                      <a:stretch>
                        <a:fillRect/>
                      </a:stretch>
                    </p:blipFill>
                    <p:spPr bwMode="auto">
                      <a:xfrm>
                        <a:off x="517751" y="3285024"/>
                        <a:ext cx="5437526" cy="969744"/>
                      </a:xfrm>
                      <a:prstGeom prst="rect">
                        <a:avLst/>
                      </a:prstGeom>
                      <a:solidFill>
                        <a:srgbClr val="FFFF99"/>
                      </a:solidFill>
                      <a:ln w="57150">
                        <a:pattFill prst="lgConfetti">
                          <a:fgClr>
                            <a:schemeClr val="tx1"/>
                          </a:fgClr>
                          <a:bgClr>
                            <a:srgbClr val="FFFFFF"/>
                          </a:bgClr>
                        </a:pattFill>
                        <a:miter lim="800000"/>
                        <a:headEnd/>
                        <a:tailEnd/>
                      </a:ln>
                      <a:effectLst/>
                    </p:spPr>
                  </p:pic>
                </p:oleObj>
              </mc:Fallback>
            </mc:AlternateContent>
          </a:graphicData>
        </a:graphic>
      </p:graphicFrame>
      <p:pic>
        <p:nvPicPr>
          <p:cNvPr id="126" name="Picture 5" descr="42-17660283">
            <a:extLst>
              <a:ext uri="{FF2B5EF4-FFF2-40B4-BE49-F238E27FC236}">
                <a16:creationId xmlns="" xmlns:a16="http://schemas.microsoft.com/office/drawing/2014/main" id="{8A00E5B0-ADCB-401E-B3BD-4958F0CDCE8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63878" y="4114541"/>
            <a:ext cx="2550885" cy="2628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4" descr="70668-48">
            <a:extLst>
              <a:ext uri="{FF2B5EF4-FFF2-40B4-BE49-F238E27FC236}">
                <a16:creationId xmlns="" xmlns:a16="http://schemas.microsoft.com/office/drawing/2014/main" id="{681C428C-0D0E-435A-B690-4ED27FE3662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7181" r="2911"/>
          <a:stretch>
            <a:fillRect/>
          </a:stretch>
        </p:blipFill>
        <p:spPr bwMode="auto">
          <a:xfrm>
            <a:off x="9046029" y="4131496"/>
            <a:ext cx="2550885" cy="2520950"/>
          </a:xfrm>
          <a:prstGeom prst="rect">
            <a:avLst/>
          </a:prstGeom>
          <a:noFill/>
          <a:ln w="57150">
            <a:pattFill prst="horzBrick">
              <a:fgClr>
                <a:schemeClr val="tx1"/>
              </a:fgClr>
              <a:bgClr>
                <a:srgbClr val="FFFFFF"/>
              </a:bgClr>
            </a:pattFill>
            <a:miter lim="800000"/>
            <a:headEnd/>
            <a:tailEnd/>
          </a:ln>
          <a:extLst>
            <a:ext uri="{909E8E84-426E-40DD-AFC4-6F175D3DCCD1}">
              <a14:hiddenFill xmlns:a14="http://schemas.microsoft.com/office/drawing/2010/main">
                <a:solidFill>
                  <a:srgbClr val="FFFFFF"/>
                </a:solidFill>
              </a14:hiddenFill>
            </a:ext>
          </a:extLst>
        </p:spPr>
      </p:pic>
      <p:sp>
        <p:nvSpPr>
          <p:cNvPr id="128" name="Rectangle 6">
            <a:extLst>
              <a:ext uri="{FF2B5EF4-FFF2-40B4-BE49-F238E27FC236}">
                <a16:creationId xmlns="" xmlns:a16="http://schemas.microsoft.com/office/drawing/2014/main" id="{CFF8E0AB-5EEB-4D10-90D7-78698AC724D1}"/>
              </a:ext>
            </a:extLst>
          </p:cNvPr>
          <p:cNvSpPr>
            <a:spLocks noChangeArrowheads="1"/>
          </p:cNvSpPr>
          <p:nvPr/>
        </p:nvSpPr>
        <p:spPr bwMode="auto">
          <a:xfrm>
            <a:off x="1500792" y="4378041"/>
            <a:ext cx="4240581" cy="2274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lnSpc>
                <a:spcPct val="120000"/>
              </a:lnSpc>
            </a:pPr>
            <a:r>
              <a:rPr lang="en-US" altLang="en-US" sz="2000" dirty="0" err="1">
                <a:solidFill>
                  <a:srgbClr val="0000CC"/>
                </a:solidFill>
              </a:rPr>
              <a:t>Tỷ</a:t>
            </a:r>
            <a:r>
              <a:rPr lang="en-US" altLang="en-US" sz="2000" dirty="0">
                <a:solidFill>
                  <a:srgbClr val="0000CC"/>
                </a:solidFill>
              </a:rPr>
              <a:t> </a:t>
            </a:r>
            <a:r>
              <a:rPr lang="en-US" altLang="en-US" sz="2000" dirty="0" err="1">
                <a:solidFill>
                  <a:srgbClr val="0000CC"/>
                </a:solidFill>
              </a:rPr>
              <a:t>suất</a:t>
            </a:r>
            <a:r>
              <a:rPr lang="en-US" altLang="en-US" sz="2000" dirty="0">
                <a:solidFill>
                  <a:srgbClr val="0000CC"/>
                </a:solidFill>
              </a:rPr>
              <a:t> </a:t>
            </a:r>
            <a:r>
              <a:rPr lang="en-US" altLang="en-US" sz="2000" dirty="0" err="1">
                <a:solidFill>
                  <a:srgbClr val="0000CC"/>
                </a:solidFill>
              </a:rPr>
              <a:t>lợi</a:t>
            </a:r>
            <a:r>
              <a:rPr lang="en-US" altLang="en-US" sz="2000" dirty="0">
                <a:solidFill>
                  <a:srgbClr val="0000CC"/>
                </a:solidFill>
              </a:rPr>
              <a:t> </a:t>
            </a:r>
            <a:r>
              <a:rPr lang="en-US" altLang="en-US" sz="2000" dirty="0" err="1">
                <a:solidFill>
                  <a:srgbClr val="0000CC"/>
                </a:solidFill>
              </a:rPr>
              <a:t>nhuận</a:t>
            </a:r>
            <a:r>
              <a:rPr lang="en-US" altLang="en-US" sz="2000" dirty="0">
                <a:solidFill>
                  <a:srgbClr val="0000CC"/>
                </a:solidFill>
              </a:rPr>
              <a:t> </a:t>
            </a:r>
            <a:r>
              <a:rPr lang="en-US" altLang="en-US" sz="2000" dirty="0" err="1">
                <a:solidFill>
                  <a:srgbClr val="0000CC"/>
                </a:solidFill>
              </a:rPr>
              <a:t>chỉ</a:t>
            </a:r>
            <a:r>
              <a:rPr lang="en-US" altLang="en-US" sz="2000" dirty="0">
                <a:solidFill>
                  <a:srgbClr val="0000CC"/>
                </a:solidFill>
              </a:rPr>
              <a:t> </a:t>
            </a:r>
            <a:r>
              <a:rPr lang="en-US" altLang="en-US" sz="2000" dirty="0" err="1">
                <a:solidFill>
                  <a:srgbClr val="0000CC"/>
                </a:solidFill>
              </a:rPr>
              <a:t>cho</a:t>
            </a:r>
            <a:r>
              <a:rPr lang="en-US" altLang="en-US" sz="2000" dirty="0">
                <a:solidFill>
                  <a:srgbClr val="0000CC"/>
                </a:solidFill>
              </a:rPr>
              <a:t> </a:t>
            </a:r>
            <a:r>
              <a:rPr lang="en-US" altLang="en-US" sz="2000" dirty="0" err="1">
                <a:solidFill>
                  <a:srgbClr val="0000CC"/>
                </a:solidFill>
              </a:rPr>
              <a:t>nhà</a:t>
            </a:r>
            <a:r>
              <a:rPr lang="en-US" altLang="en-US" sz="2000" dirty="0">
                <a:solidFill>
                  <a:srgbClr val="0000CC"/>
                </a:solidFill>
              </a:rPr>
              <a:t> </a:t>
            </a:r>
            <a:r>
              <a:rPr lang="en-US" altLang="en-US" sz="2000" dirty="0" err="1">
                <a:solidFill>
                  <a:srgbClr val="0000CC"/>
                </a:solidFill>
              </a:rPr>
              <a:t>tư</a:t>
            </a:r>
            <a:r>
              <a:rPr lang="en-US" altLang="en-US" sz="2000" dirty="0">
                <a:solidFill>
                  <a:srgbClr val="0000CC"/>
                </a:solidFill>
              </a:rPr>
              <a:t> </a:t>
            </a:r>
            <a:r>
              <a:rPr lang="en-US" altLang="en-US" sz="2000" dirty="0" err="1">
                <a:solidFill>
                  <a:srgbClr val="0000CC"/>
                </a:solidFill>
              </a:rPr>
              <a:t>bản</a:t>
            </a:r>
            <a:r>
              <a:rPr lang="en-US" altLang="en-US" sz="2000" dirty="0">
                <a:solidFill>
                  <a:srgbClr val="0000CC"/>
                </a:solidFill>
              </a:rPr>
              <a:t> </a:t>
            </a:r>
            <a:r>
              <a:rPr lang="en-US" altLang="en-US" sz="2000" dirty="0" err="1">
                <a:solidFill>
                  <a:srgbClr val="0000CC"/>
                </a:solidFill>
              </a:rPr>
              <a:t>biết</a:t>
            </a:r>
            <a:r>
              <a:rPr lang="en-US" altLang="en-US" sz="2000" dirty="0">
                <a:solidFill>
                  <a:srgbClr val="0000CC"/>
                </a:solidFill>
              </a:rPr>
              <a:t> </a:t>
            </a:r>
            <a:r>
              <a:rPr lang="en-US" altLang="en-US" sz="2000" b="1" dirty="0" err="1">
                <a:solidFill>
                  <a:srgbClr val="C00000"/>
                </a:solidFill>
              </a:rPr>
              <a:t>tư</a:t>
            </a:r>
            <a:r>
              <a:rPr lang="en-US" altLang="en-US" sz="2000" b="1" dirty="0">
                <a:solidFill>
                  <a:srgbClr val="C00000"/>
                </a:solidFill>
              </a:rPr>
              <a:t> </a:t>
            </a:r>
            <a:r>
              <a:rPr lang="en-US" altLang="en-US" sz="2000" b="1" dirty="0" err="1">
                <a:solidFill>
                  <a:srgbClr val="C00000"/>
                </a:solidFill>
              </a:rPr>
              <a:t>bản</a:t>
            </a:r>
            <a:r>
              <a:rPr lang="en-US" altLang="en-US" sz="2000" b="1" dirty="0">
                <a:solidFill>
                  <a:srgbClr val="C00000"/>
                </a:solidFill>
              </a:rPr>
              <a:t> </a:t>
            </a:r>
            <a:r>
              <a:rPr lang="en-US" altLang="en-US" sz="2000" b="1" dirty="0" err="1">
                <a:solidFill>
                  <a:srgbClr val="C00000"/>
                </a:solidFill>
              </a:rPr>
              <a:t>của</a:t>
            </a:r>
            <a:r>
              <a:rPr lang="en-US" altLang="en-US" sz="2000" b="1" dirty="0">
                <a:solidFill>
                  <a:srgbClr val="C00000"/>
                </a:solidFill>
              </a:rPr>
              <a:t> </a:t>
            </a:r>
            <a:r>
              <a:rPr lang="en-US" altLang="en-US" sz="2000" b="1" dirty="0" err="1">
                <a:solidFill>
                  <a:srgbClr val="C00000"/>
                </a:solidFill>
              </a:rPr>
              <a:t>họ</a:t>
            </a:r>
            <a:r>
              <a:rPr lang="en-US" altLang="en-US" sz="2000" b="1" dirty="0">
                <a:solidFill>
                  <a:srgbClr val="C00000"/>
                </a:solidFill>
              </a:rPr>
              <a:t> </a:t>
            </a:r>
            <a:r>
              <a:rPr lang="en-US" altLang="en-US" sz="2000" b="1" dirty="0" err="1">
                <a:solidFill>
                  <a:srgbClr val="C00000"/>
                </a:solidFill>
              </a:rPr>
              <a:t>đầu</a:t>
            </a:r>
            <a:r>
              <a:rPr lang="en-US" altLang="en-US" sz="2000" b="1" dirty="0">
                <a:solidFill>
                  <a:srgbClr val="C00000"/>
                </a:solidFill>
              </a:rPr>
              <a:t> </a:t>
            </a:r>
            <a:r>
              <a:rPr lang="en-US" altLang="en-US" sz="2000" b="1" dirty="0" err="1">
                <a:solidFill>
                  <a:srgbClr val="C00000"/>
                </a:solidFill>
              </a:rPr>
              <a:t>tư</a:t>
            </a:r>
            <a:r>
              <a:rPr lang="en-US" altLang="en-US" sz="2000" b="1" dirty="0">
                <a:solidFill>
                  <a:srgbClr val="C00000"/>
                </a:solidFill>
              </a:rPr>
              <a:t> </a:t>
            </a:r>
            <a:r>
              <a:rPr lang="en-US" altLang="en-US" sz="2000" b="1" dirty="0" err="1">
                <a:solidFill>
                  <a:srgbClr val="C00000"/>
                </a:solidFill>
              </a:rPr>
              <a:t>vào</a:t>
            </a:r>
            <a:r>
              <a:rPr lang="en-US" altLang="en-US" sz="2000" b="1" dirty="0">
                <a:solidFill>
                  <a:srgbClr val="C00000"/>
                </a:solidFill>
              </a:rPr>
              <a:t> </a:t>
            </a:r>
            <a:r>
              <a:rPr lang="en-US" altLang="en-US" sz="2000" b="1" dirty="0" err="1">
                <a:solidFill>
                  <a:srgbClr val="C00000"/>
                </a:solidFill>
              </a:rPr>
              <a:t>đâu</a:t>
            </a:r>
            <a:r>
              <a:rPr lang="en-US" altLang="en-US" sz="2000" b="1" dirty="0">
                <a:solidFill>
                  <a:srgbClr val="C00000"/>
                </a:solidFill>
              </a:rPr>
              <a:t> </a:t>
            </a:r>
            <a:r>
              <a:rPr lang="en-US" altLang="en-US" sz="2000" b="1" dirty="0" err="1">
                <a:solidFill>
                  <a:srgbClr val="C00000"/>
                </a:solidFill>
              </a:rPr>
              <a:t>thì</a:t>
            </a:r>
            <a:r>
              <a:rPr lang="en-US" altLang="en-US" sz="2000" b="1" dirty="0">
                <a:solidFill>
                  <a:srgbClr val="C00000"/>
                </a:solidFill>
              </a:rPr>
              <a:t> </a:t>
            </a:r>
            <a:r>
              <a:rPr lang="en-US" altLang="en-US" sz="2000" b="1" dirty="0" err="1">
                <a:solidFill>
                  <a:srgbClr val="C00000"/>
                </a:solidFill>
              </a:rPr>
              <a:t>có</a:t>
            </a:r>
            <a:r>
              <a:rPr lang="en-US" altLang="en-US" sz="2000" b="1" dirty="0">
                <a:solidFill>
                  <a:srgbClr val="C00000"/>
                </a:solidFill>
              </a:rPr>
              <a:t> </a:t>
            </a:r>
            <a:r>
              <a:rPr lang="en-US" altLang="en-US" sz="2000" b="1" dirty="0" err="1">
                <a:solidFill>
                  <a:srgbClr val="C00000"/>
                </a:solidFill>
              </a:rPr>
              <a:t>lợi</a:t>
            </a:r>
            <a:r>
              <a:rPr lang="en-US" altLang="en-US" sz="2000" b="1" dirty="0">
                <a:solidFill>
                  <a:srgbClr val="C00000"/>
                </a:solidFill>
              </a:rPr>
              <a:t> </a:t>
            </a:r>
            <a:r>
              <a:rPr lang="en-US" altLang="en-US" sz="2000" b="1" dirty="0" err="1">
                <a:solidFill>
                  <a:srgbClr val="C00000"/>
                </a:solidFill>
              </a:rPr>
              <a:t>hơn</a:t>
            </a:r>
            <a:r>
              <a:rPr lang="en-US" altLang="en-US" sz="2000" dirty="0">
                <a:solidFill>
                  <a:srgbClr val="0000CC"/>
                </a:solidFill>
              </a:rPr>
              <a:t>. Do </a:t>
            </a:r>
            <a:r>
              <a:rPr lang="en-US" altLang="en-US" sz="2000" dirty="0" err="1">
                <a:solidFill>
                  <a:srgbClr val="0000CC"/>
                </a:solidFill>
              </a:rPr>
              <a:t>đó</a:t>
            </a:r>
            <a:r>
              <a:rPr lang="en-US" altLang="en-US" sz="2000" dirty="0">
                <a:solidFill>
                  <a:srgbClr val="0000CC"/>
                </a:solidFill>
              </a:rPr>
              <a:t>, </a:t>
            </a:r>
            <a:r>
              <a:rPr lang="en-US" altLang="en-US" sz="2000" dirty="0" err="1">
                <a:solidFill>
                  <a:srgbClr val="0000CC"/>
                </a:solidFill>
              </a:rPr>
              <a:t>việc</a:t>
            </a:r>
            <a:r>
              <a:rPr lang="en-US" altLang="en-US" sz="2000" dirty="0">
                <a:solidFill>
                  <a:srgbClr val="0000CC"/>
                </a:solidFill>
              </a:rPr>
              <a:t> </a:t>
            </a:r>
            <a:r>
              <a:rPr lang="en-US" altLang="en-US" sz="2000" dirty="0" err="1">
                <a:solidFill>
                  <a:srgbClr val="0000CC"/>
                </a:solidFill>
              </a:rPr>
              <a:t>thu</a:t>
            </a:r>
            <a:r>
              <a:rPr lang="en-US" altLang="en-US" sz="2000" dirty="0">
                <a:solidFill>
                  <a:srgbClr val="0000CC"/>
                </a:solidFill>
              </a:rPr>
              <a:t> </a:t>
            </a:r>
            <a:r>
              <a:rPr lang="en-US" altLang="en-US" sz="2000" dirty="0" err="1">
                <a:solidFill>
                  <a:srgbClr val="0000CC"/>
                </a:solidFill>
              </a:rPr>
              <a:t>lợi</a:t>
            </a:r>
            <a:r>
              <a:rPr lang="en-US" altLang="en-US" sz="2000" dirty="0">
                <a:solidFill>
                  <a:srgbClr val="0000CC"/>
                </a:solidFill>
              </a:rPr>
              <a:t> </a:t>
            </a:r>
            <a:r>
              <a:rPr lang="en-US" altLang="en-US" sz="2000" dirty="0" err="1">
                <a:solidFill>
                  <a:srgbClr val="0000CC"/>
                </a:solidFill>
              </a:rPr>
              <a:t>nhuận</a:t>
            </a:r>
            <a:r>
              <a:rPr lang="en-US" altLang="en-US" sz="2000" dirty="0">
                <a:solidFill>
                  <a:srgbClr val="0000CC"/>
                </a:solidFill>
              </a:rPr>
              <a:t> </a:t>
            </a:r>
            <a:r>
              <a:rPr lang="en-US" altLang="en-US" sz="2000" dirty="0" err="1">
                <a:solidFill>
                  <a:srgbClr val="0000CC"/>
                </a:solidFill>
              </a:rPr>
              <a:t>và</a:t>
            </a:r>
            <a:r>
              <a:rPr lang="en-US" altLang="en-US" sz="2000" dirty="0">
                <a:solidFill>
                  <a:srgbClr val="0000CC"/>
                </a:solidFill>
              </a:rPr>
              <a:t> </a:t>
            </a:r>
            <a:r>
              <a:rPr lang="en-US" altLang="en-US" sz="2000" dirty="0" err="1">
                <a:solidFill>
                  <a:srgbClr val="0000CC"/>
                </a:solidFill>
              </a:rPr>
              <a:t>theo</a:t>
            </a:r>
            <a:r>
              <a:rPr lang="en-US" altLang="en-US" sz="2000" dirty="0">
                <a:solidFill>
                  <a:srgbClr val="0000CC"/>
                </a:solidFill>
              </a:rPr>
              <a:t> </a:t>
            </a:r>
            <a:r>
              <a:rPr lang="en-US" altLang="en-US" sz="2000" dirty="0" err="1">
                <a:solidFill>
                  <a:srgbClr val="0000CC"/>
                </a:solidFill>
              </a:rPr>
              <a:t>đuổi</a:t>
            </a:r>
            <a:r>
              <a:rPr lang="en-US" altLang="en-US" sz="2000" dirty="0">
                <a:solidFill>
                  <a:srgbClr val="0000CC"/>
                </a:solidFill>
              </a:rPr>
              <a:t> </a:t>
            </a:r>
            <a:r>
              <a:rPr lang="en-US" altLang="en-US" sz="2000" dirty="0" err="1">
                <a:solidFill>
                  <a:srgbClr val="0000CC"/>
                </a:solidFill>
              </a:rPr>
              <a:t>tỷ</a:t>
            </a:r>
            <a:r>
              <a:rPr lang="en-US" altLang="en-US" sz="2000" dirty="0">
                <a:solidFill>
                  <a:srgbClr val="0000CC"/>
                </a:solidFill>
              </a:rPr>
              <a:t> </a:t>
            </a:r>
            <a:r>
              <a:rPr lang="en-US" altLang="en-US" sz="2000" dirty="0" err="1">
                <a:solidFill>
                  <a:srgbClr val="0000CC"/>
                </a:solidFill>
              </a:rPr>
              <a:t>suất</a:t>
            </a:r>
            <a:r>
              <a:rPr lang="en-US" altLang="en-US" sz="2000" dirty="0">
                <a:solidFill>
                  <a:srgbClr val="0000CC"/>
                </a:solidFill>
              </a:rPr>
              <a:t> </a:t>
            </a:r>
            <a:r>
              <a:rPr lang="en-US" altLang="en-US" sz="2000" dirty="0" err="1">
                <a:solidFill>
                  <a:srgbClr val="0000CC"/>
                </a:solidFill>
              </a:rPr>
              <a:t>lợi</a:t>
            </a:r>
            <a:r>
              <a:rPr lang="en-US" altLang="en-US" sz="2000" dirty="0">
                <a:solidFill>
                  <a:srgbClr val="0000CC"/>
                </a:solidFill>
              </a:rPr>
              <a:t> </a:t>
            </a:r>
            <a:r>
              <a:rPr lang="en-US" altLang="en-US" sz="2000" dirty="0" err="1">
                <a:solidFill>
                  <a:srgbClr val="0000CC"/>
                </a:solidFill>
              </a:rPr>
              <a:t>nhuận</a:t>
            </a:r>
            <a:r>
              <a:rPr lang="en-US" altLang="en-US" sz="2000" dirty="0">
                <a:solidFill>
                  <a:srgbClr val="0000CC"/>
                </a:solidFill>
              </a:rPr>
              <a:t> </a:t>
            </a:r>
            <a:r>
              <a:rPr lang="en-US" altLang="en-US" sz="2000" dirty="0" err="1">
                <a:solidFill>
                  <a:srgbClr val="0000CC"/>
                </a:solidFill>
              </a:rPr>
              <a:t>là</a:t>
            </a:r>
            <a:r>
              <a:rPr lang="en-US" altLang="en-US" sz="2000" dirty="0">
                <a:solidFill>
                  <a:srgbClr val="0000CC"/>
                </a:solidFill>
              </a:rPr>
              <a:t> </a:t>
            </a:r>
            <a:r>
              <a:rPr lang="en-US" altLang="en-US" sz="2000" dirty="0" err="1">
                <a:solidFill>
                  <a:srgbClr val="0000CC"/>
                </a:solidFill>
              </a:rPr>
              <a:t>động</a:t>
            </a:r>
            <a:r>
              <a:rPr lang="en-US" altLang="en-US" sz="2000" dirty="0">
                <a:solidFill>
                  <a:srgbClr val="0000CC"/>
                </a:solidFill>
              </a:rPr>
              <a:t> </a:t>
            </a:r>
            <a:r>
              <a:rPr lang="en-US" altLang="en-US" sz="2000" dirty="0" err="1">
                <a:solidFill>
                  <a:srgbClr val="0000CC"/>
                </a:solidFill>
              </a:rPr>
              <a:t>lực</a:t>
            </a:r>
            <a:r>
              <a:rPr lang="en-US" altLang="en-US" sz="2000" dirty="0">
                <a:solidFill>
                  <a:srgbClr val="0000CC"/>
                </a:solidFill>
              </a:rPr>
              <a:t>, </a:t>
            </a:r>
            <a:r>
              <a:rPr lang="en-US" altLang="en-US" sz="2000" dirty="0" err="1">
                <a:solidFill>
                  <a:srgbClr val="0000CC"/>
                </a:solidFill>
              </a:rPr>
              <a:t>là</a:t>
            </a:r>
            <a:r>
              <a:rPr lang="en-US" altLang="en-US" sz="2000" dirty="0">
                <a:solidFill>
                  <a:srgbClr val="0000CC"/>
                </a:solidFill>
              </a:rPr>
              <a:t> </a:t>
            </a:r>
            <a:r>
              <a:rPr lang="en-US" altLang="en-US" sz="2000" dirty="0" err="1">
                <a:solidFill>
                  <a:srgbClr val="0000CC"/>
                </a:solidFill>
              </a:rPr>
              <a:t>mục</a:t>
            </a:r>
            <a:r>
              <a:rPr lang="en-US" altLang="en-US" sz="2000" dirty="0">
                <a:solidFill>
                  <a:srgbClr val="0000CC"/>
                </a:solidFill>
              </a:rPr>
              <a:t> </a:t>
            </a:r>
            <a:r>
              <a:rPr lang="en-US" altLang="en-US" sz="2000" dirty="0" err="1">
                <a:solidFill>
                  <a:srgbClr val="0000CC"/>
                </a:solidFill>
              </a:rPr>
              <a:t>tiêu</a:t>
            </a:r>
            <a:r>
              <a:rPr lang="en-US" altLang="en-US" sz="2000" dirty="0">
                <a:solidFill>
                  <a:srgbClr val="0000CC"/>
                </a:solidFill>
              </a:rPr>
              <a:t> </a:t>
            </a:r>
            <a:r>
              <a:rPr lang="en-US" altLang="en-US" sz="2000" dirty="0" err="1">
                <a:solidFill>
                  <a:srgbClr val="0000CC"/>
                </a:solidFill>
              </a:rPr>
              <a:t>cạnh</a:t>
            </a:r>
            <a:r>
              <a:rPr lang="en-US" altLang="en-US" sz="2000" dirty="0">
                <a:solidFill>
                  <a:srgbClr val="0000CC"/>
                </a:solidFill>
              </a:rPr>
              <a:t> </a:t>
            </a:r>
            <a:r>
              <a:rPr lang="en-US" altLang="en-US" sz="2000" dirty="0" err="1">
                <a:solidFill>
                  <a:srgbClr val="0000CC"/>
                </a:solidFill>
              </a:rPr>
              <a:t>tranh</a:t>
            </a:r>
            <a:r>
              <a:rPr lang="en-US" altLang="en-US" sz="2000" dirty="0">
                <a:solidFill>
                  <a:srgbClr val="0000CC"/>
                </a:solidFill>
              </a:rPr>
              <a:t> </a:t>
            </a:r>
            <a:r>
              <a:rPr lang="en-US" altLang="en-US" sz="2000" dirty="0" err="1">
                <a:solidFill>
                  <a:srgbClr val="0000CC"/>
                </a:solidFill>
              </a:rPr>
              <a:t>của</a:t>
            </a:r>
            <a:r>
              <a:rPr lang="en-US" altLang="en-US" sz="2000" dirty="0">
                <a:solidFill>
                  <a:srgbClr val="0000CC"/>
                </a:solidFill>
              </a:rPr>
              <a:t> </a:t>
            </a:r>
            <a:r>
              <a:rPr lang="en-US" altLang="en-US" sz="2000" dirty="0" err="1">
                <a:solidFill>
                  <a:srgbClr val="0000CC"/>
                </a:solidFill>
              </a:rPr>
              <a:t>các</a:t>
            </a:r>
            <a:r>
              <a:rPr lang="en-US" altLang="en-US" sz="2000" dirty="0">
                <a:solidFill>
                  <a:srgbClr val="0000CC"/>
                </a:solidFill>
              </a:rPr>
              <a:t> </a:t>
            </a:r>
            <a:r>
              <a:rPr lang="en-US" altLang="en-US" sz="2000" dirty="0" err="1">
                <a:solidFill>
                  <a:srgbClr val="0000CC"/>
                </a:solidFill>
              </a:rPr>
              <a:t>nhà</a:t>
            </a:r>
            <a:r>
              <a:rPr lang="en-US" altLang="en-US" sz="2000" dirty="0">
                <a:solidFill>
                  <a:srgbClr val="0000CC"/>
                </a:solidFill>
              </a:rPr>
              <a:t> </a:t>
            </a:r>
            <a:r>
              <a:rPr lang="en-US" altLang="en-US" sz="2000" dirty="0" err="1">
                <a:solidFill>
                  <a:srgbClr val="0000CC"/>
                </a:solidFill>
              </a:rPr>
              <a:t>tư</a:t>
            </a:r>
            <a:r>
              <a:rPr lang="en-US" altLang="en-US" sz="2000" dirty="0">
                <a:solidFill>
                  <a:srgbClr val="0000CC"/>
                </a:solidFill>
              </a:rPr>
              <a:t> </a:t>
            </a:r>
            <a:r>
              <a:rPr lang="en-US" altLang="en-US" sz="2000" dirty="0" err="1">
                <a:solidFill>
                  <a:srgbClr val="0000CC"/>
                </a:solidFill>
              </a:rPr>
              <a:t>bản</a:t>
            </a:r>
            <a:r>
              <a:rPr lang="en-US" altLang="en-US" sz="2000" dirty="0">
                <a:solidFill>
                  <a:srgbClr val="0000CC"/>
                </a:solidFill>
              </a:rPr>
              <a:t> .</a:t>
            </a:r>
          </a:p>
        </p:txBody>
      </p:sp>
      <p:pic>
        <p:nvPicPr>
          <p:cNvPr id="14" name="Picture 13"/>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848189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114"/>
                                        </p:tgtEl>
                                        <p:attrNameLst>
                                          <p:attrName>style.visibility</p:attrName>
                                        </p:attrNameLst>
                                      </p:cBhvr>
                                      <p:to>
                                        <p:strVal val="visible"/>
                                      </p:to>
                                    </p:set>
                                    <p:anim calcmode="lin" valueType="num">
                                      <p:cBhvr>
                                        <p:cTn id="7" dur="1000" fill="hold"/>
                                        <p:tgtEl>
                                          <p:spTgt spid="114"/>
                                        </p:tgtEl>
                                        <p:attrNameLst>
                                          <p:attrName>ppt_w</p:attrName>
                                        </p:attrNameLst>
                                      </p:cBhvr>
                                      <p:tavLst>
                                        <p:tav tm="0">
                                          <p:val>
                                            <p:fltVal val="0"/>
                                          </p:val>
                                        </p:tav>
                                        <p:tav tm="100000">
                                          <p:val>
                                            <p:strVal val="#ppt_w"/>
                                          </p:val>
                                        </p:tav>
                                      </p:tavLst>
                                    </p:anim>
                                    <p:anim calcmode="lin" valueType="num">
                                      <p:cBhvr>
                                        <p:cTn id="8" dur="1000" fill="hold"/>
                                        <p:tgtEl>
                                          <p:spTgt spid="114"/>
                                        </p:tgtEl>
                                        <p:attrNameLst>
                                          <p:attrName>ppt_h</p:attrName>
                                        </p:attrNameLst>
                                      </p:cBhvr>
                                      <p:tavLst>
                                        <p:tav tm="0">
                                          <p:val>
                                            <p:fltVal val="0"/>
                                          </p:val>
                                        </p:tav>
                                        <p:tav tm="100000">
                                          <p:val>
                                            <p:strVal val="#ppt_h"/>
                                          </p:val>
                                        </p:tav>
                                      </p:tavLst>
                                    </p:anim>
                                    <p:anim calcmode="lin" valueType="num">
                                      <p:cBhvr>
                                        <p:cTn id="9" dur="1000" fill="hold"/>
                                        <p:tgtEl>
                                          <p:spTgt spid="114"/>
                                        </p:tgtEl>
                                        <p:attrNameLst>
                                          <p:attrName>style.rotation</p:attrName>
                                        </p:attrNameLst>
                                      </p:cBhvr>
                                      <p:tavLst>
                                        <p:tav tm="0">
                                          <p:val>
                                            <p:fltVal val="90"/>
                                          </p:val>
                                        </p:tav>
                                        <p:tav tm="100000">
                                          <p:val>
                                            <p:fltVal val="0"/>
                                          </p:val>
                                        </p:tav>
                                      </p:tavLst>
                                    </p:anim>
                                    <p:animEffect transition="in" filter="fade">
                                      <p:cBhvr>
                                        <p:cTn id="10" dur="1000"/>
                                        <p:tgtEl>
                                          <p:spTgt spid="11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8"/>
                                        </p:tgtEl>
                                        <p:attrNameLst>
                                          <p:attrName>style.visibility</p:attrName>
                                        </p:attrNameLst>
                                      </p:cBhvr>
                                      <p:to>
                                        <p:strVal val="visible"/>
                                      </p:to>
                                    </p:set>
                                    <p:anim calcmode="lin" valueType="num">
                                      <p:cBhvr>
                                        <p:cTn id="13" dur="1000" fill="hold"/>
                                        <p:tgtEl>
                                          <p:spTgt spid="118"/>
                                        </p:tgtEl>
                                        <p:attrNameLst>
                                          <p:attrName>ppt_w</p:attrName>
                                        </p:attrNameLst>
                                      </p:cBhvr>
                                      <p:tavLst>
                                        <p:tav tm="0">
                                          <p:val>
                                            <p:fltVal val="0"/>
                                          </p:val>
                                        </p:tav>
                                        <p:tav tm="100000">
                                          <p:val>
                                            <p:strVal val="#ppt_w"/>
                                          </p:val>
                                        </p:tav>
                                      </p:tavLst>
                                    </p:anim>
                                    <p:anim calcmode="lin" valueType="num">
                                      <p:cBhvr>
                                        <p:cTn id="14" dur="1000" fill="hold"/>
                                        <p:tgtEl>
                                          <p:spTgt spid="118"/>
                                        </p:tgtEl>
                                        <p:attrNameLst>
                                          <p:attrName>ppt_h</p:attrName>
                                        </p:attrNameLst>
                                      </p:cBhvr>
                                      <p:tavLst>
                                        <p:tav tm="0">
                                          <p:val>
                                            <p:fltVal val="0"/>
                                          </p:val>
                                        </p:tav>
                                        <p:tav tm="100000">
                                          <p:val>
                                            <p:strVal val="#ppt_h"/>
                                          </p:val>
                                        </p:tav>
                                      </p:tavLst>
                                    </p:anim>
                                    <p:anim calcmode="lin" valueType="num">
                                      <p:cBhvr>
                                        <p:cTn id="15" dur="1000" fill="hold"/>
                                        <p:tgtEl>
                                          <p:spTgt spid="118"/>
                                        </p:tgtEl>
                                        <p:attrNameLst>
                                          <p:attrName>style.rotation</p:attrName>
                                        </p:attrNameLst>
                                      </p:cBhvr>
                                      <p:tavLst>
                                        <p:tav tm="0">
                                          <p:val>
                                            <p:fltVal val="90"/>
                                          </p:val>
                                        </p:tav>
                                        <p:tav tm="100000">
                                          <p:val>
                                            <p:fltVal val="0"/>
                                          </p:val>
                                        </p:tav>
                                      </p:tavLst>
                                    </p:anim>
                                    <p:animEffect transition="in" filter="fade">
                                      <p:cBhvr>
                                        <p:cTn id="16" dur="1000"/>
                                        <p:tgtEl>
                                          <p:spTgt spid="118"/>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21"/>
                                        </p:tgtEl>
                                        <p:attrNameLst>
                                          <p:attrName>style.visibility</p:attrName>
                                        </p:attrNameLst>
                                      </p:cBhvr>
                                      <p:to>
                                        <p:strVal val="visible"/>
                                      </p:to>
                                    </p:set>
                                    <p:animEffect transition="in" filter="fade">
                                      <p:cBhvr>
                                        <p:cTn id="21" dur="1000"/>
                                        <p:tgtEl>
                                          <p:spTgt spid="121"/>
                                        </p:tgtEl>
                                      </p:cBhvr>
                                    </p:animEffect>
                                    <p:anim calcmode="lin" valueType="num">
                                      <p:cBhvr>
                                        <p:cTn id="22" dur="1000" fill="hold"/>
                                        <p:tgtEl>
                                          <p:spTgt spid="121"/>
                                        </p:tgtEl>
                                        <p:attrNameLst>
                                          <p:attrName>ppt_x</p:attrName>
                                        </p:attrNameLst>
                                      </p:cBhvr>
                                      <p:tavLst>
                                        <p:tav tm="0">
                                          <p:val>
                                            <p:strVal val="#ppt_x"/>
                                          </p:val>
                                        </p:tav>
                                        <p:tav tm="100000">
                                          <p:val>
                                            <p:strVal val="#ppt_x"/>
                                          </p:val>
                                        </p:tav>
                                      </p:tavLst>
                                    </p:anim>
                                    <p:anim calcmode="lin" valueType="num">
                                      <p:cBhvr>
                                        <p:cTn id="23" dur="1000" fill="hold"/>
                                        <p:tgtEl>
                                          <p:spTgt spid="121"/>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22"/>
                                        </p:tgtEl>
                                        <p:attrNameLst>
                                          <p:attrName>style.visibility</p:attrName>
                                        </p:attrNameLst>
                                      </p:cBhvr>
                                      <p:to>
                                        <p:strVal val="visible"/>
                                      </p:to>
                                    </p:set>
                                    <p:animEffect transition="in" filter="fade">
                                      <p:cBhvr>
                                        <p:cTn id="28" dur="1000"/>
                                        <p:tgtEl>
                                          <p:spTgt spid="122"/>
                                        </p:tgtEl>
                                      </p:cBhvr>
                                    </p:animEffect>
                                    <p:anim calcmode="lin" valueType="num">
                                      <p:cBhvr>
                                        <p:cTn id="29" dur="1000" fill="hold"/>
                                        <p:tgtEl>
                                          <p:spTgt spid="122"/>
                                        </p:tgtEl>
                                        <p:attrNameLst>
                                          <p:attrName>ppt_x</p:attrName>
                                        </p:attrNameLst>
                                      </p:cBhvr>
                                      <p:tavLst>
                                        <p:tav tm="0">
                                          <p:val>
                                            <p:strVal val="#ppt_x"/>
                                          </p:val>
                                        </p:tav>
                                        <p:tav tm="100000">
                                          <p:val>
                                            <p:strVal val="#ppt_x"/>
                                          </p:val>
                                        </p:tav>
                                      </p:tavLst>
                                    </p:anim>
                                    <p:anim calcmode="lin" valueType="num">
                                      <p:cBhvr>
                                        <p:cTn id="30" dur="1000" fill="hold"/>
                                        <p:tgtEl>
                                          <p:spTgt spid="122"/>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123"/>
                                        </p:tgtEl>
                                        <p:attrNameLst>
                                          <p:attrName>style.visibility</p:attrName>
                                        </p:attrNameLst>
                                      </p:cBhvr>
                                      <p:to>
                                        <p:strVal val="visible"/>
                                      </p:to>
                                    </p:set>
                                    <p:animEffect transition="in" filter="fade">
                                      <p:cBhvr>
                                        <p:cTn id="35" dur="1000"/>
                                        <p:tgtEl>
                                          <p:spTgt spid="123"/>
                                        </p:tgtEl>
                                      </p:cBhvr>
                                    </p:animEffect>
                                    <p:anim calcmode="lin" valueType="num">
                                      <p:cBhvr>
                                        <p:cTn id="36" dur="1000" fill="hold"/>
                                        <p:tgtEl>
                                          <p:spTgt spid="123"/>
                                        </p:tgtEl>
                                        <p:attrNameLst>
                                          <p:attrName>ppt_x</p:attrName>
                                        </p:attrNameLst>
                                      </p:cBhvr>
                                      <p:tavLst>
                                        <p:tav tm="0">
                                          <p:val>
                                            <p:strVal val="#ppt_x"/>
                                          </p:val>
                                        </p:tav>
                                        <p:tav tm="100000">
                                          <p:val>
                                            <p:strVal val="#ppt_x"/>
                                          </p:val>
                                        </p:tav>
                                      </p:tavLst>
                                    </p:anim>
                                    <p:anim calcmode="lin" valueType="num">
                                      <p:cBhvr>
                                        <p:cTn id="37" dur="1000" fill="hold"/>
                                        <p:tgtEl>
                                          <p:spTgt spid="123"/>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28"/>
                                        </p:tgtEl>
                                        <p:attrNameLst>
                                          <p:attrName>style.visibility</p:attrName>
                                        </p:attrNameLst>
                                      </p:cBhvr>
                                      <p:to>
                                        <p:strVal val="visible"/>
                                      </p:to>
                                    </p:set>
                                    <p:animEffect transition="in" filter="fade">
                                      <p:cBhvr>
                                        <p:cTn id="42" dur="1000"/>
                                        <p:tgtEl>
                                          <p:spTgt spid="128"/>
                                        </p:tgtEl>
                                      </p:cBhvr>
                                    </p:animEffect>
                                    <p:anim calcmode="lin" valueType="num">
                                      <p:cBhvr>
                                        <p:cTn id="43" dur="1000" fill="hold"/>
                                        <p:tgtEl>
                                          <p:spTgt spid="128"/>
                                        </p:tgtEl>
                                        <p:attrNameLst>
                                          <p:attrName>ppt_x</p:attrName>
                                        </p:attrNameLst>
                                      </p:cBhvr>
                                      <p:tavLst>
                                        <p:tav tm="0">
                                          <p:val>
                                            <p:strVal val="#ppt_x"/>
                                          </p:val>
                                        </p:tav>
                                        <p:tav tm="100000">
                                          <p:val>
                                            <p:strVal val="#ppt_x"/>
                                          </p:val>
                                        </p:tav>
                                      </p:tavLst>
                                    </p:anim>
                                    <p:anim calcmode="lin" valueType="num">
                                      <p:cBhvr>
                                        <p:cTn id="44" dur="1000" fill="hold"/>
                                        <p:tgtEl>
                                          <p:spTgt spid="128"/>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26"/>
                                        </p:tgtEl>
                                        <p:attrNameLst>
                                          <p:attrName>style.visibility</p:attrName>
                                        </p:attrNameLst>
                                      </p:cBhvr>
                                      <p:to>
                                        <p:strVal val="visible"/>
                                      </p:to>
                                    </p:set>
                                    <p:animEffect transition="in" filter="fade">
                                      <p:cBhvr>
                                        <p:cTn id="47" dur="1000"/>
                                        <p:tgtEl>
                                          <p:spTgt spid="126"/>
                                        </p:tgtEl>
                                      </p:cBhvr>
                                    </p:animEffect>
                                    <p:anim calcmode="lin" valueType="num">
                                      <p:cBhvr>
                                        <p:cTn id="48" dur="1000" fill="hold"/>
                                        <p:tgtEl>
                                          <p:spTgt spid="126"/>
                                        </p:tgtEl>
                                        <p:attrNameLst>
                                          <p:attrName>ppt_x</p:attrName>
                                        </p:attrNameLst>
                                      </p:cBhvr>
                                      <p:tavLst>
                                        <p:tav tm="0">
                                          <p:val>
                                            <p:strVal val="#ppt_x"/>
                                          </p:val>
                                        </p:tav>
                                        <p:tav tm="100000">
                                          <p:val>
                                            <p:strVal val="#ppt_x"/>
                                          </p:val>
                                        </p:tav>
                                      </p:tavLst>
                                    </p:anim>
                                    <p:anim calcmode="lin" valueType="num">
                                      <p:cBhvr>
                                        <p:cTn id="49" dur="1000" fill="hold"/>
                                        <p:tgtEl>
                                          <p:spTgt spid="126"/>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27"/>
                                        </p:tgtEl>
                                        <p:attrNameLst>
                                          <p:attrName>style.visibility</p:attrName>
                                        </p:attrNameLst>
                                      </p:cBhvr>
                                      <p:to>
                                        <p:strVal val="visible"/>
                                      </p:to>
                                    </p:set>
                                    <p:animEffect transition="in" filter="fade">
                                      <p:cBhvr>
                                        <p:cTn id="52" dur="1000"/>
                                        <p:tgtEl>
                                          <p:spTgt spid="127"/>
                                        </p:tgtEl>
                                      </p:cBhvr>
                                    </p:animEffect>
                                    <p:anim calcmode="lin" valueType="num">
                                      <p:cBhvr>
                                        <p:cTn id="53" dur="1000" fill="hold"/>
                                        <p:tgtEl>
                                          <p:spTgt spid="127"/>
                                        </p:tgtEl>
                                        <p:attrNameLst>
                                          <p:attrName>ppt_x</p:attrName>
                                        </p:attrNameLst>
                                      </p:cBhvr>
                                      <p:tavLst>
                                        <p:tav tm="0">
                                          <p:val>
                                            <p:strVal val="#ppt_x"/>
                                          </p:val>
                                        </p:tav>
                                        <p:tav tm="100000">
                                          <p:val>
                                            <p:strVal val="#ppt_x"/>
                                          </p:val>
                                        </p:tav>
                                      </p:tavLst>
                                    </p:anim>
                                    <p:anim calcmode="lin" valueType="num">
                                      <p:cBhvr>
                                        <p:cTn id="54" dur="1000" fill="hold"/>
                                        <p:tgtEl>
                                          <p:spTgt spid="12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8" grpId="0"/>
      <p:bldP spid="121" grpId="0"/>
      <p:bldP spid="122" grpId="0" animBg="1"/>
      <p:bldP spid="128"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Text Box 2">
            <a:extLst>
              <a:ext uri="{FF2B5EF4-FFF2-40B4-BE49-F238E27FC236}">
                <a16:creationId xmlns="" xmlns:a16="http://schemas.microsoft.com/office/drawing/2014/main" id="{5B6774B2-4F08-42D7-B5E0-8917B467220F}"/>
              </a:ext>
            </a:extLst>
          </p:cNvPr>
          <p:cNvSpPr txBox="1">
            <a:spLocks noChangeArrowheads="1"/>
          </p:cNvSpPr>
          <p:nvPr/>
        </p:nvSpPr>
        <p:spPr bwMode="auto">
          <a:xfrm>
            <a:off x="4799966" y="1141413"/>
            <a:ext cx="3351213" cy="52322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800" dirty="0">
                <a:solidFill>
                  <a:srgbClr val="800040"/>
                </a:solidFill>
                <a:latin typeface=".VnTime" panose="020B7200000000000000" pitchFamily="34" charset="0"/>
                <a:cs typeface="Arial" panose="020B0604020202020204" pitchFamily="34" charset="0"/>
                <a:sym typeface="Arial" panose="020B0604020202020204" pitchFamily="34" charset="0"/>
              </a:rPr>
              <a:t>So </a:t>
            </a:r>
            <a:r>
              <a:rPr lang="en-US" altLang="en-US" sz="2800" dirty="0" err="1">
                <a:solidFill>
                  <a:srgbClr val="800040"/>
                </a:solidFill>
                <a:latin typeface=".VnTime" panose="020B7200000000000000" pitchFamily="34" charset="0"/>
                <a:cs typeface="Arial" panose="020B0604020202020204" pitchFamily="34" charset="0"/>
                <a:sym typeface="Arial" panose="020B0604020202020204" pitchFamily="34" charset="0"/>
              </a:rPr>
              <a:t>s¸nh</a:t>
            </a:r>
            <a:r>
              <a:rPr lang="en-US" altLang="en-US" sz="2800" dirty="0">
                <a:solidFill>
                  <a:srgbClr val="800040"/>
                </a:solidFill>
                <a:latin typeface=".VnTime" panose="020B7200000000000000" pitchFamily="34" charset="0"/>
                <a:cs typeface="Arial" panose="020B0604020202020204" pitchFamily="34" charset="0"/>
                <a:sym typeface="Arial" panose="020B0604020202020204" pitchFamily="34" charset="0"/>
              </a:rPr>
              <a:t> </a:t>
            </a:r>
            <a:r>
              <a:rPr lang="vi-VN" altLang="en-US" sz="2800" dirty="0">
                <a:solidFill>
                  <a:srgbClr val="663300"/>
                </a:solidFill>
                <a:latin typeface=".VnTime" panose="020B7200000000000000" pitchFamily="34" charset="0"/>
                <a:sym typeface="Arial" panose="020B0604020202020204" pitchFamily="34" charset="0"/>
              </a:rPr>
              <a:t>p</a:t>
            </a:r>
            <a:r>
              <a:rPr lang="en-US" altLang="en-US" sz="2800" dirty="0">
                <a:solidFill>
                  <a:srgbClr val="663300"/>
                </a:solidFill>
                <a:latin typeface=".VnTime" panose="020B7200000000000000" pitchFamily="34" charset="0"/>
              </a:rPr>
              <a:t>’ </a:t>
            </a:r>
            <a:r>
              <a:rPr lang="en-US" altLang="en-US" sz="2800" dirty="0">
                <a:solidFill>
                  <a:srgbClr val="800040"/>
                </a:solidFill>
                <a:latin typeface=".VnTime" panose="020B7200000000000000" pitchFamily="34" charset="0"/>
                <a:cs typeface="Arial" panose="020B0604020202020204" pitchFamily="34" charset="0"/>
                <a:sym typeface="Arial" panose="020B0604020202020204" pitchFamily="34" charset="0"/>
              </a:rPr>
              <a:t>vµ </a:t>
            </a:r>
            <a:r>
              <a:rPr lang="en-US" altLang="en-US" sz="2800" dirty="0">
                <a:solidFill>
                  <a:srgbClr val="663300"/>
                </a:solidFill>
                <a:latin typeface=".VnTime" panose="020B7200000000000000" pitchFamily="34" charset="0"/>
              </a:rPr>
              <a:t>m’</a:t>
            </a:r>
            <a:r>
              <a:rPr lang="vi-VN" altLang="en-US" sz="2800" dirty="0">
                <a:solidFill>
                  <a:srgbClr val="663300"/>
                </a:solidFill>
                <a:latin typeface=".VnTime" panose="020B7200000000000000" pitchFamily="34" charset="0"/>
              </a:rPr>
              <a:t>?</a:t>
            </a:r>
            <a:endParaRPr lang="en-US" altLang="en-US" sz="2800" dirty="0">
              <a:solidFill>
                <a:srgbClr val="800040"/>
              </a:solidFill>
              <a:latin typeface=".VnTime" panose="020B7200000000000000" pitchFamily="34" charset="0"/>
              <a:cs typeface="Arial" panose="020B0604020202020204" pitchFamily="34" charset="0"/>
              <a:sym typeface="Arial" panose="020B0604020202020204" pitchFamily="34" charset="0"/>
            </a:endParaRPr>
          </a:p>
        </p:txBody>
      </p:sp>
      <p:graphicFrame>
        <p:nvGraphicFramePr>
          <p:cNvPr id="91139" name="Group 3">
            <a:extLst>
              <a:ext uri="{FF2B5EF4-FFF2-40B4-BE49-F238E27FC236}">
                <a16:creationId xmlns="" xmlns:a16="http://schemas.microsoft.com/office/drawing/2014/main" id="{1489E0C4-B70C-44F4-A446-C1D07362E259}"/>
              </a:ext>
            </a:extLst>
          </p:cNvPr>
          <p:cNvGraphicFramePr>
            <a:graphicFrameLocks noGrp="1"/>
          </p:cNvGraphicFramePr>
          <p:nvPr>
            <p:extLst>
              <p:ext uri="{D42A27DB-BD31-4B8C-83A1-F6EECF244321}">
                <p14:modId xmlns:p14="http://schemas.microsoft.com/office/powerpoint/2010/main" val="1101056736"/>
              </p:ext>
            </p:extLst>
          </p:nvPr>
        </p:nvGraphicFramePr>
        <p:xfrm>
          <a:off x="1915160" y="1679893"/>
          <a:ext cx="8623300" cy="4284662"/>
        </p:xfrm>
        <a:graphic>
          <a:graphicData uri="http://schemas.openxmlformats.org/drawingml/2006/table">
            <a:tbl>
              <a:tblPr/>
              <a:tblGrid>
                <a:gridCol w="2146300">
                  <a:extLst>
                    <a:ext uri="{9D8B030D-6E8A-4147-A177-3AD203B41FA5}">
                      <a16:colId xmlns="" xmlns:a16="http://schemas.microsoft.com/office/drawing/2014/main" val="20000"/>
                    </a:ext>
                  </a:extLst>
                </a:gridCol>
                <a:gridCol w="2971800">
                  <a:extLst>
                    <a:ext uri="{9D8B030D-6E8A-4147-A177-3AD203B41FA5}">
                      <a16:colId xmlns="" xmlns:a16="http://schemas.microsoft.com/office/drawing/2014/main" val="20001"/>
                    </a:ext>
                  </a:extLst>
                </a:gridCol>
                <a:gridCol w="3505200">
                  <a:extLst>
                    <a:ext uri="{9D8B030D-6E8A-4147-A177-3AD203B41FA5}">
                      <a16:colId xmlns="" xmlns:a16="http://schemas.microsoft.com/office/drawing/2014/main" val="20002"/>
                    </a:ext>
                  </a:extLst>
                </a:gridCol>
              </a:tblGrid>
              <a:tr h="832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err="1">
                          <a:ln>
                            <a:noFill/>
                          </a:ln>
                          <a:solidFill>
                            <a:srgbClr val="0000CC"/>
                          </a:solidFill>
                          <a:effectLst/>
                          <a:latin typeface=".VnTime" pitchFamily="34" charset="0"/>
                        </a:rPr>
                        <a:t>Lư­îng</a:t>
                      </a:r>
                      <a:endParaRPr kumimoji="0" lang="en-US" sz="2400" b="1" i="0" u="none" strike="noStrike" cap="none" normalizeH="0" baseline="0" dirty="0">
                        <a:ln>
                          <a:noFill/>
                        </a:ln>
                        <a:solidFill>
                          <a:srgbClr val="0000CC"/>
                        </a:solidFill>
                        <a:effectLst/>
                        <a:latin typeface=".VnTime" pitchFamily="34" charset="0"/>
                      </a:endParaRP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err="1">
                          <a:ln>
                            <a:noFill/>
                          </a:ln>
                          <a:solidFill>
                            <a:srgbClr val="0000CC"/>
                          </a:solidFill>
                          <a:effectLst/>
                          <a:latin typeface=".VnTime" pitchFamily="34" charset="0"/>
                        </a:rPr>
                        <a:t>ChÊt</a:t>
                      </a:r>
                      <a:endParaRPr kumimoji="0" lang="en-US" sz="2400" b="1" i="0" u="none" strike="noStrike" cap="none" normalizeH="0" baseline="0" dirty="0">
                        <a:ln>
                          <a:noFill/>
                        </a:ln>
                        <a:solidFill>
                          <a:srgbClr val="0000CC"/>
                        </a:solidFill>
                        <a:effectLst/>
                        <a:latin typeface=".VnTime" pitchFamily="34" charset="0"/>
                      </a:endParaRP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hMerge="1">
                  <a:txBody>
                    <a:bodyPr/>
                    <a:lstStyle/>
                    <a:p>
                      <a:endParaRPr lang="en-US"/>
                    </a:p>
                  </a:txBody>
                  <a:tcPr/>
                </a:tc>
                <a:extLst>
                  <a:ext uri="{0D108BD9-81ED-4DB2-BD59-A6C34878D82A}">
                    <a16:rowId xmlns="" xmlns:a16="http://schemas.microsoft.com/office/drawing/2014/main" val="10000"/>
                  </a:ext>
                </a:extLst>
              </a:tr>
              <a:tr h="785489">
                <a:tc rowSpan="2">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VnTime"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rgbClr val="663300"/>
                          </a:solidFill>
                          <a:effectLst/>
                          <a:latin typeface=".VnTime" pitchFamily="34" charset="0"/>
                        </a:rPr>
                        <a:t>P’ &lt; m’</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VnTime" pitchFamily="34" charset="0"/>
                      </a:endParaRP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vi-VN" sz="2800" b="0" i="0" u="none" strike="noStrike" cap="none" normalizeH="0" baseline="0" dirty="0">
                          <a:ln>
                            <a:noFill/>
                          </a:ln>
                          <a:solidFill>
                            <a:schemeClr val="tx1"/>
                          </a:solidFill>
                          <a:effectLst/>
                          <a:latin typeface=".VnTime" pitchFamily="34" charset="0"/>
                        </a:rPr>
                        <a:t>p</a:t>
                      </a:r>
                      <a:r>
                        <a:rPr kumimoji="0" lang="en-US" sz="2800" b="0" i="0" u="none" strike="noStrike" cap="none" normalizeH="0" baseline="0" dirty="0">
                          <a:ln>
                            <a:noFill/>
                          </a:ln>
                          <a:solidFill>
                            <a:schemeClr val="tx1"/>
                          </a:solidFill>
                          <a:effectLst/>
                          <a:latin typeface=".VnTime" pitchFamily="34" charset="0"/>
                        </a:rPr>
                        <a:t>’</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VnTime" pitchFamily="34" charset="0"/>
                        </a:rPr>
                        <a:t>m’</a:t>
                      </a: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 xmlns:a16="http://schemas.microsoft.com/office/drawing/2014/main" val="10001"/>
                  </a:ext>
                </a:extLst>
              </a:tr>
              <a:tr h="2666973">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rgbClr val="002060"/>
                          </a:solidFill>
                          <a:effectLst/>
                          <a:latin typeface=".VnTime" pitchFamily="34" charset="0"/>
                        </a:rPr>
                        <a:t>Ph¶n</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nh</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møc</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doanh</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lîi</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cña</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viÖc</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Çu</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t­ư</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t­ư</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b¶n</a:t>
                      </a:r>
                      <a:endParaRPr kumimoji="0" lang="en-US" sz="2800" b="0" i="0" u="none" strike="noStrike" cap="none" normalizeH="0" baseline="0" dirty="0">
                        <a:ln>
                          <a:noFill/>
                        </a:ln>
                        <a:solidFill>
                          <a:srgbClr val="002060"/>
                        </a:solidFill>
                        <a:effectLst/>
                        <a:latin typeface=".VnTime" pitchFamily="34" charset="0"/>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rgbClr val="002060"/>
                          </a:solidFill>
                          <a:effectLst/>
                          <a:latin typeface=".VnTime" pitchFamily="34" charset="0"/>
                        </a:rPr>
                        <a:t>Ph¶n</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nh</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tr×nh</a:t>
                      </a:r>
                      <a:r>
                        <a:rPr kumimoji="0" lang="en-US" sz="2800" b="0" i="0" u="none" strike="noStrike" cap="none" normalizeH="0" baseline="0" dirty="0">
                          <a:ln>
                            <a:noFill/>
                          </a:ln>
                          <a:solidFill>
                            <a:srgbClr val="002060"/>
                          </a:solidFill>
                          <a:effectLst/>
                          <a:latin typeface=".VnTime" pitchFamily="34" charset="0"/>
                        </a:rPr>
                        <a:t> ®é </a:t>
                      </a:r>
                      <a:r>
                        <a:rPr kumimoji="0" lang="en-US" sz="2800" b="0" i="0" u="none" strike="noStrike" cap="none" normalizeH="0" baseline="0" dirty="0" err="1">
                          <a:ln>
                            <a:noFill/>
                          </a:ln>
                          <a:solidFill>
                            <a:srgbClr val="002060"/>
                          </a:solidFill>
                          <a:effectLst/>
                          <a:latin typeface=".VnTime" pitchFamily="34" charset="0"/>
                        </a:rPr>
                        <a:t>bãc</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lét</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cña</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tư</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b¶n</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èi</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víi</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lao</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éng</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lµm</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thu</a:t>
                      </a:r>
                      <a:r>
                        <a:rPr kumimoji="0" lang="en-US" sz="2800" b="0" i="0" u="none" strike="noStrike" cap="none" normalizeH="0" baseline="0" dirty="0">
                          <a:ln>
                            <a:noFill/>
                          </a:ln>
                          <a:solidFill>
                            <a:srgbClr val="002060"/>
                          </a:solidFill>
                          <a:effectLst/>
                          <a:latin typeface=".VnTime" pitchFamily="34" charset="0"/>
                        </a:rPr>
                        <a:t>ª.</a:t>
                      </a: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bl>
          </a:graphicData>
        </a:graphic>
      </p:graphicFrame>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11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911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138"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4" name="AutoShape 54">
            <a:extLst>
              <a:ext uri="{FF2B5EF4-FFF2-40B4-BE49-F238E27FC236}">
                <a16:creationId xmlns="" xmlns:a16="http://schemas.microsoft.com/office/drawing/2014/main" id="{5F802ACA-736A-4BA2-BFD2-7D2DEDB85D61}"/>
              </a:ext>
            </a:extLst>
          </p:cNvPr>
          <p:cNvSpPr>
            <a:spLocks noChangeArrowheads="1"/>
          </p:cNvSpPr>
          <p:nvPr/>
        </p:nvSpPr>
        <p:spPr bwMode="gray">
          <a:xfrm>
            <a:off x="420914" y="4339191"/>
            <a:ext cx="4816023" cy="1987918"/>
          </a:xfrm>
          <a:prstGeom prst="roundRect">
            <a:avLst>
              <a:gd name="adj" fmla="val 12699"/>
            </a:avLst>
          </a:prstGeom>
          <a:solidFill>
            <a:srgbClr val="006600"/>
          </a:solidFill>
          <a:ln w="9525" algn="ctr">
            <a:no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4341" name="AutoShape 56">
            <a:extLst>
              <a:ext uri="{FF2B5EF4-FFF2-40B4-BE49-F238E27FC236}">
                <a16:creationId xmlns="" xmlns:a16="http://schemas.microsoft.com/office/drawing/2014/main" id="{A3031EE0-5467-4589-BC0D-EC260903FC19}"/>
              </a:ext>
            </a:extLst>
          </p:cNvPr>
          <p:cNvSpPr>
            <a:spLocks noChangeArrowheads="1"/>
          </p:cNvSpPr>
          <p:nvPr/>
        </p:nvSpPr>
        <p:spPr bwMode="gray">
          <a:xfrm>
            <a:off x="507520" y="4721331"/>
            <a:ext cx="4607397" cy="1384443"/>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mn-cs"/>
            </a:endParaRPr>
          </a:p>
        </p:txBody>
      </p:sp>
      <p:sp>
        <p:nvSpPr>
          <p:cNvPr id="654342" name="Text Box 18">
            <a:extLst>
              <a:ext uri="{FF2B5EF4-FFF2-40B4-BE49-F238E27FC236}">
                <a16:creationId xmlns="" xmlns:a16="http://schemas.microsoft.com/office/drawing/2014/main" id="{4563FB5A-5E9D-4164-AAD5-6B222C5A91D6}"/>
              </a:ext>
            </a:extLst>
          </p:cNvPr>
          <p:cNvSpPr txBox="1">
            <a:spLocks noChangeArrowheads="1"/>
          </p:cNvSpPr>
          <p:nvPr/>
        </p:nvSpPr>
        <p:spPr bwMode="white">
          <a:xfrm>
            <a:off x="597658" y="4351360"/>
            <a:ext cx="39312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vi-VN" sz="2400" b="1" dirty="0">
                <a:solidFill>
                  <a:schemeClr val="bg1"/>
                </a:solidFill>
                <a:latin typeface="+mn-lt"/>
              </a:rPr>
              <a:t>Ti</a:t>
            </a:r>
            <a:r>
              <a:rPr lang="vi-VN" sz="2400" b="1" i="0" dirty="0">
                <a:solidFill>
                  <a:schemeClr val="bg1"/>
                </a:solidFill>
                <a:effectLst/>
                <a:latin typeface="+mn-lt"/>
              </a:rPr>
              <a:t>ết kiệm tư bản bất biến </a:t>
            </a:r>
            <a:endParaRPr kumimoji="0" lang="en-US" altLang="en-US" sz="2400" b="1" i="0" u="none" strike="noStrike" kern="1200" cap="none" spc="0" normalizeH="0" baseline="0" noProof="0" dirty="0">
              <a:ln>
                <a:noFill/>
              </a:ln>
              <a:solidFill>
                <a:schemeClr val="bg1"/>
              </a:solidFill>
              <a:effectLst/>
              <a:uLnTx/>
              <a:uFillTx/>
              <a:latin typeface="+mn-lt"/>
            </a:endParaRPr>
          </a:p>
        </p:txBody>
      </p:sp>
      <p:sp>
        <p:nvSpPr>
          <p:cNvPr id="654343" name="Text Box 9">
            <a:extLst>
              <a:ext uri="{FF2B5EF4-FFF2-40B4-BE49-F238E27FC236}">
                <a16:creationId xmlns="" xmlns:a16="http://schemas.microsoft.com/office/drawing/2014/main" id="{86AC8A79-F127-411A-A03E-24374D760D55}"/>
              </a:ext>
            </a:extLst>
          </p:cNvPr>
          <p:cNvSpPr txBox="1">
            <a:spLocks noChangeArrowheads="1"/>
          </p:cNvSpPr>
          <p:nvPr/>
        </p:nvSpPr>
        <p:spPr bwMode="gray">
          <a:xfrm>
            <a:off x="550894" y="4774607"/>
            <a:ext cx="446515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lvl="0" algn="ctr">
              <a:spcBef>
                <a:spcPct val="0"/>
              </a:spcBef>
              <a:buNone/>
            </a:pPr>
            <a:r>
              <a:rPr lang="en-US" sz="1800" dirty="0" err="1">
                <a:solidFill>
                  <a:srgbClr val="CC6600"/>
                </a:solidFill>
              </a:rPr>
              <a:t>Trong</a:t>
            </a:r>
            <a:r>
              <a:rPr lang="en-US" sz="1800" dirty="0">
                <a:solidFill>
                  <a:srgbClr val="CC6600"/>
                </a:solidFill>
              </a:rPr>
              <a:t> </a:t>
            </a:r>
            <a:r>
              <a:rPr lang="en-US" sz="1800" dirty="0" err="1">
                <a:solidFill>
                  <a:srgbClr val="CC6600"/>
                </a:solidFill>
              </a:rPr>
              <a:t>điều</a:t>
            </a:r>
            <a:r>
              <a:rPr lang="en-US" sz="1800" dirty="0">
                <a:solidFill>
                  <a:srgbClr val="CC6600"/>
                </a:solidFill>
              </a:rPr>
              <a:t> </a:t>
            </a:r>
            <a:r>
              <a:rPr lang="en-US" sz="1800" dirty="0" err="1">
                <a:solidFill>
                  <a:srgbClr val="CC6600"/>
                </a:solidFill>
              </a:rPr>
              <a:t>kiện</a:t>
            </a:r>
            <a:r>
              <a:rPr lang="en-US" sz="1800" dirty="0">
                <a:solidFill>
                  <a:srgbClr val="CC6600"/>
                </a:solidFill>
              </a:rPr>
              <a:t> </a:t>
            </a:r>
            <a:r>
              <a:rPr lang="en-US" sz="1800" dirty="0" err="1">
                <a:solidFill>
                  <a:srgbClr val="CC6600"/>
                </a:solidFill>
              </a:rPr>
              <a:t>tỷ</a:t>
            </a:r>
            <a:r>
              <a:rPr lang="en-US" sz="1800" dirty="0">
                <a:solidFill>
                  <a:srgbClr val="CC6600"/>
                </a:solidFill>
              </a:rPr>
              <a:t> </a:t>
            </a:r>
            <a:r>
              <a:rPr lang="en-US" sz="1800" dirty="0" err="1">
                <a:solidFill>
                  <a:srgbClr val="CC6600"/>
                </a:solidFill>
              </a:rPr>
              <a:t>suất</a:t>
            </a:r>
            <a:r>
              <a:rPr lang="en-US" sz="1800" dirty="0">
                <a:solidFill>
                  <a:srgbClr val="CC6600"/>
                </a:solidFill>
              </a:rPr>
              <a:t> GTTD </a:t>
            </a:r>
            <a:r>
              <a:rPr lang="en-US" sz="1800" dirty="0" err="1">
                <a:solidFill>
                  <a:srgbClr val="CC6600"/>
                </a:solidFill>
              </a:rPr>
              <a:t>và</a:t>
            </a:r>
            <a:r>
              <a:rPr lang="en-US" sz="1800" dirty="0">
                <a:solidFill>
                  <a:srgbClr val="CC6600"/>
                </a:solidFill>
              </a:rPr>
              <a:t> </a:t>
            </a:r>
            <a:r>
              <a:rPr lang="en-US" sz="1800" dirty="0" err="1">
                <a:solidFill>
                  <a:srgbClr val="CC6600"/>
                </a:solidFill>
              </a:rPr>
              <a:t>tư</a:t>
            </a:r>
            <a:r>
              <a:rPr lang="en-US" sz="1800" dirty="0">
                <a:solidFill>
                  <a:srgbClr val="CC6600"/>
                </a:solidFill>
              </a:rPr>
              <a:t> </a:t>
            </a:r>
            <a:r>
              <a:rPr lang="en-US" sz="1800" dirty="0" err="1">
                <a:solidFill>
                  <a:srgbClr val="CC6600"/>
                </a:solidFill>
              </a:rPr>
              <a:t>bản</a:t>
            </a:r>
            <a:r>
              <a:rPr lang="en-US" sz="1800" dirty="0">
                <a:solidFill>
                  <a:srgbClr val="CC6600"/>
                </a:solidFill>
              </a:rPr>
              <a:t> </a:t>
            </a:r>
            <a:r>
              <a:rPr lang="en-US" sz="1800" dirty="0" err="1">
                <a:solidFill>
                  <a:srgbClr val="CC6600"/>
                </a:solidFill>
              </a:rPr>
              <a:t>khả</a:t>
            </a:r>
            <a:r>
              <a:rPr lang="en-US" sz="1800" dirty="0">
                <a:solidFill>
                  <a:srgbClr val="CC6600"/>
                </a:solidFill>
              </a:rPr>
              <a:t> </a:t>
            </a:r>
            <a:r>
              <a:rPr lang="en-US" sz="1800" dirty="0" err="1">
                <a:solidFill>
                  <a:srgbClr val="CC6600"/>
                </a:solidFill>
              </a:rPr>
              <a:t>biến</a:t>
            </a:r>
            <a:r>
              <a:rPr lang="en-US" sz="1800" dirty="0">
                <a:solidFill>
                  <a:srgbClr val="CC6600"/>
                </a:solidFill>
              </a:rPr>
              <a:t> </a:t>
            </a:r>
            <a:r>
              <a:rPr lang="en-US" sz="1800" dirty="0" err="1">
                <a:solidFill>
                  <a:srgbClr val="CC6600"/>
                </a:solidFill>
              </a:rPr>
              <a:t>không</a:t>
            </a:r>
            <a:r>
              <a:rPr lang="en-US" sz="1800" dirty="0">
                <a:solidFill>
                  <a:srgbClr val="CC6600"/>
                </a:solidFill>
              </a:rPr>
              <a:t> </a:t>
            </a:r>
            <a:r>
              <a:rPr lang="en-US" sz="1800" dirty="0" err="1">
                <a:solidFill>
                  <a:srgbClr val="CC6600"/>
                </a:solidFill>
              </a:rPr>
              <a:t>đổi</a:t>
            </a:r>
            <a:r>
              <a:rPr lang="en-US" sz="1800" dirty="0">
                <a:solidFill>
                  <a:srgbClr val="CC6600"/>
                </a:solidFill>
              </a:rPr>
              <a:t>, </a:t>
            </a:r>
            <a:r>
              <a:rPr lang="en-US" sz="1800" dirty="0" err="1">
                <a:solidFill>
                  <a:srgbClr val="CC6600"/>
                </a:solidFill>
              </a:rPr>
              <a:t>tư</a:t>
            </a:r>
            <a:r>
              <a:rPr lang="en-US" sz="1800" dirty="0">
                <a:solidFill>
                  <a:srgbClr val="CC6600"/>
                </a:solidFill>
              </a:rPr>
              <a:t> </a:t>
            </a:r>
            <a:r>
              <a:rPr lang="en-US" sz="1800" dirty="0" err="1">
                <a:solidFill>
                  <a:srgbClr val="CC6600"/>
                </a:solidFill>
              </a:rPr>
              <a:t>bản</a:t>
            </a:r>
            <a:r>
              <a:rPr lang="en-US" sz="1800" dirty="0">
                <a:solidFill>
                  <a:srgbClr val="CC6600"/>
                </a:solidFill>
              </a:rPr>
              <a:t> </a:t>
            </a:r>
            <a:r>
              <a:rPr lang="en-US" sz="1800" dirty="0" err="1">
                <a:solidFill>
                  <a:srgbClr val="CC6600"/>
                </a:solidFill>
              </a:rPr>
              <a:t>bất</a:t>
            </a:r>
            <a:r>
              <a:rPr lang="en-US" sz="1800" dirty="0">
                <a:solidFill>
                  <a:srgbClr val="CC6600"/>
                </a:solidFill>
              </a:rPr>
              <a:t> </a:t>
            </a:r>
            <a:r>
              <a:rPr lang="en-US" sz="1800" dirty="0" err="1">
                <a:solidFill>
                  <a:srgbClr val="CC6600"/>
                </a:solidFill>
              </a:rPr>
              <a:t>biến</a:t>
            </a:r>
            <a:r>
              <a:rPr lang="en-US" sz="1800" dirty="0">
                <a:solidFill>
                  <a:srgbClr val="CC6600"/>
                </a:solidFill>
              </a:rPr>
              <a:t> </a:t>
            </a:r>
            <a:r>
              <a:rPr lang="en-US" sz="1800" dirty="0" err="1">
                <a:solidFill>
                  <a:srgbClr val="CC6600"/>
                </a:solidFill>
              </a:rPr>
              <a:t>càng</a:t>
            </a:r>
            <a:r>
              <a:rPr lang="en-US" sz="1800" dirty="0">
                <a:solidFill>
                  <a:srgbClr val="CC6600"/>
                </a:solidFill>
              </a:rPr>
              <a:t> </a:t>
            </a:r>
            <a:r>
              <a:rPr lang="en-US" sz="1800" dirty="0" err="1">
                <a:solidFill>
                  <a:srgbClr val="CC6600"/>
                </a:solidFill>
              </a:rPr>
              <a:t>nhỏ</a:t>
            </a:r>
            <a:r>
              <a:rPr lang="en-US" sz="1800" dirty="0">
                <a:solidFill>
                  <a:srgbClr val="CC6600"/>
                </a:solidFill>
              </a:rPr>
              <a:t> </a:t>
            </a:r>
            <a:r>
              <a:rPr lang="en-US" sz="1800" dirty="0" err="1">
                <a:solidFill>
                  <a:srgbClr val="CC6600"/>
                </a:solidFill>
              </a:rPr>
              <a:t>thì</a:t>
            </a:r>
            <a:r>
              <a:rPr lang="en-US" sz="1800" dirty="0">
                <a:solidFill>
                  <a:srgbClr val="CC6600"/>
                </a:solidFill>
              </a:rPr>
              <a:t> </a:t>
            </a:r>
            <a:r>
              <a:rPr lang="en-US" sz="1800" dirty="0" err="1">
                <a:solidFill>
                  <a:srgbClr val="CC6600"/>
                </a:solidFill>
              </a:rPr>
              <a:t>tỷ</a:t>
            </a:r>
            <a:r>
              <a:rPr lang="en-US" sz="1800" dirty="0">
                <a:solidFill>
                  <a:srgbClr val="CC6600"/>
                </a:solidFill>
              </a:rPr>
              <a:t> </a:t>
            </a:r>
            <a:r>
              <a:rPr lang="en-US" sz="1800" dirty="0" err="1">
                <a:solidFill>
                  <a:srgbClr val="CC6600"/>
                </a:solidFill>
              </a:rPr>
              <a:t>suất</a:t>
            </a:r>
            <a:r>
              <a:rPr lang="en-US" sz="1800" dirty="0">
                <a:solidFill>
                  <a:srgbClr val="CC6600"/>
                </a:solidFill>
              </a:rPr>
              <a:t> </a:t>
            </a:r>
            <a:r>
              <a:rPr lang="en-US" sz="1800" dirty="0" err="1">
                <a:solidFill>
                  <a:srgbClr val="CC6600"/>
                </a:solidFill>
              </a:rPr>
              <a:t>lợi</a:t>
            </a:r>
            <a:r>
              <a:rPr lang="en-US" sz="1800" dirty="0">
                <a:solidFill>
                  <a:srgbClr val="CC6600"/>
                </a:solidFill>
              </a:rPr>
              <a:t> </a:t>
            </a:r>
            <a:r>
              <a:rPr lang="en-US" sz="1800" dirty="0" err="1">
                <a:solidFill>
                  <a:srgbClr val="CC6600"/>
                </a:solidFill>
              </a:rPr>
              <a:t>nhuận</a:t>
            </a:r>
            <a:r>
              <a:rPr lang="en-US" sz="1800" dirty="0">
                <a:solidFill>
                  <a:srgbClr val="CC6600"/>
                </a:solidFill>
              </a:rPr>
              <a:t> </a:t>
            </a:r>
            <a:r>
              <a:rPr lang="en-US" sz="1800" dirty="0" err="1">
                <a:solidFill>
                  <a:srgbClr val="CC6600"/>
                </a:solidFill>
              </a:rPr>
              <a:t>càng</a:t>
            </a:r>
            <a:r>
              <a:rPr lang="en-US" sz="1800" dirty="0">
                <a:solidFill>
                  <a:srgbClr val="CC6600"/>
                </a:solidFill>
              </a:rPr>
              <a:t> </a:t>
            </a:r>
            <a:r>
              <a:rPr lang="en-US" sz="1800" dirty="0" err="1">
                <a:solidFill>
                  <a:srgbClr val="CC6600"/>
                </a:solidFill>
              </a:rPr>
              <a:t>lớn</a:t>
            </a:r>
            <a:r>
              <a:rPr lang="en-US" sz="1800" dirty="0">
                <a:solidFill>
                  <a:srgbClr val="CC6600"/>
                </a:solidFill>
              </a:rPr>
              <a:t>.</a:t>
            </a:r>
            <a:endParaRPr kumimoji="0" lang="en-US" altLang="en-US" sz="1800" b="1" i="0" u="none" strike="noStrike" kern="1200" cap="none" spc="0" normalizeH="0" baseline="0" noProof="0" dirty="0">
              <a:ln>
                <a:noFill/>
              </a:ln>
              <a:solidFill>
                <a:srgbClr val="CC6600"/>
              </a:solidFill>
              <a:effectLst/>
              <a:uLnTx/>
              <a:uFillTx/>
              <a:latin typeface=".VnTime" panose="020B7200000000000000" pitchFamily="34" charset="0"/>
            </a:endParaRPr>
          </a:p>
        </p:txBody>
      </p:sp>
      <p:sp>
        <p:nvSpPr>
          <p:cNvPr id="20539" name="AutoShape 59">
            <a:extLst>
              <a:ext uri="{FF2B5EF4-FFF2-40B4-BE49-F238E27FC236}">
                <a16:creationId xmlns="" xmlns:a16="http://schemas.microsoft.com/office/drawing/2014/main" id="{A20C50C3-0B28-4E3D-A02C-05EA7E46EC73}"/>
              </a:ext>
            </a:extLst>
          </p:cNvPr>
          <p:cNvSpPr>
            <a:spLocks noChangeArrowheads="1"/>
          </p:cNvSpPr>
          <p:nvPr/>
        </p:nvSpPr>
        <p:spPr bwMode="gray">
          <a:xfrm>
            <a:off x="420914" y="1976991"/>
            <a:ext cx="4816023" cy="1987918"/>
          </a:xfrm>
          <a:prstGeom prst="roundRect">
            <a:avLst>
              <a:gd name="adj" fmla="val 12699"/>
            </a:avLst>
          </a:prstGeom>
          <a:gradFill rotWithShape="1">
            <a:gsLst>
              <a:gs pos="0">
                <a:schemeClr val="folHlink">
                  <a:gamma/>
                  <a:shade val="69804"/>
                  <a:invGamma/>
                </a:schemeClr>
              </a:gs>
              <a:gs pos="100000">
                <a:schemeClr val="folHlink"/>
              </a:gs>
            </a:gsLst>
            <a:lin ang="5400000" scaled="1"/>
          </a:gradFill>
          <a:ln w="9525" algn="ctr">
            <a:no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4345" name="AutoShape 60">
            <a:extLst>
              <a:ext uri="{FF2B5EF4-FFF2-40B4-BE49-F238E27FC236}">
                <a16:creationId xmlns="" xmlns:a16="http://schemas.microsoft.com/office/drawing/2014/main" id="{6F266AF3-0C0B-435E-81E3-A4D0ED783438}"/>
              </a:ext>
            </a:extLst>
          </p:cNvPr>
          <p:cNvSpPr>
            <a:spLocks noChangeArrowheads="1"/>
          </p:cNvSpPr>
          <p:nvPr/>
        </p:nvSpPr>
        <p:spPr bwMode="gray">
          <a:xfrm>
            <a:off x="507521" y="2389270"/>
            <a:ext cx="4607398" cy="1384443"/>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mn-cs"/>
            </a:endParaRPr>
          </a:p>
        </p:txBody>
      </p:sp>
      <p:sp>
        <p:nvSpPr>
          <p:cNvPr id="654346" name="Text Box 18">
            <a:extLst>
              <a:ext uri="{FF2B5EF4-FFF2-40B4-BE49-F238E27FC236}">
                <a16:creationId xmlns="" xmlns:a16="http://schemas.microsoft.com/office/drawing/2014/main" id="{E06D352A-FB21-489A-9389-7A519C2C0885}"/>
              </a:ext>
            </a:extLst>
          </p:cNvPr>
          <p:cNvSpPr txBox="1">
            <a:spLocks noChangeArrowheads="1"/>
          </p:cNvSpPr>
          <p:nvPr/>
        </p:nvSpPr>
        <p:spPr bwMode="white">
          <a:xfrm>
            <a:off x="622539" y="2003089"/>
            <a:ext cx="44135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vi-VN" sz="2400" b="1" dirty="0">
                <a:solidFill>
                  <a:schemeClr val="bg1"/>
                </a:solidFill>
                <a:latin typeface="+mn-lt"/>
              </a:rPr>
              <a:t>T</a:t>
            </a:r>
            <a:r>
              <a:rPr lang="vi-VN" sz="2400" b="1" i="0" dirty="0">
                <a:solidFill>
                  <a:schemeClr val="bg1"/>
                </a:solidFill>
                <a:effectLst/>
                <a:latin typeface="+mn-lt"/>
              </a:rPr>
              <a:t>ỷ suất giá trị thặng dư </a:t>
            </a:r>
            <a:endParaRPr kumimoji="0" lang="en-US" altLang="en-US" sz="2400" b="1" i="0" u="none" strike="noStrike" kern="1200" cap="none" spc="0" normalizeH="0" baseline="0" noProof="0" dirty="0">
              <a:ln>
                <a:noFill/>
              </a:ln>
              <a:solidFill>
                <a:schemeClr val="bg1"/>
              </a:solidFill>
              <a:effectLst/>
              <a:uLnTx/>
              <a:uFillTx/>
              <a:latin typeface="+mn-lt"/>
            </a:endParaRPr>
          </a:p>
        </p:txBody>
      </p:sp>
      <p:sp>
        <p:nvSpPr>
          <p:cNvPr id="654347" name="Text Box 9">
            <a:extLst>
              <a:ext uri="{FF2B5EF4-FFF2-40B4-BE49-F238E27FC236}">
                <a16:creationId xmlns="" xmlns:a16="http://schemas.microsoft.com/office/drawing/2014/main" id="{B670B0E4-039E-4615-AE79-5896D034D5C1}"/>
              </a:ext>
            </a:extLst>
          </p:cNvPr>
          <p:cNvSpPr txBox="1">
            <a:spLocks noChangeArrowheads="1"/>
          </p:cNvSpPr>
          <p:nvPr/>
        </p:nvSpPr>
        <p:spPr bwMode="gray">
          <a:xfrm>
            <a:off x="950970" y="2588320"/>
            <a:ext cx="3577947" cy="113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None/>
            </a:pPr>
            <a:r>
              <a:rPr lang="en-US" altLang="en-US" sz="1800" dirty="0" err="1">
                <a:solidFill>
                  <a:srgbClr val="663300"/>
                </a:solidFill>
                <a:cs typeface="Arial" panose="020B0604020202020204" pitchFamily="34" charset="0"/>
                <a:sym typeface="Arial" panose="020B0604020202020204" pitchFamily="34" charset="0"/>
              </a:rPr>
              <a:t>Tỷ</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suất</a:t>
            </a:r>
            <a:r>
              <a:rPr lang="en-US" altLang="en-US" sz="1800" dirty="0">
                <a:solidFill>
                  <a:srgbClr val="663300"/>
                </a:solidFill>
                <a:cs typeface="Arial" panose="020B0604020202020204" pitchFamily="34" charset="0"/>
                <a:sym typeface="Arial" panose="020B0604020202020204" pitchFamily="34" charset="0"/>
              </a:rPr>
              <a:t> GTTD </a:t>
            </a:r>
            <a:r>
              <a:rPr lang="en-US" altLang="en-US" sz="1800" dirty="0" err="1">
                <a:solidFill>
                  <a:srgbClr val="663300"/>
                </a:solidFill>
                <a:cs typeface="Arial" panose="020B0604020202020204" pitchFamily="34" charset="0"/>
                <a:sym typeface="Arial" panose="020B0604020202020204" pitchFamily="34" charset="0"/>
              </a:rPr>
              <a:t>càng</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cao</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thì</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tỷ</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suất</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lợi</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nhuận</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càng</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lớn</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và</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ngược</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lại</a:t>
            </a:r>
            <a:r>
              <a:rPr lang="en-US" altLang="en-US" sz="1800" dirty="0">
                <a:solidFill>
                  <a:srgbClr val="663300"/>
                </a:solidFill>
                <a:cs typeface="Arial" panose="020B0604020202020204" pitchFamily="34" charset="0"/>
                <a:sym typeface="Arial" panose="020B0604020202020204" pitchFamily="34" charset="0"/>
              </a:rPr>
              <a:t>.</a:t>
            </a: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1400" b="1" i="0" u="none" strike="noStrike" kern="1200" cap="none" spc="0" normalizeH="0" baseline="0" noProof="0" dirty="0">
              <a:ln>
                <a:noFill/>
              </a:ln>
              <a:solidFill>
                <a:srgbClr val="000000"/>
              </a:solidFill>
              <a:effectLst/>
              <a:uLnTx/>
              <a:uFillTx/>
              <a:latin typeface=".VnTime" panose="020B7200000000000000" pitchFamily="34" charset="0"/>
              <a:ea typeface="+mn-ea"/>
              <a:cs typeface="+mn-cs"/>
            </a:endParaRPr>
          </a:p>
        </p:txBody>
      </p:sp>
      <p:sp>
        <p:nvSpPr>
          <p:cNvPr id="20543" name="AutoShape 63">
            <a:extLst>
              <a:ext uri="{FF2B5EF4-FFF2-40B4-BE49-F238E27FC236}">
                <a16:creationId xmlns="" xmlns:a16="http://schemas.microsoft.com/office/drawing/2014/main" id="{9B1C6F82-752C-4F89-8BE4-0162D1E7AA81}"/>
              </a:ext>
            </a:extLst>
          </p:cNvPr>
          <p:cNvSpPr>
            <a:spLocks noChangeArrowheads="1"/>
          </p:cNvSpPr>
          <p:nvPr/>
        </p:nvSpPr>
        <p:spPr bwMode="gray">
          <a:xfrm>
            <a:off x="7253968" y="4339191"/>
            <a:ext cx="4517117" cy="1987918"/>
          </a:xfrm>
          <a:prstGeom prst="roundRect">
            <a:avLst>
              <a:gd name="adj" fmla="val 12699"/>
            </a:avLst>
          </a:prstGeom>
          <a:gradFill rotWithShape="1">
            <a:gsLst>
              <a:gs pos="0">
                <a:schemeClr val="hlink">
                  <a:gamma/>
                  <a:shade val="79216"/>
                  <a:invGamma/>
                </a:schemeClr>
              </a:gs>
              <a:gs pos="100000">
                <a:schemeClr val="hlink"/>
              </a:gs>
            </a:gsLst>
            <a:lin ang="5400000" scaled="1"/>
          </a:gradFill>
          <a:ln w="9525" algn="ctr">
            <a:no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4349" name="AutoShape 64">
            <a:extLst>
              <a:ext uri="{FF2B5EF4-FFF2-40B4-BE49-F238E27FC236}">
                <a16:creationId xmlns="" xmlns:a16="http://schemas.microsoft.com/office/drawing/2014/main" id="{E6185113-4D55-4A66-9272-6F64C0FC4117}"/>
              </a:ext>
            </a:extLst>
          </p:cNvPr>
          <p:cNvSpPr>
            <a:spLocks noChangeArrowheads="1"/>
          </p:cNvSpPr>
          <p:nvPr/>
        </p:nvSpPr>
        <p:spPr bwMode="gray">
          <a:xfrm>
            <a:off x="7307942" y="4751470"/>
            <a:ext cx="4376538" cy="1384443"/>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mn-cs"/>
            </a:endParaRPr>
          </a:p>
        </p:txBody>
      </p:sp>
      <p:sp>
        <p:nvSpPr>
          <p:cNvPr id="654350" name="Text Box 18">
            <a:extLst>
              <a:ext uri="{FF2B5EF4-FFF2-40B4-BE49-F238E27FC236}">
                <a16:creationId xmlns="" xmlns:a16="http://schemas.microsoft.com/office/drawing/2014/main" id="{30417D67-E4F6-410D-9EC7-8089E25BCEC6}"/>
              </a:ext>
            </a:extLst>
          </p:cNvPr>
          <p:cNvSpPr txBox="1">
            <a:spLocks noChangeArrowheads="1"/>
          </p:cNvSpPr>
          <p:nvPr/>
        </p:nvSpPr>
        <p:spPr bwMode="white">
          <a:xfrm>
            <a:off x="7671402" y="4290408"/>
            <a:ext cx="40996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vi-VN" sz="2000" b="1" i="0" dirty="0">
                <a:solidFill>
                  <a:schemeClr val="bg1"/>
                </a:solidFill>
                <a:effectLst/>
                <a:latin typeface="+mn-lt"/>
              </a:rPr>
              <a:t>Tốc độ chu chuyển của tư bản </a:t>
            </a:r>
            <a:endParaRPr kumimoji="0" lang="en-US" altLang="en-US" sz="2000" b="1" i="0" u="none" strike="noStrike" kern="1200" cap="none" spc="0" normalizeH="0" baseline="0" noProof="0" dirty="0">
              <a:ln>
                <a:noFill/>
              </a:ln>
              <a:solidFill>
                <a:schemeClr val="bg1"/>
              </a:solidFill>
              <a:effectLst/>
              <a:uLnTx/>
              <a:uFillTx/>
              <a:latin typeface="+mn-lt"/>
              <a:ea typeface="+mn-ea"/>
              <a:cs typeface="+mn-cs"/>
            </a:endParaRPr>
          </a:p>
        </p:txBody>
      </p:sp>
      <p:sp>
        <p:nvSpPr>
          <p:cNvPr id="654351" name="Text Box 9">
            <a:extLst>
              <a:ext uri="{FF2B5EF4-FFF2-40B4-BE49-F238E27FC236}">
                <a16:creationId xmlns="" xmlns:a16="http://schemas.microsoft.com/office/drawing/2014/main" id="{D15F4DF5-2836-4FE9-8D64-4D9D0CA959F4}"/>
              </a:ext>
            </a:extLst>
          </p:cNvPr>
          <p:cNvSpPr txBox="1">
            <a:spLocks noChangeArrowheads="1"/>
          </p:cNvSpPr>
          <p:nvPr/>
        </p:nvSpPr>
        <p:spPr bwMode="gray">
          <a:xfrm>
            <a:off x="7297270" y="4727973"/>
            <a:ext cx="4430512"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None/>
            </a:pPr>
            <a:r>
              <a:rPr lang="en-US" altLang="en-US" sz="1800" dirty="0" err="1">
                <a:solidFill>
                  <a:schemeClr val="tx2">
                    <a:lumMod val="50000"/>
                  </a:schemeClr>
                </a:solidFill>
                <a:cs typeface="Arial" panose="020B0604020202020204" pitchFamily="34" charset="0"/>
                <a:sym typeface="Arial" panose="020B0604020202020204" pitchFamily="34" charset="0"/>
              </a:rPr>
              <a:t>Nếu</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tốc</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độ</a:t>
            </a:r>
            <a:r>
              <a:rPr lang="en-US" altLang="en-US" sz="1800" dirty="0">
                <a:solidFill>
                  <a:schemeClr val="tx2">
                    <a:lumMod val="50000"/>
                  </a:schemeClr>
                </a:solidFill>
                <a:cs typeface="Arial" panose="020B0604020202020204" pitchFamily="34" charset="0"/>
                <a:sym typeface="Arial" panose="020B0604020202020204" pitchFamily="34" charset="0"/>
              </a:rPr>
              <a:t> chu </a:t>
            </a:r>
            <a:r>
              <a:rPr lang="en-US" altLang="en-US" sz="1800" dirty="0" err="1">
                <a:solidFill>
                  <a:schemeClr val="tx2">
                    <a:lumMod val="50000"/>
                  </a:schemeClr>
                </a:solidFill>
                <a:cs typeface="Arial" panose="020B0604020202020204" pitchFamily="34" charset="0"/>
                <a:sym typeface="Arial" panose="020B0604020202020204" pitchFamily="34" charset="0"/>
              </a:rPr>
              <a:t>chuyển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tư</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bản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càng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lớn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thì</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tần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suất</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sản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sinh</a:t>
            </a:r>
            <a:r>
              <a:rPr lang="en-US" altLang="en-US" sz="1800" dirty="0">
                <a:solidFill>
                  <a:schemeClr val="tx2">
                    <a:lumMod val="50000"/>
                  </a:schemeClr>
                </a:solidFill>
                <a:cs typeface="Arial" panose="020B0604020202020204" pitchFamily="34" charset="0"/>
                <a:sym typeface="Arial" panose="020B0604020202020204" pitchFamily="34" charset="0"/>
              </a:rPr>
              <a:t> ra GTTD </a:t>
            </a:r>
            <a:r>
              <a:rPr lang="en-US" altLang="en-US" sz="1800" dirty="0" err="1">
                <a:solidFill>
                  <a:schemeClr val="tx2">
                    <a:lumMod val="50000"/>
                  </a:schemeClr>
                </a:solidFill>
                <a:cs typeface="Arial" panose="020B0604020202020204" pitchFamily="34" charset="0"/>
                <a:sym typeface="Arial" panose="020B0604020202020204" pitchFamily="34" charset="0"/>
              </a:rPr>
              <a:t>trong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năm</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của</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nhà</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tư</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bản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ứng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trước</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càng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nhiều</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lần</a:t>
            </a:r>
            <a:r>
              <a:rPr lang="en-US" altLang="en-US" sz="1800" dirty="0">
                <a:solidFill>
                  <a:schemeClr val="tx2">
                    <a:lumMod val="50000"/>
                  </a:schemeClr>
                </a:solidFill>
                <a:cs typeface="Arial" panose="020B0604020202020204" pitchFamily="34" charset="0"/>
                <a:sym typeface="Arial" panose="020B0604020202020204" pitchFamily="34" charset="0"/>
              </a:rPr>
              <a:t>, GTTD </a:t>
            </a:r>
            <a:r>
              <a:rPr lang="en-US" altLang="en-US" sz="1800" dirty="0" err="1">
                <a:solidFill>
                  <a:schemeClr val="tx2">
                    <a:lumMod val="50000"/>
                  </a:schemeClr>
                </a:solidFill>
                <a:cs typeface="Arial" panose="020B0604020202020204" pitchFamily="34" charset="0"/>
                <a:sym typeface="Arial" panose="020B0604020202020204" pitchFamily="34" charset="0"/>
              </a:rPr>
              <a:t>tăng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lên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làm</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cho</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tỷ</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suất</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lợi</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nhuận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tăng</a:t>
            </a:r>
            <a:r>
              <a:rPr lang="en-US" altLang="en-US" sz="1800" dirty="0">
                <a:solidFill>
                  <a:schemeClr val="tx2">
                    <a:lumMod val="50000"/>
                  </a:schemeClr>
                </a:solidFill>
                <a:cs typeface="Arial" panose="020B0604020202020204" pitchFamily="34" charset="0"/>
                <a:sym typeface="Arial" panose="020B0604020202020204" pitchFamily="34" charset="0"/>
              </a:rPr>
              <a:t>.</a:t>
            </a:r>
            <a:endParaRPr kumimoji="0" lang="en-US" altLang="en-US" sz="1800" b="1" i="0" u="none" strike="noStrike" kern="1200" cap="none" spc="0" normalizeH="0" baseline="0" noProof="0" dirty="0">
              <a:ln>
                <a:noFill/>
              </a:ln>
              <a:solidFill>
                <a:schemeClr val="tx2">
                  <a:lumMod val="50000"/>
                </a:schemeClr>
              </a:solidFill>
              <a:effectLst/>
              <a:uLnTx/>
              <a:uFillTx/>
              <a:latin typeface=".VnTime" panose="020B7200000000000000"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1400" b="1" i="0" u="none" strike="noStrike" kern="1200" cap="none" spc="0" normalizeH="0" baseline="0" noProof="0" dirty="0">
              <a:ln>
                <a:noFill/>
              </a:ln>
              <a:solidFill>
                <a:srgbClr val="000000"/>
              </a:solidFill>
              <a:effectLst/>
              <a:uLnTx/>
              <a:uFillTx/>
              <a:latin typeface=".VnTime" panose="020B7200000000000000" pitchFamily="34" charset="0"/>
              <a:ea typeface="+mn-ea"/>
              <a:cs typeface="+mn-cs"/>
            </a:endParaRPr>
          </a:p>
        </p:txBody>
      </p:sp>
      <p:sp>
        <p:nvSpPr>
          <p:cNvPr id="20547" name="AutoShape 67">
            <a:extLst>
              <a:ext uri="{FF2B5EF4-FFF2-40B4-BE49-F238E27FC236}">
                <a16:creationId xmlns="" xmlns:a16="http://schemas.microsoft.com/office/drawing/2014/main" id="{D947FD78-DD1F-4F11-A2DD-DFD903D0749B}"/>
              </a:ext>
            </a:extLst>
          </p:cNvPr>
          <p:cNvSpPr>
            <a:spLocks noChangeArrowheads="1"/>
          </p:cNvSpPr>
          <p:nvPr/>
        </p:nvSpPr>
        <p:spPr bwMode="gray">
          <a:xfrm>
            <a:off x="7253968" y="1976991"/>
            <a:ext cx="4517118" cy="1987918"/>
          </a:xfrm>
          <a:prstGeom prst="roundRect">
            <a:avLst>
              <a:gd name="adj" fmla="val 12699"/>
            </a:avLst>
          </a:prstGeom>
          <a:solidFill>
            <a:srgbClr val="FF0066"/>
          </a:solidFill>
          <a:ln w="9525" algn="ctr">
            <a:no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4353" name="AutoShape 68">
            <a:extLst>
              <a:ext uri="{FF2B5EF4-FFF2-40B4-BE49-F238E27FC236}">
                <a16:creationId xmlns="" xmlns:a16="http://schemas.microsoft.com/office/drawing/2014/main" id="{04BB5EF7-E2F3-4A60-9F1B-43633E7E63BB}"/>
              </a:ext>
            </a:extLst>
          </p:cNvPr>
          <p:cNvSpPr>
            <a:spLocks noChangeArrowheads="1"/>
          </p:cNvSpPr>
          <p:nvPr/>
        </p:nvSpPr>
        <p:spPr bwMode="gray">
          <a:xfrm>
            <a:off x="7307942" y="2389270"/>
            <a:ext cx="4376538" cy="1384443"/>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mn-cs"/>
            </a:endParaRPr>
          </a:p>
        </p:txBody>
      </p:sp>
      <p:sp>
        <p:nvSpPr>
          <p:cNvPr id="654354" name="Text Box 18">
            <a:extLst>
              <a:ext uri="{FF2B5EF4-FFF2-40B4-BE49-F238E27FC236}">
                <a16:creationId xmlns="" xmlns:a16="http://schemas.microsoft.com/office/drawing/2014/main" id="{03DF7C9A-BBCE-405E-A092-1C54B94A8143}"/>
              </a:ext>
            </a:extLst>
          </p:cNvPr>
          <p:cNvSpPr txBox="1">
            <a:spLocks noChangeArrowheads="1"/>
          </p:cNvSpPr>
          <p:nvPr/>
        </p:nvSpPr>
        <p:spPr bwMode="white">
          <a:xfrm>
            <a:off x="7606278" y="1976991"/>
            <a:ext cx="38598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vi-VN" sz="2400" b="1" dirty="0">
                <a:solidFill>
                  <a:schemeClr val="bg1"/>
                </a:solidFill>
                <a:latin typeface="+mn-lt"/>
              </a:rPr>
              <a:t>C</a:t>
            </a:r>
            <a:r>
              <a:rPr lang="vi-VN" sz="2400" b="1" i="0" dirty="0">
                <a:solidFill>
                  <a:schemeClr val="bg1"/>
                </a:solidFill>
                <a:effectLst/>
                <a:latin typeface="+mn-lt"/>
              </a:rPr>
              <a:t>ấu tạo hữu cơ tư bản </a:t>
            </a:r>
            <a:endParaRPr kumimoji="0" lang="en-US" altLang="en-US" sz="2400" b="1" i="0" u="none" strike="noStrike" kern="1200" cap="none" spc="0" normalizeH="0" baseline="0" noProof="0" dirty="0">
              <a:ln>
                <a:noFill/>
              </a:ln>
              <a:solidFill>
                <a:schemeClr val="bg1"/>
              </a:solidFill>
              <a:effectLst/>
              <a:uLnTx/>
              <a:uFillTx/>
              <a:latin typeface="+mn-lt"/>
            </a:endParaRPr>
          </a:p>
        </p:txBody>
      </p:sp>
      <p:sp>
        <p:nvSpPr>
          <p:cNvPr id="654355" name="Text Box 9">
            <a:extLst>
              <a:ext uri="{FF2B5EF4-FFF2-40B4-BE49-F238E27FC236}">
                <a16:creationId xmlns="" xmlns:a16="http://schemas.microsoft.com/office/drawing/2014/main" id="{5D5C52E5-92D7-4BF4-92EC-00177B432A2F}"/>
              </a:ext>
            </a:extLst>
          </p:cNvPr>
          <p:cNvSpPr txBox="1">
            <a:spLocks noChangeArrowheads="1"/>
          </p:cNvSpPr>
          <p:nvPr/>
        </p:nvSpPr>
        <p:spPr bwMode="gray">
          <a:xfrm>
            <a:off x="7627498" y="2411649"/>
            <a:ext cx="4099683"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None/>
            </a:pPr>
            <a:r>
              <a:rPr lang="en-US" altLang="en-US" sz="1800" dirty="0" err="1">
                <a:solidFill>
                  <a:srgbClr val="002060"/>
                </a:solidFill>
                <a:cs typeface="Arial" panose="020B0604020202020204" pitchFamily="34" charset="0"/>
                <a:sym typeface="Arial" panose="020B0604020202020204" pitchFamily="34" charset="0"/>
              </a:rPr>
              <a:t>Trong</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điều</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kiện</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tỷ</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suất</a:t>
            </a:r>
            <a:r>
              <a:rPr lang="en-US" altLang="en-US" sz="1800" dirty="0">
                <a:solidFill>
                  <a:srgbClr val="002060"/>
                </a:solidFill>
                <a:cs typeface="Arial" panose="020B0604020202020204" pitchFamily="34" charset="0"/>
                <a:sym typeface="Arial" panose="020B0604020202020204" pitchFamily="34" charset="0"/>
              </a:rPr>
              <a:t> GTTD </a:t>
            </a:r>
            <a:r>
              <a:rPr lang="en-US" altLang="en-US" sz="1800" dirty="0" err="1">
                <a:solidFill>
                  <a:srgbClr val="002060"/>
                </a:solidFill>
                <a:cs typeface="Arial" panose="020B0604020202020204" pitchFamily="34" charset="0"/>
                <a:sym typeface="Arial" panose="020B0604020202020204" pitchFamily="34" charset="0"/>
              </a:rPr>
              <a:t>không</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đổi</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nếu</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cấu</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tạo</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hữu</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cơ</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tư</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bản</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càng</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cao</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thì</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tỷ</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suất</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lợi</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nhuận</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càng</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giảm</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và</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ngược</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lại</a:t>
            </a:r>
            <a:r>
              <a:rPr lang="en-US" altLang="en-US" sz="1800" dirty="0">
                <a:solidFill>
                  <a:srgbClr val="002060"/>
                </a:solidFill>
                <a:cs typeface="Arial" panose="020B0604020202020204" pitchFamily="34" charset="0"/>
                <a:sym typeface="Arial" panose="020B0604020202020204" pitchFamily="34" charset="0"/>
              </a:rPr>
              <a:t> </a:t>
            </a:r>
            <a:r>
              <a:rPr lang="en-US" altLang="en-US" sz="2000" dirty="0">
                <a:solidFill>
                  <a:srgbClr val="002060"/>
                </a:solidFill>
                <a:cs typeface="Arial" panose="020B0604020202020204" pitchFamily="34" charset="0"/>
                <a:sym typeface="Arial" panose="020B0604020202020204" pitchFamily="34" charset="0"/>
              </a:rPr>
              <a:t>.</a:t>
            </a: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1400" b="1" i="0" u="none" strike="noStrike" kern="1200" cap="none" spc="0" normalizeH="0" baseline="0" noProof="0" dirty="0">
              <a:ln>
                <a:noFill/>
              </a:ln>
              <a:solidFill>
                <a:srgbClr val="000000"/>
              </a:solidFill>
              <a:effectLst/>
              <a:uLnTx/>
              <a:uFillTx/>
              <a:latin typeface=".VnTime" panose="020B7200000000000000" pitchFamily="34" charset="0"/>
              <a:ea typeface="+mn-ea"/>
              <a:cs typeface="+mn-cs"/>
            </a:endParaRPr>
          </a:p>
        </p:txBody>
      </p:sp>
      <p:grpSp>
        <p:nvGrpSpPr>
          <p:cNvPr id="654356" name="Group 71">
            <a:extLst>
              <a:ext uri="{FF2B5EF4-FFF2-40B4-BE49-F238E27FC236}">
                <a16:creationId xmlns="" xmlns:a16="http://schemas.microsoft.com/office/drawing/2014/main" id="{6DEE80F5-79E3-4AA3-9BB1-B632087E51C6}"/>
              </a:ext>
            </a:extLst>
          </p:cNvPr>
          <p:cNvGrpSpPr>
            <a:grpSpLocks/>
          </p:cNvGrpSpPr>
          <p:nvPr/>
        </p:nvGrpSpPr>
        <p:grpSpPr bwMode="auto">
          <a:xfrm>
            <a:off x="4424564" y="2317704"/>
            <a:ext cx="3437263" cy="3294410"/>
            <a:chOff x="1968" y="1488"/>
            <a:chExt cx="1776" cy="1766"/>
          </a:xfrm>
        </p:grpSpPr>
        <p:sp>
          <p:nvSpPr>
            <p:cNvPr id="20552" name="AutoShape 72">
              <a:extLst>
                <a:ext uri="{FF2B5EF4-FFF2-40B4-BE49-F238E27FC236}">
                  <a16:creationId xmlns="" xmlns:a16="http://schemas.microsoft.com/office/drawing/2014/main" id="{D57B5F55-D7D8-4393-B71A-171039D15585}"/>
                </a:ext>
              </a:extLst>
            </p:cNvPr>
            <p:cNvSpPr>
              <a:spLocks noChangeArrowheads="1"/>
            </p:cNvSpPr>
            <p:nvPr/>
          </p:nvSpPr>
          <p:spPr bwMode="gray">
            <a:xfrm rot="6774404">
              <a:off x="2004" y="1578"/>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hlink">
                    <a:gamma/>
                    <a:shade val="0"/>
                    <a:invGamma/>
                  </a:schemeClr>
                </a:gs>
                <a:gs pos="100000">
                  <a:schemeClr va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hlink"/>
              </a:extrusionClr>
            </a:sp3d>
          </p:spPr>
          <p:txBody>
            <a:bodyPr wrap="none" anchor="ct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553" name="AutoShape 73">
              <a:extLst>
                <a:ext uri="{FF2B5EF4-FFF2-40B4-BE49-F238E27FC236}">
                  <a16:creationId xmlns="" xmlns:a16="http://schemas.microsoft.com/office/drawing/2014/main" id="{9A81668E-ABA2-4611-AA56-3F544D78FF17}"/>
                </a:ext>
              </a:extLst>
            </p:cNvPr>
            <p:cNvSpPr>
              <a:spLocks noChangeArrowheads="1"/>
            </p:cNvSpPr>
            <p:nvPr/>
          </p:nvSpPr>
          <p:spPr bwMode="gray">
            <a:xfrm rot="12174404">
              <a:off x="1968" y="1567"/>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solidFill>
              <a:srgbClr val="006600"/>
            </a:solidFill>
            <a:ln w="9525">
              <a:solidFill>
                <a:srgbClr val="006600"/>
              </a:solid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1"/>
              </a:extrusionClr>
            </a:sp3d>
          </p:spPr>
          <p:txBody>
            <a:bodyPr wrap="none" anchor="ct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554" name="AutoShape 74">
              <a:extLst>
                <a:ext uri="{FF2B5EF4-FFF2-40B4-BE49-F238E27FC236}">
                  <a16:creationId xmlns="" xmlns:a16="http://schemas.microsoft.com/office/drawing/2014/main" id="{74FE7DA9-F0D6-4789-A164-C0D7CD33ED24}"/>
                </a:ext>
              </a:extLst>
            </p:cNvPr>
            <p:cNvSpPr>
              <a:spLocks noChangeArrowheads="1"/>
            </p:cNvSpPr>
            <p:nvPr/>
          </p:nvSpPr>
          <p:spPr bwMode="gray">
            <a:xfrm rot="17574404">
              <a:off x="2029" y="1500"/>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folHlink">
                    <a:gamma/>
                    <a:shade val="6275"/>
                    <a:invGamma/>
                  </a:schemeClr>
                </a:gs>
                <a:gs pos="100000">
                  <a:schemeClr val="fo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folHlink"/>
              </a:extrusionClr>
            </a:sp3d>
          </p:spPr>
          <p:txBody>
            <a:bodyPr wrap="none" anchor="ct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555" name="AutoShape 75">
              <a:extLst>
                <a:ext uri="{FF2B5EF4-FFF2-40B4-BE49-F238E27FC236}">
                  <a16:creationId xmlns="" xmlns:a16="http://schemas.microsoft.com/office/drawing/2014/main" id="{19F28641-9E55-402F-A1EC-E1737A4BDD05}"/>
                </a:ext>
              </a:extLst>
            </p:cNvPr>
            <p:cNvSpPr>
              <a:spLocks noChangeArrowheads="1"/>
            </p:cNvSpPr>
            <p:nvPr/>
          </p:nvSpPr>
          <p:spPr bwMode="gray">
            <a:xfrm rot="22974404">
              <a:off x="2056" y="1536"/>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solidFill>
              <a:srgbClr val="FF0066"/>
            </a:soli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2"/>
              </a:extrusionClr>
            </a:sp3d>
          </p:spPr>
          <p:txBody>
            <a:bodyPr wrap="none" anchor="ct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6" name="TextBox 25">
            <a:extLst>
              <a:ext uri="{FF2B5EF4-FFF2-40B4-BE49-F238E27FC236}">
                <a16:creationId xmlns="" xmlns:a16="http://schemas.microsoft.com/office/drawing/2014/main" id="{EB460B92-F0F7-4299-8B26-7EFBAADA0C44}"/>
              </a:ext>
            </a:extLst>
          </p:cNvPr>
          <p:cNvSpPr txBox="1"/>
          <p:nvPr/>
        </p:nvSpPr>
        <p:spPr>
          <a:xfrm>
            <a:off x="179013" y="1076248"/>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27" name="Group 21">
            <a:extLst>
              <a:ext uri="{FF2B5EF4-FFF2-40B4-BE49-F238E27FC236}">
                <a16:creationId xmlns="" xmlns:a16="http://schemas.microsoft.com/office/drawing/2014/main" id="{62B577A0-D11C-44B0-BC74-23B23BE7E670}"/>
              </a:ext>
            </a:extLst>
          </p:cNvPr>
          <p:cNvGrpSpPr>
            <a:grpSpLocks/>
          </p:cNvGrpSpPr>
          <p:nvPr/>
        </p:nvGrpSpPr>
        <p:grpSpPr bwMode="auto">
          <a:xfrm>
            <a:off x="275773" y="932198"/>
            <a:ext cx="10931200" cy="79304"/>
            <a:chOff x="269" y="-3698"/>
            <a:chExt cx="5298" cy="1751"/>
          </a:xfrm>
        </p:grpSpPr>
        <p:sp>
          <p:nvSpPr>
            <p:cNvPr id="28" name="Line 7">
              <a:extLst>
                <a:ext uri="{FF2B5EF4-FFF2-40B4-BE49-F238E27FC236}">
                  <a16:creationId xmlns="" xmlns:a16="http://schemas.microsoft.com/office/drawing/2014/main" id="{081DD973-F915-400E-A53F-B899048D3EDE}"/>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 name="Line 8">
              <a:extLst>
                <a:ext uri="{FF2B5EF4-FFF2-40B4-BE49-F238E27FC236}">
                  <a16:creationId xmlns="" xmlns:a16="http://schemas.microsoft.com/office/drawing/2014/main" id="{60DE41AB-050D-4157-8C71-291B13863FBE}"/>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1" name="TextBox 30">
            <a:extLst>
              <a:ext uri="{FF2B5EF4-FFF2-40B4-BE49-F238E27FC236}">
                <a16:creationId xmlns="" xmlns:a16="http://schemas.microsoft.com/office/drawing/2014/main" id="{59407D1A-B049-4CAE-9E46-C1017D56E4CF}"/>
              </a:ext>
            </a:extLst>
          </p:cNvPr>
          <p:cNvSpPr txBox="1"/>
          <p:nvPr/>
        </p:nvSpPr>
        <p:spPr>
          <a:xfrm>
            <a:off x="51824" y="1511117"/>
            <a:ext cx="8436656" cy="461665"/>
          </a:xfrm>
          <a:prstGeom prst="rect">
            <a:avLst/>
          </a:prstGeom>
          <a:noFill/>
        </p:spPr>
        <p:txBody>
          <a:bodyPr wrap="square">
            <a:spAutoFit/>
          </a:bodyPr>
          <a:lstStyle/>
          <a:p>
            <a:pPr marL="342900" indent="-342900">
              <a:buFont typeface="Wingdings" panose="05000000000000000000" pitchFamily="2" charset="2"/>
              <a:buChar char="§"/>
            </a:pPr>
            <a:r>
              <a:rPr lang="vi-VN" altLang="en-US" sz="2400" b="1" dirty="0">
                <a:solidFill>
                  <a:srgbClr val="0033CC"/>
                </a:solidFill>
                <a:latin typeface="Arial" panose="020B0604020202020204" pitchFamily="34" charset="0"/>
                <a:cs typeface="Arial" panose="020B0604020202020204" pitchFamily="34" charset="0"/>
              </a:rPr>
              <a:t>Các yếu tố ảnh hưởng đến tỷ </a:t>
            </a:r>
            <a:r>
              <a:rPr kumimoji="0" lang="en-US" altLang="en-US" sz="2400" b="1"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suất</a:t>
            </a:r>
            <a:r>
              <a:rPr kumimoji="0" lang="en-US" altLang="en-US" sz="2400" b="1"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lợi</a:t>
            </a:r>
            <a:r>
              <a:rPr kumimoji="0" lang="en-US" altLang="en-US" sz="2400" b="1"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nhuận</a:t>
            </a:r>
            <a:endParaRPr lang="en-US" sz="2400" dirty="0">
              <a:solidFill>
                <a:srgbClr val="0033CC"/>
              </a:solidFill>
              <a:latin typeface="Arial" panose="020B0604020202020204" pitchFamily="34" charset="0"/>
              <a:cs typeface="Arial" panose="020B0604020202020204" pitchFamily="34" charset="0"/>
            </a:endParaRPr>
          </a:p>
        </p:txBody>
      </p:sp>
      <p:sp>
        <p:nvSpPr>
          <p:cNvPr id="33" name="TextBox 32">
            <a:extLst>
              <a:ext uri="{FF2B5EF4-FFF2-40B4-BE49-F238E27FC236}">
                <a16:creationId xmlns="" xmlns:a16="http://schemas.microsoft.com/office/drawing/2014/main" id="{C385E278-B414-4AF3-BC65-D9302C9EF44E}"/>
              </a:ext>
            </a:extLst>
          </p:cNvPr>
          <p:cNvSpPr txBox="1"/>
          <p:nvPr/>
        </p:nvSpPr>
        <p:spPr>
          <a:xfrm>
            <a:off x="5276514" y="3151671"/>
            <a:ext cx="1830730" cy="1569660"/>
          </a:xfrm>
          <a:prstGeom prst="rect">
            <a:avLst/>
          </a:prstGeom>
          <a:noFill/>
        </p:spPr>
        <p:txBody>
          <a:bodyPr wrap="square">
            <a:spAutoFit/>
          </a:bodyPr>
          <a:lstStyle/>
          <a:p>
            <a:pPr algn="ctr"/>
            <a:r>
              <a:rPr lang="vi-VN" altLang="en-US" sz="2400" b="1" dirty="0">
                <a:latin typeface="Arial" panose="020B0604020202020204" pitchFamily="34" charset="0"/>
                <a:cs typeface="Arial" panose="020B0604020202020204" pitchFamily="34" charset="0"/>
              </a:rPr>
              <a:t>Các</a:t>
            </a:r>
          </a:p>
          <a:p>
            <a:pPr algn="ctr"/>
            <a:r>
              <a:rPr lang="vi-VN" altLang="en-US" sz="2400" b="1" dirty="0">
                <a:latin typeface="Arial" panose="020B0604020202020204" pitchFamily="34" charset="0"/>
                <a:cs typeface="Arial" panose="020B0604020202020204" pitchFamily="34" charset="0"/>
              </a:rPr>
              <a:t> yếu</a:t>
            </a:r>
            <a:r>
              <a:rPr lang="en-US" altLang="en-US" sz="2400" b="1" dirty="0">
                <a:latin typeface="Arial" panose="020B0604020202020204" pitchFamily="34" charset="0"/>
                <a:cs typeface="Arial" panose="020B0604020202020204" pitchFamily="34" charset="0"/>
              </a:rPr>
              <a:t> </a:t>
            </a:r>
            <a:r>
              <a:rPr lang="vi-VN" altLang="en-US" sz="2400" b="1" dirty="0">
                <a:latin typeface="Arial" panose="020B0604020202020204" pitchFamily="34" charset="0"/>
                <a:cs typeface="Arial" panose="020B0604020202020204" pitchFamily="34" charset="0"/>
              </a:rPr>
              <a:t>tố</a:t>
            </a:r>
          </a:p>
          <a:p>
            <a:pPr algn="ctr"/>
            <a:r>
              <a:rPr lang="vi-VN" altLang="en-US" sz="2400" b="1" dirty="0">
                <a:latin typeface="Arial" panose="020B0604020202020204" pitchFamily="34" charset="0"/>
                <a:cs typeface="Arial" panose="020B0604020202020204" pitchFamily="34" charset="0"/>
              </a:rPr>
              <a:t> ảnh hưởng</a:t>
            </a:r>
            <a:r>
              <a:rPr lang="vi-VN" altLang="en-US" sz="2400" b="1" dirty="0">
                <a:solidFill>
                  <a:srgbClr val="0033CC"/>
                </a:solidFill>
                <a:latin typeface="Arial" panose="020B0604020202020204" pitchFamily="34" charset="0"/>
                <a:cs typeface="Arial" panose="020B0604020202020204" pitchFamily="34" charset="0"/>
              </a:rPr>
              <a:t> </a:t>
            </a:r>
            <a:endParaRPr lang="en-US" sz="2400" dirty="0"/>
          </a:p>
        </p:txBody>
      </p:sp>
      <p:pic>
        <p:nvPicPr>
          <p:cNvPr id="30" name="Picture 2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35698380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990"/>
        <p:cNvGrpSpPr/>
        <p:nvPr/>
      </p:nvGrpSpPr>
      <p:grpSpPr>
        <a:xfrm>
          <a:off x="0" y="0"/>
          <a:ext cx="0" cy="0"/>
          <a:chOff x="0" y="0"/>
          <a:chExt cx="0" cy="0"/>
        </a:xfrm>
      </p:grpSpPr>
      <p:grpSp>
        <p:nvGrpSpPr>
          <p:cNvPr id="1005" name="Google Shape;1005;p44"/>
          <p:cNvGrpSpPr/>
          <p:nvPr/>
        </p:nvGrpSpPr>
        <p:grpSpPr>
          <a:xfrm>
            <a:off x="9376229" y="1712074"/>
            <a:ext cx="2815771" cy="4408551"/>
            <a:chOff x="5482621" y="1327598"/>
            <a:chExt cx="2948399" cy="3306413"/>
          </a:xfrm>
        </p:grpSpPr>
        <p:grpSp>
          <p:nvGrpSpPr>
            <p:cNvPr id="1006" name="Google Shape;1006;p44"/>
            <p:cNvGrpSpPr/>
            <p:nvPr/>
          </p:nvGrpSpPr>
          <p:grpSpPr>
            <a:xfrm>
              <a:off x="7481255" y="3266250"/>
              <a:ext cx="625200" cy="1366500"/>
              <a:chOff x="7430118" y="3287700"/>
              <a:chExt cx="625200" cy="1366500"/>
            </a:xfrm>
          </p:grpSpPr>
          <p:grpSp>
            <p:nvGrpSpPr>
              <p:cNvPr id="1007" name="Google Shape;1007;p44"/>
              <p:cNvGrpSpPr/>
              <p:nvPr/>
            </p:nvGrpSpPr>
            <p:grpSpPr>
              <a:xfrm>
                <a:off x="7430118" y="3287700"/>
                <a:ext cx="625200" cy="1366500"/>
                <a:chOff x="5323468" y="3287700"/>
                <a:chExt cx="625200" cy="1366500"/>
              </a:xfrm>
            </p:grpSpPr>
            <p:cxnSp>
              <p:nvCxnSpPr>
                <p:cNvPr id="1008" name="Google Shape;1008;p44"/>
                <p:cNvCxnSpPr/>
                <p:nvPr/>
              </p:nvCxnSpPr>
              <p:spPr>
                <a:xfrm rot="10800000">
                  <a:off x="5891350" y="3287700"/>
                  <a:ext cx="0" cy="1366500"/>
                </a:xfrm>
                <a:prstGeom prst="straightConnector1">
                  <a:avLst/>
                </a:prstGeom>
                <a:noFill/>
                <a:ln w="9525" cap="flat" cmpd="sng">
                  <a:solidFill>
                    <a:schemeClr val="dk1"/>
                  </a:solidFill>
                  <a:prstDash val="solid"/>
                  <a:round/>
                  <a:headEnd type="none" w="med" len="med"/>
                  <a:tailEnd type="none" w="med" len="med"/>
                </a:ln>
              </p:spPr>
            </p:cxnSp>
            <p:cxnSp>
              <p:nvCxnSpPr>
                <p:cNvPr id="1009" name="Google Shape;1009;p44"/>
                <p:cNvCxnSpPr/>
                <p:nvPr/>
              </p:nvCxnSpPr>
              <p:spPr>
                <a:xfrm>
                  <a:off x="5323468" y="4150705"/>
                  <a:ext cx="625200" cy="0"/>
                </a:xfrm>
                <a:prstGeom prst="straightConnector1">
                  <a:avLst/>
                </a:prstGeom>
                <a:noFill/>
                <a:ln w="9525" cap="flat" cmpd="sng">
                  <a:solidFill>
                    <a:schemeClr val="dk1"/>
                  </a:solidFill>
                  <a:prstDash val="solid"/>
                  <a:round/>
                  <a:headEnd type="none" w="med" len="med"/>
                  <a:tailEnd type="none" w="med" len="med"/>
                </a:ln>
              </p:spPr>
            </p:cxnSp>
          </p:grpSp>
          <p:cxnSp>
            <p:nvCxnSpPr>
              <p:cNvPr id="1010" name="Google Shape;1010;p44"/>
              <p:cNvCxnSpPr/>
              <p:nvPr/>
            </p:nvCxnSpPr>
            <p:spPr>
              <a:xfrm rot="10800000">
                <a:off x="7487100" y="3287700"/>
                <a:ext cx="0" cy="1366500"/>
              </a:xfrm>
              <a:prstGeom prst="straightConnector1">
                <a:avLst/>
              </a:prstGeom>
              <a:noFill/>
              <a:ln w="9525" cap="flat" cmpd="sng">
                <a:solidFill>
                  <a:schemeClr val="dk1"/>
                </a:solidFill>
                <a:prstDash val="solid"/>
                <a:round/>
                <a:headEnd type="none" w="med" len="med"/>
                <a:tailEnd type="none" w="med" len="med"/>
              </a:ln>
            </p:spPr>
          </p:cxnSp>
        </p:grpSp>
        <p:sp>
          <p:nvSpPr>
            <p:cNvPr id="1011" name="Google Shape;1011;p44"/>
            <p:cNvSpPr/>
            <p:nvPr/>
          </p:nvSpPr>
          <p:spPr>
            <a:xfrm>
              <a:off x="7446778" y="2671057"/>
              <a:ext cx="694184" cy="799730"/>
            </a:xfrm>
            <a:custGeom>
              <a:avLst/>
              <a:gdLst/>
              <a:ahLst/>
              <a:cxnLst/>
              <a:rect l="l" t="t" r="r" b="b"/>
              <a:pathLst>
                <a:path w="6998" h="8062" extrusionOk="0">
                  <a:moveTo>
                    <a:pt x="1787" y="1"/>
                  </a:moveTo>
                  <a:cubicBezTo>
                    <a:pt x="797" y="1"/>
                    <a:pt x="1" y="823"/>
                    <a:pt x="35" y="1813"/>
                  </a:cubicBezTo>
                  <a:lnTo>
                    <a:pt x="253" y="8061"/>
                  </a:lnTo>
                  <a:lnTo>
                    <a:pt x="6746" y="8061"/>
                  </a:lnTo>
                  <a:lnTo>
                    <a:pt x="6964" y="1813"/>
                  </a:lnTo>
                  <a:cubicBezTo>
                    <a:pt x="6997" y="823"/>
                    <a:pt x="6202" y="1"/>
                    <a:pt x="5212"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 name="Google Shape;1012;p44"/>
            <p:cNvSpPr/>
            <p:nvPr/>
          </p:nvSpPr>
          <p:spPr>
            <a:xfrm>
              <a:off x="7298672" y="3102674"/>
              <a:ext cx="918866" cy="1324584"/>
            </a:xfrm>
            <a:custGeom>
              <a:avLst/>
              <a:gdLst/>
              <a:ahLst/>
              <a:cxnLst/>
              <a:rect l="l" t="t" r="r" b="b"/>
              <a:pathLst>
                <a:path w="9263" h="13353" extrusionOk="0">
                  <a:moveTo>
                    <a:pt x="5657" y="0"/>
                  </a:moveTo>
                  <a:lnTo>
                    <a:pt x="1034" y="481"/>
                  </a:lnTo>
                  <a:cubicBezTo>
                    <a:pt x="1034" y="481"/>
                    <a:pt x="0" y="3206"/>
                    <a:pt x="779" y="7420"/>
                  </a:cubicBezTo>
                  <a:cubicBezTo>
                    <a:pt x="1376" y="10656"/>
                    <a:pt x="3200" y="12617"/>
                    <a:pt x="4015" y="13352"/>
                  </a:cubicBezTo>
                  <a:lnTo>
                    <a:pt x="4875" y="13086"/>
                  </a:lnTo>
                  <a:lnTo>
                    <a:pt x="4892" y="12567"/>
                  </a:lnTo>
                  <a:cubicBezTo>
                    <a:pt x="1907" y="7964"/>
                    <a:pt x="4018" y="3482"/>
                    <a:pt x="4018" y="3482"/>
                  </a:cubicBezTo>
                  <a:lnTo>
                    <a:pt x="4018" y="3482"/>
                  </a:lnTo>
                  <a:cubicBezTo>
                    <a:pt x="4734" y="3660"/>
                    <a:pt x="5496" y="3721"/>
                    <a:pt x="6205" y="3721"/>
                  </a:cubicBezTo>
                  <a:cubicBezTo>
                    <a:pt x="7741" y="3721"/>
                    <a:pt x="9024" y="3434"/>
                    <a:pt x="9024" y="3434"/>
                  </a:cubicBezTo>
                  <a:lnTo>
                    <a:pt x="9263" y="1891"/>
                  </a:lnTo>
                  <a:lnTo>
                    <a:pt x="5657" y="0"/>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 name="Google Shape;1013;p44"/>
            <p:cNvSpPr/>
            <p:nvPr/>
          </p:nvSpPr>
          <p:spPr>
            <a:xfrm>
              <a:off x="7696960" y="4349215"/>
              <a:ext cx="176572" cy="284796"/>
            </a:xfrm>
            <a:custGeom>
              <a:avLst/>
              <a:gdLst/>
              <a:ahLst/>
              <a:cxnLst/>
              <a:rect l="l" t="t" r="r" b="b"/>
              <a:pathLst>
                <a:path w="1780" h="2871" extrusionOk="0">
                  <a:moveTo>
                    <a:pt x="877" y="1"/>
                  </a:moveTo>
                  <a:lnTo>
                    <a:pt x="0" y="786"/>
                  </a:lnTo>
                  <a:cubicBezTo>
                    <a:pt x="249" y="1011"/>
                    <a:pt x="403" y="1121"/>
                    <a:pt x="403" y="1121"/>
                  </a:cubicBezTo>
                  <a:lnTo>
                    <a:pt x="152" y="2871"/>
                  </a:lnTo>
                  <a:lnTo>
                    <a:pt x="152" y="2871"/>
                  </a:lnTo>
                  <a:lnTo>
                    <a:pt x="1780" y="1199"/>
                  </a:lnTo>
                  <a:cubicBezTo>
                    <a:pt x="1433" y="799"/>
                    <a:pt x="1135" y="399"/>
                    <a:pt x="877"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 name="Google Shape;1014;p44"/>
            <p:cNvSpPr/>
            <p:nvPr/>
          </p:nvSpPr>
          <p:spPr>
            <a:xfrm>
              <a:off x="7638333" y="3102674"/>
              <a:ext cx="792687" cy="598161"/>
            </a:xfrm>
            <a:custGeom>
              <a:avLst/>
              <a:gdLst/>
              <a:ahLst/>
              <a:cxnLst/>
              <a:rect l="l" t="t" r="r" b="b"/>
              <a:pathLst>
                <a:path w="7991" h="6030" extrusionOk="0">
                  <a:moveTo>
                    <a:pt x="2233" y="0"/>
                  </a:moveTo>
                  <a:lnTo>
                    <a:pt x="2300" y="1665"/>
                  </a:lnTo>
                  <a:lnTo>
                    <a:pt x="5187" y="1941"/>
                  </a:lnTo>
                  <a:lnTo>
                    <a:pt x="111" y="4882"/>
                  </a:lnTo>
                  <a:lnTo>
                    <a:pt x="0" y="5684"/>
                  </a:lnTo>
                  <a:lnTo>
                    <a:pt x="622" y="6030"/>
                  </a:lnTo>
                  <a:cubicBezTo>
                    <a:pt x="2501" y="5657"/>
                    <a:pt x="7474" y="4509"/>
                    <a:pt x="7705" y="2703"/>
                  </a:cubicBezTo>
                  <a:cubicBezTo>
                    <a:pt x="7991" y="470"/>
                    <a:pt x="2234" y="1"/>
                    <a:pt x="2233" y="0"/>
                  </a:cubicBez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 name="Google Shape;1015;p44"/>
            <p:cNvSpPr/>
            <p:nvPr/>
          </p:nvSpPr>
          <p:spPr>
            <a:xfrm>
              <a:off x="7532387" y="3586867"/>
              <a:ext cx="167644" cy="264560"/>
            </a:xfrm>
            <a:custGeom>
              <a:avLst/>
              <a:gdLst/>
              <a:ahLst/>
              <a:cxnLst/>
              <a:rect l="l" t="t" r="r" b="b"/>
              <a:pathLst>
                <a:path w="1690" h="2667" extrusionOk="0">
                  <a:moveTo>
                    <a:pt x="1179" y="1"/>
                  </a:moveTo>
                  <a:lnTo>
                    <a:pt x="1" y="682"/>
                  </a:lnTo>
                  <a:cubicBezTo>
                    <a:pt x="1" y="682"/>
                    <a:pt x="585" y="2539"/>
                    <a:pt x="622" y="2659"/>
                  </a:cubicBezTo>
                  <a:cubicBezTo>
                    <a:pt x="623" y="2664"/>
                    <a:pt x="625" y="2666"/>
                    <a:pt x="627" y="2666"/>
                  </a:cubicBezTo>
                  <a:cubicBezTo>
                    <a:pt x="679" y="2666"/>
                    <a:pt x="974" y="1280"/>
                    <a:pt x="974" y="1280"/>
                  </a:cubicBezTo>
                  <a:cubicBezTo>
                    <a:pt x="974" y="1280"/>
                    <a:pt x="1247" y="1236"/>
                    <a:pt x="1690" y="1149"/>
                  </a:cubicBezTo>
                  <a:lnTo>
                    <a:pt x="11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 name="Google Shape;1016;p44"/>
            <p:cNvSpPr/>
            <p:nvPr/>
          </p:nvSpPr>
          <p:spPr>
            <a:xfrm>
              <a:off x="7362557" y="2387346"/>
              <a:ext cx="547273" cy="774732"/>
            </a:xfrm>
            <a:custGeom>
              <a:avLst/>
              <a:gdLst/>
              <a:ahLst/>
              <a:cxnLst/>
              <a:rect l="l" t="t" r="r" b="b"/>
              <a:pathLst>
                <a:path w="5517" h="7810" extrusionOk="0">
                  <a:moveTo>
                    <a:pt x="1629" y="0"/>
                  </a:moveTo>
                  <a:cubicBezTo>
                    <a:pt x="196" y="53"/>
                    <a:pt x="1" y="484"/>
                    <a:pt x="98" y="1816"/>
                  </a:cubicBezTo>
                  <a:cubicBezTo>
                    <a:pt x="219" y="3431"/>
                    <a:pt x="239" y="7661"/>
                    <a:pt x="390" y="7692"/>
                  </a:cubicBezTo>
                  <a:cubicBezTo>
                    <a:pt x="834" y="7775"/>
                    <a:pt x="1278" y="7809"/>
                    <a:pt x="1706" y="7809"/>
                  </a:cubicBezTo>
                  <a:cubicBezTo>
                    <a:pt x="3504" y="7809"/>
                    <a:pt x="5013" y="7211"/>
                    <a:pt x="5013" y="7211"/>
                  </a:cubicBezTo>
                  <a:cubicBezTo>
                    <a:pt x="5013" y="7211"/>
                    <a:pt x="5517" y="1141"/>
                    <a:pt x="4576" y="614"/>
                  </a:cubicBezTo>
                  <a:cubicBezTo>
                    <a:pt x="4372" y="501"/>
                    <a:pt x="4167" y="406"/>
                    <a:pt x="3972" y="329"/>
                  </a:cubicBezTo>
                  <a:lnTo>
                    <a:pt x="2613" y="708"/>
                  </a:lnTo>
                  <a:lnTo>
                    <a:pt x="1629"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 name="Google Shape;1017;p44"/>
            <p:cNvSpPr/>
            <p:nvPr/>
          </p:nvSpPr>
          <p:spPr>
            <a:xfrm>
              <a:off x="7519094" y="2386850"/>
              <a:ext cx="237578" cy="112292"/>
            </a:xfrm>
            <a:custGeom>
              <a:avLst/>
              <a:gdLst/>
              <a:ahLst/>
              <a:cxnLst/>
              <a:rect l="l" t="t" r="r" b="b"/>
              <a:pathLst>
                <a:path w="2395" h="1132" extrusionOk="0">
                  <a:moveTo>
                    <a:pt x="359" y="0"/>
                  </a:moveTo>
                  <a:cubicBezTo>
                    <a:pt x="251" y="0"/>
                    <a:pt x="148" y="2"/>
                    <a:pt x="51" y="5"/>
                  </a:cubicBezTo>
                  <a:cubicBezTo>
                    <a:pt x="0" y="418"/>
                    <a:pt x="81" y="1019"/>
                    <a:pt x="944" y="1116"/>
                  </a:cubicBezTo>
                  <a:cubicBezTo>
                    <a:pt x="1029" y="1126"/>
                    <a:pt x="1110" y="1131"/>
                    <a:pt x="1186" y="1131"/>
                  </a:cubicBezTo>
                  <a:cubicBezTo>
                    <a:pt x="1972" y="1131"/>
                    <a:pt x="2281" y="628"/>
                    <a:pt x="2394" y="334"/>
                  </a:cubicBezTo>
                  <a:cubicBezTo>
                    <a:pt x="1700" y="62"/>
                    <a:pt x="1132" y="18"/>
                    <a:pt x="1132" y="18"/>
                  </a:cubicBezTo>
                  <a:cubicBezTo>
                    <a:pt x="844" y="7"/>
                    <a:pt x="589" y="0"/>
                    <a:pt x="359" y="0"/>
                  </a:cubicBezTo>
                  <a:close/>
                </a:path>
              </a:pathLst>
            </a:custGeom>
            <a:solidFill>
              <a:srgbClr val="F2A8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 name="Google Shape;1018;p44"/>
            <p:cNvSpPr/>
            <p:nvPr/>
          </p:nvSpPr>
          <p:spPr>
            <a:xfrm>
              <a:off x="7386861" y="2958835"/>
              <a:ext cx="477636" cy="203256"/>
            </a:xfrm>
            <a:custGeom>
              <a:avLst/>
              <a:gdLst/>
              <a:ahLst/>
              <a:cxnLst/>
              <a:rect l="l" t="t" r="r" b="b"/>
              <a:pathLst>
                <a:path w="4815" h="2049" extrusionOk="0">
                  <a:moveTo>
                    <a:pt x="1" y="0"/>
                  </a:moveTo>
                  <a:cubicBezTo>
                    <a:pt x="38" y="1074"/>
                    <a:pt x="78" y="1917"/>
                    <a:pt x="145" y="1931"/>
                  </a:cubicBezTo>
                  <a:cubicBezTo>
                    <a:pt x="589" y="2014"/>
                    <a:pt x="1033" y="2048"/>
                    <a:pt x="1461" y="2048"/>
                  </a:cubicBezTo>
                  <a:cubicBezTo>
                    <a:pt x="3259" y="2048"/>
                    <a:pt x="4768" y="1450"/>
                    <a:pt x="4768" y="1450"/>
                  </a:cubicBezTo>
                  <a:cubicBezTo>
                    <a:pt x="4768" y="1450"/>
                    <a:pt x="4788" y="1195"/>
                    <a:pt x="4815" y="786"/>
                  </a:cubicBezTo>
                  <a:lnTo>
                    <a:pt x="1" y="0"/>
                  </a:lnTo>
                  <a:close/>
                </a:path>
              </a:pathLst>
            </a:custGeom>
            <a:gradFill>
              <a:gsLst>
                <a:gs pos="0">
                  <a:srgbClr val="3A305F">
                    <a:alpha val="46666"/>
                  </a:srgbClr>
                </a:gs>
                <a:gs pos="80000">
                  <a:srgbClr val="FFFFFF">
                    <a:alpha val="0"/>
                  </a:srgbClr>
                </a:gs>
                <a:gs pos="100000">
                  <a:srgbClr val="FFFFFF">
                    <a:alpha val="0"/>
                  </a:srgbClr>
                </a:gs>
              </a:gsLst>
              <a:lin ang="5400700"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 name="Google Shape;1019;p44"/>
            <p:cNvSpPr/>
            <p:nvPr/>
          </p:nvSpPr>
          <p:spPr>
            <a:xfrm>
              <a:off x="5482621" y="1327598"/>
              <a:ext cx="2121835" cy="1617614"/>
            </a:xfrm>
            <a:custGeom>
              <a:avLst/>
              <a:gdLst/>
              <a:ahLst/>
              <a:cxnLst/>
              <a:rect l="l" t="t" r="r" b="b"/>
              <a:pathLst>
                <a:path w="21390" h="16307" extrusionOk="0">
                  <a:moveTo>
                    <a:pt x="1940" y="0"/>
                  </a:moveTo>
                  <a:lnTo>
                    <a:pt x="0" y="13513"/>
                  </a:lnTo>
                  <a:lnTo>
                    <a:pt x="19449" y="16306"/>
                  </a:lnTo>
                  <a:lnTo>
                    <a:pt x="21389" y="2794"/>
                  </a:lnTo>
                  <a:lnTo>
                    <a:pt x="1940" y="0"/>
                  </a:lnTo>
                  <a:close/>
                </a:path>
              </a:pathLst>
            </a:custGeom>
            <a:solidFill>
              <a:srgbClr val="F9F9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 name="Google Shape;1020;p44"/>
            <p:cNvSpPr/>
            <p:nvPr/>
          </p:nvSpPr>
          <p:spPr>
            <a:xfrm>
              <a:off x="6612904" y="1928449"/>
              <a:ext cx="803401" cy="679106"/>
            </a:xfrm>
            <a:custGeom>
              <a:avLst/>
              <a:gdLst/>
              <a:ahLst/>
              <a:cxnLst/>
              <a:rect l="l" t="t" r="r" b="b"/>
              <a:pathLst>
                <a:path w="8099" h="6846" extrusionOk="0">
                  <a:moveTo>
                    <a:pt x="4357" y="0"/>
                  </a:moveTo>
                  <a:cubicBezTo>
                    <a:pt x="1976" y="0"/>
                    <a:pt x="1" y="4623"/>
                    <a:pt x="1" y="4623"/>
                  </a:cubicBezTo>
                  <a:lnTo>
                    <a:pt x="7491" y="6845"/>
                  </a:lnTo>
                  <a:lnTo>
                    <a:pt x="8098" y="2615"/>
                  </a:lnTo>
                  <a:cubicBezTo>
                    <a:pt x="8098" y="2615"/>
                    <a:pt x="7118" y="386"/>
                    <a:pt x="4623" y="20"/>
                  </a:cubicBezTo>
                  <a:cubicBezTo>
                    <a:pt x="4534" y="7"/>
                    <a:pt x="4445" y="0"/>
                    <a:pt x="4357" y="0"/>
                  </a:cubicBezTo>
                  <a:close/>
                </a:path>
              </a:pathLst>
            </a:custGeom>
            <a:gradFill>
              <a:gsLst>
                <a:gs pos="0">
                  <a:schemeClr val="accent2"/>
                </a:gs>
                <a:gs pos="100000">
                  <a:schemeClr val="accent1"/>
                </a:gs>
              </a:gsLst>
              <a:lin ang="5400700"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 name="Google Shape;1021;p44"/>
            <p:cNvSpPr/>
            <p:nvPr/>
          </p:nvSpPr>
          <p:spPr>
            <a:xfrm>
              <a:off x="5599577" y="2028839"/>
              <a:ext cx="877898" cy="658969"/>
            </a:xfrm>
            <a:custGeom>
              <a:avLst/>
              <a:gdLst/>
              <a:ahLst/>
              <a:cxnLst/>
              <a:rect l="l" t="t" r="r" b="b"/>
              <a:pathLst>
                <a:path w="8850" h="6643" extrusionOk="0">
                  <a:moveTo>
                    <a:pt x="2183" y="1"/>
                  </a:moveTo>
                  <a:cubicBezTo>
                    <a:pt x="1699" y="1"/>
                    <a:pt x="1222" y="61"/>
                    <a:pt x="769" y="200"/>
                  </a:cubicBezTo>
                  <a:lnTo>
                    <a:pt x="0" y="5561"/>
                  </a:lnTo>
                  <a:lnTo>
                    <a:pt x="7537" y="6642"/>
                  </a:lnTo>
                  <a:lnTo>
                    <a:pt x="8849" y="2539"/>
                  </a:lnTo>
                  <a:cubicBezTo>
                    <a:pt x="8849" y="2539"/>
                    <a:pt x="5335" y="1"/>
                    <a:pt x="2183" y="1"/>
                  </a:cubicBezTo>
                  <a:close/>
                </a:path>
              </a:pathLst>
            </a:custGeom>
            <a:gradFill>
              <a:gsLst>
                <a:gs pos="0">
                  <a:schemeClr val="accent2"/>
                </a:gs>
                <a:gs pos="100000">
                  <a:schemeClr val="accent1"/>
                </a:gs>
              </a:gsLst>
              <a:lin ang="5400700"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 name="Google Shape;1022;p44"/>
            <p:cNvSpPr/>
            <p:nvPr/>
          </p:nvSpPr>
          <p:spPr>
            <a:xfrm>
              <a:off x="5599577" y="2140339"/>
              <a:ext cx="1781686" cy="687935"/>
            </a:xfrm>
            <a:custGeom>
              <a:avLst/>
              <a:gdLst/>
              <a:ahLst/>
              <a:cxnLst/>
              <a:rect l="l" t="t" r="r" b="b"/>
              <a:pathLst>
                <a:path w="17961" h="6935" extrusionOk="0">
                  <a:moveTo>
                    <a:pt x="7796" y="1"/>
                  </a:moveTo>
                  <a:cubicBezTo>
                    <a:pt x="3361" y="1"/>
                    <a:pt x="309" y="2289"/>
                    <a:pt x="309" y="2289"/>
                  </a:cubicBezTo>
                  <a:lnTo>
                    <a:pt x="0" y="4437"/>
                  </a:lnTo>
                  <a:lnTo>
                    <a:pt x="17387" y="6935"/>
                  </a:lnTo>
                  <a:lnTo>
                    <a:pt x="17960" y="2933"/>
                  </a:lnTo>
                  <a:cubicBezTo>
                    <a:pt x="17960" y="2933"/>
                    <a:pt x="14862" y="839"/>
                    <a:pt x="9517" y="117"/>
                  </a:cubicBezTo>
                  <a:cubicBezTo>
                    <a:pt x="8924" y="37"/>
                    <a:pt x="8350" y="1"/>
                    <a:pt x="7796" y="1"/>
                  </a:cubicBezTo>
                  <a:close/>
                </a:path>
              </a:pathLst>
            </a:custGeom>
            <a:gradFill>
              <a:gsLst>
                <a:gs pos="0">
                  <a:srgbClr val="FFFFFF"/>
                </a:gs>
                <a:gs pos="100000">
                  <a:srgbClr val="AAD2BB"/>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 name="Google Shape;1023;p44"/>
            <p:cNvSpPr/>
            <p:nvPr/>
          </p:nvSpPr>
          <p:spPr>
            <a:xfrm>
              <a:off x="6018102" y="1690172"/>
              <a:ext cx="223294" cy="209108"/>
            </a:xfrm>
            <a:custGeom>
              <a:avLst/>
              <a:gdLst/>
              <a:ahLst/>
              <a:cxnLst/>
              <a:rect l="l" t="t" r="r" b="b"/>
              <a:pathLst>
                <a:path w="2251" h="2108" extrusionOk="0">
                  <a:moveTo>
                    <a:pt x="1123" y="0"/>
                  </a:moveTo>
                  <a:cubicBezTo>
                    <a:pt x="607" y="0"/>
                    <a:pt x="158" y="379"/>
                    <a:pt x="81" y="905"/>
                  </a:cubicBezTo>
                  <a:cubicBezTo>
                    <a:pt x="1" y="1478"/>
                    <a:pt x="400" y="2013"/>
                    <a:pt x="974" y="2096"/>
                  </a:cubicBezTo>
                  <a:cubicBezTo>
                    <a:pt x="1025" y="2104"/>
                    <a:pt x="1077" y="2107"/>
                    <a:pt x="1127" y="2107"/>
                  </a:cubicBezTo>
                  <a:cubicBezTo>
                    <a:pt x="1643" y="2107"/>
                    <a:pt x="2093" y="1729"/>
                    <a:pt x="2170" y="1204"/>
                  </a:cubicBezTo>
                  <a:cubicBezTo>
                    <a:pt x="2250" y="626"/>
                    <a:pt x="1851" y="92"/>
                    <a:pt x="1276" y="11"/>
                  </a:cubicBezTo>
                  <a:cubicBezTo>
                    <a:pt x="1225" y="4"/>
                    <a:pt x="1174" y="0"/>
                    <a:pt x="1123"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 name="Google Shape;1024;p44"/>
            <p:cNvSpPr/>
            <p:nvPr/>
          </p:nvSpPr>
          <p:spPr>
            <a:xfrm>
              <a:off x="7162769" y="2882947"/>
              <a:ext cx="344711" cy="151177"/>
            </a:xfrm>
            <a:custGeom>
              <a:avLst/>
              <a:gdLst/>
              <a:ahLst/>
              <a:cxnLst/>
              <a:rect l="l" t="t" r="r" b="b"/>
              <a:pathLst>
                <a:path w="3475" h="1524" extrusionOk="0">
                  <a:moveTo>
                    <a:pt x="956" y="1"/>
                  </a:moveTo>
                  <a:cubicBezTo>
                    <a:pt x="936" y="1"/>
                    <a:pt x="919" y="3"/>
                    <a:pt x="907" y="9"/>
                  </a:cubicBezTo>
                  <a:cubicBezTo>
                    <a:pt x="769" y="80"/>
                    <a:pt x="1296" y="503"/>
                    <a:pt x="1296" y="503"/>
                  </a:cubicBezTo>
                  <a:cubicBezTo>
                    <a:pt x="706" y="453"/>
                    <a:pt x="266" y="120"/>
                    <a:pt x="119" y="120"/>
                  </a:cubicBezTo>
                  <a:cubicBezTo>
                    <a:pt x="98" y="120"/>
                    <a:pt x="83" y="127"/>
                    <a:pt x="75" y="141"/>
                  </a:cubicBezTo>
                  <a:cubicBezTo>
                    <a:pt x="0" y="262"/>
                    <a:pt x="148" y="382"/>
                    <a:pt x="558" y="651"/>
                  </a:cubicBezTo>
                  <a:cubicBezTo>
                    <a:pt x="964" y="919"/>
                    <a:pt x="1931" y="1024"/>
                    <a:pt x="1931" y="1024"/>
                  </a:cubicBezTo>
                  <a:cubicBezTo>
                    <a:pt x="1931" y="1024"/>
                    <a:pt x="2374" y="1255"/>
                    <a:pt x="3086" y="1523"/>
                  </a:cubicBezTo>
                  <a:lnTo>
                    <a:pt x="3475" y="1000"/>
                  </a:lnTo>
                  <a:lnTo>
                    <a:pt x="3203" y="355"/>
                  </a:lnTo>
                  <a:lnTo>
                    <a:pt x="1666" y="275"/>
                  </a:lnTo>
                  <a:cubicBezTo>
                    <a:pt x="1666" y="275"/>
                    <a:pt x="1153" y="1"/>
                    <a:pt x="956" y="1"/>
                  </a:cubicBezTo>
                  <a:close/>
                </a:path>
              </a:pathLst>
            </a:custGeom>
            <a:solidFill>
              <a:srgbClr val="F2A8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 name="Google Shape;1025;p44"/>
            <p:cNvSpPr/>
            <p:nvPr/>
          </p:nvSpPr>
          <p:spPr>
            <a:xfrm>
              <a:off x="7468800" y="2452520"/>
              <a:ext cx="541321" cy="660259"/>
            </a:xfrm>
            <a:custGeom>
              <a:avLst/>
              <a:gdLst/>
              <a:ahLst/>
              <a:cxnLst/>
              <a:rect l="l" t="t" r="r" b="b"/>
              <a:pathLst>
                <a:path w="5457" h="6656" extrusionOk="0">
                  <a:moveTo>
                    <a:pt x="3566" y="1"/>
                  </a:moveTo>
                  <a:lnTo>
                    <a:pt x="3194" y="978"/>
                  </a:lnTo>
                  <a:cubicBezTo>
                    <a:pt x="3039" y="2086"/>
                    <a:pt x="3160" y="4852"/>
                    <a:pt x="3160" y="4852"/>
                  </a:cubicBezTo>
                  <a:lnTo>
                    <a:pt x="118" y="4694"/>
                  </a:lnTo>
                  <a:cubicBezTo>
                    <a:pt x="61" y="5007"/>
                    <a:pt x="7" y="5413"/>
                    <a:pt x="1" y="5862"/>
                  </a:cubicBezTo>
                  <a:cubicBezTo>
                    <a:pt x="800" y="6165"/>
                    <a:pt x="1934" y="6514"/>
                    <a:pt x="3160" y="6635"/>
                  </a:cubicBezTo>
                  <a:cubicBezTo>
                    <a:pt x="3300" y="6649"/>
                    <a:pt x="3431" y="6655"/>
                    <a:pt x="3553" y="6655"/>
                  </a:cubicBezTo>
                  <a:cubicBezTo>
                    <a:pt x="5456" y="6655"/>
                    <a:pt x="5259" y="5047"/>
                    <a:pt x="5268" y="3701"/>
                  </a:cubicBezTo>
                  <a:cubicBezTo>
                    <a:pt x="5281" y="2270"/>
                    <a:pt x="4503" y="656"/>
                    <a:pt x="3566"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 name="Google Shape;1026;p44"/>
            <p:cNvSpPr/>
            <p:nvPr/>
          </p:nvSpPr>
          <p:spPr>
            <a:xfrm>
              <a:off x="7414240" y="1801771"/>
              <a:ext cx="588142" cy="532294"/>
            </a:xfrm>
            <a:custGeom>
              <a:avLst/>
              <a:gdLst/>
              <a:ahLst/>
              <a:cxnLst/>
              <a:rect l="l" t="t" r="r" b="b"/>
              <a:pathLst>
                <a:path w="5929" h="5366" extrusionOk="0">
                  <a:moveTo>
                    <a:pt x="2776" y="1"/>
                  </a:moveTo>
                  <a:cubicBezTo>
                    <a:pt x="2766" y="1"/>
                    <a:pt x="2756" y="1"/>
                    <a:pt x="2746" y="1"/>
                  </a:cubicBezTo>
                  <a:cubicBezTo>
                    <a:pt x="2018" y="25"/>
                    <a:pt x="1890" y="626"/>
                    <a:pt x="1890" y="626"/>
                  </a:cubicBezTo>
                  <a:cubicBezTo>
                    <a:pt x="1890" y="626"/>
                    <a:pt x="1692" y="352"/>
                    <a:pt x="1361" y="352"/>
                  </a:cubicBezTo>
                  <a:cubicBezTo>
                    <a:pt x="1251" y="352"/>
                    <a:pt x="1125" y="383"/>
                    <a:pt x="987" y="465"/>
                  </a:cubicBezTo>
                  <a:cubicBezTo>
                    <a:pt x="436" y="793"/>
                    <a:pt x="621" y="1317"/>
                    <a:pt x="621" y="1317"/>
                  </a:cubicBezTo>
                  <a:cubicBezTo>
                    <a:pt x="621" y="1317"/>
                    <a:pt x="0" y="1357"/>
                    <a:pt x="67" y="1918"/>
                  </a:cubicBezTo>
                  <a:cubicBezTo>
                    <a:pt x="138" y="2482"/>
                    <a:pt x="433" y="2539"/>
                    <a:pt x="326" y="2919"/>
                  </a:cubicBezTo>
                  <a:cubicBezTo>
                    <a:pt x="219" y="3298"/>
                    <a:pt x="292" y="3469"/>
                    <a:pt x="467" y="3660"/>
                  </a:cubicBezTo>
                  <a:cubicBezTo>
                    <a:pt x="467" y="3660"/>
                    <a:pt x="282" y="4036"/>
                    <a:pt x="513" y="4244"/>
                  </a:cubicBezTo>
                  <a:cubicBezTo>
                    <a:pt x="595" y="4319"/>
                    <a:pt x="696" y="4343"/>
                    <a:pt x="791" y="4343"/>
                  </a:cubicBezTo>
                  <a:cubicBezTo>
                    <a:pt x="968" y="4343"/>
                    <a:pt x="1128" y="4261"/>
                    <a:pt x="1128" y="4261"/>
                  </a:cubicBezTo>
                  <a:lnTo>
                    <a:pt x="2921" y="5255"/>
                  </a:lnTo>
                  <a:cubicBezTo>
                    <a:pt x="2921" y="5255"/>
                    <a:pt x="3155" y="5365"/>
                    <a:pt x="3417" y="5365"/>
                  </a:cubicBezTo>
                  <a:cubicBezTo>
                    <a:pt x="3624" y="5365"/>
                    <a:pt x="3849" y="5296"/>
                    <a:pt x="3989" y="5050"/>
                  </a:cubicBezTo>
                  <a:cubicBezTo>
                    <a:pt x="3989" y="5050"/>
                    <a:pt x="3997" y="5051"/>
                    <a:pt x="4015" y="5051"/>
                  </a:cubicBezTo>
                  <a:cubicBezTo>
                    <a:pt x="4100" y="5051"/>
                    <a:pt x="4392" y="5030"/>
                    <a:pt x="4885" y="4782"/>
                  </a:cubicBezTo>
                  <a:cubicBezTo>
                    <a:pt x="4922" y="4765"/>
                    <a:pt x="5402" y="4788"/>
                    <a:pt x="5549" y="4335"/>
                  </a:cubicBezTo>
                  <a:cubicBezTo>
                    <a:pt x="5701" y="3882"/>
                    <a:pt x="5378" y="3634"/>
                    <a:pt x="5378" y="3634"/>
                  </a:cubicBezTo>
                  <a:cubicBezTo>
                    <a:pt x="5378" y="3634"/>
                    <a:pt x="5929" y="3181"/>
                    <a:pt x="5681" y="2697"/>
                  </a:cubicBezTo>
                  <a:cubicBezTo>
                    <a:pt x="5436" y="2217"/>
                    <a:pt x="5080" y="2452"/>
                    <a:pt x="4827" y="2109"/>
                  </a:cubicBezTo>
                  <a:cubicBezTo>
                    <a:pt x="4576" y="1763"/>
                    <a:pt x="4771" y="1277"/>
                    <a:pt x="4291" y="925"/>
                  </a:cubicBezTo>
                  <a:cubicBezTo>
                    <a:pt x="4087" y="774"/>
                    <a:pt x="3916" y="730"/>
                    <a:pt x="3786" y="730"/>
                  </a:cubicBezTo>
                  <a:cubicBezTo>
                    <a:pt x="3611" y="730"/>
                    <a:pt x="3512" y="810"/>
                    <a:pt x="3512" y="810"/>
                  </a:cubicBezTo>
                  <a:cubicBezTo>
                    <a:pt x="3512" y="810"/>
                    <a:pt x="3472" y="1"/>
                    <a:pt x="2776"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 name="Google Shape;1027;p44"/>
            <p:cNvSpPr/>
            <p:nvPr/>
          </p:nvSpPr>
          <p:spPr>
            <a:xfrm>
              <a:off x="7425847" y="2059591"/>
              <a:ext cx="427144" cy="401651"/>
            </a:xfrm>
            <a:custGeom>
              <a:avLst/>
              <a:gdLst/>
              <a:ahLst/>
              <a:cxnLst/>
              <a:rect l="l" t="t" r="r" b="b"/>
              <a:pathLst>
                <a:path w="4306" h="4049" extrusionOk="0">
                  <a:moveTo>
                    <a:pt x="1337" y="1"/>
                  </a:moveTo>
                  <a:cubicBezTo>
                    <a:pt x="1337" y="1"/>
                    <a:pt x="1276" y="62"/>
                    <a:pt x="1178" y="62"/>
                  </a:cubicBezTo>
                  <a:cubicBezTo>
                    <a:pt x="1129" y="62"/>
                    <a:pt x="1072" y="47"/>
                    <a:pt x="1008" y="1"/>
                  </a:cubicBezTo>
                  <a:lnTo>
                    <a:pt x="1008" y="1"/>
                  </a:lnTo>
                  <a:cubicBezTo>
                    <a:pt x="1008" y="1"/>
                    <a:pt x="1" y="1733"/>
                    <a:pt x="1746" y="2327"/>
                  </a:cubicBezTo>
                  <a:lnTo>
                    <a:pt x="1478" y="3633"/>
                  </a:lnTo>
                  <a:cubicBezTo>
                    <a:pt x="1478" y="3633"/>
                    <a:pt x="1765" y="4049"/>
                    <a:pt x="2182" y="4049"/>
                  </a:cubicBezTo>
                  <a:cubicBezTo>
                    <a:pt x="2336" y="4049"/>
                    <a:pt x="2508" y="3992"/>
                    <a:pt x="2690" y="3838"/>
                  </a:cubicBezTo>
                  <a:lnTo>
                    <a:pt x="2989" y="2099"/>
                  </a:lnTo>
                  <a:cubicBezTo>
                    <a:pt x="2989" y="2099"/>
                    <a:pt x="3194" y="2228"/>
                    <a:pt x="3437" y="2228"/>
                  </a:cubicBezTo>
                  <a:cubicBezTo>
                    <a:pt x="3645" y="2228"/>
                    <a:pt x="3881" y="2133"/>
                    <a:pt x="4039" y="1780"/>
                  </a:cubicBezTo>
                  <a:cubicBezTo>
                    <a:pt x="4305" y="1185"/>
                    <a:pt x="3936" y="853"/>
                    <a:pt x="3620" y="853"/>
                  </a:cubicBezTo>
                  <a:cubicBezTo>
                    <a:pt x="3529" y="853"/>
                    <a:pt x="3443" y="880"/>
                    <a:pt x="3378" y="937"/>
                  </a:cubicBezTo>
                  <a:cubicBezTo>
                    <a:pt x="3299" y="1006"/>
                    <a:pt x="3213" y="1036"/>
                    <a:pt x="3129" y="1036"/>
                  </a:cubicBezTo>
                  <a:cubicBezTo>
                    <a:pt x="2899" y="1036"/>
                    <a:pt x="2683" y="818"/>
                    <a:pt x="2683" y="605"/>
                  </a:cubicBezTo>
                  <a:cubicBezTo>
                    <a:pt x="2683" y="605"/>
                    <a:pt x="2313" y="568"/>
                    <a:pt x="2260" y="226"/>
                  </a:cubicBezTo>
                  <a:cubicBezTo>
                    <a:pt x="2260" y="226"/>
                    <a:pt x="2118" y="289"/>
                    <a:pt x="1990" y="289"/>
                  </a:cubicBezTo>
                  <a:cubicBezTo>
                    <a:pt x="1911" y="289"/>
                    <a:pt x="1837" y="265"/>
                    <a:pt x="1807" y="185"/>
                  </a:cubicBezTo>
                  <a:cubicBezTo>
                    <a:pt x="1807" y="185"/>
                    <a:pt x="1735" y="205"/>
                    <a:pt x="1647" y="205"/>
                  </a:cubicBezTo>
                  <a:cubicBezTo>
                    <a:pt x="1527" y="205"/>
                    <a:pt x="1377" y="169"/>
                    <a:pt x="1337" y="1"/>
                  </a:cubicBezTo>
                  <a:close/>
                </a:path>
              </a:pathLst>
            </a:custGeom>
            <a:solidFill>
              <a:srgbClr val="F2A8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 name="Google Shape;1028;p44"/>
            <p:cNvSpPr/>
            <p:nvPr/>
          </p:nvSpPr>
          <p:spPr>
            <a:xfrm>
              <a:off x="7588733" y="2290329"/>
              <a:ext cx="72315" cy="49797"/>
            </a:xfrm>
            <a:custGeom>
              <a:avLst/>
              <a:gdLst/>
              <a:ahLst/>
              <a:cxnLst/>
              <a:rect l="l" t="t" r="r" b="b"/>
              <a:pathLst>
                <a:path w="729" h="502" extrusionOk="0">
                  <a:moveTo>
                    <a:pt x="104" y="1"/>
                  </a:moveTo>
                  <a:lnTo>
                    <a:pt x="0" y="501"/>
                  </a:lnTo>
                  <a:cubicBezTo>
                    <a:pt x="430" y="441"/>
                    <a:pt x="728" y="132"/>
                    <a:pt x="729" y="132"/>
                  </a:cubicBezTo>
                  <a:lnTo>
                    <a:pt x="729" y="132"/>
                  </a:lnTo>
                  <a:cubicBezTo>
                    <a:pt x="729" y="132"/>
                    <a:pt x="727" y="132"/>
                    <a:pt x="723" y="132"/>
                  </a:cubicBezTo>
                  <a:cubicBezTo>
                    <a:pt x="682" y="132"/>
                    <a:pt x="430" y="127"/>
                    <a:pt x="104"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 name="Google Shape;1029;p44"/>
            <p:cNvSpPr/>
            <p:nvPr/>
          </p:nvSpPr>
          <p:spPr>
            <a:xfrm>
              <a:off x="7601728" y="2194502"/>
              <a:ext cx="88683" cy="88683"/>
            </a:xfrm>
            <a:custGeom>
              <a:avLst/>
              <a:gdLst/>
              <a:ahLst/>
              <a:cxnLst/>
              <a:rect l="l" t="t" r="r" b="b"/>
              <a:pathLst>
                <a:path w="894" h="894" extrusionOk="0">
                  <a:moveTo>
                    <a:pt x="447" y="0"/>
                  </a:moveTo>
                  <a:cubicBezTo>
                    <a:pt x="198" y="0"/>
                    <a:pt x="0" y="198"/>
                    <a:pt x="0" y="446"/>
                  </a:cubicBezTo>
                  <a:cubicBezTo>
                    <a:pt x="0" y="692"/>
                    <a:pt x="198" y="894"/>
                    <a:pt x="447" y="894"/>
                  </a:cubicBezTo>
                  <a:cubicBezTo>
                    <a:pt x="692" y="894"/>
                    <a:pt x="893" y="692"/>
                    <a:pt x="893" y="446"/>
                  </a:cubicBezTo>
                  <a:cubicBezTo>
                    <a:pt x="893" y="198"/>
                    <a:pt x="692" y="0"/>
                    <a:pt x="447" y="0"/>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 name="Google Shape;1030;p44"/>
            <p:cNvSpPr/>
            <p:nvPr/>
          </p:nvSpPr>
          <p:spPr>
            <a:xfrm>
              <a:off x="7495783" y="2155219"/>
              <a:ext cx="34422" cy="80052"/>
            </a:xfrm>
            <a:custGeom>
              <a:avLst/>
              <a:gdLst/>
              <a:ahLst/>
              <a:cxnLst/>
              <a:rect l="l" t="t" r="r" b="b"/>
              <a:pathLst>
                <a:path w="347" h="807" extrusionOk="0">
                  <a:moveTo>
                    <a:pt x="17" y="0"/>
                  </a:moveTo>
                  <a:cubicBezTo>
                    <a:pt x="1" y="269"/>
                    <a:pt x="51" y="554"/>
                    <a:pt x="229" y="806"/>
                  </a:cubicBezTo>
                  <a:cubicBezTo>
                    <a:pt x="303" y="718"/>
                    <a:pt x="347" y="605"/>
                    <a:pt x="347" y="480"/>
                  </a:cubicBezTo>
                  <a:cubicBezTo>
                    <a:pt x="347" y="262"/>
                    <a:pt x="209" y="77"/>
                    <a:pt x="17" y="0"/>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 name="Google Shape;1031;p44"/>
            <p:cNvSpPr/>
            <p:nvPr/>
          </p:nvSpPr>
          <p:spPr>
            <a:xfrm>
              <a:off x="6822712" y="2863504"/>
              <a:ext cx="299576" cy="57535"/>
            </a:xfrm>
            <a:custGeom>
              <a:avLst/>
              <a:gdLst/>
              <a:ahLst/>
              <a:cxnLst/>
              <a:rect l="l" t="t" r="r" b="b"/>
              <a:pathLst>
                <a:path w="3020" h="580" extrusionOk="0">
                  <a:moveTo>
                    <a:pt x="226" y="1"/>
                  </a:moveTo>
                  <a:lnTo>
                    <a:pt x="1" y="246"/>
                  </a:lnTo>
                  <a:lnTo>
                    <a:pt x="135" y="515"/>
                  </a:lnTo>
                  <a:cubicBezTo>
                    <a:pt x="481" y="562"/>
                    <a:pt x="829" y="579"/>
                    <a:pt x="1156" y="579"/>
                  </a:cubicBezTo>
                  <a:cubicBezTo>
                    <a:pt x="2186" y="579"/>
                    <a:pt x="3019" y="404"/>
                    <a:pt x="3019" y="404"/>
                  </a:cubicBezTo>
                  <a:lnTo>
                    <a:pt x="226"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 name="Google Shape;1032;p44"/>
            <p:cNvSpPr/>
            <p:nvPr/>
          </p:nvSpPr>
          <p:spPr>
            <a:xfrm>
              <a:off x="6588600" y="2735536"/>
              <a:ext cx="256525" cy="179051"/>
            </a:xfrm>
            <a:custGeom>
              <a:avLst/>
              <a:gdLst/>
              <a:ahLst/>
              <a:cxnLst/>
              <a:rect l="l" t="t" r="r" b="b"/>
              <a:pathLst>
                <a:path w="2586" h="1805" extrusionOk="0">
                  <a:moveTo>
                    <a:pt x="634" y="1"/>
                  </a:moveTo>
                  <a:cubicBezTo>
                    <a:pt x="632" y="1"/>
                    <a:pt x="630" y="1"/>
                    <a:pt x="629" y="2"/>
                  </a:cubicBezTo>
                  <a:cubicBezTo>
                    <a:pt x="517" y="28"/>
                    <a:pt x="658" y="814"/>
                    <a:pt x="658" y="814"/>
                  </a:cubicBezTo>
                  <a:cubicBezTo>
                    <a:pt x="658" y="814"/>
                    <a:pt x="402" y="268"/>
                    <a:pt x="260" y="268"/>
                  </a:cubicBezTo>
                  <a:cubicBezTo>
                    <a:pt x="255" y="268"/>
                    <a:pt x="250" y="269"/>
                    <a:pt x="246" y="270"/>
                  </a:cubicBezTo>
                  <a:cubicBezTo>
                    <a:pt x="108" y="310"/>
                    <a:pt x="464" y="989"/>
                    <a:pt x="464" y="989"/>
                  </a:cubicBezTo>
                  <a:lnTo>
                    <a:pt x="1" y="935"/>
                  </a:lnTo>
                  <a:lnTo>
                    <a:pt x="1" y="935"/>
                  </a:lnTo>
                  <a:cubicBezTo>
                    <a:pt x="1" y="935"/>
                    <a:pt x="894" y="1559"/>
                    <a:pt x="2371" y="1788"/>
                  </a:cubicBezTo>
                  <a:cubicBezTo>
                    <a:pt x="2411" y="1794"/>
                    <a:pt x="2454" y="1801"/>
                    <a:pt x="2495" y="1805"/>
                  </a:cubicBezTo>
                  <a:cubicBezTo>
                    <a:pt x="2519" y="1607"/>
                    <a:pt x="2552" y="1435"/>
                    <a:pt x="2586" y="1291"/>
                  </a:cubicBezTo>
                  <a:lnTo>
                    <a:pt x="1729" y="1170"/>
                  </a:lnTo>
                  <a:cubicBezTo>
                    <a:pt x="1729" y="1170"/>
                    <a:pt x="1656" y="398"/>
                    <a:pt x="1541" y="391"/>
                  </a:cubicBezTo>
                  <a:cubicBezTo>
                    <a:pt x="1541" y="391"/>
                    <a:pt x="1541" y="391"/>
                    <a:pt x="1540" y="391"/>
                  </a:cubicBezTo>
                  <a:cubicBezTo>
                    <a:pt x="1427" y="391"/>
                    <a:pt x="1387" y="935"/>
                    <a:pt x="1387" y="935"/>
                  </a:cubicBezTo>
                  <a:cubicBezTo>
                    <a:pt x="1387" y="935"/>
                    <a:pt x="1200" y="58"/>
                    <a:pt x="1069" y="58"/>
                  </a:cubicBezTo>
                  <a:cubicBezTo>
                    <a:pt x="1067" y="58"/>
                    <a:pt x="1066" y="59"/>
                    <a:pt x="1064" y="59"/>
                  </a:cubicBezTo>
                  <a:cubicBezTo>
                    <a:pt x="934" y="79"/>
                    <a:pt x="1008" y="821"/>
                    <a:pt x="1008" y="821"/>
                  </a:cubicBezTo>
                  <a:cubicBezTo>
                    <a:pt x="1008" y="821"/>
                    <a:pt x="750" y="1"/>
                    <a:pt x="634" y="1"/>
                  </a:cubicBezTo>
                  <a:close/>
                </a:path>
              </a:pathLst>
            </a:custGeom>
            <a:solidFill>
              <a:srgbClr val="F2A8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6" name="Rectangle 2">
            <a:extLst>
              <a:ext uri="{FF2B5EF4-FFF2-40B4-BE49-F238E27FC236}">
                <a16:creationId xmlns="" xmlns:a16="http://schemas.microsoft.com/office/drawing/2014/main" id="{98828F67-CA3C-46E4-8F21-9A9A876441CD}"/>
              </a:ext>
            </a:extLst>
          </p:cNvPr>
          <p:cNvSpPr txBox="1">
            <a:spLocks noChangeArrowheads="1"/>
          </p:cNvSpPr>
          <p:nvPr/>
        </p:nvSpPr>
        <p:spPr bwMode="auto">
          <a:xfrm>
            <a:off x="4687751" y="1380464"/>
            <a:ext cx="1963057"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2800" b="1" dirty="0" err="1">
                <a:latin typeface="+mn-lt"/>
                <a:cs typeface="Arial" panose="020B0604020202020204" pitchFamily="34" charset="0"/>
                <a:sym typeface="Arial" panose="020B0604020202020204" pitchFamily="34" charset="0"/>
              </a:rPr>
              <a:t>Bài</a:t>
            </a:r>
            <a:r>
              <a:rPr lang="en-US" altLang="en-US" sz="2800" b="1" dirty="0">
                <a:latin typeface="+mn-lt"/>
                <a:cs typeface="Arial" panose="020B0604020202020204" pitchFamily="34" charset="0"/>
                <a:sym typeface="Arial" panose="020B0604020202020204" pitchFamily="34" charset="0"/>
              </a:rPr>
              <a:t> </a:t>
            </a:r>
            <a:r>
              <a:rPr lang="en-US" altLang="en-US" sz="2800" b="1" dirty="0" err="1">
                <a:latin typeface="+mn-lt"/>
                <a:cs typeface="Arial" panose="020B0604020202020204" pitchFamily="34" charset="0"/>
                <a:sym typeface="Arial" panose="020B0604020202020204" pitchFamily="34" charset="0"/>
              </a:rPr>
              <a:t>tập</a:t>
            </a:r>
            <a:endParaRPr lang="en-US" altLang="en-US" sz="2800" b="1" dirty="0">
              <a:latin typeface="+mn-lt"/>
              <a:cs typeface="Arial" panose="020B0604020202020204" pitchFamily="34" charset="0"/>
              <a:sym typeface="Arial" panose="020B0604020202020204" pitchFamily="34" charset="0"/>
            </a:endParaRPr>
          </a:p>
        </p:txBody>
      </p:sp>
      <p:sp>
        <p:nvSpPr>
          <p:cNvPr id="47" name="Rectangle 3">
            <a:extLst>
              <a:ext uri="{FF2B5EF4-FFF2-40B4-BE49-F238E27FC236}">
                <a16:creationId xmlns="" xmlns:a16="http://schemas.microsoft.com/office/drawing/2014/main" id="{88B62420-9E6D-4A04-A47B-C8759566ACC6}"/>
              </a:ext>
            </a:extLst>
          </p:cNvPr>
          <p:cNvSpPr txBox="1">
            <a:spLocks noChangeArrowheads="1"/>
          </p:cNvSpPr>
          <p:nvPr/>
        </p:nvSpPr>
        <p:spPr bwMode="auto">
          <a:xfrm>
            <a:off x="689429" y="1885062"/>
            <a:ext cx="86868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lnSpc>
                <a:spcPct val="130000"/>
              </a:lnSpc>
              <a:spcBef>
                <a:spcPct val="20000"/>
              </a:spcBef>
              <a:spcAft>
                <a:spcPct val="0"/>
              </a:spcAft>
              <a:buClr>
                <a:srgbClr val="6611CC"/>
              </a:buClr>
              <a:buSzPct val="60000"/>
              <a:buFont typeface="Wingdings" panose="05000000000000000000" pitchFamily="2" charset="2"/>
              <a:buNone/>
            </a:pPr>
            <a:r>
              <a:rPr lang="en-US" altLang="en-US" sz="2400" dirty="0" err="1">
                <a:solidFill>
                  <a:srgbClr val="0033CC"/>
                </a:solidFill>
                <a:cs typeface="Arial" panose="020B0604020202020204" pitchFamily="34" charset="0"/>
                <a:sym typeface="Arial" panose="020B0604020202020204" pitchFamily="34" charset="0"/>
              </a:rPr>
              <a:t>Giả</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sử</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xã</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hội</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có</a:t>
            </a:r>
            <a:r>
              <a:rPr lang="en-US" altLang="en-US" sz="2400" dirty="0">
                <a:solidFill>
                  <a:srgbClr val="0033CC"/>
                </a:solidFill>
                <a:cs typeface="Arial" panose="020B0604020202020204" pitchFamily="34" charset="0"/>
                <a:sym typeface="Arial" panose="020B0604020202020204" pitchFamily="34" charset="0"/>
              </a:rPr>
              <a:t> 3 </a:t>
            </a:r>
            <a:r>
              <a:rPr lang="en-US" altLang="en-US" sz="2400" dirty="0" err="1">
                <a:solidFill>
                  <a:srgbClr val="0033CC"/>
                </a:solidFill>
                <a:cs typeface="Arial" panose="020B0604020202020204" pitchFamily="34" charset="0"/>
                <a:sym typeface="Arial" panose="020B0604020202020204" pitchFamily="34" charset="0"/>
              </a:rPr>
              <a:t>ngành</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sản</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xuất</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với</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số</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liệu</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như</a:t>
            </a:r>
            <a:r>
              <a:rPr lang="en-US" altLang="en-US" sz="2400" dirty="0">
                <a:solidFill>
                  <a:srgbClr val="0033CC"/>
                </a:solidFill>
                <a:cs typeface="Arial" panose="020B0604020202020204" pitchFamily="34" charset="0"/>
                <a:sym typeface="Arial" panose="020B0604020202020204" pitchFamily="34" charset="0"/>
              </a:rPr>
              <a:t> </a:t>
            </a:r>
            <a:r>
              <a:rPr lang="en-US" altLang="en-US" sz="2400" dirty="0" err="1">
                <a:solidFill>
                  <a:srgbClr val="0033CC"/>
                </a:solidFill>
                <a:cs typeface="Arial" panose="020B0604020202020204" pitchFamily="34" charset="0"/>
                <a:sym typeface="Arial" panose="020B0604020202020204" pitchFamily="34" charset="0"/>
              </a:rPr>
              <a:t>sau</a:t>
            </a:r>
            <a:r>
              <a:rPr lang="en-US" altLang="en-US" sz="2400" dirty="0">
                <a:solidFill>
                  <a:srgbClr val="0033CC"/>
                </a:solidFill>
                <a:cs typeface="Arial" panose="020B0604020202020204" pitchFamily="34" charset="0"/>
                <a:sym typeface="Arial" panose="020B0604020202020204" pitchFamily="34" charset="0"/>
              </a:rPr>
              <a:t>:</a:t>
            </a:r>
          </a:p>
        </p:txBody>
      </p:sp>
      <p:graphicFrame>
        <p:nvGraphicFramePr>
          <p:cNvPr id="48" name="Group 4">
            <a:extLst>
              <a:ext uri="{FF2B5EF4-FFF2-40B4-BE49-F238E27FC236}">
                <a16:creationId xmlns="" xmlns:a16="http://schemas.microsoft.com/office/drawing/2014/main" id="{4EE0125D-13AF-44A4-8C2F-B70A0ADE7443}"/>
              </a:ext>
            </a:extLst>
          </p:cNvPr>
          <p:cNvGraphicFramePr>
            <a:graphicFrameLocks noGrp="1"/>
          </p:cNvGraphicFramePr>
          <p:nvPr>
            <p:extLst>
              <p:ext uri="{D42A27DB-BD31-4B8C-83A1-F6EECF244321}">
                <p14:modId xmlns:p14="http://schemas.microsoft.com/office/powerpoint/2010/main" val="1419969959"/>
              </p:ext>
            </p:extLst>
          </p:nvPr>
        </p:nvGraphicFramePr>
        <p:xfrm>
          <a:off x="1075871" y="2560825"/>
          <a:ext cx="8077200" cy="2647119"/>
        </p:xfrm>
        <a:graphic>
          <a:graphicData uri="http://schemas.openxmlformats.org/drawingml/2006/table">
            <a:tbl>
              <a:tblPr/>
              <a:tblGrid>
                <a:gridCol w="1981200">
                  <a:extLst>
                    <a:ext uri="{9D8B030D-6E8A-4147-A177-3AD203B41FA5}">
                      <a16:colId xmlns="" xmlns:a16="http://schemas.microsoft.com/office/drawing/2014/main" val="20000"/>
                    </a:ext>
                  </a:extLst>
                </a:gridCol>
                <a:gridCol w="2514600">
                  <a:extLst>
                    <a:ext uri="{9D8B030D-6E8A-4147-A177-3AD203B41FA5}">
                      <a16:colId xmlns="" xmlns:a16="http://schemas.microsoft.com/office/drawing/2014/main" val="20001"/>
                    </a:ext>
                  </a:extLst>
                </a:gridCol>
                <a:gridCol w="1524000">
                  <a:extLst>
                    <a:ext uri="{9D8B030D-6E8A-4147-A177-3AD203B41FA5}">
                      <a16:colId xmlns="" xmlns:a16="http://schemas.microsoft.com/office/drawing/2014/main" val="20002"/>
                    </a:ext>
                  </a:extLst>
                </a:gridCol>
                <a:gridCol w="2057400">
                  <a:extLst>
                    <a:ext uri="{9D8B030D-6E8A-4147-A177-3AD203B41FA5}">
                      <a16:colId xmlns="" xmlns:a16="http://schemas.microsoft.com/office/drawing/2014/main" val="20003"/>
                    </a:ext>
                  </a:extLst>
                </a:gridCol>
              </a:tblGrid>
              <a:tr h="1154400">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err="1">
                          <a:ln>
                            <a:noFill/>
                          </a:ln>
                          <a:solidFill>
                            <a:schemeClr val="tx1"/>
                          </a:solidFill>
                          <a:effectLst/>
                          <a:latin typeface="+mn-lt"/>
                        </a:rPr>
                        <a:t>Ngành</a:t>
                      </a:r>
                      <a:r>
                        <a:rPr kumimoji="0" lang="en-US" sz="2400" b="1" i="0" u="none" strike="noStrike" cap="none" normalizeH="0" baseline="0" dirty="0">
                          <a:ln>
                            <a:noFill/>
                          </a:ln>
                          <a:solidFill>
                            <a:schemeClr val="tx1"/>
                          </a:solidFill>
                          <a:effectLst/>
                          <a:latin typeface="+mn-lt"/>
                        </a:rPr>
                        <a:t> </a:t>
                      </a:r>
                      <a:r>
                        <a:rPr kumimoji="0" lang="en-US" sz="2400" b="1" i="0" u="none" strike="noStrike" cap="none" normalizeH="0" baseline="0" dirty="0" err="1">
                          <a:ln>
                            <a:noFill/>
                          </a:ln>
                          <a:solidFill>
                            <a:schemeClr val="tx1"/>
                          </a:solidFill>
                          <a:effectLst/>
                          <a:latin typeface="+mn-lt"/>
                        </a:rPr>
                        <a:t>sx</a:t>
                      </a:r>
                      <a:endParaRPr kumimoji="0" lang="en-US" sz="2400" b="1" i="0" u="none" strike="noStrike" cap="none" normalizeH="0" baseline="0" dirty="0">
                        <a:ln>
                          <a:noFill/>
                        </a:ln>
                        <a:solidFill>
                          <a:schemeClr val="tx1"/>
                        </a:solidFill>
                        <a:effectLst/>
                        <a:latin typeface="+mn-lt"/>
                      </a:endParaRPr>
                    </a:p>
                  </a:txBody>
                  <a:tcPr marT="45725" marB="45725"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err="1">
                          <a:ln>
                            <a:noFill/>
                          </a:ln>
                          <a:solidFill>
                            <a:schemeClr val="tx1"/>
                          </a:solidFill>
                          <a:effectLst/>
                          <a:latin typeface="+mn-lt"/>
                        </a:rPr>
                        <a:t>Tư</a:t>
                      </a:r>
                      <a:r>
                        <a:rPr kumimoji="0" lang="en-US" sz="2400" b="1" i="0" u="none" strike="noStrike" cap="none" normalizeH="0" baseline="0" dirty="0">
                          <a:ln>
                            <a:noFill/>
                          </a:ln>
                          <a:solidFill>
                            <a:schemeClr val="tx1"/>
                          </a:solidFill>
                          <a:effectLst/>
                          <a:latin typeface="+mn-lt"/>
                        </a:rPr>
                        <a:t> </a:t>
                      </a:r>
                      <a:r>
                        <a:rPr kumimoji="0" lang="en-US" sz="2400" b="1" i="0" u="none" strike="noStrike" cap="none" normalizeH="0" baseline="0" dirty="0" err="1">
                          <a:ln>
                            <a:noFill/>
                          </a:ln>
                          <a:solidFill>
                            <a:schemeClr val="tx1"/>
                          </a:solidFill>
                          <a:effectLst/>
                          <a:latin typeface="+mn-lt"/>
                        </a:rPr>
                        <a:t>bản</a:t>
                      </a:r>
                      <a:r>
                        <a:rPr kumimoji="0" lang="en-US" sz="2400" b="1" i="0" u="none" strike="noStrike" cap="none" normalizeH="0" baseline="0" dirty="0">
                          <a:ln>
                            <a:noFill/>
                          </a:ln>
                          <a:solidFill>
                            <a:schemeClr val="tx1"/>
                          </a:solidFill>
                          <a:effectLst/>
                          <a:latin typeface="+mn-lt"/>
                        </a:rPr>
                        <a:t> </a:t>
                      </a:r>
                      <a:r>
                        <a:rPr kumimoji="0" lang="en-US" sz="2400" b="1" i="0" u="none" strike="noStrike" cap="none" normalizeH="0" baseline="0" dirty="0" err="1">
                          <a:ln>
                            <a:noFill/>
                          </a:ln>
                          <a:solidFill>
                            <a:schemeClr val="tx1"/>
                          </a:solidFill>
                          <a:effectLst/>
                          <a:latin typeface="+mn-lt"/>
                        </a:rPr>
                        <a:t>đầu</a:t>
                      </a:r>
                      <a:r>
                        <a:rPr kumimoji="0" lang="en-US" sz="2400" b="1" i="0" u="none" strike="noStrike" cap="none" normalizeH="0" baseline="0" dirty="0">
                          <a:ln>
                            <a:noFill/>
                          </a:ln>
                          <a:solidFill>
                            <a:schemeClr val="tx1"/>
                          </a:solidFill>
                          <a:effectLst/>
                          <a:latin typeface="+mn-lt"/>
                        </a:rPr>
                        <a:t> </a:t>
                      </a:r>
                      <a:r>
                        <a:rPr kumimoji="0" lang="en-US" sz="2400" b="1" i="0" u="none" strike="noStrike" cap="none" normalizeH="0" baseline="0" dirty="0" err="1">
                          <a:ln>
                            <a:noFill/>
                          </a:ln>
                          <a:solidFill>
                            <a:schemeClr val="tx1"/>
                          </a:solidFill>
                          <a:effectLst/>
                          <a:latin typeface="+mn-lt"/>
                        </a:rPr>
                        <a:t>tư</a:t>
                      </a:r>
                      <a:endParaRPr kumimoji="0" lang="en-US" sz="2400" b="1" i="0" u="none" strike="noStrike" cap="none" normalizeH="0" baseline="0" dirty="0">
                        <a:ln>
                          <a:noFill/>
                        </a:ln>
                        <a:solidFill>
                          <a:schemeClr val="tx1"/>
                        </a:solidFill>
                        <a:effectLst/>
                        <a:latin typeface="+mn-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a:ln>
                            <a:noFill/>
                          </a:ln>
                          <a:solidFill>
                            <a:schemeClr val="tx1"/>
                          </a:solidFill>
                          <a:effectLst/>
                          <a:latin typeface="+mn-lt"/>
                        </a:rPr>
                        <a:t>(</a:t>
                      </a:r>
                      <a:r>
                        <a:rPr kumimoji="0" lang="en-US" sz="2400" b="1" i="0" u="none" strike="noStrike" cap="none" normalizeH="0" baseline="0" dirty="0" err="1">
                          <a:ln>
                            <a:noFill/>
                          </a:ln>
                          <a:solidFill>
                            <a:schemeClr val="tx1"/>
                          </a:solidFill>
                          <a:effectLst/>
                          <a:latin typeface="+mn-lt"/>
                        </a:rPr>
                        <a:t>triệu</a:t>
                      </a:r>
                      <a:r>
                        <a:rPr kumimoji="0" lang="en-US" sz="2400" b="1" i="0" u="none" strike="noStrike" cap="none" normalizeH="0" baseline="0" dirty="0">
                          <a:ln>
                            <a:noFill/>
                          </a:ln>
                          <a:solidFill>
                            <a:schemeClr val="tx1"/>
                          </a:solidFill>
                          <a:effectLst/>
                          <a:latin typeface="+mn-lt"/>
                        </a:rPr>
                        <a:t> USD)</a:t>
                      </a:r>
                    </a:p>
                  </a:txBody>
                  <a:tcPr marT="45725" marB="4572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chemeClr val="tx1"/>
                          </a:solidFill>
                          <a:effectLst/>
                          <a:latin typeface="+mn-lt"/>
                        </a:rPr>
                        <a:t>c</a:t>
                      </a:r>
                      <a:r>
                        <a:rPr kumimoji="0" lang="en-US" sz="2400" b="1" i="0" u="none" strike="noStrike" cap="none" normalizeH="0" baseline="0" dirty="0">
                          <a:ln>
                            <a:noFill/>
                          </a:ln>
                          <a:solidFill>
                            <a:schemeClr val="tx1"/>
                          </a:solidFill>
                          <a:effectLst/>
                          <a:latin typeface="+mn-lt"/>
                        </a:rPr>
                        <a:t>/</a:t>
                      </a:r>
                      <a:r>
                        <a:rPr kumimoji="0" lang="vi-VN" sz="2400" b="1" i="0" u="none" strike="noStrike" cap="none" normalizeH="0" baseline="0" dirty="0">
                          <a:ln>
                            <a:noFill/>
                          </a:ln>
                          <a:solidFill>
                            <a:schemeClr val="tx1"/>
                          </a:solidFill>
                          <a:effectLst/>
                          <a:latin typeface="+mn-lt"/>
                        </a:rPr>
                        <a:t>v</a:t>
                      </a:r>
                      <a:endParaRPr kumimoji="0" lang="en-US" sz="2400" b="1" i="0" u="none" strike="noStrike" cap="none" normalizeH="0" baseline="0" dirty="0">
                        <a:ln>
                          <a:noFill/>
                        </a:ln>
                        <a:solidFill>
                          <a:schemeClr val="tx1"/>
                        </a:solidFill>
                        <a:effectLst/>
                        <a:latin typeface="+mn-lt"/>
                      </a:endParaRPr>
                    </a:p>
                  </a:txBody>
                  <a:tcPr marT="45725" marB="4572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a:ln>
                            <a:noFill/>
                          </a:ln>
                          <a:solidFill>
                            <a:schemeClr val="tx1"/>
                          </a:solidFill>
                          <a:effectLst/>
                          <a:latin typeface="+mn-lt"/>
                        </a:rPr>
                        <a:t>m’</a:t>
                      </a:r>
                    </a:p>
                  </a:txBody>
                  <a:tcPr marT="45725" marB="45725"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560055">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err="1">
                          <a:ln>
                            <a:noFill/>
                          </a:ln>
                          <a:solidFill>
                            <a:schemeClr val="tx1"/>
                          </a:solidFill>
                          <a:effectLst/>
                          <a:latin typeface="+mn-lt"/>
                        </a:rPr>
                        <a:t>Dệt</a:t>
                      </a:r>
                      <a:endParaRPr kumimoji="0" lang="en-US" sz="2400" b="0" i="0" u="none" strike="noStrike" cap="none" normalizeH="0" baseline="0" dirty="0">
                        <a:ln>
                          <a:noFill/>
                        </a:ln>
                        <a:solidFill>
                          <a:schemeClr val="tx1"/>
                        </a:solidFill>
                        <a:effectLst/>
                        <a:latin typeface="+mn-lt"/>
                      </a:endParaRPr>
                    </a:p>
                  </a:txBody>
                  <a:tcPr marT="45725" marB="45725"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n-lt"/>
                        </a:rPr>
                        <a:t>320 </a:t>
                      </a:r>
                    </a:p>
                  </a:txBody>
                  <a:tcPr marT="45725" marB="4572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n-lt"/>
                        </a:rPr>
                        <a:t>4/1</a:t>
                      </a:r>
                    </a:p>
                  </a:txBody>
                  <a:tcPr marT="45725" marB="4572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n-lt"/>
                        </a:rPr>
                        <a:t>100%</a:t>
                      </a:r>
                    </a:p>
                  </a:txBody>
                  <a:tcPr marT="45725" marB="45725"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466332">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n-lt"/>
                        </a:rPr>
                        <a:t>Da</a:t>
                      </a:r>
                    </a:p>
                  </a:txBody>
                  <a:tcPr marT="45725" marB="45725"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n-lt"/>
                        </a:rPr>
                        <a:t>450</a:t>
                      </a:r>
                    </a:p>
                  </a:txBody>
                  <a:tcPr marT="45725" marB="4572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n-lt"/>
                        </a:rPr>
                        <a:t>5/1</a:t>
                      </a:r>
                    </a:p>
                  </a:txBody>
                  <a:tcPr marT="45725" marB="4572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n-lt"/>
                        </a:rPr>
                        <a:t>150%</a:t>
                      </a:r>
                    </a:p>
                  </a:txBody>
                  <a:tcPr marT="45725" marB="45725"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466332">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n-lt"/>
                        </a:rPr>
                        <a:t>Cơ khí</a:t>
                      </a:r>
                    </a:p>
                  </a:txBody>
                  <a:tcPr marT="45725" marB="45725"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n-lt"/>
                        </a:rPr>
                        <a:t>720</a:t>
                      </a:r>
                    </a:p>
                  </a:txBody>
                  <a:tcPr marT="45725" marB="4572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n-lt"/>
                        </a:rPr>
                        <a:t>7/2</a:t>
                      </a:r>
                    </a:p>
                  </a:txBody>
                  <a:tcPr marT="45725" marB="4572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tx1"/>
                          </a:solidFill>
                          <a:latin typeface="Arial"/>
                          <a:sym typeface="Arial"/>
                        </a:defRPr>
                      </a:lvl9p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n-lt"/>
                        </a:rPr>
                        <a:t>200%</a:t>
                      </a:r>
                    </a:p>
                  </a:txBody>
                  <a:tcPr marT="45725" marB="45725"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bl>
          </a:graphicData>
        </a:graphic>
      </p:graphicFrame>
      <p:sp>
        <p:nvSpPr>
          <p:cNvPr id="49" name="Rectangle 31">
            <a:extLst>
              <a:ext uri="{FF2B5EF4-FFF2-40B4-BE49-F238E27FC236}">
                <a16:creationId xmlns="" xmlns:a16="http://schemas.microsoft.com/office/drawing/2014/main" id="{B002D5C3-CC46-4979-8C01-37CE96A99830}"/>
              </a:ext>
            </a:extLst>
          </p:cNvPr>
          <p:cNvSpPr>
            <a:spLocks noChangeArrowheads="1"/>
          </p:cNvSpPr>
          <p:nvPr/>
        </p:nvSpPr>
        <p:spPr bwMode="auto">
          <a:xfrm>
            <a:off x="891374" y="5177586"/>
            <a:ext cx="8382000" cy="941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6350" marR="0" lvl="0" indent="465138" defTabSz="914400" eaLnBrk="1" fontAlgn="base" latinLnBrk="0" hangingPunct="1">
              <a:lnSpc>
                <a:spcPct val="130000"/>
              </a:lnSpc>
              <a:spcBef>
                <a:spcPct val="20000"/>
              </a:spcBef>
              <a:spcAft>
                <a:spcPct val="0"/>
              </a:spcAft>
              <a:buClr>
                <a:srgbClr val="6611CC"/>
              </a:buClr>
              <a:buSzPct val="60000"/>
              <a:buFont typeface="Wingdings" panose="05000000000000000000" pitchFamily="2" charset="2"/>
              <a:buNone/>
              <a:tabLst/>
              <a:defRPr/>
            </a:pP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a.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Tính</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tổng</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giá</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trị</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sản</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phẩm</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của</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mỗi</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vi-VN" altLang="en-US" sz="2400" i="0" u="none" strike="noStrike" kern="0" cap="none" spc="0" normalizeH="0" baseline="0" noProof="0" dirty="0">
                <a:ln>
                  <a:noFill/>
                </a:ln>
                <a:solidFill>
                  <a:srgbClr val="000000"/>
                </a:solidFill>
                <a:effectLst/>
                <a:uLnTx/>
                <a:uFillTx/>
                <a:latin typeface="Arial" panose="020B0604020202020204" pitchFamily="34" charset="0"/>
              </a:rPr>
              <a:t>ngành?</a:t>
            </a:r>
            <a:endPar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endParaRPr>
          </a:p>
          <a:p>
            <a:pPr marL="6350" marR="0" lvl="0" indent="465138" defTabSz="914400" eaLnBrk="1" fontAlgn="base" latinLnBrk="0" hangingPunct="1">
              <a:lnSpc>
                <a:spcPct val="130000"/>
              </a:lnSpc>
              <a:spcBef>
                <a:spcPct val="20000"/>
              </a:spcBef>
              <a:spcAft>
                <a:spcPct val="0"/>
              </a:spcAft>
              <a:buClr>
                <a:srgbClr val="6611CC"/>
              </a:buClr>
              <a:buSzPct val="60000"/>
              <a:buFont typeface="Wingdings" panose="05000000000000000000" pitchFamily="2" charset="2"/>
              <a:buNone/>
              <a:tabLst/>
              <a:defRPr/>
            </a:pP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b.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Đầu</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tư</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vào</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ngành</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nào</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là</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có</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en-US" altLang="en-US" sz="2400" i="0" u="none" strike="noStrike" kern="0" cap="none" spc="0" normalizeH="0" baseline="0" noProof="0" dirty="0" err="1">
                <a:ln>
                  <a:noFill/>
                </a:ln>
                <a:solidFill>
                  <a:srgbClr val="000000"/>
                </a:solidFill>
                <a:effectLst/>
                <a:uLnTx/>
                <a:uFillTx/>
                <a:latin typeface="Arial" panose="020B0604020202020204" pitchFamily="34" charset="0"/>
              </a:rPr>
              <a:t>lợi</a:t>
            </a:r>
            <a:r>
              <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rPr>
              <a:t> </a:t>
            </a:r>
            <a:r>
              <a:rPr kumimoji="0" lang="vi-VN" altLang="en-US" sz="2400" i="0" u="none" strike="noStrike" kern="0" cap="none" spc="0" normalizeH="0" baseline="0" noProof="0" dirty="0">
                <a:ln>
                  <a:noFill/>
                </a:ln>
                <a:solidFill>
                  <a:srgbClr val="000000"/>
                </a:solidFill>
                <a:effectLst/>
                <a:uLnTx/>
                <a:uFillTx/>
                <a:latin typeface="Arial" panose="020B0604020202020204" pitchFamily="34" charset="0"/>
              </a:rPr>
              <a:t>nhất?</a:t>
            </a:r>
            <a:endParaRPr kumimoji="0" lang="en-US" altLang="en-US" sz="2400" i="0" u="none" strike="noStrike" kern="0" cap="none" spc="0" normalizeH="0" baseline="0" noProof="0" dirty="0">
              <a:ln>
                <a:noFill/>
              </a:ln>
              <a:solidFill>
                <a:srgbClr val="000000"/>
              </a:solidFill>
              <a:effectLst/>
              <a:uLnTx/>
              <a:uFillTx/>
              <a:latin typeface="Arial" panose="020B0604020202020204" pitchFamily="34" charset="0"/>
            </a:endParaRPr>
          </a:p>
        </p:txBody>
      </p:sp>
      <p:pic>
        <p:nvPicPr>
          <p:cNvPr id="34" name="Picture 3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565208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1000"/>
                                        <p:tgtEl>
                                          <p:spTgt spid="46"/>
                                        </p:tgtEl>
                                      </p:cBhvr>
                                    </p:animEffect>
                                    <p:anim calcmode="lin" valueType="num">
                                      <p:cBhvr>
                                        <p:cTn id="8" dur="1000" fill="hold"/>
                                        <p:tgtEl>
                                          <p:spTgt spid="46"/>
                                        </p:tgtEl>
                                        <p:attrNameLst>
                                          <p:attrName>ppt_x</p:attrName>
                                        </p:attrNameLst>
                                      </p:cBhvr>
                                      <p:tavLst>
                                        <p:tav tm="0">
                                          <p:val>
                                            <p:strVal val="#ppt_x"/>
                                          </p:val>
                                        </p:tav>
                                        <p:tav tm="100000">
                                          <p:val>
                                            <p:strVal val="#ppt_x"/>
                                          </p:val>
                                        </p:tav>
                                      </p:tavLst>
                                    </p:anim>
                                    <p:anim calcmode="lin" valueType="num">
                                      <p:cBhvr>
                                        <p:cTn id="9"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7"/>
                                        </p:tgtEl>
                                        <p:attrNameLst>
                                          <p:attrName>style.visibility</p:attrName>
                                        </p:attrNameLst>
                                      </p:cBhvr>
                                      <p:to>
                                        <p:strVal val="visible"/>
                                      </p:to>
                                    </p:set>
                                    <p:animEffect transition="in" filter="fade">
                                      <p:cBhvr>
                                        <p:cTn id="14" dur="1000"/>
                                        <p:tgtEl>
                                          <p:spTgt spid="47"/>
                                        </p:tgtEl>
                                      </p:cBhvr>
                                    </p:animEffect>
                                    <p:anim calcmode="lin" valueType="num">
                                      <p:cBhvr>
                                        <p:cTn id="15" dur="1000" fill="hold"/>
                                        <p:tgtEl>
                                          <p:spTgt spid="47"/>
                                        </p:tgtEl>
                                        <p:attrNameLst>
                                          <p:attrName>ppt_x</p:attrName>
                                        </p:attrNameLst>
                                      </p:cBhvr>
                                      <p:tavLst>
                                        <p:tav tm="0">
                                          <p:val>
                                            <p:strVal val="#ppt_x"/>
                                          </p:val>
                                        </p:tav>
                                        <p:tav tm="100000">
                                          <p:val>
                                            <p:strVal val="#ppt_x"/>
                                          </p:val>
                                        </p:tav>
                                      </p:tavLst>
                                    </p:anim>
                                    <p:anim calcmode="lin" valueType="num">
                                      <p:cBhvr>
                                        <p:cTn id="16"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8"/>
                                        </p:tgtEl>
                                        <p:attrNameLst>
                                          <p:attrName>style.visibility</p:attrName>
                                        </p:attrNameLst>
                                      </p:cBhvr>
                                      <p:to>
                                        <p:strVal val="visible"/>
                                      </p:to>
                                    </p:set>
                                    <p:animEffect transition="in" filter="fade">
                                      <p:cBhvr>
                                        <p:cTn id="21" dur="1000"/>
                                        <p:tgtEl>
                                          <p:spTgt spid="48"/>
                                        </p:tgtEl>
                                      </p:cBhvr>
                                    </p:animEffect>
                                    <p:anim calcmode="lin" valueType="num">
                                      <p:cBhvr>
                                        <p:cTn id="22" dur="1000" fill="hold"/>
                                        <p:tgtEl>
                                          <p:spTgt spid="48"/>
                                        </p:tgtEl>
                                        <p:attrNameLst>
                                          <p:attrName>ppt_x</p:attrName>
                                        </p:attrNameLst>
                                      </p:cBhvr>
                                      <p:tavLst>
                                        <p:tav tm="0">
                                          <p:val>
                                            <p:strVal val="#ppt_x"/>
                                          </p:val>
                                        </p:tav>
                                        <p:tav tm="100000">
                                          <p:val>
                                            <p:strVal val="#ppt_x"/>
                                          </p:val>
                                        </p:tav>
                                      </p:tavLst>
                                    </p:anim>
                                    <p:anim calcmode="lin" valueType="num">
                                      <p:cBhvr>
                                        <p:cTn id="23" dur="1000" fill="hold"/>
                                        <p:tgtEl>
                                          <p:spTgt spid="4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9"/>
                                        </p:tgtEl>
                                        <p:attrNameLst>
                                          <p:attrName>style.visibility</p:attrName>
                                        </p:attrNameLst>
                                      </p:cBhvr>
                                      <p:to>
                                        <p:strVal val="visible"/>
                                      </p:to>
                                    </p:set>
                                    <p:animEffect transition="in" filter="fade">
                                      <p:cBhvr>
                                        <p:cTn id="28" dur="1000"/>
                                        <p:tgtEl>
                                          <p:spTgt spid="49"/>
                                        </p:tgtEl>
                                      </p:cBhvr>
                                    </p:animEffect>
                                    <p:anim calcmode="lin" valueType="num">
                                      <p:cBhvr>
                                        <p:cTn id="29" dur="1000" fill="hold"/>
                                        <p:tgtEl>
                                          <p:spTgt spid="49"/>
                                        </p:tgtEl>
                                        <p:attrNameLst>
                                          <p:attrName>ppt_x</p:attrName>
                                        </p:attrNameLst>
                                      </p:cBhvr>
                                      <p:tavLst>
                                        <p:tav tm="0">
                                          <p:val>
                                            <p:strVal val="#ppt_x"/>
                                          </p:val>
                                        </p:tav>
                                        <p:tav tm="100000">
                                          <p:val>
                                            <p:strVal val="#ppt_x"/>
                                          </p:val>
                                        </p:tav>
                                      </p:tavLst>
                                    </p:anim>
                                    <p:anim calcmode="lin" valueType="num">
                                      <p:cBhvr>
                                        <p:cTn id="30"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P spid="49" grpId="0"/>
    </p:bldLst>
  </p:timing>
</p:sld>
</file>

<file path=ppt/slides/slide87.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grpSp>
        <p:nvGrpSpPr>
          <p:cNvPr id="235" name="Google Shape;235;p26"/>
          <p:cNvGrpSpPr/>
          <p:nvPr/>
        </p:nvGrpSpPr>
        <p:grpSpPr>
          <a:xfrm>
            <a:off x="-307585" y="1233278"/>
            <a:ext cx="4021081" cy="5558483"/>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62" name="Rectangle 31">
            <a:extLst>
              <a:ext uri="{FF2B5EF4-FFF2-40B4-BE49-F238E27FC236}">
                <a16:creationId xmlns="" xmlns:a16="http://schemas.microsoft.com/office/drawing/2014/main" id="{3ED7D560-3CCC-494B-B682-842845E44B72}"/>
              </a:ext>
            </a:extLst>
          </p:cNvPr>
          <p:cNvSpPr>
            <a:spLocks noChangeArrowheads="1"/>
          </p:cNvSpPr>
          <p:nvPr/>
        </p:nvSpPr>
        <p:spPr bwMode="auto">
          <a:xfrm>
            <a:off x="3761936" y="1279932"/>
            <a:ext cx="8079968" cy="3326885"/>
          </a:xfrm>
          <a:prstGeom prst="rect">
            <a:avLst/>
          </a:prstGeom>
          <a:noFill/>
          <a:ln>
            <a:noFill/>
          </a:ln>
        </p:spPr>
        <p:txBody>
          <a:bodyPr/>
          <a:lstStyle>
            <a:lvl1pPr marL="6350" indent="465138">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indent="0" eaLnBrk="1" hangingPunct="1">
              <a:spcBef>
                <a:spcPct val="20000"/>
              </a:spcBef>
              <a:buClr>
                <a:schemeClr val="folHlink"/>
              </a:buClr>
              <a:buSzPct val="60000"/>
              <a:defRPr/>
            </a:pPr>
            <a:r>
              <a:rPr lang="en-US" sz="2000" dirty="0">
                <a:latin typeface="+mn-lt"/>
              </a:rPr>
              <a:t>a) </a:t>
            </a:r>
            <a:r>
              <a:rPr lang="en-US" sz="2000" dirty="0" err="1">
                <a:latin typeface="+mn-lt"/>
              </a:rPr>
              <a:t>Tính</a:t>
            </a:r>
            <a:r>
              <a:rPr lang="en-US" sz="2000" dirty="0">
                <a:latin typeface="+mn-lt"/>
              </a:rPr>
              <a:t> </a:t>
            </a:r>
            <a:r>
              <a:rPr lang="en-US" sz="2000" dirty="0" err="1">
                <a:latin typeface="+mn-lt"/>
              </a:rPr>
              <a:t>tổng</a:t>
            </a:r>
            <a:r>
              <a:rPr lang="en-US" sz="2000" dirty="0">
                <a:latin typeface="+mn-lt"/>
              </a:rPr>
              <a:t> </a:t>
            </a:r>
            <a:r>
              <a:rPr lang="en-US" sz="2000" dirty="0" err="1">
                <a:latin typeface="+mn-lt"/>
              </a:rPr>
              <a:t>giá</a:t>
            </a:r>
            <a:r>
              <a:rPr lang="en-US" sz="2000" dirty="0">
                <a:latin typeface="+mn-lt"/>
              </a:rPr>
              <a:t> </a:t>
            </a:r>
            <a:r>
              <a:rPr lang="en-US" sz="2000" dirty="0" err="1">
                <a:latin typeface="+mn-lt"/>
              </a:rPr>
              <a:t>trị</a:t>
            </a:r>
            <a:r>
              <a:rPr lang="en-US" sz="2000" dirty="0">
                <a:latin typeface="+mn-lt"/>
              </a:rPr>
              <a:t> </a:t>
            </a:r>
            <a:r>
              <a:rPr lang="en-US" sz="2000" dirty="0" err="1">
                <a:latin typeface="+mn-lt"/>
              </a:rPr>
              <a:t>sản</a:t>
            </a:r>
            <a:r>
              <a:rPr lang="en-US" sz="2000" dirty="0">
                <a:latin typeface="+mn-lt"/>
              </a:rPr>
              <a:t> </a:t>
            </a:r>
            <a:r>
              <a:rPr lang="en-US" sz="2000" dirty="0" err="1">
                <a:latin typeface="+mn-lt"/>
              </a:rPr>
              <a:t>phẩm</a:t>
            </a:r>
            <a:r>
              <a:rPr lang="en-US" sz="2000" dirty="0">
                <a:latin typeface="+mn-lt"/>
              </a:rPr>
              <a:t> </a:t>
            </a:r>
            <a:r>
              <a:rPr lang="en-US" sz="2000" dirty="0" err="1">
                <a:latin typeface="+mn-lt"/>
              </a:rPr>
              <a:t>của</a:t>
            </a:r>
            <a:r>
              <a:rPr lang="en-US" sz="2000" dirty="0">
                <a:latin typeface="+mn-lt"/>
              </a:rPr>
              <a:t> </a:t>
            </a:r>
            <a:r>
              <a:rPr lang="en-US" sz="2000" dirty="0" err="1">
                <a:latin typeface="+mn-lt"/>
              </a:rPr>
              <a:t>mỗi</a:t>
            </a:r>
            <a:r>
              <a:rPr lang="en-US" sz="2000" dirty="0">
                <a:latin typeface="+mn-lt"/>
              </a:rPr>
              <a:t> </a:t>
            </a:r>
            <a:r>
              <a:rPr lang="vi-VN" sz="2000" dirty="0">
                <a:latin typeface="+mn-lt"/>
              </a:rPr>
              <a:t>ngành?</a:t>
            </a:r>
            <a:endParaRPr lang="en-US" sz="2000" dirty="0">
              <a:latin typeface="+mn-lt"/>
            </a:endParaRPr>
          </a:p>
          <a:p>
            <a:pPr eaLnBrk="1" hangingPunct="1">
              <a:spcBef>
                <a:spcPct val="20000"/>
              </a:spcBef>
              <a:buClr>
                <a:schemeClr val="folHlink"/>
              </a:buClr>
              <a:buSzPct val="60000"/>
              <a:defRPr/>
            </a:pPr>
            <a:r>
              <a:rPr lang="en-US" sz="2000" dirty="0">
                <a:latin typeface="+mn-lt"/>
              </a:rPr>
              <a:t>C+V = 320</a:t>
            </a:r>
          </a:p>
          <a:p>
            <a:pPr eaLnBrk="1" hangingPunct="1">
              <a:spcBef>
                <a:spcPct val="20000"/>
              </a:spcBef>
              <a:buClr>
                <a:schemeClr val="folHlink"/>
              </a:buClr>
              <a:buSzPct val="60000"/>
              <a:defRPr/>
            </a:pPr>
            <a:r>
              <a:rPr lang="en-US" sz="2000" dirty="0">
                <a:latin typeface="+mn-lt"/>
              </a:rPr>
              <a:t>C/V=4/1</a:t>
            </a:r>
          </a:p>
          <a:p>
            <a:pPr eaLnBrk="1" hangingPunct="1">
              <a:spcBef>
                <a:spcPct val="20000"/>
              </a:spcBef>
              <a:buClr>
                <a:schemeClr val="folHlink"/>
              </a:buClr>
              <a:buSzPct val="60000"/>
              <a:defRPr/>
            </a:pPr>
            <a:r>
              <a:rPr lang="en-US" sz="2000" dirty="0" err="1">
                <a:latin typeface="+mn-lt"/>
              </a:rPr>
              <a:t>Nên</a:t>
            </a:r>
            <a:r>
              <a:rPr lang="en-US" sz="2000" dirty="0">
                <a:latin typeface="+mn-lt"/>
              </a:rPr>
              <a:t> C= 256, V= 64</a:t>
            </a:r>
          </a:p>
          <a:p>
            <a:pPr eaLnBrk="1" hangingPunct="1">
              <a:spcBef>
                <a:spcPct val="20000"/>
              </a:spcBef>
              <a:buClr>
                <a:schemeClr val="folHlink"/>
              </a:buClr>
              <a:buSzPct val="60000"/>
              <a:defRPr/>
            </a:pPr>
            <a:r>
              <a:rPr lang="en-US" sz="2000" dirty="0">
                <a:latin typeface="+mn-lt"/>
              </a:rPr>
              <a:t>m’= m/</a:t>
            </a:r>
            <a:r>
              <a:rPr lang="vi-VN" sz="2000" dirty="0">
                <a:latin typeface="+mn-lt"/>
              </a:rPr>
              <a:t>v</a:t>
            </a:r>
            <a:r>
              <a:rPr lang="en-US" sz="2000" dirty="0">
                <a:latin typeface="+mn-lt"/>
              </a:rPr>
              <a:t> do </a:t>
            </a:r>
            <a:r>
              <a:rPr lang="en-US" sz="2000" dirty="0" err="1">
                <a:latin typeface="+mn-lt"/>
              </a:rPr>
              <a:t>đó</a:t>
            </a:r>
            <a:r>
              <a:rPr lang="en-US" sz="2000" dirty="0">
                <a:latin typeface="+mn-lt"/>
              </a:rPr>
              <a:t> m=m’.</a:t>
            </a:r>
            <a:r>
              <a:rPr lang="vi-VN" sz="2000" dirty="0">
                <a:latin typeface="+mn-lt"/>
              </a:rPr>
              <a:t>v</a:t>
            </a:r>
            <a:r>
              <a:rPr lang="en-US" sz="2000" dirty="0">
                <a:latin typeface="+mn-lt"/>
              </a:rPr>
              <a:t>= 100%.64=64</a:t>
            </a:r>
          </a:p>
          <a:p>
            <a:pPr eaLnBrk="1" hangingPunct="1">
              <a:spcBef>
                <a:spcPct val="20000"/>
              </a:spcBef>
              <a:buClr>
                <a:schemeClr val="folHlink"/>
              </a:buClr>
              <a:buSzPct val="60000"/>
              <a:defRPr/>
            </a:pPr>
            <a:r>
              <a:rPr lang="vi-VN" sz="2000" dirty="0">
                <a:solidFill>
                  <a:srgbClr val="7030A0"/>
                </a:solidFill>
                <a:latin typeface="+mn-lt"/>
              </a:rPr>
              <a:t>G</a:t>
            </a:r>
            <a:r>
              <a:rPr lang="en-US" sz="2000" dirty="0">
                <a:solidFill>
                  <a:srgbClr val="7030A0"/>
                </a:solidFill>
                <a:latin typeface="+mn-lt"/>
              </a:rPr>
              <a:t> (</a:t>
            </a:r>
            <a:r>
              <a:rPr lang="en-US" sz="2000" dirty="0" err="1">
                <a:solidFill>
                  <a:srgbClr val="7030A0"/>
                </a:solidFill>
                <a:latin typeface="+mn-lt"/>
              </a:rPr>
              <a:t>dệt</a:t>
            </a:r>
            <a:r>
              <a:rPr lang="en-US" sz="2000" dirty="0">
                <a:solidFill>
                  <a:srgbClr val="7030A0"/>
                </a:solidFill>
                <a:latin typeface="+mn-lt"/>
              </a:rPr>
              <a:t>) = 256+ 64+ 64 = 384</a:t>
            </a:r>
          </a:p>
          <a:p>
            <a:pPr eaLnBrk="1" hangingPunct="1">
              <a:spcBef>
                <a:spcPct val="20000"/>
              </a:spcBef>
              <a:buClr>
                <a:schemeClr val="folHlink"/>
              </a:buClr>
              <a:buSzPct val="60000"/>
              <a:defRPr/>
            </a:pPr>
            <a:r>
              <a:rPr lang="en-US" sz="2000" dirty="0" err="1">
                <a:latin typeface="+mn-lt"/>
              </a:rPr>
              <a:t>Tương</a:t>
            </a:r>
            <a:r>
              <a:rPr lang="en-US" sz="2000" dirty="0">
                <a:latin typeface="+mn-lt"/>
              </a:rPr>
              <a:t> </a:t>
            </a:r>
            <a:r>
              <a:rPr lang="en-US" sz="2000" dirty="0" err="1">
                <a:latin typeface="+mn-lt"/>
              </a:rPr>
              <a:t>tự</a:t>
            </a:r>
            <a:r>
              <a:rPr lang="en-US" sz="2000" dirty="0">
                <a:latin typeface="+mn-lt"/>
              </a:rPr>
              <a:t> </a:t>
            </a:r>
          </a:p>
          <a:p>
            <a:pPr eaLnBrk="1" hangingPunct="1">
              <a:spcBef>
                <a:spcPct val="20000"/>
              </a:spcBef>
              <a:buClr>
                <a:schemeClr val="folHlink"/>
              </a:buClr>
              <a:buSzPct val="60000"/>
              <a:defRPr/>
            </a:pPr>
            <a:r>
              <a:rPr lang="vi-VN" sz="2000" dirty="0">
                <a:solidFill>
                  <a:srgbClr val="FF0000"/>
                </a:solidFill>
                <a:latin typeface="+mn-lt"/>
              </a:rPr>
              <a:t>G</a:t>
            </a:r>
            <a:r>
              <a:rPr lang="en-US" sz="2000" dirty="0">
                <a:solidFill>
                  <a:srgbClr val="FF0000"/>
                </a:solidFill>
                <a:latin typeface="+mn-lt"/>
              </a:rPr>
              <a:t> (da) = 375+75+112.5 = 562.5</a:t>
            </a:r>
          </a:p>
          <a:p>
            <a:pPr eaLnBrk="1" hangingPunct="1">
              <a:spcBef>
                <a:spcPct val="20000"/>
              </a:spcBef>
              <a:buClr>
                <a:schemeClr val="folHlink"/>
              </a:buClr>
              <a:buSzPct val="60000"/>
              <a:defRPr/>
            </a:pPr>
            <a:r>
              <a:rPr lang="vi-VN" sz="2000" dirty="0">
                <a:solidFill>
                  <a:srgbClr val="0000FF"/>
                </a:solidFill>
                <a:latin typeface="+mn-lt"/>
              </a:rPr>
              <a:t>G </a:t>
            </a:r>
            <a:r>
              <a:rPr lang="en-US" sz="2000" dirty="0">
                <a:solidFill>
                  <a:srgbClr val="0000FF"/>
                </a:solidFill>
                <a:latin typeface="+mn-lt"/>
              </a:rPr>
              <a:t>(</a:t>
            </a:r>
            <a:r>
              <a:rPr lang="en-US" sz="2000" dirty="0" err="1">
                <a:solidFill>
                  <a:srgbClr val="0000FF"/>
                </a:solidFill>
                <a:latin typeface="+mn-lt"/>
              </a:rPr>
              <a:t>cơ</a:t>
            </a:r>
            <a:r>
              <a:rPr lang="en-US" sz="2000" dirty="0">
                <a:solidFill>
                  <a:srgbClr val="0000FF"/>
                </a:solidFill>
                <a:latin typeface="+mn-lt"/>
              </a:rPr>
              <a:t> </a:t>
            </a:r>
            <a:r>
              <a:rPr lang="en-US" sz="2000" dirty="0" err="1">
                <a:solidFill>
                  <a:srgbClr val="0000FF"/>
                </a:solidFill>
                <a:latin typeface="+mn-lt"/>
              </a:rPr>
              <a:t>khí</a:t>
            </a:r>
            <a:r>
              <a:rPr lang="en-US" sz="2000" dirty="0">
                <a:solidFill>
                  <a:srgbClr val="0000FF"/>
                </a:solidFill>
                <a:latin typeface="+mn-lt"/>
              </a:rPr>
              <a:t>) = 560 + 160 + 320 = 1040</a:t>
            </a:r>
            <a:endParaRPr lang="en-US" sz="2400" dirty="0">
              <a:latin typeface="Arial" panose="020B0604020202020204" pitchFamily="34" charset="0"/>
            </a:endParaRPr>
          </a:p>
        </p:txBody>
      </p:sp>
      <p:sp>
        <p:nvSpPr>
          <p:cNvPr id="63" name="Rectangle 31">
            <a:extLst>
              <a:ext uri="{FF2B5EF4-FFF2-40B4-BE49-F238E27FC236}">
                <a16:creationId xmlns="" xmlns:a16="http://schemas.microsoft.com/office/drawing/2014/main" id="{C40E7E9D-88FE-4654-A4B6-B938EFB97EBE}"/>
              </a:ext>
            </a:extLst>
          </p:cNvPr>
          <p:cNvSpPr>
            <a:spLocks noChangeArrowheads="1"/>
          </p:cNvSpPr>
          <p:nvPr/>
        </p:nvSpPr>
        <p:spPr bwMode="auto">
          <a:xfrm>
            <a:off x="3377294" y="4574212"/>
            <a:ext cx="8083472"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20000"/>
              </a:spcBef>
              <a:buClr>
                <a:schemeClr val="folHlink"/>
              </a:buClr>
              <a:buSzPct val="60000"/>
            </a:pPr>
            <a:r>
              <a:rPr lang="en-US" altLang="en-US" sz="2200" dirty="0"/>
              <a:t>b) </a:t>
            </a:r>
            <a:r>
              <a:rPr lang="en-US" altLang="en-US" sz="2200" dirty="0" err="1"/>
              <a:t>Muốn</a:t>
            </a:r>
            <a:r>
              <a:rPr lang="en-US" altLang="en-US" sz="2200" dirty="0"/>
              <a:t> </a:t>
            </a:r>
            <a:r>
              <a:rPr lang="en-US" altLang="en-US" sz="2200" dirty="0" err="1"/>
              <a:t>biết</a:t>
            </a:r>
            <a:r>
              <a:rPr lang="en-US" altLang="en-US" sz="2200" dirty="0"/>
              <a:t> </a:t>
            </a:r>
            <a:r>
              <a:rPr lang="en-US" altLang="en-US" sz="2200" dirty="0" err="1"/>
              <a:t>đầu</a:t>
            </a:r>
            <a:r>
              <a:rPr lang="en-US" altLang="en-US" sz="2200" dirty="0"/>
              <a:t> </a:t>
            </a:r>
            <a:r>
              <a:rPr lang="en-US" altLang="en-US" sz="2200" dirty="0" err="1"/>
              <a:t>tư</a:t>
            </a:r>
            <a:r>
              <a:rPr lang="en-US" altLang="en-US" sz="2200" dirty="0"/>
              <a:t> </a:t>
            </a:r>
            <a:r>
              <a:rPr lang="en-US" altLang="en-US" sz="2200" dirty="0" err="1"/>
              <a:t>vào</a:t>
            </a:r>
            <a:r>
              <a:rPr lang="en-US" altLang="en-US" sz="2200" dirty="0"/>
              <a:t> </a:t>
            </a:r>
            <a:r>
              <a:rPr lang="en-US" altLang="en-US" sz="2200" dirty="0" err="1"/>
              <a:t>ngành</a:t>
            </a:r>
            <a:r>
              <a:rPr lang="en-US" altLang="en-US" sz="2200" dirty="0"/>
              <a:t> </a:t>
            </a:r>
            <a:r>
              <a:rPr lang="en-US" altLang="en-US" sz="2200" dirty="0" err="1"/>
              <a:t>nào</a:t>
            </a:r>
            <a:r>
              <a:rPr lang="en-US" altLang="en-US" sz="2200" dirty="0"/>
              <a:t> </a:t>
            </a:r>
            <a:r>
              <a:rPr lang="en-US" altLang="en-US" sz="2200" dirty="0" err="1"/>
              <a:t>có</a:t>
            </a:r>
            <a:r>
              <a:rPr lang="en-US" altLang="en-US" sz="2200" dirty="0"/>
              <a:t> </a:t>
            </a:r>
            <a:r>
              <a:rPr lang="en-US" altLang="en-US" sz="2200" dirty="0" err="1"/>
              <a:t>lợi</a:t>
            </a:r>
            <a:r>
              <a:rPr lang="en-US" altLang="en-US" sz="2200" dirty="0"/>
              <a:t> </a:t>
            </a:r>
            <a:r>
              <a:rPr lang="en-US" altLang="en-US" sz="2200" dirty="0" err="1"/>
              <a:t>thì</a:t>
            </a:r>
            <a:r>
              <a:rPr lang="en-US" altLang="en-US" sz="2200" dirty="0"/>
              <a:t> </a:t>
            </a:r>
            <a:r>
              <a:rPr lang="en-US" altLang="en-US" sz="2200" dirty="0" err="1"/>
              <a:t>tính</a:t>
            </a:r>
            <a:r>
              <a:rPr lang="en-US" altLang="en-US" sz="2200" dirty="0"/>
              <a:t> p’</a:t>
            </a:r>
          </a:p>
          <a:p>
            <a:pPr eaLnBrk="1" hangingPunct="1">
              <a:spcBef>
                <a:spcPct val="20000"/>
              </a:spcBef>
              <a:buClr>
                <a:schemeClr val="folHlink"/>
              </a:buClr>
              <a:buSzPct val="60000"/>
            </a:pPr>
            <a:r>
              <a:rPr lang="vi-VN" altLang="en-US" sz="2200" dirty="0"/>
              <a:t>	p</a:t>
            </a:r>
            <a:r>
              <a:rPr lang="en-US" altLang="en-US" sz="2200" dirty="0"/>
              <a:t>’ (</a:t>
            </a:r>
            <a:r>
              <a:rPr lang="en-US" altLang="en-US" sz="2200" dirty="0" err="1"/>
              <a:t>dệt</a:t>
            </a:r>
            <a:r>
              <a:rPr lang="en-US" altLang="en-US" sz="2200" dirty="0"/>
              <a:t>) = m/</a:t>
            </a:r>
            <a:r>
              <a:rPr lang="vi-VN" altLang="en-US" sz="2200" dirty="0"/>
              <a:t>c</a:t>
            </a:r>
            <a:r>
              <a:rPr lang="en-US" altLang="en-US" sz="2200" dirty="0"/>
              <a:t>+</a:t>
            </a:r>
            <a:r>
              <a:rPr lang="vi-VN" altLang="en-US" sz="2200" dirty="0"/>
              <a:t>v</a:t>
            </a:r>
            <a:r>
              <a:rPr lang="en-US" altLang="en-US" sz="2200" dirty="0"/>
              <a:t> .100% = 64/320 .100%= 20%</a:t>
            </a:r>
          </a:p>
          <a:p>
            <a:pPr eaLnBrk="1" hangingPunct="1">
              <a:spcBef>
                <a:spcPct val="20000"/>
              </a:spcBef>
              <a:buClr>
                <a:schemeClr val="folHlink"/>
              </a:buClr>
              <a:buSzPct val="60000"/>
            </a:pPr>
            <a:r>
              <a:rPr lang="vi-VN" altLang="en-US" sz="2200" dirty="0"/>
              <a:t>	p</a:t>
            </a:r>
            <a:r>
              <a:rPr lang="en-US" altLang="en-US" sz="2200" dirty="0"/>
              <a:t>’(da) = 112.5/450 = 25%</a:t>
            </a:r>
          </a:p>
          <a:p>
            <a:pPr eaLnBrk="1" hangingPunct="1">
              <a:spcBef>
                <a:spcPct val="20000"/>
              </a:spcBef>
              <a:buClr>
                <a:schemeClr val="folHlink"/>
              </a:buClr>
              <a:buSzPct val="60000"/>
            </a:pPr>
            <a:r>
              <a:rPr lang="vi-VN" altLang="en-US" sz="2200" dirty="0"/>
              <a:t>	p</a:t>
            </a:r>
            <a:r>
              <a:rPr lang="en-US" altLang="en-US" sz="2200" dirty="0"/>
              <a:t>’(</a:t>
            </a:r>
            <a:r>
              <a:rPr lang="en-US" altLang="en-US" sz="2200" dirty="0" err="1"/>
              <a:t>cơ</a:t>
            </a:r>
            <a:r>
              <a:rPr lang="en-US" altLang="en-US" sz="2200" dirty="0"/>
              <a:t> </a:t>
            </a:r>
            <a:r>
              <a:rPr lang="en-US" altLang="en-US" sz="2200" dirty="0" err="1"/>
              <a:t>khí</a:t>
            </a:r>
            <a:r>
              <a:rPr lang="en-US" altLang="en-US" sz="2200" dirty="0"/>
              <a:t>) = 320/720 = 44.4%</a:t>
            </a:r>
          </a:p>
          <a:p>
            <a:pPr eaLnBrk="1" hangingPunct="1">
              <a:spcBef>
                <a:spcPct val="20000"/>
              </a:spcBef>
              <a:buClr>
                <a:schemeClr val="folHlink"/>
              </a:buClr>
              <a:buSzPct val="60000"/>
            </a:pPr>
            <a:r>
              <a:rPr lang="vi-VN" altLang="en-US" sz="2200" dirty="0"/>
              <a:t>	</a:t>
            </a:r>
            <a:r>
              <a:rPr lang="en-US" altLang="en-US" sz="2200" dirty="0" err="1"/>
              <a:t>Vậy</a:t>
            </a:r>
            <a:r>
              <a:rPr lang="en-US" altLang="en-US" sz="2200" dirty="0"/>
              <a:t> </a:t>
            </a:r>
            <a:r>
              <a:rPr lang="en-US" altLang="en-US" sz="2200" dirty="0" err="1"/>
              <a:t>đầu</a:t>
            </a:r>
            <a:r>
              <a:rPr lang="en-US" altLang="en-US" sz="2200" dirty="0"/>
              <a:t> </a:t>
            </a:r>
            <a:r>
              <a:rPr lang="en-US" altLang="en-US" sz="2200" dirty="0" err="1"/>
              <a:t>tư</a:t>
            </a:r>
            <a:r>
              <a:rPr lang="en-US" altLang="en-US" sz="2200" dirty="0"/>
              <a:t> </a:t>
            </a:r>
            <a:r>
              <a:rPr lang="en-US" altLang="en-US" sz="2200" dirty="0" err="1"/>
              <a:t>vào</a:t>
            </a:r>
            <a:r>
              <a:rPr lang="en-US" altLang="en-US" sz="2200" dirty="0"/>
              <a:t> </a:t>
            </a:r>
            <a:r>
              <a:rPr lang="en-US" altLang="en-US" sz="2200" dirty="0" err="1"/>
              <a:t>ngành</a:t>
            </a:r>
            <a:r>
              <a:rPr lang="en-US" altLang="en-US" sz="2200" dirty="0"/>
              <a:t> </a:t>
            </a:r>
            <a:r>
              <a:rPr lang="en-US" altLang="en-US" sz="2200" b="1" dirty="0" err="1">
                <a:solidFill>
                  <a:srgbClr val="FF0000"/>
                </a:solidFill>
              </a:rPr>
              <a:t>cơ</a:t>
            </a:r>
            <a:r>
              <a:rPr lang="en-US" altLang="en-US" sz="2200" b="1" dirty="0">
                <a:solidFill>
                  <a:srgbClr val="FF0000"/>
                </a:solidFill>
              </a:rPr>
              <a:t> </a:t>
            </a:r>
            <a:r>
              <a:rPr lang="en-US" altLang="en-US" sz="2200" b="1" dirty="0" err="1">
                <a:solidFill>
                  <a:srgbClr val="FF0000"/>
                </a:solidFill>
              </a:rPr>
              <a:t>khí</a:t>
            </a:r>
            <a:r>
              <a:rPr lang="en-US" altLang="en-US" sz="2200" b="1" dirty="0">
                <a:solidFill>
                  <a:srgbClr val="FF0000"/>
                </a:solidFill>
              </a:rPr>
              <a:t> </a:t>
            </a:r>
            <a:r>
              <a:rPr lang="en-US" altLang="en-US" sz="2200" dirty="0" err="1"/>
              <a:t>sẽ</a:t>
            </a:r>
            <a:r>
              <a:rPr lang="en-US" altLang="en-US" sz="2200" dirty="0"/>
              <a:t> </a:t>
            </a:r>
            <a:r>
              <a:rPr lang="en-US" altLang="en-US" sz="2200" dirty="0" err="1"/>
              <a:t>có</a:t>
            </a:r>
            <a:r>
              <a:rPr lang="en-US" altLang="en-US" sz="2200" dirty="0"/>
              <a:t> </a:t>
            </a:r>
            <a:r>
              <a:rPr lang="en-US" altLang="en-US" sz="2200" dirty="0" err="1"/>
              <a:t>lợi</a:t>
            </a:r>
            <a:r>
              <a:rPr lang="en-US" altLang="en-US" sz="2200" dirty="0"/>
              <a:t> </a:t>
            </a:r>
            <a:r>
              <a:rPr lang="en-US" altLang="en-US" sz="2200" dirty="0" err="1"/>
              <a:t>nhuận</a:t>
            </a:r>
            <a:r>
              <a:rPr lang="en-US" altLang="en-US" sz="2200" dirty="0"/>
              <a:t> </a:t>
            </a:r>
            <a:r>
              <a:rPr lang="en-US" altLang="en-US" sz="2200" dirty="0" err="1"/>
              <a:t>cao</a:t>
            </a:r>
            <a:r>
              <a:rPr lang="en-US" altLang="en-US" sz="2200" dirty="0"/>
              <a:t> </a:t>
            </a:r>
            <a:r>
              <a:rPr lang="en-US" altLang="en-US" sz="2200" dirty="0" err="1"/>
              <a:t>nhất</a:t>
            </a:r>
            <a:endParaRPr lang="en-US" altLang="en-US" sz="2200" dirty="0"/>
          </a:p>
        </p:txBody>
      </p:sp>
      <p:sp>
        <p:nvSpPr>
          <p:cNvPr id="64" name="TextBox 63">
            <a:extLst>
              <a:ext uri="{FF2B5EF4-FFF2-40B4-BE49-F238E27FC236}">
                <a16:creationId xmlns="" xmlns:a16="http://schemas.microsoft.com/office/drawing/2014/main" id="{7B11DC8F-1F39-4C4E-B524-E5B3446E439B}"/>
              </a:ext>
            </a:extLst>
          </p:cNvPr>
          <p:cNvSpPr txBox="1"/>
          <p:nvPr/>
        </p:nvSpPr>
        <p:spPr>
          <a:xfrm>
            <a:off x="-351998" y="1168026"/>
            <a:ext cx="6096000" cy="523220"/>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800" b="1" i="0" u="none" strike="noStrike" kern="0" cap="none" spc="0" normalizeH="0" baseline="0" noProof="0" dirty="0">
                <a:ln>
                  <a:noFill/>
                </a:ln>
                <a:solidFill>
                  <a:srgbClr val="CC3300"/>
                </a:solidFill>
                <a:effectLst/>
                <a:uLnTx/>
                <a:uFillTx/>
              </a:rPr>
              <a:t>Giải</a:t>
            </a:r>
            <a:endParaRPr kumimoji="0" lang="en-US" sz="2800" b="1" i="0" u="none" strike="noStrike" kern="0" cap="none" spc="0" normalizeH="0" baseline="0" noProof="0" dirty="0">
              <a:ln>
                <a:noFill/>
              </a:ln>
              <a:solidFill>
                <a:srgbClr val="CC3300"/>
              </a:solidFill>
              <a:effectLst/>
              <a:uLnTx/>
              <a:uFillTx/>
            </a:endParaRPr>
          </a:p>
        </p:txBody>
      </p:sp>
      <p:pic>
        <p:nvPicPr>
          <p:cNvPr id="55" name="Picture 5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00781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1000"/>
                                        <p:tgtEl>
                                          <p:spTgt spid="62"/>
                                        </p:tgtEl>
                                      </p:cBhvr>
                                    </p:animEffect>
                                    <p:anim calcmode="lin" valueType="num">
                                      <p:cBhvr>
                                        <p:cTn id="8" dur="1000" fill="hold"/>
                                        <p:tgtEl>
                                          <p:spTgt spid="62"/>
                                        </p:tgtEl>
                                        <p:attrNameLst>
                                          <p:attrName>ppt_x</p:attrName>
                                        </p:attrNameLst>
                                      </p:cBhvr>
                                      <p:tavLst>
                                        <p:tav tm="0">
                                          <p:val>
                                            <p:strVal val="#ppt_x"/>
                                          </p:val>
                                        </p:tav>
                                        <p:tav tm="100000">
                                          <p:val>
                                            <p:strVal val="#ppt_x"/>
                                          </p:val>
                                        </p:tav>
                                      </p:tavLst>
                                    </p:anim>
                                    <p:anim calcmode="lin" valueType="num">
                                      <p:cBhvr>
                                        <p:cTn id="9"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3"/>
                                        </p:tgtEl>
                                        <p:attrNameLst>
                                          <p:attrName>style.visibility</p:attrName>
                                        </p:attrNameLst>
                                      </p:cBhvr>
                                      <p:to>
                                        <p:strVal val="visible"/>
                                      </p:to>
                                    </p:set>
                                    <p:animEffect transition="in" filter="fade">
                                      <p:cBhvr>
                                        <p:cTn id="14" dur="1000"/>
                                        <p:tgtEl>
                                          <p:spTgt spid="63"/>
                                        </p:tgtEl>
                                      </p:cBhvr>
                                    </p:animEffect>
                                    <p:anim calcmode="lin" valueType="num">
                                      <p:cBhvr>
                                        <p:cTn id="15" dur="1000" fill="hold"/>
                                        <p:tgtEl>
                                          <p:spTgt spid="63"/>
                                        </p:tgtEl>
                                        <p:attrNameLst>
                                          <p:attrName>ppt_x</p:attrName>
                                        </p:attrNameLst>
                                      </p:cBhvr>
                                      <p:tavLst>
                                        <p:tav tm="0">
                                          <p:val>
                                            <p:strVal val="#ppt_x"/>
                                          </p:val>
                                        </p:tav>
                                        <p:tav tm="100000">
                                          <p:val>
                                            <p:strVal val="#ppt_x"/>
                                          </p:val>
                                        </p:tav>
                                      </p:tavLst>
                                    </p:anim>
                                    <p:anim calcmode="lin" valueType="num">
                                      <p:cBhvr>
                                        <p:cTn id="16" dur="1000" fill="hold"/>
                                        <p:tgtEl>
                                          <p:spTgt spid="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a:extLst>
              <a:ext uri="{FF2B5EF4-FFF2-40B4-BE49-F238E27FC236}">
                <a16:creationId xmlns="" xmlns:a16="http://schemas.microsoft.com/office/drawing/2014/main" id="{663CE2EE-C186-460C-B99B-733E8D2B1EF9}"/>
              </a:ext>
            </a:extLst>
          </p:cNvPr>
          <p:cNvSpPr txBox="1"/>
          <p:nvPr/>
        </p:nvSpPr>
        <p:spPr>
          <a:xfrm>
            <a:off x="841829" y="1133898"/>
            <a:ext cx="3446695" cy="424732"/>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400" b="1" dirty="0">
                <a:solidFill>
                  <a:srgbClr val="FF0000"/>
                </a:solidFill>
                <a:cs typeface="Arial" panose="020B0604020202020204" pitchFamily="34" charset="0"/>
              </a:rPr>
              <a:t>3.3.1. </a:t>
            </a:r>
            <a:r>
              <a:rPr lang="vi-VN" altLang="en-US" sz="2400" b="1" dirty="0">
                <a:solidFill>
                  <a:srgbClr val="FF0000"/>
                </a:solidFill>
                <a:cs typeface="Arial" panose="020B0604020202020204" pitchFamily="34" charset="0"/>
              </a:rPr>
              <a:t>Lợi nhuận</a:t>
            </a:r>
            <a:endParaRPr lang="en-US" altLang="en-US" sz="2400" b="1" dirty="0">
              <a:solidFill>
                <a:srgbClr val="FF0000"/>
              </a:solidFill>
              <a:cs typeface="Arial" panose="020B0604020202020204" pitchFamily="34" charset="0"/>
            </a:endParaRPr>
          </a:p>
        </p:txBody>
      </p:sp>
      <p:sp>
        <p:nvSpPr>
          <p:cNvPr id="61" name="TextBox 60">
            <a:extLst>
              <a:ext uri="{FF2B5EF4-FFF2-40B4-BE49-F238E27FC236}">
                <a16:creationId xmlns="" xmlns:a16="http://schemas.microsoft.com/office/drawing/2014/main" id="{AE7C8D04-E95F-4887-BCB1-2421C90CA6AB}"/>
              </a:ext>
            </a:extLst>
          </p:cNvPr>
          <p:cNvSpPr txBox="1"/>
          <p:nvPr/>
        </p:nvSpPr>
        <p:spPr>
          <a:xfrm>
            <a:off x="3246657" y="1199410"/>
            <a:ext cx="3788229" cy="415498"/>
          </a:xfrm>
          <a:prstGeom prst="rect">
            <a:avLst/>
          </a:prstGeom>
          <a:noFill/>
        </p:spPr>
        <p:txBody>
          <a:bodyPr wrap="square">
            <a:spAutoFit/>
          </a:bodyPr>
          <a:lstStyle/>
          <a:p>
            <a:pPr marL="285750" indent="-285750" algn="l">
              <a:buFont typeface="Wingdings" panose="05000000000000000000" pitchFamily="2" charset="2"/>
              <a:buChar char="q"/>
            </a:pPr>
            <a:r>
              <a:rPr lang="vi-VN" sz="2100" b="1" i="0" dirty="0">
                <a:solidFill>
                  <a:srgbClr val="000000"/>
                </a:solidFill>
                <a:effectLst/>
                <a:latin typeface="Arial" panose="020B0604020202020204" pitchFamily="34" charset="0"/>
                <a:cs typeface="Arial" panose="020B0604020202020204" pitchFamily="34" charset="0"/>
              </a:rPr>
              <a:t> </a:t>
            </a:r>
            <a:r>
              <a:rPr lang="en-US" sz="2100" b="1" i="0" dirty="0" err="1">
                <a:solidFill>
                  <a:srgbClr val="000000"/>
                </a:solidFill>
                <a:effectLst/>
                <a:latin typeface="Arial" panose="020B0604020202020204" pitchFamily="34" charset="0"/>
                <a:cs typeface="Arial" panose="020B0604020202020204" pitchFamily="34" charset="0"/>
              </a:rPr>
              <a:t>Lợi</a:t>
            </a:r>
            <a:r>
              <a:rPr lang="en-US" sz="2100" b="1" i="0" dirty="0">
                <a:solidFill>
                  <a:srgbClr val="000000"/>
                </a:solidFill>
                <a:effectLst/>
                <a:latin typeface="Arial" panose="020B0604020202020204" pitchFamily="34" charset="0"/>
                <a:cs typeface="Arial" panose="020B0604020202020204" pitchFamily="34" charset="0"/>
              </a:rPr>
              <a:t> </a:t>
            </a:r>
            <a:r>
              <a:rPr lang="en-US" sz="2100" b="1" i="0" dirty="0" err="1">
                <a:solidFill>
                  <a:srgbClr val="000000"/>
                </a:solidFill>
                <a:effectLst/>
                <a:latin typeface="Arial" panose="020B0604020202020204" pitchFamily="34" charset="0"/>
                <a:cs typeface="Arial" panose="020B0604020202020204" pitchFamily="34" charset="0"/>
              </a:rPr>
              <a:t>nhuận</a:t>
            </a:r>
            <a:r>
              <a:rPr lang="en-US" sz="2100" b="1" i="0" dirty="0">
                <a:solidFill>
                  <a:srgbClr val="000000"/>
                </a:solidFill>
                <a:effectLst/>
                <a:latin typeface="Arial" panose="020B0604020202020204" pitchFamily="34" charset="0"/>
                <a:cs typeface="Arial" panose="020B0604020202020204" pitchFamily="34" charset="0"/>
              </a:rPr>
              <a:t> </a:t>
            </a:r>
            <a:r>
              <a:rPr lang="en-US" sz="2100" b="1" i="0" dirty="0" err="1">
                <a:solidFill>
                  <a:srgbClr val="000000"/>
                </a:solidFill>
                <a:effectLst/>
                <a:latin typeface="Arial" panose="020B0604020202020204" pitchFamily="34" charset="0"/>
                <a:cs typeface="Arial" panose="020B0604020202020204" pitchFamily="34" charset="0"/>
              </a:rPr>
              <a:t>bình</a:t>
            </a:r>
            <a:r>
              <a:rPr lang="en-US" sz="2100" b="1" i="0" dirty="0">
                <a:solidFill>
                  <a:srgbClr val="000000"/>
                </a:solidFill>
                <a:effectLst/>
                <a:latin typeface="Arial" panose="020B0604020202020204" pitchFamily="34" charset="0"/>
                <a:cs typeface="Arial" panose="020B0604020202020204" pitchFamily="34" charset="0"/>
              </a:rPr>
              <a:t> </a:t>
            </a:r>
            <a:r>
              <a:rPr lang="en-US" sz="2100" b="1" i="0" dirty="0" err="1">
                <a:solidFill>
                  <a:srgbClr val="000000"/>
                </a:solidFill>
                <a:effectLst/>
                <a:latin typeface="Arial" panose="020B0604020202020204" pitchFamily="34" charset="0"/>
                <a:cs typeface="Arial" panose="020B0604020202020204" pitchFamily="34" charset="0"/>
              </a:rPr>
              <a:t>quân</a:t>
            </a:r>
            <a:endParaRPr lang="en-US" sz="2100" b="1" i="0" dirty="0">
              <a:solidFill>
                <a:srgbClr val="000000"/>
              </a:solidFill>
              <a:effectLst/>
              <a:latin typeface="Arial" panose="020B0604020202020204" pitchFamily="34" charset="0"/>
              <a:cs typeface="Arial" panose="020B0604020202020204" pitchFamily="34" charset="0"/>
            </a:endParaRPr>
          </a:p>
        </p:txBody>
      </p:sp>
      <p:sp>
        <p:nvSpPr>
          <p:cNvPr id="62" name="TextBox 61">
            <a:extLst>
              <a:ext uri="{FF2B5EF4-FFF2-40B4-BE49-F238E27FC236}">
                <a16:creationId xmlns="" xmlns:a16="http://schemas.microsoft.com/office/drawing/2014/main" id="{8C96082F-5901-4ECE-829A-F85B8EB08E69}"/>
              </a:ext>
            </a:extLst>
          </p:cNvPr>
          <p:cNvSpPr txBox="1"/>
          <p:nvPr/>
        </p:nvSpPr>
        <p:spPr>
          <a:xfrm>
            <a:off x="841829" y="1584031"/>
            <a:ext cx="10931200" cy="923330"/>
          </a:xfrm>
          <a:prstGeom prst="rect">
            <a:avLst/>
          </a:prstGeom>
          <a:noFill/>
        </p:spPr>
        <p:txBody>
          <a:bodyPr wrap="square">
            <a:spAutoFit/>
          </a:bodyPr>
          <a:lstStyle/>
          <a:p>
            <a:pPr marL="342900" indent="-342900" algn="l">
              <a:buFont typeface="Wingdings" panose="05000000000000000000" pitchFamily="2" charset="2"/>
              <a:buChar char="Ø"/>
            </a:pPr>
            <a:r>
              <a:rPr lang="vi-VN" b="0" i="0" dirty="0">
                <a:solidFill>
                  <a:srgbClr val="002060"/>
                </a:solidFill>
                <a:effectLst/>
                <a:latin typeface="Arial" panose="020B0604020202020204" pitchFamily="34" charset="0"/>
                <a:cs typeface="Arial" panose="020B0604020202020204" pitchFamily="34" charset="0"/>
              </a:rPr>
              <a:t>Cạnh tranh giữa các ngành là cơ chế cho sự hình thành lợi nhuận bình quân.</a:t>
            </a:r>
          </a:p>
          <a:p>
            <a:pPr marL="342900" indent="-342900" algn="l">
              <a:buFont typeface="Wingdings" panose="05000000000000000000" pitchFamily="2" charset="2"/>
              <a:buChar char="Ø"/>
            </a:pPr>
            <a:r>
              <a:rPr lang="vi-VN" b="0" i="0" dirty="0">
                <a:solidFill>
                  <a:srgbClr val="002060"/>
                </a:solidFill>
                <a:effectLst/>
                <a:latin typeface="Arial" panose="020B0604020202020204" pitchFamily="34" charset="0"/>
                <a:cs typeface="Arial" panose="020B0604020202020204" pitchFamily="34" charset="0"/>
              </a:rPr>
              <a:t>Ở các ngành sán xuất kinh doanh khác nhau, do có những điều kiện tự nhiên, kinh tế, kỹ thuật và tổ chức quản lý khác nhau, nên tỷ suất lợi nhuận giữa các ngành cũng khác nhau.</a:t>
            </a:r>
          </a:p>
        </p:txBody>
      </p:sp>
      <p:sp>
        <p:nvSpPr>
          <p:cNvPr id="63" name="Text Box 2">
            <a:extLst>
              <a:ext uri="{FF2B5EF4-FFF2-40B4-BE49-F238E27FC236}">
                <a16:creationId xmlns="" xmlns:a16="http://schemas.microsoft.com/office/drawing/2014/main" id="{B6E72E0C-8739-488C-8737-17255B933C6B}"/>
              </a:ext>
            </a:extLst>
          </p:cNvPr>
          <p:cNvSpPr txBox="1">
            <a:spLocks noChangeArrowheads="1"/>
          </p:cNvSpPr>
          <p:nvPr/>
        </p:nvSpPr>
        <p:spPr bwMode="auto">
          <a:xfrm>
            <a:off x="609600" y="2278761"/>
            <a:ext cx="11364685" cy="1138773"/>
          </a:xfrm>
          <a:prstGeom prst="rect">
            <a:avLst/>
          </a:prstGeom>
          <a:noFill/>
          <a:ln>
            <a:noFill/>
          </a:ln>
          <a:effectLst/>
          <a:extLst>
            <a:ext uri="{909E8E84-426E-40DD-AFC4-6F175D3DCCD1}">
              <a14:hiddenFill xmlns:a14="http://schemas.microsoft.com/office/drawing/2010/main">
                <a:solidFill>
                  <a:srgbClr val="FFFF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2800" b="1" dirty="0">
                <a:solidFill>
                  <a:schemeClr val="accent2"/>
                </a:solidFill>
                <a:latin typeface=".VnTime" panose="020B7200000000000000" pitchFamily="34" charset="0"/>
                <a:cs typeface="Arial" panose="020B0604020202020204" pitchFamily="34" charset="0"/>
                <a:sym typeface="Arial" panose="020B0604020202020204" pitchFamily="34" charset="0"/>
              </a:rPr>
              <a:t>  </a:t>
            </a:r>
            <a:r>
              <a:rPr lang="en-US" altLang="en-US" sz="2000" b="1" dirty="0">
                <a:solidFill>
                  <a:schemeClr val="accent2"/>
                </a:solidFill>
                <a:latin typeface=".VnTime" panose="020B7200000000000000" pitchFamily="34" charset="0"/>
                <a:cs typeface="Arial" panose="020B0604020202020204" pitchFamily="34" charset="0"/>
                <a:sym typeface="Arial" panose="020B0604020202020204" pitchFamily="34" charset="0"/>
              </a:rPr>
              <a:t>Gi¶ ®</a:t>
            </a:r>
            <a:r>
              <a:rPr lang="en-US" altLang="en-US" sz="2000" b="1" dirty="0" err="1">
                <a:solidFill>
                  <a:schemeClr val="accent2"/>
                </a:solidFill>
                <a:latin typeface=".VnTime" panose="020B7200000000000000" pitchFamily="34" charset="0"/>
                <a:cs typeface="Arial" panose="020B0604020202020204" pitchFamily="34" charset="0"/>
                <a:sym typeface="Arial" panose="020B0604020202020204" pitchFamily="34" charset="0"/>
              </a:rPr>
              <a:t>Þnh</a:t>
            </a:r>
            <a:r>
              <a:rPr lang="en-US" altLang="en-US" sz="2000" b="1" dirty="0">
                <a:solidFill>
                  <a:schemeClr val="accent2"/>
                </a:solidFill>
                <a:latin typeface=".VnTime" panose="020B7200000000000000" pitchFamily="34" charset="0"/>
                <a:cs typeface="Arial" panose="020B0604020202020204" pitchFamily="34" charset="0"/>
                <a:sym typeface="Arial" panose="020B0604020202020204" pitchFamily="34" charset="0"/>
              </a:rPr>
              <a:t>:</a:t>
            </a:r>
          </a:p>
          <a:p>
            <a:pPr eaLnBrk="1" hangingPunct="1"/>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Cã</a:t>
            </a:r>
            <a:r>
              <a:rPr lang="en-US" altLang="en-US" sz="2000" dirty="0">
                <a:latin typeface=".VnTime" panose="020B7200000000000000" pitchFamily="34" charset="0"/>
                <a:cs typeface="Arial" panose="020B0604020202020204" pitchFamily="34" charset="0"/>
                <a:sym typeface="Arial" panose="020B0604020202020204" pitchFamily="34" charset="0"/>
              </a:rPr>
              <a:t> 3 </a:t>
            </a:r>
            <a:r>
              <a:rPr lang="en-US" altLang="en-US" sz="2000" dirty="0" err="1">
                <a:latin typeface=".VnTime" panose="020B7200000000000000" pitchFamily="34" charset="0"/>
                <a:cs typeface="Arial" panose="020B0604020202020204" pitchFamily="34" charset="0"/>
                <a:sym typeface="Arial" panose="020B0604020202020204" pitchFamily="34" charset="0"/>
              </a:rPr>
              <a:t>ngµnh</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kh¸c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nhau</a:t>
            </a:r>
            <a:r>
              <a:rPr lang="en-US" altLang="en-US" sz="2000" dirty="0">
                <a:latin typeface=".VnTime" panose="020B7200000000000000" pitchFamily="34" charset="0"/>
                <a:cs typeface="Arial" panose="020B0604020202020204" pitchFamily="34" charset="0"/>
                <a:sym typeface="Arial" panose="020B0604020202020204" pitchFamily="34" charset="0"/>
              </a:rPr>
              <a:t>: C¬ </a:t>
            </a:r>
            <a:r>
              <a:rPr lang="en-US" altLang="en-US" sz="2000" dirty="0" err="1">
                <a:latin typeface=".VnTime" panose="020B7200000000000000" pitchFamily="34" charset="0"/>
                <a:cs typeface="Arial" panose="020B0604020202020204" pitchFamily="34" charset="0"/>
                <a:sym typeface="Arial" panose="020B0604020202020204" pitchFamily="34" charset="0"/>
              </a:rPr>
              <a:t>khÝ</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dÖt</a:t>
            </a:r>
            <a:r>
              <a:rPr lang="en-US" altLang="en-US" sz="2000" dirty="0">
                <a:latin typeface=".VnTime" panose="020B7200000000000000" pitchFamily="34" charset="0"/>
                <a:cs typeface="Arial" panose="020B0604020202020204" pitchFamily="34" charset="0"/>
                <a:sym typeface="Arial" panose="020B0604020202020204" pitchFamily="34" charset="0"/>
              </a:rPr>
              <a:t>, da. </a:t>
            </a:r>
            <a:r>
              <a:rPr lang="en-US" altLang="en-US" sz="2000" dirty="0" err="1">
                <a:latin typeface=".VnTime" panose="020B7200000000000000" pitchFamily="34" charset="0"/>
                <a:cs typeface="Arial" panose="020B0604020202020204" pitchFamily="34" charset="0"/>
                <a:sym typeface="Arial" panose="020B0604020202020204" pitchFamily="34" charset="0"/>
              </a:rPr>
              <a:t>Tèc</a:t>
            </a:r>
            <a:r>
              <a:rPr lang="en-US" altLang="en-US" sz="2000" dirty="0">
                <a:latin typeface=".VnTime" panose="020B7200000000000000" pitchFamily="34" charset="0"/>
                <a:cs typeface="Arial" panose="020B0604020202020204" pitchFamily="34" charset="0"/>
                <a:sym typeface="Arial" panose="020B0604020202020204" pitchFamily="34" charset="0"/>
              </a:rPr>
              <a:t> ®é chu </a:t>
            </a:r>
            <a:r>
              <a:rPr lang="en-US" altLang="en-US" sz="2000" dirty="0" err="1">
                <a:latin typeface=".VnTime" panose="020B7200000000000000" pitchFamily="34" charset="0"/>
                <a:cs typeface="Arial" panose="020B0604020202020204" pitchFamily="34" charset="0"/>
                <a:sym typeface="Arial" panose="020B0604020202020204" pitchFamily="34" charset="0"/>
              </a:rPr>
              <a:t>chuyÓn</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cña</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ngµnh</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vi-VN" altLang="en-US" sz="2000" dirty="0">
                <a:latin typeface=".VnTime" panose="020B7200000000000000" pitchFamily="34" charset="0"/>
                <a:cs typeface="Arial" panose="020B0604020202020204" pitchFamily="34" charset="0"/>
                <a:sym typeface="Arial" panose="020B0604020202020204" pitchFamily="34" charset="0"/>
              </a:rPr>
              <a:t>như</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vi-VN" altLang="en-US" sz="2000" dirty="0">
                <a:latin typeface=".VnTime" panose="020B7200000000000000" pitchFamily="34" charset="0"/>
                <a:cs typeface="Arial" panose="020B0604020202020204" pitchFamily="34" charset="0"/>
                <a:sym typeface="Arial" panose="020B0604020202020204" pitchFamily="34" charset="0"/>
              </a:rPr>
              <a:t>nhau, </a:t>
            </a:r>
            <a:r>
              <a:rPr lang="en-US" altLang="en-US" sz="2000" dirty="0">
                <a:latin typeface=".VnTime" panose="020B7200000000000000" pitchFamily="34" charset="0"/>
                <a:cs typeface="Arial" panose="020B0604020202020204" pitchFamily="34" charset="0"/>
                <a:sym typeface="Arial" panose="020B0604020202020204" pitchFamily="34" charset="0"/>
              </a:rPr>
              <a:t>m’ </a:t>
            </a:r>
            <a:r>
              <a:rPr lang="en-US" altLang="en-US" sz="2000" dirty="0" err="1">
                <a:latin typeface=".VnTime" panose="020B7200000000000000" pitchFamily="34" charset="0"/>
                <a:cs typeface="Arial" panose="020B0604020202020204" pitchFamily="34" charset="0"/>
                <a:sym typeface="Arial" panose="020B0604020202020204" pitchFamily="34" charset="0"/>
              </a:rPr>
              <a:t>cña</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ngµnh</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Òu</a:t>
            </a:r>
            <a:r>
              <a:rPr lang="vi-VN"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a:latin typeface=".VnTime" panose="020B7200000000000000" pitchFamily="34" charset="0"/>
                <a:cs typeface="Arial" panose="020B0604020202020204" pitchFamily="34" charset="0"/>
                <a:sym typeface="Arial" panose="020B0604020202020204" pitchFamily="34" charset="0"/>
              </a:rPr>
              <a:t>=100%, </a:t>
            </a:r>
            <a:r>
              <a:rPr lang="en-US" altLang="en-US" sz="2000" dirty="0" err="1">
                <a:latin typeface=".VnTime" panose="020B7200000000000000" pitchFamily="34" charset="0"/>
                <a:cs typeface="Arial" panose="020B0604020202020204" pitchFamily="34" charset="0"/>
                <a:sym typeface="Arial" panose="020B0604020202020204" pitchFamily="34" charset="0"/>
              </a:rPr>
              <a:t>cÊu</a:t>
            </a:r>
            <a:r>
              <a:rPr lang="en-US" altLang="en-US" sz="2000" dirty="0">
                <a:latin typeface=".VnTime" panose="020B7200000000000000" pitchFamily="34" charset="0"/>
                <a:cs typeface="Arial" panose="020B0604020202020204" pitchFamily="34" charset="0"/>
                <a:sym typeface="Arial" panose="020B0604020202020204" pitchFamily="34" charset="0"/>
              </a:rPr>
              <a:t> t¹o </a:t>
            </a:r>
            <a:r>
              <a:rPr lang="vi-VN" altLang="en-US" sz="2000" dirty="0">
                <a:latin typeface=".VnTime" panose="020B7200000000000000" pitchFamily="34" charset="0"/>
                <a:cs typeface="Arial" panose="020B0604020202020204" pitchFamily="34" charset="0"/>
                <a:sym typeface="Arial" panose="020B0604020202020204" pitchFamily="34" charset="0"/>
              </a:rPr>
              <a:t>h</a:t>
            </a:r>
            <a:r>
              <a:rPr lang="en-US" altLang="en-US" sz="2000" dirty="0" err="1">
                <a:latin typeface=".VnTime" panose="020B7200000000000000" pitchFamily="34" charset="0"/>
                <a:cs typeface="Arial" panose="020B0604020202020204" pitchFamily="34" charset="0"/>
                <a:sym typeface="Arial" panose="020B0604020202020204" pitchFamily="34" charset="0"/>
              </a:rPr>
              <a:t>ữu</a:t>
            </a:r>
            <a:r>
              <a:rPr lang="en-US" altLang="en-US" sz="2000" dirty="0">
                <a:latin typeface=".VnTime" panose="020B7200000000000000" pitchFamily="34" charset="0"/>
                <a:cs typeface="Arial" panose="020B0604020202020204" pitchFamily="34" charset="0"/>
                <a:sym typeface="Arial" panose="020B0604020202020204" pitchFamily="34" charset="0"/>
              </a:rPr>
              <a:t> c¬ TB </a:t>
            </a:r>
            <a:r>
              <a:rPr lang="en-US" altLang="en-US" sz="2000" dirty="0" err="1">
                <a:latin typeface=".VnTime" panose="020B7200000000000000" pitchFamily="34" charset="0"/>
                <a:cs typeface="Arial" panose="020B0604020202020204" pitchFamily="34" charset="0"/>
                <a:sym typeface="Arial" panose="020B0604020202020204" pitchFamily="34" charset="0"/>
              </a:rPr>
              <a:t>kh¸c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nhau</a:t>
            </a:r>
            <a:r>
              <a:rPr lang="en-US" altLang="en-US" sz="2000" dirty="0">
                <a:latin typeface=".VnTime" panose="020B7200000000000000" pitchFamily="34" charset="0"/>
                <a:cs typeface="Arial" panose="020B0604020202020204" pitchFamily="34" charset="0"/>
                <a:sym typeface="Arial" panose="020B0604020202020204" pitchFamily="34" charset="0"/>
              </a:rPr>
              <a:t>. TB </a:t>
            </a:r>
            <a:r>
              <a:rPr lang="en-US" altLang="en-US" sz="2000" dirty="0" err="1">
                <a:latin typeface=".VnTime" panose="020B7200000000000000" pitchFamily="34" charset="0"/>
                <a:cs typeface="Arial" panose="020B0604020202020204" pitchFamily="34" charset="0"/>
                <a:sym typeface="Arial" panose="020B0604020202020204" pitchFamily="34" charset="0"/>
              </a:rPr>
              <a:t>øng</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trư­íc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chuyÓn</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hÕt</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gi</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trÞ</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vµo</a:t>
            </a:r>
            <a:r>
              <a:rPr lang="en-US" altLang="en-US" sz="2000" dirty="0">
                <a:latin typeface=".VnTime" panose="020B7200000000000000" pitchFamily="34" charset="0"/>
                <a:cs typeface="Arial" panose="020B0604020202020204" pitchFamily="34" charset="0"/>
                <a:sym typeface="Arial" panose="020B0604020202020204" pitchFamily="34" charset="0"/>
              </a:rPr>
              <a:t> SP </a:t>
            </a:r>
            <a:r>
              <a:rPr lang="en-US" altLang="en-US" sz="2000" dirty="0" err="1">
                <a:latin typeface=".VnTime" panose="020B7200000000000000" pitchFamily="34" charset="0"/>
                <a:cs typeface="Arial" panose="020B0604020202020204" pitchFamily="34" charset="0"/>
                <a:sym typeface="Arial" panose="020B0604020202020204" pitchFamily="34" charset="0"/>
              </a:rPr>
              <a:t>trong</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mét</a:t>
            </a:r>
            <a:r>
              <a:rPr lang="en-US" altLang="en-US" sz="2000" dirty="0">
                <a:latin typeface=".VnTime" panose="020B7200000000000000" pitchFamily="34" charset="0"/>
                <a:cs typeface="Arial" panose="020B0604020202020204" pitchFamily="34" charset="0"/>
                <a:sym typeface="Arial" panose="020B0604020202020204" pitchFamily="34" charset="0"/>
              </a:rPr>
              <a:t> chu </a:t>
            </a:r>
            <a:r>
              <a:rPr lang="en-US" altLang="en-US" sz="2000" dirty="0" err="1">
                <a:latin typeface=".VnTime" panose="020B7200000000000000" pitchFamily="34" charset="0"/>
                <a:cs typeface="Arial" panose="020B0604020202020204" pitchFamily="34" charset="0"/>
                <a:sym typeface="Arial" panose="020B0604020202020204" pitchFamily="34" charset="0"/>
              </a:rPr>
              <a:t>kú</a:t>
            </a:r>
            <a:r>
              <a:rPr lang="en-US" altLang="en-US" sz="2000" dirty="0">
                <a:latin typeface=".VnTime" panose="020B7200000000000000" pitchFamily="34" charset="0"/>
                <a:cs typeface="Arial" panose="020B0604020202020204" pitchFamily="34" charset="0"/>
                <a:sym typeface="Arial" panose="020B0604020202020204" pitchFamily="34" charset="0"/>
              </a:rPr>
              <a:t> SX</a:t>
            </a:r>
          </a:p>
        </p:txBody>
      </p:sp>
      <p:graphicFrame>
        <p:nvGraphicFramePr>
          <p:cNvPr id="64" name="Group 59">
            <a:extLst>
              <a:ext uri="{FF2B5EF4-FFF2-40B4-BE49-F238E27FC236}">
                <a16:creationId xmlns="" xmlns:a16="http://schemas.microsoft.com/office/drawing/2014/main" id="{6A3B2B25-B1C2-4128-B7C7-1649D0A36D33}"/>
              </a:ext>
            </a:extLst>
          </p:cNvPr>
          <p:cNvGraphicFramePr>
            <a:graphicFrameLocks noGrp="1"/>
          </p:cNvGraphicFramePr>
          <p:nvPr>
            <p:extLst>
              <p:ext uri="{D42A27DB-BD31-4B8C-83A1-F6EECF244321}">
                <p14:modId xmlns:p14="http://schemas.microsoft.com/office/powerpoint/2010/main" val="3092912162"/>
              </p:ext>
            </p:extLst>
          </p:nvPr>
        </p:nvGraphicFramePr>
        <p:xfrm>
          <a:off x="1095596" y="3732212"/>
          <a:ext cx="10392691" cy="3125788"/>
        </p:xfrm>
        <a:graphic>
          <a:graphicData uri="http://schemas.openxmlformats.org/drawingml/2006/table">
            <a:tbl>
              <a:tblPr/>
              <a:tblGrid>
                <a:gridCol w="1309664">
                  <a:extLst>
                    <a:ext uri="{9D8B030D-6E8A-4147-A177-3AD203B41FA5}">
                      <a16:colId xmlns="" xmlns:a16="http://schemas.microsoft.com/office/drawing/2014/main" val="20000"/>
                    </a:ext>
                  </a:extLst>
                </a:gridCol>
                <a:gridCol w="1659398">
                  <a:extLst>
                    <a:ext uri="{9D8B030D-6E8A-4147-A177-3AD203B41FA5}">
                      <a16:colId xmlns="" xmlns:a16="http://schemas.microsoft.com/office/drawing/2014/main" val="20001"/>
                    </a:ext>
                  </a:extLst>
                </a:gridCol>
                <a:gridCol w="786031">
                  <a:extLst>
                    <a:ext uri="{9D8B030D-6E8A-4147-A177-3AD203B41FA5}">
                      <a16:colId xmlns="" xmlns:a16="http://schemas.microsoft.com/office/drawing/2014/main" val="20002"/>
                    </a:ext>
                  </a:extLst>
                </a:gridCol>
                <a:gridCol w="1048042">
                  <a:extLst>
                    <a:ext uri="{9D8B030D-6E8A-4147-A177-3AD203B41FA5}">
                      <a16:colId xmlns="" xmlns:a16="http://schemas.microsoft.com/office/drawing/2014/main" val="20003"/>
                    </a:ext>
                  </a:extLst>
                </a:gridCol>
                <a:gridCol w="1048042">
                  <a:extLst>
                    <a:ext uri="{9D8B030D-6E8A-4147-A177-3AD203B41FA5}">
                      <a16:colId xmlns="" xmlns:a16="http://schemas.microsoft.com/office/drawing/2014/main" val="20004"/>
                    </a:ext>
                  </a:extLst>
                </a:gridCol>
                <a:gridCol w="1135379">
                  <a:extLst>
                    <a:ext uri="{9D8B030D-6E8A-4147-A177-3AD203B41FA5}">
                      <a16:colId xmlns="" xmlns:a16="http://schemas.microsoft.com/office/drawing/2014/main" val="20005"/>
                    </a:ext>
                  </a:extLst>
                </a:gridCol>
                <a:gridCol w="873368">
                  <a:extLst>
                    <a:ext uri="{9D8B030D-6E8A-4147-A177-3AD203B41FA5}">
                      <a16:colId xmlns="" xmlns:a16="http://schemas.microsoft.com/office/drawing/2014/main" val="20006"/>
                    </a:ext>
                  </a:extLst>
                </a:gridCol>
                <a:gridCol w="1135379">
                  <a:extLst>
                    <a:ext uri="{9D8B030D-6E8A-4147-A177-3AD203B41FA5}">
                      <a16:colId xmlns="" xmlns:a16="http://schemas.microsoft.com/office/drawing/2014/main" val="20007"/>
                    </a:ext>
                  </a:extLst>
                </a:gridCol>
                <a:gridCol w="1397388">
                  <a:extLst>
                    <a:ext uri="{9D8B030D-6E8A-4147-A177-3AD203B41FA5}">
                      <a16:colId xmlns="" xmlns:a16="http://schemas.microsoft.com/office/drawing/2014/main" val="20008"/>
                    </a:ext>
                  </a:extLst>
                </a:gridCol>
              </a:tblGrid>
              <a:tr h="10334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VnTime" pitchFamily="34" charset="0"/>
                        </a:rPr>
                        <a:t>Ngµnh</a:t>
                      </a:r>
                      <a:r>
                        <a:rPr kumimoji="0" lang="en-US" sz="2000" b="0" i="0" u="none" strike="noStrike" cap="none" normalizeH="0" baseline="0" dirty="0">
                          <a:ln>
                            <a:noFill/>
                          </a:ln>
                          <a:solidFill>
                            <a:schemeClr val="tx1"/>
                          </a:solidFill>
                          <a:effectLst/>
                          <a:latin typeface=".VnTime" pitchFamily="34" charset="0"/>
                        </a:rPr>
                        <a:t> </a:t>
                      </a:r>
                      <a:r>
                        <a:rPr kumimoji="0" lang="en-US" sz="2000" b="0" i="0" u="none" strike="noStrike" cap="none" normalizeH="0" baseline="0" dirty="0" err="1">
                          <a:ln>
                            <a:noFill/>
                          </a:ln>
                          <a:solidFill>
                            <a:schemeClr val="tx1"/>
                          </a:solidFill>
                          <a:effectLst/>
                          <a:latin typeface=".VnTime" pitchFamily="34" charset="0"/>
                        </a:rPr>
                        <a:t>sx</a:t>
                      </a:r>
                      <a:endParaRPr kumimoji="0" lang="en-US" sz="2000" b="0" i="0" u="none" strike="noStrike" cap="none" normalizeH="0" baseline="0" dirty="0">
                        <a:ln>
                          <a:noFill/>
                        </a:ln>
                        <a:solidFill>
                          <a:schemeClr val="tx1"/>
                        </a:solidFill>
                        <a:effectLst/>
                        <a:latin typeface=".VnTime" pitchFamily="34" charset="0"/>
                      </a:endParaRPr>
                    </a:p>
                  </a:txBody>
                  <a:tcPr marL="91442" marR="914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VnTime" pitchFamily="34" charset="0"/>
                        </a:rPr>
                        <a:t>K</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chemeClr val="tx1"/>
                          </a:solidFill>
                          <a:effectLst/>
                          <a:latin typeface=".VnTime" pitchFamily="34" charset="0"/>
                        </a:rPr>
                        <a:t>M</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chemeClr val="tx1"/>
                          </a:solidFill>
                          <a:effectLst/>
                          <a:latin typeface=".VnTime" pitchFamily="34" charset="0"/>
                        </a:rPr>
                        <a:t>G</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chemeClr val="tx1"/>
                          </a:solidFill>
                          <a:effectLst/>
                          <a:latin typeface=".VnTime" pitchFamily="34" charset="0"/>
                        </a:rPr>
                        <a:t>c¸ biÖt</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VnTime" pitchFamily="34" charset="0"/>
                        </a:rPr>
                        <a:t>P’</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VnTime" pitchFamily="34" charset="0"/>
                      </a:endParaRP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vi-VN" sz="2000" b="0" i="0" u="none" strike="noStrike" cap="none" normalizeH="0" baseline="0" dirty="0">
                        <a:ln>
                          <a:noFill/>
                        </a:ln>
                        <a:solidFill>
                          <a:schemeClr val="tx1"/>
                        </a:solidFill>
                        <a:effectLst/>
                        <a:latin typeface=".VnTime" pitchFamily="34" charset="0"/>
                      </a:endParaRP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vi-VN" sz="2000" b="0" i="0" u="none" strike="noStrike" cap="none" normalizeH="0" baseline="0" dirty="0">
                        <a:ln>
                          <a:noFill/>
                        </a:ln>
                        <a:solidFill>
                          <a:schemeClr val="tx1"/>
                        </a:solidFill>
                        <a:effectLst/>
                        <a:latin typeface=".VnTime" pitchFamily="34" charset="0"/>
                      </a:endParaRP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VnTime" pitchFamily="34" charset="0"/>
                        </a:rPr>
                        <a:t>GCSX</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VnTime" pitchFamily="34" charset="0"/>
                        </a:rPr>
                        <a:t>Chªnh</a:t>
                      </a:r>
                      <a:endParaRPr kumimoji="0" lang="en-US" sz="2000" b="0" i="0" u="none" strike="noStrike" cap="none" normalizeH="0" baseline="0" dirty="0">
                        <a:ln>
                          <a:noFill/>
                        </a:ln>
                        <a:solidFill>
                          <a:schemeClr val="tx1"/>
                        </a:solidFill>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VnTime" pitchFamily="34" charset="0"/>
                        </a:rPr>
                        <a:t>lÖch</a:t>
                      </a:r>
                      <a:r>
                        <a:rPr kumimoji="0" lang="en-US" sz="2000" b="0" i="0" u="none" strike="noStrike" cap="none" normalizeH="0" baseline="0" dirty="0">
                          <a:ln>
                            <a:noFill/>
                          </a:ln>
                          <a:solidFill>
                            <a:schemeClr val="tx1"/>
                          </a:solidFill>
                          <a:effectLst/>
                          <a:latin typeface=".VnTime" pitchFamily="34" charset="0"/>
                        </a:rPr>
                        <a:t> </a:t>
                      </a:r>
                      <a:r>
                        <a:rPr kumimoji="0" lang="en-US" sz="2000" b="0" i="0" u="none" strike="noStrike" cap="none" normalizeH="0" baseline="0" dirty="0" err="1">
                          <a:ln>
                            <a:noFill/>
                          </a:ln>
                          <a:solidFill>
                            <a:schemeClr val="tx1"/>
                          </a:solidFill>
                          <a:effectLst/>
                          <a:latin typeface=".VnTime" pitchFamily="34" charset="0"/>
                        </a:rPr>
                        <a:t>gi÷a</a:t>
                      </a:r>
                      <a:r>
                        <a:rPr kumimoji="0" lang="en-US" sz="2000" b="0" i="0" u="none" strike="noStrike" cap="none" normalizeH="0" baseline="0" dirty="0">
                          <a:ln>
                            <a:noFill/>
                          </a:ln>
                          <a:solidFill>
                            <a:schemeClr val="tx1"/>
                          </a:solidFill>
                          <a:effectLst/>
                          <a:latin typeface=".VnTime" pitchFamily="34" charset="0"/>
                        </a:rPr>
                        <a:t> GCSX vµ G</a:t>
                      </a:r>
                    </a:p>
                  </a:txBody>
                  <a:tcPr marL="91442" marR="914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 xmlns:a16="http://schemas.microsoft.com/office/drawing/2014/main" val="10000"/>
                  </a:ext>
                </a:extLst>
              </a:tr>
              <a:tr h="58261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C¬ khÝ</a:t>
                      </a:r>
                    </a:p>
                  </a:txBody>
                  <a:tcPr marL="91442" marR="914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80c+20v</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20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120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20%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+10</a:t>
                      </a:r>
                    </a:p>
                  </a:txBody>
                  <a:tcPr marL="91442" marR="914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584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DÖt</a:t>
                      </a:r>
                    </a:p>
                  </a:txBody>
                  <a:tcPr marL="91442" marR="914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70c+30v</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0</a:t>
                      </a:r>
                    </a:p>
                  </a:txBody>
                  <a:tcPr marL="91442" marR="914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5873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Da</a:t>
                      </a:r>
                    </a:p>
                  </a:txBody>
                  <a:tcPr marL="91442" marR="914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60c+40v</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40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rgbClr val="6600CC"/>
                          </a:solidFill>
                          <a:effectLst/>
                          <a:latin typeface=".VnTime" pitchFamily="34" charset="0"/>
                        </a:rPr>
                        <a:t>140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40%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rgbClr val="6600CC"/>
                          </a:solidFill>
                          <a:effectLst/>
                          <a:latin typeface=".VnTime" pitchFamily="34" charset="0"/>
                        </a:rPr>
                        <a:t>-10</a:t>
                      </a:r>
                    </a:p>
                  </a:txBody>
                  <a:tcPr marL="91442" marR="914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bl>
          </a:graphicData>
        </a:graphic>
      </p:graphicFrame>
      <p:graphicFrame>
        <p:nvGraphicFramePr>
          <p:cNvPr id="65" name="Object 55">
            <a:extLst>
              <a:ext uri="{FF2B5EF4-FFF2-40B4-BE49-F238E27FC236}">
                <a16:creationId xmlns="" xmlns:a16="http://schemas.microsoft.com/office/drawing/2014/main" id="{17EF907F-5915-467D-9787-12A55CBE4FA0}"/>
              </a:ext>
            </a:extLst>
          </p:cNvPr>
          <p:cNvGraphicFramePr>
            <a:graphicFrameLocks noChangeAspect="1"/>
          </p:cNvGraphicFramePr>
          <p:nvPr>
            <p:extLst>
              <p:ext uri="{D42A27DB-BD31-4B8C-83A1-F6EECF244321}">
                <p14:modId xmlns:p14="http://schemas.microsoft.com/office/powerpoint/2010/main" val="1513919905"/>
              </p:ext>
            </p:extLst>
          </p:nvPr>
        </p:nvGraphicFramePr>
        <p:xfrm>
          <a:off x="7344228" y="3542629"/>
          <a:ext cx="431573" cy="547087"/>
        </p:xfrm>
        <a:graphic>
          <a:graphicData uri="http://schemas.openxmlformats.org/presentationml/2006/ole">
            <mc:AlternateContent xmlns:mc="http://schemas.openxmlformats.org/markup-compatibility/2006">
              <mc:Choice xmlns:v="urn:schemas-microsoft-com:vml" Requires="v">
                <p:oleObj spid="_x0000_s3079" name="Equation" r:id="rId4" imgW="164957" imgH="241091" progId="Equation.3">
                  <p:embed/>
                </p:oleObj>
              </mc:Choice>
              <mc:Fallback>
                <p:oleObj name="Equation" r:id="rId4" imgW="164957" imgH="241091" progId="Equation.3">
                  <p:embed/>
                  <p:pic>
                    <p:nvPicPr>
                      <p:cNvPr id="94263" name="Object 55">
                        <a:extLst>
                          <a:ext uri="{FF2B5EF4-FFF2-40B4-BE49-F238E27FC236}">
                            <a16:creationId xmlns="" xmlns:a16="http://schemas.microsoft.com/office/drawing/2014/main" id="{5BC02C8C-FFC1-4A0D-A3D7-52D2F53743C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44228" y="3542629"/>
                        <a:ext cx="431573" cy="547087"/>
                      </a:xfrm>
                      <a:prstGeom prst="rect">
                        <a:avLst/>
                      </a:prstGeom>
                      <a:noFill/>
                      <a:ln>
                        <a:noFill/>
                      </a:ln>
                      <a:effectLst/>
                    </p:spPr>
                  </p:pic>
                </p:oleObj>
              </mc:Fallback>
            </mc:AlternateContent>
          </a:graphicData>
        </a:graphic>
      </p:graphicFrame>
      <p:pic>
        <p:nvPicPr>
          <p:cNvPr id="11" name="Picture 1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032369390"/>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circle(in)">
                                      <p:cBhvr>
                                        <p:cTn id="7" dur="2000"/>
                                        <p:tgtEl>
                                          <p:spTgt spid="4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61"/>
                                        </p:tgtEl>
                                        <p:attrNameLst>
                                          <p:attrName>style.visibility</p:attrName>
                                        </p:attrNameLst>
                                      </p:cBhvr>
                                      <p:to>
                                        <p:strVal val="visible"/>
                                      </p:to>
                                    </p:set>
                                    <p:animEffect transition="in" filter="circle(in)">
                                      <p:cBhvr>
                                        <p:cTn id="10" dur="2000"/>
                                        <p:tgtEl>
                                          <p:spTgt spid="61"/>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62"/>
                                        </p:tgtEl>
                                        <p:attrNameLst>
                                          <p:attrName>style.visibility</p:attrName>
                                        </p:attrNameLst>
                                      </p:cBhvr>
                                      <p:to>
                                        <p:strVal val="visible"/>
                                      </p:to>
                                    </p:set>
                                    <p:animEffect transition="in" filter="circle(in)">
                                      <p:cBhvr>
                                        <p:cTn id="13" dur="2000"/>
                                        <p:tgtEl>
                                          <p:spTgt spid="62"/>
                                        </p:tgtEl>
                                      </p:cBhvr>
                                    </p:animEffect>
                                  </p:childTnLst>
                                </p:cTn>
                              </p:par>
                            </p:childTnLst>
                          </p:cTn>
                        </p:par>
                      </p:childTnLst>
                    </p:cTn>
                  </p:par>
                  <p:par>
                    <p:cTn id="14" fill="hold">
                      <p:stCondLst>
                        <p:cond delay="indefinite"/>
                      </p:stCondLst>
                      <p:childTnLst>
                        <p:par>
                          <p:cTn id="15" fill="hold">
                            <p:stCondLst>
                              <p:cond delay="0"/>
                            </p:stCondLst>
                            <p:childTnLst>
                              <p:par>
                                <p:cTn id="16" presetID="6" presetClass="entr" presetSubtype="16" fill="hold" grpId="0" nodeType="clickEffect">
                                  <p:stCondLst>
                                    <p:cond delay="0"/>
                                  </p:stCondLst>
                                  <p:childTnLst>
                                    <p:set>
                                      <p:cBhvr>
                                        <p:cTn id="17" dur="1" fill="hold">
                                          <p:stCondLst>
                                            <p:cond delay="0"/>
                                          </p:stCondLst>
                                        </p:cTn>
                                        <p:tgtEl>
                                          <p:spTgt spid="63"/>
                                        </p:tgtEl>
                                        <p:attrNameLst>
                                          <p:attrName>style.visibility</p:attrName>
                                        </p:attrNameLst>
                                      </p:cBhvr>
                                      <p:to>
                                        <p:strVal val="visible"/>
                                      </p:to>
                                    </p:set>
                                    <p:animEffect transition="in" filter="circle(in)">
                                      <p:cBhvr>
                                        <p:cTn id="18" dur="2000"/>
                                        <p:tgtEl>
                                          <p:spTgt spid="63"/>
                                        </p:tgtEl>
                                      </p:cBhvr>
                                    </p:animEffect>
                                  </p:childTnLst>
                                </p:cTn>
                              </p:par>
                              <p:par>
                                <p:cTn id="19" presetID="6" presetClass="entr" presetSubtype="16" fill="hold" nodeType="withEffect">
                                  <p:stCondLst>
                                    <p:cond delay="0"/>
                                  </p:stCondLst>
                                  <p:childTnLst>
                                    <p:set>
                                      <p:cBhvr>
                                        <p:cTn id="20" dur="1" fill="hold">
                                          <p:stCondLst>
                                            <p:cond delay="0"/>
                                          </p:stCondLst>
                                        </p:cTn>
                                        <p:tgtEl>
                                          <p:spTgt spid="64"/>
                                        </p:tgtEl>
                                        <p:attrNameLst>
                                          <p:attrName>style.visibility</p:attrName>
                                        </p:attrNameLst>
                                      </p:cBhvr>
                                      <p:to>
                                        <p:strVal val="visible"/>
                                      </p:to>
                                    </p:set>
                                    <p:animEffect transition="in" filter="circle(in)">
                                      <p:cBhvr>
                                        <p:cTn id="21" dur="2000"/>
                                        <p:tgtEl>
                                          <p:spTgt spid="64"/>
                                        </p:tgtEl>
                                      </p:cBhvr>
                                    </p:animEffect>
                                  </p:childTnLst>
                                </p:cTn>
                              </p:par>
                              <p:par>
                                <p:cTn id="22" presetID="6" presetClass="entr" presetSubtype="16" fill="hold" nodeType="withEffect">
                                  <p:stCondLst>
                                    <p:cond delay="0"/>
                                  </p:stCondLst>
                                  <p:childTnLst>
                                    <p:set>
                                      <p:cBhvr>
                                        <p:cTn id="23" dur="1" fill="hold">
                                          <p:stCondLst>
                                            <p:cond delay="0"/>
                                          </p:stCondLst>
                                        </p:cTn>
                                        <p:tgtEl>
                                          <p:spTgt spid="65"/>
                                        </p:tgtEl>
                                        <p:attrNameLst>
                                          <p:attrName>style.visibility</p:attrName>
                                        </p:attrNameLst>
                                      </p:cBhvr>
                                      <p:to>
                                        <p:strVal val="visible"/>
                                      </p:to>
                                    </p:set>
                                    <p:animEffect transition="in" filter="circle(in)">
                                      <p:cBhvr>
                                        <p:cTn id="24" dur="20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61" grpId="0"/>
      <p:bldP spid="62" grpId="0"/>
      <p:bldP spid="63"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3137" name="Google Shape;769;p39">
            <a:extLst>
              <a:ext uri="{FF2B5EF4-FFF2-40B4-BE49-F238E27FC236}">
                <a16:creationId xmlns="" xmlns:a16="http://schemas.microsoft.com/office/drawing/2014/main" id="{D4A2E4FC-8169-4BC9-8D62-1BF62920E479}"/>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5400000">
            <a:off x="10731613" y="5525407"/>
            <a:ext cx="1208087"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Box 22">
            <a:extLst>
              <a:ext uri="{FF2B5EF4-FFF2-40B4-BE49-F238E27FC236}">
                <a16:creationId xmlns="" xmlns:a16="http://schemas.microsoft.com/office/drawing/2014/main" id="{10BDCD7D-ECFC-4023-B71F-0F39EB27091D}"/>
              </a:ext>
            </a:extLst>
          </p:cNvPr>
          <p:cNvSpPr txBox="1"/>
          <p:nvPr/>
        </p:nvSpPr>
        <p:spPr>
          <a:xfrm>
            <a:off x="2481665" y="1252004"/>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24" name="Group 21">
            <a:extLst>
              <a:ext uri="{FF2B5EF4-FFF2-40B4-BE49-F238E27FC236}">
                <a16:creationId xmlns="" xmlns:a16="http://schemas.microsoft.com/office/drawing/2014/main" id="{591A665A-6E72-405E-BBCE-4FA04062ED08}"/>
              </a:ext>
            </a:extLst>
          </p:cNvPr>
          <p:cNvGrpSpPr>
            <a:grpSpLocks/>
          </p:cNvGrpSpPr>
          <p:nvPr/>
        </p:nvGrpSpPr>
        <p:grpSpPr bwMode="auto">
          <a:xfrm flipV="1">
            <a:off x="260238" y="900013"/>
            <a:ext cx="11075420" cy="50426"/>
            <a:chOff x="269" y="-3698"/>
            <a:chExt cx="5298" cy="1751"/>
          </a:xfrm>
        </p:grpSpPr>
        <p:sp>
          <p:nvSpPr>
            <p:cNvPr id="25" name="Line 7">
              <a:extLst>
                <a:ext uri="{FF2B5EF4-FFF2-40B4-BE49-F238E27FC236}">
                  <a16:creationId xmlns="" xmlns:a16="http://schemas.microsoft.com/office/drawing/2014/main" id="{1336EE5C-6D68-48EB-93F2-F8B96BBD9ED9}"/>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 name="Line 8">
              <a:extLst>
                <a:ext uri="{FF2B5EF4-FFF2-40B4-BE49-F238E27FC236}">
                  <a16:creationId xmlns="" xmlns:a16="http://schemas.microsoft.com/office/drawing/2014/main" id="{5BF0A5EA-DE88-4EC9-869C-2F06EDD80EFD}"/>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7" name="TextBox 26">
            <a:extLst>
              <a:ext uri="{FF2B5EF4-FFF2-40B4-BE49-F238E27FC236}">
                <a16:creationId xmlns="" xmlns:a16="http://schemas.microsoft.com/office/drawing/2014/main" id="{914F15F0-87FE-4348-B942-A0DBC1686B23}"/>
              </a:ext>
            </a:extLst>
          </p:cNvPr>
          <p:cNvSpPr txBox="1"/>
          <p:nvPr/>
        </p:nvSpPr>
        <p:spPr>
          <a:xfrm>
            <a:off x="2649305" y="1711517"/>
            <a:ext cx="3788229" cy="461665"/>
          </a:xfrm>
          <a:prstGeom prst="rect">
            <a:avLst/>
          </a:prstGeom>
          <a:noFill/>
        </p:spPr>
        <p:txBody>
          <a:bodyPr wrap="square">
            <a:spAutoFit/>
          </a:bodyPr>
          <a:lstStyle/>
          <a:p>
            <a:pPr marL="285750" indent="-285750" algn="l">
              <a:buFont typeface="Wingdings" panose="05000000000000000000" pitchFamily="2" charset="2"/>
              <a:buChar char="q"/>
            </a:pPr>
            <a:r>
              <a:rPr lang="vi-VN"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Lợi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nhuận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bình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quân</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28" name="Rectangle 2">
            <a:extLst>
              <a:ext uri="{FF2B5EF4-FFF2-40B4-BE49-F238E27FC236}">
                <a16:creationId xmlns="" xmlns:a16="http://schemas.microsoft.com/office/drawing/2014/main" id="{13A52F58-16BA-40B2-AAEF-69B15FAE33EE}"/>
              </a:ext>
            </a:extLst>
          </p:cNvPr>
          <p:cNvSpPr>
            <a:spLocks noChangeArrowheads="1"/>
          </p:cNvSpPr>
          <p:nvPr/>
        </p:nvSpPr>
        <p:spPr bwMode="auto">
          <a:xfrm>
            <a:off x="3531052" y="2173182"/>
            <a:ext cx="4002088" cy="461962"/>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a:solidFill>
                  <a:srgbClr val="00B0F0"/>
                </a:solidFill>
                <a:latin typeface="Times New Roman" panose="02020603050405020304" pitchFamily="18" charset="0"/>
                <a:cs typeface="Times New Roman" panose="02020603050405020304" pitchFamily="18" charset="0"/>
              </a:rPr>
              <a:t>Tỷ suất lợi nhuận bình quân </a:t>
            </a:r>
            <a:endParaRPr lang="en-US" altLang="en-US" sz="2400" b="1">
              <a:solidFill>
                <a:srgbClr val="00B0F0"/>
              </a:solidFill>
            </a:endParaRPr>
          </a:p>
        </p:txBody>
      </p:sp>
      <p:sp>
        <p:nvSpPr>
          <p:cNvPr id="29" name="Rectangle 3">
            <a:extLst>
              <a:ext uri="{FF2B5EF4-FFF2-40B4-BE49-F238E27FC236}">
                <a16:creationId xmlns="" xmlns:a16="http://schemas.microsoft.com/office/drawing/2014/main" id="{B990B742-A8BE-40D6-9EA0-FCC524948A9A}"/>
              </a:ext>
            </a:extLst>
          </p:cNvPr>
          <p:cNvSpPr>
            <a:spLocks noChangeArrowheads="1"/>
          </p:cNvSpPr>
          <p:nvPr/>
        </p:nvSpPr>
        <p:spPr bwMode="auto">
          <a:xfrm>
            <a:off x="1054780" y="2620738"/>
            <a:ext cx="10643734"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dirty="0" err="1">
                <a:solidFill>
                  <a:srgbClr val="663300"/>
                </a:solidFill>
                <a:latin typeface="Times New Roman" panose="02020603050405020304" pitchFamily="18" charset="0"/>
                <a:cs typeface="Times New Roman" panose="02020603050405020304" pitchFamily="18" charset="0"/>
              </a:rPr>
              <a:t>Là</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tỷ</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số</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tính</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theo</a:t>
            </a:r>
            <a:r>
              <a:rPr lang="en-US" altLang="en-US" sz="2400" b="1" i="1" dirty="0">
                <a:solidFill>
                  <a:srgbClr val="002060"/>
                </a:solidFill>
                <a:latin typeface="Times New Roman" panose="02020603050405020304" pitchFamily="18" charset="0"/>
                <a:cs typeface="Times New Roman" panose="02020603050405020304" pitchFamily="18" charset="0"/>
              </a:rPr>
              <a:t> % </a:t>
            </a:r>
            <a:r>
              <a:rPr lang="en-US" altLang="en-US" sz="2400" b="1" i="1" dirty="0" err="1">
                <a:solidFill>
                  <a:srgbClr val="002060"/>
                </a:solidFill>
                <a:latin typeface="Times New Roman" panose="02020603050405020304" pitchFamily="18" charset="0"/>
                <a:cs typeface="Times New Roman" panose="02020603050405020304" pitchFamily="18" charset="0"/>
              </a:rPr>
              <a:t>giữa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tổng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giá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trị</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thặng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dư</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và</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tổng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số</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tư</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bản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xã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hội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đã</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đầu</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tư</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vào</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các</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ngành</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của</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nền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sản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xuất</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tư</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bản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chủ</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nghĩa</a:t>
            </a:r>
            <a:r>
              <a:rPr lang="en-US" altLang="en-US" sz="2400" i="1" dirty="0">
                <a:solidFill>
                  <a:srgbClr val="663300"/>
                </a:solidFill>
                <a:latin typeface="Times New Roman" panose="02020603050405020304" pitchFamily="18" charset="0"/>
                <a:cs typeface="Times New Roman" panose="02020603050405020304" pitchFamily="18" charset="0"/>
              </a:rPr>
              <a:t>.</a:t>
            </a:r>
          </a:p>
          <a:p>
            <a:pPr algn="ctr" eaLnBrk="1" hangingPunct="1"/>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Ký</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hiệu</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là</a:t>
            </a:r>
            <a:r>
              <a:rPr lang="en-US" altLang="en-US" sz="2400" i="1" dirty="0">
                <a:solidFill>
                  <a:srgbClr val="663300"/>
                </a:solidFill>
                <a:latin typeface="Times New Roman" panose="02020603050405020304" pitchFamily="18" charset="0"/>
                <a:cs typeface="Times New Roman" panose="02020603050405020304" pitchFamily="18" charset="0"/>
              </a:rPr>
              <a:t> P’</a:t>
            </a:r>
          </a:p>
        </p:txBody>
      </p:sp>
      <p:sp>
        <p:nvSpPr>
          <p:cNvPr id="30" name="Rectangle 5">
            <a:extLst>
              <a:ext uri="{FF2B5EF4-FFF2-40B4-BE49-F238E27FC236}">
                <a16:creationId xmlns="" xmlns:a16="http://schemas.microsoft.com/office/drawing/2014/main" id="{F812A215-0196-4E1A-BF15-0715DFF63421}"/>
              </a:ext>
            </a:extLst>
          </p:cNvPr>
          <p:cNvSpPr txBox="1">
            <a:spLocks noChangeArrowheads="1"/>
          </p:cNvSpPr>
          <p:nvPr/>
        </p:nvSpPr>
        <p:spPr bwMode="auto">
          <a:xfrm>
            <a:off x="1925538" y="3801462"/>
            <a:ext cx="8229600"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solidFill>
                  <a:srgbClr val="800040"/>
                </a:solidFill>
                <a:cs typeface="Arial" panose="020B0604020202020204" pitchFamily="34" charset="0"/>
                <a:sym typeface="Arial" panose="020B0604020202020204" pitchFamily="34" charset="0"/>
              </a:rPr>
              <a:t>Công</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thức</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tính</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tỉ</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suất</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lợi</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nhuận</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bình</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quân</a:t>
            </a:r>
            <a:endParaRPr lang="en-US" altLang="en-US" sz="2400" b="1" dirty="0">
              <a:solidFill>
                <a:srgbClr val="800040"/>
              </a:solidFill>
              <a:cs typeface="Arial" panose="020B0604020202020204" pitchFamily="34" charset="0"/>
              <a:sym typeface="Arial" panose="020B0604020202020204" pitchFamily="34" charset="0"/>
            </a:endParaRPr>
          </a:p>
        </p:txBody>
      </p:sp>
      <p:sp>
        <p:nvSpPr>
          <p:cNvPr id="31" name="Rectangle 7">
            <a:extLst>
              <a:ext uri="{FF2B5EF4-FFF2-40B4-BE49-F238E27FC236}">
                <a16:creationId xmlns="" xmlns:a16="http://schemas.microsoft.com/office/drawing/2014/main" id="{07ECC11F-760D-4CF3-B023-03A090CD2430}"/>
              </a:ext>
            </a:extLst>
          </p:cNvPr>
          <p:cNvSpPr>
            <a:spLocks noChangeArrowheads="1"/>
          </p:cNvSpPr>
          <p:nvPr/>
        </p:nvSpPr>
        <p:spPr bwMode="auto">
          <a:xfrm>
            <a:off x="2192238" y="4366595"/>
            <a:ext cx="7696200" cy="2022436"/>
          </a:xfrm>
          <a:prstGeom prst="rect">
            <a:avLst/>
          </a:prstGeom>
          <a:solidFill>
            <a:srgbClr val="CCFF99"/>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endParaRPr lang="en-US" altLang="en-US">
              <a:cs typeface="Arial" panose="020B0604020202020204" pitchFamily="34" charset="0"/>
              <a:sym typeface="Arial" panose="020B0604020202020204" pitchFamily="34" charset="0"/>
            </a:endParaRPr>
          </a:p>
        </p:txBody>
      </p:sp>
      <p:graphicFrame>
        <p:nvGraphicFramePr>
          <p:cNvPr id="32" name="Object 3">
            <a:extLst>
              <a:ext uri="{FF2B5EF4-FFF2-40B4-BE49-F238E27FC236}">
                <a16:creationId xmlns="" xmlns:a16="http://schemas.microsoft.com/office/drawing/2014/main" id="{B772D0F1-944C-4D1B-A44A-FCAA30A28BA5}"/>
              </a:ext>
            </a:extLst>
          </p:cNvPr>
          <p:cNvGraphicFramePr>
            <a:graphicFrameLocks noChangeAspect="1"/>
          </p:cNvGraphicFramePr>
          <p:nvPr>
            <p:extLst>
              <p:ext uri="{D42A27DB-BD31-4B8C-83A1-F6EECF244321}">
                <p14:modId xmlns:p14="http://schemas.microsoft.com/office/powerpoint/2010/main" val="2517802871"/>
              </p:ext>
            </p:extLst>
          </p:nvPr>
        </p:nvGraphicFramePr>
        <p:xfrm>
          <a:off x="2943919" y="4551381"/>
          <a:ext cx="6192838" cy="1801099"/>
        </p:xfrm>
        <a:graphic>
          <a:graphicData uri="http://schemas.openxmlformats.org/presentationml/2006/ole">
            <mc:AlternateContent xmlns:mc="http://schemas.openxmlformats.org/markup-compatibility/2006">
              <mc:Choice xmlns:v="urn:schemas-microsoft-com:vml" Requires="v">
                <p:oleObj spid="_x0000_s4104" name="Equation" r:id="rId5" imgW="1358310" imgH="482391" progId="Equation.3">
                  <p:embed/>
                </p:oleObj>
              </mc:Choice>
              <mc:Fallback>
                <p:oleObj name="Equation" r:id="rId5" imgW="1358310" imgH="482391" progId="Equation.3">
                  <p:embed/>
                  <p:pic>
                    <p:nvPicPr>
                      <p:cNvPr id="7" name="Object 3">
                        <a:extLst>
                          <a:ext uri="{FF2B5EF4-FFF2-40B4-BE49-F238E27FC236}">
                            <a16:creationId xmlns="" xmlns:a16="http://schemas.microsoft.com/office/drawing/2014/main" id="{C872E9F3-93EE-4B1E-B0E8-EBDC2DC8765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43919" y="4551381"/>
                        <a:ext cx="6192838" cy="1801099"/>
                      </a:xfrm>
                      <a:prstGeom prst="rect">
                        <a:avLst/>
                      </a:prstGeom>
                      <a:noFill/>
                      <a:ln>
                        <a:noFill/>
                      </a:ln>
                    </p:spPr>
                  </p:pic>
                </p:oleObj>
              </mc:Fallback>
            </mc:AlternateContent>
          </a:graphicData>
        </a:graphic>
      </p:graphicFrame>
      <p:pic>
        <p:nvPicPr>
          <p:cNvPr id="33" name="Google Shape;225;p26">
            <a:extLst>
              <a:ext uri="{FF2B5EF4-FFF2-40B4-BE49-F238E27FC236}">
                <a16:creationId xmlns="" xmlns:a16="http://schemas.microsoft.com/office/drawing/2014/main" id="{F8684748-F9D2-402C-B80E-D86CCA5A7A72}"/>
              </a:ext>
            </a:extLst>
          </p:cNvPr>
          <p:cNvPicPr preferRelativeResize="0">
            <a:picLocks noChangeAspect="1" noChangeArrowheads="1"/>
          </p:cNvPicPr>
          <p:nvPr/>
        </p:nvPicPr>
        <p:blipFill>
          <a:blip r:embed="rId7" cstate="print">
            <a:extLst>
              <a:ext uri="{28A0092B-C50C-407E-A947-70E740481C1C}">
                <a14:useLocalDpi xmlns:a14="http://schemas.microsoft.com/office/drawing/2010/main" val="0"/>
              </a:ext>
            </a:extLst>
          </a:blip>
          <a:srcRect l="7182" r="27167"/>
          <a:stretch>
            <a:fillRect/>
          </a:stretch>
        </p:blipFill>
        <p:spPr bwMode="auto">
          <a:xfrm>
            <a:off x="260237" y="5397939"/>
            <a:ext cx="876300" cy="1319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3"/>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62144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Effect transition="in" filter="fade">
                                      <p:cBhvr>
                                        <p:cTn id="9" dur="500"/>
                                        <p:tgtEl>
                                          <p:spTgt spid="23"/>
                                        </p:tgtEl>
                                      </p:cBhvr>
                                    </p:animEffect>
                                  </p:childTnLst>
                                </p:cTn>
                              </p:par>
                              <p:par>
                                <p:cTn id="10" presetID="53" presetClass="entr" presetSubtype="16" fill="hold" nodeType="withEffect">
                                  <p:stCondLst>
                                    <p:cond delay="0"/>
                                  </p:stCondLst>
                                  <p:childTnLst>
                                    <p:set>
                                      <p:cBhvr>
                                        <p:cTn id="11" dur="1" fill="hold">
                                          <p:stCondLst>
                                            <p:cond delay="0"/>
                                          </p:stCondLst>
                                        </p:cTn>
                                        <p:tgtEl>
                                          <p:spTgt spid="24"/>
                                        </p:tgtEl>
                                        <p:attrNameLst>
                                          <p:attrName>style.visibility</p:attrName>
                                        </p:attrNameLst>
                                      </p:cBhvr>
                                      <p:to>
                                        <p:strVal val="visible"/>
                                      </p:to>
                                    </p:set>
                                    <p:anim calcmode="lin" valueType="num">
                                      <p:cBhvr>
                                        <p:cTn id="12" dur="500" fill="hold"/>
                                        <p:tgtEl>
                                          <p:spTgt spid="24"/>
                                        </p:tgtEl>
                                        <p:attrNameLst>
                                          <p:attrName>ppt_w</p:attrName>
                                        </p:attrNameLst>
                                      </p:cBhvr>
                                      <p:tavLst>
                                        <p:tav tm="0">
                                          <p:val>
                                            <p:fltVal val="0"/>
                                          </p:val>
                                        </p:tav>
                                        <p:tav tm="100000">
                                          <p:val>
                                            <p:strVal val="#ppt_w"/>
                                          </p:val>
                                        </p:tav>
                                      </p:tavLst>
                                    </p:anim>
                                    <p:anim calcmode="lin" valueType="num">
                                      <p:cBhvr>
                                        <p:cTn id="13" dur="500" fill="hold"/>
                                        <p:tgtEl>
                                          <p:spTgt spid="24"/>
                                        </p:tgtEl>
                                        <p:attrNameLst>
                                          <p:attrName>ppt_h</p:attrName>
                                        </p:attrNameLst>
                                      </p:cBhvr>
                                      <p:tavLst>
                                        <p:tav tm="0">
                                          <p:val>
                                            <p:fltVal val="0"/>
                                          </p:val>
                                        </p:tav>
                                        <p:tav tm="100000">
                                          <p:val>
                                            <p:strVal val="#ppt_h"/>
                                          </p:val>
                                        </p:tav>
                                      </p:tavLst>
                                    </p:anim>
                                    <p:animEffect transition="in" filter="fade">
                                      <p:cBhvr>
                                        <p:cTn id="14" dur="500"/>
                                        <p:tgtEl>
                                          <p:spTgt spid="2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p:cTn id="17" dur="500" fill="hold"/>
                                        <p:tgtEl>
                                          <p:spTgt spid="27"/>
                                        </p:tgtEl>
                                        <p:attrNameLst>
                                          <p:attrName>ppt_w</p:attrName>
                                        </p:attrNameLst>
                                      </p:cBhvr>
                                      <p:tavLst>
                                        <p:tav tm="0">
                                          <p:val>
                                            <p:fltVal val="0"/>
                                          </p:val>
                                        </p:tav>
                                        <p:tav tm="100000">
                                          <p:val>
                                            <p:strVal val="#ppt_w"/>
                                          </p:val>
                                        </p:tav>
                                      </p:tavLst>
                                    </p:anim>
                                    <p:anim calcmode="lin" valueType="num">
                                      <p:cBhvr>
                                        <p:cTn id="18" dur="500" fill="hold"/>
                                        <p:tgtEl>
                                          <p:spTgt spid="27"/>
                                        </p:tgtEl>
                                        <p:attrNameLst>
                                          <p:attrName>ppt_h</p:attrName>
                                        </p:attrNameLst>
                                      </p:cBhvr>
                                      <p:tavLst>
                                        <p:tav tm="0">
                                          <p:val>
                                            <p:fltVal val="0"/>
                                          </p:val>
                                        </p:tav>
                                        <p:tav tm="100000">
                                          <p:val>
                                            <p:strVal val="#ppt_h"/>
                                          </p:val>
                                        </p:tav>
                                      </p:tavLst>
                                    </p:anim>
                                    <p:animEffect transition="in" filter="fade">
                                      <p:cBhvr>
                                        <p:cTn id="19" dur="500"/>
                                        <p:tgtEl>
                                          <p:spTgt spid="27"/>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28"/>
                                        </p:tgtEl>
                                        <p:attrNameLst>
                                          <p:attrName>style.visibility</p:attrName>
                                        </p:attrNameLst>
                                      </p:cBhvr>
                                      <p:to>
                                        <p:strVal val="visible"/>
                                      </p:to>
                                    </p:set>
                                    <p:anim calcmode="lin" valueType="num">
                                      <p:cBhvr>
                                        <p:cTn id="22" dur="500" fill="hold"/>
                                        <p:tgtEl>
                                          <p:spTgt spid="28"/>
                                        </p:tgtEl>
                                        <p:attrNameLst>
                                          <p:attrName>ppt_w</p:attrName>
                                        </p:attrNameLst>
                                      </p:cBhvr>
                                      <p:tavLst>
                                        <p:tav tm="0">
                                          <p:val>
                                            <p:fltVal val="0"/>
                                          </p:val>
                                        </p:tav>
                                        <p:tav tm="100000">
                                          <p:val>
                                            <p:strVal val="#ppt_w"/>
                                          </p:val>
                                        </p:tav>
                                      </p:tavLst>
                                    </p:anim>
                                    <p:anim calcmode="lin" valueType="num">
                                      <p:cBhvr>
                                        <p:cTn id="23" dur="500" fill="hold"/>
                                        <p:tgtEl>
                                          <p:spTgt spid="28"/>
                                        </p:tgtEl>
                                        <p:attrNameLst>
                                          <p:attrName>ppt_h</p:attrName>
                                        </p:attrNameLst>
                                      </p:cBhvr>
                                      <p:tavLst>
                                        <p:tav tm="0">
                                          <p:val>
                                            <p:fltVal val="0"/>
                                          </p:val>
                                        </p:tav>
                                        <p:tav tm="100000">
                                          <p:val>
                                            <p:strVal val="#ppt_h"/>
                                          </p:val>
                                        </p:tav>
                                      </p:tavLst>
                                    </p:anim>
                                    <p:animEffect transition="in" filter="fade">
                                      <p:cBhvr>
                                        <p:cTn id="24" dur="500"/>
                                        <p:tgtEl>
                                          <p:spTgt spid="28"/>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29"/>
                                        </p:tgtEl>
                                        <p:attrNameLst>
                                          <p:attrName>style.visibility</p:attrName>
                                        </p:attrNameLst>
                                      </p:cBhvr>
                                      <p:to>
                                        <p:strVal val="visible"/>
                                      </p:to>
                                    </p:set>
                                    <p:animEffect transition="in" filter="fade">
                                      <p:cBhvr>
                                        <p:cTn id="29" dur="1000"/>
                                        <p:tgtEl>
                                          <p:spTgt spid="29"/>
                                        </p:tgtEl>
                                      </p:cBhvr>
                                    </p:animEffect>
                                    <p:anim calcmode="lin" valueType="num">
                                      <p:cBhvr>
                                        <p:cTn id="30" dur="1000" fill="hold"/>
                                        <p:tgtEl>
                                          <p:spTgt spid="29"/>
                                        </p:tgtEl>
                                        <p:attrNameLst>
                                          <p:attrName>ppt_x</p:attrName>
                                        </p:attrNameLst>
                                      </p:cBhvr>
                                      <p:tavLst>
                                        <p:tav tm="0">
                                          <p:val>
                                            <p:strVal val="#ppt_x"/>
                                          </p:val>
                                        </p:tav>
                                        <p:tav tm="100000">
                                          <p:val>
                                            <p:strVal val="#ppt_x"/>
                                          </p:val>
                                        </p:tav>
                                      </p:tavLst>
                                    </p:anim>
                                    <p:anim calcmode="lin" valueType="num">
                                      <p:cBhvr>
                                        <p:cTn id="31"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6" presetClass="entr" presetSubtype="16" fill="hold" grpId="0"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circle(in)">
                                      <p:cBhvr>
                                        <p:cTn id="36" dur="2000"/>
                                        <p:tgtEl>
                                          <p:spTgt spid="30"/>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animEffect transition="in" filter="circle(in)">
                                      <p:cBhvr>
                                        <p:cTn id="39" dur="2000"/>
                                        <p:tgtEl>
                                          <p:spTgt spid="31"/>
                                        </p:tgtEl>
                                      </p:cBhvr>
                                    </p:animEffect>
                                  </p:childTnLst>
                                </p:cTn>
                              </p:par>
                              <p:par>
                                <p:cTn id="40" presetID="6" presetClass="entr" presetSubtype="16" fill="hold" nodeType="with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circle(in)">
                                      <p:cBhvr>
                                        <p:cTn id="42" dur="2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7" grpId="0"/>
      <p:bldP spid="28" grpId="0" animBg="1"/>
      <p:bldP spid="29" grpId="0"/>
      <p:bldP spid="30" grpId="0"/>
      <p:bldP spid="31"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 Box 2">
            <a:extLst>
              <a:ext uri="{FF2B5EF4-FFF2-40B4-BE49-F238E27FC236}">
                <a16:creationId xmlns="" xmlns:a16="http://schemas.microsoft.com/office/drawing/2014/main" id="{AE50D515-A185-4657-A163-0FA2907FD169}"/>
              </a:ext>
            </a:extLst>
          </p:cNvPr>
          <p:cNvSpPr txBox="1">
            <a:spLocks noChangeArrowheads="1"/>
          </p:cNvSpPr>
          <p:nvPr/>
        </p:nvSpPr>
        <p:spPr bwMode="auto">
          <a:xfrm>
            <a:off x="2035629" y="3210151"/>
            <a:ext cx="8077200" cy="461962"/>
          </a:xfrm>
          <a:prstGeom prst="rect">
            <a:avLst/>
          </a:prstGeom>
          <a:solidFill>
            <a:srgbClr val="FFFFFF"/>
          </a:solidFill>
          <a:ln w="9525">
            <a:solidFill>
              <a:srgbClr val="FFFFFF"/>
            </a:solidFill>
            <a:miter lim="800000"/>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Tû</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suÊt</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lîi</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nhuËn</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b</a:t>
            </a:r>
            <a:r>
              <a:rPr kumimoji="0" lang="en-US" sz="2400" b="1" i="0" u="none" strike="noStrike" kern="0" cap="none" spc="0" normalizeH="0" baseline="0" noProof="0" dirty="0" err="1">
                <a:ln>
                  <a:noFill/>
                </a:ln>
                <a:solidFill>
                  <a:srgbClr val="006600"/>
                </a:solidFill>
                <a:effectLst/>
                <a:uLnTx/>
                <a:uFillTx/>
                <a:latin typeface="Arial"/>
                <a:cs typeface="Arial" panose="020B0604020202020204" pitchFamily="34" charset="0"/>
                <a:sym typeface="Arial" panose="020B0604020202020204" pitchFamily="34" charset="0"/>
              </a:rPr>
              <a:t>ì</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nh</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qu©n</a:t>
            </a:r>
            <a:r>
              <a:rPr kumimoji="0" lang="en-US" sz="2400" b="0"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      )</a:t>
            </a:r>
          </a:p>
        </p:txBody>
      </p:sp>
      <p:graphicFrame>
        <p:nvGraphicFramePr>
          <p:cNvPr id="26" name="Object 3">
            <a:extLst>
              <a:ext uri="{FF2B5EF4-FFF2-40B4-BE49-F238E27FC236}">
                <a16:creationId xmlns="" xmlns:a16="http://schemas.microsoft.com/office/drawing/2014/main" id="{9EBD6905-AE75-4706-B804-6B66BC4415C8}"/>
              </a:ext>
            </a:extLst>
          </p:cNvPr>
          <p:cNvGraphicFramePr>
            <a:graphicFrameLocks noChangeAspect="1"/>
          </p:cNvGraphicFramePr>
          <p:nvPr>
            <p:extLst>
              <p:ext uri="{D42A27DB-BD31-4B8C-83A1-F6EECF244321}">
                <p14:modId xmlns:p14="http://schemas.microsoft.com/office/powerpoint/2010/main" val="4124324817"/>
              </p:ext>
            </p:extLst>
          </p:nvPr>
        </p:nvGraphicFramePr>
        <p:xfrm>
          <a:off x="7460117" y="3132363"/>
          <a:ext cx="838200" cy="685800"/>
        </p:xfrm>
        <a:graphic>
          <a:graphicData uri="http://schemas.openxmlformats.org/presentationml/2006/ole">
            <mc:AlternateContent xmlns:mc="http://schemas.openxmlformats.org/markup-compatibility/2006">
              <mc:Choice xmlns:v="urn:schemas-microsoft-com:vml" Requires="v">
                <p:oleObj spid="_x0000_s5142" name="Equation" r:id="rId4" imgW="164957" imgH="241091" progId="Equation.3">
                  <p:embed/>
                </p:oleObj>
              </mc:Choice>
              <mc:Fallback>
                <p:oleObj name="Equation" r:id="rId4" imgW="164957" imgH="241091" progId="Equation.3">
                  <p:embed/>
                  <p:pic>
                    <p:nvPicPr>
                      <p:cNvPr id="100355" name="Object 3">
                        <a:extLst>
                          <a:ext uri="{FF2B5EF4-FFF2-40B4-BE49-F238E27FC236}">
                            <a16:creationId xmlns="" xmlns:a16="http://schemas.microsoft.com/office/drawing/2014/main" id="{E19F1756-FC3F-4269-9CE7-7F7671B4CA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60117" y="3132363"/>
                        <a:ext cx="838200" cy="685800"/>
                      </a:xfrm>
                      <a:prstGeom prst="rect">
                        <a:avLst/>
                      </a:prstGeom>
                      <a:noFill/>
                      <a:ln>
                        <a:noFill/>
                      </a:ln>
                      <a:effectLst/>
                      <a:extLst>
                        <a:ext uri="{909E8E84-426E-40DD-AFC4-6F175D3DCCD1}">
                          <a14:hiddenFill xmlns:a14="http://schemas.microsoft.com/office/drawing/2010/main">
                            <a:solidFill>
                              <a:srgbClr val="9900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7" name="Text Box 4">
            <a:extLst>
              <a:ext uri="{FF2B5EF4-FFF2-40B4-BE49-F238E27FC236}">
                <a16:creationId xmlns="" xmlns:a16="http://schemas.microsoft.com/office/drawing/2014/main" id="{DD582000-FCF3-46A3-9FCE-9945799FDB99}"/>
              </a:ext>
            </a:extLst>
          </p:cNvPr>
          <p:cNvSpPr txBox="1">
            <a:spLocks noChangeArrowheads="1"/>
          </p:cNvSpPr>
          <p:nvPr/>
        </p:nvSpPr>
        <p:spPr bwMode="auto">
          <a:xfrm>
            <a:off x="2484891" y="3805235"/>
            <a:ext cx="6645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vi-VN" altLang="en-US" sz="2400">
              <a:solidFill>
                <a:srgbClr val="000000"/>
              </a:solidFill>
              <a:latin typeface=".VnTime" panose="020B7200000000000000" pitchFamily="34" charset="0"/>
              <a:cs typeface="Arial" panose="020B0604020202020204" pitchFamily="34" charset="0"/>
              <a:sym typeface="Arial" panose="020B0604020202020204" pitchFamily="34" charset="0"/>
            </a:endParaRPr>
          </a:p>
        </p:txBody>
      </p:sp>
      <p:graphicFrame>
        <p:nvGraphicFramePr>
          <p:cNvPr id="28" name="Object 5">
            <a:extLst>
              <a:ext uri="{FF2B5EF4-FFF2-40B4-BE49-F238E27FC236}">
                <a16:creationId xmlns="" xmlns:a16="http://schemas.microsoft.com/office/drawing/2014/main" id="{DAB3FAA4-48AB-4F1F-A3FD-BD4AD1891CD4}"/>
              </a:ext>
            </a:extLst>
          </p:cNvPr>
          <p:cNvGraphicFramePr>
            <a:graphicFrameLocks noChangeAspect="1"/>
          </p:cNvGraphicFramePr>
          <p:nvPr>
            <p:extLst>
              <p:ext uri="{D42A27DB-BD31-4B8C-83A1-F6EECF244321}">
                <p14:modId xmlns:p14="http://schemas.microsoft.com/office/powerpoint/2010/main" val="3022658663"/>
              </p:ext>
            </p:extLst>
          </p:nvPr>
        </p:nvGraphicFramePr>
        <p:xfrm>
          <a:off x="3254829" y="3646713"/>
          <a:ext cx="884238" cy="910773"/>
        </p:xfrm>
        <a:graphic>
          <a:graphicData uri="http://schemas.openxmlformats.org/presentationml/2006/ole">
            <mc:AlternateContent xmlns:mc="http://schemas.openxmlformats.org/markup-compatibility/2006">
              <mc:Choice xmlns:v="urn:schemas-microsoft-com:vml" Requires="v">
                <p:oleObj spid="_x0000_s5143" name="Equation" r:id="rId6" imgW="164957" imgH="241091" progId="Equation.3">
                  <p:embed/>
                </p:oleObj>
              </mc:Choice>
              <mc:Fallback>
                <p:oleObj name="Equation" r:id="rId6" imgW="164957" imgH="241091" progId="Equation.3">
                  <p:embed/>
                  <p:pic>
                    <p:nvPicPr>
                      <p:cNvPr id="100357" name="Object 5">
                        <a:extLst>
                          <a:ext uri="{FF2B5EF4-FFF2-40B4-BE49-F238E27FC236}">
                            <a16:creationId xmlns="" xmlns:a16="http://schemas.microsoft.com/office/drawing/2014/main" id="{94F09DB7-84AE-4800-BE1E-3CC16ECFAC6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54829" y="3646713"/>
                        <a:ext cx="884238" cy="910773"/>
                      </a:xfrm>
                      <a:prstGeom prst="rect">
                        <a:avLst/>
                      </a:prstGeom>
                      <a:noFill/>
                      <a:ln>
                        <a:noFill/>
                      </a:ln>
                      <a:effectLst/>
                    </p:spPr>
                  </p:pic>
                </p:oleObj>
              </mc:Fallback>
            </mc:AlternateContent>
          </a:graphicData>
        </a:graphic>
      </p:graphicFrame>
      <p:sp>
        <p:nvSpPr>
          <p:cNvPr id="29" name="Text Box 6">
            <a:extLst>
              <a:ext uri="{FF2B5EF4-FFF2-40B4-BE49-F238E27FC236}">
                <a16:creationId xmlns="" xmlns:a16="http://schemas.microsoft.com/office/drawing/2014/main" id="{C3757690-00B6-46DB-975F-ABC21D29F81C}"/>
              </a:ext>
            </a:extLst>
          </p:cNvPr>
          <p:cNvSpPr txBox="1">
            <a:spLocks noChangeArrowheads="1"/>
          </p:cNvSpPr>
          <p:nvPr/>
        </p:nvSpPr>
        <p:spPr bwMode="auto">
          <a:xfrm>
            <a:off x="4315280" y="3826564"/>
            <a:ext cx="59372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sz="3600" dirty="0">
                <a:solidFill>
                  <a:srgbClr val="000000"/>
                </a:solidFill>
                <a:latin typeface=".VnTime" panose="020B7200000000000000" pitchFamily="34" charset="0"/>
                <a:cs typeface="Arial" panose="020B0604020202020204" pitchFamily="34" charset="0"/>
                <a:sym typeface="Arial" panose="020B0604020202020204" pitchFamily="34" charset="0"/>
              </a:rPr>
              <a:t>=</a:t>
            </a:r>
          </a:p>
        </p:txBody>
      </p:sp>
      <p:graphicFrame>
        <p:nvGraphicFramePr>
          <p:cNvPr id="30" name="Object 7">
            <a:extLst>
              <a:ext uri="{FF2B5EF4-FFF2-40B4-BE49-F238E27FC236}">
                <a16:creationId xmlns="" xmlns:a16="http://schemas.microsoft.com/office/drawing/2014/main" id="{885550FB-F4A5-4EF3-878D-0B0FF679613F}"/>
              </a:ext>
            </a:extLst>
          </p:cNvPr>
          <p:cNvGraphicFramePr>
            <a:graphicFrameLocks noChangeAspect="1"/>
          </p:cNvGraphicFramePr>
          <p:nvPr>
            <p:extLst>
              <p:ext uri="{D42A27DB-BD31-4B8C-83A1-F6EECF244321}">
                <p14:modId xmlns:p14="http://schemas.microsoft.com/office/powerpoint/2010/main" val="1235194335"/>
              </p:ext>
            </p:extLst>
          </p:nvPr>
        </p:nvGraphicFramePr>
        <p:xfrm>
          <a:off x="4847091" y="3642013"/>
          <a:ext cx="3962400" cy="957738"/>
        </p:xfrm>
        <a:graphic>
          <a:graphicData uri="http://schemas.openxmlformats.org/presentationml/2006/ole">
            <mc:AlternateContent xmlns:mc="http://schemas.openxmlformats.org/markup-compatibility/2006">
              <mc:Choice xmlns:v="urn:schemas-microsoft-com:vml" Requires="v">
                <p:oleObj spid="_x0000_s5144" name="Equation" r:id="rId8" imgW="1143000" imgH="393700" progId="Equation.3">
                  <p:embed/>
                </p:oleObj>
              </mc:Choice>
              <mc:Fallback>
                <p:oleObj name="Equation" r:id="rId8" imgW="1143000" imgH="393700" progId="Equation.3">
                  <p:embed/>
                  <p:pic>
                    <p:nvPicPr>
                      <p:cNvPr id="100359" name="Object 7">
                        <a:extLst>
                          <a:ext uri="{FF2B5EF4-FFF2-40B4-BE49-F238E27FC236}">
                            <a16:creationId xmlns="" xmlns:a16="http://schemas.microsoft.com/office/drawing/2014/main" id="{EA441661-19B7-4BE5-851B-29B730C4EA2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47091" y="3642013"/>
                        <a:ext cx="3962400" cy="957738"/>
                      </a:xfrm>
                      <a:prstGeom prst="rect">
                        <a:avLst/>
                      </a:prstGeom>
                      <a:noFill/>
                      <a:ln>
                        <a:noFill/>
                      </a:ln>
                      <a:effectLst/>
                    </p:spPr>
                  </p:pic>
                </p:oleObj>
              </mc:Fallback>
            </mc:AlternateContent>
          </a:graphicData>
        </a:graphic>
      </p:graphicFrame>
      <p:sp>
        <p:nvSpPr>
          <p:cNvPr id="31" name="Text Box 8">
            <a:extLst>
              <a:ext uri="{FF2B5EF4-FFF2-40B4-BE49-F238E27FC236}">
                <a16:creationId xmlns="" xmlns:a16="http://schemas.microsoft.com/office/drawing/2014/main" id="{9CBCB538-18BD-4FDE-AFD7-08F3F1849A19}"/>
              </a:ext>
            </a:extLst>
          </p:cNvPr>
          <p:cNvSpPr txBox="1">
            <a:spLocks noChangeArrowheads="1"/>
          </p:cNvSpPr>
          <p:nvPr/>
        </p:nvSpPr>
        <p:spPr bwMode="auto">
          <a:xfrm>
            <a:off x="1903140" y="2010001"/>
            <a:ext cx="8648700" cy="1200150"/>
          </a:xfrm>
          <a:prstGeom prst="rect">
            <a:avLst/>
          </a:prstGeom>
          <a:solidFill>
            <a:srgbClr val="FFFF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US" altLang="en-US" sz="2400" b="0" i="0" u="none" strike="noStrike" kern="0" cap="none" spc="0" normalizeH="0" baseline="0" noProof="0">
                <a:ln>
                  <a:noFill/>
                </a:ln>
                <a:solidFill>
                  <a:srgbClr val="663300"/>
                </a:solidFill>
                <a:effectLst/>
                <a:uLnTx/>
                <a:uFillTx/>
                <a:latin typeface=".VnTime" panose="020B7200000000000000" pitchFamily="34" charset="0"/>
                <a:cs typeface="Arial" panose="020B0604020202020204" pitchFamily="34" charset="0"/>
                <a:sym typeface="Arial" panose="020B0604020202020204" pitchFamily="34" charset="0"/>
              </a:rPr>
              <a:t>Lµ sè </a:t>
            </a:r>
            <a:r>
              <a:rPr kumimoji="0" lang="en-US" altLang="en-US" sz="2400" b="1" i="0" u="none" strike="noStrike" kern="0" cap="none" spc="0" normalizeH="0" baseline="0" noProof="0">
                <a:ln>
                  <a:noFill/>
                </a:ln>
                <a:solidFill>
                  <a:srgbClr val="0070C0"/>
                </a:solidFill>
                <a:effectLst/>
                <a:uLnTx/>
                <a:uFillTx/>
                <a:latin typeface=".VnTime" panose="020B7200000000000000" pitchFamily="34" charset="0"/>
                <a:cs typeface="Arial" panose="020B0604020202020204" pitchFamily="34" charset="0"/>
                <a:sym typeface="Arial" panose="020B0604020202020204" pitchFamily="34" charset="0"/>
              </a:rPr>
              <a:t>lîi nhuËn ngang nhau </a:t>
            </a:r>
            <a:r>
              <a:rPr kumimoji="0" lang="en-US" altLang="en-US" sz="2400" b="0" i="0" u="none" strike="noStrike" kern="0" cap="none" spc="0" normalizeH="0" baseline="0" noProof="0">
                <a:ln>
                  <a:noFill/>
                </a:ln>
                <a:solidFill>
                  <a:srgbClr val="663300"/>
                </a:solidFill>
                <a:effectLst/>
                <a:uLnTx/>
                <a:uFillTx/>
                <a:latin typeface=".VnTime" panose="020B7200000000000000" pitchFamily="34" charset="0"/>
                <a:cs typeface="Arial" panose="020B0604020202020204" pitchFamily="34" charset="0"/>
                <a:sym typeface="Arial" panose="020B0604020202020204" pitchFamily="34" charset="0"/>
              </a:rPr>
              <a:t>khi </a:t>
            </a:r>
            <a:r>
              <a:rPr kumimoji="0" lang="en-US" altLang="en-US" sz="2400" b="1" i="0" u="none" strike="noStrike" kern="0" cap="none" spc="0" normalizeH="0" baseline="0" noProof="0">
                <a:ln>
                  <a:noFill/>
                </a:ln>
                <a:solidFill>
                  <a:srgbClr val="3333CC"/>
                </a:solidFill>
                <a:effectLst/>
                <a:uLnTx/>
                <a:uFillTx/>
                <a:latin typeface=".VnTime" panose="020B7200000000000000" pitchFamily="34" charset="0"/>
                <a:cs typeface="Arial" panose="020B0604020202020204" pitchFamily="34" charset="0"/>
                <a:sym typeface="Arial" panose="020B0604020202020204" pitchFamily="34" charset="0"/>
              </a:rPr>
              <a:t>c¸c nhµ tư­ b¶n cã sè vèn b»ng nhau ®Çu t­ư vµo c¸c ngµnh kh¸c nhau </a:t>
            </a:r>
            <a:r>
              <a:rPr kumimoji="0" lang="en-US" altLang="en-US" sz="2400" b="0" i="0" u="none" strike="noStrike" kern="0" cap="none" spc="0" normalizeH="0" baseline="0" noProof="0">
                <a:ln>
                  <a:noFill/>
                </a:ln>
                <a:solidFill>
                  <a:srgbClr val="663300"/>
                </a:solidFill>
                <a:effectLst/>
                <a:uLnTx/>
                <a:uFillTx/>
                <a:latin typeface=".VnTime" panose="020B7200000000000000" pitchFamily="34" charset="0"/>
                <a:cs typeface="Arial" panose="020B0604020202020204" pitchFamily="34" charset="0"/>
                <a:sym typeface="Arial" panose="020B0604020202020204" pitchFamily="34" charset="0"/>
              </a:rPr>
              <a:t>dï cÊu t¹o hữu c¬ cña t­ư b¶n cã thÓ kh¸c nhau. </a:t>
            </a:r>
          </a:p>
        </p:txBody>
      </p:sp>
      <p:sp>
        <p:nvSpPr>
          <p:cNvPr id="32" name="Text Box 9">
            <a:extLst>
              <a:ext uri="{FF2B5EF4-FFF2-40B4-BE49-F238E27FC236}">
                <a16:creationId xmlns="" xmlns:a16="http://schemas.microsoft.com/office/drawing/2014/main" id="{0C6D1D35-4058-4BED-8AA1-4B8B173137D1}"/>
              </a:ext>
            </a:extLst>
          </p:cNvPr>
          <p:cNvSpPr txBox="1">
            <a:spLocks noChangeArrowheads="1"/>
          </p:cNvSpPr>
          <p:nvPr/>
        </p:nvSpPr>
        <p:spPr bwMode="auto">
          <a:xfrm>
            <a:off x="3010354" y="9447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vi-VN" altLang="en-US" sz="2400">
              <a:solidFill>
                <a:srgbClr val="000000"/>
              </a:solidFill>
              <a:latin typeface=".VnTime" panose="020B7200000000000000" pitchFamily="34" charset="0"/>
              <a:cs typeface="Arial" panose="020B0604020202020204" pitchFamily="34" charset="0"/>
              <a:sym typeface="Arial" panose="020B0604020202020204" pitchFamily="34" charset="0"/>
            </a:endParaRPr>
          </a:p>
        </p:txBody>
      </p:sp>
      <p:graphicFrame>
        <p:nvGraphicFramePr>
          <p:cNvPr id="34" name="Object 11">
            <a:extLst>
              <a:ext uri="{FF2B5EF4-FFF2-40B4-BE49-F238E27FC236}">
                <a16:creationId xmlns="" xmlns:a16="http://schemas.microsoft.com/office/drawing/2014/main" id="{F96C0F95-A498-49E3-BEC7-957A90163E94}"/>
              </a:ext>
            </a:extLst>
          </p:cNvPr>
          <p:cNvGraphicFramePr>
            <a:graphicFrameLocks noChangeAspect="1"/>
          </p:cNvGraphicFramePr>
          <p:nvPr>
            <p:extLst>
              <p:ext uri="{D42A27DB-BD31-4B8C-83A1-F6EECF244321}">
                <p14:modId xmlns:p14="http://schemas.microsoft.com/office/powerpoint/2010/main" val="1814206854"/>
              </p:ext>
            </p:extLst>
          </p:nvPr>
        </p:nvGraphicFramePr>
        <p:xfrm>
          <a:off x="5407027" y="1241570"/>
          <a:ext cx="698500" cy="731807"/>
        </p:xfrm>
        <a:graphic>
          <a:graphicData uri="http://schemas.openxmlformats.org/presentationml/2006/ole">
            <mc:AlternateContent xmlns:mc="http://schemas.openxmlformats.org/markup-compatibility/2006">
              <mc:Choice xmlns:v="urn:schemas-microsoft-com:vml" Requires="v">
                <p:oleObj spid="_x0000_s5145" name="Equation" r:id="rId10" imgW="152280" imgH="241200" progId="Equation.3">
                  <p:embed/>
                </p:oleObj>
              </mc:Choice>
              <mc:Fallback>
                <p:oleObj name="Equation" r:id="rId10" imgW="152280" imgH="241200" progId="Equation.3">
                  <p:embed/>
                  <p:pic>
                    <p:nvPicPr>
                      <p:cNvPr id="100363" name="Object 11">
                        <a:extLst>
                          <a:ext uri="{FF2B5EF4-FFF2-40B4-BE49-F238E27FC236}">
                            <a16:creationId xmlns="" xmlns:a16="http://schemas.microsoft.com/office/drawing/2014/main" id="{35467EA8-F864-4B75-9AC7-402C7C384CA3}"/>
                          </a:ext>
                        </a:extLst>
                      </p:cNvPr>
                      <p:cNvPicPr>
                        <a:picLocks noChangeAspect="1" noChangeArrowheads="1"/>
                      </p:cNvPicPr>
                      <p:nvPr/>
                    </p:nvPicPr>
                    <p:blipFill>
                      <a:blip r:embed="rId11"/>
                      <a:srcRect/>
                      <a:stretch>
                        <a:fillRect/>
                      </a:stretch>
                    </p:blipFill>
                    <p:spPr bwMode="auto">
                      <a:xfrm>
                        <a:off x="5407027" y="1241570"/>
                        <a:ext cx="698500" cy="731807"/>
                      </a:xfrm>
                      <a:prstGeom prst="rect">
                        <a:avLst/>
                      </a:prstGeom>
                      <a:noFill/>
                      <a:ln>
                        <a:noFill/>
                      </a:ln>
                      <a:effectLst/>
                    </p:spPr>
                  </p:pic>
                </p:oleObj>
              </mc:Fallback>
            </mc:AlternateContent>
          </a:graphicData>
        </a:graphic>
      </p:graphicFrame>
      <p:grpSp>
        <p:nvGrpSpPr>
          <p:cNvPr id="35" name="Group 34">
            <a:extLst>
              <a:ext uri="{FF2B5EF4-FFF2-40B4-BE49-F238E27FC236}">
                <a16:creationId xmlns="" xmlns:a16="http://schemas.microsoft.com/office/drawing/2014/main" id="{8A148409-154A-45EB-BD1B-309137B61B83}"/>
              </a:ext>
            </a:extLst>
          </p:cNvPr>
          <p:cNvGrpSpPr>
            <a:grpSpLocks/>
          </p:cNvGrpSpPr>
          <p:nvPr/>
        </p:nvGrpSpPr>
        <p:grpSpPr bwMode="auto">
          <a:xfrm>
            <a:off x="4642985" y="5249152"/>
            <a:ext cx="3352800" cy="890351"/>
            <a:chOff x="1968" y="2943"/>
            <a:chExt cx="2112" cy="825"/>
          </a:xfrm>
          <a:solidFill>
            <a:srgbClr val="D89F39"/>
          </a:solidFill>
        </p:grpSpPr>
        <p:sp>
          <p:nvSpPr>
            <p:cNvPr id="36" name="Rectangle 10">
              <a:extLst>
                <a:ext uri="{FF2B5EF4-FFF2-40B4-BE49-F238E27FC236}">
                  <a16:creationId xmlns="" xmlns:a16="http://schemas.microsoft.com/office/drawing/2014/main" id="{E9D6FA4C-2CD7-4F89-956E-C229AD7D36E2}"/>
                </a:ext>
              </a:extLst>
            </p:cNvPr>
            <p:cNvSpPr>
              <a:spLocks noChangeArrowheads="1"/>
            </p:cNvSpPr>
            <p:nvPr/>
          </p:nvSpPr>
          <p:spPr bwMode="auto">
            <a:xfrm>
              <a:off x="1968" y="3000"/>
              <a:ext cx="2112" cy="768"/>
            </a:xfrm>
            <a:prstGeom prst="rect">
              <a:avLst/>
            </a:prstGeom>
            <a:grpFill/>
            <a:ln w="9525">
              <a:solidFill>
                <a:srgbClr val="000000"/>
              </a:solidFill>
              <a:miter lim="800000"/>
              <a:headEnd/>
              <a:tailEnd/>
            </a:ln>
          </p:spPr>
          <p:txBody>
            <a:bodyPr wrap="none"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3600" b="0" i="0" u="none" strike="noStrike" kern="0" cap="none" spc="0" normalizeH="0" baseline="0" noProof="0" dirty="0">
                  <a:ln>
                    <a:noFill/>
                  </a:ln>
                  <a:solidFill>
                    <a:srgbClr val="FFFFFF"/>
                  </a:solidFill>
                  <a:effectLst/>
                  <a:uLnTx/>
                  <a:uFillTx/>
                  <a:latin typeface="Tahoma" panose="020B0604030504040204" pitchFamily="34" charset="0"/>
                </a:rPr>
                <a:t>P = p’. k</a:t>
              </a:r>
            </a:p>
          </p:txBody>
        </p:sp>
        <p:sp>
          <p:nvSpPr>
            <p:cNvPr id="37" name="Line 11">
              <a:extLst>
                <a:ext uri="{FF2B5EF4-FFF2-40B4-BE49-F238E27FC236}">
                  <a16:creationId xmlns="" xmlns:a16="http://schemas.microsoft.com/office/drawing/2014/main" id="{9BC5EBCB-8462-4D95-9C1C-09DBA17FDE97}"/>
                </a:ext>
              </a:extLst>
            </p:cNvPr>
            <p:cNvSpPr>
              <a:spLocks noChangeShapeType="1"/>
            </p:cNvSpPr>
            <p:nvPr/>
          </p:nvSpPr>
          <p:spPr bwMode="auto">
            <a:xfrm>
              <a:off x="2471" y="2943"/>
              <a:ext cx="192" cy="0"/>
            </a:xfrm>
            <a:prstGeom prst="line">
              <a:avLst/>
            </a:prstGeom>
            <a:grpFill/>
            <a:ln w="28575">
              <a:solidFill>
                <a:srgbClr val="FFFFFF"/>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ndParaRPr>
            </a:p>
          </p:txBody>
        </p:sp>
        <p:sp>
          <p:nvSpPr>
            <p:cNvPr id="38" name="Line 12">
              <a:extLst>
                <a:ext uri="{FF2B5EF4-FFF2-40B4-BE49-F238E27FC236}">
                  <a16:creationId xmlns="" xmlns:a16="http://schemas.microsoft.com/office/drawing/2014/main" id="{76374A42-6C3C-410B-AE26-5D34646099F5}"/>
                </a:ext>
              </a:extLst>
            </p:cNvPr>
            <p:cNvSpPr>
              <a:spLocks noChangeShapeType="1"/>
            </p:cNvSpPr>
            <p:nvPr/>
          </p:nvSpPr>
          <p:spPr bwMode="auto">
            <a:xfrm>
              <a:off x="3024" y="2943"/>
              <a:ext cx="192" cy="0"/>
            </a:xfrm>
            <a:prstGeom prst="line">
              <a:avLst/>
            </a:prstGeom>
            <a:grpFill/>
            <a:ln w="28575">
              <a:solidFill>
                <a:srgbClr val="FFFFFF"/>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ndParaRPr>
            </a:p>
          </p:txBody>
        </p:sp>
      </p:grpSp>
      <p:sp>
        <p:nvSpPr>
          <p:cNvPr id="39" name="TextBox 38">
            <a:extLst>
              <a:ext uri="{FF2B5EF4-FFF2-40B4-BE49-F238E27FC236}">
                <a16:creationId xmlns="" xmlns:a16="http://schemas.microsoft.com/office/drawing/2014/main" id="{D95D14B1-83C0-4A3E-9CA2-3EEFDB123155}"/>
              </a:ext>
            </a:extLst>
          </p:cNvPr>
          <p:cNvSpPr txBox="1"/>
          <p:nvPr/>
        </p:nvSpPr>
        <p:spPr>
          <a:xfrm>
            <a:off x="610523" y="1173388"/>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40" name="Group 21">
            <a:extLst>
              <a:ext uri="{FF2B5EF4-FFF2-40B4-BE49-F238E27FC236}">
                <a16:creationId xmlns="" xmlns:a16="http://schemas.microsoft.com/office/drawing/2014/main" id="{22D46020-5F2E-468B-95E2-A0B7642C9154}"/>
              </a:ext>
            </a:extLst>
          </p:cNvPr>
          <p:cNvGrpSpPr>
            <a:grpSpLocks/>
          </p:cNvGrpSpPr>
          <p:nvPr/>
        </p:nvGrpSpPr>
        <p:grpSpPr bwMode="auto">
          <a:xfrm flipV="1">
            <a:off x="185512" y="767772"/>
            <a:ext cx="9927317" cy="86916"/>
            <a:chOff x="269" y="-3698"/>
            <a:chExt cx="5298" cy="1751"/>
          </a:xfrm>
        </p:grpSpPr>
        <p:sp>
          <p:nvSpPr>
            <p:cNvPr id="41" name="Line 7">
              <a:extLst>
                <a:ext uri="{FF2B5EF4-FFF2-40B4-BE49-F238E27FC236}">
                  <a16:creationId xmlns="" xmlns:a16="http://schemas.microsoft.com/office/drawing/2014/main" id="{5DA0C97A-2DD7-4030-BFA7-05AAC646B0AA}"/>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 name="Line 8">
              <a:extLst>
                <a:ext uri="{FF2B5EF4-FFF2-40B4-BE49-F238E27FC236}">
                  <a16:creationId xmlns="" xmlns:a16="http://schemas.microsoft.com/office/drawing/2014/main" id="{D67C9928-6269-4448-8637-8E252FA3DC55}"/>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3" name="TextBox 42">
            <a:extLst>
              <a:ext uri="{FF2B5EF4-FFF2-40B4-BE49-F238E27FC236}">
                <a16:creationId xmlns="" xmlns:a16="http://schemas.microsoft.com/office/drawing/2014/main" id="{507F64BF-7461-4E9F-BAC2-6ADEE6246C6B}"/>
              </a:ext>
            </a:extLst>
          </p:cNvPr>
          <p:cNvSpPr txBox="1"/>
          <p:nvPr/>
        </p:nvSpPr>
        <p:spPr>
          <a:xfrm>
            <a:off x="1783670" y="1548336"/>
            <a:ext cx="3788229" cy="461665"/>
          </a:xfrm>
          <a:prstGeom prst="rect">
            <a:avLst/>
          </a:prstGeom>
          <a:noFill/>
        </p:spPr>
        <p:txBody>
          <a:bodyPr wrap="square">
            <a:spAutoFit/>
          </a:bodyPr>
          <a:lstStyle/>
          <a:p>
            <a:pPr marL="285750" indent="-285750" algn="l">
              <a:buFont typeface="Wingdings" panose="05000000000000000000" pitchFamily="2" charset="2"/>
              <a:buChar char="q"/>
            </a:pPr>
            <a:r>
              <a:rPr lang="vi-VN"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Lợi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nhuận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bình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quân</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45" name="TextBox 44">
            <a:extLst>
              <a:ext uri="{FF2B5EF4-FFF2-40B4-BE49-F238E27FC236}">
                <a16:creationId xmlns="" xmlns:a16="http://schemas.microsoft.com/office/drawing/2014/main" id="{5EF17C20-85A5-41E1-80BF-30E984AB93F7}"/>
              </a:ext>
            </a:extLst>
          </p:cNvPr>
          <p:cNvSpPr txBox="1"/>
          <p:nvPr/>
        </p:nvSpPr>
        <p:spPr>
          <a:xfrm>
            <a:off x="1921329" y="4689235"/>
            <a:ext cx="9777186" cy="400110"/>
          </a:xfrm>
          <a:prstGeom prst="rect">
            <a:avLst/>
          </a:prstGeom>
          <a:noFill/>
        </p:spPr>
        <p:txBody>
          <a:bodyPr wrap="square">
            <a:spAutoFit/>
          </a:bodyPr>
          <a:lstStyle/>
          <a:p>
            <a:r>
              <a:rPr lang="vi-VN" sz="2000" b="0" i="0" dirty="0">
                <a:solidFill>
                  <a:srgbClr val="010101"/>
                </a:solidFill>
                <a:effectLst/>
              </a:rPr>
              <a:t>Nếu ký hiệu giá trị tư bản ứng trước là K thì lợi nhuận bình quân được tính như sau:</a:t>
            </a:r>
            <a:endParaRPr lang="en-US" sz="2000" dirty="0"/>
          </a:p>
        </p:txBody>
      </p:sp>
      <p:cxnSp>
        <p:nvCxnSpPr>
          <p:cNvPr id="3" name="Straight Connector 2">
            <a:extLst>
              <a:ext uri="{FF2B5EF4-FFF2-40B4-BE49-F238E27FC236}">
                <a16:creationId xmlns="" xmlns:a16="http://schemas.microsoft.com/office/drawing/2014/main" id="{F066ACC7-B782-4224-9455-0DA411D163DA}"/>
              </a:ext>
            </a:extLst>
          </p:cNvPr>
          <p:cNvCxnSpPr/>
          <p:nvPr/>
        </p:nvCxnSpPr>
        <p:spPr>
          <a:xfrm>
            <a:off x="5397500" y="5438274"/>
            <a:ext cx="348798" cy="0"/>
          </a:xfrm>
          <a:prstGeom prst="line">
            <a:avLst/>
          </a:prstGeom>
        </p:spPr>
        <p:style>
          <a:lnRef idx="1">
            <a:schemeClr val="dk1"/>
          </a:lnRef>
          <a:fillRef idx="0">
            <a:schemeClr val="dk1"/>
          </a:fillRef>
          <a:effectRef idx="0">
            <a:schemeClr val="dk1"/>
          </a:effectRef>
          <a:fontRef idx="minor">
            <a:schemeClr val="tx1"/>
          </a:fontRef>
        </p:style>
      </p:cxnSp>
      <p:cxnSp>
        <p:nvCxnSpPr>
          <p:cNvPr id="5" name="Straight Connector 4">
            <a:extLst>
              <a:ext uri="{FF2B5EF4-FFF2-40B4-BE49-F238E27FC236}">
                <a16:creationId xmlns="" xmlns:a16="http://schemas.microsoft.com/office/drawing/2014/main" id="{DB3912AF-5EDD-43C2-B767-E8EEE374E448}"/>
              </a:ext>
            </a:extLst>
          </p:cNvPr>
          <p:cNvCxnSpPr/>
          <p:nvPr/>
        </p:nvCxnSpPr>
        <p:spPr>
          <a:xfrm>
            <a:off x="6319385" y="5438274"/>
            <a:ext cx="514552" cy="0"/>
          </a:xfrm>
          <a:prstGeom prst="line">
            <a:avLst/>
          </a:prstGeom>
        </p:spPr>
        <p:style>
          <a:lnRef idx="1">
            <a:schemeClr val="dk1"/>
          </a:lnRef>
          <a:fillRef idx="0">
            <a:schemeClr val="dk1"/>
          </a:fillRef>
          <a:effectRef idx="0">
            <a:schemeClr val="dk1"/>
          </a:effectRef>
          <a:fontRef idx="minor">
            <a:schemeClr val="tx1"/>
          </a:fontRef>
        </p:style>
      </p:cxnSp>
      <p:pic>
        <p:nvPicPr>
          <p:cNvPr id="23" name="Picture 22"/>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5191880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2">
            <a:extLst>
              <a:ext uri="{FF2B5EF4-FFF2-40B4-BE49-F238E27FC236}">
                <a16:creationId xmlns="" xmlns:a16="http://schemas.microsoft.com/office/drawing/2014/main" id="{B40C0E89-6BF9-48A8-9A9C-10BEA1210C77}"/>
              </a:ext>
            </a:extLst>
          </p:cNvPr>
          <p:cNvSpPr txBox="1">
            <a:spLocks noChangeArrowheads="1"/>
          </p:cNvSpPr>
          <p:nvPr/>
        </p:nvSpPr>
        <p:spPr bwMode="auto">
          <a:xfrm>
            <a:off x="5220017" y="997131"/>
            <a:ext cx="13557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sz="2800" b="1" dirty="0" err="1">
                <a:solidFill>
                  <a:srgbClr val="FF0000"/>
                </a:solidFill>
                <a:latin typeface="Times New Roman" panose="02020603050405020304" pitchFamily="18" charset="0"/>
                <a:cs typeface="Arial" panose="020B0604020202020204" pitchFamily="34" charset="0"/>
                <a:sym typeface="Arial" panose="020B0604020202020204" pitchFamily="34" charset="0"/>
              </a:rPr>
              <a:t>Bài</a:t>
            </a:r>
            <a:r>
              <a:rPr lang="en-US" altLang="en-US" sz="2800" b="1" dirty="0">
                <a:solidFill>
                  <a:srgbClr val="FF0000"/>
                </a:solidFill>
                <a:latin typeface="Times New Roman" panose="02020603050405020304" pitchFamily="18" charset="0"/>
                <a:cs typeface="Arial" panose="020B0604020202020204" pitchFamily="34" charset="0"/>
                <a:sym typeface="Arial" panose="020B0604020202020204" pitchFamily="34" charset="0"/>
              </a:rPr>
              <a:t> </a:t>
            </a:r>
            <a:r>
              <a:rPr lang="en-US" altLang="en-US" sz="2800" b="1" dirty="0" err="1">
                <a:solidFill>
                  <a:srgbClr val="FF0000"/>
                </a:solidFill>
                <a:latin typeface="Times New Roman" panose="02020603050405020304" pitchFamily="18" charset="0"/>
                <a:cs typeface="Arial" panose="020B0604020202020204" pitchFamily="34" charset="0"/>
                <a:sym typeface="Arial" panose="020B0604020202020204" pitchFamily="34" charset="0"/>
              </a:rPr>
              <a:t>tập</a:t>
            </a:r>
            <a:endParaRPr lang="en-US" altLang="en-US" sz="2800" b="1" dirty="0">
              <a:solidFill>
                <a:srgbClr val="FF0000"/>
              </a:solidFill>
              <a:latin typeface="Times New Roman" panose="02020603050405020304" pitchFamily="18" charset="0"/>
              <a:cs typeface="Arial" panose="020B0604020202020204" pitchFamily="34" charset="0"/>
              <a:sym typeface="Arial" panose="020B0604020202020204" pitchFamily="34" charset="0"/>
            </a:endParaRPr>
          </a:p>
        </p:txBody>
      </p:sp>
      <p:sp>
        <p:nvSpPr>
          <p:cNvPr id="194563" name="Rectangle 3">
            <a:extLst>
              <a:ext uri="{FF2B5EF4-FFF2-40B4-BE49-F238E27FC236}">
                <a16:creationId xmlns="" xmlns:a16="http://schemas.microsoft.com/office/drawing/2014/main" id="{9100BB9B-65CE-474C-A1EC-E552B80C9F02}"/>
              </a:ext>
            </a:extLst>
          </p:cNvPr>
          <p:cNvSpPr txBox="1">
            <a:spLocks noChangeArrowheads="1"/>
          </p:cNvSpPr>
          <p:nvPr/>
        </p:nvSpPr>
        <p:spPr bwMode="auto">
          <a:xfrm>
            <a:off x="1904999" y="1416231"/>
            <a:ext cx="86868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lnSpc>
                <a:spcPct val="130000"/>
              </a:lnSpc>
              <a:spcBef>
                <a:spcPct val="0"/>
              </a:spcBef>
              <a:spcAft>
                <a:spcPct val="0"/>
              </a:spcAft>
            </a:pPr>
            <a:r>
              <a:rPr lang="en-US" altLang="en-US" sz="2400" dirty="0" err="1">
                <a:solidFill>
                  <a:srgbClr val="000000"/>
                </a:solidFill>
                <a:cs typeface="Arial" panose="020B0604020202020204" pitchFamily="34" charset="0"/>
                <a:sym typeface="Arial" panose="020B0604020202020204" pitchFamily="34" charset="0"/>
              </a:rPr>
              <a:t>Giả</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sử</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xã</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hội</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có</a:t>
            </a:r>
            <a:r>
              <a:rPr lang="en-US" altLang="en-US" sz="2400" dirty="0">
                <a:solidFill>
                  <a:srgbClr val="000000"/>
                </a:solidFill>
                <a:cs typeface="Arial" panose="020B0604020202020204" pitchFamily="34" charset="0"/>
                <a:sym typeface="Arial" panose="020B0604020202020204" pitchFamily="34" charset="0"/>
              </a:rPr>
              <a:t> 3 </a:t>
            </a:r>
            <a:r>
              <a:rPr lang="en-US" altLang="en-US" sz="2400" dirty="0" err="1">
                <a:solidFill>
                  <a:srgbClr val="000000"/>
                </a:solidFill>
                <a:cs typeface="Arial" panose="020B0604020202020204" pitchFamily="34" charset="0"/>
                <a:sym typeface="Arial" panose="020B0604020202020204" pitchFamily="34" charset="0"/>
              </a:rPr>
              <a:t>ngành</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sản</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xuất</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với</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số</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liệu</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như</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sau</a:t>
            </a:r>
            <a:r>
              <a:rPr lang="en-US" altLang="en-US" sz="2400" dirty="0">
                <a:solidFill>
                  <a:srgbClr val="000000"/>
                </a:solidFill>
                <a:cs typeface="Arial" panose="020B0604020202020204" pitchFamily="34" charset="0"/>
                <a:sym typeface="Arial" panose="020B0604020202020204" pitchFamily="34" charset="0"/>
              </a:rPr>
              <a:t>:</a:t>
            </a:r>
          </a:p>
        </p:txBody>
      </p:sp>
      <p:graphicFrame>
        <p:nvGraphicFramePr>
          <p:cNvPr id="5" name="Group 4">
            <a:extLst>
              <a:ext uri="{FF2B5EF4-FFF2-40B4-BE49-F238E27FC236}">
                <a16:creationId xmlns="" xmlns:a16="http://schemas.microsoft.com/office/drawing/2014/main" id="{5F871822-73F6-49EC-8A0F-640347508D67}"/>
              </a:ext>
            </a:extLst>
          </p:cNvPr>
          <p:cNvGraphicFramePr>
            <a:graphicFrameLocks noGrp="1"/>
          </p:cNvGraphicFramePr>
          <p:nvPr>
            <p:extLst>
              <p:ext uri="{D42A27DB-BD31-4B8C-83A1-F6EECF244321}">
                <p14:modId xmlns:p14="http://schemas.microsoft.com/office/powerpoint/2010/main" val="1253539098"/>
              </p:ext>
            </p:extLst>
          </p:nvPr>
        </p:nvGraphicFramePr>
        <p:xfrm>
          <a:off x="2057400" y="1995351"/>
          <a:ext cx="8077200" cy="3018609"/>
        </p:xfrm>
        <a:graphic>
          <a:graphicData uri="http://schemas.openxmlformats.org/drawingml/2006/table">
            <a:tbl>
              <a:tblPr/>
              <a:tblGrid>
                <a:gridCol w="1981200">
                  <a:extLst>
                    <a:ext uri="{9D8B030D-6E8A-4147-A177-3AD203B41FA5}">
                      <a16:colId xmlns="" xmlns:a16="http://schemas.microsoft.com/office/drawing/2014/main" val="20000"/>
                    </a:ext>
                  </a:extLst>
                </a:gridCol>
                <a:gridCol w="2514600">
                  <a:extLst>
                    <a:ext uri="{9D8B030D-6E8A-4147-A177-3AD203B41FA5}">
                      <a16:colId xmlns="" xmlns:a16="http://schemas.microsoft.com/office/drawing/2014/main" val="20001"/>
                    </a:ext>
                  </a:extLst>
                </a:gridCol>
                <a:gridCol w="1524000">
                  <a:extLst>
                    <a:ext uri="{9D8B030D-6E8A-4147-A177-3AD203B41FA5}">
                      <a16:colId xmlns="" xmlns:a16="http://schemas.microsoft.com/office/drawing/2014/main" val="20002"/>
                    </a:ext>
                  </a:extLst>
                </a:gridCol>
                <a:gridCol w="2057400">
                  <a:extLst>
                    <a:ext uri="{9D8B030D-6E8A-4147-A177-3AD203B41FA5}">
                      <a16:colId xmlns="" xmlns:a16="http://schemas.microsoft.com/office/drawing/2014/main" val="20003"/>
                    </a:ext>
                  </a:extLst>
                </a:gridCol>
              </a:tblGrid>
              <a:tr h="1282839">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err="1">
                          <a:ln>
                            <a:noFill/>
                          </a:ln>
                          <a:solidFill>
                            <a:schemeClr val="tx1"/>
                          </a:solidFill>
                          <a:effectLst/>
                          <a:latin typeface="+mj-lt"/>
                        </a:rPr>
                        <a:t>Ngành</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sx</a:t>
                      </a:r>
                      <a:endParaRPr kumimoji="0" lang="en-US" sz="2400" b="0" i="0" u="none" strike="noStrike" cap="none" normalizeH="0" baseline="0" dirty="0">
                        <a:ln>
                          <a:noFill/>
                        </a:ln>
                        <a:solidFill>
                          <a:schemeClr val="tx1"/>
                        </a:solidFill>
                        <a:effectLst/>
                        <a:latin typeface="+mj-lt"/>
                      </a:endParaRP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err="1">
                          <a:ln>
                            <a:noFill/>
                          </a:ln>
                          <a:solidFill>
                            <a:schemeClr val="tx1"/>
                          </a:solidFill>
                          <a:effectLst/>
                          <a:latin typeface="+mj-lt"/>
                        </a:rPr>
                        <a:t>Tư</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bản</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đầu</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tư</a:t>
                      </a:r>
                      <a:endParaRPr kumimoji="0" lang="en-US" sz="2400" b="0" i="0" u="none" strike="noStrike" cap="none" normalizeH="0" baseline="0" dirty="0">
                        <a:ln>
                          <a:noFill/>
                        </a:ln>
                        <a:solidFill>
                          <a:schemeClr val="tx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a:t>
                      </a:r>
                      <a:r>
                        <a:rPr kumimoji="0" lang="en-US" sz="2400" b="0" i="0" u="none" strike="noStrike" cap="none" normalizeH="0" baseline="0" dirty="0" err="1">
                          <a:ln>
                            <a:noFill/>
                          </a:ln>
                          <a:solidFill>
                            <a:schemeClr val="tx1"/>
                          </a:solidFill>
                          <a:effectLst/>
                          <a:latin typeface="+mj-lt"/>
                        </a:rPr>
                        <a:t>triệu</a:t>
                      </a:r>
                      <a:r>
                        <a:rPr kumimoji="0" lang="en-US" sz="2400" b="0" i="0" u="none" strike="noStrike" cap="none" normalizeH="0" baseline="0" dirty="0">
                          <a:ln>
                            <a:noFill/>
                          </a:ln>
                          <a:solidFill>
                            <a:schemeClr val="tx1"/>
                          </a:solidFill>
                          <a:effectLst/>
                          <a:latin typeface="+mj-lt"/>
                        </a:rPr>
                        <a:t> USD)</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c/v</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m’</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622367">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Dệt</a:t>
                      </a: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320 </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4/1</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100%</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518216">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Da</a:t>
                      </a: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450</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5/1</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150%</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595187">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Cơ khí</a:t>
                      </a: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720</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7/2</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200%</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bl>
          </a:graphicData>
        </a:graphic>
      </p:graphicFrame>
      <p:sp>
        <p:nvSpPr>
          <p:cNvPr id="194591" name="Rectangle 31">
            <a:extLst>
              <a:ext uri="{FF2B5EF4-FFF2-40B4-BE49-F238E27FC236}">
                <a16:creationId xmlns="" xmlns:a16="http://schemas.microsoft.com/office/drawing/2014/main" id="{F0307FFE-0CE4-4E97-9F51-EC782764A929}"/>
              </a:ext>
            </a:extLst>
          </p:cNvPr>
          <p:cNvSpPr>
            <a:spLocks noChangeArrowheads="1"/>
          </p:cNvSpPr>
          <p:nvPr/>
        </p:nvSpPr>
        <p:spPr bwMode="auto">
          <a:xfrm>
            <a:off x="1904999" y="5013960"/>
            <a:ext cx="8382000" cy="1844040"/>
          </a:xfrm>
          <a:prstGeom prst="rect">
            <a:avLst/>
          </a:prstGeom>
          <a:solidFill>
            <a:schemeClr val="bg1"/>
          </a:solidFill>
          <a:ln>
            <a:noFill/>
          </a:ln>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lnSpc>
                <a:spcPct val="130000"/>
              </a:lnSpc>
              <a:spcBef>
                <a:spcPct val="20000"/>
              </a:spcBef>
              <a:spcAft>
                <a:spcPct val="0"/>
              </a:spcAft>
              <a:buClr>
                <a:srgbClr val="6611CC"/>
              </a:buClr>
              <a:buSzPct val="60000"/>
            </a:pPr>
            <a:r>
              <a:rPr lang="en-US" altLang="en-US" sz="2400" dirty="0">
                <a:solidFill>
                  <a:srgbClr val="000000"/>
                </a:solidFill>
              </a:rPr>
              <a:t>a. </a:t>
            </a:r>
            <a:r>
              <a:rPr lang="en-US" altLang="en-US" sz="2400" dirty="0" err="1">
                <a:solidFill>
                  <a:srgbClr val="000000"/>
                </a:solidFill>
              </a:rPr>
              <a:t>Tính</a:t>
            </a:r>
            <a:r>
              <a:rPr lang="en-US" altLang="en-US" sz="2400" dirty="0">
                <a:solidFill>
                  <a:srgbClr val="000000"/>
                </a:solidFill>
              </a:rPr>
              <a:t> </a:t>
            </a:r>
            <a:r>
              <a:rPr lang="en-US" altLang="en-US" sz="2400" dirty="0" err="1">
                <a:solidFill>
                  <a:srgbClr val="000000"/>
                </a:solidFill>
              </a:rPr>
              <a:t>tổng</a:t>
            </a:r>
            <a:r>
              <a:rPr lang="en-US" altLang="en-US" sz="2400" dirty="0">
                <a:solidFill>
                  <a:srgbClr val="000000"/>
                </a:solidFill>
              </a:rPr>
              <a:t> </a:t>
            </a:r>
            <a:r>
              <a:rPr lang="en-US" altLang="en-US" sz="2400" dirty="0" err="1">
                <a:solidFill>
                  <a:srgbClr val="000000"/>
                </a:solidFill>
              </a:rPr>
              <a:t>giá</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a:t>
            </a:r>
            <a:r>
              <a:rPr lang="en-US" altLang="en-US" sz="2400" dirty="0" err="1">
                <a:solidFill>
                  <a:srgbClr val="000000"/>
                </a:solidFill>
              </a:rPr>
              <a:t>sản</a:t>
            </a:r>
            <a:r>
              <a:rPr lang="en-US" altLang="en-US" sz="2400" dirty="0">
                <a:solidFill>
                  <a:srgbClr val="000000"/>
                </a:solidFill>
              </a:rPr>
              <a:t> </a:t>
            </a:r>
            <a:r>
              <a:rPr lang="en-US" altLang="en-US" sz="2400" dirty="0" err="1">
                <a:solidFill>
                  <a:srgbClr val="000000"/>
                </a:solidFill>
              </a:rPr>
              <a:t>phẩm</a:t>
            </a:r>
            <a:r>
              <a:rPr lang="en-US" altLang="en-US" sz="2400" dirty="0">
                <a:solidFill>
                  <a:srgbClr val="000000"/>
                </a:solidFill>
              </a:rPr>
              <a:t> </a:t>
            </a:r>
            <a:r>
              <a:rPr lang="en-US" altLang="en-US" sz="2400" dirty="0" err="1">
                <a:solidFill>
                  <a:srgbClr val="000000"/>
                </a:solidFill>
              </a:rPr>
              <a:t>của</a:t>
            </a:r>
            <a:r>
              <a:rPr lang="en-US" altLang="en-US" sz="2400" dirty="0">
                <a:solidFill>
                  <a:srgbClr val="000000"/>
                </a:solidFill>
              </a:rPr>
              <a:t> </a:t>
            </a:r>
            <a:r>
              <a:rPr lang="en-US" altLang="en-US" sz="2400" dirty="0" err="1">
                <a:solidFill>
                  <a:srgbClr val="000000"/>
                </a:solidFill>
              </a:rPr>
              <a:t>mỗi</a:t>
            </a:r>
            <a:r>
              <a:rPr lang="en-US" altLang="en-US" sz="2400" dirty="0">
                <a:solidFill>
                  <a:srgbClr val="000000"/>
                </a:solidFill>
              </a:rPr>
              <a:t> </a:t>
            </a:r>
            <a:r>
              <a:rPr lang="en-US" altLang="en-US" sz="2400" dirty="0" err="1">
                <a:solidFill>
                  <a:srgbClr val="000000"/>
                </a:solidFill>
              </a:rPr>
              <a:t>ngành</a:t>
            </a:r>
            <a:endParaRPr lang="en-US" altLang="en-US" sz="2400" dirty="0">
              <a:solidFill>
                <a:srgbClr val="000000"/>
              </a:solidFill>
            </a:endParaRPr>
          </a:p>
          <a:p>
            <a:pPr defTabSz="914400" fontAlgn="base">
              <a:lnSpc>
                <a:spcPct val="130000"/>
              </a:lnSpc>
              <a:spcBef>
                <a:spcPct val="20000"/>
              </a:spcBef>
              <a:spcAft>
                <a:spcPct val="0"/>
              </a:spcAft>
              <a:buClr>
                <a:srgbClr val="6611CC"/>
              </a:buClr>
              <a:buSzPct val="60000"/>
            </a:pPr>
            <a:r>
              <a:rPr lang="en-US" altLang="en-US" sz="2400" dirty="0">
                <a:solidFill>
                  <a:srgbClr val="000000"/>
                </a:solidFill>
              </a:rPr>
              <a:t>b. </a:t>
            </a:r>
            <a:r>
              <a:rPr lang="en-US" altLang="en-US" sz="2400" dirty="0" err="1">
                <a:solidFill>
                  <a:srgbClr val="000000"/>
                </a:solidFill>
              </a:rPr>
              <a:t>Đầu</a:t>
            </a:r>
            <a:r>
              <a:rPr lang="en-US" altLang="en-US" sz="2400" dirty="0">
                <a:solidFill>
                  <a:srgbClr val="000000"/>
                </a:solidFill>
              </a:rPr>
              <a:t> </a:t>
            </a:r>
            <a:r>
              <a:rPr lang="en-US" altLang="en-US" sz="2400" dirty="0" err="1">
                <a:solidFill>
                  <a:srgbClr val="000000"/>
                </a:solidFill>
              </a:rPr>
              <a:t>tư</a:t>
            </a:r>
            <a:r>
              <a:rPr lang="en-US" altLang="en-US" sz="2400" dirty="0">
                <a:solidFill>
                  <a:srgbClr val="000000"/>
                </a:solidFill>
              </a:rPr>
              <a:t> </a:t>
            </a:r>
            <a:r>
              <a:rPr lang="en-US" altLang="en-US" sz="2400" dirty="0" err="1">
                <a:solidFill>
                  <a:srgbClr val="000000"/>
                </a:solidFill>
              </a:rPr>
              <a:t>vào</a:t>
            </a:r>
            <a:r>
              <a:rPr lang="en-US" altLang="en-US" sz="2400" dirty="0">
                <a:solidFill>
                  <a:srgbClr val="000000"/>
                </a:solidFill>
              </a:rPr>
              <a:t> </a:t>
            </a:r>
            <a:r>
              <a:rPr lang="en-US" altLang="en-US" sz="2400" dirty="0" err="1">
                <a:solidFill>
                  <a:srgbClr val="000000"/>
                </a:solidFill>
              </a:rPr>
              <a:t>ngành</a:t>
            </a:r>
            <a:r>
              <a:rPr lang="en-US" altLang="en-US" sz="2400" dirty="0">
                <a:solidFill>
                  <a:srgbClr val="000000"/>
                </a:solidFill>
              </a:rPr>
              <a:t> </a:t>
            </a:r>
            <a:r>
              <a:rPr lang="en-US" altLang="en-US" sz="2400" dirty="0" err="1">
                <a:solidFill>
                  <a:srgbClr val="000000"/>
                </a:solidFill>
              </a:rPr>
              <a:t>nào</a:t>
            </a:r>
            <a:r>
              <a:rPr lang="en-US" altLang="en-US" sz="2400" dirty="0">
                <a:solidFill>
                  <a:srgbClr val="000000"/>
                </a:solidFill>
              </a:rPr>
              <a:t> </a:t>
            </a:r>
            <a:r>
              <a:rPr lang="en-US" altLang="en-US" sz="2400" dirty="0" err="1">
                <a:solidFill>
                  <a:srgbClr val="000000"/>
                </a:solidFill>
              </a:rPr>
              <a:t>là</a:t>
            </a:r>
            <a:r>
              <a:rPr lang="en-US" altLang="en-US" sz="2400" dirty="0">
                <a:solidFill>
                  <a:srgbClr val="000000"/>
                </a:solidFill>
              </a:rPr>
              <a:t> </a:t>
            </a:r>
            <a:r>
              <a:rPr lang="en-US" altLang="en-US" sz="2400" dirty="0" err="1">
                <a:solidFill>
                  <a:srgbClr val="000000"/>
                </a:solidFill>
              </a:rPr>
              <a:t>có</a:t>
            </a:r>
            <a:r>
              <a:rPr lang="en-US" altLang="en-US" sz="2400" dirty="0">
                <a:solidFill>
                  <a:srgbClr val="000000"/>
                </a:solidFill>
              </a:rPr>
              <a:t> </a:t>
            </a:r>
            <a:r>
              <a:rPr lang="en-US" altLang="en-US" sz="2400" dirty="0" err="1">
                <a:solidFill>
                  <a:srgbClr val="000000"/>
                </a:solidFill>
              </a:rPr>
              <a:t>lợi</a:t>
            </a:r>
            <a:r>
              <a:rPr lang="en-US" altLang="en-US" sz="2400" dirty="0">
                <a:solidFill>
                  <a:srgbClr val="000000"/>
                </a:solidFill>
              </a:rPr>
              <a:t> </a:t>
            </a:r>
            <a:r>
              <a:rPr lang="en-US" altLang="en-US" sz="2400" dirty="0" err="1">
                <a:solidFill>
                  <a:srgbClr val="000000"/>
                </a:solidFill>
              </a:rPr>
              <a:t>nhất</a:t>
            </a:r>
            <a:endParaRPr lang="en-US" altLang="en-US" sz="2400" dirty="0">
              <a:solidFill>
                <a:srgbClr val="000000"/>
              </a:solidFill>
            </a:endParaRPr>
          </a:p>
          <a:p>
            <a:pPr defTabSz="914400" fontAlgn="base">
              <a:lnSpc>
                <a:spcPct val="130000"/>
              </a:lnSpc>
              <a:spcBef>
                <a:spcPct val="20000"/>
              </a:spcBef>
              <a:spcAft>
                <a:spcPct val="0"/>
              </a:spcAft>
              <a:buClr>
                <a:srgbClr val="6611CC"/>
              </a:buClr>
              <a:buSzPct val="60000"/>
            </a:pPr>
            <a:r>
              <a:rPr lang="en-US" altLang="en-US" sz="2400" dirty="0">
                <a:solidFill>
                  <a:srgbClr val="000000"/>
                </a:solidFill>
              </a:rPr>
              <a:t>c. </a:t>
            </a:r>
            <a:r>
              <a:rPr lang="en-US" altLang="en-US" sz="2400" dirty="0" err="1">
                <a:solidFill>
                  <a:srgbClr val="000000"/>
                </a:solidFill>
              </a:rPr>
              <a:t>Tính</a:t>
            </a:r>
            <a:r>
              <a:rPr lang="en-US" altLang="en-US" sz="2400" dirty="0">
                <a:solidFill>
                  <a:srgbClr val="000000"/>
                </a:solidFill>
              </a:rPr>
              <a:t> </a:t>
            </a:r>
            <a:r>
              <a:rPr lang="en-US" altLang="en-US" sz="2400" dirty="0" err="1">
                <a:solidFill>
                  <a:srgbClr val="000000"/>
                </a:solidFill>
              </a:rPr>
              <a:t>tỉ</a:t>
            </a:r>
            <a:r>
              <a:rPr lang="en-US" altLang="en-US" sz="2400" dirty="0">
                <a:solidFill>
                  <a:srgbClr val="000000"/>
                </a:solidFill>
              </a:rPr>
              <a:t> </a:t>
            </a:r>
            <a:r>
              <a:rPr lang="en-US" altLang="en-US" sz="2400" dirty="0" err="1">
                <a:solidFill>
                  <a:srgbClr val="000000"/>
                </a:solidFill>
              </a:rPr>
              <a:t>suất</a:t>
            </a:r>
            <a:r>
              <a:rPr lang="en-US" altLang="en-US" sz="2400" dirty="0">
                <a:solidFill>
                  <a:srgbClr val="000000"/>
                </a:solidFill>
              </a:rPr>
              <a:t> </a:t>
            </a:r>
            <a:r>
              <a:rPr lang="en-US" altLang="en-US" sz="2400" dirty="0" err="1">
                <a:solidFill>
                  <a:srgbClr val="000000"/>
                </a:solidFill>
              </a:rPr>
              <a:t>lợi</a:t>
            </a:r>
            <a:r>
              <a:rPr lang="en-US" altLang="en-US" sz="2400" dirty="0">
                <a:solidFill>
                  <a:srgbClr val="000000"/>
                </a:solidFill>
              </a:rPr>
              <a:t> </a:t>
            </a:r>
            <a:r>
              <a:rPr lang="en-US" altLang="en-US" sz="2400" dirty="0" err="1">
                <a:solidFill>
                  <a:srgbClr val="000000"/>
                </a:solidFill>
              </a:rPr>
              <a:t>nhuận</a:t>
            </a:r>
            <a:r>
              <a:rPr lang="en-US" altLang="en-US" sz="2400" dirty="0">
                <a:solidFill>
                  <a:srgbClr val="000000"/>
                </a:solidFill>
              </a:rPr>
              <a:t> </a:t>
            </a:r>
            <a:r>
              <a:rPr lang="en-US" altLang="en-US" sz="2400" dirty="0" err="1">
                <a:solidFill>
                  <a:srgbClr val="000000"/>
                </a:solidFill>
              </a:rPr>
              <a:t>bình</a:t>
            </a:r>
            <a:r>
              <a:rPr lang="en-US" altLang="en-US" sz="2400" dirty="0">
                <a:solidFill>
                  <a:srgbClr val="000000"/>
                </a:solidFill>
              </a:rPr>
              <a:t> </a:t>
            </a:r>
            <a:r>
              <a:rPr lang="en-US" altLang="en-US" sz="2400" dirty="0" err="1">
                <a:solidFill>
                  <a:srgbClr val="000000"/>
                </a:solidFill>
              </a:rPr>
              <a:t>quân</a:t>
            </a:r>
            <a:r>
              <a:rPr lang="en-US" altLang="en-US" sz="2400" dirty="0">
                <a:solidFill>
                  <a:srgbClr val="000000"/>
                </a:solidFill>
              </a:rPr>
              <a:t> </a:t>
            </a:r>
            <a:r>
              <a:rPr lang="en-US" altLang="en-US" sz="2400" dirty="0" err="1">
                <a:solidFill>
                  <a:srgbClr val="000000"/>
                </a:solidFill>
              </a:rPr>
              <a:t>của</a:t>
            </a:r>
            <a:r>
              <a:rPr lang="en-US" altLang="en-US" sz="2400" dirty="0">
                <a:solidFill>
                  <a:srgbClr val="000000"/>
                </a:solidFill>
              </a:rPr>
              <a:t> </a:t>
            </a:r>
            <a:r>
              <a:rPr lang="en-US" altLang="en-US" sz="2400" dirty="0" err="1">
                <a:solidFill>
                  <a:srgbClr val="000000"/>
                </a:solidFill>
              </a:rPr>
              <a:t>các</a:t>
            </a:r>
            <a:r>
              <a:rPr lang="en-US" altLang="en-US" sz="2400" dirty="0">
                <a:solidFill>
                  <a:srgbClr val="000000"/>
                </a:solidFill>
              </a:rPr>
              <a:t> </a:t>
            </a:r>
            <a:r>
              <a:rPr lang="en-US" altLang="en-US" sz="2400" dirty="0" err="1">
                <a:solidFill>
                  <a:srgbClr val="000000"/>
                </a:solidFill>
              </a:rPr>
              <a:t>ngành</a:t>
            </a:r>
            <a:endParaRPr lang="en-US" altLang="en-US" sz="2400" dirty="0">
              <a:solidFill>
                <a:srgbClr val="000000"/>
              </a:solidFill>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31">
            <a:extLst>
              <a:ext uri="{FF2B5EF4-FFF2-40B4-BE49-F238E27FC236}">
                <a16:creationId xmlns="" xmlns:a16="http://schemas.microsoft.com/office/drawing/2014/main" id="{240AE901-4CEE-4671-B34B-05B66605AB73}"/>
              </a:ext>
            </a:extLst>
          </p:cNvPr>
          <p:cNvSpPr>
            <a:spLocks noChangeArrowheads="1"/>
          </p:cNvSpPr>
          <p:nvPr/>
        </p:nvSpPr>
        <p:spPr bwMode="auto">
          <a:xfrm>
            <a:off x="911226" y="1348526"/>
            <a:ext cx="9398000" cy="1660924"/>
          </a:xfrm>
          <a:prstGeom prst="rect">
            <a:avLst/>
          </a:prstGeom>
          <a:noFill/>
          <a:ln>
            <a:noFill/>
          </a:ln>
        </p:spPr>
        <p:txBody>
          <a:bodyPr/>
          <a:lstStyle>
            <a:lvl1pPr marL="6350" indent="465138">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indent="0" defTabSz="914400" fontAlgn="base">
              <a:lnSpc>
                <a:spcPct val="130000"/>
              </a:lnSpc>
              <a:spcBef>
                <a:spcPct val="20000"/>
              </a:spcBef>
              <a:spcAft>
                <a:spcPct val="0"/>
              </a:spcAft>
              <a:buClr>
                <a:srgbClr val="6611CC"/>
              </a:buClr>
              <a:buSzPct val="60000"/>
              <a:defRPr/>
            </a:pPr>
            <a:r>
              <a:rPr lang="en-US" b="1" dirty="0">
                <a:solidFill>
                  <a:srgbClr val="000000"/>
                </a:solidFill>
                <a:latin typeface="Arial" panose="020B0604020202020204" pitchFamily="34" charset="0"/>
              </a:rPr>
              <a:t>a)</a:t>
            </a:r>
            <a:r>
              <a:rPr lang="en-US" b="1" dirty="0" err="1">
                <a:solidFill>
                  <a:srgbClr val="000000"/>
                </a:solidFill>
                <a:latin typeface="Arial" panose="020B0604020202020204" pitchFamily="34" charset="0"/>
              </a:rPr>
              <a:t>Tính</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tổng</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giá</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trị</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sản</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phẩm</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của</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mỗi</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ngành</a:t>
            </a:r>
            <a:endParaRPr lang="en-US" b="1" dirty="0">
              <a:solidFill>
                <a:srgbClr val="000000"/>
              </a:solidFill>
              <a:latin typeface="Arial" panose="020B0604020202020204" pitchFamily="34" charset="0"/>
            </a:endParaRPr>
          </a:p>
          <a:p>
            <a:pPr defTabSz="914400" fontAlgn="base">
              <a:lnSpc>
                <a:spcPct val="130000"/>
              </a:lnSpc>
              <a:spcBef>
                <a:spcPct val="20000"/>
              </a:spcBef>
              <a:spcAft>
                <a:spcPct val="0"/>
              </a:spcAft>
              <a:buClr>
                <a:srgbClr val="6611CC"/>
              </a:buClr>
              <a:buSzPct val="60000"/>
              <a:defRPr/>
            </a:pPr>
            <a:r>
              <a:rPr lang="en-US" dirty="0">
                <a:solidFill>
                  <a:srgbClr val="000000"/>
                </a:solidFill>
                <a:latin typeface="Arial" panose="020B0604020202020204" pitchFamily="34" charset="0"/>
              </a:rPr>
              <a:t>C+V = 320; C/V=4/1 </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Arial" panose="020B0604020202020204" pitchFamily="34" charset="0"/>
              </a:rPr>
              <a:t>Nên</a:t>
            </a:r>
            <a:r>
              <a:rPr lang="en-US" dirty="0">
                <a:solidFill>
                  <a:srgbClr val="000000"/>
                </a:solidFill>
                <a:latin typeface="Arial" panose="020B0604020202020204" pitchFamily="34" charset="0"/>
              </a:rPr>
              <a:t> C= 256, V= 64</a:t>
            </a:r>
          </a:p>
          <a:p>
            <a:pPr defTabSz="914400" fontAlgn="base">
              <a:lnSpc>
                <a:spcPct val="130000"/>
              </a:lnSpc>
              <a:spcBef>
                <a:spcPct val="20000"/>
              </a:spcBef>
              <a:spcAft>
                <a:spcPct val="0"/>
              </a:spcAft>
              <a:buClr>
                <a:srgbClr val="6611CC"/>
              </a:buClr>
              <a:buSzPct val="60000"/>
              <a:defRPr/>
            </a:pPr>
            <a:r>
              <a:rPr lang="en-US" dirty="0">
                <a:solidFill>
                  <a:srgbClr val="000000"/>
                </a:solidFill>
                <a:latin typeface="Arial" panose="020B0604020202020204" pitchFamily="34" charset="0"/>
              </a:rPr>
              <a:t>m’= m/V do </a:t>
            </a:r>
            <a:r>
              <a:rPr lang="en-US" dirty="0" err="1">
                <a:solidFill>
                  <a:srgbClr val="000000"/>
                </a:solidFill>
                <a:latin typeface="Arial" panose="020B0604020202020204" pitchFamily="34" charset="0"/>
              </a:rPr>
              <a:t>đó</a:t>
            </a:r>
            <a:r>
              <a:rPr lang="en-US" dirty="0">
                <a:solidFill>
                  <a:srgbClr val="000000"/>
                </a:solidFill>
                <a:latin typeface="Arial" panose="020B0604020202020204" pitchFamily="34" charset="0"/>
              </a:rPr>
              <a:t> m=</a:t>
            </a:r>
            <a:r>
              <a:rPr lang="en-US" dirty="0" err="1">
                <a:solidFill>
                  <a:srgbClr val="000000"/>
                </a:solidFill>
                <a:latin typeface="Arial" panose="020B0604020202020204" pitchFamily="34" charset="0"/>
              </a:rPr>
              <a:t>m’.V</a:t>
            </a:r>
            <a:r>
              <a:rPr lang="en-US" dirty="0">
                <a:solidFill>
                  <a:srgbClr val="000000"/>
                </a:solidFill>
                <a:latin typeface="Arial" panose="020B0604020202020204" pitchFamily="34" charset="0"/>
              </a:rPr>
              <a:t>= 100%.64=64</a:t>
            </a:r>
          </a:p>
          <a:p>
            <a:pPr defTabSz="914400" fontAlgn="base">
              <a:lnSpc>
                <a:spcPct val="130000"/>
              </a:lnSpc>
              <a:spcBef>
                <a:spcPct val="20000"/>
              </a:spcBef>
              <a:spcAft>
                <a:spcPct val="0"/>
              </a:spcAft>
              <a:buClr>
                <a:srgbClr val="6611CC"/>
              </a:buClr>
              <a:buSzPct val="60000"/>
              <a:defRPr/>
            </a:pPr>
            <a:r>
              <a:rPr lang="en-US" sz="2400" b="1" dirty="0">
                <a:solidFill>
                  <a:srgbClr val="000000"/>
                </a:solidFill>
                <a:latin typeface="Arial" panose="020B0604020202020204" pitchFamily="34" charset="0"/>
              </a:rPr>
              <a:t> </a:t>
            </a:r>
          </a:p>
        </p:txBody>
      </p:sp>
      <p:sp>
        <p:nvSpPr>
          <p:cNvPr id="195587" name="Rectangle 31">
            <a:extLst>
              <a:ext uri="{FF2B5EF4-FFF2-40B4-BE49-F238E27FC236}">
                <a16:creationId xmlns="" xmlns:a16="http://schemas.microsoft.com/office/drawing/2014/main" id="{D5E13784-3EA1-4EFB-B093-D9E3414E0D4A}"/>
              </a:ext>
            </a:extLst>
          </p:cNvPr>
          <p:cNvSpPr>
            <a:spLocks noChangeArrowheads="1"/>
          </p:cNvSpPr>
          <p:nvPr/>
        </p:nvSpPr>
        <p:spPr bwMode="auto">
          <a:xfrm>
            <a:off x="450308" y="2692100"/>
            <a:ext cx="8945563" cy="190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20000"/>
              </a:spcBef>
              <a:spcAft>
                <a:spcPct val="0"/>
              </a:spcAft>
              <a:buClr>
                <a:srgbClr val="6611CC"/>
              </a:buClr>
              <a:buSzPct val="60000"/>
            </a:pPr>
            <a:r>
              <a:rPr lang="en-US" altLang="en-US" b="1" dirty="0">
                <a:solidFill>
                  <a:srgbClr val="000000"/>
                </a:solidFill>
              </a:rPr>
              <a:t>b) </a:t>
            </a:r>
            <a:r>
              <a:rPr lang="en-US" altLang="en-US" b="1" dirty="0" err="1">
                <a:solidFill>
                  <a:srgbClr val="000000"/>
                </a:solidFill>
              </a:rPr>
              <a:t>Muốn</a:t>
            </a:r>
            <a:r>
              <a:rPr lang="en-US" altLang="en-US" b="1" dirty="0">
                <a:solidFill>
                  <a:srgbClr val="000000"/>
                </a:solidFill>
              </a:rPr>
              <a:t> </a:t>
            </a:r>
            <a:r>
              <a:rPr lang="en-US" altLang="en-US" b="1" dirty="0" err="1">
                <a:solidFill>
                  <a:srgbClr val="000000"/>
                </a:solidFill>
              </a:rPr>
              <a:t>biết</a:t>
            </a:r>
            <a:r>
              <a:rPr lang="en-US" altLang="en-US" b="1" dirty="0">
                <a:solidFill>
                  <a:srgbClr val="000000"/>
                </a:solidFill>
              </a:rPr>
              <a:t> </a:t>
            </a:r>
            <a:r>
              <a:rPr lang="en-US" altLang="en-US" b="1" dirty="0" err="1">
                <a:solidFill>
                  <a:srgbClr val="000000"/>
                </a:solidFill>
              </a:rPr>
              <a:t>đầu</a:t>
            </a:r>
            <a:r>
              <a:rPr lang="en-US" altLang="en-US" b="1" dirty="0">
                <a:solidFill>
                  <a:srgbClr val="000000"/>
                </a:solidFill>
              </a:rPr>
              <a:t> </a:t>
            </a:r>
            <a:r>
              <a:rPr lang="en-US" altLang="en-US" b="1" dirty="0" err="1">
                <a:solidFill>
                  <a:srgbClr val="000000"/>
                </a:solidFill>
              </a:rPr>
              <a:t>tư</a:t>
            </a:r>
            <a:r>
              <a:rPr lang="en-US" altLang="en-US" b="1" dirty="0">
                <a:solidFill>
                  <a:srgbClr val="000000"/>
                </a:solidFill>
              </a:rPr>
              <a:t> </a:t>
            </a:r>
            <a:r>
              <a:rPr lang="en-US" altLang="en-US" b="1" dirty="0" err="1">
                <a:solidFill>
                  <a:srgbClr val="000000"/>
                </a:solidFill>
              </a:rPr>
              <a:t>vào</a:t>
            </a:r>
            <a:r>
              <a:rPr lang="en-US" altLang="en-US" b="1" dirty="0">
                <a:solidFill>
                  <a:srgbClr val="000000"/>
                </a:solidFill>
              </a:rPr>
              <a:t> </a:t>
            </a:r>
            <a:r>
              <a:rPr lang="en-US" altLang="en-US" b="1" dirty="0" err="1">
                <a:solidFill>
                  <a:srgbClr val="000000"/>
                </a:solidFill>
              </a:rPr>
              <a:t>ngành</a:t>
            </a:r>
            <a:r>
              <a:rPr lang="en-US" altLang="en-US" b="1" dirty="0">
                <a:solidFill>
                  <a:srgbClr val="000000"/>
                </a:solidFill>
              </a:rPr>
              <a:t> </a:t>
            </a:r>
            <a:r>
              <a:rPr lang="en-US" altLang="en-US" b="1" dirty="0" err="1">
                <a:solidFill>
                  <a:srgbClr val="000000"/>
                </a:solidFill>
              </a:rPr>
              <a:t>nào</a:t>
            </a:r>
            <a:r>
              <a:rPr lang="en-US" altLang="en-US" b="1" dirty="0">
                <a:solidFill>
                  <a:srgbClr val="000000"/>
                </a:solidFill>
              </a:rPr>
              <a:t> </a:t>
            </a:r>
            <a:r>
              <a:rPr lang="en-US" altLang="en-US" b="1" dirty="0" err="1">
                <a:solidFill>
                  <a:srgbClr val="000000"/>
                </a:solidFill>
              </a:rPr>
              <a:t>có</a:t>
            </a:r>
            <a:r>
              <a:rPr lang="en-US" altLang="en-US" b="1" dirty="0">
                <a:solidFill>
                  <a:srgbClr val="000000"/>
                </a:solidFill>
              </a:rPr>
              <a:t> </a:t>
            </a:r>
            <a:r>
              <a:rPr lang="en-US" altLang="en-US" b="1" dirty="0" err="1">
                <a:solidFill>
                  <a:srgbClr val="000000"/>
                </a:solidFill>
              </a:rPr>
              <a:t>lợi</a:t>
            </a:r>
            <a:r>
              <a:rPr lang="en-US" altLang="en-US" b="1" dirty="0">
                <a:solidFill>
                  <a:srgbClr val="000000"/>
                </a:solidFill>
              </a:rPr>
              <a:t> </a:t>
            </a:r>
            <a:r>
              <a:rPr lang="en-US" altLang="en-US" b="1" dirty="0" err="1">
                <a:solidFill>
                  <a:srgbClr val="000000"/>
                </a:solidFill>
              </a:rPr>
              <a:t>thì</a:t>
            </a:r>
            <a:r>
              <a:rPr lang="en-US" altLang="en-US" b="1" dirty="0">
                <a:solidFill>
                  <a:srgbClr val="000000"/>
                </a:solidFill>
              </a:rPr>
              <a:t> </a:t>
            </a:r>
            <a:r>
              <a:rPr lang="en-US" altLang="en-US" b="1" dirty="0" err="1">
                <a:solidFill>
                  <a:srgbClr val="000000"/>
                </a:solidFill>
              </a:rPr>
              <a:t>tính</a:t>
            </a:r>
            <a:r>
              <a:rPr lang="en-US" altLang="en-US" b="1" dirty="0">
                <a:solidFill>
                  <a:srgbClr val="000000"/>
                </a:solidFill>
              </a:rPr>
              <a:t> p’</a:t>
            </a:r>
          </a:p>
          <a:p>
            <a:pPr defTabSz="914400" fontAlgn="base">
              <a:spcBef>
                <a:spcPct val="20000"/>
              </a:spcBef>
              <a:spcAft>
                <a:spcPct val="0"/>
              </a:spcAft>
              <a:buClr>
                <a:srgbClr val="6611CC"/>
              </a:buClr>
              <a:buSzPct val="60000"/>
            </a:pPr>
            <a:r>
              <a:rPr lang="en-US" altLang="en-US" dirty="0">
                <a:solidFill>
                  <a:srgbClr val="000000"/>
                </a:solidFill>
              </a:rPr>
              <a:t>P’ (</a:t>
            </a:r>
            <a:r>
              <a:rPr lang="en-US" altLang="en-US" dirty="0" err="1">
                <a:solidFill>
                  <a:srgbClr val="000000"/>
                </a:solidFill>
              </a:rPr>
              <a:t>dệt</a:t>
            </a:r>
            <a:r>
              <a:rPr lang="en-US" altLang="en-US" dirty="0">
                <a:solidFill>
                  <a:srgbClr val="000000"/>
                </a:solidFill>
              </a:rPr>
              <a:t>) = m/C+V .100% = 64/320 .100%= 20%</a:t>
            </a:r>
          </a:p>
          <a:p>
            <a:pPr defTabSz="914400" fontAlgn="base">
              <a:spcBef>
                <a:spcPct val="20000"/>
              </a:spcBef>
              <a:spcAft>
                <a:spcPct val="0"/>
              </a:spcAft>
              <a:buClr>
                <a:srgbClr val="6611CC"/>
              </a:buClr>
              <a:buSzPct val="60000"/>
            </a:pPr>
            <a:r>
              <a:rPr lang="en-US" altLang="en-US" dirty="0">
                <a:solidFill>
                  <a:srgbClr val="000000"/>
                </a:solidFill>
              </a:rPr>
              <a:t>P’(da) = 112.5/450 = 25%</a:t>
            </a:r>
          </a:p>
          <a:p>
            <a:pPr defTabSz="914400" fontAlgn="base">
              <a:spcBef>
                <a:spcPct val="20000"/>
              </a:spcBef>
              <a:spcAft>
                <a:spcPct val="0"/>
              </a:spcAft>
              <a:buClr>
                <a:srgbClr val="6611CC"/>
              </a:buClr>
              <a:buSzPct val="60000"/>
            </a:pPr>
            <a:r>
              <a:rPr lang="en-US" altLang="en-US" dirty="0">
                <a:solidFill>
                  <a:srgbClr val="000000"/>
                </a:solidFill>
              </a:rPr>
              <a:t>P’(</a:t>
            </a:r>
            <a:r>
              <a:rPr lang="en-US" altLang="en-US" dirty="0" err="1">
                <a:solidFill>
                  <a:srgbClr val="000000"/>
                </a:solidFill>
              </a:rPr>
              <a:t>cơ</a:t>
            </a:r>
            <a:r>
              <a:rPr lang="en-US" altLang="en-US" dirty="0">
                <a:solidFill>
                  <a:srgbClr val="000000"/>
                </a:solidFill>
              </a:rPr>
              <a:t> </a:t>
            </a:r>
            <a:r>
              <a:rPr lang="en-US" altLang="en-US" dirty="0" err="1">
                <a:solidFill>
                  <a:srgbClr val="000000"/>
                </a:solidFill>
              </a:rPr>
              <a:t>khí</a:t>
            </a:r>
            <a:r>
              <a:rPr lang="en-US" altLang="en-US" dirty="0">
                <a:solidFill>
                  <a:srgbClr val="000000"/>
                </a:solidFill>
              </a:rPr>
              <a:t>) = 320/720 = 44.4%</a:t>
            </a:r>
          </a:p>
        </p:txBody>
      </p:sp>
      <mc:AlternateContent xmlns:mc="http://schemas.openxmlformats.org/markup-compatibility/2006">
        <mc:Choice xmlns:a14="http://schemas.microsoft.com/office/drawing/2010/main" Requires="a14">
          <p:sp>
            <p:nvSpPr>
              <p:cNvPr id="195588" name="Object 11">
                <a:extLst>
                  <a:ext uri="{FF2B5EF4-FFF2-40B4-BE49-F238E27FC236}">
                    <a16:creationId xmlns="" xmlns:a16="http://schemas.microsoft.com/office/drawing/2014/main" id="{0F983803-35C7-4FBD-B9C4-3FAEF0F98176}"/>
                  </a:ext>
                </a:extLst>
              </p:cNvPr>
              <p:cNvSpPr txBox="1"/>
              <p:nvPr/>
            </p:nvSpPr>
            <p:spPr bwMode="auto">
              <a:xfrm>
                <a:off x="1068277" y="5164862"/>
                <a:ext cx="2081323" cy="795988"/>
              </a:xfrm>
              <a:prstGeom prst="rect">
                <a:avLst/>
              </a:prstGeom>
              <a:solidFill>
                <a:schemeClr val="bg1"/>
              </a:solidFill>
              <a:ln>
                <a:noFill/>
              </a:ln>
            </p:spPr>
            <p:txBody>
              <a:bodyPr>
                <a:normAutofit fontScale="77500" lnSpcReduction="20000"/>
              </a:bodyPr>
              <a:lstStyle/>
              <a:p>
                <a:pPr/>
                <a14:m>
                  <m:oMathPara xmlns:m="http://schemas.openxmlformats.org/officeDocument/2006/math">
                    <m:oMathParaPr>
                      <m:jc m:val="left"/>
                    </m:oMathParaPr>
                    <m:oMath xmlns:m="http://schemas.openxmlformats.org/officeDocument/2006/math">
                      <m:r>
                        <a:rPr lang="en-US" sz="2000" i="1">
                          <a:solidFill>
                            <a:srgbClr val="000000"/>
                          </a:solidFill>
                          <a:highlight>
                            <a:srgbClr val="FFFFFF"/>
                          </a:highlight>
                          <a:latin typeface="Cambria Math" panose="02040503050406030204" pitchFamily="18" charset="0"/>
                        </a:rPr>
                        <m:t>𝑝</m:t>
                      </m:r>
                      <m:r>
                        <a:rPr lang="en-US" sz="2000" i="1">
                          <a:solidFill>
                            <a:srgbClr val="000000"/>
                          </a:solidFill>
                          <a:highlight>
                            <a:srgbClr val="FFFFFF"/>
                          </a:highlight>
                          <a:latin typeface="Cambria Math" panose="02040503050406030204" pitchFamily="18" charset="0"/>
                        </a:rPr>
                        <m:t>′=</m:t>
                      </m:r>
                      <m:f>
                        <m:fPr>
                          <m:ctrlPr>
                            <a:rPr lang="en-US" sz="2000" i="1">
                              <a:solidFill>
                                <a:srgbClr val="000000"/>
                              </a:solidFill>
                              <a:highlight>
                                <a:srgbClr val="FFFFFF"/>
                              </a:highlight>
                              <a:latin typeface="Cambria Math"/>
                            </a:rPr>
                          </m:ctrlPr>
                        </m:fPr>
                        <m:num>
                          <m:nary>
                            <m:naryPr>
                              <m:chr m:val="∑"/>
                              <m:subHide m:val="on"/>
                              <m:supHide m:val="on"/>
                              <m:ctrlPr>
                                <a:rPr lang="en-US" sz="2000" i="1">
                                  <a:solidFill>
                                    <a:srgbClr val="000000"/>
                                  </a:solidFill>
                                  <a:highlight>
                                    <a:srgbClr val="FFFFFF"/>
                                  </a:highlight>
                                  <a:latin typeface="Cambria Math"/>
                                </a:rPr>
                              </m:ctrlPr>
                            </m:naryPr>
                            <m:sub/>
                            <m:sup/>
                            <m:e>
                              <m:r>
                                <a:rPr lang="en-US" sz="2000" i="1">
                                  <a:solidFill>
                                    <a:srgbClr val="000000"/>
                                  </a:solidFill>
                                  <a:highlight>
                                    <a:srgbClr val="FFFFFF"/>
                                  </a:highlight>
                                  <a:latin typeface="Cambria Math" panose="02040503050406030204" pitchFamily="18" charset="0"/>
                                </a:rPr>
                                <m:t>𝑚</m:t>
                              </m:r>
                            </m:e>
                          </m:nary>
                        </m:num>
                        <m:den>
                          <m:nary>
                            <m:naryPr>
                              <m:chr m:val="∑"/>
                              <m:subHide m:val="on"/>
                              <m:supHide m:val="on"/>
                              <m:ctrlPr>
                                <a:rPr lang="en-US" sz="2000" i="1">
                                  <a:solidFill>
                                    <a:srgbClr val="000000"/>
                                  </a:solidFill>
                                  <a:highlight>
                                    <a:srgbClr val="FFFFFF"/>
                                  </a:highlight>
                                  <a:latin typeface="Cambria Math"/>
                                </a:rPr>
                              </m:ctrlPr>
                            </m:naryPr>
                            <m:sub/>
                            <m:sup/>
                            <m:e>
                              <m:r>
                                <a:rPr lang="en-US" sz="2000" i="1">
                                  <a:solidFill>
                                    <a:srgbClr val="000000"/>
                                  </a:solidFill>
                                  <a:highlight>
                                    <a:srgbClr val="FFFFFF"/>
                                  </a:highlight>
                                  <a:latin typeface="Cambria Math" panose="02040503050406030204" pitchFamily="18" charset="0"/>
                                </a:rPr>
                                <m:t>(</m:t>
                              </m:r>
                              <m:r>
                                <a:rPr lang="en-US" sz="2000" i="1">
                                  <a:solidFill>
                                    <a:srgbClr val="000000"/>
                                  </a:solidFill>
                                  <a:highlight>
                                    <a:srgbClr val="FFFFFF"/>
                                  </a:highlight>
                                  <a:latin typeface="Cambria Math" panose="02040503050406030204" pitchFamily="18" charset="0"/>
                                </a:rPr>
                                <m:t>𝑐</m:t>
                              </m:r>
                              <m:r>
                                <a:rPr lang="en-US" sz="2000" i="1">
                                  <a:solidFill>
                                    <a:srgbClr val="000000"/>
                                  </a:solidFill>
                                  <a:highlight>
                                    <a:srgbClr val="FFFFFF"/>
                                  </a:highlight>
                                  <a:latin typeface="Cambria Math" panose="02040503050406030204" pitchFamily="18" charset="0"/>
                                </a:rPr>
                                <m:t>+</m:t>
                              </m:r>
                              <m:r>
                                <a:rPr lang="en-US" sz="2000" i="1">
                                  <a:solidFill>
                                    <a:srgbClr val="000000"/>
                                  </a:solidFill>
                                  <a:highlight>
                                    <a:srgbClr val="FFFFFF"/>
                                  </a:highlight>
                                  <a:latin typeface="Cambria Math" panose="02040503050406030204" pitchFamily="18" charset="0"/>
                                </a:rPr>
                                <m:t>𝑣</m:t>
                              </m:r>
                              <m:r>
                                <a:rPr lang="en-US" sz="2000" i="1">
                                  <a:solidFill>
                                    <a:srgbClr val="000000"/>
                                  </a:solidFill>
                                  <a:highlight>
                                    <a:srgbClr val="FFFFFF"/>
                                  </a:highlight>
                                  <a:latin typeface="Cambria Math" panose="02040503050406030204" pitchFamily="18" charset="0"/>
                                </a:rPr>
                                <m:t>)</m:t>
                              </m:r>
                            </m:e>
                          </m:nary>
                        </m:den>
                      </m:f>
                      <m:r>
                        <a:rPr lang="en-US" sz="2000" i="1">
                          <a:solidFill>
                            <a:srgbClr val="000000"/>
                          </a:solidFill>
                          <a:highlight>
                            <a:srgbClr val="FFFFFF"/>
                          </a:highlight>
                          <a:latin typeface="Cambria Math" panose="02040503050406030204" pitchFamily="18" charset="0"/>
                        </a:rPr>
                        <m:t>𝑥</m:t>
                      </m:r>
                      <m:r>
                        <a:rPr lang="en-US" sz="2000" i="1">
                          <a:solidFill>
                            <a:srgbClr val="000000"/>
                          </a:solidFill>
                          <a:highlight>
                            <a:srgbClr val="FFFFFF"/>
                          </a:highlight>
                          <a:latin typeface="Cambria Math" panose="02040503050406030204" pitchFamily="18" charset="0"/>
                        </a:rPr>
                        <m:t>100%</m:t>
                      </m:r>
                    </m:oMath>
                  </m:oMathPara>
                </a14:m>
                <a:endParaRPr lang="en-US" sz="2000" dirty="0">
                  <a:highlight>
                    <a:srgbClr val="FFFFFF"/>
                  </a:highlight>
                </a:endParaRPr>
              </a:p>
            </p:txBody>
          </p:sp>
        </mc:Choice>
        <mc:Fallback>
          <p:sp>
            <p:nvSpPr>
              <p:cNvPr id="195588" name="Object 11">
                <a:extLst>
                  <a:ext uri="{FF2B5EF4-FFF2-40B4-BE49-F238E27FC236}">
                    <a16:creationId xmlns="" xmlns:a16="http://schemas.microsoft.com/office/drawing/2014/main" xmlns:a14="http://schemas.microsoft.com/office/drawing/2010/main" id="{0F983803-35C7-4FBD-B9C4-3FAEF0F98176}"/>
                  </a:ext>
                </a:extLst>
              </p:cNvPr>
              <p:cNvSpPr txBox="1">
                <a:spLocks noRot="1" noChangeAspect="1" noMove="1" noResize="1" noEditPoints="1" noAdjustHandles="1" noChangeArrowheads="1" noChangeShapeType="1" noTextEdit="1"/>
              </p:cNvSpPr>
              <p:nvPr/>
            </p:nvSpPr>
            <p:spPr bwMode="auto">
              <a:xfrm>
                <a:off x="1068277" y="5164862"/>
                <a:ext cx="2081323" cy="795988"/>
              </a:xfrm>
              <a:prstGeom prst="rect">
                <a:avLst/>
              </a:prstGeom>
              <a:blipFill rotWithShape="1">
                <a:blip r:embed="rId2"/>
                <a:stretch>
                  <a:fillRect r="-2632"/>
                </a:stretch>
              </a:blipFill>
              <a:ln>
                <a:noFill/>
              </a:ln>
            </p:spPr>
            <p:txBody>
              <a:bodyPr/>
              <a:lstStyle/>
              <a:p>
                <a:r>
                  <a:rPr lang="en-US">
                    <a:noFill/>
                  </a:rPr>
                  <a:t> </a:t>
                </a:r>
              </a:p>
            </p:txBody>
          </p:sp>
        </mc:Fallback>
      </mc:AlternateContent>
      <mc:AlternateContent xmlns:mc="http://schemas.openxmlformats.org/markup-compatibility/2006">
        <mc:Choice xmlns:a14="http://schemas.microsoft.com/office/drawing/2010/main" Requires="a14">
          <p:sp>
            <p:nvSpPr>
              <p:cNvPr id="195589" name="Object 3">
                <a:extLst>
                  <a:ext uri="{FF2B5EF4-FFF2-40B4-BE49-F238E27FC236}">
                    <a16:creationId xmlns="" xmlns:a16="http://schemas.microsoft.com/office/drawing/2014/main" id="{BCC7C184-3186-4E7B-B4FE-EF916595743F}"/>
                  </a:ext>
                </a:extLst>
              </p:cNvPr>
              <p:cNvSpPr txBox="1"/>
              <p:nvPr/>
            </p:nvSpPr>
            <p:spPr bwMode="auto">
              <a:xfrm>
                <a:off x="3759120" y="4897097"/>
                <a:ext cx="5028293" cy="1331518"/>
              </a:xfrm>
              <a:prstGeom prst="rect">
                <a:avLst/>
              </a:prstGeom>
              <a:solidFill>
                <a:schemeClr val="bg1"/>
              </a:solidFill>
              <a:ln>
                <a:noFill/>
              </a:ln>
            </p:spPr>
            <p:txBody>
              <a:bodyPr>
                <a:noAutofit/>
              </a:bodyPr>
              <a:lstStyle/>
              <a:p>
                <a14:m>
                  <m:oMath xmlns:m="http://schemas.openxmlformats.org/officeDocument/2006/math">
                    <m:r>
                      <a:rPr lang="en-US" sz="2000" i="1">
                        <a:solidFill>
                          <a:srgbClr val="000000"/>
                        </a:solidFill>
                        <a:latin typeface="Cambria Math" panose="02040503050406030204" pitchFamily="18" charset="0"/>
                      </a:rPr>
                      <m:t>𝑝</m:t>
                    </m:r>
                    <m:r>
                      <a:rPr lang="en-US" sz="2000" i="1">
                        <a:solidFill>
                          <a:srgbClr val="000000"/>
                        </a:solidFill>
                        <a:latin typeface="Cambria Math" panose="02040503050406030204" pitchFamily="18" charset="0"/>
                      </a:rPr>
                      <m:t>′=</m:t>
                    </m:r>
                    <m:f>
                      <m:fPr>
                        <m:ctrlPr>
                          <a:rPr lang="en-US" sz="2000" i="1">
                            <a:solidFill>
                              <a:srgbClr val="000000"/>
                            </a:solidFill>
                            <a:latin typeface="Cambria Math"/>
                          </a:rPr>
                        </m:ctrlPr>
                      </m:fPr>
                      <m:num>
                        <m:nary>
                          <m:naryPr>
                            <m:chr m:val="∑"/>
                            <m:subHide m:val="on"/>
                            <m:supHide m:val="on"/>
                            <m:ctrlPr>
                              <a:rPr lang="en-US" sz="2000" i="1">
                                <a:solidFill>
                                  <a:srgbClr val="000000"/>
                                </a:solidFill>
                                <a:latin typeface="Cambria Math"/>
                              </a:rPr>
                            </m:ctrlPr>
                          </m:naryPr>
                          <m:sub/>
                          <m:sup/>
                          <m:e>
                            <m:eqArr>
                              <m:eqArrPr>
                                <m:ctrlPr>
                                  <a:rPr lang="en-US" sz="2000" i="1">
                                    <a:solidFill>
                                      <a:srgbClr val="000000"/>
                                    </a:solidFill>
                                    <a:latin typeface="Cambria Math"/>
                                  </a:rPr>
                                </m:ctrlPr>
                              </m:eqArrPr>
                              <m:e>
                                <m:r>
                                  <a:rPr lang="en-US" sz="2000" i="1">
                                    <a:solidFill>
                                      <a:srgbClr val="000000"/>
                                    </a:solidFill>
                                    <a:latin typeface="Cambria Math" panose="02040503050406030204" pitchFamily="18" charset="0"/>
                                  </a:rPr>
                                  <m:t>&amp;64+112.5+320</m:t>
                                </m:r>
                              </m:e>
                              <m:e>
                                <m:r>
                                  <a:rPr lang="en-US" sz="2000" i="1">
                                    <a:solidFill>
                                      <a:srgbClr val="000000"/>
                                    </a:solidFill>
                                    <a:latin typeface="Cambria Math" panose="02040503050406030204" pitchFamily="18" charset="0"/>
                                  </a:rPr>
                                  <m:t>&amp;</m:t>
                                </m:r>
                              </m:e>
                            </m:eqArr>
                          </m:e>
                        </m:nary>
                      </m:num>
                      <m:den>
                        <m:nary>
                          <m:naryPr>
                            <m:chr m:val="∑"/>
                            <m:subHide m:val="on"/>
                            <m:supHide m:val="on"/>
                            <m:ctrlPr>
                              <a:rPr lang="en-US" sz="2000" i="1">
                                <a:solidFill>
                                  <a:srgbClr val="000000"/>
                                </a:solidFill>
                                <a:latin typeface="Cambria Math"/>
                              </a:rPr>
                            </m:ctrlPr>
                          </m:naryPr>
                          <m:sub/>
                          <m:sup/>
                          <m:e>
                            <m:r>
                              <a:rPr lang="en-US" sz="2000" i="1">
                                <a:solidFill>
                                  <a:srgbClr val="000000"/>
                                </a:solidFill>
                                <a:latin typeface="Cambria Math" panose="02040503050406030204" pitchFamily="18" charset="0"/>
                              </a:rPr>
                              <m:t>320+450+720</m:t>
                            </m:r>
                          </m:e>
                        </m:nary>
                      </m:den>
                    </m:f>
                    <m:r>
                      <a:rPr lang="en-US" sz="2000" i="1">
                        <a:solidFill>
                          <a:srgbClr val="000000"/>
                        </a:solidFill>
                        <a:latin typeface="Cambria Math" panose="02040503050406030204" pitchFamily="18" charset="0"/>
                      </a:rPr>
                      <m:t>𝑥</m:t>
                    </m:r>
                    <m:r>
                      <a:rPr lang="en-US" sz="2000" i="1">
                        <a:solidFill>
                          <a:srgbClr val="000000"/>
                        </a:solidFill>
                        <a:latin typeface="Cambria Math" panose="02040503050406030204" pitchFamily="18" charset="0"/>
                      </a:rPr>
                      <m:t>100%</m:t>
                    </m:r>
                  </m:oMath>
                </a14:m>
                <a:r>
                  <a:rPr lang="en-US" sz="2000" i="1" dirty="0">
                    <a:solidFill>
                      <a:srgbClr val="000000"/>
                    </a:solidFill>
                    <a:latin typeface="+mj-lt"/>
                  </a:rPr>
                  <a:t> </a:t>
                </a:r>
                <a:r>
                  <a:rPr lang="en-US" sz="2000" dirty="0">
                    <a:solidFill>
                      <a:srgbClr val="000000"/>
                    </a:solidFill>
                    <a:latin typeface="+mj-lt"/>
                  </a:rPr>
                  <a:t>= </a:t>
                </a:r>
                <a:r>
                  <a:rPr lang="en-US" sz="2000" b="1" dirty="0">
                    <a:solidFill>
                      <a:srgbClr val="0033CC"/>
                    </a:solidFill>
                    <a:latin typeface="+mj-lt"/>
                  </a:rPr>
                  <a:t>33,33%</a:t>
                </a:r>
                <a:r>
                  <a:rPr lang="en-US" sz="2000" dirty="0">
                    <a:solidFill>
                      <a:srgbClr val="000000"/>
                    </a:solidFill>
                    <a:latin typeface="+mj-lt"/>
                  </a:rPr>
                  <a:t/>
                </a:r>
                <a:br>
                  <a:rPr lang="en-US" sz="2000" dirty="0">
                    <a:solidFill>
                      <a:srgbClr val="000000"/>
                    </a:solidFill>
                    <a:latin typeface="+mj-lt"/>
                  </a:rPr>
                </a:br>
                <a:endParaRPr lang="en-US" sz="2000" dirty="0">
                  <a:latin typeface="+mj-lt"/>
                </a:endParaRPr>
              </a:p>
            </p:txBody>
          </p:sp>
        </mc:Choice>
        <mc:Fallback>
          <p:sp>
            <p:nvSpPr>
              <p:cNvPr id="195589" name="Object 3">
                <a:extLst>
                  <a:ext uri="{FF2B5EF4-FFF2-40B4-BE49-F238E27FC236}">
                    <a16:creationId xmlns="" xmlns:a16="http://schemas.microsoft.com/office/drawing/2014/main" xmlns:a14="http://schemas.microsoft.com/office/drawing/2010/main" id="{BCC7C184-3186-4E7B-B4FE-EF916595743F}"/>
                  </a:ext>
                </a:extLst>
              </p:cNvPr>
              <p:cNvSpPr txBox="1">
                <a:spLocks noRot="1" noChangeAspect="1" noMove="1" noResize="1" noEditPoints="1" noAdjustHandles="1" noChangeArrowheads="1" noChangeShapeType="1" noTextEdit="1"/>
              </p:cNvSpPr>
              <p:nvPr/>
            </p:nvSpPr>
            <p:spPr bwMode="auto">
              <a:xfrm>
                <a:off x="3759120" y="4897097"/>
                <a:ext cx="5028293" cy="1331518"/>
              </a:xfrm>
              <a:prstGeom prst="rect">
                <a:avLst/>
              </a:prstGeom>
              <a:blipFill rotWithShape="1">
                <a:blip r:embed="rId3"/>
                <a:stretch>
                  <a:fillRect l="-1333"/>
                </a:stretch>
              </a:blipFill>
              <a:ln>
                <a:noFill/>
              </a:ln>
            </p:spPr>
            <p:txBody>
              <a:bodyPr/>
              <a:lstStyle/>
              <a:p>
                <a:r>
                  <a:rPr lang="en-US">
                    <a:noFill/>
                  </a:rPr>
                  <a:t> </a:t>
                </a:r>
              </a:p>
            </p:txBody>
          </p:sp>
        </mc:Fallback>
      </mc:AlternateContent>
      <p:sp>
        <p:nvSpPr>
          <p:cNvPr id="195590" name="Rectangle 6">
            <a:extLst>
              <a:ext uri="{FF2B5EF4-FFF2-40B4-BE49-F238E27FC236}">
                <a16:creationId xmlns="" xmlns:a16="http://schemas.microsoft.com/office/drawing/2014/main" id="{58E15D6E-B504-48F7-88E1-1ACD473365C9}"/>
              </a:ext>
            </a:extLst>
          </p:cNvPr>
          <p:cNvSpPr>
            <a:spLocks noChangeArrowheads="1"/>
          </p:cNvSpPr>
          <p:nvPr/>
        </p:nvSpPr>
        <p:spPr bwMode="auto">
          <a:xfrm>
            <a:off x="792096" y="4499905"/>
            <a:ext cx="5695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b="1" dirty="0">
                <a:solidFill>
                  <a:srgbClr val="000000"/>
                </a:solidFill>
              </a:rPr>
              <a:t>c) </a:t>
            </a:r>
            <a:r>
              <a:rPr lang="en-US" altLang="en-US" sz="1800" b="1" dirty="0" err="1">
                <a:solidFill>
                  <a:srgbClr val="000000"/>
                </a:solidFill>
              </a:rPr>
              <a:t>Tính</a:t>
            </a:r>
            <a:r>
              <a:rPr lang="en-US" altLang="en-US" sz="1800" b="1" dirty="0">
                <a:solidFill>
                  <a:srgbClr val="000000"/>
                </a:solidFill>
              </a:rPr>
              <a:t> </a:t>
            </a:r>
            <a:r>
              <a:rPr lang="en-US" altLang="en-US" sz="1800" b="1" dirty="0" err="1">
                <a:solidFill>
                  <a:srgbClr val="000000"/>
                </a:solidFill>
              </a:rPr>
              <a:t>tỉ</a:t>
            </a:r>
            <a:r>
              <a:rPr lang="en-US" altLang="en-US" sz="1800" b="1" dirty="0">
                <a:solidFill>
                  <a:srgbClr val="000000"/>
                </a:solidFill>
              </a:rPr>
              <a:t> </a:t>
            </a:r>
            <a:r>
              <a:rPr lang="en-US" altLang="en-US" sz="1800" b="1" dirty="0" err="1">
                <a:solidFill>
                  <a:srgbClr val="000000"/>
                </a:solidFill>
              </a:rPr>
              <a:t>suất</a:t>
            </a:r>
            <a:r>
              <a:rPr lang="en-US" altLang="en-US" sz="1800" b="1" dirty="0">
                <a:solidFill>
                  <a:srgbClr val="000000"/>
                </a:solidFill>
              </a:rPr>
              <a:t> </a:t>
            </a:r>
            <a:r>
              <a:rPr lang="en-US" altLang="en-US" sz="1800" b="1" dirty="0" err="1">
                <a:solidFill>
                  <a:srgbClr val="000000"/>
                </a:solidFill>
              </a:rPr>
              <a:t>lợi</a:t>
            </a:r>
            <a:r>
              <a:rPr lang="en-US" altLang="en-US" sz="1800" b="1" dirty="0">
                <a:solidFill>
                  <a:srgbClr val="000000"/>
                </a:solidFill>
              </a:rPr>
              <a:t> </a:t>
            </a:r>
            <a:r>
              <a:rPr lang="en-US" altLang="en-US" sz="1800" b="1" dirty="0" err="1">
                <a:solidFill>
                  <a:srgbClr val="000000"/>
                </a:solidFill>
              </a:rPr>
              <a:t>nhuận</a:t>
            </a:r>
            <a:r>
              <a:rPr lang="en-US" altLang="en-US" sz="1800" b="1" dirty="0">
                <a:solidFill>
                  <a:srgbClr val="000000"/>
                </a:solidFill>
              </a:rPr>
              <a:t> </a:t>
            </a:r>
            <a:r>
              <a:rPr lang="en-US" altLang="en-US" sz="1800" b="1" dirty="0" err="1">
                <a:solidFill>
                  <a:srgbClr val="000000"/>
                </a:solidFill>
              </a:rPr>
              <a:t>bình</a:t>
            </a:r>
            <a:r>
              <a:rPr lang="en-US" altLang="en-US" sz="1800" b="1" dirty="0">
                <a:solidFill>
                  <a:srgbClr val="000000"/>
                </a:solidFill>
              </a:rPr>
              <a:t> </a:t>
            </a:r>
            <a:r>
              <a:rPr lang="en-US" altLang="en-US" sz="1800" b="1" dirty="0" err="1">
                <a:solidFill>
                  <a:srgbClr val="000000"/>
                </a:solidFill>
              </a:rPr>
              <a:t>quân</a:t>
            </a:r>
            <a:r>
              <a:rPr lang="en-US" altLang="en-US" sz="1800" b="1" dirty="0">
                <a:solidFill>
                  <a:srgbClr val="000000"/>
                </a:solidFill>
              </a:rPr>
              <a:t> </a:t>
            </a:r>
            <a:r>
              <a:rPr lang="en-US" altLang="en-US" sz="1800" b="1" dirty="0" err="1">
                <a:solidFill>
                  <a:srgbClr val="000000"/>
                </a:solidFill>
              </a:rPr>
              <a:t>của</a:t>
            </a:r>
            <a:r>
              <a:rPr lang="en-US" altLang="en-US" sz="1800" b="1" dirty="0">
                <a:solidFill>
                  <a:srgbClr val="000000"/>
                </a:solidFill>
              </a:rPr>
              <a:t> </a:t>
            </a:r>
            <a:r>
              <a:rPr lang="en-US" altLang="en-US" sz="1800" b="1" dirty="0" err="1">
                <a:solidFill>
                  <a:srgbClr val="000000"/>
                </a:solidFill>
              </a:rPr>
              <a:t>các</a:t>
            </a:r>
            <a:r>
              <a:rPr lang="en-US" altLang="en-US" sz="1800" b="1" dirty="0">
                <a:solidFill>
                  <a:srgbClr val="000000"/>
                </a:solidFill>
              </a:rPr>
              <a:t> </a:t>
            </a:r>
            <a:r>
              <a:rPr lang="en-US" altLang="en-US" sz="1800" b="1" dirty="0" err="1">
                <a:solidFill>
                  <a:srgbClr val="000000"/>
                </a:solidFill>
              </a:rPr>
              <a:t>ngành</a:t>
            </a:r>
            <a:r>
              <a:rPr lang="en-US" altLang="en-US" b="1" dirty="0">
                <a:solidFill>
                  <a:srgbClr val="000000"/>
                </a:solidFill>
              </a:rPr>
              <a:t> </a:t>
            </a:r>
            <a:endParaRPr lang="en-US" altLang="en-US" dirty="0">
              <a:solidFill>
                <a:srgbClr val="000000"/>
              </a:solidFill>
            </a:endParaRPr>
          </a:p>
        </p:txBody>
      </p:sp>
      <p:sp>
        <p:nvSpPr>
          <p:cNvPr id="7" name="TextBox 6">
            <a:extLst>
              <a:ext uri="{FF2B5EF4-FFF2-40B4-BE49-F238E27FC236}">
                <a16:creationId xmlns="" xmlns:a16="http://schemas.microsoft.com/office/drawing/2014/main" id="{4DEA7A59-3F27-4EF8-A944-41B9AE991260}"/>
              </a:ext>
            </a:extLst>
          </p:cNvPr>
          <p:cNvSpPr txBox="1"/>
          <p:nvPr/>
        </p:nvSpPr>
        <p:spPr>
          <a:xfrm>
            <a:off x="3039020" y="1117812"/>
            <a:ext cx="6096000" cy="523220"/>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800" b="1" i="0" u="sng" strike="noStrike" kern="0" cap="none" spc="0" normalizeH="0" baseline="0" noProof="0" dirty="0">
                <a:ln>
                  <a:noFill/>
                </a:ln>
                <a:solidFill>
                  <a:srgbClr val="CC3300"/>
                </a:solidFill>
                <a:effectLst/>
                <a:uLnTx/>
                <a:uFillTx/>
              </a:rPr>
              <a:t>Giải</a:t>
            </a:r>
            <a:endParaRPr kumimoji="0" lang="en-US" sz="2800" b="1" i="0" u="sng" strike="noStrike" kern="0" cap="none" spc="0" normalizeH="0" baseline="0" noProof="0" dirty="0">
              <a:ln>
                <a:noFill/>
              </a:ln>
              <a:solidFill>
                <a:srgbClr val="CC3300"/>
              </a:solidFill>
              <a:effectLst/>
              <a:uLnTx/>
              <a:uFillTx/>
            </a:endParaRPr>
          </a:p>
        </p:txBody>
      </p:sp>
      <p:sp>
        <p:nvSpPr>
          <p:cNvPr id="8" name="AutoShape 21">
            <a:extLst>
              <a:ext uri="{FF2B5EF4-FFF2-40B4-BE49-F238E27FC236}">
                <a16:creationId xmlns="" xmlns:a16="http://schemas.microsoft.com/office/drawing/2014/main" id="{343AE892-2648-4095-B4BF-A826B83B6E4C}"/>
              </a:ext>
            </a:extLst>
          </p:cNvPr>
          <p:cNvSpPr>
            <a:spLocks/>
          </p:cNvSpPr>
          <p:nvPr/>
        </p:nvSpPr>
        <p:spPr bwMode="auto">
          <a:xfrm rot="10800000">
            <a:off x="5963649" y="1735282"/>
            <a:ext cx="246743" cy="947136"/>
          </a:xfrm>
          <a:prstGeom prst="leftBrace">
            <a:avLst>
              <a:gd name="adj1" fmla="val 38897"/>
              <a:gd name="adj2" fmla="val 50000"/>
            </a:avLst>
          </a:prstGeom>
          <a:noFill/>
          <a:ln w="9525">
            <a:solidFill>
              <a:srgbClr val="1F1A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altLang="en-US" sz="1800" b="0" i="0" u="none" strike="noStrike" kern="0" cap="none" spc="0" normalizeH="0" baseline="0" noProof="0">
              <a:ln>
                <a:noFill/>
              </a:ln>
              <a:solidFill>
                <a:srgbClr val="423A64">
                  <a:lumMod val="50000"/>
                </a:srgbClr>
              </a:solidFill>
              <a:effectLst/>
              <a:uLnTx/>
              <a:uFillTx/>
              <a:latin typeface="Tahoma" panose="020B0604030504040204" pitchFamily="34" charset="0"/>
            </a:endParaRPr>
          </a:p>
        </p:txBody>
      </p:sp>
      <p:sp>
        <p:nvSpPr>
          <p:cNvPr id="10" name="TextBox 9">
            <a:extLst>
              <a:ext uri="{FF2B5EF4-FFF2-40B4-BE49-F238E27FC236}">
                <a16:creationId xmlns="" xmlns:a16="http://schemas.microsoft.com/office/drawing/2014/main" id="{2E4DE4E8-F08B-4A76-9E9D-6DE8820DDEED}"/>
              </a:ext>
            </a:extLst>
          </p:cNvPr>
          <p:cNvSpPr txBox="1"/>
          <p:nvPr/>
        </p:nvSpPr>
        <p:spPr>
          <a:xfrm>
            <a:off x="6464530" y="1494705"/>
            <a:ext cx="4252685" cy="1245982"/>
          </a:xfrm>
          <a:prstGeom prst="rect">
            <a:avLst/>
          </a:prstGeom>
          <a:noFill/>
        </p:spPr>
        <p:txBody>
          <a:bodyPr wrap="square">
            <a:spAutoFit/>
          </a:bodyPr>
          <a:lstStyle/>
          <a:p>
            <a:pPr marL="0" marR="0" lvl="0" indent="0" algn="l" defTabSz="914400" rtl="0" eaLnBrk="1" fontAlgn="base" latinLnBrk="0" hangingPunct="1">
              <a:lnSpc>
                <a:spcPct val="130000"/>
              </a:lnSpc>
              <a:spcBef>
                <a:spcPct val="20000"/>
              </a:spcBef>
              <a:spcAft>
                <a:spcPct val="0"/>
              </a:spcAft>
              <a:buClr>
                <a:srgbClr val="6611CC"/>
              </a:buClr>
              <a:buSzPct val="60000"/>
              <a:buFontTx/>
              <a:buNone/>
              <a:tabLst/>
              <a:defRPr/>
            </a:pPr>
            <a:r>
              <a:rPr kumimoji="0" lang="en-US" sz="1800" b="0" i="0" u="none" strike="noStrike" kern="1200" cap="none" spc="0" normalizeH="0" baseline="0" noProof="0" dirty="0">
                <a:ln>
                  <a:noFill/>
                </a:ln>
                <a:solidFill>
                  <a:srgbClr val="7030A0"/>
                </a:solidFill>
                <a:effectLst/>
                <a:uLnTx/>
                <a:uFillTx/>
                <a:latin typeface="Arial" panose="020B0604020202020204" pitchFamily="34" charset="0"/>
                <a:ea typeface="+mn-ea"/>
                <a:cs typeface="+mn-cs"/>
              </a:rPr>
              <a:t>W (</a:t>
            </a:r>
            <a:r>
              <a:rPr kumimoji="0" lang="en-US" sz="1800" b="0" i="0" u="none" strike="noStrike" kern="1200" cap="none" spc="0" normalizeH="0" baseline="0" noProof="0" dirty="0" err="1">
                <a:ln>
                  <a:noFill/>
                </a:ln>
                <a:solidFill>
                  <a:srgbClr val="7030A0"/>
                </a:solidFill>
                <a:effectLst/>
                <a:uLnTx/>
                <a:uFillTx/>
                <a:latin typeface="Arial" panose="020B0604020202020204" pitchFamily="34" charset="0"/>
                <a:ea typeface="+mn-ea"/>
                <a:cs typeface="+mn-cs"/>
              </a:rPr>
              <a:t>dệt</a:t>
            </a:r>
            <a:r>
              <a:rPr kumimoji="0" lang="en-US" sz="1800" b="0" i="0" u="none" strike="noStrike" kern="1200" cap="none" spc="0" normalizeH="0" baseline="0" noProof="0" dirty="0">
                <a:ln>
                  <a:noFill/>
                </a:ln>
                <a:solidFill>
                  <a:srgbClr val="7030A0"/>
                </a:solidFill>
                <a:effectLst/>
                <a:uLnTx/>
                <a:uFillTx/>
                <a:latin typeface="Arial" panose="020B0604020202020204" pitchFamily="34" charset="0"/>
                <a:ea typeface="+mn-ea"/>
                <a:cs typeface="+mn-cs"/>
              </a:rPr>
              <a:t>) = 256+ 64+ 64 = 384</a:t>
            </a:r>
          </a:p>
          <a:p>
            <a:pPr marL="0" marR="0" lvl="0" indent="0" algn="l" defTabSz="914400" rtl="0" eaLnBrk="1" fontAlgn="base" latinLnBrk="0" hangingPunct="1">
              <a:lnSpc>
                <a:spcPct val="130000"/>
              </a:lnSpc>
              <a:spcBef>
                <a:spcPct val="20000"/>
              </a:spcBef>
              <a:spcAft>
                <a:spcPct val="0"/>
              </a:spcAft>
              <a:buClr>
                <a:srgbClr val="6611CC"/>
              </a:buClr>
              <a:buSzPct val="60000"/>
              <a:buFontTx/>
              <a:buNone/>
              <a:tabLst/>
              <a:defRPr/>
            </a:pPr>
            <a:r>
              <a:rPr kumimoji="0" lang="en-US" sz="1800" b="0" i="0" u="none" strike="noStrike" kern="1200" cap="none" spc="0" normalizeH="0" baseline="0" noProof="0" dirty="0">
                <a:ln>
                  <a:noFill/>
                </a:ln>
                <a:solidFill>
                  <a:srgbClr val="FF0000"/>
                </a:solidFill>
                <a:effectLst/>
                <a:uLnTx/>
                <a:uFillTx/>
                <a:latin typeface="Arial" panose="020B0604020202020204" pitchFamily="34" charset="0"/>
                <a:ea typeface="+mn-ea"/>
                <a:cs typeface="+mn-cs"/>
              </a:rPr>
              <a:t>W (da) = 375+75+112.5 = 562.5</a:t>
            </a:r>
          </a:p>
          <a:p>
            <a:pPr marL="0" marR="0" lvl="0" indent="0" algn="l" defTabSz="914400" rtl="0" eaLnBrk="1" fontAlgn="base" latinLnBrk="0" hangingPunct="1">
              <a:lnSpc>
                <a:spcPct val="130000"/>
              </a:lnSpc>
              <a:spcBef>
                <a:spcPct val="20000"/>
              </a:spcBef>
              <a:spcAft>
                <a:spcPct val="0"/>
              </a:spcAft>
              <a:buClr>
                <a:srgbClr val="6611CC"/>
              </a:buClr>
              <a:buSzPct val="60000"/>
              <a:buFontTx/>
              <a:buNone/>
              <a:tabLst/>
              <a:defRPr/>
            </a:pPr>
            <a:r>
              <a:rPr kumimoji="0" lang="en-US" sz="1800"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W (</a:t>
            </a:r>
            <a:r>
              <a:rPr kumimoji="0" lang="en-US" sz="1800"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cơ</a:t>
            </a:r>
            <a:r>
              <a:rPr kumimoji="0" lang="en-US" sz="1800"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khí</a:t>
            </a:r>
            <a:r>
              <a:rPr kumimoji="0" lang="en-US" sz="1800"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 560 + 160 + 320 = 1040</a:t>
            </a:r>
          </a:p>
        </p:txBody>
      </p:sp>
      <p:sp>
        <p:nvSpPr>
          <p:cNvPr id="11" name="AutoShape 21">
            <a:extLst>
              <a:ext uri="{FF2B5EF4-FFF2-40B4-BE49-F238E27FC236}">
                <a16:creationId xmlns="" xmlns:a16="http://schemas.microsoft.com/office/drawing/2014/main" id="{F59385D2-6DD1-4D74-B816-6C68BC6DF044}"/>
              </a:ext>
            </a:extLst>
          </p:cNvPr>
          <p:cNvSpPr>
            <a:spLocks/>
          </p:cNvSpPr>
          <p:nvPr/>
        </p:nvSpPr>
        <p:spPr bwMode="auto">
          <a:xfrm rot="10800000">
            <a:off x="5933168" y="3172619"/>
            <a:ext cx="246743" cy="947136"/>
          </a:xfrm>
          <a:prstGeom prst="leftBrace">
            <a:avLst>
              <a:gd name="adj1" fmla="val 38897"/>
              <a:gd name="adj2" fmla="val 50000"/>
            </a:avLst>
          </a:prstGeom>
          <a:noFill/>
          <a:ln w="9525">
            <a:solidFill>
              <a:srgbClr val="1F1A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altLang="en-US" sz="1800" b="0" i="0" u="none" strike="noStrike" kern="0" cap="none" spc="0" normalizeH="0" baseline="0" noProof="0">
              <a:ln>
                <a:noFill/>
              </a:ln>
              <a:solidFill>
                <a:srgbClr val="423A64">
                  <a:lumMod val="50000"/>
                </a:srgbClr>
              </a:solidFill>
              <a:effectLst/>
              <a:uLnTx/>
              <a:uFillTx/>
              <a:latin typeface="Tahoma" panose="020B0604030504040204" pitchFamily="34" charset="0"/>
            </a:endParaRPr>
          </a:p>
        </p:txBody>
      </p:sp>
      <p:sp>
        <p:nvSpPr>
          <p:cNvPr id="13" name="TextBox 12">
            <a:extLst>
              <a:ext uri="{FF2B5EF4-FFF2-40B4-BE49-F238E27FC236}">
                <a16:creationId xmlns="" xmlns:a16="http://schemas.microsoft.com/office/drawing/2014/main" id="{DC8D7CCE-78F5-4CC6-90E2-18E74DBD2A13}"/>
              </a:ext>
            </a:extLst>
          </p:cNvPr>
          <p:cNvSpPr txBox="1"/>
          <p:nvPr/>
        </p:nvSpPr>
        <p:spPr>
          <a:xfrm>
            <a:off x="6464530" y="3591833"/>
            <a:ext cx="5727470" cy="369332"/>
          </a:xfrm>
          <a:prstGeom prst="rect">
            <a:avLst/>
          </a:prstGeom>
          <a:noFill/>
        </p:spPr>
        <p:txBody>
          <a:bodyPr wrap="square">
            <a:spAutoFit/>
          </a:bodyPr>
          <a:lstStyle/>
          <a:p>
            <a:pPr marL="0" marR="0" lvl="0" indent="0" algn="l" defTabSz="914400" rtl="0" eaLnBrk="1" fontAlgn="base" latinLnBrk="0" hangingPunct="1">
              <a:lnSpc>
                <a:spcPct val="100000"/>
              </a:lnSpc>
              <a:spcBef>
                <a:spcPct val="20000"/>
              </a:spcBef>
              <a:spcAft>
                <a:spcPct val="0"/>
              </a:spcAft>
              <a:buClr>
                <a:srgbClr val="6611CC"/>
              </a:buClr>
              <a:buSzPct val="60000"/>
              <a:buFontTx/>
              <a:buNone/>
              <a:tabLst/>
              <a:defRPr/>
            </a:pP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Vậy</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đầu</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tư</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vào</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ngành</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mn-cs"/>
              </a:rPr>
              <a:t>cơ</a:t>
            </a:r>
            <a:r>
              <a:rPr kumimoji="0" lang="en-US" altLang="en-US" sz="1800" b="0" i="0" u="none" strike="noStrike" kern="1200" cap="none" spc="0" normalizeH="0" baseline="0" noProof="0" dirty="0">
                <a:ln>
                  <a:noFill/>
                </a:ln>
                <a:solidFill>
                  <a:srgbClr val="FF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mn-cs"/>
              </a:rPr>
              <a:t>khí</a:t>
            </a:r>
            <a:r>
              <a:rPr kumimoji="0" lang="en-US" altLang="en-US" sz="1800" b="0" i="0" u="none" strike="noStrike" kern="1200" cap="none" spc="0" normalizeH="0" baseline="0" noProof="0" dirty="0">
                <a:ln>
                  <a:noFill/>
                </a:ln>
                <a:solidFill>
                  <a:srgbClr val="FF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sẽ</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có</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lợi</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nhuận</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cao</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nhất</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pic>
        <p:nvPicPr>
          <p:cNvPr id="12" name="Picture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par>
                          <p:cTn id="8" fill="hold">
                            <p:stCondLst>
                              <p:cond delay="500"/>
                            </p:stCondLst>
                            <p:childTnLst>
                              <p:par>
                                <p:cTn id="9" presetID="5" presetClass="entr" presetSubtype="10"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checkerboard(across)">
                                      <p:cBhvr>
                                        <p:cTn id="1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autoUpdateAnimBg="0"/>
      <p:bldP spid="11" grpId="0" animBg="1" autoUpdateAnimBg="0"/>
    </p:bldLst>
  </p:timing>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06"/>
        <p:cNvGrpSpPr/>
        <p:nvPr/>
      </p:nvGrpSpPr>
      <p:grpSpPr>
        <a:xfrm>
          <a:off x="0" y="0"/>
          <a:ext cx="0" cy="0"/>
          <a:chOff x="0" y="0"/>
          <a:chExt cx="0" cy="0"/>
        </a:xfrm>
      </p:grpSpPr>
      <p:sp>
        <p:nvSpPr>
          <p:cNvPr id="407" name="Google Shape;407;p40"/>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93</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420" name="Google Shape;420;p40"/>
          <p:cNvSpPr/>
          <p:nvPr/>
        </p:nvSpPr>
        <p:spPr>
          <a:xfrm>
            <a:off x="0" y="3166600"/>
            <a:ext cx="849600" cy="524800"/>
          </a:xfrm>
          <a:prstGeom prst="homePlate">
            <a:avLst>
              <a:gd name="adj" fmla="val 32030"/>
            </a:avLst>
          </a:prstGeom>
          <a:solidFill>
            <a:schemeClr val="lt2"/>
          </a:solidFill>
          <a:ln>
            <a:noFill/>
          </a:ln>
          <a:effectLst>
            <a:outerShdw blurRad="28575" dist="9525" algn="bl" rotWithShape="0">
              <a:srgbClr val="000000">
                <a:alpha val="20000"/>
              </a:srgbClr>
            </a:outerShdw>
          </a:effectLst>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333" b="0" i="0" u="none" strike="noStrike" kern="0" cap="none" spc="0" normalizeH="0" baseline="0" noProof="0">
              <a:ln>
                <a:noFill/>
              </a:ln>
              <a:solidFill>
                <a:srgbClr val="484F56"/>
              </a:solidFill>
              <a:effectLst/>
              <a:uLnTx/>
              <a:uFillTx/>
              <a:latin typeface="Arial"/>
              <a:ea typeface="+mn-ea"/>
              <a:cs typeface="Arial"/>
              <a:sym typeface="Arial"/>
            </a:endParaRPr>
          </a:p>
        </p:txBody>
      </p:sp>
      <p:sp>
        <p:nvSpPr>
          <p:cNvPr id="10" name="Text Box 9">
            <a:extLst>
              <a:ext uri="{FF2B5EF4-FFF2-40B4-BE49-F238E27FC236}">
                <a16:creationId xmlns="" xmlns:a16="http://schemas.microsoft.com/office/drawing/2014/main" id="{2FCCFB24-96A6-4BD8-86C2-22FC71231D07}"/>
              </a:ext>
            </a:extLst>
          </p:cNvPr>
          <p:cNvSpPr txBox="1">
            <a:spLocks noChangeArrowheads="1"/>
          </p:cNvSpPr>
          <p:nvPr/>
        </p:nvSpPr>
        <p:spPr bwMode="auto">
          <a:xfrm>
            <a:off x="5274583" y="8431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vi-VN" altLang="en-US" sz="2400">
              <a:solidFill>
                <a:srgbClr val="000000"/>
              </a:solidFill>
              <a:latin typeface=".VnTime" panose="020B7200000000000000" pitchFamily="34" charset="0"/>
              <a:cs typeface="Arial" panose="020B0604020202020204" pitchFamily="34" charset="0"/>
              <a:sym typeface="Arial" panose="020B0604020202020204" pitchFamily="34" charset="0"/>
            </a:endParaRPr>
          </a:p>
        </p:txBody>
      </p:sp>
      <p:sp>
        <p:nvSpPr>
          <p:cNvPr id="12" name="TextBox 11">
            <a:extLst>
              <a:ext uri="{FF2B5EF4-FFF2-40B4-BE49-F238E27FC236}">
                <a16:creationId xmlns="" xmlns:a16="http://schemas.microsoft.com/office/drawing/2014/main" id="{0BD39F30-D4C7-4FB2-B226-C1E3BB714DBC}"/>
              </a:ext>
            </a:extLst>
          </p:cNvPr>
          <p:cNvSpPr txBox="1"/>
          <p:nvPr/>
        </p:nvSpPr>
        <p:spPr>
          <a:xfrm>
            <a:off x="2912627" y="1235243"/>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13" name="Group 21">
            <a:extLst>
              <a:ext uri="{FF2B5EF4-FFF2-40B4-BE49-F238E27FC236}">
                <a16:creationId xmlns="" xmlns:a16="http://schemas.microsoft.com/office/drawing/2014/main" id="{7AF55858-4CBC-4EE9-A551-BFF4314317F3}"/>
              </a:ext>
            </a:extLst>
          </p:cNvPr>
          <p:cNvGrpSpPr>
            <a:grpSpLocks/>
          </p:cNvGrpSpPr>
          <p:nvPr/>
        </p:nvGrpSpPr>
        <p:grpSpPr bwMode="auto">
          <a:xfrm flipV="1">
            <a:off x="2336801" y="753087"/>
            <a:ext cx="9855200" cy="54321"/>
            <a:chOff x="269" y="-3698"/>
            <a:chExt cx="5298" cy="1751"/>
          </a:xfrm>
        </p:grpSpPr>
        <p:sp>
          <p:nvSpPr>
            <p:cNvPr id="14" name="Line 7">
              <a:extLst>
                <a:ext uri="{FF2B5EF4-FFF2-40B4-BE49-F238E27FC236}">
                  <a16:creationId xmlns="" xmlns:a16="http://schemas.microsoft.com/office/drawing/2014/main" id="{BEA50D61-D75D-4AF6-8DC7-B978D83216E1}"/>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a:extLst>
                <a:ext uri="{FF2B5EF4-FFF2-40B4-BE49-F238E27FC236}">
                  <a16:creationId xmlns="" xmlns:a16="http://schemas.microsoft.com/office/drawing/2014/main" id="{E0E4D07B-51DA-4A46-83AF-E78B3A3DC10A}"/>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6" name="TextBox 15">
            <a:extLst>
              <a:ext uri="{FF2B5EF4-FFF2-40B4-BE49-F238E27FC236}">
                <a16:creationId xmlns="" xmlns:a16="http://schemas.microsoft.com/office/drawing/2014/main" id="{CBBB4234-DFFF-46A8-8E72-6C83095D9AA5}"/>
              </a:ext>
            </a:extLst>
          </p:cNvPr>
          <p:cNvSpPr txBox="1"/>
          <p:nvPr/>
        </p:nvSpPr>
        <p:spPr>
          <a:xfrm>
            <a:off x="3090136" y="1693807"/>
            <a:ext cx="3788229" cy="461665"/>
          </a:xfrm>
          <a:prstGeom prst="rect">
            <a:avLst/>
          </a:prstGeom>
          <a:noFill/>
        </p:spPr>
        <p:txBody>
          <a:bodyPr wrap="square">
            <a:spAutoFit/>
          </a:bodyPr>
          <a:lstStyle/>
          <a:p>
            <a:pPr marL="285750" indent="-285750" algn="l">
              <a:buFont typeface="Wingdings" panose="05000000000000000000" pitchFamily="2" charset="2"/>
              <a:buChar char="q"/>
            </a:pPr>
            <a:r>
              <a:rPr lang="vi-VN"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Lợi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nhuận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bình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quân</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 xmlns:a16="http://schemas.microsoft.com/office/drawing/2014/main" id="{0C1AB744-6B6A-496B-B0F2-67236FAD2A18}"/>
              </a:ext>
            </a:extLst>
          </p:cNvPr>
          <p:cNvSpPr txBox="1"/>
          <p:nvPr/>
        </p:nvSpPr>
        <p:spPr>
          <a:xfrm>
            <a:off x="2220296" y="2154462"/>
            <a:ext cx="9429708" cy="1015663"/>
          </a:xfrm>
          <a:prstGeom prst="rect">
            <a:avLst/>
          </a:prstGeom>
          <a:noFill/>
        </p:spPr>
        <p:txBody>
          <a:bodyPr wrap="square">
            <a:spAutoFit/>
          </a:bodyPr>
          <a:lstStyle/>
          <a:p>
            <a:pPr marL="342900" indent="-342900">
              <a:buFont typeface="Wingdings" panose="05000000000000000000" pitchFamily="2" charset="2"/>
              <a:buChar char="§"/>
            </a:pPr>
            <a:r>
              <a:rPr lang="vi-VN" sz="2000" dirty="0">
                <a:solidFill>
                  <a:srgbClr val="002060"/>
                </a:solidFill>
              </a:rPr>
              <a:t>Khi lợi nhuận chuyền hóa thành lợi nhuận bình quân thì giá trị của hàng hóa chuyển hóa thành giá c</a:t>
            </a:r>
            <a:r>
              <a:rPr lang="en-US" sz="2000" dirty="0">
                <a:solidFill>
                  <a:srgbClr val="002060"/>
                </a:solidFill>
              </a:rPr>
              <a:t>ả</a:t>
            </a:r>
            <a:r>
              <a:rPr lang="vi-VN" sz="2000" dirty="0">
                <a:solidFill>
                  <a:srgbClr val="002060"/>
                </a:solidFill>
              </a:rPr>
              <a:t> sản xuất. </a:t>
            </a:r>
            <a:endParaRPr lang="en-US" sz="2000" dirty="0">
              <a:solidFill>
                <a:srgbClr val="002060"/>
              </a:solidFill>
            </a:endParaRPr>
          </a:p>
          <a:p>
            <a:pPr marL="285750" indent="-285750">
              <a:buFont typeface="Wingdings" panose="05000000000000000000" pitchFamily="2" charset="2"/>
              <a:buChar char="§"/>
            </a:pPr>
            <a:r>
              <a:rPr lang="vi-VN" sz="2000" dirty="0">
                <a:solidFill>
                  <a:srgbClr val="002060"/>
                </a:solidFill>
              </a:rPr>
              <a:t>Giá cả sản xuất được tính như sau: </a:t>
            </a:r>
            <a:endParaRPr lang="en-US" dirty="0"/>
          </a:p>
        </p:txBody>
      </p:sp>
      <p:sp>
        <p:nvSpPr>
          <p:cNvPr id="22" name="TextBox 21">
            <a:extLst>
              <a:ext uri="{FF2B5EF4-FFF2-40B4-BE49-F238E27FC236}">
                <a16:creationId xmlns="" xmlns:a16="http://schemas.microsoft.com/office/drawing/2014/main" id="{54A1C2E4-A44F-4F00-A65A-B28B434A7EE9}"/>
              </a:ext>
            </a:extLst>
          </p:cNvPr>
          <p:cNvSpPr txBox="1"/>
          <p:nvPr/>
        </p:nvSpPr>
        <p:spPr>
          <a:xfrm>
            <a:off x="6722404" y="2898339"/>
            <a:ext cx="2644320" cy="461665"/>
          </a:xfrm>
          <a:prstGeom prst="rect">
            <a:avLst/>
          </a:prstGeom>
          <a:noFill/>
          <a:ln>
            <a:solidFill>
              <a:schemeClr val="bg1"/>
            </a:solidFill>
          </a:ln>
        </p:spPr>
        <p:txBody>
          <a:bodyPr wrap="square">
            <a:spAutoFit/>
          </a:bodyPr>
          <a:lstStyle/>
          <a:p>
            <a:r>
              <a:rPr lang="en-US" sz="2400" b="1" i="0" dirty="0">
                <a:solidFill>
                  <a:srgbClr val="010101"/>
                </a:solidFill>
                <a:effectLst/>
                <a:latin typeface="+mj-lt"/>
              </a:rPr>
              <a:t>GCSX = </a:t>
            </a:r>
            <a:r>
              <a:rPr lang="en-US" sz="2400" b="1" i="0" dirty="0" err="1">
                <a:solidFill>
                  <a:srgbClr val="010101"/>
                </a:solidFill>
                <a:effectLst/>
                <a:latin typeface="+mj-lt"/>
              </a:rPr>
              <a:t>k+P</a:t>
            </a:r>
            <a:endParaRPr lang="en-US" sz="2400" b="1" dirty="0">
              <a:latin typeface="+mj-lt"/>
            </a:endParaRPr>
          </a:p>
        </p:txBody>
      </p:sp>
      <p:graphicFrame>
        <p:nvGraphicFramePr>
          <p:cNvPr id="23" name="Group 74">
            <a:extLst>
              <a:ext uri="{FF2B5EF4-FFF2-40B4-BE49-F238E27FC236}">
                <a16:creationId xmlns="" xmlns:a16="http://schemas.microsoft.com/office/drawing/2014/main" id="{AB32A4C8-CA50-45C1-B4C7-4844555F9E9C}"/>
              </a:ext>
            </a:extLst>
          </p:cNvPr>
          <p:cNvGraphicFramePr>
            <a:graphicFrameLocks/>
          </p:cNvGraphicFramePr>
          <p:nvPr>
            <p:extLst>
              <p:ext uri="{D42A27DB-BD31-4B8C-83A1-F6EECF244321}">
                <p14:modId xmlns:p14="http://schemas.microsoft.com/office/powerpoint/2010/main" val="633340683"/>
              </p:ext>
            </p:extLst>
          </p:nvPr>
        </p:nvGraphicFramePr>
        <p:xfrm>
          <a:off x="754742" y="3441748"/>
          <a:ext cx="10682516" cy="2769743"/>
        </p:xfrm>
        <a:graphic>
          <a:graphicData uri="http://schemas.openxmlformats.org/drawingml/2006/table">
            <a:tbl>
              <a:tblPr/>
              <a:tblGrid>
                <a:gridCol w="1407885">
                  <a:extLst>
                    <a:ext uri="{9D8B030D-6E8A-4147-A177-3AD203B41FA5}">
                      <a16:colId xmlns="" xmlns:a16="http://schemas.microsoft.com/office/drawing/2014/main" val="20000"/>
                    </a:ext>
                  </a:extLst>
                </a:gridCol>
                <a:gridCol w="1161143">
                  <a:extLst>
                    <a:ext uri="{9D8B030D-6E8A-4147-A177-3AD203B41FA5}">
                      <a16:colId xmlns="" xmlns:a16="http://schemas.microsoft.com/office/drawing/2014/main" val="20001"/>
                    </a:ext>
                  </a:extLst>
                </a:gridCol>
                <a:gridCol w="1132115">
                  <a:extLst>
                    <a:ext uri="{9D8B030D-6E8A-4147-A177-3AD203B41FA5}">
                      <a16:colId xmlns="" xmlns:a16="http://schemas.microsoft.com/office/drawing/2014/main" val="20002"/>
                    </a:ext>
                  </a:extLst>
                </a:gridCol>
                <a:gridCol w="1320800">
                  <a:extLst>
                    <a:ext uri="{9D8B030D-6E8A-4147-A177-3AD203B41FA5}">
                      <a16:colId xmlns="" xmlns:a16="http://schemas.microsoft.com/office/drawing/2014/main" val="20003"/>
                    </a:ext>
                  </a:extLst>
                </a:gridCol>
                <a:gridCol w="1320800">
                  <a:extLst>
                    <a:ext uri="{9D8B030D-6E8A-4147-A177-3AD203B41FA5}">
                      <a16:colId xmlns="" xmlns:a16="http://schemas.microsoft.com/office/drawing/2014/main" val="20004"/>
                    </a:ext>
                  </a:extLst>
                </a:gridCol>
                <a:gridCol w="957942">
                  <a:extLst>
                    <a:ext uri="{9D8B030D-6E8A-4147-A177-3AD203B41FA5}">
                      <a16:colId xmlns="" xmlns:a16="http://schemas.microsoft.com/office/drawing/2014/main" val="20005"/>
                    </a:ext>
                  </a:extLst>
                </a:gridCol>
                <a:gridCol w="1161143">
                  <a:extLst>
                    <a:ext uri="{9D8B030D-6E8A-4147-A177-3AD203B41FA5}">
                      <a16:colId xmlns="" xmlns:a16="http://schemas.microsoft.com/office/drawing/2014/main" val="20006"/>
                    </a:ext>
                  </a:extLst>
                </a:gridCol>
                <a:gridCol w="2220688">
                  <a:extLst>
                    <a:ext uri="{9D8B030D-6E8A-4147-A177-3AD203B41FA5}">
                      <a16:colId xmlns="" xmlns:a16="http://schemas.microsoft.com/office/drawing/2014/main" val="20007"/>
                    </a:ext>
                  </a:extLst>
                </a:gridCol>
              </a:tblGrid>
              <a:tr h="727556">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rgbClr val="0033CC"/>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Ngành</a:t>
                      </a:r>
                      <a:r>
                        <a:rPr kumimoji="0" lang="en-US" sz="1800" b="0" i="0" u="none" strike="noStrike" cap="none" normalizeH="0" baseline="0" dirty="0">
                          <a:ln>
                            <a:noFill/>
                          </a:ln>
                          <a:solidFill>
                            <a:srgbClr val="0033CC"/>
                          </a:solidFill>
                          <a:effectLst/>
                          <a:latin typeface="Arial" panose="020B0604020202020204" pitchFamily="34" charset="0"/>
                          <a:cs typeface="Arial" panose="020B0604020202020204" pitchFamily="34" charset="0"/>
                        </a:rPr>
                        <a:t> SX</a:t>
                      </a: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Tư</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bản</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bất</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biến</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Tư</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bản</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khả</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biến</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m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với</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m’ = 100%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Giá</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trị</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Hàng</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hóa</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p</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GCSX</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Chênh</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Lệch</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giữa</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GCSX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và</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Giá</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trị</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505421">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Cơ</a:t>
                      </a:r>
                      <a:r>
                        <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rPr>
                        <a:t> </a:t>
                      </a: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khí</a:t>
                      </a:r>
                      <a:endPar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endParaRP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80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20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20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120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+10</a:t>
                      </a: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566057">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Dệt</a:t>
                      </a:r>
                      <a:endPar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endParaRP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70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0</a:t>
                      </a: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508000">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rPr>
                        <a:t>Da</a:t>
                      </a: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60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40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40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140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-10</a:t>
                      </a: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462709">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Tổng</a:t>
                      </a:r>
                      <a:r>
                        <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rPr>
                        <a:t> </a:t>
                      </a: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số</a:t>
                      </a:r>
                      <a:endPar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endParaRP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210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0</a:t>
                      </a: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bl>
          </a:graphicData>
        </a:graphic>
      </p:graphicFrame>
      <p:sp>
        <p:nvSpPr>
          <p:cNvPr id="24" name="Cloud Callout 7">
            <a:extLst>
              <a:ext uri="{FF2B5EF4-FFF2-40B4-BE49-F238E27FC236}">
                <a16:creationId xmlns="" xmlns:a16="http://schemas.microsoft.com/office/drawing/2014/main" id="{035AC0F1-E7B6-40BA-B83B-CC7E4325D1BB}"/>
              </a:ext>
            </a:extLst>
          </p:cNvPr>
          <p:cNvSpPr/>
          <p:nvPr/>
        </p:nvSpPr>
        <p:spPr>
          <a:xfrm>
            <a:off x="294172" y="2570855"/>
            <a:ext cx="2139017" cy="685930"/>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cxnSp>
        <p:nvCxnSpPr>
          <p:cNvPr id="3" name="Straight Connector 2">
            <a:extLst>
              <a:ext uri="{FF2B5EF4-FFF2-40B4-BE49-F238E27FC236}">
                <a16:creationId xmlns="" xmlns:a16="http://schemas.microsoft.com/office/drawing/2014/main" id="{E90D7EB6-5B8A-44B5-9AD1-31E4C74BCCE3}"/>
              </a:ext>
            </a:extLst>
          </p:cNvPr>
          <p:cNvCxnSpPr/>
          <p:nvPr/>
        </p:nvCxnSpPr>
        <p:spPr>
          <a:xfrm>
            <a:off x="7940842" y="2570854"/>
            <a:ext cx="320842" cy="0"/>
          </a:xfrm>
          <a:prstGeom prst="line">
            <a:avLst/>
          </a:prstGeom>
        </p:spPr>
        <p:style>
          <a:lnRef idx="1">
            <a:schemeClr val="dk1"/>
          </a:lnRef>
          <a:fillRef idx="0">
            <a:schemeClr val="dk1"/>
          </a:fillRef>
          <a:effectRef idx="0">
            <a:schemeClr val="dk1"/>
          </a:effectRef>
          <a:fontRef idx="minor">
            <a:schemeClr val="tx1"/>
          </a:fontRef>
        </p:style>
      </p:cxnSp>
      <p:pic>
        <p:nvPicPr>
          <p:cNvPr id="17" name="Picture 1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678049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nodePh="1">
                                  <p:stCondLst>
                                    <p:cond delay="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1000"/>
                                        <p:tgtEl>
                                          <p:spTgt spid="12"/>
                                        </p:tgtEl>
                                      </p:cBhvr>
                                    </p:animEffect>
                                    <p:anim calcmode="lin" valueType="num">
                                      <p:cBhvr>
                                        <p:cTn id="13" dur="1000" fill="hold"/>
                                        <p:tgtEl>
                                          <p:spTgt spid="12"/>
                                        </p:tgtEl>
                                        <p:attrNameLst>
                                          <p:attrName>ppt_x</p:attrName>
                                        </p:attrNameLst>
                                      </p:cBhvr>
                                      <p:tavLst>
                                        <p:tav tm="0">
                                          <p:val>
                                            <p:strVal val="#ppt_x"/>
                                          </p:val>
                                        </p:tav>
                                        <p:tav tm="100000">
                                          <p:val>
                                            <p:strVal val="#ppt_x"/>
                                          </p:val>
                                        </p:tav>
                                      </p:tavLst>
                                    </p:anim>
                                    <p:anim calcmode="lin" valueType="num">
                                      <p:cBhvr>
                                        <p:cTn id="14" dur="1000" fill="hold"/>
                                        <p:tgtEl>
                                          <p:spTgt spid="12"/>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1000"/>
                                        <p:tgtEl>
                                          <p:spTgt spid="16"/>
                                        </p:tgtEl>
                                      </p:cBhvr>
                                    </p:animEffect>
                                    <p:anim calcmode="lin" valueType="num">
                                      <p:cBhvr>
                                        <p:cTn id="18" dur="1000" fill="hold"/>
                                        <p:tgtEl>
                                          <p:spTgt spid="16"/>
                                        </p:tgtEl>
                                        <p:attrNameLst>
                                          <p:attrName>ppt_x</p:attrName>
                                        </p:attrNameLst>
                                      </p:cBhvr>
                                      <p:tavLst>
                                        <p:tav tm="0">
                                          <p:val>
                                            <p:strVal val="#ppt_x"/>
                                          </p:val>
                                        </p:tav>
                                        <p:tav tm="100000">
                                          <p:val>
                                            <p:strVal val="#ppt_x"/>
                                          </p:val>
                                        </p:tav>
                                      </p:tavLst>
                                    </p:anim>
                                    <p:anim calcmode="lin" valueType="num">
                                      <p:cBhvr>
                                        <p:cTn id="19" dur="1000" fill="hold"/>
                                        <p:tgtEl>
                                          <p:spTgt spid="16"/>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fade">
                                      <p:cBhvr>
                                        <p:cTn id="22" dur="1000"/>
                                        <p:tgtEl>
                                          <p:spTgt spid="22"/>
                                        </p:tgtEl>
                                      </p:cBhvr>
                                    </p:animEffect>
                                    <p:anim calcmode="lin" valueType="num">
                                      <p:cBhvr>
                                        <p:cTn id="23" dur="1000" fill="hold"/>
                                        <p:tgtEl>
                                          <p:spTgt spid="22"/>
                                        </p:tgtEl>
                                        <p:attrNameLst>
                                          <p:attrName>ppt_x</p:attrName>
                                        </p:attrNameLst>
                                      </p:cBhvr>
                                      <p:tavLst>
                                        <p:tav tm="0">
                                          <p:val>
                                            <p:strVal val="#ppt_x"/>
                                          </p:val>
                                        </p:tav>
                                        <p:tav tm="100000">
                                          <p:val>
                                            <p:strVal val="#ppt_x"/>
                                          </p:val>
                                        </p:tav>
                                      </p:tavLst>
                                    </p:anim>
                                    <p:anim calcmode="lin" valueType="num">
                                      <p:cBhvr>
                                        <p:cTn id="24" dur="1000" fill="hold"/>
                                        <p:tgtEl>
                                          <p:spTgt spid="22"/>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1000"/>
                                        <p:tgtEl>
                                          <p:spTgt spid="20"/>
                                        </p:tgtEl>
                                      </p:cBhvr>
                                    </p:animEffect>
                                    <p:anim calcmode="lin" valueType="num">
                                      <p:cBhvr>
                                        <p:cTn id="28" dur="1000" fill="hold"/>
                                        <p:tgtEl>
                                          <p:spTgt spid="20"/>
                                        </p:tgtEl>
                                        <p:attrNameLst>
                                          <p:attrName>ppt_x</p:attrName>
                                        </p:attrNameLst>
                                      </p:cBhvr>
                                      <p:tavLst>
                                        <p:tav tm="0">
                                          <p:val>
                                            <p:strVal val="#ppt_x"/>
                                          </p:val>
                                        </p:tav>
                                        <p:tav tm="100000">
                                          <p:val>
                                            <p:strVal val="#ppt_x"/>
                                          </p:val>
                                        </p:tav>
                                      </p:tavLst>
                                    </p:anim>
                                    <p:anim calcmode="lin" valueType="num">
                                      <p:cBhvr>
                                        <p:cTn id="2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1000"/>
                                        <p:tgtEl>
                                          <p:spTgt spid="24"/>
                                        </p:tgtEl>
                                      </p:cBhvr>
                                    </p:animEffect>
                                    <p:anim calcmode="lin" valueType="num">
                                      <p:cBhvr>
                                        <p:cTn id="35" dur="1000" fill="hold"/>
                                        <p:tgtEl>
                                          <p:spTgt spid="24"/>
                                        </p:tgtEl>
                                        <p:attrNameLst>
                                          <p:attrName>ppt_x</p:attrName>
                                        </p:attrNameLst>
                                      </p:cBhvr>
                                      <p:tavLst>
                                        <p:tav tm="0">
                                          <p:val>
                                            <p:strVal val="#ppt_x"/>
                                          </p:val>
                                        </p:tav>
                                        <p:tav tm="100000">
                                          <p:val>
                                            <p:strVal val="#ppt_x"/>
                                          </p:val>
                                        </p:tav>
                                      </p:tavLst>
                                    </p:anim>
                                    <p:anim calcmode="lin" valueType="num">
                                      <p:cBhvr>
                                        <p:cTn id="36"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1000"/>
                                        <p:tgtEl>
                                          <p:spTgt spid="23"/>
                                        </p:tgtEl>
                                      </p:cBhvr>
                                    </p:animEffect>
                                    <p:anim calcmode="lin" valueType="num">
                                      <p:cBhvr>
                                        <p:cTn id="42" dur="1000" fill="hold"/>
                                        <p:tgtEl>
                                          <p:spTgt spid="23"/>
                                        </p:tgtEl>
                                        <p:attrNameLst>
                                          <p:attrName>ppt_x</p:attrName>
                                        </p:attrNameLst>
                                      </p:cBhvr>
                                      <p:tavLst>
                                        <p:tav tm="0">
                                          <p:val>
                                            <p:strVal val="#ppt_x"/>
                                          </p:val>
                                        </p:tav>
                                        <p:tav tm="100000">
                                          <p:val>
                                            <p:strVal val="#ppt_x"/>
                                          </p:val>
                                        </p:tav>
                                      </p:tavLst>
                                    </p:anim>
                                    <p:anim calcmode="lin" valueType="num">
                                      <p:cBhvr>
                                        <p:cTn id="43"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p:bldP spid="16" grpId="0"/>
      <p:bldP spid="20" grpId="0"/>
      <p:bldP spid="22" grpId="0" animBg="1"/>
      <p:bldP spid="24"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ext Box 9">
            <a:extLst>
              <a:ext uri="{FF2B5EF4-FFF2-40B4-BE49-F238E27FC236}">
                <a16:creationId xmlns="" xmlns:a16="http://schemas.microsoft.com/office/drawing/2014/main" id="{22F7D160-B2C8-404E-8F59-71ACCA597670}"/>
              </a:ext>
            </a:extLst>
          </p:cNvPr>
          <p:cNvSpPr txBox="1">
            <a:spLocks noChangeArrowheads="1"/>
          </p:cNvSpPr>
          <p:nvPr/>
        </p:nvSpPr>
        <p:spPr bwMode="auto">
          <a:xfrm>
            <a:off x="3039383" y="770616"/>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vi-VN" altLang="en-US" sz="2400">
              <a:solidFill>
                <a:srgbClr val="000000"/>
              </a:solidFill>
              <a:latin typeface=".VnTime" panose="020B7200000000000000" pitchFamily="34" charset="0"/>
              <a:cs typeface="Arial" panose="020B0604020202020204" pitchFamily="34" charset="0"/>
              <a:sym typeface="Arial" panose="020B0604020202020204" pitchFamily="34" charset="0"/>
            </a:endParaRPr>
          </a:p>
        </p:txBody>
      </p:sp>
      <p:sp>
        <p:nvSpPr>
          <p:cNvPr id="64" name="TextBox 63">
            <a:extLst>
              <a:ext uri="{FF2B5EF4-FFF2-40B4-BE49-F238E27FC236}">
                <a16:creationId xmlns="" xmlns:a16="http://schemas.microsoft.com/office/drawing/2014/main" id="{47AAC344-D514-43C9-A0B6-EBDA8201A95E}"/>
              </a:ext>
            </a:extLst>
          </p:cNvPr>
          <p:cNvSpPr txBox="1"/>
          <p:nvPr/>
        </p:nvSpPr>
        <p:spPr>
          <a:xfrm>
            <a:off x="807192" y="1562914"/>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65" name="Group 21">
            <a:extLst>
              <a:ext uri="{FF2B5EF4-FFF2-40B4-BE49-F238E27FC236}">
                <a16:creationId xmlns="" xmlns:a16="http://schemas.microsoft.com/office/drawing/2014/main" id="{200B3AD2-5F42-4D30-84F4-4419C02C7996}"/>
              </a:ext>
            </a:extLst>
          </p:cNvPr>
          <p:cNvGrpSpPr>
            <a:grpSpLocks/>
          </p:cNvGrpSpPr>
          <p:nvPr/>
        </p:nvGrpSpPr>
        <p:grpSpPr bwMode="auto">
          <a:xfrm flipV="1">
            <a:off x="8430" y="777774"/>
            <a:ext cx="9855200" cy="54321"/>
            <a:chOff x="269" y="-3698"/>
            <a:chExt cx="5298" cy="1751"/>
          </a:xfrm>
        </p:grpSpPr>
        <p:sp>
          <p:nvSpPr>
            <p:cNvPr id="66" name="Line 7">
              <a:extLst>
                <a:ext uri="{FF2B5EF4-FFF2-40B4-BE49-F238E27FC236}">
                  <a16:creationId xmlns="" xmlns:a16="http://schemas.microsoft.com/office/drawing/2014/main" id="{DCF00FC0-368B-4C6B-BAEC-8B6EB4397A6F}"/>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 name="Line 8">
              <a:extLst>
                <a:ext uri="{FF2B5EF4-FFF2-40B4-BE49-F238E27FC236}">
                  <a16:creationId xmlns="" xmlns:a16="http://schemas.microsoft.com/office/drawing/2014/main" id="{12A6C550-A205-4F00-A387-DE897016F049}"/>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8" name="TextBox 67">
            <a:extLst>
              <a:ext uri="{FF2B5EF4-FFF2-40B4-BE49-F238E27FC236}">
                <a16:creationId xmlns="" xmlns:a16="http://schemas.microsoft.com/office/drawing/2014/main" id="{6CD3EE22-EDD4-42A5-BFB8-143427DF113C}"/>
              </a:ext>
            </a:extLst>
          </p:cNvPr>
          <p:cNvSpPr txBox="1"/>
          <p:nvPr/>
        </p:nvSpPr>
        <p:spPr>
          <a:xfrm>
            <a:off x="1159105" y="2043045"/>
            <a:ext cx="4994231" cy="461665"/>
          </a:xfrm>
          <a:prstGeom prst="rect">
            <a:avLst/>
          </a:prstGeom>
          <a:noFill/>
        </p:spPr>
        <p:txBody>
          <a:bodyPr wrap="square">
            <a:spAutoFit/>
          </a:bodyPr>
          <a:lstStyle/>
          <a:p>
            <a:pPr marL="285750" indent="-285750" algn="l">
              <a:buFont typeface="Wingdings" panose="05000000000000000000" pitchFamily="2" charset="2"/>
              <a:buChar char="q"/>
            </a:pPr>
            <a:r>
              <a:rPr lang="vi-VN"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Lợi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nhuận</a:t>
            </a:r>
            <a:r>
              <a:rPr lang="en-US" sz="2400" b="1" i="0" dirty="0">
                <a:solidFill>
                  <a:srgbClr val="000000"/>
                </a:solidFill>
                <a:effectLst/>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thương</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nghiệp</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69" name="TextBox 68">
            <a:extLst>
              <a:ext uri="{FF2B5EF4-FFF2-40B4-BE49-F238E27FC236}">
                <a16:creationId xmlns="" xmlns:a16="http://schemas.microsoft.com/office/drawing/2014/main" id="{811CEA95-C3CF-4AF0-A008-B85C4AF8110B}"/>
              </a:ext>
            </a:extLst>
          </p:cNvPr>
          <p:cNvSpPr txBox="1"/>
          <p:nvPr/>
        </p:nvSpPr>
        <p:spPr>
          <a:xfrm>
            <a:off x="966355" y="2692335"/>
            <a:ext cx="10693892" cy="769441"/>
          </a:xfrm>
          <a:prstGeom prst="rect">
            <a:avLst/>
          </a:prstGeom>
          <a:noFill/>
        </p:spPr>
        <p:txBody>
          <a:bodyPr wrap="square">
            <a:spAutoFit/>
          </a:bodyPr>
          <a:lstStyle/>
          <a:p>
            <a:pPr marL="342900" indent="-342900" algn="ctr">
              <a:buFont typeface="Wingdings" panose="05000000000000000000" pitchFamily="2" charset="2"/>
              <a:buChar char="Ø"/>
            </a:pPr>
            <a:r>
              <a:rPr lang="vi-VN" sz="2200" b="0" i="0" dirty="0">
                <a:solidFill>
                  <a:srgbClr val="002060"/>
                </a:solidFill>
                <a:effectLst/>
              </a:rPr>
              <a:t>Trong nền kinh tế thị trường </a:t>
            </a:r>
            <a:r>
              <a:rPr lang="en-US" sz="2200" dirty="0">
                <a:solidFill>
                  <a:srgbClr val="002060"/>
                </a:solidFill>
              </a:rPr>
              <a:t>TBCN</a:t>
            </a:r>
            <a:r>
              <a:rPr lang="vi-VN" sz="2200" b="0" i="0" dirty="0">
                <a:solidFill>
                  <a:srgbClr val="002060"/>
                </a:solidFill>
                <a:effectLst/>
              </a:rPr>
              <a:t>, do sự phân công lao động xã hội, xuất hiện bộ phận </a:t>
            </a:r>
            <a:r>
              <a:rPr lang="vi-VN" sz="2200" b="1" i="0" dirty="0">
                <a:solidFill>
                  <a:srgbClr val="006600"/>
                </a:solidFill>
                <a:effectLst/>
              </a:rPr>
              <a:t>chuyên môn hóa việc lưu thông hàng hóa</a:t>
            </a:r>
            <a:r>
              <a:rPr lang="en-US" sz="2200" b="1" dirty="0">
                <a:solidFill>
                  <a:srgbClr val="006600"/>
                </a:solidFill>
              </a:rPr>
              <a:t> </a:t>
            </a:r>
            <a:r>
              <a:rPr lang="vi-VN" sz="2200" dirty="0">
                <a:solidFill>
                  <a:srgbClr val="002060"/>
                </a:solidFill>
                <a:cs typeface="Times New Roman" panose="02020603050405020304" pitchFamily="18" charset="0"/>
              </a:rPr>
              <a:t>→</a:t>
            </a:r>
            <a:r>
              <a:rPr lang="en-US" sz="2200" dirty="0">
                <a:solidFill>
                  <a:srgbClr val="002060"/>
                </a:solidFill>
                <a:cs typeface="Times New Roman" panose="02020603050405020304" pitchFamily="18" charset="0"/>
              </a:rPr>
              <a:t> </a:t>
            </a:r>
            <a:r>
              <a:rPr lang="vi-VN" sz="2200" b="1" i="0" u="sng" dirty="0">
                <a:solidFill>
                  <a:srgbClr val="7030A0"/>
                </a:solidFill>
                <a:effectLst/>
              </a:rPr>
              <a:t>tư bản thương nghiệp.</a:t>
            </a:r>
            <a:endParaRPr lang="en-US" sz="2200" b="1" u="sng" dirty="0">
              <a:solidFill>
                <a:srgbClr val="7030A0"/>
              </a:solidFill>
            </a:endParaRPr>
          </a:p>
        </p:txBody>
      </p:sp>
      <p:sp>
        <p:nvSpPr>
          <p:cNvPr id="70" name="Rectangle 69">
            <a:extLst>
              <a:ext uri="{FF2B5EF4-FFF2-40B4-BE49-F238E27FC236}">
                <a16:creationId xmlns="" xmlns:a16="http://schemas.microsoft.com/office/drawing/2014/main" id="{661361E3-F8CE-4C06-9444-9229DA9E0841}"/>
              </a:ext>
            </a:extLst>
          </p:cNvPr>
          <p:cNvSpPr>
            <a:spLocks noChangeArrowheads="1"/>
          </p:cNvSpPr>
          <p:nvPr/>
        </p:nvSpPr>
        <p:spPr bwMode="auto">
          <a:xfrm>
            <a:off x="1319070" y="3615837"/>
            <a:ext cx="9118383" cy="830997"/>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dirty="0" err="1">
                <a:solidFill>
                  <a:srgbClr val="663300"/>
                </a:solidFill>
                <a:cs typeface="Times New Roman" panose="02020603050405020304" pitchFamily="18" charset="0"/>
              </a:rPr>
              <a:t>Tư</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bản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thương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nghiệp</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là</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một</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bộ</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phận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của</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tư</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bản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công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nghiệp</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tách</a:t>
            </a:r>
            <a:r>
              <a:rPr lang="en-US" altLang="en-US" sz="2400" dirty="0">
                <a:solidFill>
                  <a:srgbClr val="663300"/>
                </a:solidFill>
                <a:cs typeface="Times New Roman" panose="02020603050405020304" pitchFamily="18" charset="0"/>
              </a:rPr>
              <a:t> ra </a:t>
            </a:r>
            <a:r>
              <a:rPr lang="en-US" altLang="en-US" sz="2400" dirty="0" err="1">
                <a:solidFill>
                  <a:srgbClr val="663300"/>
                </a:solidFill>
                <a:cs typeface="Times New Roman" panose="02020603050405020304" pitchFamily="18" charset="0"/>
              </a:rPr>
              <a:t>chuyên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đảm</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nhận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khâu</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lưu</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thông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hàng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hoá</a:t>
            </a:r>
            <a:r>
              <a:rPr lang="en-US" altLang="en-US" sz="2400" dirty="0">
                <a:solidFill>
                  <a:srgbClr val="663300"/>
                </a:solidFill>
                <a:cs typeface="Times New Roman" panose="02020603050405020304" pitchFamily="18" charset="0"/>
              </a:rPr>
              <a:t> </a:t>
            </a:r>
          </a:p>
        </p:txBody>
      </p:sp>
      <p:sp>
        <p:nvSpPr>
          <p:cNvPr id="71" name="Rectangle 70">
            <a:extLst>
              <a:ext uri="{FF2B5EF4-FFF2-40B4-BE49-F238E27FC236}">
                <a16:creationId xmlns="" xmlns:a16="http://schemas.microsoft.com/office/drawing/2014/main" id="{6D82E402-0B78-4C5E-A860-B7150C49EDBC}"/>
              </a:ext>
            </a:extLst>
          </p:cNvPr>
          <p:cNvSpPr>
            <a:spLocks noChangeArrowheads="1"/>
          </p:cNvSpPr>
          <p:nvPr/>
        </p:nvSpPr>
        <p:spPr bwMode="auto">
          <a:xfrm>
            <a:off x="1192968" y="4483022"/>
            <a:ext cx="97075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Ø"/>
            </a:pPr>
            <a:r>
              <a:rPr lang="en-US" altLang="en-US" sz="2400" dirty="0" err="1">
                <a:solidFill>
                  <a:srgbClr val="008000"/>
                </a:solidFill>
                <a:cs typeface="Arial" panose="020B0604020202020204" pitchFamily="34" charset="0"/>
              </a:rPr>
              <a:t>Tư</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bản</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thương</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nghiệp</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vận</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động</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theo</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công</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thức</a:t>
            </a:r>
            <a:r>
              <a:rPr lang="en-US" altLang="en-US" sz="2400" dirty="0">
                <a:solidFill>
                  <a:srgbClr val="008000"/>
                </a:solidFill>
                <a:cs typeface="Arial" panose="020B0604020202020204" pitchFamily="34" charset="0"/>
              </a:rPr>
              <a:t>: </a:t>
            </a:r>
            <a:r>
              <a:rPr lang="en-US" altLang="en-US" sz="2400" b="1" dirty="0">
                <a:solidFill>
                  <a:srgbClr val="FF0066"/>
                </a:solidFill>
                <a:cs typeface="Arial" panose="020B0604020202020204" pitchFamily="34" charset="0"/>
              </a:rPr>
              <a:t>T  -  H  -  T’</a:t>
            </a:r>
          </a:p>
        </p:txBody>
      </p:sp>
      <p:sp>
        <p:nvSpPr>
          <p:cNvPr id="72" name="Rectangle 71">
            <a:extLst>
              <a:ext uri="{FF2B5EF4-FFF2-40B4-BE49-F238E27FC236}">
                <a16:creationId xmlns="" xmlns:a16="http://schemas.microsoft.com/office/drawing/2014/main" id="{67C41F80-B8F6-4461-A59B-EF4ADCA16C20}"/>
              </a:ext>
            </a:extLst>
          </p:cNvPr>
          <p:cNvSpPr/>
          <p:nvPr/>
        </p:nvSpPr>
        <p:spPr>
          <a:xfrm>
            <a:off x="3569876" y="5813851"/>
            <a:ext cx="7692571" cy="830997"/>
          </a:xfrm>
          <a:prstGeom prst="rect">
            <a:avLst/>
          </a:prstGeom>
        </p:spPr>
        <p:txBody>
          <a:bodyPr wrap="square">
            <a:spAutoFit/>
          </a:bodyPr>
          <a:lstStyle/>
          <a:p>
            <a:pPr algn="ctr" eaLnBrk="1" hangingPunct="1">
              <a:spcBef>
                <a:spcPct val="50000"/>
              </a:spcBef>
              <a:defRPr/>
            </a:pP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Tính</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độc</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lập</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tương</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đối</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đảm</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nhiệm</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chức</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năng</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riêng</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biệt</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tách</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hàng</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hóa</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thành</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tiền</a:t>
            </a:r>
            <a:r>
              <a:rPr lang="en-US" sz="2400" dirty="0">
                <a:solidFill>
                  <a:srgbClr val="002060"/>
                </a:solidFill>
                <a:latin typeface="Arial" panose="020B0604020202020204" pitchFamily="34" charset="0"/>
                <a:cs typeface="Arial" panose="020B0604020202020204" pitchFamily="34" charset="0"/>
                <a:sym typeface="Wingdings" panose="05000000000000000000" pitchFamily="2" charset="2"/>
              </a:rPr>
              <a:t>.</a:t>
            </a:r>
          </a:p>
        </p:txBody>
      </p:sp>
      <p:pic>
        <p:nvPicPr>
          <p:cNvPr id="1026" name="Picture 2">
            <a:extLst>
              <a:ext uri="{FF2B5EF4-FFF2-40B4-BE49-F238E27FC236}">
                <a16:creationId xmlns="" xmlns:a16="http://schemas.microsoft.com/office/drawing/2014/main" id="{462E3AF1-D104-44E9-8628-032131B122A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870" y="5010150"/>
            <a:ext cx="1219200"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Box 13">
            <a:extLst>
              <a:ext uri="{FF2B5EF4-FFF2-40B4-BE49-F238E27FC236}">
                <a16:creationId xmlns="" xmlns:a16="http://schemas.microsoft.com/office/drawing/2014/main" id="{CAA3B671-3F4B-4ACC-B492-CEA4C5E0EA9D}"/>
              </a:ext>
            </a:extLst>
          </p:cNvPr>
          <p:cNvSpPr txBox="1"/>
          <p:nvPr/>
        </p:nvSpPr>
        <p:spPr>
          <a:xfrm>
            <a:off x="1159105" y="5029021"/>
            <a:ext cx="10693892" cy="769441"/>
          </a:xfrm>
          <a:prstGeom prst="rect">
            <a:avLst/>
          </a:prstGeom>
          <a:noFill/>
        </p:spPr>
        <p:txBody>
          <a:bodyPr wrap="square">
            <a:spAutoFit/>
          </a:bodyPr>
          <a:lstStyle/>
          <a:p>
            <a:pPr marL="342900" indent="-342900">
              <a:spcBef>
                <a:spcPct val="50000"/>
              </a:spcBef>
              <a:buFont typeface="Wingdings" panose="05000000000000000000" pitchFamily="2" charset="2"/>
              <a:buChar char="Ø"/>
              <a:defRPr/>
            </a:pPr>
            <a:r>
              <a:rPr lang="en-US" sz="2200" dirty="0" err="1">
                <a:solidFill>
                  <a:srgbClr val="C00000"/>
                </a:solidFill>
                <a:latin typeface="Arial" panose="020B0604020202020204" pitchFamily="34" charset="0"/>
                <a:cs typeface="Arial" panose="020B0604020202020204" pitchFamily="34" charset="0"/>
              </a:rPr>
              <a:t>Đặc</a:t>
            </a:r>
            <a:r>
              <a:rPr lang="en-US" sz="2200" dirty="0">
                <a:solidFill>
                  <a:srgbClr val="C00000"/>
                </a:solidFill>
                <a:latin typeface="Arial" panose="020B0604020202020204" pitchFamily="34" charset="0"/>
                <a:cs typeface="Arial" panose="020B0604020202020204" pitchFamily="34" charset="0"/>
              </a:rPr>
              <a:t> </a:t>
            </a:r>
            <a:r>
              <a:rPr lang="en-US" sz="2200" dirty="0" err="1">
                <a:solidFill>
                  <a:srgbClr val="C00000"/>
                </a:solidFill>
                <a:latin typeface="Arial" panose="020B0604020202020204" pitchFamily="34" charset="0"/>
                <a:cs typeface="Arial" panose="020B0604020202020204" pitchFamily="34" charset="0"/>
              </a:rPr>
              <a:t>điểm</a:t>
            </a:r>
            <a:r>
              <a:rPr lang="en-US" sz="2200" dirty="0">
                <a:solidFill>
                  <a:srgbClr val="C00000"/>
                </a:solidFill>
                <a:latin typeface="Arial" panose="020B0604020202020204" pitchFamily="34" charset="0"/>
                <a:cs typeface="Arial" panose="020B0604020202020204" pitchFamily="34" charset="0"/>
              </a:rPr>
              <a:t> </a:t>
            </a:r>
            <a:r>
              <a:rPr lang="en-US" sz="2200" dirty="0" err="1">
                <a:solidFill>
                  <a:srgbClr val="C00000"/>
                </a:solidFill>
                <a:latin typeface="Arial" panose="020B0604020202020204" pitchFamily="34" charset="0"/>
                <a:cs typeface="Arial" panose="020B0604020202020204" pitchFamily="34" charset="0"/>
              </a:rPr>
              <a:t>của</a:t>
            </a:r>
            <a:r>
              <a:rPr lang="en-US" sz="2200" dirty="0">
                <a:solidFill>
                  <a:srgbClr val="C00000"/>
                </a:solidFill>
                <a:latin typeface="Arial" panose="020B0604020202020204" pitchFamily="34" charset="0"/>
                <a:cs typeface="Arial" panose="020B0604020202020204" pitchFamily="34" charset="0"/>
              </a:rPr>
              <a:t> TBTN:   + </a:t>
            </a:r>
            <a:r>
              <a:rPr lang="en-US" sz="2200" dirty="0" err="1">
                <a:solidFill>
                  <a:srgbClr val="002060"/>
                </a:solidFill>
                <a:latin typeface="Arial" panose="020B0604020202020204" pitchFamily="34" charset="0"/>
                <a:cs typeface="Arial" panose="020B0604020202020204" pitchFamily="34" charset="0"/>
              </a:rPr>
              <a:t>Phụ</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thuộc</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vào</a:t>
            </a:r>
            <a:r>
              <a:rPr lang="en-US" sz="2200" dirty="0">
                <a:solidFill>
                  <a:srgbClr val="002060"/>
                </a:solidFill>
                <a:latin typeface="Arial" panose="020B0604020202020204" pitchFamily="34" charset="0"/>
                <a:cs typeface="Arial" panose="020B0604020202020204" pitchFamily="34" charset="0"/>
              </a:rPr>
              <a:t> TB </a:t>
            </a:r>
            <a:r>
              <a:rPr lang="en-US" sz="2200" dirty="0" err="1">
                <a:solidFill>
                  <a:srgbClr val="002060"/>
                </a:solidFill>
                <a:latin typeface="Arial" panose="020B0604020202020204" pitchFamily="34" charset="0"/>
                <a:cs typeface="Arial" panose="020B0604020202020204" pitchFamily="34" charset="0"/>
              </a:rPr>
              <a:t>công</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nghiệp</a:t>
            </a:r>
            <a:r>
              <a:rPr lang="en-US" sz="2200" dirty="0">
                <a:solidFill>
                  <a:srgbClr val="002060"/>
                </a:solidFill>
                <a:latin typeface="Arial" panose="020B0604020202020204" pitchFamily="34" charset="0"/>
                <a:cs typeface="Arial" panose="020B0604020202020204" pitchFamily="34" charset="0"/>
              </a:rPr>
              <a:t> </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vì</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TBTN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là</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bộ</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phận</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của</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TBCN.</a:t>
            </a:r>
            <a:endParaRPr lang="en-US" sz="2200" dirty="0">
              <a:solidFill>
                <a:srgbClr val="C00000"/>
              </a:solidFill>
              <a:latin typeface="Arial" panose="020B0604020202020204" pitchFamily="34" charset="0"/>
              <a:cs typeface="Arial" panose="020B0604020202020204" pitchFamily="34" charset="0"/>
            </a:endParaRPr>
          </a:p>
        </p:txBody>
      </p:sp>
      <p:pic>
        <p:nvPicPr>
          <p:cNvPr id="1027" name="Picture 3">
            <a:extLst>
              <a:ext uri="{FF2B5EF4-FFF2-40B4-BE49-F238E27FC236}">
                <a16:creationId xmlns="" xmlns:a16="http://schemas.microsoft.com/office/drawing/2014/main" id="{B7C19BC8-1457-4F99-A4B0-3829C6C073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00497" y="5600700"/>
            <a:ext cx="123825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a:extLst>
              <a:ext uri="{FF2B5EF4-FFF2-40B4-BE49-F238E27FC236}">
                <a16:creationId xmlns="" xmlns:a16="http://schemas.microsoft.com/office/drawing/2014/main" id="{4B557463-DB29-4589-860C-A38E1F0E688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1262447" y="96278"/>
            <a:ext cx="8763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1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158690819"/>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 xmlns:a16="http://schemas.microsoft.com/office/drawing/2014/main" id="{B8881EAC-857F-49E4-BD81-915667BAB474}"/>
              </a:ext>
            </a:extLst>
          </p:cNvPr>
          <p:cNvGrpSpPr/>
          <p:nvPr/>
        </p:nvGrpSpPr>
        <p:grpSpPr>
          <a:xfrm>
            <a:off x="1465083" y="1953119"/>
            <a:ext cx="2670349" cy="4161931"/>
            <a:chOff x="1103630" y="1238103"/>
            <a:chExt cx="1980946" cy="4876948"/>
          </a:xfrm>
        </p:grpSpPr>
        <p:sp>
          <p:nvSpPr>
            <p:cNvPr id="13" name="Freeform 12">
              <a:extLst>
                <a:ext uri="{FF2B5EF4-FFF2-40B4-BE49-F238E27FC236}">
                  <a16:creationId xmlns="" xmlns:a16="http://schemas.microsoft.com/office/drawing/2014/main" id="{DF2723B8-885F-4C3A-AECD-F32119D7CDC4}"/>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 name="Freeform 19">
              <a:extLst>
                <a:ext uri="{FF2B5EF4-FFF2-40B4-BE49-F238E27FC236}">
                  <a16:creationId xmlns="" xmlns:a16="http://schemas.microsoft.com/office/drawing/2014/main" id="{0C1ACB5E-1178-45A0-9D11-DC031AB7EC94}"/>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 name="Isosceles Triangle 21">
              <a:extLst>
                <a:ext uri="{FF2B5EF4-FFF2-40B4-BE49-F238E27FC236}">
                  <a16:creationId xmlns="" xmlns:a16="http://schemas.microsoft.com/office/drawing/2014/main" id="{EB765F39-FD28-48FE-83F9-29C41958D2D7}"/>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Freeform 11">
              <a:extLst>
                <a:ext uri="{FF2B5EF4-FFF2-40B4-BE49-F238E27FC236}">
                  <a16:creationId xmlns="" xmlns:a16="http://schemas.microsoft.com/office/drawing/2014/main" id="{8DECCA68-C3A0-41C4-83E1-F58E57323A11}"/>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1">
                    <a:lumMod val="88000"/>
                  </a:schemeClr>
                </a:gs>
                <a:gs pos="69000">
                  <a:schemeClr val="accent1"/>
                </a:gs>
                <a:gs pos="65000">
                  <a:schemeClr val="accent1">
                    <a:lumMod val="60000"/>
                    <a:lumOff val="40000"/>
                  </a:schemeClr>
                </a:gs>
                <a:gs pos="33000">
                  <a:schemeClr val="accent1">
                    <a:lumMod val="60000"/>
                    <a:lumOff val="40000"/>
                  </a:schemeClr>
                </a:gs>
                <a:gs pos="30000">
                  <a:schemeClr val="accent1">
                    <a:lumMod val="75000"/>
                  </a:schemeClr>
                </a:gs>
                <a:gs pos="100000">
                  <a:schemeClr val="accent1"/>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 name="Rounded Rectangle 7">
              <a:extLst>
                <a:ext uri="{FF2B5EF4-FFF2-40B4-BE49-F238E27FC236}">
                  <a16:creationId xmlns="" xmlns:a16="http://schemas.microsoft.com/office/drawing/2014/main" id="{703AC572-BDE2-465A-88C0-C84520F4F0FE}"/>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2" name="Freeform 31">
              <a:extLst>
                <a:ext uri="{FF2B5EF4-FFF2-40B4-BE49-F238E27FC236}">
                  <a16:creationId xmlns="" xmlns:a16="http://schemas.microsoft.com/office/drawing/2014/main" id="{6A5C58D0-0951-49A1-9F0E-8691410B2569}"/>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34" name="Group 33">
            <a:extLst>
              <a:ext uri="{FF2B5EF4-FFF2-40B4-BE49-F238E27FC236}">
                <a16:creationId xmlns="" xmlns:a16="http://schemas.microsoft.com/office/drawing/2014/main" id="{B1EB1EC2-7E32-44C9-939A-F94010811133}"/>
              </a:ext>
            </a:extLst>
          </p:cNvPr>
          <p:cNvGrpSpPr/>
          <p:nvPr/>
        </p:nvGrpSpPr>
        <p:grpSpPr>
          <a:xfrm>
            <a:off x="4663421" y="1500684"/>
            <a:ext cx="2760987" cy="4770908"/>
            <a:chOff x="1103630" y="1238103"/>
            <a:chExt cx="1980946" cy="4876948"/>
          </a:xfrm>
        </p:grpSpPr>
        <p:sp>
          <p:nvSpPr>
            <p:cNvPr id="35" name="Freeform 34">
              <a:extLst>
                <a:ext uri="{FF2B5EF4-FFF2-40B4-BE49-F238E27FC236}">
                  <a16:creationId xmlns="" xmlns:a16="http://schemas.microsoft.com/office/drawing/2014/main" id="{E916844F-F396-4676-A3B8-BDCB3EE7EF1F}"/>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Freeform 35">
              <a:extLst>
                <a:ext uri="{FF2B5EF4-FFF2-40B4-BE49-F238E27FC236}">
                  <a16:creationId xmlns="" xmlns:a16="http://schemas.microsoft.com/office/drawing/2014/main" id="{B476E883-BD31-40B4-9F16-FB8BBAA3A795}"/>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Isosceles Triangle 36">
              <a:extLst>
                <a:ext uri="{FF2B5EF4-FFF2-40B4-BE49-F238E27FC236}">
                  <a16:creationId xmlns="" xmlns:a16="http://schemas.microsoft.com/office/drawing/2014/main" id="{406783D2-7F1A-4FEE-B9EB-EC98DF56B8F1}"/>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 name="Freeform 37">
              <a:extLst>
                <a:ext uri="{FF2B5EF4-FFF2-40B4-BE49-F238E27FC236}">
                  <a16:creationId xmlns="" xmlns:a16="http://schemas.microsoft.com/office/drawing/2014/main" id="{DAC2A6C3-9140-4BFE-88D2-F07867EDC763}"/>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2">
                    <a:lumMod val="75000"/>
                  </a:schemeClr>
                </a:gs>
                <a:gs pos="69000">
                  <a:schemeClr val="accent2">
                    <a:lumMod val="88000"/>
                  </a:schemeClr>
                </a:gs>
                <a:gs pos="65000">
                  <a:schemeClr val="accent2">
                    <a:lumMod val="60000"/>
                    <a:lumOff val="40000"/>
                  </a:schemeClr>
                </a:gs>
                <a:gs pos="33000">
                  <a:schemeClr val="accent2">
                    <a:lumMod val="60000"/>
                    <a:lumOff val="40000"/>
                  </a:schemeClr>
                </a:gs>
                <a:gs pos="30000">
                  <a:schemeClr val="accent2">
                    <a:lumMod val="75000"/>
                  </a:schemeClr>
                </a:gs>
                <a:gs pos="100000">
                  <a:schemeClr val="accent2">
                    <a:lumMod val="88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Rounded Rectangle 38">
              <a:extLst>
                <a:ext uri="{FF2B5EF4-FFF2-40B4-BE49-F238E27FC236}">
                  <a16:creationId xmlns="" xmlns:a16="http://schemas.microsoft.com/office/drawing/2014/main" id="{8F10587A-5114-43FA-AA8F-B787E9C06855}"/>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Freeform 39">
              <a:extLst>
                <a:ext uri="{FF2B5EF4-FFF2-40B4-BE49-F238E27FC236}">
                  <a16:creationId xmlns="" xmlns:a16="http://schemas.microsoft.com/office/drawing/2014/main" id="{4498CD9B-6397-4255-9B7C-808877204605}"/>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1" name="Group 40">
            <a:extLst>
              <a:ext uri="{FF2B5EF4-FFF2-40B4-BE49-F238E27FC236}">
                <a16:creationId xmlns="" xmlns:a16="http://schemas.microsoft.com/office/drawing/2014/main" id="{06B2F62E-048D-420B-9EEB-1D6BD4CDD0AC}"/>
              </a:ext>
            </a:extLst>
          </p:cNvPr>
          <p:cNvGrpSpPr/>
          <p:nvPr/>
        </p:nvGrpSpPr>
        <p:grpSpPr>
          <a:xfrm>
            <a:off x="8088246" y="1238102"/>
            <a:ext cx="2654163" cy="4848875"/>
            <a:chOff x="1103630" y="1238103"/>
            <a:chExt cx="1980946" cy="4876948"/>
          </a:xfrm>
        </p:grpSpPr>
        <p:sp>
          <p:nvSpPr>
            <p:cNvPr id="42" name="Freeform 41">
              <a:extLst>
                <a:ext uri="{FF2B5EF4-FFF2-40B4-BE49-F238E27FC236}">
                  <a16:creationId xmlns="" xmlns:a16="http://schemas.microsoft.com/office/drawing/2014/main" id="{D02C3341-FBCE-49E9-BB16-F0FEEE7B2DB8}"/>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Freeform 42">
              <a:extLst>
                <a:ext uri="{FF2B5EF4-FFF2-40B4-BE49-F238E27FC236}">
                  <a16:creationId xmlns="" xmlns:a16="http://schemas.microsoft.com/office/drawing/2014/main" id="{5D6AE97A-8405-47F7-87C2-989FD01FCC02}"/>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Isosceles Triangle 43">
              <a:extLst>
                <a:ext uri="{FF2B5EF4-FFF2-40B4-BE49-F238E27FC236}">
                  <a16:creationId xmlns="" xmlns:a16="http://schemas.microsoft.com/office/drawing/2014/main" id="{40A006A6-0349-4E46-A6BE-0CEB47EE6252}"/>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Freeform 44">
              <a:extLst>
                <a:ext uri="{FF2B5EF4-FFF2-40B4-BE49-F238E27FC236}">
                  <a16:creationId xmlns="" xmlns:a16="http://schemas.microsoft.com/office/drawing/2014/main" id="{0438DE85-B1FD-40D8-9798-A12E5316AE37}"/>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3">
                    <a:lumMod val="75000"/>
                  </a:schemeClr>
                </a:gs>
                <a:gs pos="69000">
                  <a:schemeClr val="accent3"/>
                </a:gs>
                <a:gs pos="65000">
                  <a:schemeClr val="accent3">
                    <a:lumMod val="60000"/>
                    <a:lumOff val="40000"/>
                  </a:schemeClr>
                </a:gs>
                <a:gs pos="33000">
                  <a:schemeClr val="accent3">
                    <a:lumMod val="60000"/>
                    <a:lumOff val="40000"/>
                  </a:schemeClr>
                </a:gs>
                <a:gs pos="30000">
                  <a:schemeClr val="accent3">
                    <a:lumMod val="75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6" name="Rounded Rectangle 45">
              <a:extLst>
                <a:ext uri="{FF2B5EF4-FFF2-40B4-BE49-F238E27FC236}">
                  <a16:creationId xmlns="" xmlns:a16="http://schemas.microsoft.com/office/drawing/2014/main" id="{86A46E44-8A7E-4C35-8A9C-8CEEBBCC2190}"/>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7" name="Freeform 46">
              <a:extLst>
                <a:ext uri="{FF2B5EF4-FFF2-40B4-BE49-F238E27FC236}">
                  <a16:creationId xmlns="" xmlns:a16="http://schemas.microsoft.com/office/drawing/2014/main" id="{6D9ECEFB-A1C6-471D-9637-32F9B8CAEABA}"/>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8" name="TextBox 47">
            <a:extLst>
              <a:ext uri="{FF2B5EF4-FFF2-40B4-BE49-F238E27FC236}">
                <a16:creationId xmlns="" xmlns:a16="http://schemas.microsoft.com/office/drawing/2014/main" id="{AA0EE2B1-78E4-4183-BA31-476E74A26969}"/>
              </a:ext>
            </a:extLst>
          </p:cNvPr>
          <p:cNvSpPr txBox="1"/>
          <p:nvPr/>
        </p:nvSpPr>
        <p:spPr>
          <a:xfrm>
            <a:off x="2621885" y="1053317"/>
            <a:ext cx="5798980" cy="461665"/>
          </a:xfrm>
          <a:prstGeom prst="rect">
            <a:avLst/>
          </a:prstGeom>
          <a:noFill/>
        </p:spPr>
        <p:txBody>
          <a:bodyPr wrap="square">
            <a:spAutoFit/>
          </a:bodyPr>
          <a:lstStyle/>
          <a:p>
            <a:pPr marL="342900" indent="-342900" algn="ctr">
              <a:buFont typeface="Wingdings" panose="05000000000000000000" pitchFamily="2" charset="2"/>
              <a:buChar char="v"/>
            </a:pPr>
            <a:r>
              <a:rPr lang="en-US" sz="2400" b="1" dirty="0" err="1">
                <a:solidFill>
                  <a:srgbClr val="000000"/>
                </a:solidFill>
                <a:latin typeface="Arial" panose="020B0604020202020204" pitchFamily="34" charset="0"/>
                <a:cs typeface="Arial" panose="020B0604020202020204" pitchFamily="34" charset="0"/>
              </a:rPr>
              <a:t>Vai</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trò</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của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tư</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bản</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thương</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nghiệp</a:t>
            </a:r>
            <a:endParaRPr lang="en-US" sz="2400" b="1" dirty="0">
              <a:solidFill>
                <a:srgbClr val="000000"/>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 xmlns:a16="http://schemas.microsoft.com/office/drawing/2014/main" id="{BF297B02-4910-408B-8EB0-5BFCAFF20930}"/>
              </a:ext>
            </a:extLst>
          </p:cNvPr>
          <p:cNvSpPr txBox="1"/>
          <p:nvPr/>
        </p:nvSpPr>
        <p:spPr>
          <a:xfrm>
            <a:off x="1846578" y="3446626"/>
            <a:ext cx="1963667" cy="1785104"/>
          </a:xfrm>
          <a:prstGeom prst="rect">
            <a:avLst/>
          </a:prstGeom>
          <a:noFill/>
        </p:spPr>
        <p:txBody>
          <a:bodyPr wrap="square">
            <a:spAutoFit/>
          </a:bodyPr>
          <a:lstStyle/>
          <a:p>
            <a:pPr marL="0" marR="0" lvl="0" indent="0" algn="ctr" defTabSz="914400" rtl="0" eaLnBrk="1" fontAlgn="base" latinLnBrk="0" hangingPunct="1">
              <a:lnSpc>
                <a:spcPct val="100000"/>
              </a:lnSpc>
              <a:spcBef>
                <a:spcPct val="30000"/>
              </a:spcBef>
              <a:spcAft>
                <a:spcPct val="10000"/>
              </a:spcAft>
              <a:buClrTx/>
              <a:buSzTx/>
              <a:tabLst/>
              <a:defRPr/>
            </a:pPr>
            <a:r>
              <a:rPr kumimoji="0" 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200" b="1" i="0" u="none" strike="noStrike" kern="1200" cap="none" spc="0" normalizeH="0" baseline="0" noProof="0" dirty="0" err="1">
                <a:ln>
                  <a:noFill/>
                </a:ln>
                <a:solidFill>
                  <a:srgbClr val="FF0080"/>
                </a:solidFill>
                <a:effectLst/>
                <a:uLnTx/>
                <a:uFillTx/>
                <a:latin typeface="Arial"/>
                <a:ea typeface="+mn-ea"/>
                <a:cs typeface="+mn-cs"/>
              </a:rPr>
              <a:t>Giảm</a:t>
            </a:r>
            <a:r>
              <a:rPr kumimoji="0" lang="en-US" sz="2200" b="1" i="0" u="none" strike="noStrike" kern="1200" cap="none" spc="0" normalizeH="0" baseline="0" noProof="0" dirty="0">
                <a:ln>
                  <a:noFill/>
                </a:ln>
                <a:solidFill>
                  <a:srgbClr val="FF0080"/>
                </a:solidFill>
                <a:effectLst/>
                <a:uLnTx/>
                <a:uFillTx/>
                <a:latin typeface="Arial"/>
                <a:ea typeface="+mn-ea"/>
                <a:cs typeface="+mn-cs"/>
              </a:rPr>
              <a:t> chi </a:t>
            </a:r>
            <a:r>
              <a:rPr kumimoji="0" lang="en-US" sz="2200" b="1" i="0" u="none" strike="noStrike" kern="1200" cap="none" spc="0" normalizeH="0" baseline="0" noProof="0" dirty="0" err="1">
                <a:ln>
                  <a:noFill/>
                </a:ln>
                <a:solidFill>
                  <a:srgbClr val="FF0080"/>
                </a:solidFill>
                <a:effectLst/>
                <a:uLnTx/>
                <a:uFillTx/>
                <a:latin typeface="Arial"/>
                <a:ea typeface="+mn-ea"/>
                <a:cs typeface="+mn-cs"/>
              </a:rPr>
              <a:t>phí</a:t>
            </a:r>
            <a:r>
              <a:rPr kumimoji="0" lang="en-US" sz="2200" b="1" i="0" u="none" strike="noStrike" kern="1200" cap="none" spc="0" normalizeH="0" baseline="0" noProof="0" dirty="0">
                <a:ln>
                  <a:noFill/>
                </a:ln>
                <a:solidFill>
                  <a:srgbClr val="FF008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lưu</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thông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và</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lượng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tư</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bản</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ứng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vào</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lưu</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vi-VN" sz="2200" b="0" i="0" u="none" strike="noStrike" kern="1200" cap="none" spc="0" normalizeH="0" baseline="0" noProof="0" dirty="0">
                <a:ln>
                  <a:noFill/>
                </a:ln>
                <a:solidFill>
                  <a:srgbClr val="002060"/>
                </a:solidFill>
                <a:effectLst/>
                <a:uLnTx/>
                <a:uFillTx/>
                <a:latin typeface="Arial"/>
                <a:ea typeface="+mn-ea"/>
                <a:cs typeface="+mn-cs"/>
              </a:rPr>
              <a:t>thông.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p>
        </p:txBody>
      </p:sp>
      <p:sp>
        <p:nvSpPr>
          <p:cNvPr id="53" name="TextBox 52">
            <a:extLst>
              <a:ext uri="{FF2B5EF4-FFF2-40B4-BE49-F238E27FC236}">
                <a16:creationId xmlns="" xmlns:a16="http://schemas.microsoft.com/office/drawing/2014/main" id="{79D697DD-3F45-4A51-82A5-B87F4E8E5BD5}"/>
              </a:ext>
            </a:extLst>
          </p:cNvPr>
          <p:cNvSpPr txBox="1"/>
          <p:nvPr/>
        </p:nvSpPr>
        <p:spPr>
          <a:xfrm>
            <a:off x="5051280" y="2710522"/>
            <a:ext cx="1973944" cy="3139321"/>
          </a:xfrm>
          <a:prstGeom prst="rect">
            <a:avLst/>
          </a:prstGeom>
          <a:noFill/>
        </p:spPr>
        <p:txBody>
          <a:bodyPr wrap="square">
            <a:spAutoFit/>
          </a:bodyPr>
          <a:lstStyle/>
          <a:p>
            <a:pPr algn="ctr" eaLnBrk="1" hangingPunct="1">
              <a:spcBef>
                <a:spcPct val="30000"/>
              </a:spcBef>
              <a:spcAft>
                <a:spcPct val="10000"/>
              </a:spcAft>
              <a:defRPr/>
            </a:pPr>
            <a:r>
              <a:rPr lang="en-US" sz="2200" dirty="0" err="1">
                <a:solidFill>
                  <a:srgbClr val="002060"/>
                </a:solidFill>
                <a:latin typeface="Arial" panose="020B0604020202020204" pitchFamily="34" charset="0"/>
                <a:cs typeface="Arial" panose="020B0604020202020204" pitchFamily="34" charset="0"/>
              </a:rPr>
              <a:t>Giúp</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người</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sản</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xuất</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tập</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trung</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thời</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gian</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chăm</a:t>
            </a:r>
            <a:r>
              <a:rPr lang="en-US" sz="2200" dirty="0">
                <a:solidFill>
                  <a:srgbClr val="800040"/>
                </a:solidFill>
                <a:latin typeface="Arial" panose="020B0604020202020204" pitchFamily="34" charset="0"/>
                <a:cs typeface="Arial" panose="020B0604020202020204" pitchFamily="34" charset="0"/>
              </a:rPr>
              <a:t> lo </a:t>
            </a:r>
            <a:r>
              <a:rPr lang="en-US" sz="2200" dirty="0" err="1">
                <a:solidFill>
                  <a:srgbClr val="800040"/>
                </a:solidFill>
                <a:latin typeface="Arial" panose="020B0604020202020204" pitchFamily="34" charset="0"/>
                <a:cs typeface="Arial" panose="020B0604020202020204" pitchFamily="34" charset="0"/>
              </a:rPr>
              <a:t>việc</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sản</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xuất</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giảm</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dự</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trữ</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sản</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xuất</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nâng</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cao</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hiệu</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quả</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kinh</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tế</a:t>
            </a:r>
            <a:r>
              <a:rPr lang="en-US" sz="2200" dirty="0">
                <a:solidFill>
                  <a:srgbClr val="800040"/>
                </a:solidFill>
                <a:latin typeface="Arial" panose="020B0604020202020204" pitchFamily="34" charset="0"/>
                <a:cs typeface="Arial" panose="020B0604020202020204" pitchFamily="34" charset="0"/>
              </a:rPr>
              <a:t>.</a:t>
            </a:r>
          </a:p>
        </p:txBody>
      </p:sp>
      <p:sp>
        <p:nvSpPr>
          <p:cNvPr id="54" name="TextBox 53">
            <a:extLst>
              <a:ext uri="{FF2B5EF4-FFF2-40B4-BE49-F238E27FC236}">
                <a16:creationId xmlns="" xmlns:a16="http://schemas.microsoft.com/office/drawing/2014/main" id="{A022625F-DB95-4435-956D-47508D9FF0FA}"/>
              </a:ext>
            </a:extLst>
          </p:cNvPr>
          <p:cNvSpPr txBox="1"/>
          <p:nvPr/>
        </p:nvSpPr>
        <p:spPr>
          <a:xfrm>
            <a:off x="8420865" y="2316477"/>
            <a:ext cx="2068345" cy="3477875"/>
          </a:xfrm>
          <a:prstGeom prst="rect">
            <a:avLst/>
          </a:prstGeom>
          <a:noFill/>
        </p:spPr>
        <p:txBody>
          <a:bodyPr wrap="square">
            <a:spAutoFit/>
          </a:bodyPr>
          <a:lstStyle/>
          <a:p>
            <a:pPr algn="ctr"/>
            <a:r>
              <a:rPr lang="en-US" sz="2200" b="1" dirty="0" err="1">
                <a:solidFill>
                  <a:srgbClr val="FF9900"/>
                </a:solidFill>
                <a:latin typeface="Arial" panose="020B0604020202020204" pitchFamily="34" charset="0"/>
                <a:cs typeface="Arial" panose="020B0604020202020204" pitchFamily="34" charset="0"/>
              </a:rPr>
              <a:t>Giảm</a:t>
            </a:r>
            <a:r>
              <a:rPr lang="en-US" sz="2200" b="1" dirty="0">
                <a:solidFill>
                  <a:srgbClr val="FF9900"/>
                </a:solidFill>
                <a:latin typeface="Arial" panose="020B0604020202020204" pitchFamily="34" charset="0"/>
                <a:cs typeface="Arial" panose="020B0604020202020204" pitchFamily="34" charset="0"/>
              </a:rPr>
              <a:t> </a:t>
            </a:r>
            <a:r>
              <a:rPr lang="en-US" sz="2200" b="1" dirty="0" err="1">
                <a:solidFill>
                  <a:srgbClr val="FF9900"/>
                </a:solidFill>
                <a:latin typeface="Arial" panose="020B0604020202020204" pitchFamily="34" charset="0"/>
                <a:cs typeface="Arial" panose="020B0604020202020204" pitchFamily="34" charset="0"/>
              </a:rPr>
              <a:t>thời</a:t>
            </a:r>
            <a:r>
              <a:rPr lang="en-US" sz="2200" b="1" dirty="0">
                <a:solidFill>
                  <a:srgbClr val="FF9900"/>
                </a:solidFill>
                <a:latin typeface="Arial" panose="020B0604020202020204" pitchFamily="34" charset="0"/>
                <a:cs typeface="Arial" panose="020B0604020202020204" pitchFamily="34" charset="0"/>
              </a:rPr>
              <a:t> </a:t>
            </a:r>
            <a:r>
              <a:rPr lang="en-US" sz="2200" b="1" dirty="0" err="1">
                <a:solidFill>
                  <a:srgbClr val="FF9900"/>
                </a:solidFill>
                <a:latin typeface="Arial" panose="020B0604020202020204" pitchFamily="34" charset="0"/>
                <a:cs typeface="Arial" panose="020B0604020202020204" pitchFamily="34" charset="0"/>
              </a:rPr>
              <a:t>gian</a:t>
            </a:r>
            <a:r>
              <a:rPr lang="en-US" sz="2200" b="1" dirty="0">
                <a:solidFill>
                  <a:srgbClr val="FF990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lưu</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thông</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tăng</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nhanh</a:t>
            </a:r>
            <a:r>
              <a:rPr lang="en-US" sz="2200" dirty="0">
                <a:solidFill>
                  <a:srgbClr val="002060"/>
                </a:solidFill>
                <a:latin typeface="Arial" panose="020B0604020202020204" pitchFamily="34" charset="0"/>
                <a:cs typeface="Arial" panose="020B0604020202020204" pitchFamily="34" charset="0"/>
              </a:rPr>
              <a:t> chu </a:t>
            </a:r>
            <a:r>
              <a:rPr lang="en-US" sz="2200" dirty="0" err="1">
                <a:solidFill>
                  <a:srgbClr val="002060"/>
                </a:solidFill>
                <a:latin typeface="Arial" panose="020B0604020202020204" pitchFamily="34" charset="0"/>
                <a:cs typeface="Arial" panose="020B0604020202020204" pitchFamily="34" charset="0"/>
              </a:rPr>
              <a:t>chuyển</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tư</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bản</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từ</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đó</a:t>
            </a:r>
            <a:r>
              <a:rPr lang="en-US" sz="2200" dirty="0">
                <a:solidFill>
                  <a:srgbClr val="00206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tăng</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tỷ</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suất</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và</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khối</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lượng</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giá</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trị</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thặng</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dư</a:t>
            </a:r>
            <a:r>
              <a:rPr lang="en-US" sz="2200" b="1" dirty="0">
                <a:solidFill>
                  <a:srgbClr val="00B0F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hàng</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năm</a:t>
            </a:r>
            <a:endParaRPr lang="en-US" sz="2200" dirty="0">
              <a:latin typeface="Arial" panose="020B0604020202020204" pitchFamily="34" charset="0"/>
              <a:cs typeface="Arial" panose="020B0604020202020204" pitchFamily="34" charset="0"/>
            </a:endParaRPr>
          </a:p>
        </p:txBody>
      </p:sp>
      <p:pic>
        <p:nvPicPr>
          <p:cNvPr id="2050" name="Picture 2">
            <a:extLst>
              <a:ext uri="{FF2B5EF4-FFF2-40B4-BE49-F238E27FC236}">
                <a16:creationId xmlns="" xmlns:a16="http://schemas.microsoft.com/office/drawing/2014/main" id="{BCAE1A39-641E-4C8F-9C35-07CFB72B1DD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3939" y="265972"/>
            <a:ext cx="1447800"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a:extLst>
              <a:ext uri="{FF2B5EF4-FFF2-40B4-BE49-F238E27FC236}">
                <a16:creationId xmlns="" xmlns:a16="http://schemas.microsoft.com/office/drawing/2014/main" id="{EF42EDF5-8D0B-490F-B5B5-79966F49F8C1}"/>
              </a:ext>
            </a:extLst>
          </p:cNvPr>
          <p:cNvPicPr>
            <a:picLocks noChangeAspect="1"/>
          </p:cNvPicPr>
          <p:nvPr/>
        </p:nvPicPr>
        <p:blipFill>
          <a:blip r:embed="rId3"/>
          <a:stretch>
            <a:fillRect/>
          </a:stretch>
        </p:blipFill>
        <p:spPr>
          <a:xfrm>
            <a:off x="10434252" y="232176"/>
            <a:ext cx="1450974" cy="1005927"/>
          </a:xfrm>
          <a:prstGeom prst="rect">
            <a:avLst/>
          </a:prstGeom>
        </p:spPr>
      </p:pic>
      <p:pic>
        <p:nvPicPr>
          <p:cNvPr id="2051" name="Picture 3">
            <a:extLst>
              <a:ext uri="{FF2B5EF4-FFF2-40B4-BE49-F238E27FC236}">
                <a16:creationId xmlns="" xmlns:a16="http://schemas.microsoft.com/office/drawing/2014/main" id="{8A234419-9B2D-4BAE-98DE-D6F8B67E450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046577">
            <a:off x="10824865" y="5603186"/>
            <a:ext cx="1130300" cy="94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 name="Picture 4">
            <a:extLst>
              <a:ext uri="{FF2B5EF4-FFF2-40B4-BE49-F238E27FC236}">
                <a16:creationId xmlns="" xmlns:a16="http://schemas.microsoft.com/office/drawing/2014/main" id="{3B7FAC73-6EB3-46D9-BE0F-B939ED4B4F5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9485816">
            <a:off x="167860" y="5549423"/>
            <a:ext cx="1154112"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3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8552236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89"/>
        <p:cNvGrpSpPr/>
        <p:nvPr/>
      </p:nvGrpSpPr>
      <p:grpSpPr>
        <a:xfrm>
          <a:off x="0" y="0"/>
          <a:ext cx="0" cy="0"/>
          <a:chOff x="0" y="0"/>
          <a:chExt cx="0" cy="0"/>
        </a:xfrm>
      </p:grpSpPr>
      <p:sp>
        <p:nvSpPr>
          <p:cNvPr id="490" name="Google Shape;490;p43"/>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96</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16" name="Rectangle 15">
            <a:extLst>
              <a:ext uri="{FF2B5EF4-FFF2-40B4-BE49-F238E27FC236}">
                <a16:creationId xmlns="" xmlns:a16="http://schemas.microsoft.com/office/drawing/2014/main" id="{5F88C184-EDF0-4BF5-BAA2-C5A32C18399F}"/>
              </a:ext>
            </a:extLst>
          </p:cNvPr>
          <p:cNvSpPr>
            <a:spLocks noChangeArrowheads="1"/>
          </p:cNvSpPr>
          <p:nvPr/>
        </p:nvSpPr>
        <p:spPr bwMode="auto">
          <a:xfrm>
            <a:off x="4278678" y="1121338"/>
            <a:ext cx="4314001"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indent="22860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q"/>
            </a:pPr>
            <a:r>
              <a:rPr lang="en-US" altLang="en-US" sz="2400" b="1" dirty="0" err="1">
                <a:cs typeface="Times New Roman" panose="02020603050405020304" pitchFamily="18" charset="0"/>
              </a:rPr>
              <a:t>Lợi</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nhuận</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thương</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nghiệp</a:t>
            </a:r>
            <a:endParaRPr lang="en-US" altLang="en-US" sz="2400" b="1" dirty="0">
              <a:cs typeface="Times New Roman" panose="02020603050405020304" pitchFamily="18" charset="0"/>
            </a:endParaRPr>
          </a:p>
        </p:txBody>
      </p:sp>
      <p:sp>
        <p:nvSpPr>
          <p:cNvPr id="18" name="TextBox 17">
            <a:extLst>
              <a:ext uri="{FF2B5EF4-FFF2-40B4-BE49-F238E27FC236}">
                <a16:creationId xmlns="" xmlns:a16="http://schemas.microsoft.com/office/drawing/2014/main" id="{F0129B63-67BA-4379-94FE-5D23B4919902}"/>
              </a:ext>
            </a:extLst>
          </p:cNvPr>
          <p:cNvSpPr txBox="1"/>
          <p:nvPr/>
        </p:nvSpPr>
        <p:spPr>
          <a:xfrm>
            <a:off x="2672023" y="1588289"/>
            <a:ext cx="7807608" cy="461665"/>
          </a:xfrm>
          <a:prstGeom prst="rect">
            <a:avLst/>
          </a:prstGeom>
          <a:noFill/>
        </p:spPr>
        <p:txBody>
          <a:bodyPr wrap="square">
            <a:spAutoFit/>
          </a:bodyPr>
          <a:lstStyle/>
          <a:p>
            <a:r>
              <a:rPr lang="en-US" sz="2400" dirty="0" err="1">
                <a:solidFill>
                  <a:srgbClr val="0033CC"/>
                </a:solidFill>
                <a:latin typeface="+mj-lt"/>
              </a:rPr>
              <a:t>Là</a:t>
            </a:r>
            <a:r>
              <a:rPr lang="en-US" sz="2400" dirty="0">
                <a:solidFill>
                  <a:srgbClr val="0033CC"/>
                </a:solidFill>
                <a:latin typeface="+mj-lt"/>
              </a:rPr>
              <a:t> </a:t>
            </a:r>
            <a:r>
              <a:rPr lang="en-US" sz="2400" b="0" i="0" dirty="0" err="1">
                <a:solidFill>
                  <a:srgbClr val="0033CC"/>
                </a:solidFill>
                <a:effectLst/>
                <a:latin typeface="+mj-lt"/>
              </a:rPr>
              <a:t>số</a:t>
            </a:r>
            <a:r>
              <a:rPr lang="en-US" sz="2400" b="0" i="0" dirty="0">
                <a:solidFill>
                  <a:srgbClr val="0033CC"/>
                </a:solidFill>
                <a:effectLst/>
                <a:latin typeface="+mj-lt"/>
              </a:rPr>
              <a:t> </a:t>
            </a:r>
            <a:r>
              <a:rPr lang="en-US" sz="2400" b="0" i="0" dirty="0" err="1">
                <a:solidFill>
                  <a:srgbClr val="0033CC"/>
                </a:solidFill>
                <a:effectLst/>
                <a:latin typeface="+mj-lt"/>
              </a:rPr>
              <a:t>chênh</a:t>
            </a:r>
            <a:r>
              <a:rPr lang="en-US" sz="2400" b="0" i="0" dirty="0">
                <a:solidFill>
                  <a:srgbClr val="0033CC"/>
                </a:solidFill>
                <a:effectLst/>
                <a:latin typeface="+mj-lt"/>
              </a:rPr>
              <a:t> </a:t>
            </a:r>
            <a:r>
              <a:rPr lang="en-US" sz="2400" b="0" i="0" dirty="0" err="1">
                <a:solidFill>
                  <a:srgbClr val="0033CC"/>
                </a:solidFill>
                <a:effectLst/>
                <a:latin typeface="+mj-lt"/>
              </a:rPr>
              <a:t>lệch</a:t>
            </a:r>
            <a:r>
              <a:rPr lang="en-US" sz="2400" b="0" i="0" dirty="0">
                <a:solidFill>
                  <a:srgbClr val="0033CC"/>
                </a:solidFill>
                <a:effectLst/>
                <a:latin typeface="+mj-lt"/>
              </a:rPr>
              <a:t> </a:t>
            </a:r>
            <a:r>
              <a:rPr lang="en-US" sz="2400" b="0" i="0" dirty="0" err="1">
                <a:solidFill>
                  <a:srgbClr val="0033CC"/>
                </a:solidFill>
                <a:effectLst/>
                <a:latin typeface="+mj-lt"/>
              </a:rPr>
              <a:t>giữa</a:t>
            </a:r>
            <a:r>
              <a:rPr lang="en-US" sz="2400" b="0" i="0" dirty="0">
                <a:solidFill>
                  <a:srgbClr val="0033CC"/>
                </a:solidFill>
                <a:effectLst/>
                <a:latin typeface="+mj-lt"/>
              </a:rPr>
              <a:t> </a:t>
            </a:r>
            <a:r>
              <a:rPr lang="en-US" sz="2400" b="0" i="0" dirty="0" err="1">
                <a:solidFill>
                  <a:srgbClr val="0033CC"/>
                </a:solidFill>
                <a:effectLst/>
                <a:latin typeface="+mj-lt"/>
              </a:rPr>
              <a:t>giá</a:t>
            </a:r>
            <a:r>
              <a:rPr lang="en-US" sz="2400" b="0" i="0" dirty="0">
                <a:solidFill>
                  <a:srgbClr val="0033CC"/>
                </a:solidFill>
                <a:effectLst/>
                <a:latin typeface="+mj-lt"/>
              </a:rPr>
              <a:t> </a:t>
            </a:r>
            <a:r>
              <a:rPr lang="en-US" sz="2400" b="0" i="0" dirty="0" err="1">
                <a:solidFill>
                  <a:srgbClr val="0033CC"/>
                </a:solidFill>
                <a:effectLst/>
                <a:latin typeface="+mj-lt"/>
              </a:rPr>
              <a:t>bán</a:t>
            </a:r>
            <a:r>
              <a:rPr lang="en-US" sz="2400" b="0" i="0" dirty="0">
                <a:solidFill>
                  <a:srgbClr val="0033CC"/>
                </a:solidFill>
                <a:effectLst/>
                <a:latin typeface="+mj-lt"/>
              </a:rPr>
              <a:t> </a:t>
            </a:r>
            <a:r>
              <a:rPr lang="en-US" sz="2400" b="0" i="0" dirty="0" err="1">
                <a:solidFill>
                  <a:srgbClr val="0033CC"/>
                </a:solidFill>
                <a:effectLst/>
                <a:latin typeface="+mj-lt"/>
              </a:rPr>
              <a:t>và</a:t>
            </a:r>
            <a:r>
              <a:rPr lang="en-US" sz="2400" b="0" i="0" dirty="0">
                <a:solidFill>
                  <a:srgbClr val="0033CC"/>
                </a:solidFill>
                <a:effectLst/>
                <a:latin typeface="+mj-lt"/>
              </a:rPr>
              <a:t> </a:t>
            </a:r>
            <a:r>
              <a:rPr lang="en-US" sz="2400" b="0" i="0" dirty="0" err="1">
                <a:solidFill>
                  <a:srgbClr val="0033CC"/>
                </a:solidFill>
                <a:effectLst/>
                <a:latin typeface="+mj-lt"/>
              </a:rPr>
              <a:t>giá</a:t>
            </a:r>
            <a:r>
              <a:rPr lang="en-US" sz="2400" b="0" i="0" dirty="0">
                <a:solidFill>
                  <a:srgbClr val="0033CC"/>
                </a:solidFill>
                <a:effectLst/>
                <a:latin typeface="+mj-lt"/>
              </a:rPr>
              <a:t> </a:t>
            </a:r>
            <a:r>
              <a:rPr lang="en-US" sz="2400" b="0" i="0" dirty="0" err="1">
                <a:solidFill>
                  <a:srgbClr val="0033CC"/>
                </a:solidFill>
                <a:effectLst/>
                <a:latin typeface="+mj-lt"/>
              </a:rPr>
              <a:t>mua</a:t>
            </a:r>
            <a:r>
              <a:rPr lang="en-US" sz="2400" b="0" i="0" dirty="0">
                <a:solidFill>
                  <a:srgbClr val="0033CC"/>
                </a:solidFill>
                <a:effectLst/>
                <a:latin typeface="+mj-lt"/>
              </a:rPr>
              <a:t> </a:t>
            </a:r>
            <a:r>
              <a:rPr lang="en-US" sz="2400" b="0" i="0" dirty="0" err="1">
                <a:solidFill>
                  <a:srgbClr val="0033CC"/>
                </a:solidFill>
                <a:effectLst/>
                <a:latin typeface="+mj-lt"/>
              </a:rPr>
              <a:t>hàng</a:t>
            </a:r>
            <a:r>
              <a:rPr lang="en-US" sz="2400" b="0" i="0" dirty="0">
                <a:solidFill>
                  <a:srgbClr val="0033CC"/>
                </a:solidFill>
                <a:effectLst/>
                <a:latin typeface="+mj-lt"/>
              </a:rPr>
              <a:t> </a:t>
            </a:r>
            <a:r>
              <a:rPr lang="en-US" sz="2400" b="0" i="0" dirty="0" err="1">
                <a:solidFill>
                  <a:srgbClr val="0033CC"/>
                </a:solidFill>
                <a:effectLst/>
                <a:latin typeface="+mj-lt"/>
              </a:rPr>
              <a:t>hóa</a:t>
            </a:r>
            <a:r>
              <a:rPr lang="en-US" sz="2400" b="0" i="0" dirty="0">
                <a:solidFill>
                  <a:srgbClr val="0033CC"/>
                </a:solidFill>
                <a:effectLst/>
                <a:latin typeface="+mj-lt"/>
              </a:rPr>
              <a:t>.</a:t>
            </a:r>
            <a:endParaRPr lang="en-US" sz="2400" dirty="0">
              <a:solidFill>
                <a:srgbClr val="0033CC"/>
              </a:solidFill>
              <a:latin typeface="+mj-lt"/>
            </a:endParaRPr>
          </a:p>
        </p:txBody>
      </p:sp>
      <p:graphicFrame>
        <p:nvGraphicFramePr>
          <p:cNvPr id="3" name="Diagram 2">
            <a:extLst>
              <a:ext uri="{FF2B5EF4-FFF2-40B4-BE49-F238E27FC236}">
                <a16:creationId xmlns="" xmlns:a16="http://schemas.microsoft.com/office/drawing/2014/main" id="{360DA6B7-8948-4A1F-B528-9151AC78A233}"/>
              </a:ext>
            </a:extLst>
          </p:cNvPr>
          <p:cNvGraphicFramePr/>
          <p:nvPr>
            <p:extLst>
              <p:ext uri="{D42A27DB-BD31-4B8C-83A1-F6EECF244321}">
                <p14:modId xmlns:p14="http://schemas.microsoft.com/office/powerpoint/2010/main" val="3795883406"/>
              </p:ext>
            </p:extLst>
          </p:nvPr>
        </p:nvGraphicFramePr>
        <p:xfrm>
          <a:off x="1604803" y="1643919"/>
          <a:ext cx="9661751" cy="390570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0" name="Content Placeholder 2">
            <a:extLst>
              <a:ext uri="{FF2B5EF4-FFF2-40B4-BE49-F238E27FC236}">
                <a16:creationId xmlns="" xmlns:a16="http://schemas.microsoft.com/office/drawing/2014/main" id="{1A1C906C-D130-492F-903C-087DB2B1E7DB}"/>
              </a:ext>
            </a:extLst>
          </p:cNvPr>
          <p:cNvSpPr>
            <a:spLocks/>
          </p:cNvSpPr>
          <p:nvPr/>
        </p:nvSpPr>
        <p:spPr bwMode="auto">
          <a:xfrm>
            <a:off x="1604804" y="5297989"/>
            <a:ext cx="9661751" cy="13760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20000"/>
              </a:spcBef>
            </a:pPr>
            <a:r>
              <a:rPr lang="nb-NO" altLang="en-US" sz="1600" dirty="0">
                <a:latin typeface="+mj-lt"/>
                <a:cs typeface="Times New Roman" panose="02020603050405020304" pitchFamily="18" charset="0"/>
              </a:rPr>
              <a:t>                   </a:t>
            </a:r>
            <a:r>
              <a:rPr lang="nb-NO" altLang="en-US" sz="2400" b="1" dirty="0">
                <a:solidFill>
                  <a:srgbClr val="0033CC"/>
                </a:solidFill>
                <a:latin typeface="+mj-lt"/>
                <a:cs typeface="Times New Roman" panose="02020603050405020304" pitchFamily="18" charset="0"/>
              </a:rPr>
              <a:t>Việc phân phối m giữa TBCN và </a:t>
            </a:r>
            <a:r>
              <a:rPr lang="vi-VN" altLang="en-US" sz="2400" b="1" dirty="0">
                <a:solidFill>
                  <a:srgbClr val="0033CC"/>
                </a:solidFill>
                <a:latin typeface="+mj-lt"/>
                <a:cs typeface="Times New Roman" panose="02020603050405020304" pitchFamily="18" charset="0"/>
              </a:rPr>
              <a:t>TBTN</a:t>
            </a:r>
            <a:endParaRPr lang="nb-NO" altLang="en-US" sz="2400" b="1" dirty="0">
              <a:solidFill>
                <a:srgbClr val="0033CC"/>
              </a:solidFill>
              <a:latin typeface="+mj-lt"/>
              <a:cs typeface="Times New Roman" panose="02020603050405020304" pitchFamily="18" charset="0"/>
            </a:endParaRPr>
          </a:p>
          <a:p>
            <a:pPr>
              <a:spcBef>
                <a:spcPct val="20000"/>
              </a:spcBef>
              <a:buFontTx/>
              <a:buChar char="•"/>
            </a:pPr>
            <a:r>
              <a:rPr lang="nb-NO" altLang="en-US" sz="2000" dirty="0">
                <a:solidFill>
                  <a:srgbClr val="FF0000"/>
                </a:solidFill>
                <a:latin typeface="+mj-lt"/>
                <a:cs typeface="Times New Roman" panose="02020603050405020304" pitchFamily="18" charset="0"/>
              </a:rPr>
              <a:t>Theo QL tỷ suất lợi nhuận bình quân qua cạnh tranh</a:t>
            </a:r>
          </a:p>
          <a:p>
            <a:pPr>
              <a:spcBef>
                <a:spcPct val="20000"/>
              </a:spcBef>
              <a:buFontTx/>
              <a:buChar char="•"/>
            </a:pPr>
            <a:r>
              <a:rPr lang="nb-NO" altLang="en-US" sz="2000" dirty="0">
                <a:solidFill>
                  <a:srgbClr val="003399"/>
                </a:solidFill>
                <a:latin typeface="+mj-lt"/>
                <a:cs typeface="Times New Roman" panose="02020603050405020304" pitchFamily="18" charset="0"/>
              </a:rPr>
              <a:t>Chênh lệch = GCSX cuối cùng (giá bán lẻ TN) - GCSX CN (giá bán buôn CN).</a:t>
            </a:r>
            <a:endParaRPr lang="en-US" altLang="en-US" sz="2000" dirty="0">
              <a:solidFill>
                <a:srgbClr val="003399"/>
              </a:solidFill>
              <a:latin typeface="+mj-lt"/>
              <a:cs typeface="Times New Roman" panose="02020603050405020304" pitchFamily="18" charset="0"/>
            </a:endParaRPr>
          </a:p>
        </p:txBody>
      </p:sp>
      <p:pic>
        <p:nvPicPr>
          <p:cNvPr id="7" name="Picture 6"/>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548478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p:cTn id="14" dur="500" fill="hold"/>
                                        <p:tgtEl>
                                          <p:spTgt spid="18"/>
                                        </p:tgtEl>
                                        <p:attrNameLst>
                                          <p:attrName>ppt_w</p:attrName>
                                        </p:attrNameLst>
                                      </p:cBhvr>
                                      <p:tavLst>
                                        <p:tav tm="0">
                                          <p:val>
                                            <p:fltVal val="0"/>
                                          </p:val>
                                        </p:tav>
                                        <p:tav tm="100000">
                                          <p:val>
                                            <p:strVal val="#ppt_w"/>
                                          </p:val>
                                        </p:tav>
                                      </p:tavLst>
                                    </p:anim>
                                    <p:anim calcmode="lin" valueType="num">
                                      <p:cBhvr>
                                        <p:cTn id="15" dur="500" fill="hold"/>
                                        <p:tgtEl>
                                          <p:spTgt spid="18"/>
                                        </p:tgtEl>
                                        <p:attrNameLst>
                                          <p:attrName>ppt_h</p:attrName>
                                        </p:attrNameLst>
                                      </p:cBhvr>
                                      <p:tavLst>
                                        <p:tav tm="0">
                                          <p:val>
                                            <p:fltVal val="0"/>
                                          </p:val>
                                        </p:tav>
                                        <p:tav tm="100000">
                                          <p:val>
                                            <p:strVal val="#ppt_h"/>
                                          </p:val>
                                        </p:tav>
                                      </p:tavLst>
                                    </p:anim>
                                    <p:animEffect transition="in" filter="fade">
                                      <p:cBhvr>
                                        <p:cTn id="16" dur="500"/>
                                        <p:tgtEl>
                                          <p:spTgt spid="18"/>
                                        </p:tgtEl>
                                      </p:cBhvr>
                                    </p:animEffect>
                                  </p:childTnLst>
                                </p:cTn>
                              </p:par>
                            </p:childTnLst>
                          </p:cTn>
                        </p:par>
                      </p:childTnLst>
                    </p:cTn>
                  </p:par>
                  <p:par>
                    <p:cTn id="17" fill="hold">
                      <p:stCondLst>
                        <p:cond delay="indefinite"/>
                      </p:stCondLst>
                      <p:childTnLst>
                        <p:par>
                          <p:cTn id="18" fill="hold">
                            <p:stCondLst>
                              <p:cond delay="0"/>
                            </p:stCondLst>
                            <p:childTnLst>
                              <p:par>
                                <p:cTn id="19" presetID="54" presetClass="entr" presetSubtype="0" accel="10000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p:cTn id="21" dur="5000" fill="hold"/>
                                        <p:tgtEl>
                                          <p:spTgt spid="3"/>
                                        </p:tgtEl>
                                        <p:attrNameLst>
                                          <p:attrName>ppt_w</p:attrName>
                                        </p:attrNameLst>
                                      </p:cBhvr>
                                      <p:tavLst>
                                        <p:tav tm="0">
                                          <p:val>
                                            <p:strVal val="#ppt_w*0.05"/>
                                          </p:val>
                                        </p:tav>
                                        <p:tav tm="100000">
                                          <p:val>
                                            <p:strVal val="#ppt_w"/>
                                          </p:val>
                                        </p:tav>
                                      </p:tavLst>
                                    </p:anim>
                                    <p:anim calcmode="lin" valueType="num">
                                      <p:cBhvr>
                                        <p:cTn id="22" dur="5000" fill="hold"/>
                                        <p:tgtEl>
                                          <p:spTgt spid="3"/>
                                        </p:tgtEl>
                                        <p:attrNameLst>
                                          <p:attrName>ppt_h</p:attrName>
                                        </p:attrNameLst>
                                      </p:cBhvr>
                                      <p:tavLst>
                                        <p:tav tm="0">
                                          <p:val>
                                            <p:strVal val="#ppt_h"/>
                                          </p:val>
                                        </p:tav>
                                        <p:tav tm="100000">
                                          <p:val>
                                            <p:strVal val="#ppt_h"/>
                                          </p:val>
                                        </p:tav>
                                      </p:tavLst>
                                    </p:anim>
                                    <p:anim calcmode="lin" valueType="num">
                                      <p:cBhvr>
                                        <p:cTn id="23" dur="5000" fill="hold"/>
                                        <p:tgtEl>
                                          <p:spTgt spid="3"/>
                                        </p:tgtEl>
                                        <p:attrNameLst>
                                          <p:attrName>ppt_x</p:attrName>
                                        </p:attrNameLst>
                                      </p:cBhvr>
                                      <p:tavLst>
                                        <p:tav tm="0">
                                          <p:val>
                                            <p:strVal val="#ppt_x-.2"/>
                                          </p:val>
                                        </p:tav>
                                        <p:tav tm="100000">
                                          <p:val>
                                            <p:strVal val="#ppt_x"/>
                                          </p:val>
                                        </p:tav>
                                      </p:tavLst>
                                    </p:anim>
                                    <p:anim calcmode="lin" valueType="num">
                                      <p:cBhvr>
                                        <p:cTn id="24" dur="5000" fill="hold"/>
                                        <p:tgtEl>
                                          <p:spTgt spid="3"/>
                                        </p:tgtEl>
                                        <p:attrNameLst>
                                          <p:attrName>ppt_y</p:attrName>
                                        </p:attrNameLst>
                                      </p:cBhvr>
                                      <p:tavLst>
                                        <p:tav tm="0">
                                          <p:val>
                                            <p:strVal val="#ppt_y"/>
                                          </p:val>
                                        </p:tav>
                                        <p:tav tm="100000">
                                          <p:val>
                                            <p:strVal val="#ppt_y"/>
                                          </p:val>
                                        </p:tav>
                                      </p:tavLst>
                                    </p:anim>
                                    <p:animEffect transition="in" filter="fade">
                                      <p:cBhvr>
                                        <p:cTn id="25" dur="5000"/>
                                        <p:tgtEl>
                                          <p:spTgt spid="3"/>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20">
                                            <p:txEl>
                                              <p:pRg st="0" end="0"/>
                                            </p:txEl>
                                          </p:spTgt>
                                        </p:tgtEl>
                                        <p:attrNameLst>
                                          <p:attrName>style.visibility</p:attrName>
                                        </p:attrNameLst>
                                      </p:cBhvr>
                                      <p:to>
                                        <p:strVal val="visible"/>
                                      </p:to>
                                    </p:set>
                                    <p:animEffect transition="in" filter="wipe(left)">
                                      <p:cBhvr>
                                        <p:cTn id="30" dur="500"/>
                                        <p:tgtEl>
                                          <p:spTgt spid="20">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20">
                                            <p:txEl>
                                              <p:pRg st="1" end="1"/>
                                            </p:txEl>
                                          </p:spTgt>
                                        </p:tgtEl>
                                        <p:attrNameLst>
                                          <p:attrName>style.visibility</p:attrName>
                                        </p:attrNameLst>
                                      </p:cBhvr>
                                      <p:to>
                                        <p:strVal val="visible"/>
                                      </p:to>
                                    </p:set>
                                    <p:animEffect transition="in" filter="wipe(left)">
                                      <p:cBhvr>
                                        <p:cTn id="35" dur="500"/>
                                        <p:tgtEl>
                                          <p:spTgt spid="20">
                                            <p:txEl>
                                              <p:pRg st="1" end="1"/>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20">
                                            <p:txEl>
                                              <p:pRg st="2" end="2"/>
                                            </p:txEl>
                                          </p:spTgt>
                                        </p:tgtEl>
                                        <p:attrNameLst>
                                          <p:attrName>style.visibility</p:attrName>
                                        </p:attrNameLst>
                                      </p:cBhvr>
                                      <p:to>
                                        <p:strVal val="visible"/>
                                      </p:to>
                                    </p:set>
                                    <p:animEffect transition="in" filter="wipe(left)">
                                      <p:cBhvr>
                                        <p:cTn id="40" dur="500"/>
                                        <p:tgtEl>
                                          <p:spTgt spid="2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8" grpId="0"/>
      <p:bldGraphic spid="3" grpId="0">
        <p:bldAsOne/>
      </p:bldGraphic>
      <p:bldP spid="20" grpId="0" uiExpand="1" build="p"/>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7" name="Content Placeholder 2">
            <a:extLst>
              <a:ext uri="{FF2B5EF4-FFF2-40B4-BE49-F238E27FC236}">
                <a16:creationId xmlns="" xmlns:a16="http://schemas.microsoft.com/office/drawing/2014/main" id="{4065B24A-92AE-442E-9689-FBD85A046CF0}"/>
              </a:ext>
            </a:extLst>
          </p:cNvPr>
          <p:cNvSpPr txBox="1">
            <a:spLocks noGrp="1"/>
          </p:cNvSpPr>
          <p:nvPr>
            <p:ph idx="4294967295"/>
          </p:nvPr>
        </p:nvSpPr>
        <p:spPr>
          <a:xfrm>
            <a:off x="1031240" y="1392928"/>
            <a:ext cx="9140825" cy="3051056"/>
          </a:xfrm>
        </p:spPr>
        <p:txBody>
          <a:bodyPr/>
          <a:lstStyle/>
          <a:p>
            <a:pPr>
              <a:lnSpc>
                <a:spcPct val="110000"/>
              </a:lnSpc>
            </a:pPr>
            <a:r>
              <a:rPr lang="en-US" altLang="en-US" sz="1800" dirty="0">
                <a:solidFill>
                  <a:srgbClr val="C00000"/>
                </a:solidFill>
                <a:latin typeface="Arial" panose="020B0604020202020204" pitchFamily="34" charset="0"/>
                <a:cs typeface="Arial" panose="020B0604020202020204" pitchFamily="34" charset="0"/>
              </a:rPr>
              <a:t>TBCN =</a:t>
            </a:r>
            <a:r>
              <a:rPr lang="vi-VN" altLang="en-US" sz="1800" dirty="0">
                <a:solidFill>
                  <a:srgbClr val="C00000"/>
                </a:solidFill>
                <a:latin typeface="Arial" panose="020B0604020202020204" pitchFamily="34" charset="0"/>
                <a:cs typeface="Arial" panose="020B0604020202020204" pitchFamily="34" charset="0"/>
              </a:rPr>
              <a:t> 900 để </a:t>
            </a:r>
            <a:r>
              <a:rPr lang="en-US" altLang="en-US" sz="1800" dirty="0">
                <a:solidFill>
                  <a:srgbClr val="C00000"/>
                </a:solidFill>
                <a:latin typeface="Arial" panose="020B0604020202020204" pitchFamily="34" charset="0"/>
                <a:cs typeface="Arial" panose="020B0604020202020204" pitchFamily="34" charset="0"/>
              </a:rPr>
              <a:t>SX HH</a:t>
            </a:r>
            <a:r>
              <a:rPr lang="vi-VN" altLang="en-US" sz="1800" dirty="0">
                <a:solidFill>
                  <a:srgbClr val="C00000"/>
                </a:solidFill>
                <a:latin typeface="Arial" panose="020B0604020202020204" pitchFamily="34" charset="0"/>
                <a:cs typeface="Arial" panose="020B0604020202020204" pitchFamily="34" charset="0"/>
              </a:rPr>
              <a:t> </a:t>
            </a:r>
            <a:endParaRPr lang="en-US" altLang="en-US" sz="1800" dirty="0">
              <a:solidFill>
                <a:srgbClr val="C00000"/>
              </a:solidFill>
              <a:latin typeface="Arial" panose="020B0604020202020204" pitchFamily="34" charset="0"/>
              <a:cs typeface="Arial" panose="020B0604020202020204" pitchFamily="34" charset="0"/>
            </a:endParaRPr>
          </a:p>
          <a:p>
            <a:pPr>
              <a:lnSpc>
                <a:spcPct val="110000"/>
              </a:lnSpc>
            </a:pPr>
            <a:r>
              <a:rPr lang="en-US" altLang="en-US" sz="1800" dirty="0">
                <a:solidFill>
                  <a:srgbClr val="C00000"/>
                </a:solidFill>
                <a:latin typeface="Arial" panose="020B0604020202020204" pitchFamily="34" charset="0"/>
                <a:cs typeface="Arial" panose="020B0604020202020204" pitchFamily="34" charset="0"/>
              </a:rPr>
              <a:t>CTHC</a:t>
            </a:r>
            <a:r>
              <a:rPr lang="vi-VN" altLang="en-US" sz="1800" dirty="0">
                <a:solidFill>
                  <a:srgbClr val="C00000"/>
                </a:solidFill>
                <a:latin typeface="Arial" panose="020B0604020202020204" pitchFamily="34" charset="0"/>
                <a:cs typeface="Arial" panose="020B0604020202020204" pitchFamily="34" charset="0"/>
              </a:rPr>
              <a:t> </a:t>
            </a:r>
            <a:r>
              <a:rPr lang="en-US" altLang="en-US" sz="1800" dirty="0">
                <a:solidFill>
                  <a:srgbClr val="C00000"/>
                </a:solidFill>
                <a:latin typeface="Arial" panose="020B0604020202020204" pitchFamily="34" charset="0"/>
                <a:cs typeface="Arial" panose="020B0604020202020204" pitchFamily="34" charset="0"/>
              </a:rPr>
              <a:t>=4/1, m‘ = </a:t>
            </a:r>
            <a:r>
              <a:rPr lang="vi-VN" altLang="en-US" sz="1800" dirty="0">
                <a:solidFill>
                  <a:srgbClr val="C00000"/>
                </a:solidFill>
                <a:latin typeface="Arial" panose="020B0604020202020204" pitchFamily="34" charset="0"/>
                <a:cs typeface="Arial" panose="020B0604020202020204" pitchFamily="34" charset="0"/>
              </a:rPr>
              <a:t>100%,</a:t>
            </a:r>
            <a:endParaRPr lang="en-US" altLang="en-US" sz="1800" dirty="0">
              <a:solidFill>
                <a:srgbClr val="C00000"/>
              </a:solidFill>
              <a:latin typeface="Arial" panose="020B0604020202020204" pitchFamily="34" charset="0"/>
              <a:cs typeface="Arial" panose="020B0604020202020204" pitchFamily="34" charset="0"/>
            </a:endParaRPr>
          </a:p>
          <a:p>
            <a:pPr>
              <a:lnSpc>
                <a:spcPct val="110000"/>
              </a:lnSpc>
            </a:pPr>
            <a:r>
              <a:rPr lang="vi-VN" altLang="en-US" sz="1800" dirty="0">
                <a:solidFill>
                  <a:srgbClr val="C00000"/>
                </a:solidFill>
                <a:latin typeface="Arial" panose="020B0604020202020204" pitchFamily="34" charset="0"/>
                <a:cs typeface="Arial" panose="020B0604020202020204" pitchFamily="34" charset="0"/>
              </a:rPr>
              <a:t> </a:t>
            </a:r>
            <a:r>
              <a:rPr lang="en-US" altLang="en-US" sz="1800" dirty="0">
                <a:solidFill>
                  <a:srgbClr val="C00000"/>
                </a:solidFill>
                <a:latin typeface="Arial" panose="020B0604020202020204" pitchFamily="34" charset="0"/>
                <a:cs typeface="Arial" panose="020B0604020202020204" pitchFamily="34" charset="0"/>
              </a:rPr>
              <a:t>TBCĐ</a:t>
            </a:r>
            <a:r>
              <a:rPr lang="vi-VN" altLang="en-US" sz="1800" dirty="0">
                <a:solidFill>
                  <a:srgbClr val="C00000"/>
                </a:solidFill>
                <a:latin typeface="Arial" panose="020B0604020202020204" pitchFamily="34" charset="0"/>
                <a:cs typeface="Arial" panose="020B0604020202020204" pitchFamily="34" charset="0"/>
              </a:rPr>
              <a:t> hao mòn hết trong một năm. </a:t>
            </a:r>
          </a:p>
          <a:p>
            <a:pPr>
              <a:lnSpc>
                <a:spcPct val="110000"/>
              </a:lnSpc>
            </a:pPr>
            <a:r>
              <a:rPr lang="vi-VN" altLang="en-US" sz="1800" dirty="0">
                <a:solidFill>
                  <a:srgbClr val="C00000"/>
                </a:solidFill>
                <a:latin typeface="Arial" panose="020B0604020202020204" pitchFamily="34" charset="0"/>
                <a:cs typeface="Arial" panose="020B0604020202020204" pitchFamily="34" charset="0"/>
              </a:rPr>
              <a:t>∑ </a:t>
            </a:r>
            <a:r>
              <a:rPr lang="en-US" altLang="en-US" sz="1800" dirty="0">
                <a:solidFill>
                  <a:srgbClr val="C00000"/>
                </a:solidFill>
                <a:latin typeface="Arial" panose="020B0604020202020204" pitchFamily="34" charset="0"/>
                <a:cs typeface="Arial" panose="020B0604020202020204" pitchFamily="34" charset="0"/>
              </a:rPr>
              <a:t>GT HH =</a:t>
            </a:r>
            <a:r>
              <a:rPr lang="vi-VN" altLang="en-US" sz="1800" dirty="0">
                <a:solidFill>
                  <a:srgbClr val="C00000"/>
                </a:solidFill>
                <a:latin typeface="Arial" panose="020B0604020202020204" pitchFamily="34" charset="0"/>
                <a:cs typeface="Arial" panose="020B0604020202020204" pitchFamily="34" charset="0"/>
              </a:rPr>
              <a:t> 720c + 180 v + 180m = 1080 </a:t>
            </a:r>
          </a:p>
          <a:p>
            <a:pPr>
              <a:lnSpc>
                <a:spcPct val="110000"/>
              </a:lnSpc>
            </a:pPr>
            <a:endParaRPr lang="en-US" altLang="en-US" sz="1800" dirty="0">
              <a:latin typeface="Arial" panose="020B0604020202020204" pitchFamily="34" charset="0"/>
              <a:cs typeface="Arial" panose="020B0604020202020204" pitchFamily="34" charset="0"/>
            </a:endParaRPr>
          </a:p>
          <a:p>
            <a:pPr>
              <a:lnSpc>
                <a:spcPct val="110000"/>
              </a:lnSpc>
            </a:pPr>
            <a:r>
              <a:rPr lang="en-US" altLang="en-US" sz="1800" dirty="0">
                <a:latin typeface="Arial" panose="020B0604020202020204" pitchFamily="34" charset="0"/>
                <a:cs typeface="Arial" panose="020B0604020202020204" pitchFamily="34" charset="0"/>
              </a:rPr>
              <a:t>P‘ =</a:t>
            </a:r>
            <a:r>
              <a:rPr lang="en-US" altLang="en-US" sz="1800" dirty="0">
                <a:solidFill>
                  <a:srgbClr val="C00000"/>
                </a:solidFill>
                <a:latin typeface="Arial" panose="020B0604020202020204" pitchFamily="34" charset="0"/>
                <a:cs typeface="Arial" panose="020B0604020202020204" pitchFamily="34" charset="0"/>
              </a:rPr>
              <a:t> </a:t>
            </a:r>
          </a:p>
          <a:p>
            <a:pPr>
              <a:lnSpc>
                <a:spcPct val="110000"/>
              </a:lnSpc>
            </a:pPr>
            <a:endParaRPr lang="en-US" altLang="en-US" sz="1800" dirty="0">
              <a:solidFill>
                <a:srgbClr val="C00000"/>
              </a:solidFill>
              <a:latin typeface="Arial" panose="020B0604020202020204" pitchFamily="34" charset="0"/>
              <a:cs typeface="Arial" panose="020B0604020202020204" pitchFamily="34" charset="0"/>
            </a:endParaRPr>
          </a:p>
          <a:p>
            <a:pPr>
              <a:lnSpc>
                <a:spcPct val="110000"/>
              </a:lnSpc>
            </a:pPr>
            <a:r>
              <a:rPr lang="vi-VN" altLang="en-US" sz="1800" dirty="0">
                <a:solidFill>
                  <a:srgbClr val="C00000"/>
                </a:solidFill>
                <a:latin typeface="Arial" panose="020B0604020202020204" pitchFamily="34" charset="0"/>
                <a:cs typeface="Arial" panose="020B0604020202020204" pitchFamily="34" charset="0"/>
              </a:rPr>
              <a:t>Để lưu thông, giả định </a:t>
            </a:r>
            <a:r>
              <a:rPr lang="en-US" altLang="en-US" sz="1800" dirty="0">
                <a:solidFill>
                  <a:srgbClr val="C00000"/>
                </a:solidFill>
                <a:latin typeface="Arial" panose="020B0604020202020204" pitchFamily="34" charset="0"/>
                <a:cs typeface="Arial" panose="020B0604020202020204" pitchFamily="34" charset="0"/>
              </a:rPr>
              <a:t>TBCN </a:t>
            </a:r>
            <a:r>
              <a:rPr lang="vi-VN" altLang="en-US" sz="1800" dirty="0">
                <a:solidFill>
                  <a:srgbClr val="C00000"/>
                </a:solidFill>
                <a:latin typeface="Arial" panose="020B0604020202020204" pitchFamily="34" charset="0"/>
                <a:cs typeface="Arial" panose="020B0604020202020204" pitchFamily="34" charset="0"/>
              </a:rPr>
              <a:t> phải ứng thêm 100,</a:t>
            </a:r>
            <a:endParaRPr lang="en-US" altLang="en-US" sz="1800" dirty="0">
              <a:solidFill>
                <a:srgbClr val="C00000"/>
              </a:solidFill>
              <a:latin typeface="Arial" panose="020B0604020202020204" pitchFamily="34" charset="0"/>
              <a:cs typeface="Arial" panose="020B0604020202020204" pitchFamily="34" charset="0"/>
            </a:endParaRPr>
          </a:p>
          <a:p>
            <a:pPr>
              <a:lnSpc>
                <a:spcPct val="110000"/>
              </a:lnSpc>
            </a:pPr>
            <a:endParaRPr lang="en-US" altLang="en-US" sz="1800" dirty="0">
              <a:latin typeface="Arial" panose="020B0604020202020204" pitchFamily="34" charset="0"/>
              <a:cs typeface="Arial" panose="020B0604020202020204" pitchFamily="34" charset="0"/>
            </a:endParaRPr>
          </a:p>
          <a:p>
            <a:pPr>
              <a:lnSpc>
                <a:spcPct val="110000"/>
              </a:lnSpc>
            </a:pPr>
            <a:r>
              <a:rPr lang="en-US" altLang="en-US" sz="1800" dirty="0">
                <a:latin typeface="Arial" panose="020B0604020202020204" pitchFamily="34" charset="0"/>
                <a:cs typeface="Arial" panose="020B0604020202020204" pitchFamily="34" charset="0"/>
              </a:rPr>
              <a:t>P‘ = </a:t>
            </a:r>
            <a:r>
              <a:rPr lang="vi-VN" altLang="en-US" sz="1800" dirty="0">
                <a:latin typeface="Arial" panose="020B0604020202020204" pitchFamily="34" charset="0"/>
                <a:cs typeface="Arial" panose="020B0604020202020204" pitchFamily="34" charset="0"/>
              </a:rPr>
              <a:t> </a:t>
            </a:r>
          </a:p>
          <a:p>
            <a:pPr>
              <a:lnSpc>
                <a:spcPct val="110000"/>
              </a:lnSpc>
            </a:pPr>
            <a:endParaRPr lang="en-US" altLang="en-US" sz="1800" i="1" dirty="0">
              <a:latin typeface="Times New Roman" panose="02020603050405020304" pitchFamily="18" charset="0"/>
              <a:cs typeface="Times New Roman" panose="02020603050405020304" pitchFamily="18" charset="0"/>
            </a:endParaRPr>
          </a:p>
        </p:txBody>
      </p:sp>
      <p:pic>
        <p:nvPicPr>
          <p:cNvPr id="200708" name="Picture 2" descr="D:\KTCT - BH\KTCT2007 (F)\AutoPlay\Docs\Giaotrinh\Pics\F__SCORM_KTCT_Pic_ktct_ch6-h8.JPG">
            <a:extLst>
              <a:ext uri="{FF2B5EF4-FFF2-40B4-BE49-F238E27FC236}">
                <a16:creationId xmlns="" xmlns:a16="http://schemas.microsoft.com/office/drawing/2014/main" id="{DCDDAAFD-1023-43C9-9B82-E886103F97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71625" y="2275618"/>
            <a:ext cx="1752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709" name="Picture 3" descr="D:\KTCT - BH\KTCT2007 (F)\AutoPlay\Docs\Giaotrinh\Pics\F__SCORM_KTCT_Pic_ktct_ch6-h7.JPG">
            <a:extLst>
              <a:ext uri="{FF2B5EF4-FFF2-40B4-BE49-F238E27FC236}">
                <a16:creationId xmlns="" xmlns:a16="http://schemas.microsoft.com/office/drawing/2014/main" id="{10E2C793-316F-4CF3-AF7D-CCC1C489C5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89088" y="3429000"/>
            <a:ext cx="2133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710" name="Content Placeholder 2">
            <a:extLst>
              <a:ext uri="{FF2B5EF4-FFF2-40B4-BE49-F238E27FC236}">
                <a16:creationId xmlns="" xmlns:a16="http://schemas.microsoft.com/office/drawing/2014/main" id="{F925946F-A634-4D06-BF8E-87F3BD063B6D}"/>
              </a:ext>
            </a:extLst>
          </p:cNvPr>
          <p:cNvSpPr>
            <a:spLocks/>
          </p:cNvSpPr>
          <p:nvPr/>
        </p:nvSpPr>
        <p:spPr bwMode="auto">
          <a:xfrm>
            <a:off x="5235575" y="3883025"/>
            <a:ext cx="6216196"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lnSpc>
                <a:spcPct val="140000"/>
              </a:lnSpc>
              <a:spcBef>
                <a:spcPct val="20000"/>
              </a:spcBef>
              <a:spcAft>
                <a:spcPct val="0"/>
              </a:spcAft>
            </a:pPr>
            <a:r>
              <a:rPr lang="en-US" altLang="en-US" dirty="0">
                <a:solidFill>
                  <a:srgbClr val="A50021"/>
                </a:solidFill>
                <a:cs typeface="Arial" panose="020B0604020202020204" pitchFamily="34" charset="0"/>
              </a:rPr>
              <a:t>TB TN</a:t>
            </a:r>
            <a:r>
              <a:rPr lang="vi-VN" altLang="en-US" dirty="0">
                <a:solidFill>
                  <a:srgbClr val="A50021"/>
                </a:solidFill>
                <a:cs typeface="Arial" panose="020B0604020202020204" pitchFamily="34" charset="0"/>
              </a:rPr>
              <a:t> ứng </a:t>
            </a:r>
            <a:r>
              <a:rPr lang="en-US" altLang="en-US" dirty="0">
                <a:solidFill>
                  <a:srgbClr val="A50021"/>
                </a:solidFill>
                <a:cs typeface="Arial" panose="020B0604020202020204" pitchFamily="34" charset="0"/>
              </a:rPr>
              <a:t>= </a:t>
            </a:r>
            <a:r>
              <a:rPr lang="vi-VN" altLang="en-US" dirty="0">
                <a:solidFill>
                  <a:srgbClr val="A50021"/>
                </a:solidFill>
                <a:cs typeface="Arial" panose="020B0604020202020204" pitchFamily="34" charset="0"/>
              </a:rPr>
              <a:t>100 </a:t>
            </a:r>
            <a:r>
              <a:rPr lang="en-US" altLang="en-US" dirty="0">
                <a:solidFill>
                  <a:srgbClr val="A50021"/>
                </a:solidFill>
                <a:cs typeface="Arial" panose="020B0604020202020204" pitchFamily="34" charset="0"/>
              </a:rPr>
              <a:t>&amp;</a:t>
            </a:r>
            <a:r>
              <a:rPr lang="vi-VN" altLang="en-US" dirty="0">
                <a:solidFill>
                  <a:srgbClr val="A50021"/>
                </a:solidFill>
                <a:cs typeface="Arial" panose="020B0604020202020204" pitchFamily="34" charset="0"/>
              </a:rPr>
              <a:t> được hưởng </a:t>
            </a:r>
            <a:r>
              <a:rPr lang="en-US" altLang="en-US" dirty="0">
                <a:solidFill>
                  <a:srgbClr val="A50021"/>
                </a:solidFill>
                <a:cs typeface="Arial" panose="020B0604020202020204" pitchFamily="34" charset="0"/>
              </a:rPr>
              <a:t>LN</a:t>
            </a:r>
            <a:r>
              <a:rPr lang="vi-VN" altLang="en-US" dirty="0">
                <a:solidFill>
                  <a:srgbClr val="A50021"/>
                </a:solidFill>
                <a:cs typeface="Arial" panose="020B0604020202020204" pitchFamily="34" charset="0"/>
              </a:rPr>
              <a:t> tương ứng </a:t>
            </a:r>
            <a:r>
              <a:rPr lang="en-US" altLang="en-US" dirty="0">
                <a:solidFill>
                  <a:srgbClr val="A50021"/>
                </a:solidFill>
                <a:cs typeface="Arial" panose="020B0604020202020204" pitchFamily="34" charset="0"/>
              </a:rPr>
              <a:t>= </a:t>
            </a:r>
            <a:r>
              <a:rPr lang="vi-VN" altLang="en-US" dirty="0">
                <a:solidFill>
                  <a:srgbClr val="A50021"/>
                </a:solidFill>
                <a:cs typeface="Arial" panose="020B0604020202020204" pitchFamily="34" charset="0"/>
              </a:rPr>
              <a:t>18. </a:t>
            </a:r>
          </a:p>
          <a:p>
            <a:pPr defTabSz="914400" eaLnBrk="0" fontAlgn="base" hangingPunct="0">
              <a:lnSpc>
                <a:spcPct val="140000"/>
              </a:lnSpc>
              <a:spcBef>
                <a:spcPct val="20000"/>
              </a:spcBef>
              <a:spcAft>
                <a:spcPct val="0"/>
              </a:spcAft>
            </a:pPr>
            <a:r>
              <a:rPr lang="en-US" altLang="en-US" dirty="0">
                <a:solidFill>
                  <a:srgbClr val="A50021"/>
                </a:solidFill>
                <a:cs typeface="Arial" panose="020B0604020202020204" pitchFamily="34" charset="0"/>
              </a:rPr>
              <a:t>TB CN</a:t>
            </a:r>
            <a:r>
              <a:rPr lang="vi-VN" altLang="en-US" dirty="0">
                <a:solidFill>
                  <a:srgbClr val="A50021"/>
                </a:solidFill>
                <a:cs typeface="Arial" panose="020B0604020202020204" pitchFamily="34" charset="0"/>
              </a:rPr>
              <a:t> bán </a:t>
            </a:r>
            <a:r>
              <a:rPr lang="en-US" altLang="en-US" dirty="0">
                <a:solidFill>
                  <a:srgbClr val="A50021"/>
                </a:solidFill>
                <a:cs typeface="Arial" panose="020B0604020202020204" pitchFamily="34" charset="0"/>
              </a:rPr>
              <a:t>HH </a:t>
            </a:r>
            <a:r>
              <a:rPr lang="vi-VN" altLang="en-US" dirty="0">
                <a:solidFill>
                  <a:srgbClr val="A50021"/>
                </a:solidFill>
                <a:cs typeface="Arial" panose="020B0604020202020204" pitchFamily="34" charset="0"/>
              </a:rPr>
              <a:t>cho </a:t>
            </a:r>
            <a:r>
              <a:rPr lang="en-US" altLang="en-US" dirty="0">
                <a:solidFill>
                  <a:srgbClr val="A50021"/>
                </a:solidFill>
                <a:cs typeface="Arial" panose="020B0604020202020204" pitchFamily="34" charset="0"/>
              </a:rPr>
              <a:t>TB TN</a:t>
            </a:r>
            <a:r>
              <a:rPr lang="vi-VN" altLang="en-US" dirty="0">
                <a:solidFill>
                  <a:srgbClr val="A50021"/>
                </a:solidFill>
                <a:cs typeface="Arial" panose="020B0604020202020204" pitchFamily="34" charset="0"/>
              </a:rPr>
              <a:t> với giá thấp hơn </a:t>
            </a:r>
            <a:r>
              <a:rPr lang="en-US" altLang="en-US" dirty="0">
                <a:solidFill>
                  <a:srgbClr val="A50021"/>
                </a:solidFill>
                <a:cs typeface="Arial" panose="020B0604020202020204" pitchFamily="34" charset="0"/>
              </a:rPr>
              <a:t>GT:</a:t>
            </a:r>
            <a:endParaRPr lang="vi-VN" altLang="en-US" dirty="0">
              <a:solidFill>
                <a:srgbClr val="A50021"/>
              </a:solidFill>
              <a:cs typeface="Arial" panose="020B0604020202020204" pitchFamily="34" charset="0"/>
            </a:endParaRPr>
          </a:p>
          <a:p>
            <a:pPr defTabSz="914400" eaLnBrk="0" fontAlgn="base" hangingPunct="0">
              <a:lnSpc>
                <a:spcPct val="140000"/>
              </a:lnSpc>
              <a:spcBef>
                <a:spcPct val="20000"/>
              </a:spcBef>
              <a:spcAft>
                <a:spcPct val="0"/>
              </a:spcAft>
            </a:pPr>
            <a:r>
              <a:rPr lang="vi-VN" altLang="en-US" dirty="0">
                <a:solidFill>
                  <a:srgbClr val="000000"/>
                </a:solidFill>
                <a:cs typeface="Arial" panose="020B0604020202020204" pitchFamily="34" charset="0"/>
              </a:rPr>
              <a:t>		</a:t>
            </a:r>
            <a:r>
              <a:rPr lang="vi-VN" altLang="en-US" b="1" dirty="0">
                <a:solidFill>
                  <a:srgbClr val="669900"/>
                </a:solidFill>
                <a:cs typeface="Arial" panose="020B0604020202020204" pitchFamily="34" charset="0"/>
              </a:rPr>
              <a:t>720c + 180v + (180m - 18m) = 1062 </a:t>
            </a:r>
          </a:p>
          <a:p>
            <a:pPr defTabSz="914400" eaLnBrk="0" fontAlgn="base" hangingPunct="0">
              <a:lnSpc>
                <a:spcPct val="140000"/>
              </a:lnSpc>
              <a:spcBef>
                <a:spcPct val="20000"/>
              </a:spcBef>
              <a:spcAft>
                <a:spcPct val="0"/>
              </a:spcAft>
            </a:pPr>
            <a:r>
              <a:rPr lang="en-US" altLang="en-US" dirty="0">
                <a:solidFill>
                  <a:srgbClr val="000000"/>
                </a:solidFill>
                <a:cs typeface="Arial" panose="020B0604020202020204" pitchFamily="34" charset="0"/>
              </a:rPr>
              <a:t>TBTN</a:t>
            </a:r>
            <a:r>
              <a:rPr lang="vi-VN" altLang="en-US" dirty="0">
                <a:solidFill>
                  <a:srgbClr val="000000"/>
                </a:solidFill>
                <a:cs typeface="Arial" panose="020B0604020202020204" pitchFamily="34" charset="0"/>
              </a:rPr>
              <a:t> bán đúng giá trị</a:t>
            </a:r>
            <a:r>
              <a:rPr lang="en-US" altLang="en-US" dirty="0">
                <a:solidFill>
                  <a:srgbClr val="000000"/>
                </a:solidFill>
                <a:cs typeface="Arial" panose="020B0604020202020204" pitchFamily="34" charset="0"/>
              </a:rPr>
              <a:t> = </a:t>
            </a:r>
            <a:r>
              <a:rPr lang="vi-VN" altLang="en-US" dirty="0">
                <a:solidFill>
                  <a:srgbClr val="000000"/>
                </a:solidFill>
                <a:cs typeface="Arial" panose="020B0604020202020204" pitchFamily="34" charset="0"/>
              </a:rPr>
              <a:t>1080 </a:t>
            </a:r>
            <a:r>
              <a:rPr lang="en-US" altLang="en-US" dirty="0">
                <a:solidFill>
                  <a:srgbClr val="000000"/>
                </a:solidFill>
                <a:cs typeface="Arial" panose="020B0604020202020204" pitchFamily="34" charset="0"/>
              </a:rPr>
              <a:t>,</a:t>
            </a:r>
            <a:r>
              <a:rPr lang="vi-VN" altLang="en-US" dirty="0">
                <a:solidFill>
                  <a:srgbClr val="000000"/>
                </a:solidFill>
                <a:cs typeface="Arial" panose="020B0604020202020204" pitchFamily="34" charset="0"/>
              </a:rPr>
              <a:t> </a:t>
            </a:r>
            <a:r>
              <a:rPr lang="en-US" altLang="en-US" b="1" dirty="0">
                <a:solidFill>
                  <a:srgbClr val="FF0000"/>
                </a:solidFill>
                <a:cs typeface="Arial" panose="020B0604020202020204" pitchFamily="34" charset="0"/>
              </a:rPr>
              <a:t>LNTN =</a:t>
            </a:r>
            <a:r>
              <a:rPr lang="vi-VN" altLang="en-US" b="1" dirty="0">
                <a:solidFill>
                  <a:srgbClr val="FF0000"/>
                </a:solidFill>
                <a:cs typeface="Arial" panose="020B0604020202020204" pitchFamily="34" charset="0"/>
              </a:rPr>
              <a:t> 18. </a:t>
            </a:r>
          </a:p>
          <a:p>
            <a:pPr defTabSz="914400" eaLnBrk="0" fontAlgn="base" hangingPunct="0">
              <a:lnSpc>
                <a:spcPct val="140000"/>
              </a:lnSpc>
              <a:spcBef>
                <a:spcPct val="20000"/>
              </a:spcBef>
              <a:spcAft>
                <a:spcPct val="0"/>
              </a:spcAft>
            </a:pPr>
            <a:endParaRPr lang="en-US" altLang="en-US" b="1" i="1" u="sng" dirty="0">
              <a:solidFill>
                <a:srgbClr val="FF0000"/>
              </a:solidFill>
              <a:latin typeface="Times New Roman" panose="02020603050405020304" pitchFamily="18" charset="0"/>
              <a:cs typeface="Times New Roman" panose="02020603050405020304" pitchFamily="18" charset="0"/>
            </a:endParaRPr>
          </a:p>
        </p:txBody>
      </p:sp>
      <p:pic>
        <p:nvPicPr>
          <p:cNvPr id="200711" name="Picture 8">
            <a:extLst>
              <a:ext uri="{FF2B5EF4-FFF2-40B4-BE49-F238E27FC236}">
                <a16:creationId xmlns="" xmlns:a16="http://schemas.microsoft.com/office/drawing/2014/main" id="{8C4A0456-BCDF-4F90-A962-7FC961E6C74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34336" y="0"/>
            <a:ext cx="2357664" cy="314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Cloud Callout 7">
            <a:extLst>
              <a:ext uri="{FF2B5EF4-FFF2-40B4-BE49-F238E27FC236}">
                <a16:creationId xmlns="" xmlns:a16="http://schemas.microsoft.com/office/drawing/2014/main" id="{43417C59-308E-4832-81C5-4DC63228170C}"/>
              </a:ext>
            </a:extLst>
          </p:cNvPr>
          <p:cNvSpPr/>
          <p:nvPr/>
        </p:nvSpPr>
        <p:spPr>
          <a:xfrm>
            <a:off x="-1" y="1068041"/>
            <a:ext cx="1639131" cy="505965"/>
          </a:xfrm>
          <a:prstGeom prst="cloudCallout">
            <a:avLst/>
          </a:prstGeom>
          <a:solidFill>
            <a:srgbClr val="F8F8F8"/>
          </a:solidFill>
          <a:ln w="9525" cap="flat" cmpd="sng" algn="ctr">
            <a:solidFill>
              <a:srgbClr val="484F5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008000"/>
                </a:solidFill>
                <a:effectLst/>
                <a:uLnTx/>
                <a:uFillTx/>
                <a:latin typeface="Arial"/>
                <a:ea typeface="+mn-ea"/>
                <a:cs typeface="+mn-cs"/>
              </a:rPr>
              <a:t>Ví</a:t>
            </a:r>
            <a:r>
              <a:rPr kumimoji="0" lang="en-US" sz="2400" b="1" i="0" u="none" strike="noStrike" kern="0" cap="none" spc="0" normalizeH="0" baseline="0" noProof="0" dirty="0">
                <a:ln>
                  <a:noFill/>
                </a:ln>
                <a:solidFill>
                  <a:srgbClr val="008000"/>
                </a:solidFill>
                <a:effectLst/>
                <a:uLnTx/>
                <a:uFillTx/>
                <a:latin typeface="Arial"/>
                <a:ea typeface="+mn-ea"/>
                <a:cs typeface="+mn-cs"/>
              </a:rPr>
              <a:t> </a:t>
            </a:r>
            <a:r>
              <a:rPr kumimoji="0" lang="en-US" sz="2400" b="1" i="0" u="none" strike="noStrike" kern="0" cap="none" spc="0" normalizeH="0" baseline="0" noProof="0" dirty="0" err="1">
                <a:ln>
                  <a:noFill/>
                </a:ln>
                <a:solidFill>
                  <a:srgbClr val="008000"/>
                </a:solidFill>
                <a:effectLst/>
                <a:uLnTx/>
                <a:uFillTx/>
                <a:latin typeface="Arial"/>
                <a:ea typeface="+mn-ea"/>
                <a:cs typeface="+mn-cs"/>
              </a:rPr>
              <a:t>dụ</a:t>
            </a:r>
            <a:endParaRPr kumimoji="0" lang="en-US" sz="2400" b="1" i="0" u="none" strike="noStrike" kern="0" cap="none" spc="0" normalizeH="0" baseline="0" noProof="0" dirty="0">
              <a:ln>
                <a:noFill/>
              </a:ln>
              <a:solidFill>
                <a:srgbClr val="008000"/>
              </a:solidFill>
              <a:effectLst/>
              <a:uLnTx/>
              <a:uFillTx/>
              <a:latin typeface="Arial"/>
              <a:ea typeface="+mn-ea"/>
              <a:cs typeface="+mn-cs"/>
            </a:endParaRPr>
          </a:p>
        </p:txBody>
      </p:sp>
      <p:pic>
        <p:nvPicPr>
          <p:cNvPr id="9" name="Picture 8"/>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8659" name="Line 58">
            <a:extLst>
              <a:ext uri="{FF2B5EF4-FFF2-40B4-BE49-F238E27FC236}">
                <a16:creationId xmlns="" xmlns:a16="http://schemas.microsoft.com/office/drawing/2014/main" id="{54A4F0CB-630D-4273-A7D8-FCC202EFB4CA}"/>
              </a:ext>
            </a:extLst>
          </p:cNvPr>
          <p:cNvSpPr>
            <a:spLocks noChangeShapeType="1"/>
          </p:cNvSpPr>
          <p:nvPr/>
        </p:nvSpPr>
        <p:spPr bwMode="gray">
          <a:xfrm flipH="1">
            <a:off x="12699" y="6400799"/>
            <a:ext cx="2819400" cy="2286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0" name="Line 59">
            <a:extLst>
              <a:ext uri="{FF2B5EF4-FFF2-40B4-BE49-F238E27FC236}">
                <a16:creationId xmlns="" xmlns:a16="http://schemas.microsoft.com/office/drawing/2014/main" id="{1C8218F9-323C-4551-85C1-7579D4704CA4}"/>
              </a:ext>
            </a:extLst>
          </p:cNvPr>
          <p:cNvSpPr>
            <a:spLocks noChangeShapeType="1"/>
          </p:cNvSpPr>
          <p:nvPr/>
        </p:nvSpPr>
        <p:spPr bwMode="gray">
          <a:xfrm flipH="1">
            <a:off x="12699" y="3962399"/>
            <a:ext cx="609600" cy="26670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1" name="AutoShape 60">
            <a:extLst>
              <a:ext uri="{FF2B5EF4-FFF2-40B4-BE49-F238E27FC236}">
                <a16:creationId xmlns="" xmlns:a16="http://schemas.microsoft.com/office/drawing/2014/main" id="{25137422-C4EB-4334-BBC7-CD1A835A1CD1}"/>
              </a:ext>
            </a:extLst>
          </p:cNvPr>
          <p:cNvSpPr>
            <a:spLocks noChangeArrowheads="1"/>
          </p:cNvSpPr>
          <p:nvPr/>
        </p:nvSpPr>
        <p:spPr bwMode="black">
          <a:xfrm>
            <a:off x="1627187" y="3543299"/>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2" name="AutoShape 61">
            <a:extLst>
              <a:ext uri="{FF2B5EF4-FFF2-40B4-BE49-F238E27FC236}">
                <a16:creationId xmlns="" xmlns:a16="http://schemas.microsoft.com/office/drawing/2014/main" id="{DA32D5C8-913F-419C-A281-E3DB4F41A606}"/>
              </a:ext>
            </a:extLst>
          </p:cNvPr>
          <p:cNvSpPr>
            <a:spLocks noChangeArrowheads="1"/>
          </p:cNvSpPr>
          <p:nvPr/>
        </p:nvSpPr>
        <p:spPr bwMode="black">
          <a:xfrm>
            <a:off x="2519362" y="4032249"/>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3" name="AutoShape 62">
            <a:extLst>
              <a:ext uri="{FF2B5EF4-FFF2-40B4-BE49-F238E27FC236}">
                <a16:creationId xmlns="" xmlns:a16="http://schemas.microsoft.com/office/drawing/2014/main" id="{22E4EF6E-B6A8-4E2E-BC49-796C3267D635}"/>
              </a:ext>
            </a:extLst>
          </p:cNvPr>
          <p:cNvSpPr>
            <a:spLocks noChangeArrowheads="1"/>
          </p:cNvSpPr>
          <p:nvPr/>
        </p:nvSpPr>
        <p:spPr bwMode="black">
          <a:xfrm>
            <a:off x="2897187" y="5333999"/>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4" name="Line 63">
            <a:extLst>
              <a:ext uri="{FF2B5EF4-FFF2-40B4-BE49-F238E27FC236}">
                <a16:creationId xmlns="" xmlns:a16="http://schemas.microsoft.com/office/drawing/2014/main" id="{112C5263-1B6C-4528-8900-714999FC22FA}"/>
              </a:ext>
            </a:extLst>
          </p:cNvPr>
          <p:cNvSpPr>
            <a:spLocks noChangeShapeType="1"/>
          </p:cNvSpPr>
          <p:nvPr/>
        </p:nvSpPr>
        <p:spPr bwMode="gray">
          <a:xfrm flipH="1">
            <a:off x="12699" y="3751263"/>
            <a:ext cx="1665288" cy="2878137"/>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5" name="Line 64">
            <a:extLst>
              <a:ext uri="{FF2B5EF4-FFF2-40B4-BE49-F238E27FC236}">
                <a16:creationId xmlns="" xmlns:a16="http://schemas.microsoft.com/office/drawing/2014/main" id="{32C4047C-A124-40AA-85C0-3124FF02FBCE}"/>
              </a:ext>
            </a:extLst>
          </p:cNvPr>
          <p:cNvSpPr>
            <a:spLocks noChangeShapeType="1"/>
          </p:cNvSpPr>
          <p:nvPr/>
        </p:nvSpPr>
        <p:spPr bwMode="gray">
          <a:xfrm flipH="1">
            <a:off x="12699" y="5481637"/>
            <a:ext cx="2895600" cy="1147762"/>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6" name="Line 65">
            <a:extLst>
              <a:ext uri="{FF2B5EF4-FFF2-40B4-BE49-F238E27FC236}">
                <a16:creationId xmlns="" xmlns:a16="http://schemas.microsoft.com/office/drawing/2014/main" id="{5249F6F3-DF70-409C-8D23-162AE0B990C1}"/>
              </a:ext>
            </a:extLst>
          </p:cNvPr>
          <p:cNvSpPr>
            <a:spLocks noChangeShapeType="1"/>
          </p:cNvSpPr>
          <p:nvPr/>
        </p:nvSpPr>
        <p:spPr bwMode="black">
          <a:xfrm flipH="1">
            <a:off x="12699" y="2243137"/>
            <a:ext cx="1866900" cy="4386262"/>
          </a:xfrm>
          <a:prstGeom prst="line">
            <a:avLst/>
          </a:prstGeom>
          <a:noFill/>
          <a:ln w="19050">
            <a:solidFill>
              <a:schemeClr val="hlink">
                <a:alpha val="5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7" name="Line 66">
            <a:extLst>
              <a:ext uri="{FF2B5EF4-FFF2-40B4-BE49-F238E27FC236}">
                <a16:creationId xmlns="" xmlns:a16="http://schemas.microsoft.com/office/drawing/2014/main" id="{585C3297-BD6A-44DF-80BC-A1998F17AF79}"/>
              </a:ext>
            </a:extLst>
          </p:cNvPr>
          <p:cNvSpPr>
            <a:spLocks noChangeShapeType="1"/>
          </p:cNvSpPr>
          <p:nvPr/>
        </p:nvSpPr>
        <p:spPr bwMode="black">
          <a:xfrm flipH="1">
            <a:off x="12700" y="3570287"/>
            <a:ext cx="2309813" cy="3059112"/>
          </a:xfrm>
          <a:prstGeom prst="line">
            <a:avLst/>
          </a:prstGeom>
          <a:noFill/>
          <a:ln w="19050">
            <a:solidFill>
              <a:schemeClr val="accent1">
                <a:alpha val="5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8" name="Line 67">
            <a:extLst>
              <a:ext uri="{FF2B5EF4-FFF2-40B4-BE49-F238E27FC236}">
                <a16:creationId xmlns="" xmlns:a16="http://schemas.microsoft.com/office/drawing/2014/main" id="{5E11F6AB-8B4E-46CF-8D4E-4CD1BBBACF56}"/>
              </a:ext>
            </a:extLst>
          </p:cNvPr>
          <p:cNvSpPr>
            <a:spLocks noChangeShapeType="1"/>
          </p:cNvSpPr>
          <p:nvPr/>
        </p:nvSpPr>
        <p:spPr bwMode="black">
          <a:xfrm flipH="1">
            <a:off x="12699" y="4837113"/>
            <a:ext cx="2846388" cy="1792287"/>
          </a:xfrm>
          <a:prstGeom prst="line">
            <a:avLst/>
          </a:prstGeom>
          <a:noFill/>
          <a:ln w="19050">
            <a:solidFill>
              <a:schemeClr val="folHlink">
                <a:alpha val="5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9" name="Line 68">
            <a:extLst>
              <a:ext uri="{FF2B5EF4-FFF2-40B4-BE49-F238E27FC236}">
                <a16:creationId xmlns="" xmlns:a16="http://schemas.microsoft.com/office/drawing/2014/main" id="{B82D8844-EF9B-43FD-89A0-680B3CE4549A}"/>
              </a:ext>
            </a:extLst>
          </p:cNvPr>
          <p:cNvSpPr>
            <a:spLocks noChangeShapeType="1"/>
          </p:cNvSpPr>
          <p:nvPr/>
        </p:nvSpPr>
        <p:spPr bwMode="black">
          <a:xfrm flipH="1">
            <a:off x="12699" y="5883275"/>
            <a:ext cx="3867150" cy="746125"/>
          </a:xfrm>
          <a:prstGeom prst="line">
            <a:avLst/>
          </a:prstGeom>
          <a:noFill/>
          <a:ln w="19050">
            <a:solidFill>
              <a:schemeClr val="accent2">
                <a:alpha val="5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70" name="Arc 69">
            <a:extLst>
              <a:ext uri="{FF2B5EF4-FFF2-40B4-BE49-F238E27FC236}">
                <a16:creationId xmlns="" xmlns:a16="http://schemas.microsoft.com/office/drawing/2014/main" id="{41293CB0-7A71-42A0-AE25-8DA8687E360E}"/>
              </a:ext>
            </a:extLst>
          </p:cNvPr>
          <p:cNvSpPr>
            <a:spLocks/>
          </p:cNvSpPr>
          <p:nvPr/>
        </p:nvSpPr>
        <p:spPr bwMode="gray">
          <a:xfrm>
            <a:off x="12699" y="4567237"/>
            <a:ext cx="2286000" cy="2290762"/>
          </a:xfrm>
          <a:custGeom>
            <a:avLst/>
            <a:gdLst>
              <a:gd name="T0" fmla="*/ 0 w 21600"/>
              <a:gd name="T1" fmla="*/ 0 h 21600"/>
              <a:gd name="T2" fmla="*/ 241935000 w 21600"/>
              <a:gd name="T3" fmla="*/ 242944007 h 21600"/>
              <a:gd name="T4" fmla="*/ 0 w 21600"/>
              <a:gd name="T5" fmla="*/ 242944007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80808">
              <a:alpha val="20000"/>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71" name="Line 70">
            <a:extLst>
              <a:ext uri="{FF2B5EF4-FFF2-40B4-BE49-F238E27FC236}">
                <a16:creationId xmlns="" xmlns:a16="http://schemas.microsoft.com/office/drawing/2014/main" id="{8BED6999-FD60-4F1E-ADF1-487B8CE3D775}"/>
              </a:ext>
            </a:extLst>
          </p:cNvPr>
          <p:cNvSpPr>
            <a:spLocks noChangeShapeType="1"/>
          </p:cNvSpPr>
          <p:nvPr/>
        </p:nvSpPr>
        <p:spPr bwMode="gray">
          <a:xfrm flipH="1">
            <a:off x="12700" y="4232275"/>
            <a:ext cx="2532063" cy="2625725"/>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895" name="Arc 71">
            <a:extLst>
              <a:ext uri="{FF2B5EF4-FFF2-40B4-BE49-F238E27FC236}">
                <a16:creationId xmlns="" xmlns:a16="http://schemas.microsoft.com/office/drawing/2014/main" id="{337DD632-00B1-451C-BB4D-0E4B08687AF7}"/>
              </a:ext>
            </a:extLst>
          </p:cNvPr>
          <p:cNvSpPr>
            <a:spLocks/>
          </p:cNvSpPr>
          <p:nvPr/>
        </p:nvSpPr>
        <p:spPr bwMode="gray">
          <a:xfrm>
            <a:off x="12700" y="4667249"/>
            <a:ext cx="2193925" cy="21907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chemeClr val="tx2">
                  <a:gamma/>
                  <a:tint val="47059"/>
                  <a:invGamma/>
                </a:schemeClr>
              </a:gs>
              <a:gs pos="100000">
                <a:schemeClr val="tx2"/>
              </a:gs>
            </a:gsLst>
            <a:lin ang="18900000" scaled="1"/>
          </a:gradFill>
          <a:ln w="9525">
            <a:no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896" name="Arc 72">
            <a:extLst>
              <a:ext uri="{FF2B5EF4-FFF2-40B4-BE49-F238E27FC236}">
                <a16:creationId xmlns="" xmlns:a16="http://schemas.microsoft.com/office/drawing/2014/main" id="{E6F32B2F-EA5A-4EC3-91B1-7AE781C23981}"/>
              </a:ext>
            </a:extLst>
          </p:cNvPr>
          <p:cNvSpPr>
            <a:spLocks/>
          </p:cNvSpPr>
          <p:nvPr/>
        </p:nvSpPr>
        <p:spPr bwMode="gray">
          <a:xfrm>
            <a:off x="12700" y="4722813"/>
            <a:ext cx="2138363" cy="213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chemeClr val="tx2">
                  <a:alpha val="0"/>
                </a:schemeClr>
              </a:gs>
              <a:gs pos="100000">
                <a:schemeClr val="tx2">
                  <a:gamma/>
                  <a:tint val="63529"/>
                  <a:invGamma/>
                </a:schemeClr>
              </a:gs>
            </a:gsLst>
            <a:lin ang="18900000" scaled="1"/>
          </a:gradFill>
          <a:ln w="9525">
            <a:no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nvGrpSpPr>
          <p:cNvPr id="838679" name="Group 78">
            <a:extLst>
              <a:ext uri="{FF2B5EF4-FFF2-40B4-BE49-F238E27FC236}">
                <a16:creationId xmlns="" xmlns:a16="http://schemas.microsoft.com/office/drawing/2014/main" id="{01E32F1B-5BA5-4609-AA98-593B9A18313B}"/>
              </a:ext>
            </a:extLst>
          </p:cNvPr>
          <p:cNvGrpSpPr>
            <a:grpSpLocks/>
          </p:cNvGrpSpPr>
          <p:nvPr/>
        </p:nvGrpSpPr>
        <p:grpSpPr bwMode="auto">
          <a:xfrm>
            <a:off x="2649538" y="2120899"/>
            <a:ext cx="128587" cy="128588"/>
            <a:chOff x="2995" y="1525"/>
            <a:chExt cx="112" cy="112"/>
          </a:xfrm>
        </p:grpSpPr>
        <p:sp>
          <p:nvSpPr>
            <p:cNvPr id="838699" name="AutoShape 79">
              <a:extLst>
                <a:ext uri="{FF2B5EF4-FFF2-40B4-BE49-F238E27FC236}">
                  <a16:creationId xmlns="" xmlns:a16="http://schemas.microsoft.com/office/drawing/2014/main" id="{44A0A1F8-46DA-435E-86B3-14BAC0B42107}"/>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700" name="AutoShape 80">
              <a:extLst>
                <a:ext uri="{FF2B5EF4-FFF2-40B4-BE49-F238E27FC236}">
                  <a16:creationId xmlns="" xmlns:a16="http://schemas.microsoft.com/office/drawing/2014/main" id="{86F5D75D-8C63-451D-9E2A-E94532B5FEE3}"/>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grpSp>
        <p:nvGrpSpPr>
          <p:cNvPr id="838681" name="Group 82">
            <a:extLst>
              <a:ext uri="{FF2B5EF4-FFF2-40B4-BE49-F238E27FC236}">
                <a16:creationId xmlns="" xmlns:a16="http://schemas.microsoft.com/office/drawing/2014/main" id="{B80B924B-6700-4DD4-BCBC-129755476935}"/>
              </a:ext>
            </a:extLst>
          </p:cNvPr>
          <p:cNvGrpSpPr>
            <a:grpSpLocks/>
          </p:cNvGrpSpPr>
          <p:nvPr/>
        </p:nvGrpSpPr>
        <p:grpSpPr bwMode="auto">
          <a:xfrm>
            <a:off x="3286124" y="3508374"/>
            <a:ext cx="128588" cy="128588"/>
            <a:chOff x="2995" y="1525"/>
            <a:chExt cx="112" cy="112"/>
          </a:xfrm>
        </p:grpSpPr>
        <p:sp>
          <p:nvSpPr>
            <p:cNvPr id="838697" name="AutoShape 83">
              <a:extLst>
                <a:ext uri="{FF2B5EF4-FFF2-40B4-BE49-F238E27FC236}">
                  <a16:creationId xmlns="" xmlns:a16="http://schemas.microsoft.com/office/drawing/2014/main" id="{7353CD8D-6159-4F23-8333-DD3DCC59DDBD}"/>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98" name="AutoShape 84">
              <a:extLst>
                <a:ext uri="{FF2B5EF4-FFF2-40B4-BE49-F238E27FC236}">
                  <a16:creationId xmlns="" xmlns:a16="http://schemas.microsoft.com/office/drawing/2014/main" id="{32C7866D-5870-49AA-A0B4-A1A8FF1020B4}"/>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grpSp>
        <p:nvGrpSpPr>
          <p:cNvPr id="838683" name="Group 86">
            <a:extLst>
              <a:ext uri="{FF2B5EF4-FFF2-40B4-BE49-F238E27FC236}">
                <a16:creationId xmlns="" xmlns:a16="http://schemas.microsoft.com/office/drawing/2014/main" id="{A8B5E3A9-DE4E-44E3-84B8-38123E4E2DA5}"/>
              </a:ext>
            </a:extLst>
          </p:cNvPr>
          <p:cNvGrpSpPr>
            <a:grpSpLocks/>
          </p:cNvGrpSpPr>
          <p:nvPr/>
        </p:nvGrpSpPr>
        <p:grpSpPr bwMode="auto">
          <a:xfrm>
            <a:off x="3870324" y="4786313"/>
            <a:ext cx="128588" cy="128587"/>
            <a:chOff x="2995" y="1525"/>
            <a:chExt cx="112" cy="112"/>
          </a:xfrm>
        </p:grpSpPr>
        <p:sp>
          <p:nvSpPr>
            <p:cNvPr id="838695" name="AutoShape 87">
              <a:extLst>
                <a:ext uri="{FF2B5EF4-FFF2-40B4-BE49-F238E27FC236}">
                  <a16:creationId xmlns="" xmlns:a16="http://schemas.microsoft.com/office/drawing/2014/main" id="{8E365579-4FAA-4EDA-993A-A8CB7F55A26B}"/>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96" name="AutoShape 88">
              <a:extLst>
                <a:ext uri="{FF2B5EF4-FFF2-40B4-BE49-F238E27FC236}">
                  <a16:creationId xmlns="" xmlns:a16="http://schemas.microsoft.com/office/drawing/2014/main" id="{76F0548F-BC46-4A69-929E-49C534AE36E8}"/>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sp>
        <p:nvSpPr>
          <p:cNvPr id="838687" name="AutoShape 94">
            <a:extLst>
              <a:ext uri="{FF2B5EF4-FFF2-40B4-BE49-F238E27FC236}">
                <a16:creationId xmlns="" xmlns:a16="http://schemas.microsoft.com/office/drawing/2014/main" id="{2CD0689B-DA7B-4AEF-B9D6-3A0E748A6852}"/>
              </a:ext>
            </a:extLst>
          </p:cNvPr>
          <p:cNvSpPr>
            <a:spLocks noChangeArrowheads="1"/>
          </p:cNvSpPr>
          <p:nvPr/>
        </p:nvSpPr>
        <p:spPr bwMode="black">
          <a:xfrm>
            <a:off x="547687" y="3732212"/>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88" name="AutoShape 95">
            <a:extLst>
              <a:ext uri="{FF2B5EF4-FFF2-40B4-BE49-F238E27FC236}">
                <a16:creationId xmlns="" xmlns:a16="http://schemas.microsoft.com/office/drawing/2014/main" id="{6786366A-8B7D-45AE-941F-23B6A63AF9A1}"/>
              </a:ext>
            </a:extLst>
          </p:cNvPr>
          <p:cNvSpPr>
            <a:spLocks noChangeArrowheads="1"/>
          </p:cNvSpPr>
          <p:nvPr/>
        </p:nvSpPr>
        <p:spPr bwMode="black">
          <a:xfrm>
            <a:off x="2832099" y="6302374"/>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920" name="AutoShape 96">
            <a:extLst>
              <a:ext uri="{FF2B5EF4-FFF2-40B4-BE49-F238E27FC236}">
                <a16:creationId xmlns="" xmlns:a16="http://schemas.microsoft.com/office/drawing/2014/main" id="{F0E44366-866F-43F3-BAC1-7B110019F806}"/>
              </a:ext>
            </a:extLst>
          </p:cNvPr>
          <p:cNvSpPr>
            <a:spLocks noChangeArrowheads="1"/>
          </p:cNvSpPr>
          <p:nvPr/>
        </p:nvSpPr>
        <p:spPr bwMode="gray">
          <a:xfrm rot="20226946">
            <a:off x="3533774" y="5399087"/>
            <a:ext cx="514350" cy="514350"/>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accent2"/>
              </a:gs>
              <a:gs pos="100000">
                <a:schemeClr val="accent2">
                  <a:gamma/>
                  <a:shade val="50980"/>
                  <a:invGamma/>
                </a:schemeClr>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921" name="AutoShape 97">
            <a:extLst>
              <a:ext uri="{FF2B5EF4-FFF2-40B4-BE49-F238E27FC236}">
                <a16:creationId xmlns="" xmlns:a16="http://schemas.microsoft.com/office/drawing/2014/main" id="{9811CB3B-AE23-434A-928A-7E3C2A225EB5}"/>
              </a:ext>
            </a:extLst>
          </p:cNvPr>
          <p:cNvSpPr>
            <a:spLocks noChangeArrowheads="1"/>
          </p:cNvSpPr>
          <p:nvPr/>
        </p:nvSpPr>
        <p:spPr bwMode="gray">
          <a:xfrm>
            <a:off x="1536700" y="1752600"/>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hlink">
                  <a:gamma/>
                  <a:tint val="20000"/>
                  <a:invGamma/>
                </a:schemeClr>
              </a:gs>
              <a:gs pos="100000">
                <a:schemeClr val="hlink"/>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922" name="AutoShape 98">
            <a:extLst>
              <a:ext uri="{FF2B5EF4-FFF2-40B4-BE49-F238E27FC236}">
                <a16:creationId xmlns="" xmlns:a16="http://schemas.microsoft.com/office/drawing/2014/main" id="{26C52A85-C51B-4928-AB6E-CF12F26699E6}"/>
              </a:ext>
            </a:extLst>
          </p:cNvPr>
          <p:cNvSpPr>
            <a:spLocks noChangeArrowheads="1"/>
          </p:cNvSpPr>
          <p:nvPr/>
        </p:nvSpPr>
        <p:spPr bwMode="gray">
          <a:xfrm rot="802016">
            <a:off x="2054225" y="2952750"/>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accent1">
                  <a:gamma/>
                  <a:tint val="28627"/>
                  <a:invGamma/>
                </a:schemeClr>
              </a:gs>
              <a:gs pos="100000">
                <a:schemeClr val="accent1"/>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923" name="AutoShape 99">
            <a:extLst>
              <a:ext uri="{FF2B5EF4-FFF2-40B4-BE49-F238E27FC236}">
                <a16:creationId xmlns="" xmlns:a16="http://schemas.microsoft.com/office/drawing/2014/main" id="{8031B862-E04A-4850-8943-8C9A7B6701ED}"/>
              </a:ext>
            </a:extLst>
          </p:cNvPr>
          <p:cNvSpPr>
            <a:spLocks noChangeArrowheads="1"/>
          </p:cNvSpPr>
          <p:nvPr/>
        </p:nvSpPr>
        <p:spPr bwMode="gray">
          <a:xfrm rot="1833378">
            <a:off x="2717799" y="4292599"/>
            <a:ext cx="604838" cy="60483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folHlink"/>
              </a:gs>
              <a:gs pos="100000">
                <a:schemeClr val="folHlink">
                  <a:gamma/>
                  <a:shade val="79216"/>
                  <a:invGamma/>
                </a:schemeClr>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47" name="TextBox 46">
            <a:extLst>
              <a:ext uri="{FF2B5EF4-FFF2-40B4-BE49-F238E27FC236}">
                <a16:creationId xmlns="" xmlns:a16="http://schemas.microsoft.com/office/drawing/2014/main" id="{00C6FD63-5A3A-4691-AA6B-6511B258BDA0}"/>
              </a:ext>
            </a:extLst>
          </p:cNvPr>
          <p:cNvSpPr txBox="1"/>
          <p:nvPr/>
        </p:nvSpPr>
        <p:spPr>
          <a:xfrm>
            <a:off x="74159" y="1060449"/>
            <a:ext cx="6103256" cy="461665"/>
          </a:xfrm>
          <a:prstGeom prst="rect">
            <a:avLst/>
          </a:prstGeom>
          <a:noFill/>
        </p:spPr>
        <p:txBody>
          <a:bodyPr wrap="square">
            <a:spAutoFit/>
          </a:bodyPr>
          <a:lstStyle/>
          <a:p>
            <a:pPr algn="l"/>
            <a:r>
              <a:rPr lang="en-US" sz="2400" b="1" i="0" dirty="0">
                <a:solidFill>
                  <a:srgbClr val="008000"/>
                </a:solidFill>
                <a:effectLst/>
                <a:latin typeface="Arial" panose="020B0604020202020204" pitchFamily="34" charset="0"/>
                <a:cs typeface="Arial" panose="020B0604020202020204" pitchFamily="34" charset="0"/>
              </a:rPr>
              <a:t>3.3.2</a:t>
            </a:r>
            <a:r>
              <a:rPr lang="vi-VN" sz="2400" b="1" i="0" dirty="0">
                <a:solidFill>
                  <a:srgbClr val="008000"/>
                </a:solidFill>
                <a:effectLst/>
                <a:latin typeface="Arial" panose="020B0604020202020204" pitchFamily="34" charset="0"/>
                <a:cs typeface="Arial" panose="020B0604020202020204" pitchFamily="34" charset="0"/>
              </a:rPr>
              <a:t>. </a:t>
            </a:r>
            <a:r>
              <a:rPr lang="en-US" sz="2400" b="1" dirty="0" err="1">
                <a:solidFill>
                  <a:srgbClr val="008000"/>
                </a:solidFill>
                <a:latin typeface="Arial" panose="020B0604020202020204" pitchFamily="34" charset="0"/>
                <a:cs typeface="Arial" panose="020B0604020202020204" pitchFamily="34" charset="0"/>
              </a:rPr>
              <a:t>Lợi</a:t>
            </a:r>
            <a:r>
              <a:rPr lang="en-US" sz="2400" b="1" dirty="0">
                <a:solidFill>
                  <a:srgbClr val="008000"/>
                </a:solidFill>
                <a:latin typeface="Arial" panose="020B0604020202020204" pitchFamily="34" charset="0"/>
                <a:cs typeface="Arial" panose="020B0604020202020204" pitchFamily="34" charset="0"/>
              </a:rPr>
              <a:t> </a:t>
            </a:r>
            <a:r>
              <a:rPr lang="en-US" sz="2400" b="1" dirty="0" err="1">
                <a:solidFill>
                  <a:srgbClr val="008000"/>
                </a:solidFill>
                <a:latin typeface="Arial" panose="020B0604020202020204" pitchFamily="34" charset="0"/>
                <a:cs typeface="Arial" panose="020B0604020202020204" pitchFamily="34" charset="0"/>
              </a:rPr>
              <a:t>tức</a:t>
            </a:r>
            <a:endParaRPr lang="vi-VN" sz="2400" b="1" i="0" dirty="0">
              <a:solidFill>
                <a:srgbClr val="008000"/>
              </a:solidFill>
              <a:effectLst/>
              <a:latin typeface="Arial" panose="020B0604020202020204" pitchFamily="34" charset="0"/>
              <a:cs typeface="Arial" panose="020B0604020202020204" pitchFamily="34" charset="0"/>
            </a:endParaRPr>
          </a:p>
        </p:txBody>
      </p:sp>
      <p:sp>
        <p:nvSpPr>
          <p:cNvPr id="48" name="Rounded Rectangle 4">
            <a:extLst>
              <a:ext uri="{FF2B5EF4-FFF2-40B4-BE49-F238E27FC236}">
                <a16:creationId xmlns="" xmlns:a16="http://schemas.microsoft.com/office/drawing/2014/main" id="{672DC8A1-D3B6-4F24-A982-31A4123F1098}"/>
              </a:ext>
            </a:extLst>
          </p:cNvPr>
          <p:cNvSpPr/>
          <p:nvPr/>
        </p:nvSpPr>
        <p:spPr>
          <a:xfrm>
            <a:off x="4799011" y="1732755"/>
            <a:ext cx="1331913" cy="776288"/>
          </a:xfrm>
          <a:prstGeom prst="roundRect">
            <a:avLst/>
          </a:prstGeom>
          <a:solidFill>
            <a:srgbClr val="FFFFFF"/>
          </a:solidFill>
          <a:ln w="25400" cap="flat" cmpd="sng" algn="ctr">
            <a:solidFill>
              <a:srgbClr val="3A81BA">
                <a:shade val="50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a typeface="+mn-ea"/>
              <a:cs typeface="+mn-cs"/>
            </a:endParaRPr>
          </a:p>
        </p:txBody>
      </p:sp>
      <p:sp>
        <p:nvSpPr>
          <p:cNvPr id="49" name="Rounded Rectangle 5">
            <a:extLst>
              <a:ext uri="{FF2B5EF4-FFF2-40B4-BE49-F238E27FC236}">
                <a16:creationId xmlns="" xmlns:a16="http://schemas.microsoft.com/office/drawing/2014/main" id="{C0A844EF-600C-4D02-BC43-A0AA2644134F}"/>
              </a:ext>
            </a:extLst>
          </p:cNvPr>
          <p:cNvSpPr/>
          <p:nvPr/>
        </p:nvSpPr>
        <p:spPr>
          <a:xfrm>
            <a:off x="4797424" y="3475830"/>
            <a:ext cx="1331912" cy="777875"/>
          </a:xfrm>
          <a:prstGeom prst="roundRect">
            <a:avLst/>
          </a:prstGeom>
          <a:solidFill>
            <a:srgbClr val="FFFFFF"/>
          </a:solidFill>
          <a:ln w="25400" cap="flat" cmpd="sng" algn="ctr">
            <a:solidFill>
              <a:srgbClr val="3A81BA">
                <a:shade val="50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err="1">
                <a:ln>
                  <a:noFill/>
                </a:ln>
                <a:solidFill>
                  <a:srgbClr val="FF0080"/>
                </a:solidFill>
                <a:effectLst/>
                <a:uLnTx/>
                <a:uFillTx/>
                <a:latin typeface="Arial"/>
                <a:ea typeface="+mn-ea"/>
                <a:cs typeface="+mn-cs"/>
              </a:rPr>
              <a:t>Nguồn</a:t>
            </a:r>
            <a:r>
              <a:rPr kumimoji="0" lang="en-US" sz="2000" b="1" i="0" u="none" strike="noStrike" kern="0" cap="none" spc="0" normalizeH="0" baseline="0" noProof="0" dirty="0">
                <a:ln>
                  <a:noFill/>
                </a:ln>
                <a:solidFill>
                  <a:srgbClr val="FF0080"/>
                </a:solidFill>
                <a:effectLst/>
                <a:uLnTx/>
                <a:uFillTx/>
                <a:latin typeface="Arial"/>
                <a:ea typeface="+mn-ea"/>
                <a:cs typeface="+mn-cs"/>
              </a:rPr>
              <a:t> </a:t>
            </a:r>
            <a:r>
              <a:rPr kumimoji="0" lang="en-US" sz="2000" b="1" i="0" u="none" strike="noStrike" kern="0" cap="none" spc="0" normalizeH="0" baseline="0" noProof="0" dirty="0" err="1">
                <a:ln>
                  <a:noFill/>
                </a:ln>
                <a:solidFill>
                  <a:srgbClr val="FF0080"/>
                </a:solidFill>
                <a:effectLst/>
                <a:uLnTx/>
                <a:uFillTx/>
                <a:latin typeface="Arial"/>
                <a:ea typeface="+mn-ea"/>
                <a:cs typeface="+mn-cs"/>
              </a:rPr>
              <a:t>gốc</a:t>
            </a:r>
            <a:r>
              <a:rPr kumimoji="0" lang="en-US" sz="2000" b="1" i="0" u="none" strike="noStrike" kern="0" cap="none" spc="0" normalizeH="0" baseline="0" noProof="0" dirty="0">
                <a:ln>
                  <a:noFill/>
                </a:ln>
                <a:solidFill>
                  <a:srgbClr val="FF0080"/>
                </a:solidFill>
                <a:effectLst/>
                <a:uLnTx/>
                <a:uFillTx/>
                <a:latin typeface="Arial"/>
                <a:ea typeface="+mn-ea"/>
                <a:cs typeface="+mn-cs"/>
              </a:rPr>
              <a:t> </a:t>
            </a:r>
          </a:p>
        </p:txBody>
      </p:sp>
      <p:sp>
        <p:nvSpPr>
          <p:cNvPr id="50" name="Rounded Rectangle 6">
            <a:extLst>
              <a:ext uri="{FF2B5EF4-FFF2-40B4-BE49-F238E27FC236}">
                <a16:creationId xmlns="" xmlns:a16="http://schemas.microsoft.com/office/drawing/2014/main" id="{C2A82283-C199-4930-B8EF-03F77ACDCA87}"/>
              </a:ext>
            </a:extLst>
          </p:cNvPr>
          <p:cNvSpPr/>
          <p:nvPr/>
        </p:nvSpPr>
        <p:spPr>
          <a:xfrm>
            <a:off x="4837111" y="5047455"/>
            <a:ext cx="1333500" cy="777875"/>
          </a:xfrm>
          <a:prstGeom prst="roundRect">
            <a:avLst/>
          </a:prstGeom>
          <a:solidFill>
            <a:srgbClr val="FFFFFF"/>
          </a:solidFill>
          <a:ln w="25400" cap="flat" cmpd="sng" algn="ctr">
            <a:solidFill>
              <a:srgbClr val="3A81BA">
                <a:shade val="50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err="1">
                <a:ln>
                  <a:noFill/>
                </a:ln>
                <a:solidFill>
                  <a:srgbClr val="0000CC"/>
                </a:solidFill>
                <a:effectLst/>
                <a:uLnTx/>
                <a:uFillTx/>
                <a:latin typeface="Arial"/>
                <a:ea typeface="+mn-ea"/>
                <a:cs typeface="+mn-cs"/>
              </a:rPr>
              <a:t>Giới</a:t>
            </a:r>
            <a:endParaRPr kumimoji="0" lang="en-US" sz="1800" b="1" i="0" u="none" strike="noStrike" kern="0" cap="none" spc="0" normalizeH="0" baseline="0" noProof="0" dirty="0">
              <a:ln>
                <a:noFill/>
              </a:ln>
              <a:solidFill>
                <a:srgbClr val="0000CC"/>
              </a:solidFill>
              <a:effectLst/>
              <a:uLnTx/>
              <a:uFillTx/>
              <a:latin typeface="Arial"/>
              <a:ea typeface="+mn-ea"/>
              <a:cs typeface="+mn-cs"/>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0000CC"/>
                </a:solidFill>
                <a:effectLst/>
                <a:uLnTx/>
                <a:uFillTx/>
                <a:latin typeface="Arial"/>
                <a:ea typeface="+mn-ea"/>
                <a:cs typeface="+mn-cs"/>
              </a:rPr>
              <a:t> </a:t>
            </a:r>
            <a:r>
              <a:rPr kumimoji="0" lang="en-US" sz="1800" b="1" i="0" u="none" strike="noStrike" kern="0" cap="none" spc="0" normalizeH="0" baseline="0" noProof="0" dirty="0" err="1">
                <a:ln>
                  <a:noFill/>
                </a:ln>
                <a:solidFill>
                  <a:srgbClr val="0000CC"/>
                </a:solidFill>
                <a:effectLst/>
                <a:uLnTx/>
                <a:uFillTx/>
                <a:latin typeface="Arial"/>
                <a:ea typeface="+mn-ea"/>
                <a:cs typeface="+mn-cs"/>
              </a:rPr>
              <a:t>hạn</a:t>
            </a:r>
            <a:r>
              <a:rPr kumimoji="0" lang="en-US" sz="1800" b="1" i="0" u="none" strike="noStrike" kern="0" cap="none" spc="0" normalizeH="0" baseline="0" noProof="0" dirty="0">
                <a:ln>
                  <a:noFill/>
                </a:ln>
                <a:solidFill>
                  <a:srgbClr val="0000CC"/>
                </a:solidFill>
                <a:effectLst/>
                <a:uLnTx/>
                <a:uFillTx/>
                <a:latin typeface="Arial"/>
                <a:ea typeface="+mn-ea"/>
                <a:cs typeface="+mn-cs"/>
              </a:rPr>
              <a:t> </a:t>
            </a:r>
          </a:p>
        </p:txBody>
      </p:sp>
      <p:sp>
        <p:nvSpPr>
          <p:cNvPr id="51" name="Rounded Rectangle 7">
            <a:extLst>
              <a:ext uri="{FF2B5EF4-FFF2-40B4-BE49-F238E27FC236}">
                <a16:creationId xmlns="" xmlns:a16="http://schemas.microsoft.com/office/drawing/2014/main" id="{DD0D56D9-3C78-44D9-AD3C-A77167A0EFAE}"/>
              </a:ext>
            </a:extLst>
          </p:cNvPr>
          <p:cNvSpPr/>
          <p:nvPr/>
        </p:nvSpPr>
        <p:spPr>
          <a:xfrm>
            <a:off x="3292474" y="3320255"/>
            <a:ext cx="1092200" cy="909638"/>
          </a:xfrm>
          <a:prstGeom prst="roundRect">
            <a:avLst/>
          </a:prstGeom>
          <a:solidFill>
            <a:srgbClr val="FFFFFF"/>
          </a:solidFill>
          <a:ln w="25400" cap="flat" cmpd="sng" algn="ctr">
            <a:solidFill>
              <a:srgbClr val="3A81BA">
                <a:shade val="50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C00000"/>
              </a:solidFill>
              <a:effectLst/>
              <a:uLnTx/>
              <a:uFillTx/>
              <a:latin typeface="Arial"/>
              <a:ea typeface="+mn-ea"/>
              <a:cs typeface="+mn-cs"/>
            </a:endParaRPr>
          </a:p>
        </p:txBody>
      </p:sp>
      <p:sp>
        <p:nvSpPr>
          <p:cNvPr id="52" name="Rectangle 8">
            <a:extLst>
              <a:ext uri="{FF2B5EF4-FFF2-40B4-BE49-F238E27FC236}">
                <a16:creationId xmlns="" xmlns:a16="http://schemas.microsoft.com/office/drawing/2014/main" id="{AD3F9562-9CE1-4BFF-8B0B-E63F7D1741C8}"/>
              </a:ext>
            </a:extLst>
          </p:cNvPr>
          <p:cNvSpPr>
            <a:spLocks noChangeArrowheads="1"/>
          </p:cNvSpPr>
          <p:nvPr/>
        </p:nvSpPr>
        <p:spPr bwMode="auto">
          <a:xfrm>
            <a:off x="3468921" y="3394868"/>
            <a:ext cx="739305" cy="75918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tabLst>
                <a:tab pos="114300" algn="l"/>
                <a:tab pos="228600" algn="l"/>
                <a:tab pos="342900" algn="l"/>
                <a:tab pos="1285875" algn="l"/>
              </a:tabLst>
              <a:defRPr>
                <a:solidFill>
                  <a:schemeClr val="tx1"/>
                </a:solidFill>
                <a:latin typeface="Arial" panose="020B0604020202020204" pitchFamily="34" charset="0"/>
              </a:defRPr>
            </a:lvl1pPr>
            <a:lvl2pPr marL="742950" indent="-285750">
              <a:tabLst>
                <a:tab pos="114300" algn="l"/>
                <a:tab pos="228600" algn="l"/>
                <a:tab pos="342900" algn="l"/>
                <a:tab pos="1285875" algn="l"/>
              </a:tabLst>
              <a:defRPr>
                <a:solidFill>
                  <a:schemeClr val="tx1"/>
                </a:solidFill>
                <a:latin typeface="Arial" panose="020B0604020202020204" pitchFamily="34" charset="0"/>
              </a:defRPr>
            </a:lvl2pPr>
            <a:lvl3pPr marL="1143000" indent="-228600">
              <a:tabLst>
                <a:tab pos="114300" algn="l"/>
                <a:tab pos="228600" algn="l"/>
                <a:tab pos="342900" algn="l"/>
                <a:tab pos="1285875" algn="l"/>
              </a:tabLst>
              <a:defRPr>
                <a:solidFill>
                  <a:schemeClr val="tx1"/>
                </a:solidFill>
                <a:latin typeface="Arial" panose="020B0604020202020204" pitchFamily="34" charset="0"/>
              </a:defRPr>
            </a:lvl3pPr>
            <a:lvl4pPr marL="1600200" indent="-228600">
              <a:tabLst>
                <a:tab pos="114300" algn="l"/>
                <a:tab pos="228600" algn="l"/>
                <a:tab pos="342900" algn="l"/>
                <a:tab pos="1285875" algn="l"/>
              </a:tabLst>
              <a:defRPr>
                <a:solidFill>
                  <a:schemeClr val="tx1"/>
                </a:solidFill>
                <a:latin typeface="Arial" panose="020B0604020202020204" pitchFamily="34" charset="0"/>
              </a:defRPr>
            </a:lvl4pPr>
            <a:lvl5pPr marL="2057400" indent="-228600">
              <a:tabLst>
                <a:tab pos="114300" algn="l"/>
                <a:tab pos="228600" algn="l"/>
                <a:tab pos="342900" algn="l"/>
                <a:tab pos="1285875"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000" b="1" dirty="0" err="1">
                <a:solidFill>
                  <a:srgbClr val="C00000"/>
                </a:solidFill>
                <a:cs typeface="Times New Roman" panose="02020603050405020304" pitchFamily="18" charset="0"/>
              </a:rPr>
              <a:t>Lợi</a:t>
            </a:r>
            <a:endParaRPr lang="en-US" altLang="en-US" sz="2000" b="1" dirty="0">
              <a:solidFill>
                <a:srgbClr val="C00000"/>
              </a:solidFill>
              <a:cs typeface="Times New Roman" panose="02020603050405020304" pitchFamily="18" charset="0"/>
            </a:endParaRPr>
          </a:p>
          <a:p>
            <a:pPr algn="ctr" defTabSz="914400" eaLnBrk="0" fontAlgn="base" hangingPunct="0">
              <a:spcBef>
                <a:spcPts val="200"/>
              </a:spcBef>
              <a:spcAft>
                <a:spcPts val="200"/>
              </a:spcAft>
            </a:pPr>
            <a:r>
              <a:rPr lang="en-US" altLang="en-US" sz="2000" b="1" dirty="0">
                <a:solidFill>
                  <a:srgbClr val="C00000"/>
                </a:solidFill>
                <a:cs typeface="Times New Roman" panose="02020603050405020304" pitchFamily="18" charset="0"/>
              </a:rPr>
              <a:t> </a:t>
            </a:r>
            <a:r>
              <a:rPr lang="en-US" altLang="en-US" sz="2000" b="1" dirty="0" err="1">
                <a:solidFill>
                  <a:srgbClr val="C00000"/>
                </a:solidFill>
                <a:cs typeface="Times New Roman" panose="02020603050405020304" pitchFamily="18" charset="0"/>
              </a:rPr>
              <a:t>tức</a:t>
            </a:r>
            <a:r>
              <a:rPr lang="en-US" altLang="en-US" sz="2000" b="1" dirty="0">
                <a:solidFill>
                  <a:srgbClr val="C00000"/>
                </a:solidFill>
                <a:cs typeface="Times New Roman" panose="02020603050405020304" pitchFamily="18" charset="0"/>
              </a:rPr>
              <a:t> </a:t>
            </a:r>
          </a:p>
        </p:txBody>
      </p:sp>
      <p:sp>
        <p:nvSpPr>
          <p:cNvPr id="53" name="Rectangle 9">
            <a:extLst>
              <a:ext uri="{FF2B5EF4-FFF2-40B4-BE49-F238E27FC236}">
                <a16:creationId xmlns="" xmlns:a16="http://schemas.microsoft.com/office/drawing/2014/main" id="{D9557A37-28EE-4A65-ACB3-56134EE09289}"/>
              </a:ext>
            </a:extLst>
          </p:cNvPr>
          <p:cNvSpPr>
            <a:spLocks noChangeArrowheads="1"/>
          </p:cNvSpPr>
          <p:nvPr/>
        </p:nvSpPr>
        <p:spPr bwMode="auto">
          <a:xfrm>
            <a:off x="5035549" y="1680368"/>
            <a:ext cx="854075" cy="75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14300" algn="l"/>
                <a:tab pos="228600" algn="l"/>
                <a:tab pos="342900" algn="l"/>
                <a:tab pos="1285875" algn="l"/>
              </a:tabLst>
              <a:defRPr>
                <a:solidFill>
                  <a:schemeClr val="tx1"/>
                </a:solidFill>
                <a:latin typeface="Arial" panose="020B0604020202020204" pitchFamily="34" charset="0"/>
              </a:defRPr>
            </a:lvl1pPr>
            <a:lvl2pPr marL="742950" indent="-285750">
              <a:tabLst>
                <a:tab pos="114300" algn="l"/>
                <a:tab pos="228600" algn="l"/>
                <a:tab pos="342900" algn="l"/>
                <a:tab pos="1285875" algn="l"/>
              </a:tabLst>
              <a:defRPr>
                <a:solidFill>
                  <a:schemeClr val="tx1"/>
                </a:solidFill>
                <a:latin typeface="Arial" panose="020B0604020202020204" pitchFamily="34" charset="0"/>
              </a:defRPr>
            </a:lvl2pPr>
            <a:lvl3pPr marL="1143000" indent="-228600">
              <a:tabLst>
                <a:tab pos="114300" algn="l"/>
                <a:tab pos="228600" algn="l"/>
                <a:tab pos="342900" algn="l"/>
                <a:tab pos="1285875" algn="l"/>
              </a:tabLst>
              <a:defRPr>
                <a:solidFill>
                  <a:schemeClr val="tx1"/>
                </a:solidFill>
                <a:latin typeface="Arial" panose="020B0604020202020204" pitchFamily="34" charset="0"/>
              </a:defRPr>
            </a:lvl3pPr>
            <a:lvl4pPr marL="1600200" indent="-228600">
              <a:tabLst>
                <a:tab pos="114300" algn="l"/>
                <a:tab pos="228600" algn="l"/>
                <a:tab pos="342900" algn="l"/>
                <a:tab pos="1285875" algn="l"/>
              </a:tabLst>
              <a:defRPr>
                <a:solidFill>
                  <a:schemeClr val="tx1"/>
                </a:solidFill>
                <a:latin typeface="Arial" panose="020B0604020202020204" pitchFamily="34" charset="0"/>
              </a:defRPr>
            </a:lvl4pPr>
            <a:lvl5pPr marL="2057400" indent="-228600">
              <a:tabLst>
                <a:tab pos="114300" algn="l"/>
                <a:tab pos="228600" algn="l"/>
                <a:tab pos="342900" algn="l"/>
                <a:tab pos="1285875"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9pPr>
          </a:lstStyle>
          <a:p>
            <a:pPr algn="just" defTabSz="914400" eaLnBrk="0" fontAlgn="base" hangingPunct="0">
              <a:spcBef>
                <a:spcPts val="200"/>
              </a:spcBef>
              <a:spcAft>
                <a:spcPts val="200"/>
              </a:spcAft>
            </a:pPr>
            <a:r>
              <a:rPr lang="en-US" altLang="en-US" sz="2000" b="1" dirty="0" err="1">
                <a:solidFill>
                  <a:srgbClr val="663300"/>
                </a:solidFill>
                <a:cs typeface="Times New Roman" panose="02020603050405020304" pitchFamily="18" charset="0"/>
              </a:rPr>
              <a:t>Khái</a:t>
            </a:r>
            <a:r>
              <a:rPr lang="en-US" altLang="en-US" sz="2000" b="1" dirty="0">
                <a:solidFill>
                  <a:srgbClr val="663300"/>
                </a:solidFill>
                <a:cs typeface="Times New Roman" panose="02020603050405020304" pitchFamily="18" charset="0"/>
              </a:rPr>
              <a:t> </a:t>
            </a:r>
          </a:p>
          <a:p>
            <a:pPr algn="just" defTabSz="914400" eaLnBrk="0" fontAlgn="base" hangingPunct="0">
              <a:spcBef>
                <a:spcPts val="200"/>
              </a:spcBef>
              <a:spcAft>
                <a:spcPts val="200"/>
              </a:spcAft>
            </a:pPr>
            <a:r>
              <a:rPr lang="en-US" altLang="en-US" sz="2000" b="1" dirty="0" err="1">
                <a:solidFill>
                  <a:srgbClr val="663300"/>
                </a:solidFill>
                <a:cs typeface="Times New Roman" panose="02020603050405020304" pitchFamily="18" charset="0"/>
              </a:rPr>
              <a:t>niệm</a:t>
            </a:r>
            <a:r>
              <a:rPr lang="en-US" altLang="en-US" sz="2000" b="1" dirty="0">
                <a:solidFill>
                  <a:srgbClr val="663300"/>
                </a:solidFill>
                <a:cs typeface="Times New Roman" panose="02020603050405020304" pitchFamily="18" charset="0"/>
              </a:rPr>
              <a:t> </a:t>
            </a:r>
          </a:p>
        </p:txBody>
      </p:sp>
      <p:sp>
        <p:nvSpPr>
          <p:cNvPr id="54" name="Rectangle 10">
            <a:extLst>
              <a:ext uri="{FF2B5EF4-FFF2-40B4-BE49-F238E27FC236}">
                <a16:creationId xmlns="" xmlns:a16="http://schemas.microsoft.com/office/drawing/2014/main" id="{8E6C60BD-59BB-47DB-9D39-BA15982C41B7}"/>
              </a:ext>
            </a:extLst>
          </p:cNvPr>
          <p:cNvSpPr>
            <a:spLocks noChangeArrowheads="1"/>
          </p:cNvSpPr>
          <p:nvPr/>
        </p:nvSpPr>
        <p:spPr bwMode="auto">
          <a:xfrm>
            <a:off x="6524624" y="1397793"/>
            <a:ext cx="5438775" cy="132343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Là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một</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phần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lợi</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nhuận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bình</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quân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mà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đi</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vay</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phải</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trả</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cho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cho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vay</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căn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cứ</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vào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số</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mà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cho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vay</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đã</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bỏ</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ra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cho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đi</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vay</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sử</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dụng</a:t>
            </a:r>
            <a:endParaRPr kumimoji="0" lang="en-US" altLang="en-US" sz="2000" b="0" u="none" strike="noStrike" kern="0" cap="none" spc="0" normalizeH="0" baseline="0" noProof="0" dirty="0">
              <a:ln>
                <a:noFill/>
              </a:ln>
              <a:solidFill>
                <a:srgbClr val="663300"/>
              </a:solidFill>
              <a:effectLst/>
              <a:uLnTx/>
              <a:uFillTx/>
              <a:latin typeface="+mj-lt"/>
            </a:endParaRPr>
          </a:p>
        </p:txBody>
      </p:sp>
      <p:sp>
        <p:nvSpPr>
          <p:cNvPr id="55" name="Rectangle 11">
            <a:extLst>
              <a:ext uri="{FF2B5EF4-FFF2-40B4-BE49-F238E27FC236}">
                <a16:creationId xmlns="" xmlns:a16="http://schemas.microsoft.com/office/drawing/2014/main" id="{136D845D-7CC1-4A38-9B90-37C5E2393D25}"/>
              </a:ext>
            </a:extLst>
          </p:cNvPr>
          <p:cNvSpPr>
            <a:spLocks noChangeArrowheads="1"/>
          </p:cNvSpPr>
          <p:nvPr/>
        </p:nvSpPr>
        <p:spPr bwMode="auto">
          <a:xfrm>
            <a:off x="6565899" y="3151980"/>
            <a:ext cx="5397500" cy="14462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Là</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một</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phần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m do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người</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công</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nhân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làm</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thuê</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tạo</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ra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trong</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lĩnh</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vực</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sản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xuất</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=&gt;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tư</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bản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cho</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vay</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gián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tiếp</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bóc</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lột</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công</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nhân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làm</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thuê</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thông</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qua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nhà</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tư</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bản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đi</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vay</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a:t>
            </a:r>
            <a:endParaRPr kumimoji="0" lang="en-US" altLang="en-US" sz="2200" b="0" u="none" strike="noStrike" kern="0" cap="none" spc="0" normalizeH="0" baseline="0" noProof="0" dirty="0">
              <a:ln>
                <a:noFill/>
              </a:ln>
              <a:solidFill>
                <a:srgbClr val="002060"/>
              </a:solidFill>
              <a:effectLst/>
              <a:uLnTx/>
              <a:uFillTx/>
              <a:latin typeface="+mj-lt"/>
            </a:endParaRPr>
          </a:p>
        </p:txBody>
      </p:sp>
      <p:pic>
        <p:nvPicPr>
          <p:cNvPr id="56" name="Picture 7" descr="D:\KTCT - BH\KTCT2007 (F)\AutoPlay\Docs\Giaotrinh\Pics\F__SCORM_KTCT_Pic_ktct_ch6-h10.JPG">
            <a:extLst>
              <a:ext uri="{FF2B5EF4-FFF2-40B4-BE49-F238E27FC236}">
                <a16:creationId xmlns="" xmlns:a16="http://schemas.microsoft.com/office/drawing/2014/main" id="{0FB1BC4C-28DB-4954-A9A0-986D1BE8470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02424" y="5047456"/>
            <a:ext cx="1831976" cy="89136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cxnSp>
        <p:nvCxnSpPr>
          <p:cNvPr id="57" name="Straight Arrow Connector 56">
            <a:extLst>
              <a:ext uri="{FF2B5EF4-FFF2-40B4-BE49-F238E27FC236}">
                <a16:creationId xmlns="" xmlns:a16="http://schemas.microsoft.com/office/drawing/2014/main" id="{C0785A09-A4AA-400B-99A6-F9A674D6594C}"/>
              </a:ext>
            </a:extLst>
          </p:cNvPr>
          <p:cNvCxnSpPr>
            <a:cxnSpLocks/>
          </p:cNvCxnSpPr>
          <p:nvPr/>
        </p:nvCxnSpPr>
        <p:spPr>
          <a:xfrm>
            <a:off x="6129336" y="2120899"/>
            <a:ext cx="360362" cy="0"/>
          </a:xfrm>
          <a:prstGeom prst="straightConnector1">
            <a:avLst/>
          </a:prstGeom>
          <a:noFill/>
          <a:ln w="9525" cap="flat" cmpd="sng" algn="ctr">
            <a:solidFill>
              <a:srgbClr val="3A81BA">
                <a:shade val="95000"/>
                <a:satMod val="105000"/>
              </a:srgbClr>
            </a:solidFill>
            <a:prstDash val="solid"/>
            <a:tailEnd type="triangle"/>
          </a:ln>
          <a:effectLst/>
        </p:spPr>
      </p:cxnSp>
      <p:cxnSp>
        <p:nvCxnSpPr>
          <p:cNvPr id="58" name="Straight Arrow Connector 57">
            <a:extLst>
              <a:ext uri="{FF2B5EF4-FFF2-40B4-BE49-F238E27FC236}">
                <a16:creationId xmlns="" xmlns:a16="http://schemas.microsoft.com/office/drawing/2014/main" id="{84313FA9-CDE5-4692-841E-38C8755ADB7A}"/>
              </a:ext>
            </a:extLst>
          </p:cNvPr>
          <p:cNvCxnSpPr>
            <a:stCxn id="49" idx="3"/>
          </p:cNvCxnSpPr>
          <p:nvPr/>
        </p:nvCxnSpPr>
        <p:spPr>
          <a:xfrm flipV="1">
            <a:off x="6129336" y="3864768"/>
            <a:ext cx="395288" cy="0"/>
          </a:xfrm>
          <a:prstGeom prst="straightConnector1">
            <a:avLst/>
          </a:prstGeom>
          <a:noFill/>
          <a:ln w="9525" cap="flat" cmpd="sng" algn="ctr">
            <a:solidFill>
              <a:srgbClr val="3A81BA">
                <a:shade val="95000"/>
                <a:satMod val="105000"/>
              </a:srgbClr>
            </a:solidFill>
            <a:prstDash val="solid"/>
            <a:tailEnd type="triangle"/>
          </a:ln>
          <a:effectLst/>
        </p:spPr>
      </p:cxnSp>
      <p:cxnSp>
        <p:nvCxnSpPr>
          <p:cNvPr id="59" name="Straight Arrow Connector 58">
            <a:extLst>
              <a:ext uri="{FF2B5EF4-FFF2-40B4-BE49-F238E27FC236}">
                <a16:creationId xmlns="" xmlns:a16="http://schemas.microsoft.com/office/drawing/2014/main" id="{1CE477B4-C202-4804-A841-4A57B9EDF1BB}"/>
              </a:ext>
            </a:extLst>
          </p:cNvPr>
          <p:cNvCxnSpPr>
            <a:stCxn id="50" idx="3"/>
          </p:cNvCxnSpPr>
          <p:nvPr/>
        </p:nvCxnSpPr>
        <p:spPr>
          <a:xfrm flipV="1">
            <a:off x="6170611" y="5436393"/>
            <a:ext cx="395288" cy="0"/>
          </a:xfrm>
          <a:prstGeom prst="straightConnector1">
            <a:avLst/>
          </a:prstGeom>
          <a:noFill/>
          <a:ln w="9525" cap="flat" cmpd="sng" algn="ctr">
            <a:solidFill>
              <a:srgbClr val="3A81BA">
                <a:shade val="95000"/>
                <a:satMod val="105000"/>
              </a:srgbClr>
            </a:solidFill>
            <a:prstDash val="solid"/>
            <a:tailEnd type="triangle"/>
          </a:ln>
          <a:effectLst/>
        </p:spPr>
      </p:cxnSp>
      <p:pic>
        <p:nvPicPr>
          <p:cNvPr id="60" name="Picture 5" descr="lai vay">
            <a:extLst>
              <a:ext uri="{FF2B5EF4-FFF2-40B4-BE49-F238E27FC236}">
                <a16:creationId xmlns="" xmlns:a16="http://schemas.microsoft.com/office/drawing/2014/main" id="{FA869FDC-2A7E-40A9-AEA8-B58A1C0BEE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28925" y="1060449"/>
            <a:ext cx="1427162" cy="213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pattFill prst="pct70">
                  <a:fgClr>
                    <a:schemeClr val="hlink"/>
                  </a:fgClr>
                  <a:bgClr>
                    <a:srgbClr val="FFFFFF"/>
                  </a:bgClr>
                </a:pattFill>
                <a:miter lim="800000"/>
                <a:headEnd/>
                <a:tailEnd/>
              </a14:hiddenLine>
            </a:ext>
          </a:extLst>
        </p:spPr>
      </p:pic>
      <p:cxnSp>
        <p:nvCxnSpPr>
          <p:cNvPr id="7" name="Straight Arrow Connector 6">
            <a:extLst>
              <a:ext uri="{FF2B5EF4-FFF2-40B4-BE49-F238E27FC236}">
                <a16:creationId xmlns="" xmlns:a16="http://schemas.microsoft.com/office/drawing/2014/main" id="{BB545CFE-F210-4FC5-830A-08FB3F7C476C}"/>
              </a:ext>
            </a:extLst>
          </p:cNvPr>
          <p:cNvCxnSpPr>
            <a:cxnSpLocks/>
            <a:stCxn id="51" idx="3"/>
          </p:cNvCxnSpPr>
          <p:nvPr/>
        </p:nvCxnSpPr>
        <p:spPr>
          <a:xfrm flipV="1">
            <a:off x="4384674" y="2046746"/>
            <a:ext cx="371475" cy="172832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 xmlns:a16="http://schemas.microsoft.com/office/drawing/2014/main" id="{1C17EE66-D04B-4A61-BBAA-5A0D66F4C7E8}"/>
              </a:ext>
            </a:extLst>
          </p:cNvPr>
          <p:cNvCxnSpPr>
            <a:stCxn id="51" idx="3"/>
            <a:endCxn id="50" idx="1"/>
          </p:cNvCxnSpPr>
          <p:nvPr/>
        </p:nvCxnSpPr>
        <p:spPr>
          <a:xfrm>
            <a:off x="4384674" y="3775074"/>
            <a:ext cx="452437" cy="166131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 xmlns:a16="http://schemas.microsoft.com/office/drawing/2014/main" id="{8D641B50-B853-4428-B501-E4BAF1184CA1}"/>
              </a:ext>
            </a:extLst>
          </p:cNvPr>
          <p:cNvCxnSpPr>
            <a:cxnSpLocks/>
          </p:cNvCxnSpPr>
          <p:nvPr/>
        </p:nvCxnSpPr>
        <p:spPr>
          <a:xfrm flipV="1">
            <a:off x="4379238" y="3713161"/>
            <a:ext cx="399816" cy="1905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61" name="Picture 6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889139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p:cTn id="7" dur="1000" fill="hold"/>
                                        <p:tgtEl>
                                          <p:spTgt spid="47"/>
                                        </p:tgtEl>
                                        <p:attrNameLst>
                                          <p:attrName>ppt_w</p:attrName>
                                        </p:attrNameLst>
                                      </p:cBhvr>
                                      <p:tavLst>
                                        <p:tav tm="0">
                                          <p:val>
                                            <p:fltVal val="0"/>
                                          </p:val>
                                        </p:tav>
                                        <p:tav tm="100000">
                                          <p:val>
                                            <p:strVal val="#ppt_w"/>
                                          </p:val>
                                        </p:tav>
                                      </p:tavLst>
                                    </p:anim>
                                    <p:anim calcmode="lin" valueType="num">
                                      <p:cBhvr>
                                        <p:cTn id="8" dur="1000" fill="hold"/>
                                        <p:tgtEl>
                                          <p:spTgt spid="47"/>
                                        </p:tgtEl>
                                        <p:attrNameLst>
                                          <p:attrName>ppt_h</p:attrName>
                                        </p:attrNameLst>
                                      </p:cBhvr>
                                      <p:tavLst>
                                        <p:tav tm="0">
                                          <p:val>
                                            <p:fltVal val="0"/>
                                          </p:val>
                                        </p:tav>
                                        <p:tav tm="100000">
                                          <p:val>
                                            <p:strVal val="#ppt_h"/>
                                          </p:val>
                                        </p:tav>
                                      </p:tavLst>
                                    </p:anim>
                                    <p:anim calcmode="lin" valueType="num">
                                      <p:cBhvr>
                                        <p:cTn id="9" dur="1000" fill="hold"/>
                                        <p:tgtEl>
                                          <p:spTgt spid="47"/>
                                        </p:tgtEl>
                                        <p:attrNameLst>
                                          <p:attrName>style.rotation</p:attrName>
                                        </p:attrNameLst>
                                      </p:cBhvr>
                                      <p:tavLst>
                                        <p:tav tm="0">
                                          <p:val>
                                            <p:fltVal val="90"/>
                                          </p:val>
                                        </p:tav>
                                        <p:tav tm="100000">
                                          <p:val>
                                            <p:fltVal val="0"/>
                                          </p:val>
                                        </p:tav>
                                      </p:tavLst>
                                    </p:anim>
                                    <p:animEffect transition="in" filter="fade">
                                      <p:cBhvr>
                                        <p:cTn id="10" dur="1000"/>
                                        <p:tgtEl>
                                          <p:spTgt spid="47"/>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838661"/>
                                        </p:tgtEl>
                                        <p:attrNameLst>
                                          <p:attrName>style.visibility</p:attrName>
                                        </p:attrNameLst>
                                      </p:cBhvr>
                                      <p:to>
                                        <p:strVal val="visible"/>
                                      </p:to>
                                    </p:set>
                                    <p:animEffect transition="in" filter="fade">
                                      <p:cBhvr>
                                        <p:cTn id="15" dur="1000"/>
                                        <p:tgtEl>
                                          <p:spTgt spid="838661"/>
                                        </p:tgtEl>
                                      </p:cBhvr>
                                    </p:animEffect>
                                    <p:anim calcmode="lin" valueType="num">
                                      <p:cBhvr>
                                        <p:cTn id="16" dur="1000" fill="hold"/>
                                        <p:tgtEl>
                                          <p:spTgt spid="838661"/>
                                        </p:tgtEl>
                                        <p:attrNameLst>
                                          <p:attrName>ppt_x</p:attrName>
                                        </p:attrNameLst>
                                      </p:cBhvr>
                                      <p:tavLst>
                                        <p:tav tm="0">
                                          <p:val>
                                            <p:strVal val="#ppt_x"/>
                                          </p:val>
                                        </p:tav>
                                        <p:tav tm="100000">
                                          <p:val>
                                            <p:strVal val="#ppt_x"/>
                                          </p:val>
                                        </p:tav>
                                      </p:tavLst>
                                    </p:anim>
                                    <p:anim calcmode="lin" valueType="num">
                                      <p:cBhvr>
                                        <p:cTn id="17" dur="1000" fill="hold"/>
                                        <p:tgtEl>
                                          <p:spTgt spid="838661"/>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838662"/>
                                        </p:tgtEl>
                                        <p:attrNameLst>
                                          <p:attrName>style.visibility</p:attrName>
                                        </p:attrNameLst>
                                      </p:cBhvr>
                                      <p:to>
                                        <p:strVal val="visible"/>
                                      </p:to>
                                    </p:set>
                                    <p:animEffect transition="in" filter="fade">
                                      <p:cBhvr>
                                        <p:cTn id="20" dur="1000"/>
                                        <p:tgtEl>
                                          <p:spTgt spid="838662"/>
                                        </p:tgtEl>
                                      </p:cBhvr>
                                    </p:animEffect>
                                    <p:anim calcmode="lin" valueType="num">
                                      <p:cBhvr>
                                        <p:cTn id="21" dur="1000" fill="hold"/>
                                        <p:tgtEl>
                                          <p:spTgt spid="838662"/>
                                        </p:tgtEl>
                                        <p:attrNameLst>
                                          <p:attrName>ppt_x</p:attrName>
                                        </p:attrNameLst>
                                      </p:cBhvr>
                                      <p:tavLst>
                                        <p:tav tm="0">
                                          <p:val>
                                            <p:strVal val="#ppt_x"/>
                                          </p:val>
                                        </p:tav>
                                        <p:tav tm="100000">
                                          <p:val>
                                            <p:strVal val="#ppt_x"/>
                                          </p:val>
                                        </p:tav>
                                      </p:tavLst>
                                    </p:anim>
                                    <p:anim calcmode="lin" valueType="num">
                                      <p:cBhvr>
                                        <p:cTn id="22" dur="1000" fill="hold"/>
                                        <p:tgtEl>
                                          <p:spTgt spid="838662"/>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838663"/>
                                        </p:tgtEl>
                                        <p:attrNameLst>
                                          <p:attrName>style.visibility</p:attrName>
                                        </p:attrNameLst>
                                      </p:cBhvr>
                                      <p:to>
                                        <p:strVal val="visible"/>
                                      </p:to>
                                    </p:set>
                                    <p:animEffect transition="in" filter="fade">
                                      <p:cBhvr>
                                        <p:cTn id="25" dur="1000"/>
                                        <p:tgtEl>
                                          <p:spTgt spid="838663"/>
                                        </p:tgtEl>
                                      </p:cBhvr>
                                    </p:animEffect>
                                    <p:anim calcmode="lin" valueType="num">
                                      <p:cBhvr>
                                        <p:cTn id="26" dur="1000" fill="hold"/>
                                        <p:tgtEl>
                                          <p:spTgt spid="838663"/>
                                        </p:tgtEl>
                                        <p:attrNameLst>
                                          <p:attrName>ppt_x</p:attrName>
                                        </p:attrNameLst>
                                      </p:cBhvr>
                                      <p:tavLst>
                                        <p:tav tm="0">
                                          <p:val>
                                            <p:strVal val="#ppt_x"/>
                                          </p:val>
                                        </p:tav>
                                        <p:tav tm="100000">
                                          <p:val>
                                            <p:strVal val="#ppt_x"/>
                                          </p:val>
                                        </p:tav>
                                      </p:tavLst>
                                    </p:anim>
                                    <p:anim calcmode="lin" valueType="num">
                                      <p:cBhvr>
                                        <p:cTn id="27" dur="1000" fill="hold"/>
                                        <p:tgtEl>
                                          <p:spTgt spid="838663"/>
                                        </p:tgtEl>
                                        <p:attrNameLst>
                                          <p:attrName>ppt_y</p:attrName>
                                        </p:attrNameLst>
                                      </p:cBhvr>
                                      <p:tavLst>
                                        <p:tav tm="0">
                                          <p:val>
                                            <p:strVal val="#ppt_y+.1"/>
                                          </p:val>
                                        </p:tav>
                                        <p:tav tm="100000">
                                          <p:val>
                                            <p:strVal val="#ppt_y"/>
                                          </p:val>
                                        </p:tav>
                                      </p:tavLst>
                                    </p:anim>
                                  </p:childTnLst>
                                </p:cTn>
                              </p:par>
                              <p:par>
                                <p:cTn id="28" presetID="42" presetClass="entr" presetSubtype="0" fill="hold" nodeType="withEffect">
                                  <p:stCondLst>
                                    <p:cond delay="0"/>
                                  </p:stCondLst>
                                  <p:childTnLst>
                                    <p:set>
                                      <p:cBhvr>
                                        <p:cTn id="29" dur="1" fill="hold">
                                          <p:stCondLst>
                                            <p:cond delay="0"/>
                                          </p:stCondLst>
                                        </p:cTn>
                                        <p:tgtEl>
                                          <p:spTgt spid="838679"/>
                                        </p:tgtEl>
                                        <p:attrNameLst>
                                          <p:attrName>style.visibility</p:attrName>
                                        </p:attrNameLst>
                                      </p:cBhvr>
                                      <p:to>
                                        <p:strVal val="visible"/>
                                      </p:to>
                                    </p:set>
                                    <p:animEffect transition="in" filter="fade">
                                      <p:cBhvr>
                                        <p:cTn id="30" dur="1000"/>
                                        <p:tgtEl>
                                          <p:spTgt spid="838679"/>
                                        </p:tgtEl>
                                      </p:cBhvr>
                                    </p:animEffect>
                                    <p:anim calcmode="lin" valueType="num">
                                      <p:cBhvr>
                                        <p:cTn id="31" dur="1000" fill="hold"/>
                                        <p:tgtEl>
                                          <p:spTgt spid="838679"/>
                                        </p:tgtEl>
                                        <p:attrNameLst>
                                          <p:attrName>ppt_x</p:attrName>
                                        </p:attrNameLst>
                                      </p:cBhvr>
                                      <p:tavLst>
                                        <p:tav tm="0">
                                          <p:val>
                                            <p:strVal val="#ppt_x"/>
                                          </p:val>
                                        </p:tav>
                                        <p:tav tm="100000">
                                          <p:val>
                                            <p:strVal val="#ppt_x"/>
                                          </p:val>
                                        </p:tav>
                                      </p:tavLst>
                                    </p:anim>
                                    <p:anim calcmode="lin" valueType="num">
                                      <p:cBhvr>
                                        <p:cTn id="32" dur="1000" fill="hold"/>
                                        <p:tgtEl>
                                          <p:spTgt spid="838679"/>
                                        </p:tgtEl>
                                        <p:attrNameLst>
                                          <p:attrName>ppt_y</p:attrName>
                                        </p:attrNameLst>
                                      </p:cBhvr>
                                      <p:tavLst>
                                        <p:tav tm="0">
                                          <p:val>
                                            <p:strVal val="#ppt_y+.1"/>
                                          </p:val>
                                        </p:tav>
                                        <p:tav tm="100000">
                                          <p:val>
                                            <p:strVal val="#ppt_y"/>
                                          </p:val>
                                        </p:tav>
                                      </p:tavLst>
                                    </p:anim>
                                  </p:childTnLst>
                                </p:cTn>
                              </p:par>
                              <p:par>
                                <p:cTn id="33" presetID="42" presetClass="entr" presetSubtype="0" fill="hold" nodeType="withEffect">
                                  <p:stCondLst>
                                    <p:cond delay="0"/>
                                  </p:stCondLst>
                                  <p:childTnLst>
                                    <p:set>
                                      <p:cBhvr>
                                        <p:cTn id="34" dur="1" fill="hold">
                                          <p:stCondLst>
                                            <p:cond delay="0"/>
                                          </p:stCondLst>
                                        </p:cTn>
                                        <p:tgtEl>
                                          <p:spTgt spid="838681"/>
                                        </p:tgtEl>
                                        <p:attrNameLst>
                                          <p:attrName>style.visibility</p:attrName>
                                        </p:attrNameLst>
                                      </p:cBhvr>
                                      <p:to>
                                        <p:strVal val="visible"/>
                                      </p:to>
                                    </p:set>
                                    <p:animEffect transition="in" filter="fade">
                                      <p:cBhvr>
                                        <p:cTn id="35" dur="1000"/>
                                        <p:tgtEl>
                                          <p:spTgt spid="838681"/>
                                        </p:tgtEl>
                                      </p:cBhvr>
                                    </p:animEffect>
                                    <p:anim calcmode="lin" valueType="num">
                                      <p:cBhvr>
                                        <p:cTn id="36" dur="1000" fill="hold"/>
                                        <p:tgtEl>
                                          <p:spTgt spid="838681"/>
                                        </p:tgtEl>
                                        <p:attrNameLst>
                                          <p:attrName>ppt_x</p:attrName>
                                        </p:attrNameLst>
                                      </p:cBhvr>
                                      <p:tavLst>
                                        <p:tav tm="0">
                                          <p:val>
                                            <p:strVal val="#ppt_x"/>
                                          </p:val>
                                        </p:tav>
                                        <p:tav tm="100000">
                                          <p:val>
                                            <p:strVal val="#ppt_x"/>
                                          </p:val>
                                        </p:tav>
                                      </p:tavLst>
                                    </p:anim>
                                    <p:anim calcmode="lin" valueType="num">
                                      <p:cBhvr>
                                        <p:cTn id="37" dur="1000" fill="hold"/>
                                        <p:tgtEl>
                                          <p:spTgt spid="838681"/>
                                        </p:tgtEl>
                                        <p:attrNameLst>
                                          <p:attrName>ppt_y</p:attrName>
                                        </p:attrNameLst>
                                      </p:cBhvr>
                                      <p:tavLst>
                                        <p:tav tm="0">
                                          <p:val>
                                            <p:strVal val="#ppt_y+.1"/>
                                          </p:val>
                                        </p:tav>
                                        <p:tav tm="100000">
                                          <p:val>
                                            <p:strVal val="#ppt_y"/>
                                          </p:val>
                                        </p:tav>
                                      </p:tavLst>
                                    </p:anim>
                                  </p:childTnLst>
                                </p:cTn>
                              </p:par>
                              <p:par>
                                <p:cTn id="38" presetID="42" presetClass="entr" presetSubtype="0" fill="hold" nodeType="withEffect">
                                  <p:stCondLst>
                                    <p:cond delay="0"/>
                                  </p:stCondLst>
                                  <p:childTnLst>
                                    <p:set>
                                      <p:cBhvr>
                                        <p:cTn id="39" dur="1" fill="hold">
                                          <p:stCondLst>
                                            <p:cond delay="0"/>
                                          </p:stCondLst>
                                        </p:cTn>
                                        <p:tgtEl>
                                          <p:spTgt spid="838683"/>
                                        </p:tgtEl>
                                        <p:attrNameLst>
                                          <p:attrName>style.visibility</p:attrName>
                                        </p:attrNameLst>
                                      </p:cBhvr>
                                      <p:to>
                                        <p:strVal val="visible"/>
                                      </p:to>
                                    </p:set>
                                    <p:animEffect transition="in" filter="fade">
                                      <p:cBhvr>
                                        <p:cTn id="40" dur="1000"/>
                                        <p:tgtEl>
                                          <p:spTgt spid="838683"/>
                                        </p:tgtEl>
                                      </p:cBhvr>
                                    </p:animEffect>
                                    <p:anim calcmode="lin" valueType="num">
                                      <p:cBhvr>
                                        <p:cTn id="41" dur="1000" fill="hold"/>
                                        <p:tgtEl>
                                          <p:spTgt spid="838683"/>
                                        </p:tgtEl>
                                        <p:attrNameLst>
                                          <p:attrName>ppt_x</p:attrName>
                                        </p:attrNameLst>
                                      </p:cBhvr>
                                      <p:tavLst>
                                        <p:tav tm="0">
                                          <p:val>
                                            <p:strVal val="#ppt_x"/>
                                          </p:val>
                                        </p:tav>
                                        <p:tav tm="100000">
                                          <p:val>
                                            <p:strVal val="#ppt_x"/>
                                          </p:val>
                                        </p:tav>
                                      </p:tavLst>
                                    </p:anim>
                                    <p:anim calcmode="lin" valueType="num">
                                      <p:cBhvr>
                                        <p:cTn id="42" dur="1000" fill="hold"/>
                                        <p:tgtEl>
                                          <p:spTgt spid="838683"/>
                                        </p:tgtEl>
                                        <p:attrNameLst>
                                          <p:attrName>ppt_y</p:attrName>
                                        </p:attrNameLst>
                                      </p:cBhvr>
                                      <p:tavLst>
                                        <p:tav tm="0">
                                          <p:val>
                                            <p:strVal val="#ppt_y+.1"/>
                                          </p:val>
                                        </p:tav>
                                        <p:tav tm="100000">
                                          <p:val>
                                            <p:strVal val="#ppt_y"/>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838687"/>
                                        </p:tgtEl>
                                        <p:attrNameLst>
                                          <p:attrName>style.visibility</p:attrName>
                                        </p:attrNameLst>
                                      </p:cBhvr>
                                      <p:to>
                                        <p:strVal val="visible"/>
                                      </p:to>
                                    </p:set>
                                    <p:animEffect transition="in" filter="fade">
                                      <p:cBhvr>
                                        <p:cTn id="45" dur="1000"/>
                                        <p:tgtEl>
                                          <p:spTgt spid="838687"/>
                                        </p:tgtEl>
                                      </p:cBhvr>
                                    </p:animEffect>
                                    <p:anim calcmode="lin" valueType="num">
                                      <p:cBhvr>
                                        <p:cTn id="46" dur="1000" fill="hold"/>
                                        <p:tgtEl>
                                          <p:spTgt spid="838687"/>
                                        </p:tgtEl>
                                        <p:attrNameLst>
                                          <p:attrName>ppt_x</p:attrName>
                                        </p:attrNameLst>
                                      </p:cBhvr>
                                      <p:tavLst>
                                        <p:tav tm="0">
                                          <p:val>
                                            <p:strVal val="#ppt_x"/>
                                          </p:val>
                                        </p:tav>
                                        <p:tav tm="100000">
                                          <p:val>
                                            <p:strVal val="#ppt_x"/>
                                          </p:val>
                                        </p:tav>
                                      </p:tavLst>
                                    </p:anim>
                                    <p:anim calcmode="lin" valueType="num">
                                      <p:cBhvr>
                                        <p:cTn id="47" dur="1000" fill="hold"/>
                                        <p:tgtEl>
                                          <p:spTgt spid="838687"/>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838688"/>
                                        </p:tgtEl>
                                        <p:attrNameLst>
                                          <p:attrName>style.visibility</p:attrName>
                                        </p:attrNameLst>
                                      </p:cBhvr>
                                      <p:to>
                                        <p:strVal val="visible"/>
                                      </p:to>
                                    </p:set>
                                    <p:animEffect transition="in" filter="fade">
                                      <p:cBhvr>
                                        <p:cTn id="50" dur="1000"/>
                                        <p:tgtEl>
                                          <p:spTgt spid="838688"/>
                                        </p:tgtEl>
                                      </p:cBhvr>
                                    </p:animEffect>
                                    <p:anim calcmode="lin" valueType="num">
                                      <p:cBhvr>
                                        <p:cTn id="51" dur="1000" fill="hold"/>
                                        <p:tgtEl>
                                          <p:spTgt spid="838688"/>
                                        </p:tgtEl>
                                        <p:attrNameLst>
                                          <p:attrName>ppt_x</p:attrName>
                                        </p:attrNameLst>
                                      </p:cBhvr>
                                      <p:tavLst>
                                        <p:tav tm="0">
                                          <p:val>
                                            <p:strVal val="#ppt_x"/>
                                          </p:val>
                                        </p:tav>
                                        <p:tav tm="100000">
                                          <p:val>
                                            <p:strVal val="#ppt_x"/>
                                          </p:val>
                                        </p:tav>
                                      </p:tavLst>
                                    </p:anim>
                                    <p:anim calcmode="lin" valueType="num">
                                      <p:cBhvr>
                                        <p:cTn id="52" dur="1000" fill="hold"/>
                                        <p:tgtEl>
                                          <p:spTgt spid="838688"/>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333920"/>
                                        </p:tgtEl>
                                        <p:attrNameLst>
                                          <p:attrName>style.visibility</p:attrName>
                                        </p:attrNameLst>
                                      </p:cBhvr>
                                      <p:to>
                                        <p:strVal val="visible"/>
                                      </p:to>
                                    </p:set>
                                    <p:animEffect transition="in" filter="fade">
                                      <p:cBhvr>
                                        <p:cTn id="55" dur="1000"/>
                                        <p:tgtEl>
                                          <p:spTgt spid="333920"/>
                                        </p:tgtEl>
                                      </p:cBhvr>
                                    </p:animEffect>
                                    <p:anim calcmode="lin" valueType="num">
                                      <p:cBhvr>
                                        <p:cTn id="56" dur="1000" fill="hold"/>
                                        <p:tgtEl>
                                          <p:spTgt spid="333920"/>
                                        </p:tgtEl>
                                        <p:attrNameLst>
                                          <p:attrName>ppt_x</p:attrName>
                                        </p:attrNameLst>
                                      </p:cBhvr>
                                      <p:tavLst>
                                        <p:tav tm="0">
                                          <p:val>
                                            <p:strVal val="#ppt_x"/>
                                          </p:val>
                                        </p:tav>
                                        <p:tav tm="100000">
                                          <p:val>
                                            <p:strVal val="#ppt_x"/>
                                          </p:val>
                                        </p:tav>
                                      </p:tavLst>
                                    </p:anim>
                                    <p:anim calcmode="lin" valueType="num">
                                      <p:cBhvr>
                                        <p:cTn id="57" dur="1000" fill="hold"/>
                                        <p:tgtEl>
                                          <p:spTgt spid="333920"/>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333921"/>
                                        </p:tgtEl>
                                        <p:attrNameLst>
                                          <p:attrName>style.visibility</p:attrName>
                                        </p:attrNameLst>
                                      </p:cBhvr>
                                      <p:to>
                                        <p:strVal val="visible"/>
                                      </p:to>
                                    </p:set>
                                    <p:animEffect transition="in" filter="fade">
                                      <p:cBhvr>
                                        <p:cTn id="60" dur="1000"/>
                                        <p:tgtEl>
                                          <p:spTgt spid="333921"/>
                                        </p:tgtEl>
                                      </p:cBhvr>
                                    </p:animEffect>
                                    <p:anim calcmode="lin" valueType="num">
                                      <p:cBhvr>
                                        <p:cTn id="61" dur="1000" fill="hold"/>
                                        <p:tgtEl>
                                          <p:spTgt spid="333921"/>
                                        </p:tgtEl>
                                        <p:attrNameLst>
                                          <p:attrName>ppt_x</p:attrName>
                                        </p:attrNameLst>
                                      </p:cBhvr>
                                      <p:tavLst>
                                        <p:tav tm="0">
                                          <p:val>
                                            <p:strVal val="#ppt_x"/>
                                          </p:val>
                                        </p:tav>
                                        <p:tav tm="100000">
                                          <p:val>
                                            <p:strVal val="#ppt_x"/>
                                          </p:val>
                                        </p:tav>
                                      </p:tavLst>
                                    </p:anim>
                                    <p:anim calcmode="lin" valueType="num">
                                      <p:cBhvr>
                                        <p:cTn id="62" dur="1000" fill="hold"/>
                                        <p:tgtEl>
                                          <p:spTgt spid="333921"/>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333922"/>
                                        </p:tgtEl>
                                        <p:attrNameLst>
                                          <p:attrName>style.visibility</p:attrName>
                                        </p:attrNameLst>
                                      </p:cBhvr>
                                      <p:to>
                                        <p:strVal val="visible"/>
                                      </p:to>
                                    </p:set>
                                    <p:animEffect transition="in" filter="fade">
                                      <p:cBhvr>
                                        <p:cTn id="65" dur="1000"/>
                                        <p:tgtEl>
                                          <p:spTgt spid="333922"/>
                                        </p:tgtEl>
                                      </p:cBhvr>
                                    </p:animEffect>
                                    <p:anim calcmode="lin" valueType="num">
                                      <p:cBhvr>
                                        <p:cTn id="66" dur="1000" fill="hold"/>
                                        <p:tgtEl>
                                          <p:spTgt spid="333922"/>
                                        </p:tgtEl>
                                        <p:attrNameLst>
                                          <p:attrName>ppt_x</p:attrName>
                                        </p:attrNameLst>
                                      </p:cBhvr>
                                      <p:tavLst>
                                        <p:tav tm="0">
                                          <p:val>
                                            <p:strVal val="#ppt_x"/>
                                          </p:val>
                                        </p:tav>
                                        <p:tav tm="100000">
                                          <p:val>
                                            <p:strVal val="#ppt_x"/>
                                          </p:val>
                                        </p:tav>
                                      </p:tavLst>
                                    </p:anim>
                                    <p:anim calcmode="lin" valueType="num">
                                      <p:cBhvr>
                                        <p:cTn id="67" dur="1000" fill="hold"/>
                                        <p:tgtEl>
                                          <p:spTgt spid="333922"/>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333923"/>
                                        </p:tgtEl>
                                        <p:attrNameLst>
                                          <p:attrName>style.visibility</p:attrName>
                                        </p:attrNameLst>
                                      </p:cBhvr>
                                      <p:to>
                                        <p:strVal val="visible"/>
                                      </p:to>
                                    </p:set>
                                    <p:animEffect transition="in" filter="fade">
                                      <p:cBhvr>
                                        <p:cTn id="70" dur="1000"/>
                                        <p:tgtEl>
                                          <p:spTgt spid="333923"/>
                                        </p:tgtEl>
                                      </p:cBhvr>
                                    </p:animEffect>
                                    <p:anim calcmode="lin" valueType="num">
                                      <p:cBhvr>
                                        <p:cTn id="71" dur="1000" fill="hold"/>
                                        <p:tgtEl>
                                          <p:spTgt spid="333923"/>
                                        </p:tgtEl>
                                        <p:attrNameLst>
                                          <p:attrName>ppt_x</p:attrName>
                                        </p:attrNameLst>
                                      </p:cBhvr>
                                      <p:tavLst>
                                        <p:tav tm="0">
                                          <p:val>
                                            <p:strVal val="#ppt_x"/>
                                          </p:val>
                                        </p:tav>
                                        <p:tav tm="100000">
                                          <p:val>
                                            <p:strVal val="#ppt_x"/>
                                          </p:val>
                                        </p:tav>
                                      </p:tavLst>
                                    </p:anim>
                                    <p:anim calcmode="lin" valueType="num">
                                      <p:cBhvr>
                                        <p:cTn id="72" dur="1000" fill="hold"/>
                                        <p:tgtEl>
                                          <p:spTgt spid="333923"/>
                                        </p:tgtEl>
                                        <p:attrNameLst>
                                          <p:attrName>ppt_y</p:attrName>
                                        </p:attrNameLst>
                                      </p:cBhvr>
                                      <p:tavLst>
                                        <p:tav tm="0">
                                          <p:val>
                                            <p:strVal val="#ppt_y+.1"/>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48"/>
                                        </p:tgtEl>
                                        <p:attrNameLst>
                                          <p:attrName>style.visibility</p:attrName>
                                        </p:attrNameLst>
                                      </p:cBhvr>
                                      <p:to>
                                        <p:strVal val="visible"/>
                                      </p:to>
                                    </p:set>
                                    <p:animEffect transition="in" filter="fade">
                                      <p:cBhvr>
                                        <p:cTn id="75" dur="1000"/>
                                        <p:tgtEl>
                                          <p:spTgt spid="48"/>
                                        </p:tgtEl>
                                      </p:cBhvr>
                                    </p:animEffect>
                                    <p:anim calcmode="lin" valueType="num">
                                      <p:cBhvr>
                                        <p:cTn id="76" dur="1000" fill="hold"/>
                                        <p:tgtEl>
                                          <p:spTgt spid="48"/>
                                        </p:tgtEl>
                                        <p:attrNameLst>
                                          <p:attrName>ppt_x</p:attrName>
                                        </p:attrNameLst>
                                      </p:cBhvr>
                                      <p:tavLst>
                                        <p:tav tm="0">
                                          <p:val>
                                            <p:strVal val="#ppt_x"/>
                                          </p:val>
                                        </p:tav>
                                        <p:tav tm="100000">
                                          <p:val>
                                            <p:strVal val="#ppt_x"/>
                                          </p:val>
                                        </p:tav>
                                      </p:tavLst>
                                    </p:anim>
                                    <p:anim calcmode="lin" valueType="num">
                                      <p:cBhvr>
                                        <p:cTn id="77" dur="1000" fill="hold"/>
                                        <p:tgtEl>
                                          <p:spTgt spid="48"/>
                                        </p:tgtEl>
                                        <p:attrNameLst>
                                          <p:attrName>ppt_y</p:attrName>
                                        </p:attrNameLst>
                                      </p:cBhvr>
                                      <p:tavLst>
                                        <p:tav tm="0">
                                          <p:val>
                                            <p:strVal val="#ppt_y+.1"/>
                                          </p:val>
                                        </p:tav>
                                        <p:tav tm="100000">
                                          <p:val>
                                            <p:strVal val="#ppt_y"/>
                                          </p:val>
                                        </p:tav>
                                      </p:tavLst>
                                    </p:anim>
                                  </p:childTnLst>
                                </p:cTn>
                              </p:par>
                              <p:par>
                                <p:cTn id="78" presetID="42" presetClass="entr" presetSubtype="0" fill="hold" grpId="0" nodeType="withEffect">
                                  <p:stCondLst>
                                    <p:cond delay="0"/>
                                  </p:stCondLst>
                                  <p:childTnLst>
                                    <p:set>
                                      <p:cBhvr>
                                        <p:cTn id="79" dur="1" fill="hold">
                                          <p:stCondLst>
                                            <p:cond delay="0"/>
                                          </p:stCondLst>
                                        </p:cTn>
                                        <p:tgtEl>
                                          <p:spTgt spid="49"/>
                                        </p:tgtEl>
                                        <p:attrNameLst>
                                          <p:attrName>style.visibility</p:attrName>
                                        </p:attrNameLst>
                                      </p:cBhvr>
                                      <p:to>
                                        <p:strVal val="visible"/>
                                      </p:to>
                                    </p:set>
                                    <p:animEffect transition="in" filter="fade">
                                      <p:cBhvr>
                                        <p:cTn id="80" dur="1000"/>
                                        <p:tgtEl>
                                          <p:spTgt spid="49"/>
                                        </p:tgtEl>
                                      </p:cBhvr>
                                    </p:animEffect>
                                    <p:anim calcmode="lin" valueType="num">
                                      <p:cBhvr>
                                        <p:cTn id="81" dur="1000" fill="hold"/>
                                        <p:tgtEl>
                                          <p:spTgt spid="49"/>
                                        </p:tgtEl>
                                        <p:attrNameLst>
                                          <p:attrName>ppt_x</p:attrName>
                                        </p:attrNameLst>
                                      </p:cBhvr>
                                      <p:tavLst>
                                        <p:tav tm="0">
                                          <p:val>
                                            <p:strVal val="#ppt_x"/>
                                          </p:val>
                                        </p:tav>
                                        <p:tav tm="100000">
                                          <p:val>
                                            <p:strVal val="#ppt_x"/>
                                          </p:val>
                                        </p:tav>
                                      </p:tavLst>
                                    </p:anim>
                                    <p:anim calcmode="lin" valueType="num">
                                      <p:cBhvr>
                                        <p:cTn id="82" dur="1000" fill="hold"/>
                                        <p:tgtEl>
                                          <p:spTgt spid="49"/>
                                        </p:tgtEl>
                                        <p:attrNameLst>
                                          <p:attrName>ppt_y</p:attrName>
                                        </p:attrNameLst>
                                      </p:cBhvr>
                                      <p:tavLst>
                                        <p:tav tm="0">
                                          <p:val>
                                            <p:strVal val="#ppt_y+.1"/>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50"/>
                                        </p:tgtEl>
                                        <p:attrNameLst>
                                          <p:attrName>style.visibility</p:attrName>
                                        </p:attrNameLst>
                                      </p:cBhvr>
                                      <p:to>
                                        <p:strVal val="visible"/>
                                      </p:to>
                                    </p:set>
                                    <p:animEffect transition="in" filter="fade">
                                      <p:cBhvr>
                                        <p:cTn id="85" dur="1000"/>
                                        <p:tgtEl>
                                          <p:spTgt spid="50"/>
                                        </p:tgtEl>
                                      </p:cBhvr>
                                    </p:animEffect>
                                    <p:anim calcmode="lin" valueType="num">
                                      <p:cBhvr>
                                        <p:cTn id="86" dur="1000" fill="hold"/>
                                        <p:tgtEl>
                                          <p:spTgt spid="50"/>
                                        </p:tgtEl>
                                        <p:attrNameLst>
                                          <p:attrName>ppt_x</p:attrName>
                                        </p:attrNameLst>
                                      </p:cBhvr>
                                      <p:tavLst>
                                        <p:tav tm="0">
                                          <p:val>
                                            <p:strVal val="#ppt_x"/>
                                          </p:val>
                                        </p:tav>
                                        <p:tav tm="100000">
                                          <p:val>
                                            <p:strVal val="#ppt_x"/>
                                          </p:val>
                                        </p:tav>
                                      </p:tavLst>
                                    </p:anim>
                                    <p:anim calcmode="lin" valueType="num">
                                      <p:cBhvr>
                                        <p:cTn id="87" dur="1000" fill="hold"/>
                                        <p:tgtEl>
                                          <p:spTgt spid="50"/>
                                        </p:tgtEl>
                                        <p:attrNameLst>
                                          <p:attrName>ppt_y</p:attrName>
                                        </p:attrNameLst>
                                      </p:cBhvr>
                                      <p:tavLst>
                                        <p:tav tm="0">
                                          <p:val>
                                            <p:strVal val="#ppt_y+.1"/>
                                          </p:val>
                                        </p:tav>
                                        <p:tav tm="100000">
                                          <p:val>
                                            <p:strVal val="#ppt_y"/>
                                          </p:val>
                                        </p:tav>
                                      </p:tavLst>
                                    </p:anim>
                                  </p:childTnLst>
                                </p:cTn>
                              </p:par>
                              <p:par>
                                <p:cTn id="88" presetID="42" presetClass="entr" presetSubtype="0" fill="hold" grpId="0" nodeType="withEffect">
                                  <p:stCondLst>
                                    <p:cond delay="0"/>
                                  </p:stCondLst>
                                  <p:childTnLst>
                                    <p:set>
                                      <p:cBhvr>
                                        <p:cTn id="89" dur="1" fill="hold">
                                          <p:stCondLst>
                                            <p:cond delay="0"/>
                                          </p:stCondLst>
                                        </p:cTn>
                                        <p:tgtEl>
                                          <p:spTgt spid="51"/>
                                        </p:tgtEl>
                                        <p:attrNameLst>
                                          <p:attrName>style.visibility</p:attrName>
                                        </p:attrNameLst>
                                      </p:cBhvr>
                                      <p:to>
                                        <p:strVal val="visible"/>
                                      </p:to>
                                    </p:set>
                                    <p:animEffect transition="in" filter="fade">
                                      <p:cBhvr>
                                        <p:cTn id="90" dur="1000"/>
                                        <p:tgtEl>
                                          <p:spTgt spid="51"/>
                                        </p:tgtEl>
                                      </p:cBhvr>
                                    </p:animEffect>
                                    <p:anim calcmode="lin" valueType="num">
                                      <p:cBhvr>
                                        <p:cTn id="91" dur="1000" fill="hold"/>
                                        <p:tgtEl>
                                          <p:spTgt spid="51"/>
                                        </p:tgtEl>
                                        <p:attrNameLst>
                                          <p:attrName>ppt_x</p:attrName>
                                        </p:attrNameLst>
                                      </p:cBhvr>
                                      <p:tavLst>
                                        <p:tav tm="0">
                                          <p:val>
                                            <p:strVal val="#ppt_x"/>
                                          </p:val>
                                        </p:tav>
                                        <p:tav tm="100000">
                                          <p:val>
                                            <p:strVal val="#ppt_x"/>
                                          </p:val>
                                        </p:tav>
                                      </p:tavLst>
                                    </p:anim>
                                    <p:anim calcmode="lin" valueType="num">
                                      <p:cBhvr>
                                        <p:cTn id="92" dur="1000" fill="hold"/>
                                        <p:tgtEl>
                                          <p:spTgt spid="51"/>
                                        </p:tgtEl>
                                        <p:attrNameLst>
                                          <p:attrName>ppt_y</p:attrName>
                                        </p:attrNameLst>
                                      </p:cBhvr>
                                      <p:tavLst>
                                        <p:tav tm="0">
                                          <p:val>
                                            <p:strVal val="#ppt_y+.1"/>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52"/>
                                        </p:tgtEl>
                                        <p:attrNameLst>
                                          <p:attrName>style.visibility</p:attrName>
                                        </p:attrNameLst>
                                      </p:cBhvr>
                                      <p:to>
                                        <p:strVal val="visible"/>
                                      </p:to>
                                    </p:set>
                                    <p:animEffect transition="in" filter="fade">
                                      <p:cBhvr>
                                        <p:cTn id="95" dur="1000"/>
                                        <p:tgtEl>
                                          <p:spTgt spid="52"/>
                                        </p:tgtEl>
                                      </p:cBhvr>
                                    </p:animEffect>
                                    <p:anim calcmode="lin" valueType="num">
                                      <p:cBhvr>
                                        <p:cTn id="96" dur="1000" fill="hold"/>
                                        <p:tgtEl>
                                          <p:spTgt spid="52"/>
                                        </p:tgtEl>
                                        <p:attrNameLst>
                                          <p:attrName>ppt_x</p:attrName>
                                        </p:attrNameLst>
                                      </p:cBhvr>
                                      <p:tavLst>
                                        <p:tav tm="0">
                                          <p:val>
                                            <p:strVal val="#ppt_x"/>
                                          </p:val>
                                        </p:tav>
                                        <p:tav tm="100000">
                                          <p:val>
                                            <p:strVal val="#ppt_x"/>
                                          </p:val>
                                        </p:tav>
                                      </p:tavLst>
                                    </p:anim>
                                    <p:anim calcmode="lin" valueType="num">
                                      <p:cBhvr>
                                        <p:cTn id="97" dur="1000" fill="hold"/>
                                        <p:tgtEl>
                                          <p:spTgt spid="52"/>
                                        </p:tgtEl>
                                        <p:attrNameLst>
                                          <p:attrName>ppt_y</p:attrName>
                                        </p:attrNameLst>
                                      </p:cBhvr>
                                      <p:tavLst>
                                        <p:tav tm="0">
                                          <p:val>
                                            <p:strVal val="#ppt_y+.1"/>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53"/>
                                        </p:tgtEl>
                                        <p:attrNameLst>
                                          <p:attrName>style.visibility</p:attrName>
                                        </p:attrNameLst>
                                      </p:cBhvr>
                                      <p:to>
                                        <p:strVal val="visible"/>
                                      </p:to>
                                    </p:set>
                                    <p:animEffect transition="in" filter="fade">
                                      <p:cBhvr>
                                        <p:cTn id="100" dur="1000"/>
                                        <p:tgtEl>
                                          <p:spTgt spid="53"/>
                                        </p:tgtEl>
                                      </p:cBhvr>
                                    </p:animEffect>
                                    <p:anim calcmode="lin" valueType="num">
                                      <p:cBhvr>
                                        <p:cTn id="101" dur="1000" fill="hold"/>
                                        <p:tgtEl>
                                          <p:spTgt spid="53"/>
                                        </p:tgtEl>
                                        <p:attrNameLst>
                                          <p:attrName>ppt_x</p:attrName>
                                        </p:attrNameLst>
                                      </p:cBhvr>
                                      <p:tavLst>
                                        <p:tav tm="0">
                                          <p:val>
                                            <p:strVal val="#ppt_x"/>
                                          </p:val>
                                        </p:tav>
                                        <p:tav tm="100000">
                                          <p:val>
                                            <p:strVal val="#ppt_x"/>
                                          </p:val>
                                        </p:tav>
                                      </p:tavLst>
                                    </p:anim>
                                    <p:anim calcmode="lin" valueType="num">
                                      <p:cBhvr>
                                        <p:cTn id="102" dur="1000" fill="hold"/>
                                        <p:tgtEl>
                                          <p:spTgt spid="53"/>
                                        </p:tgtEl>
                                        <p:attrNameLst>
                                          <p:attrName>ppt_y</p:attrName>
                                        </p:attrNameLst>
                                      </p:cBhvr>
                                      <p:tavLst>
                                        <p:tav tm="0">
                                          <p:val>
                                            <p:strVal val="#ppt_y+.1"/>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54"/>
                                        </p:tgtEl>
                                        <p:attrNameLst>
                                          <p:attrName>style.visibility</p:attrName>
                                        </p:attrNameLst>
                                      </p:cBhvr>
                                      <p:to>
                                        <p:strVal val="visible"/>
                                      </p:to>
                                    </p:set>
                                    <p:animEffect transition="in" filter="fade">
                                      <p:cBhvr>
                                        <p:cTn id="105" dur="1000"/>
                                        <p:tgtEl>
                                          <p:spTgt spid="54"/>
                                        </p:tgtEl>
                                      </p:cBhvr>
                                    </p:animEffect>
                                    <p:anim calcmode="lin" valueType="num">
                                      <p:cBhvr>
                                        <p:cTn id="106" dur="1000" fill="hold"/>
                                        <p:tgtEl>
                                          <p:spTgt spid="54"/>
                                        </p:tgtEl>
                                        <p:attrNameLst>
                                          <p:attrName>ppt_x</p:attrName>
                                        </p:attrNameLst>
                                      </p:cBhvr>
                                      <p:tavLst>
                                        <p:tav tm="0">
                                          <p:val>
                                            <p:strVal val="#ppt_x"/>
                                          </p:val>
                                        </p:tav>
                                        <p:tav tm="100000">
                                          <p:val>
                                            <p:strVal val="#ppt_x"/>
                                          </p:val>
                                        </p:tav>
                                      </p:tavLst>
                                    </p:anim>
                                    <p:anim calcmode="lin" valueType="num">
                                      <p:cBhvr>
                                        <p:cTn id="107" dur="1000" fill="hold"/>
                                        <p:tgtEl>
                                          <p:spTgt spid="54"/>
                                        </p:tgtEl>
                                        <p:attrNameLst>
                                          <p:attrName>ppt_y</p:attrName>
                                        </p:attrNameLst>
                                      </p:cBhvr>
                                      <p:tavLst>
                                        <p:tav tm="0">
                                          <p:val>
                                            <p:strVal val="#ppt_y+.1"/>
                                          </p:val>
                                        </p:tav>
                                        <p:tav tm="100000">
                                          <p:val>
                                            <p:strVal val="#ppt_y"/>
                                          </p:val>
                                        </p:tav>
                                      </p:tavLst>
                                    </p:anim>
                                  </p:childTnLst>
                                </p:cTn>
                              </p:par>
                              <p:par>
                                <p:cTn id="108" presetID="42" presetClass="entr" presetSubtype="0" fill="hold" grpId="0" nodeType="withEffect">
                                  <p:stCondLst>
                                    <p:cond delay="0"/>
                                  </p:stCondLst>
                                  <p:childTnLst>
                                    <p:set>
                                      <p:cBhvr>
                                        <p:cTn id="109" dur="1" fill="hold">
                                          <p:stCondLst>
                                            <p:cond delay="0"/>
                                          </p:stCondLst>
                                        </p:cTn>
                                        <p:tgtEl>
                                          <p:spTgt spid="55"/>
                                        </p:tgtEl>
                                        <p:attrNameLst>
                                          <p:attrName>style.visibility</p:attrName>
                                        </p:attrNameLst>
                                      </p:cBhvr>
                                      <p:to>
                                        <p:strVal val="visible"/>
                                      </p:to>
                                    </p:set>
                                    <p:animEffect transition="in" filter="fade">
                                      <p:cBhvr>
                                        <p:cTn id="110" dur="1000"/>
                                        <p:tgtEl>
                                          <p:spTgt spid="55"/>
                                        </p:tgtEl>
                                      </p:cBhvr>
                                    </p:animEffect>
                                    <p:anim calcmode="lin" valueType="num">
                                      <p:cBhvr>
                                        <p:cTn id="111" dur="1000" fill="hold"/>
                                        <p:tgtEl>
                                          <p:spTgt spid="55"/>
                                        </p:tgtEl>
                                        <p:attrNameLst>
                                          <p:attrName>ppt_x</p:attrName>
                                        </p:attrNameLst>
                                      </p:cBhvr>
                                      <p:tavLst>
                                        <p:tav tm="0">
                                          <p:val>
                                            <p:strVal val="#ppt_x"/>
                                          </p:val>
                                        </p:tav>
                                        <p:tav tm="100000">
                                          <p:val>
                                            <p:strVal val="#ppt_x"/>
                                          </p:val>
                                        </p:tav>
                                      </p:tavLst>
                                    </p:anim>
                                    <p:anim calcmode="lin" valueType="num">
                                      <p:cBhvr>
                                        <p:cTn id="112" dur="1000" fill="hold"/>
                                        <p:tgtEl>
                                          <p:spTgt spid="55"/>
                                        </p:tgtEl>
                                        <p:attrNameLst>
                                          <p:attrName>ppt_y</p:attrName>
                                        </p:attrNameLst>
                                      </p:cBhvr>
                                      <p:tavLst>
                                        <p:tav tm="0">
                                          <p:val>
                                            <p:strVal val="#ppt_y+.1"/>
                                          </p:val>
                                        </p:tav>
                                        <p:tav tm="100000">
                                          <p:val>
                                            <p:strVal val="#ppt_y"/>
                                          </p:val>
                                        </p:tav>
                                      </p:tavLst>
                                    </p:anim>
                                  </p:childTnLst>
                                </p:cTn>
                              </p:par>
                              <p:par>
                                <p:cTn id="113" presetID="42" presetClass="entr" presetSubtype="0"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Effect transition="in" filter="fade">
                                      <p:cBhvr>
                                        <p:cTn id="115" dur="1000"/>
                                        <p:tgtEl>
                                          <p:spTgt spid="56"/>
                                        </p:tgtEl>
                                      </p:cBhvr>
                                    </p:animEffect>
                                    <p:anim calcmode="lin" valueType="num">
                                      <p:cBhvr>
                                        <p:cTn id="116" dur="1000" fill="hold"/>
                                        <p:tgtEl>
                                          <p:spTgt spid="56"/>
                                        </p:tgtEl>
                                        <p:attrNameLst>
                                          <p:attrName>ppt_x</p:attrName>
                                        </p:attrNameLst>
                                      </p:cBhvr>
                                      <p:tavLst>
                                        <p:tav tm="0">
                                          <p:val>
                                            <p:strVal val="#ppt_x"/>
                                          </p:val>
                                        </p:tav>
                                        <p:tav tm="100000">
                                          <p:val>
                                            <p:strVal val="#ppt_x"/>
                                          </p:val>
                                        </p:tav>
                                      </p:tavLst>
                                    </p:anim>
                                    <p:anim calcmode="lin" valueType="num">
                                      <p:cBhvr>
                                        <p:cTn id="117" dur="1000" fill="hold"/>
                                        <p:tgtEl>
                                          <p:spTgt spid="56"/>
                                        </p:tgtEl>
                                        <p:attrNameLst>
                                          <p:attrName>ppt_y</p:attrName>
                                        </p:attrNameLst>
                                      </p:cBhvr>
                                      <p:tavLst>
                                        <p:tav tm="0">
                                          <p:val>
                                            <p:strVal val="#ppt_y+.1"/>
                                          </p:val>
                                        </p:tav>
                                        <p:tav tm="100000">
                                          <p:val>
                                            <p:strVal val="#ppt_y"/>
                                          </p:val>
                                        </p:tav>
                                      </p:tavLst>
                                    </p:anim>
                                  </p:childTnLst>
                                </p:cTn>
                              </p:par>
                              <p:par>
                                <p:cTn id="118" presetID="42" presetClass="entr" presetSubtype="0" fill="hold" nodeType="withEffect">
                                  <p:stCondLst>
                                    <p:cond delay="0"/>
                                  </p:stCondLst>
                                  <p:childTnLst>
                                    <p:set>
                                      <p:cBhvr>
                                        <p:cTn id="119" dur="1" fill="hold">
                                          <p:stCondLst>
                                            <p:cond delay="0"/>
                                          </p:stCondLst>
                                        </p:cTn>
                                        <p:tgtEl>
                                          <p:spTgt spid="57"/>
                                        </p:tgtEl>
                                        <p:attrNameLst>
                                          <p:attrName>style.visibility</p:attrName>
                                        </p:attrNameLst>
                                      </p:cBhvr>
                                      <p:to>
                                        <p:strVal val="visible"/>
                                      </p:to>
                                    </p:set>
                                    <p:animEffect transition="in" filter="fade">
                                      <p:cBhvr>
                                        <p:cTn id="120" dur="1000"/>
                                        <p:tgtEl>
                                          <p:spTgt spid="57"/>
                                        </p:tgtEl>
                                      </p:cBhvr>
                                    </p:animEffect>
                                    <p:anim calcmode="lin" valueType="num">
                                      <p:cBhvr>
                                        <p:cTn id="121" dur="1000" fill="hold"/>
                                        <p:tgtEl>
                                          <p:spTgt spid="57"/>
                                        </p:tgtEl>
                                        <p:attrNameLst>
                                          <p:attrName>ppt_x</p:attrName>
                                        </p:attrNameLst>
                                      </p:cBhvr>
                                      <p:tavLst>
                                        <p:tav tm="0">
                                          <p:val>
                                            <p:strVal val="#ppt_x"/>
                                          </p:val>
                                        </p:tav>
                                        <p:tav tm="100000">
                                          <p:val>
                                            <p:strVal val="#ppt_x"/>
                                          </p:val>
                                        </p:tav>
                                      </p:tavLst>
                                    </p:anim>
                                    <p:anim calcmode="lin" valueType="num">
                                      <p:cBhvr>
                                        <p:cTn id="122" dur="1000" fill="hold"/>
                                        <p:tgtEl>
                                          <p:spTgt spid="57"/>
                                        </p:tgtEl>
                                        <p:attrNameLst>
                                          <p:attrName>ppt_y</p:attrName>
                                        </p:attrNameLst>
                                      </p:cBhvr>
                                      <p:tavLst>
                                        <p:tav tm="0">
                                          <p:val>
                                            <p:strVal val="#ppt_y+.1"/>
                                          </p:val>
                                        </p:tav>
                                        <p:tav tm="100000">
                                          <p:val>
                                            <p:strVal val="#ppt_y"/>
                                          </p:val>
                                        </p:tav>
                                      </p:tavLst>
                                    </p:anim>
                                  </p:childTnLst>
                                </p:cTn>
                              </p:par>
                              <p:par>
                                <p:cTn id="123" presetID="42" presetClass="entr" presetSubtype="0" fill="hold" nodeType="withEffect">
                                  <p:stCondLst>
                                    <p:cond delay="0"/>
                                  </p:stCondLst>
                                  <p:childTnLst>
                                    <p:set>
                                      <p:cBhvr>
                                        <p:cTn id="124" dur="1" fill="hold">
                                          <p:stCondLst>
                                            <p:cond delay="0"/>
                                          </p:stCondLst>
                                        </p:cTn>
                                        <p:tgtEl>
                                          <p:spTgt spid="58"/>
                                        </p:tgtEl>
                                        <p:attrNameLst>
                                          <p:attrName>style.visibility</p:attrName>
                                        </p:attrNameLst>
                                      </p:cBhvr>
                                      <p:to>
                                        <p:strVal val="visible"/>
                                      </p:to>
                                    </p:set>
                                    <p:animEffect transition="in" filter="fade">
                                      <p:cBhvr>
                                        <p:cTn id="125" dur="1000"/>
                                        <p:tgtEl>
                                          <p:spTgt spid="58"/>
                                        </p:tgtEl>
                                      </p:cBhvr>
                                    </p:animEffect>
                                    <p:anim calcmode="lin" valueType="num">
                                      <p:cBhvr>
                                        <p:cTn id="126" dur="1000" fill="hold"/>
                                        <p:tgtEl>
                                          <p:spTgt spid="58"/>
                                        </p:tgtEl>
                                        <p:attrNameLst>
                                          <p:attrName>ppt_x</p:attrName>
                                        </p:attrNameLst>
                                      </p:cBhvr>
                                      <p:tavLst>
                                        <p:tav tm="0">
                                          <p:val>
                                            <p:strVal val="#ppt_x"/>
                                          </p:val>
                                        </p:tav>
                                        <p:tav tm="100000">
                                          <p:val>
                                            <p:strVal val="#ppt_x"/>
                                          </p:val>
                                        </p:tav>
                                      </p:tavLst>
                                    </p:anim>
                                    <p:anim calcmode="lin" valueType="num">
                                      <p:cBhvr>
                                        <p:cTn id="127" dur="1000" fill="hold"/>
                                        <p:tgtEl>
                                          <p:spTgt spid="58"/>
                                        </p:tgtEl>
                                        <p:attrNameLst>
                                          <p:attrName>ppt_y</p:attrName>
                                        </p:attrNameLst>
                                      </p:cBhvr>
                                      <p:tavLst>
                                        <p:tav tm="0">
                                          <p:val>
                                            <p:strVal val="#ppt_y+.1"/>
                                          </p:val>
                                        </p:tav>
                                        <p:tav tm="100000">
                                          <p:val>
                                            <p:strVal val="#ppt_y"/>
                                          </p:val>
                                        </p:tav>
                                      </p:tavLst>
                                    </p:anim>
                                  </p:childTnLst>
                                </p:cTn>
                              </p:par>
                              <p:par>
                                <p:cTn id="128" presetID="42" presetClass="entr" presetSubtype="0" fill="hold" nodeType="withEffect">
                                  <p:stCondLst>
                                    <p:cond delay="0"/>
                                  </p:stCondLst>
                                  <p:childTnLst>
                                    <p:set>
                                      <p:cBhvr>
                                        <p:cTn id="129" dur="1" fill="hold">
                                          <p:stCondLst>
                                            <p:cond delay="0"/>
                                          </p:stCondLst>
                                        </p:cTn>
                                        <p:tgtEl>
                                          <p:spTgt spid="59"/>
                                        </p:tgtEl>
                                        <p:attrNameLst>
                                          <p:attrName>style.visibility</p:attrName>
                                        </p:attrNameLst>
                                      </p:cBhvr>
                                      <p:to>
                                        <p:strVal val="visible"/>
                                      </p:to>
                                    </p:set>
                                    <p:animEffect transition="in" filter="fade">
                                      <p:cBhvr>
                                        <p:cTn id="130" dur="1000"/>
                                        <p:tgtEl>
                                          <p:spTgt spid="59"/>
                                        </p:tgtEl>
                                      </p:cBhvr>
                                    </p:animEffect>
                                    <p:anim calcmode="lin" valueType="num">
                                      <p:cBhvr>
                                        <p:cTn id="131" dur="1000" fill="hold"/>
                                        <p:tgtEl>
                                          <p:spTgt spid="59"/>
                                        </p:tgtEl>
                                        <p:attrNameLst>
                                          <p:attrName>ppt_x</p:attrName>
                                        </p:attrNameLst>
                                      </p:cBhvr>
                                      <p:tavLst>
                                        <p:tav tm="0">
                                          <p:val>
                                            <p:strVal val="#ppt_x"/>
                                          </p:val>
                                        </p:tav>
                                        <p:tav tm="100000">
                                          <p:val>
                                            <p:strVal val="#ppt_x"/>
                                          </p:val>
                                        </p:tav>
                                      </p:tavLst>
                                    </p:anim>
                                    <p:anim calcmode="lin" valueType="num">
                                      <p:cBhvr>
                                        <p:cTn id="132" dur="1000" fill="hold"/>
                                        <p:tgtEl>
                                          <p:spTgt spid="59"/>
                                        </p:tgtEl>
                                        <p:attrNameLst>
                                          <p:attrName>ppt_y</p:attrName>
                                        </p:attrNameLst>
                                      </p:cBhvr>
                                      <p:tavLst>
                                        <p:tav tm="0">
                                          <p:val>
                                            <p:strVal val="#ppt_y+.1"/>
                                          </p:val>
                                        </p:tav>
                                        <p:tav tm="100000">
                                          <p:val>
                                            <p:strVal val="#ppt_y"/>
                                          </p:val>
                                        </p:tav>
                                      </p:tavLst>
                                    </p:anim>
                                  </p:childTnLst>
                                </p:cTn>
                              </p:par>
                              <p:par>
                                <p:cTn id="133" presetID="42" presetClass="entr" presetSubtype="0" fill="hold" nodeType="withEffect">
                                  <p:stCondLst>
                                    <p:cond delay="0"/>
                                  </p:stCondLst>
                                  <p:childTnLst>
                                    <p:set>
                                      <p:cBhvr>
                                        <p:cTn id="134" dur="1" fill="hold">
                                          <p:stCondLst>
                                            <p:cond delay="0"/>
                                          </p:stCondLst>
                                        </p:cTn>
                                        <p:tgtEl>
                                          <p:spTgt spid="7"/>
                                        </p:tgtEl>
                                        <p:attrNameLst>
                                          <p:attrName>style.visibility</p:attrName>
                                        </p:attrNameLst>
                                      </p:cBhvr>
                                      <p:to>
                                        <p:strVal val="visible"/>
                                      </p:to>
                                    </p:set>
                                    <p:animEffect transition="in" filter="fade">
                                      <p:cBhvr>
                                        <p:cTn id="135" dur="1000"/>
                                        <p:tgtEl>
                                          <p:spTgt spid="7"/>
                                        </p:tgtEl>
                                      </p:cBhvr>
                                    </p:animEffect>
                                    <p:anim calcmode="lin" valueType="num">
                                      <p:cBhvr>
                                        <p:cTn id="136" dur="1000" fill="hold"/>
                                        <p:tgtEl>
                                          <p:spTgt spid="7"/>
                                        </p:tgtEl>
                                        <p:attrNameLst>
                                          <p:attrName>ppt_x</p:attrName>
                                        </p:attrNameLst>
                                      </p:cBhvr>
                                      <p:tavLst>
                                        <p:tav tm="0">
                                          <p:val>
                                            <p:strVal val="#ppt_x"/>
                                          </p:val>
                                        </p:tav>
                                        <p:tav tm="100000">
                                          <p:val>
                                            <p:strVal val="#ppt_x"/>
                                          </p:val>
                                        </p:tav>
                                      </p:tavLst>
                                    </p:anim>
                                    <p:anim calcmode="lin" valueType="num">
                                      <p:cBhvr>
                                        <p:cTn id="137" dur="1000" fill="hold"/>
                                        <p:tgtEl>
                                          <p:spTgt spid="7"/>
                                        </p:tgtEl>
                                        <p:attrNameLst>
                                          <p:attrName>ppt_y</p:attrName>
                                        </p:attrNameLst>
                                      </p:cBhvr>
                                      <p:tavLst>
                                        <p:tav tm="0">
                                          <p:val>
                                            <p:strVal val="#ppt_y+.1"/>
                                          </p:val>
                                        </p:tav>
                                        <p:tav tm="100000">
                                          <p:val>
                                            <p:strVal val="#ppt_y"/>
                                          </p:val>
                                        </p:tav>
                                      </p:tavLst>
                                    </p:anim>
                                  </p:childTnLst>
                                </p:cTn>
                              </p:par>
                              <p:par>
                                <p:cTn id="138" presetID="42" presetClass="entr" presetSubtype="0" fill="hold" nodeType="withEffect">
                                  <p:stCondLst>
                                    <p:cond delay="0"/>
                                  </p:stCondLst>
                                  <p:childTnLst>
                                    <p:set>
                                      <p:cBhvr>
                                        <p:cTn id="139" dur="1" fill="hold">
                                          <p:stCondLst>
                                            <p:cond delay="0"/>
                                          </p:stCondLst>
                                        </p:cTn>
                                        <p:tgtEl>
                                          <p:spTgt spid="9"/>
                                        </p:tgtEl>
                                        <p:attrNameLst>
                                          <p:attrName>style.visibility</p:attrName>
                                        </p:attrNameLst>
                                      </p:cBhvr>
                                      <p:to>
                                        <p:strVal val="visible"/>
                                      </p:to>
                                    </p:set>
                                    <p:animEffect transition="in" filter="fade">
                                      <p:cBhvr>
                                        <p:cTn id="140" dur="1000"/>
                                        <p:tgtEl>
                                          <p:spTgt spid="9"/>
                                        </p:tgtEl>
                                      </p:cBhvr>
                                    </p:animEffect>
                                    <p:anim calcmode="lin" valueType="num">
                                      <p:cBhvr>
                                        <p:cTn id="141" dur="1000" fill="hold"/>
                                        <p:tgtEl>
                                          <p:spTgt spid="9"/>
                                        </p:tgtEl>
                                        <p:attrNameLst>
                                          <p:attrName>ppt_x</p:attrName>
                                        </p:attrNameLst>
                                      </p:cBhvr>
                                      <p:tavLst>
                                        <p:tav tm="0">
                                          <p:val>
                                            <p:strVal val="#ppt_x"/>
                                          </p:val>
                                        </p:tav>
                                        <p:tav tm="100000">
                                          <p:val>
                                            <p:strVal val="#ppt_x"/>
                                          </p:val>
                                        </p:tav>
                                      </p:tavLst>
                                    </p:anim>
                                    <p:anim calcmode="lin" valueType="num">
                                      <p:cBhvr>
                                        <p:cTn id="142" dur="1000" fill="hold"/>
                                        <p:tgtEl>
                                          <p:spTgt spid="9"/>
                                        </p:tgtEl>
                                        <p:attrNameLst>
                                          <p:attrName>ppt_y</p:attrName>
                                        </p:attrNameLst>
                                      </p:cBhvr>
                                      <p:tavLst>
                                        <p:tav tm="0">
                                          <p:val>
                                            <p:strVal val="#ppt_y+.1"/>
                                          </p:val>
                                        </p:tav>
                                        <p:tav tm="100000">
                                          <p:val>
                                            <p:strVal val="#ppt_y"/>
                                          </p:val>
                                        </p:tav>
                                      </p:tavLst>
                                    </p:anim>
                                  </p:childTnLst>
                                </p:cTn>
                              </p:par>
                              <p:par>
                                <p:cTn id="143" presetID="42" presetClass="entr" presetSubtype="0" fill="hold" nodeType="withEffect">
                                  <p:stCondLst>
                                    <p:cond delay="0"/>
                                  </p:stCondLst>
                                  <p:childTnLst>
                                    <p:set>
                                      <p:cBhvr>
                                        <p:cTn id="144" dur="1" fill="hold">
                                          <p:stCondLst>
                                            <p:cond delay="0"/>
                                          </p:stCondLst>
                                        </p:cTn>
                                        <p:tgtEl>
                                          <p:spTgt spid="11"/>
                                        </p:tgtEl>
                                        <p:attrNameLst>
                                          <p:attrName>style.visibility</p:attrName>
                                        </p:attrNameLst>
                                      </p:cBhvr>
                                      <p:to>
                                        <p:strVal val="visible"/>
                                      </p:to>
                                    </p:set>
                                    <p:animEffect transition="in" filter="fade">
                                      <p:cBhvr>
                                        <p:cTn id="145" dur="1000"/>
                                        <p:tgtEl>
                                          <p:spTgt spid="11"/>
                                        </p:tgtEl>
                                      </p:cBhvr>
                                    </p:animEffect>
                                    <p:anim calcmode="lin" valueType="num">
                                      <p:cBhvr>
                                        <p:cTn id="146" dur="1000" fill="hold"/>
                                        <p:tgtEl>
                                          <p:spTgt spid="11"/>
                                        </p:tgtEl>
                                        <p:attrNameLst>
                                          <p:attrName>ppt_x</p:attrName>
                                        </p:attrNameLst>
                                      </p:cBhvr>
                                      <p:tavLst>
                                        <p:tav tm="0">
                                          <p:val>
                                            <p:strVal val="#ppt_x"/>
                                          </p:val>
                                        </p:tav>
                                        <p:tav tm="100000">
                                          <p:val>
                                            <p:strVal val="#ppt_x"/>
                                          </p:val>
                                        </p:tav>
                                      </p:tavLst>
                                    </p:anim>
                                    <p:anim calcmode="lin" valueType="num">
                                      <p:cBhvr>
                                        <p:cTn id="14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8661" grpId="0" animBg="1"/>
      <p:bldP spid="838662" grpId="0" animBg="1"/>
      <p:bldP spid="838663" grpId="0" animBg="1"/>
      <p:bldP spid="838687" grpId="0" animBg="1"/>
      <p:bldP spid="838688" grpId="0" animBg="1"/>
      <p:bldP spid="333920" grpId="0" animBg="1"/>
      <p:bldP spid="333921" grpId="0" animBg="1"/>
      <p:bldP spid="333922" grpId="0" animBg="1"/>
      <p:bldP spid="333923" grpId="0" animBg="1"/>
      <p:bldP spid="47" grpId="0"/>
      <p:bldP spid="48" grpId="0" animBg="1"/>
      <p:bldP spid="49" grpId="0" animBg="1"/>
      <p:bldP spid="50" grpId="0" animBg="1"/>
      <p:bldP spid="51" grpId="0" animBg="1"/>
      <p:bldP spid="52" grpId="0" animBg="1"/>
      <p:bldP spid="53" grpId="0"/>
      <p:bldP spid="54" grpId="0" animBg="1"/>
      <p:bldP spid="55"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23">
            <a:extLst>
              <a:ext uri="{FF2B5EF4-FFF2-40B4-BE49-F238E27FC236}">
                <a16:creationId xmlns="" xmlns:a16="http://schemas.microsoft.com/office/drawing/2014/main" id="{D2D606FC-4B0A-4294-9FD3-1BC330926419}"/>
              </a:ext>
            </a:extLst>
          </p:cNvPr>
          <p:cNvSpPr/>
          <p:nvPr/>
        </p:nvSpPr>
        <p:spPr>
          <a:xfrm rot="21250921" flipH="1">
            <a:off x="4550185" y="488257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Freeform 22">
            <a:extLst>
              <a:ext uri="{FF2B5EF4-FFF2-40B4-BE49-F238E27FC236}">
                <a16:creationId xmlns="" xmlns:a16="http://schemas.microsoft.com/office/drawing/2014/main" id="{E66B20B3-E8A4-42B1-8E6E-10B7AB59B367}"/>
              </a:ext>
            </a:extLst>
          </p:cNvPr>
          <p:cNvSpPr/>
          <p:nvPr/>
        </p:nvSpPr>
        <p:spPr>
          <a:xfrm rot="21250921" flipH="1">
            <a:off x="4550185" y="278381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Freeform 21">
            <a:extLst>
              <a:ext uri="{FF2B5EF4-FFF2-40B4-BE49-F238E27FC236}">
                <a16:creationId xmlns="" xmlns:a16="http://schemas.microsoft.com/office/drawing/2014/main" id="{20E8CB29-A560-4EFC-9EC0-EC8C4E62DC14}"/>
              </a:ext>
            </a:extLst>
          </p:cNvPr>
          <p:cNvSpPr/>
          <p:nvPr/>
        </p:nvSpPr>
        <p:spPr>
          <a:xfrm rot="349079">
            <a:off x="3352802" y="3796186"/>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Freeform 19">
            <a:extLst>
              <a:ext uri="{FF2B5EF4-FFF2-40B4-BE49-F238E27FC236}">
                <a16:creationId xmlns="" xmlns:a16="http://schemas.microsoft.com/office/drawing/2014/main" id="{EE1CD526-7EAA-48B4-AF57-DB131DCFAC4C}"/>
              </a:ext>
            </a:extLst>
          </p:cNvPr>
          <p:cNvSpPr/>
          <p:nvPr/>
        </p:nvSpPr>
        <p:spPr>
          <a:xfrm rot="349079">
            <a:off x="3352801" y="166188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Freeform 5">
            <a:extLst>
              <a:ext uri="{FF2B5EF4-FFF2-40B4-BE49-F238E27FC236}">
                <a16:creationId xmlns="" xmlns:a16="http://schemas.microsoft.com/office/drawing/2014/main" id="{099AAFD6-805E-476F-9C79-C48281BDEC46}"/>
              </a:ext>
            </a:extLst>
          </p:cNvPr>
          <p:cNvSpPr/>
          <p:nvPr/>
        </p:nvSpPr>
        <p:spPr>
          <a:xfrm>
            <a:off x="5127626" y="1303338"/>
            <a:ext cx="517525" cy="1604962"/>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FF658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 name="Round Same Side Corner Rectangle 6">
            <a:extLst>
              <a:ext uri="{FF2B5EF4-FFF2-40B4-BE49-F238E27FC236}">
                <a16:creationId xmlns="" xmlns:a16="http://schemas.microsoft.com/office/drawing/2014/main" id="{AFAF6124-99E4-4486-8501-65EA0A3C3BED}"/>
              </a:ext>
            </a:extLst>
          </p:cNvPr>
          <p:cNvSpPr/>
          <p:nvPr/>
        </p:nvSpPr>
        <p:spPr>
          <a:xfrm rot="16200000">
            <a:off x="2750314" y="529401"/>
            <a:ext cx="944624" cy="3809997"/>
          </a:xfrm>
          <a:prstGeom prst="round2SameRect">
            <a:avLst>
              <a:gd name="adj1" fmla="val 50000"/>
              <a:gd name="adj2" fmla="val 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493585" name="Group 7">
            <a:extLst>
              <a:ext uri="{FF2B5EF4-FFF2-40B4-BE49-F238E27FC236}">
                <a16:creationId xmlns="" xmlns:a16="http://schemas.microsoft.com/office/drawing/2014/main" id="{F147795C-C5A1-4C36-A75C-903F6D3D450D}"/>
              </a:ext>
            </a:extLst>
          </p:cNvPr>
          <p:cNvGrpSpPr>
            <a:grpSpLocks/>
          </p:cNvGrpSpPr>
          <p:nvPr/>
        </p:nvGrpSpPr>
        <p:grpSpPr bwMode="auto">
          <a:xfrm flipH="1">
            <a:off x="6691312" y="2376488"/>
            <a:ext cx="4671585" cy="1604962"/>
            <a:chOff x="5187951" y="1304132"/>
            <a:chExt cx="3278980" cy="1604168"/>
          </a:xfrm>
          <a:solidFill>
            <a:srgbClr val="00B050"/>
          </a:solidFill>
        </p:grpSpPr>
        <p:sp>
          <p:nvSpPr>
            <p:cNvPr id="9" name="Freeform 8">
              <a:extLst>
                <a:ext uri="{FF2B5EF4-FFF2-40B4-BE49-F238E27FC236}">
                  <a16:creationId xmlns="" xmlns:a16="http://schemas.microsoft.com/office/drawing/2014/main" id="{2C3A6F87-522F-4CF4-890A-21FEE7C5F5FC}"/>
                </a:ext>
              </a:extLst>
            </p:cNvPr>
            <p:cNvSpPr/>
            <p:nvPr/>
          </p:nvSpPr>
          <p:spPr>
            <a:xfrm>
              <a:off x="7949531" y="1304132"/>
              <a:ext cx="517400"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Round Same Side Corner Rectangle 9">
              <a:extLst>
                <a:ext uri="{FF2B5EF4-FFF2-40B4-BE49-F238E27FC236}">
                  <a16:creationId xmlns="" xmlns:a16="http://schemas.microsoft.com/office/drawing/2014/main" id="{A19756A5-5574-4C12-B099-62770460A054}"/>
                </a:ext>
              </a:extLst>
            </p:cNvPr>
            <p:cNvSpPr/>
            <p:nvPr/>
          </p:nvSpPr>
          <p:spPr>
            <a:xfrm rot="16200000">
              <a:off x="6037192" y="994375"/>
              <a:ext cx="1063099" cy="2761580"/>
            </a:xfrm>
            <a:prstGeom prst="round2SameRect">
              <a:avLst>
                <a:gd name="adj1" fmla="val 50000"/>
                <a:gd name="adj2" fmla="val 0"/>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3" name="Group 12">
            <a:extLst>
              <a:ext uri="{FF2B5EF4-FFF2-40B4-BE49-F238E27FC236}">
                <a16:creationId xmlns="" xmlns:a16="http://schemas.microsoft.com/office/drawing/2014/main" id="{C6EA913B-D808-448D-9264-C3653A49E6DB}"/>
              </a:ext>
            </a:extLst>
          </p:cNvPr>
          <p:cNvGrpSpPr/>
          <p:nvPr/>
        </p:nvGrpSpPr>
        <p:grpSpPr>
          <a:xfrm flipH="1">
            <a:off x="6691949" y="4504146"/>
            <a:ext cx="4670948" cy="1604168"/>
            <a:chOff x="5187951" y="1304132"/>
            <a:chExt cx="3278980" cy="1604168"/>
          </a:xfrm>
          <a:solidFill>
            <a:srgbClr val="663300"/>
          </a:solidFill>
        </p:grpSpPr>
        <p:sp>
          <p:nvSpPr>
            <p:cNvPr id="14" name="Freeform 13">
              <a:extLst>
                <a:ext uri="{FF2B5EF4-FFF2-40B4-BE49-F238E27FC236}">
                  <a16:creationId xmlns="" xmlns:a16="http://schemas.microsoft.com/office/drawing/2014/main" id="{AA345927-B7D2-4D0C-AFE6-B779903C8E65}"/>
                </a:ext>
              </a:extLst>
            </p:cNvPr>
            <p:cNvSpPr/>
            <p:nvPr/>
          </p:nvSpPr>
          <p:spPr>
            <a:xfrm>
              <a:off x="7950200" y="1304132"/>
              <a:ext cx="516731"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Round Same Side Corner Rectangle 14">
              <a:extLst>
                <a:ext uri="{FF2B5EF4-FFF2-40B4-BE49-F238E27FC236}">
                  <a16:creationId xmlns="" xmlns:a16="http://schemas.microsoft.com/office/drawing/2014/main" id="{445632B3-74F9-4E8F-8C0F-A16E947A54FD}"/>
                </a:ext>
              </a:extLst>
            </p:cNvPr>
            <p:cNvSpPr/>
            <p:nvPr/>
          </p:nvSpPr>
          <p:spPr>
            <a:xfrm rot="16200000">
              <a:off x="6037285" y="994589"/>
              <a:ext cx="1063581" cy="2762250"/>
            </a:xfrm>
            <a:prstGeom prst="round2SameRect">
              <a:avLst>
                <a:gd name="adj1" fmla="val 50000"/>
                <a:gd name="adj2" fmla="val 0"/>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17" name="Freeform 16">
            <a:extLst>
              <a:ext uri="{FF2B5EF4-FFF2-40B4-BE49-F238E27FC236}">
                <a16:creationId xmlns="" xmlns:a16="http://schemas.microsoft.com/office/drawing/2014/main" id="{5C10DEF3-F68D-487E-8D26-CF122F11F523}"/>
              </a:ext>
            </a:extLst>
          </p:cNvPr>
          <p:cNvSpPr/>
          <p:nvPr/>
        </p:nvSpPr>
        <p:spPr>
          <a:xfrm>
            <a:off x="5127626" y="3446464"/>
            <a:ext cx="517525" cy="1603375"/>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53C5F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 name="Round Same Side Corner Rectangle 17">
            <a:extLst>
              <a:ext uri="{FF2B5EF4-FFF2-40B4-BE49-F238E27FC236}">
                <a16:creationId xmlns="" xmlns:a16="http://schemas.microsoft.com/office/drawing/2014/main" id="{8AFFF47C-ACB6-4D0E-94E9-AEA8A42CC759}"/>
              </a:ext>
            </a:extLst>
          </p:cNvPr>
          <p:cNvSpPr/>
          <p:nvPr/>
        </p:nvSpPr>
        <p:spPr>
          <a:xfrm rot="16200000">
            <a:off x="2712028" y="2634239"/>
            <a:ext cx="1021196" cy="3809999"/>
          </a:xfrm>
          <a:prstGeom prst="round2SameRect">
            <a:avLst>
              <a:gd name="adj1" fmla="val 50000"/>
              <a:gd name="adj2" fmla="val 0"/>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Round Single Corner Rectangle 4">
            <a:extLst>
              <a:ext uri="{FF2B5EF4-FFF2-40B4-BE49-F238E27FC236}">
                <a16:creationId xmlns="" xmlns:a16="http://schemas.microsoft.com/office/drawing/2014/main" id="{33EB5F4D-1481-451E-99B7-15057114E147}"/>
              </a:ext>
            </a:extLst>
          </p:cNvPr>
          <p:cNvSpPr/>
          <p:nvPr/>
        </p:nvSpPr>
        <p:spPr>
          <a:xfrm>
            <a:off x="5638800" y="1304925"/>
            <a:ext cx="1073150" cy="1073150"/>
          </a:xfrm>
          <a:prstGeom prst="round1Rect">
            <a:avLst>
              <a:gd name="adj" fmla="val 5000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Rectangle 10">
            <a:extLst>
              <a:ext uri="{FF2B5EF4-FFF2-40B4-BE49-F238E27FC236}">
                <a16:creationId xmlns="" xmlns:a16="http://schemas.microsoft.com/office/drawing/2014/main" id="{8918E758-A12D-4321-9B5F-E00AEDD25384}"/>
              </a:ext>
            </a:extLst>
          </p:cNvPr>
          <p:cNvSpPr/>
          <p:nvPr/>
        </p:nvSpPr>
        <p:spPr>
          <a:xfrm>
            <a:off x="5638800" y="2378076"/>
            <a:ext cx="1073150" cy="1076325"/>
          </a:xfrm>
          <a:prstGeom prst="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Round Single Corner Rectangle 15">
            <a:extLst>
              <a:ext uri="{FF2B5EF4-FFF2-40B4-BE49-F238E27FC236}">
                <a16:creationId xmlns="" xmlns:a16="http://schemas.microsoft.com/office/drawing/2014/main" id="{2632AD65-69B5-4347-B471-3F86A53D7E58}"/>
              </a:ext>
            </a:extLst>
          </p:cNvPr>
          <p:cNvSpPr/>
          <p:nvPr/>
        </p:nvSpPr>
        <p:spPr>
          <a:xfrm flipH="1" flipV="1">
            <a:off x="5635625" y="4506913"/>
            <a:ext cx="1074738" cy="1073150"/>
          </a:xfrm>
          <a:prstGeom prst="round1Rect">
            <a:avLst>
              <a:gd name="adj" fmla="val 50000"/>
            </a:avLst>
          </a:prstGeom>
          <a:solidFill>
            <a:srgbClr val="6633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Rectangle 18">
            <a:extLst>
              <a:ext uri="{FF2B5EF4-FFF2-40B4-BE49-F238E27FC236}">
                <a16:creationId xmlns="" xmlns:a16="http://schemas.microsoft.com/office/drawing/2014/main" id="{776BB481-CF90-4D25-B5D2-EF9DD1C51F8A}"/>
              </a:ext>
            </a:extLst>
          </p:cNvPr>
          <p:cNvSpPr/>
          <p:nvPr/>
        </p:nvSpPr>
        <p:spPr>
          <a:xfrm>
            <a:off x="5638800" y="3449639"/>
            <a:ext cx="1073150" cy="1076325"/>
          </a:xfrm>
          <a:prstGeom prst="rect">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93593" name="TextBox 24">
            <a:extLst>
              <a:ext uri="{FF2B5EF4-FFF2-40B4-BE49-F238E27FC236}">
                <a16:creationId xmlns="" xmlns:a16="http://schemas.microsoft.com/office/drawing/2014/main" id="{261DAD0A-7902-4CD5-9D19-A6B63AB3984A}"/>
              </a:ext>
            </a:extLst>
          </p:cNvPr>
          <p:cNvSpPr txBox="1">
            <a:spLocks noChangeArrowheads="1"/>
          </p:cNvSpPr>
          <p:nvPr/>
        </p:nvSpPr>
        <p:spPr bwMode="auto">
          <a:xfrm>
            <a:off x="5743576" y="1516063"/>
            <a:ext cx="84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3600" b="1" i="0" u="none" strike="noStrike" kern="1200" cap="none" spc="0" normalizeH="0" baseline="0" noProof="0">
                <a:ln>
                  <a:noFill/>
                </a:ln>
                <a:solidFill>
                  <a:prstClr val="white"/>
                </a:solidFill>
                <a:effectLst/>
                <a:uLnTx/>
                <a:uFillTx/>
                <a:latin typeface="Verdana" panose="020B0604030504040204" pitchFamily="34" charset="0"/>
                <a:ea typeface="+mn-ea"/>
                <a:cs typeface="Arial" panose="020B0604020202020204" pitchFamily="34" charset="0"/>
              </a:rPr>
              <a:t>01</a:t>
            </a:r>
          </a:p>
        </p:txBody>
      </p:sp>
      <p:sp>
        <p:nvSpPr>
          <p:cNvPr id="493594" name="TextBox 25">
            <a:extLst>
              <a:ext uri="{FF2B5EF4-FFF2-40B4-BE49-F238E27FC236}">
                <a16:creationId xmlns="" xmlns:a16="http://schemas.microsoft.com/office/drawing/2014/main" id="{2D88C823-A548-4DAD-B6B4-734F9B906CD8}"/>
              </a:ext>
            </a:extLst>
          </p:cNvPr>
          <p:cNvSpPr txBox="1">
            <a:spLocks noChangeArrowheads="1"/>
          </p:cNvSpPr>
          <p:nvPr/>
        </p:nvSpPr>
        <p:spPr bwMode="auto">
          <a:xfrm>
            <a:off x="5743576" y="2578101"/>
            <a:ext cx="8429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3600" b="1" i="0" u="none" strike="noStrike" kern="1200" cap="none" spc="0" normalizeH="0" baseline="0" noProof="0" dirty="0">
                <a:ln>
                  <a:noFill/>
                </a:ln>
                <a:solidFill>
                  <a:prstClr val="white"/>
                </a:solidFill>
                <a:effectLst/>
                <a:uLnTx/>
                <a:uFillTx/>
                <a:latin typeface="Verdana" panose="020B0604030504040204" pitchFamily="34" charset="0"/>
                <a:ea typeface="+mn-ea"/>
                <a:cs typeface="Arial" panose="020B0604020202020204" pitchFamily="34" charset="0"/>
              </a:rPr>
              <a:t>02</a:t>
            </a:r>
          </a:p>
        </p:txBody>
      </p:sp>
      <p:sp>
        <p:nvSpPr>
          <p:cNvPr id="493595" name="TextBox 26">
            <a:extLst>
              <a:ext uri="{FF2B5EF4-FFF2-40B4-BE49-F238E27FC236}">
                <a16:creationId xmlns="" xmlns:a16="http://schemas.microsoft.com/office/drawing/2014/main" id="{64795750-BE2D-488B-ACF8-D7DA157B2C19}"/>
              </a:ext>
            </a:extLst>
          </p:cNvPr>
          <p:cNvSpPr txBox="1">
            <a:spLocks noChangeArrowheads="1"/>
          </p:cNvSpPr>
          <p:nvPr/>
        </p:nvSpPr>
        <p:spPr bwMode="auto">
          <a:xfrm>
            <a:off x="5743576" y="3665538"/>
            <a:ext cx="84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3600" b="1" i="0" u="none" strike="noStrike" kern="1200" cap="none" spc="0" normalizeH="0" baseline="0" noProof="0">
                <a:ln>
                  <a:noFill/>
                </a:ln>
                <a:solidFill>
                  <a:prstClr val="white"/>
                </a:solidFill>
                <a:effectLst/>
                <a:uLnTx/>
                <a:uFillTx/>
                <a:latin typeface="Verdana" panose="020B0604030504040204" pitchFamily="34" charset="0"/>
                <a:ea typeface="+mn-ea"/>
                <a:cs typeface="Arial" panose="020B0604020202020204" pitchFamily="34" charset="0"/>
              </a:rPr>
              <a:t>03</a:t>
            </a:r>
          </a:p>
        </p:txBody>
      </p:sp>
      <p:sp>
        <p:nvSpPr>
          <p:cNvPr id="493596" name="TextBox 27">
            <a:extLst>
              <a:ext uri="{FF2B5EF4-FFF2-40B4-BE49-F238E27FC236}">
                <a16:creationId xmlns="" xmlns:a16="http://schemas.microsoft.com/office/drawing/2014/main" id="{2676DE31-BFC6-4D86-872F-B924D923EA54}"/>
              </a:ext>
            </a:extLst>
          </p:cNvPr>
          <p:cNvSpPr txBox="1">
            <a:spLocks noChangeArrowheads="1"/>
          </p:cNvSpPr>
          <p:nvPr/>
        </p:nvSpPr>
        <p:spPr bwMode="auto">
          <a:xfrm>
            <a:off x="5743576" y="4656138"/>
            <a:ext cx="8429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3600" b="1" i="0" u="none" strike="noStrike" kern="1200" cap="none" spc="0" normalizeH="0" baseline="0" noProof="0" dirty="0">
                <a:ln>
                  <a:noFill/>
                </a:ln>
                <a:solidFill>
                  <a:prstClr val="white"/>
                </a:solidFill>
                <a:effectLst/>
                <a:uLnTx/>
                <a:uFillTx/>
                <a:latin typeface="Verdana" panose="020B0604030504040204" pitchFamily="34" charset="0"/>
                <a:ea typeface="+mn-ea"/>
                <a:cs typeface="Arial" panose="020B0604020202020204" pitchFamily="34" charset="0"/>
              </a:rPr>
              <a:t>04</a:t>
            </a:r>
          </a:p>
        </p:txBody>
      </p:sp>
      <p:sp>
        <p:nvSpPr>
          <p:cNvPr id="493598" name="Rectangle 29">
            <a:extLst>
              <a:ext uri="{FF2B5EF4-FFF2-40B4-BE49-F238E27FC236}">
                <a16:creationId xmlns="" xmlns:a16="http://schemas.microsoft.com/office/drawing/2014/main" id="{AA5278A8-85FA-4AEE-BED3-A07A7DDDD19B}"/>
              </a:ext>
            </a:extLst>
          </p:cNvPr>
          <p:cNvSpPr>
            <a:spLocks noChangeArrowheads="1"/>
          </p:cNvSpPr>
          <p:nvPr/>
        </p:nvSpPr>
        <p:spPr bwMode="auto">
          <a:xfrm>
            <a:off x="7372557" y="5154877"/>
            <a:ext cx="3891005" cy="984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lnSpc>
                <a:spcPct val="110000"/>
              </a:lnSpc>
              <a:buNone/>
            </a:pPr>
            <a:r>
              <a:rPr lang="en-US" altLang="en-US" sz="2000" dirty="0">
                <a:solidFill>
                  <a:schemeClr val="bg1"/>
                </a:solidFill>
                <a:cs typeface="Arial" panose="020B0604020202020204" pitchFamily="34" charset="0"/>
              </a:rPr>
              <a:t>TB </a:t>
            </a:r>
            <a:r>
              <a:rPr lang="vi-VN" altLang="en-US" sz="2000" dirty="0">
                <a:solidFill>
                  <a:schemeClr val="bg1"/>
                </a:solidFill>
                <a:cs typeface="Arial" panose="020B0604020202020204" pitchFamily="34" charset="0"/>
              </a:rPr>
              <a:t>cho vay là </a:t>
            </a:r>
            <a:r>
              <a:rPr lang="en-US" altLang="en-US" sz="2000" dirty="0">
                <a:solidFill>
                  <a:schemeClr val="bg1"/>
                </a:solidFill>
                <a:cs typeface="Arial" panose="020B0604020202020204" pitchFamily="34" charset="0"/>
              </a:rPr>
              <a:t>TB </a:t>
            </a:r>
            <a:r>
              <a:rPr lang="vi-VN" altLang="en-US" sz="2000" dirty="0">
                <a:solidFill>
                  <a:schemeClr val="bg1"/>
                </a:solidFill>
                <a:cs typeface="Arial" panose="020B0604020202020204" pitchFamily="34" charset="0"/>
              </a:rPr>
              <a:t>được </a:t>
            </a:r>
            <a:r>
              <a:rPr lang="vi-VN" altLang="en-US" sz="2000" b="1" dirty="0">
                <a:solidFill>
                  <a:schemeClr val="bg1"/>
                </a:solidFill>
                <a:cs typeface="Arial" panose="020B0604020202020204" pitchFamily="34" charset="0"/>
              </a:rPr>
              <a:t>sùng bái nhất</a:t>
            </a:r>
            <a:r>
              <a:rPr lang="vi-VN" altLang="en-US" sz="2000" dirty="0">
                <a:solidFill>
                  <a:schemeClr val="bg1"/>
                </a:solidFill>
                <a:cs typeface="Arial" panose="020B0604020202020204" pitchFamily="34" charset="0"/>
              </a:rPr>
              <a:t>.</a:t>
            </a:r>
            <a:r>
              <a:rPr lang="en-US" altLang="en-US" sz="2000" dirty="0">
                <a:solidFill>
                  <a:schemeClr val="bg1"/>
                </a:solidFill>
                <a:cs typeface="Arial" panose="020B0604020202020204" pitchFamily="34" charset="0"/>
              </a:rPr>
              <a:t>  </a:t>
            </a:r>
            <a:r>
              <a:rPr lang="vi-VN" altLang="en-US" sz="2000" b="1" dirty="0">
                <a:solidFill>
                  <a:schemeClr val="bg1"/>
                </a:solidFill>
                <a:cs typeface="Arial" panose="020B0604020202020204" pitchFamily="34" charset="0"/>
              </a:rPr>
              <a:t>T - T' </a:t>
            </a:r>
            <a:r>
              <a:rPr lang="en-US" altLang="en-US" sz="2000" b="1" dirty="0">
                <a:solidFill>
                  <a:schemeClr val="bg1"/>
                </a:solidFill>
                <a:cs typeface="Arial" panose="020B0604020202020204" pitchFamily="34" charset="0"/>
              </a:rPr>
              <a:t>: </a:t>
            </a:r>
            <a:r>
              <a:rPr lang="vi-VN" altLang="en-US" sz="2000" b="1" dirty="0">
                <a:solidFill>
                  <a:schemeClr val="bg1"/>
                </a:solidFill>
                <a:cs typeface="Arial" panose="020B0604020202020204" pitchFamily="34" charset="0"/>
              </a:rPr>
              <a:t>tiền đẻ ra tiền</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endParaRPr kumimoji="0" lang="en-US" altLang="en-US" sz="1400" b="0"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p:txBody>
      </p:sp>
      <p:sp>
        <p:nvSpPr>
          <p:cNvPr id="31" name="Rectangle 30">
            <a:extLst>
              <a:ext uri="{FF2B5EF4-FFF2-40B4-BE49-F238E27FC236}">
                <a16:creationId xmlns="" xmlns:a16="http://schemas.microsoft.com/office/drawing/2014/main" id="{B1765B14-DFF0-46DC-BC80-ADC2EA7A0AFC}"/>
              </a:ext>
            </a:extLst>
          </p:cNvPr>
          <p:cNvSpPr/>
          <p:nvPr/>
        </p:nvSpPr>
        <p:spPr>
          <a:xfrm>
            <a:off x="1422400" y="1987551"/>
            <a:ext cx="3705225"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2000" b="1" dirty="0" err="1">
                <a:solidFill>
                  <a:schemeClr val="bg1"/>
                </a:solidFill>
                <a:latin typeface="Arial" panose="020B0604020202020204" pitchFamily="34" charset="0"/>
                <a:cs typeface="Arial" panose="020B0604020202020204" pitchFamily="34" charset="0"/>
              </a:rPr>
              <a:t>Quyền</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sử</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dụng</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tư</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bản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tách</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rời</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quyền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sở</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hữu</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tư</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bản</a:t>
            </a:r>
            <a:endParaRPr kumimoji="0" lang="en-US" sz="2000" b="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32" name="Rectangle 31">
            <a:extLst>
              <a:ext uri="{FF2B5EF4-FFF2-40B4-BE49-F238E27FC236}">
                <a16:creationId xmlns="" xmlns:a16="http://schemas.microsoft.com/office/drawing/2014/main" id="{9A4E2A93-A681-4E09-882E-E5940C7B1CD2}"/>
              </a:ext>
            </a:extLst>
          </p:cNvPr>
          <p:cNvSpPr/>
          <p:nvPr/>
        </p:nvSpPr>
        <p:spPr>
          <a:xfrm>
            <a:off x="1260554" y="4151470"/>
            <a:ext cx="3809999" cy="707886"/>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ltLang="en-US" sz="2000" dirty="0" err="1">
                <a:solidFill>
                  <a:schemeClr val="bg1"/>
                </a:solidFill>
                <a:latin typeface="Arial" panose="020B0604020202020204" pitchFamily="34" charset="0"/>
                <a:cs typeface="Arial" panose="020B0604020202020204" pitchFamily="34" charset="0"/>
              </a:rPr>
              <a:t>Tư</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bản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cho</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vay</a:t>
            </a:r>
            <a:r>
              <a:rPr lang="en-US" altLang="en-US" sz="2000"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vận</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động</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theo</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công</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thức</a:t>
            </a:r>
            <a:r>
              <a:rPr lang="en-US" altLang="en-US" sz="2000" dirty="0">
                <a:solidFill>
                  <a:schemeClr val="bg1"/>
                </a:solidFill>
                <a:latin typeface="Arial" panose="020B0604020202020204" pitchFamily="34" charset="0"/>
                <a:cs typeface="Arial" panose="020B0604020202020204" pitchFamily="34" charset="0"/>
              </a:rPr>
              <a:t>: T - T’ (T’  = T  +  z)</a:t>
            </a:r>
            <a:endParaRPr kumimoji="0" lang="en-US" sz="1400" b="0" i="0" u="none" strike="noStrike" kern="1200" cap="none" spc="0" normalizeH="0" baseline="0" noProof="0" dirty="0">
              <a:ln>
                <a:noFill/>
              </a:ln>
              <a:solidFill>
                <a:schemeClr val="bg1"/>
              </a:solidFill>
              <a:effectLst/>
              <a:uLnTx/>
              <a:uFillTx/>
              <a:latin typeface="Arial" pitchFamily="34" charset="0"/>
              <a:ea typeface="+mn-ea"/>
              <a:cs typeface="Arial" panose="020B0604020202020204" pitchFamily="34" charset="0"/>
            </a:endParaRPr>
          </a:p>
        </p:txBody>
      </p:sp>
      <p:sp>
        <p:nvSpPr>
          <p:cNvPr id="30" name="Rectangle 1">
            <a:extLst>
              <a:ext uri="{FF2B5EF4-FFF2-40B4-BE49-F238E27FC236}">
                <a16:creationId xmlns="" xmlns:a16="http://schemas.microsoft.com/office/drawing/2014/main" id="{670E496E-DE34-4631-B039-32B33BD68F56}"/>
              </a:ext>
            </a:extLst>
          </p:cNvPr>
          <p:cNvSpPr>
            <a:spLocks noChangeArrowheads="1"/>
          </p:cNvSpPr>
          <p:nvPr/>
        </p:nvSpPr>
        <p:spPr bwMode="auto">
          <a:xfrm>
            <a:off x="345791" y="1211499"/>
            <a:ext cx="4701268"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solidFill>
                  <a:srgbClr val="0033CC"/>
                </a:solidFill>
                <a:cs typeface="Times New Roman" panose="02020603050405020304" pitchFamily="18" charset="0"/>
              </a:rPr>
              <a:t>Đặc</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điểm</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của</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Tư</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bản</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cho</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vay</a:t>
            </a:r>
            <a:endParaRPr lang="en-US" altLang="en-US" sz="2400" b="1" dirty="0">
              <a:solidFill>
                <a:srgbClr val="0033CC"/>
              </a:solidFill>
            </a:endParaRPr>
          </a:p>
        </p:txBody>
      </p:sp>
      <p:sp>
        <p:nvSpPr>
          <p:cNvPr id="33" name="TextBox 32">
            <a:extLst>
              <a:ext uri="{FF2B5EF4-FFF2-40B4-BE49-F238E27FC236}">
                <a16:creationId xmlns="" xmlns:a16="http://schemas.microsoft.com/office/drawing/2014/main" id="{D208FB66-1662-417B-9EB7-4A64D662F909}"/>
              </a:ext>
            </a:extLst>
          </p:cNvPr>
          <p:cNvSpPr txBox="1"/>
          <p:nvPr/>
        </p:nvSpPr>
        <p:spPr>
          <a:xfrm>
            <a:off x="7657648" y="3088308"/>
            <a:ext cx="3736066" cy="400110"/>
          </a:xfrm>
          <a:prstGeom prst="rect">
            <a:avLst/>
          </a:prstGeom>
          <a:noFill/>
        </p:spPr>
        <p:txBody>
          <a:bodyPr wrap="square">
            <a:spAutoFit/>
          </a:bodyPr>
          <a:lstStyle/>
          <a:p>
            <a:r>
              <a:rPr lang="en-US" altLang="en-US" sz="2000" dirty="0" err="1">
                <a:solidFill>
                  <a:schemeClr val="bg1"/>
                </a:solidFill>
                <a:latin typeface="Arial" panose="020B0604020202020204" pitchFamily="34" charset="0"/>
                <a:cs typeface="Arial" panose="020B0604020202020204" pitchFamily="34" charset="0"/>
              </a:rPr>
              <a:t>Là</a:t>
            </a:r>
            <a:r>
              <a:rPr lang="en-US" altLang="en-US" sz="2000"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hàng</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hoá</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đặc</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biệt</a:t>
            </a:r>
            <a:endParaRPr lang="en-US" sz="2000" dirty="0">
              <a:solidFill>
                <a:schemeClr val="bg1"/>
              </a:solidFill>
              <a:latin typeface="Arial" panose="020B0604020202020204" pitchFamily="34" charset="0"/>
              <a:cs typeface="Arial" panose="020B0604020202020204" pitchFamily="34" charset="0"/>
            </a:endParaRPr>
          </a:p>
        </p:txBody>
      </p:sp>
      <p:pic>
        <p:nvPicPr>
          <p:cNvPr id="1026" name="Picture 2">
            <a:extLst>
              <a:ext uri="{FF2B5EF4-FFF2-40B4-BE49-F238E27FC236}">
                <a16:creationId xmlns="" xmlns:a16="http://schemas.microsoft.com/office/drawing/2014/main" id="{121383E3-DB5B-4267-BA6A-8EE49FD3AAB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608753" y="5453153"/>
            <a:ext cx="1619250" cy="148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 name="Picture 3">
            <a:extLst>
              <a:ext uri="{FF2B5EF4-FFF2-40B4-BE49-F238E27FC236}">
                <a16:creationId xmlns="" xmlns:a16="http://schemas.microsoft.com/office/drawing/2014/main" id="{B2BCBE7F-567C-4678-A9A4-562ABFB7E43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3" y="4763"/>
            <a:ext cx="1276350" cy="127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3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36692801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 name="Shape 761"/>
          <p:cNvSpPr/>
          <p:nvPr/>
        </p:nvSpPr>
        <p:spPr>
          <a:xfrm flipV="1">
            <a:off x="7139506" y="4539737"/>
            <a:ext cx="1" cy="466889"/>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600" b="0" i="0" u="none" strike="noStrike" kern="0" cap="none" spc="0" normalizeH="0" baseline="0" noProof="0">
              <a:ln>
                <a:noFill/>
              </a:ln>
              <a:solidFill>
                <a:srgbClr val="000000"/>
              </a:solidFill>
              <a:effectLst/>
              <a:uLnTx/>
              <a:uFillTx/>
              <a:latin typeface="Helvetica"/>
              <a:cs typeface="Helvetica"/>
              <a:sym typeface="Helvetica"/>
            </a:endParaRPr>
          </a:p>
        </p:txBody>
      </p:sp>
      <p:sp>
        <p:nvSpPr>
          <p:cNvPr id="762" name="Shape 762"/>
          <p:cNvSpPr/>
          <p:nvPr/>
        </p:nvSpPr>
        <p:spPr>
          <a:xfrm>
            <a:off x="7163812" y="4539735"/>
            <a:ext cx="551876"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600" b="0" i="0" u="none" strike="noStrike" kern="0" cap="none" spc="0" normalizeH="0" baseline="0" noProof="0">
              <a:ln>
                <a:noFill/>
              </a:ln>
              <a:solidFill>
                <a:srgbClr val="000000"/>
              </a:solidFill>
              <a:effectLst/>
              <a:uLnTx/>
              <a:uFillTx/>
              <a:latin typeface="Helvetica"/>
              <a:cs typeface="Helvetica"/>
              <a:sym typeface="Helvetica"/>
            </a:endParaRPr>
          </a:p>
        </p:txBody>
      </p:sp>
      <p:sp>
        <p:nvSpPr>
          <p:cNvPr id="763" name="Shape 763"/>
          <p:cNvSpPr/>
          <p:nvPr/>
        </p:nvSpPr>
        <p:spPr>
          <a:xfrm flipH="1" flipV="1">
            <a:off x="5239235" y="4539737"/>
            <a:ext cx="8955" cy="466889"/>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600" b="0" i="0" u="none" strike="noStrike" kern="0" cap="none" spc="0" normalizeH="0" baseline="0" noProof="0">
              <a:ln>
                <a:noFill/>
              </a:ln>
              <a:solidFill>
                <a:srgbClr val="000000"/>
              </a:solidFill>
              <a:effectLst/>
              <a:uLnTx/>
              <a:uFillTx/>
              <a:latin typeface="Helvetica"/>
              <a:cs typeface="Helvetica"/>
              <a:sym typeface="Helvetica"/>
            </a:endParaRPr>
          </a:p>
        </p:txBody>
      </p:sp>
      <p:sp>
        <p:nvSpPr>
          <p:cNvPr id="764" name="Shape 764"/>
          <p:cNvSpPr/>
          <p:nvPr/>
        </p:nvSpPr>
        <p:spPr>
          <a:xfrm flipH="1">
            <a:off x="4686667" y="4527151"/>
            <a:ext cx="551875"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600" b="0" i="0" u="none" strike="noStrike" kern="0" cap="none" spc="0" normalizeH="0" baseline="0" noProof="0">
              <a:ln>
                <a:noFill/>
              </a:ln>
              <a:solidFill>
                <a:srgbClr val="000000"/>
              </a:solidFill>
              <a:effectLst/>
              <a:uLnTx/>
              <a:uFillTx/>
              <a:latin typeface="Helvetica"/>
              <a:cs typeface="Helvetica"/>
              <a:sym typeface="Helvetica"/>
            </a:endParaRPr>
          </a:p>
        </p:txBody>
      </p:sp>
      <p:grpSp>
        <p:nvGrpSpPr>
          <p:cNvPr id="786" name="Group 786"/>
          <p:cNvGrpSpPr/>
          <p:nvPr/>
        </p:nvGrpSpPr>
        <p:grpSpPr>
          <a:xfrm>
            <a:off x="5529312" y="4368800"/>
            <a:ext cx="1151060" cy="1907513"/>
            <a:chOff x="0" y="0"/>
            <a:chExt cx="2302118" cy="8681118"/>
          </a:xfrm>
        </p:grpSpPr>
        <p:sp>
          <p:nvSpPr>
            <p:cNvPr id="784" name="Shape 784"/>
            <p:cNvSpPr/>
            <p:nvPr/>
          </p:nvSpPr>
          <p:spPr>
            <a:xfrm>
              <a:off x="-1" y="0"/>
              <a:ext cx="2302120" cy="8681119"/>
            </a:xfrm>
            <a:custGeom>
              <a:avLst/>
              <a:gdLst/>
              <a:ahLst/>
              <a:cxnLst>
                <a:cxn ang="0">
                  <a:pos x="wd2" y="hd2"/>
                </a:cxn>
                <a:cxn ang="5400000">
                  <a:pos x="wd2" y="hd2"/>
                </a:cxn>
                <a:cxn ang="10800000">
                  <a:pos x="wd2" y="hd2"/>
                </a:cxn>
                <a:cxn ang="16200000">
                  <a:pos x="wd2" y="hd2"/>
                </a:cxn>
              </a:cxnLst>
              <a:rect l="0" t="0" r="r" b="b"/>
              <a:pathLst>
                <a:path w="21352" h="21600" extrusionOk="0">
                  <a:moveTo>
                    <a:pt x="10737" y="0"/>
                  </a:moveTo>
                  <a:cubicBezTo>
                    <a:pt x="4874" y="0"/>
                    <a:pt x="-248" y="1278"/>
                    <a:pt x="9" y="2852"/>
                  </a:cubicBezTo>
                  <a:cubicBezTo>
                    <a:pt x="423" y="5481"/>
                    <a:pt x="9111" y="5964"/>
                    <a:pt x="9767" y="8693"/>
                  </a:cubicBezTo>
                  <a:cubicBezTo>
                    <a:pt x="10252" y="10741"/>
                    <a:pt x="10067" y="13187"/>
                    <a:pt x="10067" y="18366"/>
                  </a:cubicBezTo>
                  <a:cubicBezTo>
                    <a:pt x="10067" y="18905"/>
                    <a:pt x="10224" y="21600"/>
                    <a:pt x="10737" y="21600"/>
                  </a:cubicBezTo>
                  <a:cubicBezTo>
                    <a:pt x="11265" y="21600"/>
                    <a:pt x="11394" y="18921"/>
                    <a:pt x="11394" y="18385"/>
                  </a:cubicBezTo>
                  <a:cubicBezTo>
                    <a:pt x="11394" y="13252"/>
                    <a:pt x="11765" y="10756"/>
                    <a:pt x="12193" y="8720"/>
                  </a:cubicBezTo>
                  <a:cubicBezTo>
                    <a:pt x="12763" y="5983"/>
                    <a:pt x="21352" y="5022"/>
                    <a:pt x="21352" y="2852"/>
                  </a:cubicBezTo>
                  <a:cubicBezTo>
                    <a:pt x="21352" y="1278"/>
                    <a:pt x="16601" y="0"/>
                    <a:pt x="10737" y="0"/>
                  </a:cubicBezTo>
                  <a:close/>
                  <a:moveTo>
                    <a:pt x="5188" y="4658"/>
                  </a:moveTo>
                  <a:cubicBezTo>
                    <a:pt x="3747" y="4253"/>
                    <a:pt x="2020" y="3579"/>
                    <a:pt x="2020" y="2852"/>
                  </a:cubicBezTo>
                  <a:cubicBezTo>
                    <a:pt x="2020" y="1558"/>
                    <a:pt x="5915" y="509"/>
                    <a:pt x="10737" y="509"/>
                  </a:cubicBezTo>
                  <a:cubicBezTo>
                    <a:pt x="15560" y="509"/>
                    <a:pt x="19469" y="1558"/>
                    <a:pt x="19469" y="2852"/>
                  </a:cubicBezTo>
                  <a:cubicBezTo>
                    <a:pt x="19469" y="3173"/>
                    <a:pt x="18727" y="4272"/>
                    <a:pt x="14704" y="5018"/>
                  </a:cubicBezTo>
                  <a:cubicBezTo>
                    <a:pt x="11479" y="5615"/>
                    <a:pt x="8355" y="5543"/>
                    <a:pt x="5188" y="4658"/>
                  </a:cubicBezTo>
                  <a:close/>
                </a:path>
              </a:pathLst>
            </a:custGeom>
            <a:solidFill>
              <a:schemeClr val="accent1"/>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785" name="Shape 785"/>
            <p:cNvSpPr/>
            <p:nvPr/>
          </p:nvSpPr>
          <p:spPr>
            <a:xfrm>
              <a:off x="729318" y="804111"/>
              <a:ext cx="814430" cy="649871"/>
            </a:xfrm>
            <a:custGeom>
              <a:avLst/>
              <a:gdLst/>
              <a:ahLst/>
              <a:cxnLst>
                <a:cxn ang="0">
                  <a:pos x="wd2" y="hd2"/>
                </a:cxn>
                <a:cxn ang="5400000">
                  <a:pos x="wd2" y="hd2"/>
                </a:cxn>
                <a:cxn ang="10800000">
                  <a:pos x="wd2" y="hd2"/>
                </a:cxn>
                <a:cxn ang="16200000">
                  <a:pos x="wd2" y="hd2"/>
                </a:cxn>
              </a:cxnLst>
              <a:rect l="0" t="0" r="r" b="b"/>
              <a:pathLst>
                <a:path w="21598" h="21600" extrusionOk="0">
                  <a:moveTo>
                    <a:pt x="21334" y="9359"/>
                  </a:moveTo>
                  <a:cubicBezTo>
                    <a:pt x="21512" y="9815"/>
                    <a:pt x="21600" y="10303"/>
                    <a:pt x="21598" y="10815"/>
                  </a:cubicBezTo>
                  <a:cubicBezTo>
                    <a:pt x="21593" y="11337"/>
                    <a:pt x="21505" y="11811"/>
                    <a:pt x="21334" y="12241"/>
                  </a:cubicBezTo>
                  <a:cubicBezTo>
                    <a:pt x="20707" y="13729"/>
                    <a:pt x="20003" y="15056"/>
                    <a:pt x="19217" y="16224"/>
                  </a:cubicBezTo>
                  <a:cubicBezTo>
                    <a:pt x="18434" y="17389"/>
                    <a:pt x="17595" y="18370"/>
                    <a:pt x="16702" y="19164"/>
                  </a:cubicBezTo>
                  <a:cubicBezTo>
                    <a:pt x="15806" y="19954"/>
                    <a:pt x="14864" y="20561"/>
                    <a:pt x="13870" y="20976"/>
                  </a:cubicBezTo>
                  <a:cubicBezTo>
                    <a:pt x="12879" y="21391"/>
                    <a:pt x="11856" y="21600"/>
                    <a:pt x="10802" y="21600"/>
                  </a:cubicBezTo>
                  <a:cubicBezTo>
                    <a:pt x="9763" y="21600"/>
                    <a:pt x="8748" y="21391"/>
                    <a:pt x="7754" y="20976"/>
                  </a:cubicBezTo>
                  <a:cubicBezTo>
                    <a:pt x="6763" y="20561"/>
                    <a:pt x="5814" y="19951"/>
                    <a:pt x="4908" y="19146"/>
                  </a:cubicBezTo>
                  <a:cubicBezTo>
                    <a:pt x="4003" y="18341"/>
                    <a:pt x="3156" y="17356"/>
                    <a:pt x="2373" y="16191"/>
                  </a:cubicBezTo>
                  <a:cubicBezTo>
                    <a:pt x="1588" y="15023"/>
                    <a:pt x="895" y="13707"/>
                    <a:pt x="293" y="12241"/>
                  </a:cubicBezTo>
                  <a:cubicBezTo>
                    <a:pt x="97" y="11807"/>
                    <a:pt x="0" y="11333"/>
                    <a:pt x="0" y="10815"/>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2" y="0"/>
                  </a:cubicBezTo>
                  <a:cubicBezTo>
                    <a:pt x="11856" y="0"/>
                    <a:pt x="12879" y="205"/>
                    <a:pt x="13870" y="624"/>
                  </a:cubicBezTo>
                  <a:cubicBezTo>
                    <a:pt x="14864" y="1039"/>
                    <a:pt x="15806" y="1646"/>
                    <a:pt x="16702" y="2443"/>
                  </a:cubicBezTo>
                  <a:cubicBezTo>
                    <a:pt x="17595" y="3244"/>
                    <a:pt x="18434" y="4222"/>
                    <a:pt x="19217" y="5383"/>
                  </a:cubicBezTo>
                  <a:cubicBezTo>
                    <a:pt x="20003" y="6544"/>
                    <a:pt x="20707" y="7863"/>
                    <a:pt x="21334" y="9359"/>
                  </a:cubicBezTo>
                  <a:moveTo>
                    <a:pt x="10802" y="18907"/>
                  </a:moveTo>
                  <a:cubicBezTo>
                    <a:pt x="11732" y="18907"/>
                    <a:pt x="12625" y="18716"/>
                    <a:pt x="13479" y="18326"/>
                  </a:cubicBezTo>
                  <a:cubicBezTo>
                    <a:pt x="14333" y="17940"/>
                    <a:pt x="15143" y="17400"/>
                    <a:pt x="15909" y="16709"/>
                  </a:cubicBezTo>
                  <a:cubicBezTo>
                    <a:pt x="16675" y="16015"/>
                    <a:pt x="17384" y="15166"/>
                    <a:pt x="18040" y="14156"/>
                  </a:cubicBezTo>
                  <a:cubicBezTo>
                    <a:pt x="18698" y="13149"/>
                    <a:pt x="19283" y="12028"/>
                    <a:pt x="19799" y="10797"/>
                  </a:cubicBezTo>
                  <a:cubicBezTo>
                    <a:pt x="19173" y="9282"/>
                    <a:pt x="18441" y="7955"/>
                    <a:pt x="17602" y="6812"/>
                  </a:cubicBezTo>
                  <a:cubicBezTo>
                    <a:pt x="16763" y="5670"/>
                    <a:pt x="15840" y="4751"/>
                    <a:pt x="14832" y="4060"/>
                  </a:cubicBezTo>
                  <a:cubicBezTo>
                    <a:pt x="15231" y="4751"/>
                    <a:pt x="15539" y="5534"/>
                    <a:pt x="15762" y="6401"/>
                  </a:cubicBezTo>
                  <a:cubicBezTo>
                    <a:pt x="15985" y="7264"/>
                    <a:pt x="16097" y="8205"/>
                    <a:pt x="16097" y="9216"/>
                  </a:cubicBezTo>
                  <a:cubicBezTo>
                    <a:pt x="16097" y="10340"/>
                    <a:pt x="15958" y="11388"/>
                    <a:pt x="15681" y="12362"/>
                  </a:cubicBezTo>
                  <a:cubicBezTo>
                    <a:pt x="15405" y="13340"/>
                    <a:pt x="15018" y="14196"/>
                    <a:pt x="14521" y="14942"/>
                  </a:cubicBezTo>
                  <a:cubicBezTo>
                    <a:pt x="14024" y="15684"/>
                    <a:pt x="13449" y="16272"/>
                    <a:pt x="12794" y="16691"/>
                  </a:cubicBezTo>
                  <a:cubicBezTo>
                    <a:pt x="12138" y="17114"/>
                    <a:pt x="11438" y="17327"/>
                    <a:pt x="10696" y="17327"/>
                  </a:cubicBezTo>
                  <a:cubicBezTo>
                    <a:pt x="9944" y="17327"/>
                    <a:pt x="9247" y="17114"/>
                    <a:pt x="8598" y="16691"/>
                  </a:cubicBezTo>
                  <a:cubicBezTo>
                    <a:pt x="7950" y="16272"/>
                    <a:pt x="7380" y="15684"/>
                    <a:pt x="6883" y="14942"/>
                  </a:cubicBezTo>
                  <a:cubicBezTo>
                    <a:pt x="6386" y="14196"/>
                    <a:pt x="6000" y="13340"/>
                    <a:pt x="5723" y="12362"/>
                  </a:cubicBezTo>
                  <a:cubicBezTo>
                    <a:pt x="5444" y="11388"/>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7"/>
                  </a:cubicBezTo>
                  <a:cubicBezTo>
                    <a:pt x="2319" y="12017"/>
                    <a:pt x="2902" y="13134"/>
                    <a:pt x="3555" y="14148"/>
                  </a:cubicBezTo>
                  <a:cubicBezTo>
                    <a:pt x="4208" y="15166"/>
                    <a:pt x="4918" y="16015"/>
                    <a:pt x="5689" y="16709"/>
                  </a:cubicBezTo>
                  <a:cubicBezTo>
                    <a:pt x="6457" y="17400"/>
                    <a:pt x="7270" y="17941"/>
                    <a:pt x="8124" y="18326"/>
                  </a:cubicBezTo>
                  <a:cubicBezTo>
                    <a:pt x="8980" y="18720"/>
                    <a:pt x="9871" y="18907"/>
                    <a:pt x="10802" y="18907"/>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2" y="5978"/>
                    <a:pt x="11054" y="5872"/>
                    <a:pt x="11183" y="5670"/>
                  </a:cubicBezTo>
                  <a:cubicBezTo>
                    <a:pt x="11311" y="5464"/>
                    <a:pt x="11377" y="5229"/>
                    <a:pt x="11377" y="4957"/>
                  </a:cubicBezTo>
                  <a:cubicBezTo>
                    <a:pt x="11377" y="4663"/>
                    <a:pt x="11311" y="4424"/>
                    <a:pt x="11183" y="4233"/>
                  </a:cubicBezTo>
                  <a:cubicBezTo>
                    <a:pt x="11054" y="4045"/>
                    <a:pt x="10892" y="3953"/>
                    <a:pt x="10695" y="3953"/>
                  </a:cubicBezTo>
                </a:path>
              </a:pathLst>
            </a:custGeom>
            <a:solidFill>
              <a:schemeClr val="accent1"/>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grpSp>
      <p:grpSp>
        <p:nvGrpSpPr>
          <p:cNvPr id="789" name="Group 789"/>
          <p:cNvGrpSpPr/>
          <p:nvPr/>
        </p:nvGrpSpPr>
        <p:grpSpPr>
          <a:xfrm>
            <a:off x="4686667" y="5009417"/>
            <a:ext cx="1302242" cy="1314794"/>
            <a:chOff x="0" y="0"/>
            <a:chExt cx="2604481" cy="4686877"/>
          </a:xfrm>
        </p:grpSpPr>
        <p:sp>
          <p:nvSpPr>
            <p:cNvPr id="787" name="Shape 787"/>
            <p:cNvSpPr/>
            <p:nvPr/>
          </p:nvSpPr>
          <p:spPr>
            <a:xfrm>
              <a:off x="0" y="0"/>
              <a:ext cx="2604482" cy="4686878"/>
            </a:xfrm>
            <a:custGeom>
              <a:avLst/>
              <a:gdLst/>
              <a:ahLst/>
              <a:cxnLst>
                <a:cxn ang="0">
                  <a:pos x="wd2" y="hd2"/>
                </a:cxn>
                <a:cxn ang="5400000">
                  <a:pos x="wd2" y="hd2"/>
                </a:cxn>
                <a:cxn ang="10800000">
                  <a:pos x="wd2" y="hd2"/>
                </a:cxn>
                <a:cxn ang="16200000">
                  <a:pos x="wd2" y="hd2"/>
                </a:cxn>
              </a:cxnLst>
              <a:rect l="0" t="0" r="r" b="b"/>
              <a:pathLst>
                <a:path w="21201" h="20985" extrusionOk="0">
                  <a:moveTo>
                    <a:pt x="0" y="4515"/>
                  </a:moveTo>
                  <a:cubicBezTo>
                    <a:pt x="0" y="7002"/>
                    <a:pt x="3669" y="9020"/>
                    <a:pt x="8189" y="9020"/>
                  </a:cubicBezTo>
                  <a:cubicBezTo>
                    <a:pt x="8189" y="9020"/>
                    <a:pt x="18419" y="8923"/>
                    <a:pt x="19747" y="11823"/>
                  </a:cubicBezTo>
                  <a:cubicBezTo>
                    <a:pt x="20661" y="13834"/>
                    <a:pt x="20210" y="21101"/>
                    <a:pt x="20899" y="20984"/>
                  </a:cubicBezTo>
                  <a:cubicBezTo>
                    <a:pt x="21600" y="20867"/>
                    <a:pt x="20861" y="9922"/>
                    <a:pt x="20861" y="9922"/>
                  </a:cubicBezTo>
                  <a:cubicBezTo>
                    <a:pt x="20861" y="-499"/>
                    <a:pt x="8189" y="4"/>
                    <a:pt x="8189" y="4"/>
                  </a:cubicBezTo>
                  <a:cubicBezTo>
                    <a:pt x="3669" y="4"/>
                    <a:pt x="0" y="2022"/>
                    <a:pt x="0" y="4515"/>
                  </a:cubicBezTo>
                  <a:close/>
                  <a:moveTo>
                    <a:pt x="1490" y="4508"/>
                  </a:moveTo>
                  <a:cubicBezTo>
                    <a:pt x="1490" y="2470"/>
                    <a:pt x="5810" y="197"/>
                    <a:pt x="10744" y="1099"/>
                  </a:cubicBezTo>
                  <a:cubicBezTo>
                    <a:pt x="10744" y="1099"/>
                    <a:pt x="10744" y="1099"/>
                    <a:pt x="10744" y="1099"/>
                  </a:cubicBezTo>
                  <a:cubicBezTo>
                    <a:pt x="16303" y="2111"/>
                    <a:pt x="18294" y="5507"/>
                    <a:pt x="18995" y="8180"/>
                  </a:cubicBezTo>
                  <a:cubicBezTo>
                    <a:pt x="19158" y="8813"/>
                    <a:pt x="18620" y="9378"/>
                    <a:pt x="16616" y="8903"/>
                  </a:cubicBezTo>
                  <a:cubicBezTo>
                    <a:pt x="14901" y="8496"/>
                    <a:pt x="12221" y="8138"/>
                    <a:pt x="8189" y="8200"/>
                  </a:cubicBezTo>
                  <a:cubicBezTo>
                    <a:pt x="4483" y="8200"/>
                    <a:pt x="1490" y="6547"/>
                    <a:pt x="1490" y="4508"/>
                  </a:cubicBezTo>
                  <a:close/>
                </a:path>
              </a:pathLst>
            </a:custGeom>
            <a:solidFill>
              <a:schemeClr val="accent2"/>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788" name="Shape 788"/>
            <p:cNvSpPr/>
            <p:nvPr/>
          </p:nvSpPr>
          <p:spPr>
            <a:xfrm>
              <a:off x="782770" y="695539"/>
              <a:ext cx="691127" cy="694080"/>
            </a:xfrm>
            <a:custGeom>
              <a:avLst/>
              <a:gdLst/>
              <a:ahLst/>
              <a:cxnLst>
                <a:cxn ang="0">
                  <a:pos x="wd2" y="hd2"/>
                </a:cxn>
                <a:cxn ang="5400000">
                  <a:pos x="wd2" y="hd2"/>
                </a:cxn>
                <a:cxn ang="10800000">
                  <a:pos x="wd2" y="hd2"/>
                </a:cxn>
                <a:cxn ang="16200000">
                  <a:pos x="wd2" y="hd2"/>
                </a:cxn>
              </a:cxnLst>
              <a:rect l="0" t="0" r="r" b="b"/>
              <a:pathLst>
                <a:path w="21600" h="21600" extrusionOk="0">
                  <a:moveTo>
                    <a:pt x="16873" y="2850"/>
                  </a:moveTo>
                  <a:cubicBezTo>
                    <a:pt x="18364" y="3806"/>
                    <a:pt x="19525" y="5033"/>
                    <a:pt x="20355" y="6530"/>
                  </a:cubicBezTo>
                  <a:cubicBezTo>
                    <a:pt x="21185" y="8031"/>
                    <a:pt x="21600" y="9635"/>
                    <a:pt x="21600" y="11343"/>
                  </a:cubicBezTo>
                  <a:cubicBezTo>
                    <a:pt x="21600" y="12760"/>
                    <a:pt x="21319" y="14088"/>
                    <a:pt x="20755" y="15329"/>
                  </a:cubicBezTo>
                  <a:cubicBezTo>
                    <a:pt x="20185" y="16570"/>
                    <a:pt x="19416" y="17655"/>
                    <a:pt x="18434" y="18588"/>
                  </a:cubicBezTo>
                  <a:cubicBezTo>
                    <a:pt x="17452" y="19521"/>
                    <a:pt x="16301" y="20256"/>
                    <a:pt x="14985" y="20794"/>
                  </a:cubicBezTo>
                  <a:cubicBezTo>
                    <a:pt x="13670" y="21333"/>
                    <a:pt x="12270" y="21600"/>
                    <a:pt x="10775" y="21600"/>
                  </a:cubicBezTo>
                  <a:cubicBezTo>
                    <a:pt x="9287" y="21600"/>
                    <a:pt x="7890" y="21333"/>
                    <a:pt x="6584" y="20794"/>
                  </a:cubicBezTo>
                  <a:cubicBezTo>
                    <a:pt x="5278" y="20256"/>
                    <a:pt x="4136" y="19521"/>
                    <a:pt x="3160" y="18588"/>
                  </a:cubicBezTo>
                  <a:cubicBezTo>
                    <a:pt x="2184" y="17655"/>
                    <a:pt x="1412" y="16570"/>
                    <a:pt x="845" y="15329"/>
                  </a:cubicBezTo>
                  <a:cubicBezTo>
                    <a:pt x="278" y="14088"/>
                    <a:pt x="0" y="12760"/>
                    <a:pt x="0" y="11343"/>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3"/>
                  </a:cubicBezTo>
                  <a:cubicBezTo>
                    <a:pt x="3421" y="12299"/>
                    <a:pt x="3612" y="13209"/>
                    <a:pt x="3993" y="14067"/>
                  </a:cubicBezTo>
                  <a:cubicBezTo>
                    <a:pt x="4375" y="14926"/>
                    <a:pt x="4900" y="15668"/>
                    <a:pt x="5569" y="16299"/>
                  </a:cubicBezTo>
                  <a:cubicBezTo>
                    <a:pt x="6236" y="16930"/>
                    <a:pt x="7021" y="17431"/>
                    <a:pt x="7918" y="17797"/>
                  </a:cubicBezTo>
                  <a:cubicBezTo>
                    <a:pt x="8815" y="18162"/>
                    <a:pt x="9769" y="18347"/>
                    <a:pt x="10772" y="18347"/>
                  </a:cubicBezTo>
                  <a:cubicBezTo>
                    <a:pt x="11779" y="18347"/>
                    <a:pt x="12734" y="18162"/>
                    <a:pt x="13640" y="17797"/>
                  </a:cubicBezTo>
                  <a:cubicBezTo>
                    <a:pt x="14543" y="17431"/>
                    <a:pt x="15334" y="16930"/>
                    <a:pt x="16010" y="16299"/>
                  </a:cubicBezTo>
                  <a:cubicBezTo>
                    <a:pt x="16685" y="15669"/>
                    <a:pt x="17216" y="14928"/>
                    <a:pt x="17597" y="14076"/>
                  </a:cubicBezTo>
                  <a:cubicBezTo>
                    <a:pt x="17979" y="13221"/>
                    <a:pt x="18170" y="12308"/>
                    <a:pt x="18170" y="11343"/>
                  </a:cubicBezTo>
                  <a:cubicBezTo>
                    <a:pt x="18170" y="10156"/>
                    <a:pt x="17882" y="9056"/>
                    <a:pt x="17313" y="8042"/>
                  </a:cubicBezTo>
                  <a:cubicBezTo>
                    <a:pt x="16743" y="7023"/>
                    <a:pt x="15952" y="6185"/>
                    <a:pt x="14934" y="5525"/>
                  </a:cubicBezTo>
                  <a:cubicBezTo>
                    <a:pt x="14801" y="5436"/>
                    <a:pt x="14722" y="5324"/>
                    <a:pt x="14704" y="5197"/>
                  </a:cubicBezTo>
                  <a:cubicBezTo>
                    <a:pt x="14664" y="5050"/>
                    <a:pt x="14694" y="4915"/>
                    <a:pt x="14788" y="4797"/>
                  </a:cubicBezTo>
                  <a:lnTo>
                    <a:pt x="16067" y="2989"/>
                  </a:lnTo>
                  <a:cubicBezTo>
                    <a:pt x="16161" y="2879"/>
                    <a:pt x="16285" y="2810"/>
                    <a:pt x="16437" y="2784"/>
                  </a:cubicBezTo>
                  <a:cubicBezTo>
                    <a:pt x="16594" y="2755"/>
                    <a:pt x="16740" y="2778"/>
                    <a:pt x="16873"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3" y="0"/>
                  </a:lnTo>
                  <a:cubicBezTo>
                    <a:pt x="12097" y="0"/>
                    <a:pt x="12231" y="48"/>
                    <a:pt x="12340" y="158"/>
                  </a:cubicBezTo>
                  <a:cubicBezTo>
                    <a:pt x="12452" y="264"/>
                    <a:pt x="12510" y="388"/>
                    <a:pt x="12510" y="535"/>
                  </a:cubicBezTo>
                  <a:lnTo>
                    <a:pt x="12510" y="10239"/>
                  </a:lnTo>
                  <a:cubicBezTo>
                    <a:pt x="12510" y="10386"/>
                    <a:pt x="12455" y="10513"/>
                    <a:pt x="12349" y="10620"/>
                  </a:cubicBezTo>
                  <a:cubicBezTo>
                    <a:pt x="12243" y="10723"/>
                    <a:pt x="12107" y="10778"/>
                    <a:pt x="11943" y="10778"/>
                  </a:cubicBezTo>
                  <a:lnTo>
                    <a:pt x="9663" y="10778"/>
                  </a:lnTo>
                  <a:close/>
                </a:path>
              </a:pathLst>
            </a:custGeom>
            <a:solidFill>
              <a:schemeClr val="accent2"/>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grpSp>
      <p:grpSp>
        <p:nvGrpSpPr>
          <p:cNvPr id="795" name="Group 795"/>
          <p:cNvGrpSpPr/>
          <p:nvPr/>
        </p:nvGrpSpPr>
        <p:grpSpPr>
          <a:xfrm>
            <a:off x="6240240" y="5004860"/>
            <a:ext cx="1302466" cy="1314792"/>
            <a:chOff x="0" y="0"/>
            <a:chExt cx="2604931" cy="4686877"/>
          </a:xfrm>
        </p:grpSpPr>
        <p:sp>
          <p:nvSpPr>
            <p:cNvPr id="793" name="Shape 793"/>
            <p:cNvSpPr/>
            <p:nvPr/>
          </p:nvSpPr>
          <p:spPr>
            <a:xfrm>
              <a:off x="-1" y="0"/>
              <a:ext cx="2604933" cy="4686878"/>
            </a:xfrm>
            <a:custGeom>
              <a:avLst/>
              <a:gdLst/>
              <a:ahLst/>
              <a:cxnLst>
                <a:cxn ang="0">
                  <a:pos x="wd2" y="hd2"/>
                </a:cxn>
                <a:cxn ang="5400000">
                  <a:pos x="wd2" y="hd2"/>
                </a:cxn>
                <a:cxn ang="10800000">
                  <a:pos x="wd2" y="hd2"/>
                </a:cxn>
                <a:cxn ang="16200000">
                  <a:pos x="wd2" y="hd2"/>
                </a:cxn>
              </a:cxnLst>
              <a:rect l="0" t="0" r="r" b="b"/>
              <a:pathLst>
                <a:path w="21194" h="20985" extrusionOk="0">
                  <a:moveTo>
                    <a:pt x="13010" y="4"/>
                  </a:moveTo>
                  <a:cubicBezTo>
                    <a:pt x="13010" y="4"/>
                    <a:pt x="345" y="-499"/>
                    <a:pt x="345" y="9922"/>
                  </a:cubicBezTo>
                  <a:cubicBezTo>
                    <a:pt x="345" y="9922"/>
                    <a:pt x="-406" y="20867"/>
                    <a:pt x="307" y="20984"/>
                  </a:cubicBezTo>
                  <a:cubicBezTo>
                    <a:pt x="983" y="21101"/>
                    <a:pt x="533" y="13834"/>
                    <a:pt x="1459" y="11823"/>
                  </a:cubicBezTo>
                  <a:cubicBezTo>
                    <a:pt x="2785" y="8923"/>
                    <a:pt x="13010" y="9020"/>
                    <a:pt x="13010" y="9020"/>
                  </a:cubicBezTo>
                  <a:cubicBezTo>
                    <a:pt x="17527" y="9020"/>
                    <a:pt x="21194" y="7002"/>
                    <a:pt x="21194" y="4515"/>
                  </a:cubicBezTo>
                  <a:cubicBezTo>
                    <a:pt x="21194" y="2022"/>
                    <a:pt x="17527" y="4"/>
                    <a:pt x="13010" y="4"/>
                  </a:cubicBezTo>
                  <a:close/>
                  <a:moveTo>
                    <a:pt x="13010" y="8200"/>
                  </a:moveTo>
                  <a:cubicBezTo>
                    <a:pt x="8980" y="8138"/>
                    <a:pt x="6302" y="8496"/>
                    <a:pt x="4587" y="8903"/>
                  </a:cubicBezTo>
                  <a:cubicBezTo>
                    <a:pt x="2585" y="9378"/>
                    <a:pt x="2047" y="8813"/>
                    <a:pt x="2210" y="8180"/>
                  </a:cubicBezTo>
                  <a:cubicBezTo>
                    <a:pt x="2910" y="5507"/>
                    <a:pt x="4900" y="2111"/>
                    <a:pt x="10444" y="1099"/>
                  </a:cubicBezTo>
                  <a:cubicBezTo>
                    <a:pt x="10444" y="1099"/>
                    <a:pt x="10444" y="1099"/>
                    <a:pt x="10444" y="1099"/>
                  </a:cubicBezTo>
                  <a:cubicBezTo>
                    <a:pt x="15387" y="197"/>
                    <a:pt x="19705" y="2470"/>
                    <a:pt x="19705" y="4508"/>
                  </a:cubicBezTo>
                  <a:cubicBezTo>
                    <a:pt x="19705" y="6547"/>
                    <a:pt x="16701" y="8200"/>
                    <a:pt x="13010" y="8200"/>
                  </a:cubicBezTo>
                  <a:close/>
                </a:path>
              </a:pathLst>
            </a:custGeom>
            <a:solidFill>
              <a:schemeClr val="accent3"/>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794" name="Shape 794"/>
            <p:cNvSpPr/>
            <p:nvPr/>
          </p:nvSpPr>
          <p:spPr>
            <a:xfrm>
              <a:off x="1121388" y="681563"/>
              <a:ext cx="630817" cy="694080"/>
            </a:xfrm>
            <a:custGeom>
              <a:avLst/>
              <a:gdLst/>
              <a:ahLst/>
              <a:cxnLst>
                <a:cxn ang="0">
                  <a:pos x="wd2" y="hd2"/>
                </a:cxn>
                <a:cxn ang="5400000">
                  <a:pos x="wd2" y="hd2"/>
                </a:cxn>
                <a:cxn ang="10800000">
                  <a:pos x="wd2" y="hd2"/>
                </a:cxn>
                <a:cxn ang="16200000">
                  <a:pos x="wd2" y="hd2"/>
                </a:cxn>
              </a:cxnLst>
              <a:rect l="0" t="0" r="r" b="b"/>
              <a:pathLst>
                <a:path w="21600" h="21600" extrusionOk="0">
                  <a:moveTo>
                    <a:pt x="21600" y="4921"/>
                  </a:moveTo>
                  <a:lnTo>
                    <a:pt x="21600" y="5871"/>
                  </a:lnTo>
                  <a:cubicBezTo>
                    <a:pt x="21193" y="6052"/>
                    <a:pt x="20519" y="6202"/>
                    <a:pt x="19565" y="6320"/>
                  </a:cubicBezTo>
                  <a:cubicBezTo>
                    <a:pt x="18618" y="6436"/>
                    <a:pt x="17594" y="6522"/>
                    <a:pt x="16495" y="6579"/>
                  </a:cubicBezTo>
                  <a:cubicBezTo>
                    <a:pt x="15399" y="6643"/>
                    <a:pt x="14331" y="6677"/>
                    <a:pt x="13291" y="6683"/>
                  </a:cubicBezTo>
                  <a:cubicBezTo>
                    <a:pt x="12254" y="6692"/>
                    <a:pt x="11428" y="6698"/>
                    <a:pt x="10809"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9" y="0"/>
                  </a:cubicBezTo>
                  <a:cubicBezTo>
                    <a:pt x="11418" y="0"/>
                    <a:pt x="12022" y="11"/>
                    <a:pt x="12620" y="40"/>
                  </a:cubicBezTo>
                  <a:cubicBezTo>
                    <a:pt x="13222" y="69"/>
                    <a:pt x="13758" y="164"/>
                    <a:pt x="14235" y="319"/>
                  </a:cubicBezTo>
                  <a:cubicBezTo>
                    <a:pt x="14708" y="483"/>
                    <a:pt x="15085" y="734"/>
                    <a:pt x="15368" y="1074"/>
                  </a:cubicBezTo>
                  <a:cubicBezTo>
                    <a:pt x="15648" y="1413"/>
                    <a:pt x="15790" y="1894"/>
                    <a:pt x="15790" y="2519"/>
                  </a:cubicBezTo>
                  <a:lnTo>
                    <a:pt x="15790" y="2850"/>
                  </a:lnTo>
                  <a:cubicBezTo>
                    <a:pt x="15790" y="2963"/>
                    <a:pt x="15776" y="3078"/>
                    <a:pt x="15759" y="3196"/>
                  </a:cubicBezTo>
                  <a:cubicBezTo>
                    <a:pt x="16077" y="3213"/>
                    <a:pt x="16512" y="3239"/>
                    <a:pt x="17062" y="3265"/>
                  </a:cubicBezTo>
                  <a:cubicBezTo>
                    <a:pt x="17612" y="3294"/>
                    <a:pt x="18179" y="3334"/>
                    <a:pt x="18759" y="3389"/>
                  </a:cubicBezTo>
                  <a:cubicBezTo>
                    <a:pt x="19336" y="3443"/>
                    <a:pt x="19886" y="3515"/>
                    <a:pt x="20405" y="3602"/>
                  </a:cubicBezTo>
                  <a:cubicBezTo>
                    <a:pt x="20923" y="3688"/>
                    <a:pt x="21324" y="3801"/>
                    <a:pt x="21597" y="3924"/>
                  </a:cubicBezTo>
                  <a:lnTo>
                    <a:pt x="21597" y="4921"/>
                  </a:lnTo>
                  <a:close/>
                  <a:moveTo>
                    <a:pt x="10813" y="8296"/>
                  </a:moveTo>
                  <a:cubicBezTo>
                    <a:pt x="12237" y="8278"/>
                    <a:pt x="13657" y="8250"/>
                    <a:pt x="15081" y="8215"/>
                  </a:cubicBezTo>
                  <a:cubicBezTo>
                    <a:pt x="16502" y="8178"/>
                    <a:pt x="17926" y="8088"/>
                    <a:pt x="19354" y="7939"/>
                  </a:cubicBezTo>
                  <a:lnTo>
                    <a:pt x="19354" y="19478"/>
                  </a:lnTo>
                  <a:cubicBezTo>
                    <a:pt x="19354" y="20057"/>
                    <a:pt x="19108" y="20558"/>
                    <a:pt x="18621" y="20973"/>
                  </a:cubicBezTo>
                  <a:cubicBezTo>
                    <a:pt x="18134" y="21393"/>
                    <a:pt x="17543" y="21600"/>
                    <a:pt x="16848" y="21600"/>
                  </a:cubicBezTo>
                  <a:lnTo>
                    <a:pt x="4752" y="21600"/>
                  </a:lnTo>
                  <a:cubicBezTo>
                    <a:pt x="4058" y="21600"/>
                    <a:pt x="3460" y="21396"/>
                    <a:pt x="2955" y="20978"/>
                  </a:cubicBezTo>
                  <a:cubicBezTo>
                    <a:pt x="2450" y="20570"/>
                    <a:pt x="2201" y="20069"/>
                    <a:pt x="2201" y="19478"/>
                  </a:cubicBezTo>
                  <a:lnTo>
                    <a:pt x="2201" y="7939"/>
                  </a:lnTo>
                  <a:cubicBezTo>
                    <a:pt x="3560" y="8088"/>
                    <a:pt x="4904" y="8183"/>
                    <a:pt x="6239" y="8229"/>
                  </a:cubicBezTo>
                  <a:cubicBezTo>
                    <a:pt x="7576" y="8273"/>
                    <a:pt x="8917" y="8296"/>
                    <a:pt x="10276" y="8296"/>
                  </a:cubicBezTo>
                  <a:lnTo>
                    <a:pt x="10813"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9"/>
                  </a:lnTo>
                  <a:cubicBezTo>
                    <a:pt x="5015" y="19006"/>
                    <a:pt x="5074" y="19127"/>
                    <a:pt x="5191" y="19225"/>
                  </a:cubicBezTo>
                  <a:cubicBezTo>
                    <a:pt x="5305" y="19320"/>
                    <a:pt x="5450" y="19369"/>
                    <a:pt x="5630" y="19369"/>
                  </a:cubicBezTo>
                  <a:lnTo>
                    <a:pt x="6277" y="19369"/>
                  </a:lnTo>
                  <a:cubicBezTo>
                    <a:pt x="6453" y="19369"/>
                    <a:pt x="6605" y="19320"/>
                    <a:pt x="6733" y="19231"/>
                  </a:cubicBezTo>
                  <a:cubicBezTo>
                    <a:pt x="6857" y="19138"/>
                    <a:pt x="6923" y="19015"/>
                    <a:pt x="6923" y="18859"/>
                  </a:cubicBezTo>
                  <a:lnTo>
                    <a:pt x="6923" y="10395"/>
                  </a:lnTo>
                  <a:close/>
                  <a:moveTo>
                    <a:pt x="8416" y="3141"/>
                  </a:moveTo>
                  <a:cubicBezTo>
                    <a:pt x="10006" y="3121"/>
                    <a:pt x="11608" y="3121"/>
                    <a:pt x="13232" y="3141"/>
                  </a:cubicBezTo>
                  <a:cubicBezTo>
                    <a:pt x="13232" y="3032"/>
                    <a:pt x="13243" y="2925"/>
                    <a:pt x="13267" y="2819"/>
                  </a:cubicBezTo>
                  <a:cubicBezTo>
                    <a:pt x="13287" y="2712"/>
                    <a:pt x="13287" y="2611"/>
                    <a:pt x="13267" y="2519"/>
                  </a:cubicBezTo>
                  <a:lnTo>
                    <a:pt x="13267" y="2315"/>
                  </a:lnTo>
                  <a:cubicBezTo>
                    <a:pt x="12880" y="2222"/>
                    <a:pt x="12472" y="2171"/>
                    <a:pt x="12043" y="2162"/>
                  </a:cubicBezTo>
                  <a:cubicBezTo>
                    <a:pt x="11611" y="2153"/>
                    <a:pt x="11203" y="2148"/>
                    <a:pt x="10820"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70" y="10395"/>
                  </a:moveTo>
                  <a:cubicBezTo>
                    <a:pt x="11770" y="10248"/>
                    <a:pt x="11708" y="10119"/>
                    <a:pt x="11583" y="10015"/>
                  </a:cubicBezTo>
                  <a:cubicBezTo>
                    <a:pt x="11452" y="9908"/>
                    <a:pt x="11300" y="9854"/>
                    <a:pt x="11124" y="9854"/>
                  </a:cubicBezTo>
                  <a:lnTo>
                    <a:pt x="10476" y="9854"/>
                  </a:lnTo>
                  <a:cubicBezTo>
                    <a:pt x="10300" y="9854"/>
                    <a:pt x="10151" y="9908"/>
                    <a:pt x="10037" y="10015"/>
                  </a:cubicBezTo>
                  <a:cubicBezTo>
                    <a:pt x="9923" y="10119"/>
                    <a:pt x="9865" y="10248"/>
                    <a:pt x="9865" y="10395"/>
                  </a:cubicBezTo>
                  <a:lnTo>
                    <a:pt x="9865" y="18859"/>
                  </a:lnTo>
                  <a:cubicBezTo>
                    <a:pt x="9865" y="19006"/>
                    <a:pt x="9920" y="19127"/>
                    <a:pt x="10030" y="19225"/>
                  </a:cubicBezTo>
                  <a:cubicBezTo>
                    <a:pt x="10141" y="19320"/>
                    <a:pt x="10286" y="19369"/>
                    <a:pt x="10476" y="19369"/>
                  </a:cubicBezTo>
                  <a:lnTo>
                    <a:pt x="11124" y="19369"/>
                  </a:lnTo>
                  <a:cubicBezTo>
                    <a:pt x="11300" y="19369"/>
                    <a:pt x="11452" y="19320"/>
                    <a:pt x="11583" y="19231"/>
                  </a:cubicBezTo>
                  <a:cubicBezTo>
                    <a:pt x="11708" y="19138"/>
                    <a:pt x="11770" y="19015"/>
                    <a:pt x="11770" y="18859"/>
                  </a:cubicBezTo>
                  <a:lnTo>
                    <a:pt x="11770" y="10395"/>
                  </a:lnTo>
                  <a:close/>
                  <a:moveTo>
                    <a:pt x="14684" y="18859"/>
                  </a:moveTo>
                  <a:cubicBezTo>
                    <a:pt x="14684" y="19006"/>
                    <a:pt x="14746" y="19127"/>
                    <a:pt x="14867" y="19225"/>
                  </a:cubicBezTo>
                  <a:cubicBezTo>
                    <a:pt x="14988" y="19320"/>
                    <a:pt x="15144" y="19369"/>
                    <a:pt x="15334" y="19369"/>
                  </a:cubicBezTo>
                  <a:lnTo>
                    <a:pt x="15980" y="19369"/>
                  </a:lnTo>
                  <a:cubicBezTo>
                    <a:pt x="16156" y="19369"/>
                    <a:pt x="16309" y="19320"/>
                    <a:pt x="16433" y="19231"/>
                  </a:cubicBezTo>
                  <a:cubicBezTo>
                    <a:pt x="16561" y="19138"/>
                    <a:pt x="16630" y="19015"/>
                    <a:pt x="16630" y="18859"/>
                  </a:cubicBezTo>
                  <a:lnTo>
                    <a:pt x="16630" y="10395"/>
                  </a:lnTo>
                  <a:cubicBezTo>
                    <a:pt x="16630" y="10248"/>
                    <a:pt x="16561" y="10119"/>
                    <a:pt x="16433" y="10015"/>
                  </a:cubicBezTo>
                  <a:cubicBezTo>
                    <a:pt x="16309" y="9908"/>
                    <a:pt x="16156" y="9854"/>
                    <a:pt x="15980" y="9854"/>
                  </a:cubicBezTo>
                  <a:lnTo>
                    <a:pt x="15334" y="9854"/>
                  </a:lnTo>
                  <a:cubicBezTo>
                    <a:pt x="15154" y="9854"/>
                    <a:pt x="15002" y="9908"/>
                    <a:pt x="14878" y="10015"/>
                  </a:cubicBezTo>
                  <a:cubicBezTo>
                    <a:pt x="14753" y="10119"/>
                    <a:pt x="14684" y="10248"/>
                    <a:pt x="14684" y="10395"/>
                  </a:cubicBezTo>
                  <a:lnTo>
                    <a:pt x="14684" y="18859"/>
                  </a:lnTo>
                  <a:close/>
                </a:path>
              </a:pathLst>
            </a:custGeom>
            <a:solidFill>
              <a:schemeClr val="accent3"/>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grpSp>
      <p:sp>
        <p:nvSpPr>
          <p:cNvPr id="46" name="TextBox 45">
            <a:extLst>
              <a:ext uri="{FF2B5EF4-FFF2-40B4-BE49-F238E27FC236}">
                <a16:creationId xmlns="" xmlns:a16="http://schemas.microsoft.com/office/drawing/2014/main" id="{5B122B02-2885-4934-A455-1560E60DE872}"/>
              </a:ext>
            </a:extLst>
          </p:cNvPr>
          <p:cNvSpPr txBox="1"/>
          <p:nvPr/>
        </p:nvSpPr>
        <p:spPr>
          <a:xfrm>
            <a:off x="4905576" y="1135051"/>
            <a:ext cx="2384003" cy="46166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eaLnBrk="1" hangingPunct="1"/>
            <a:r>
              <a:rPr lang="en-US" altLang="en-US" sz="2400" b="1" dirty="0" err="1">
                <a:solidFill>
                  <a:srgbClr val="CC0000"/>
                </a:solidFill>
                <a:cs typeface="Arial" panose="020B0604020202020204" pitchFamily="34" charset="0"/>
                <a:sym typeface="Arial" panose="020B0604020202020204" pitchFamily="34" charset="0"/>
              </a:rPr>
              <a:t>Tỷ</a:t>
            </a:r>
            <a:r>
              <a:rPr lang="en-US" altLang="en-US" sz="2400" b="1" dirty="0">
                <a:solidFill>
                  <a:srgbClr val="CC0000"/>
                </a:solidFill>
                <a:cs typeface="Arial" panose="020B0604020202020204" pitchFamily="34" charset="0"/>
                <a:sym typeface="Arial" panose="020B0604020202020204" pitchFamily="34" charset="0"/>
              </a:rPr>
              <a:t> </a:t>
            </a:r>
            <a:r>
              <a:rPr lang="en-US" altLang="en-US" sz="2400" b="1" dirty="0" err="1">
                <a:solidFill>
                  <a:srgbClr val="CC0000"/>
                </a:solidFill>
                <a:cs typeface="Arial" panose="020B0604020202020204" pitchFamily="34" charset="0"/>
                <a:sym typeface="Arial" panose="020B0604020202020204" pitchFamily="34" charset="0"/>
              </a:rPr>
              <a:t>suất</a:t>
            </a:r>
            <a:r>
              <a:rPr lang="en-US" altLang="en-US" sz="2400" b="1" dirty="0">
                <a:solidFill>
                  <a:srgbClr val="CC0000"/>
                </a:solidFill>
                <a:cs typeface="Arial" panose="020B0604020202020204" pitchFamily="34" charset="0"/>
                <a:sym typeface="Arial" panose="020B0604020202020204" pitchFamily="34" charset="0"/>
              </a:rPr>
              <a:t> </a:t>
            </a:r>
            <a:r>
              <a:rPr lang="en-US" altLang="en-US" sz="2400" b="1" dirty="0" err="1">
                <a:solidFill>
                  <a:srgbClr val="CC0000"/>
                </a:solidFill>
                <a:cs typeface="Arial" panose="020B0604020202020204" pitchFamily="34" charset="0"/>
                <a:sym typeface="Arial" panose="020B0604020202020204" pitchFamily="34" charset="0"/>
              </a:rPr>
              <a:t>lợi</a:t>
            </a:r>
            <a:r>
              <a:rPr lang="en-US" altLang="en-US" sz="2400" b="1" dirty="0">
                <a:solidFill>
                  <a:srgbClr val="CC0000"/>
                </a:solidFill>
                <a:cs typeface="Arial" panose="020B0604020202020204" pitchFamily="34" charset="0"/>
                <a:sym typeface="Arial" panose="020B0604020202020204" pitchFamily="34" charset="0"/>
              </a:rPr>
              <a:t> </a:t>
            </a:r>
            <a:r>
              <a:rPr lang="en-US" altLang="en-US" sz="2400" b="1" dirty="0" err="1">
                <a:solidFill>
                  <a:srgbClr val="CC0000"/>
                </a:solidFill>
                <a:cs typeface="Arial" panose="020B0604020202020204" pitchFamily="34" charset="0"/>
                <a:sym typeface="Arial" panose="020B0604020202020204" pitchFamily="34" charset="0"/>
              </a:rPr>
              <a:t>tức</a:t>
            </a:r>
            <a:r>
              <a:rPr lang="en-US" altLang="en-US" sz="2400" b="1" dirty="0">
                <a:solidFill>
                  <a:srgbClr val="000000"/>
                </a:solidFill>
                <a:cs typeface="Arial" panose="020B0604020202020204" pitchFamily="34" charset="0"/>
                <a:sym typeface="Arial" panose="020B0604020202020204" pitchFamily="34" charset="0"/>
              </a:rPr>
              <a:t> </a:t>
            </a:r>
          </a:p>
        </p:txBody>
      </p:sp>
      <p:sp>
        <p:nvSpPr>
          <p:cNvPr id="48" name="TextBox 47">
            <a:extLst>
              <a:ext uri="{FF2B5EF4-FFF2-40B4-BE49-F238E27FC236}">
                <a16:creationId xmlns="" xmlns:a16="http://schemas.microsoft.com/office/drawing/2014/main" id="{2AE06FED-B617-4D8C-AB29-FBBE3823C169}"/>
              </a:ext>
            </a:extLst>
          </p:cNvPr>
          <p:cNvSpPr txBox="1"/>
          <p:nvPr/>
        </p:nvSpPr>
        <p:spPr>
          <a:xfrm>
            <a:off x="1016000" y="1625675"/>
            <a:ext cx="10276114" cy="46166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eaLnBrk="1" hangingPunct="1"/>
            <a:r>
              <a:rPr lang="en-US" altLang="en-US" sz="2400" dirty="0" err="1">
                <a:solidFill>
                  <a:srgbClr val="000000"/>
                </a:solidFill>
                <a:cs typeface="Arial" panose="020B0604020202020204" pitchFamily="34" charset="0"/>
                <a:sym typeface="Arial" panose="020B0604020202020204" pitchFamily="34" charset="0"/>
              </a:rPr>
              <a:t>Là</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tỷ</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lệ</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phần</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trăm</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giữa</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tổng</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số</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lợi</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tức</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thu</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được</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và</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số</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tiền</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tư</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bản</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cho</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vay</a:t>
            </a:r>
            <a:endParaRPr lang="en-US" altLang="en-US" sz="2400" dirty="0">
              <a:solidFill>
                <a:srgbClr val="000000"/>
              </a:solidFill>
              <a:cs typeface="Arial" panose="020B0604020202020204" pitchFamily="34" charset="0"/>
              <a:sym typeface="Arial" panose="020B0604020202020204" pitchFamily="34" charset="0"/>
            </a:endParaRPr>
          </a:p>
        </p:txBody>
      </p:sp>
      <p:grpSp>
        <p:nvGrpSpPr>
          <p:cNvPr id="49" name="Group 21">
            <a:extLst>
              <a:ext uri="{FF2B5EF4-FFF2-40B4-BE49-F238E27FC236}">
                <a16:creationId xmlns="" xmlns:a16="http://schemas.microsoft.com/office/drawing/2014/main" id="{CEC0A4FD-176F-4C11-B2EA-DC74B9695F3C}"/>
              </a:ext>
            </a:extLst>
          </p:cNvPr>
          <p:cNvGrpSpPr>
            <a:grpSpLocks/>
          </p:cNvGrpSpPr>
          <p:nvPr/>
        </p:nvGrpSpPr>
        <p:grpSpPr bwMode="auto">
          <a:xfrm>
            <a:off x="2389871" y="2070045"/>
            <a:ext cx="6248400" cy="1030934"/>
            <a:chOff x="864" y="1552"/>
            <a:chExt cx="3936" cy="1232"/>
          </a:xfrm>
        </p:grpSpPr>
        <p:sp>
          <p:nvSpPr>
            <p:cNvPr id="50" name="Rectangle 20">
              <a:extLst>
                <a:ext uri="{FF2B5EF4-FFF2-40B4-BE49-F238E27FC236}">
                  <a16:creationId xmlns="" xmlns:a16="http://schemas.microsoft.com/office/drawing/2014/main" id="{51716752-35EA-4D29-AC4E-83FFB22B2378}"/>
                </a:ext>
              </a:extLst>
            </p:cNvPr>
            <p:cNvSpPr>
              <a:spLocks noChangeArrowheads="1"/>
            </p:cNvSpPr>
            <p:nvPr/>
          </p:nvSpPr>
          <p:spPr bwMode="auto">
            <a:xfrm>
              <a:off x="864" y="1632"/>
              <a:ext cx="3936" cy="1152"/>
            </a:xfrm>
            <a:prstGeom prst="rect">
              <a:avLst/>
            </a:prstGeom>
            <a:solidFill>
              <a:schemeClr val="bg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grpSp>
          <p:nvGrpSpPr>
            <p:cNvPr id="51" name="Group 12">
              <a:extLst>
                <a:ext uri="{FF2B5EF4-FFF2-40B4-BE49-F238E27FC236}">
                  <a16:creationId xmlns="" xmlns:a16="http://schemas.microsoft.com/office/drawing/2014/main" id="{91456A7A-6629-493F-B6D5-18968E930311}"/>
                </a:ext>
              </a:extLst>
            </p:cNvPr>
            <p:cNvGrpSpPr>
              <a:grpSpLocks/>
            </p:cNvGrpSpPr>
            <p:nvPr/>
          </p:nvGrpSpPr>
          <p:grpSpPr bwMode="auto">
            <a:xfrm>
              <a:off x="1018" y="1552"/>
              <a:ext cx="3562" cy="1168"/>
              <a:chOff x="2314" y="1120"/>
              <a:chExt cx="3562" cy="1168"/>
            </a:xfrm>
          </p:grpSpPr>
          <p:sp>
            <p:nvSpPr>
              <p:cNvPr id="52" name="Line 13">
                <a:extLst>
                  <a:ext uri="{FF2B5EF4-FFF2-40B4-BE49-F238E27FC236}">
                    <a16:creationId xmlns="" xmlns:a16="http://schemas.microsoft.com/office/drawing/2014/main" id="{B032F0CC-9D67-4231-8322-19FC4056D231}"/>
                  </a:ext>
                </a:extLst>
              </p:cNvPr>
              <p:cNvSpPr>
                <a:spLocks noChangeShapeType="1"/>
              </p:cNvSpPr>
              <p:nvPr/>
            </p:nvSpPr>
            <p:spPr bwMode="auto">
              <a:xfrm>
                <a:off x="3120" y="1728"/>
                <a:ext cx="172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 name="Line 14">
                <a:extLst>
                  <a:ext uri="{FF2B5EF4-FFF2-40B4-BE49-F238E27FC236}">
                    <a16:creationId xmlns="" xmlns:a16="http://schemas.microsoft.com/office/drawing/2014/main" id="{16C86C8B-0FAA-4847-A553-2A5E6151BF74}"/>
                  </a:ext>
                </a:extLst>
              </p:cNvPr>
              <p:cNvSpPr>
                <a:spLocks noChangeShapeType="1"/>
              </p:cNvSpPr>
              <p:nvPr/>
            </p:nvSpPr>
            <p:spPr bwMode="auto">
              <a:xfrm>
                <a:off x="2784" y="1680"/>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 name="Line 15">
                <a:extLst>
                  <a:ext uri="{FF2B5EF4-FFF2-40B4-BE49-F238E27FC236}">
                    <a16:creationId xmlns="" xmlns:a16="http://schemas.microsoft.com/office/drawing/2014/main" id="{A7617033-04F7-4A0A-894F-A5886D752D6A}"/>
                  </a:ext>
                </a:extLst>
              </p:cNvPr>
              <p:cNvSpPr>
                <a:spLocks noChangeShapeType="1"/>
              </p:cNvSpPr>
              <p:nvPr/>
            </p:nvSpPr>
            <p:spPr bwMode="auto">
              <a:xfrm>
                <a:off x="2784" y="1776"/>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 name="Text Box 16">
                <a:extLst>
                  <a:ext uri="{FF2B5EF4-FFF2-40B4-BE49-F238E27FC236}">
                    <a16:creationId xmlns="" xmlns:a16="http://schemas.microsoft.com/office/drawing/2014/main" id="{81FA24EE-A1FD-4DA7-8E6F-CEC66F9147ED}"/>
                  </a:ext>
                </a:extLst>
              </p:cNvPr>
              <p:cNvSpPr txBox="1">
                <a:spLocks noChangeArrowheads="1"/>
              </p:cNvSpPr>
              <p:nvPr/>
            </p:nvSpPr>
            <p:spPr bwMode="auto">
              <a:xfrm>
                <a:off x="2314" y="1397"/>
                <a:ext cx="384" cy="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800" b="1" dirty="0">
                    <a:solidFill>
                      <a:srgbClr val="002060"/>
                    </a:solidFill>
                  </a:rPr>
                  <a:t>Z’</a:t>
                </a:r>
              </a:p>
            </p:txBody>
          </p:sp>
          <p:sp>
            <p:nvSpPr>
              <p:cNvPr id="56" name="Text Box 17">
                <a:extLst>
                  <a:ext uri="{FF2B5EF4-FFF2-40B4-BE49-F238E27FC236}">
                    <a16:creationId xmlns="" xmlns:a16="http://schemas.microsoft.com/office/drawing/2014/main" id="{0BD8D420-5B5E-402F-9D7A-AFC920F561AE}"/>
                  </a:ext>
                </a:extLst>
              </p:cNvPr>
              <p:cNvSpPr txBox="1">
                <a:spLocks noChangeArrowheads="1"/>
              </p:cNvSpPr>
              <p:nvPr/>
            </p:nvSpPr>
            <p:spPr bwMode="auto">
              <a:xfrm>
                <a:off x="3855" y="1120"/>
                <a:ext cx="273" cy="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800" b="1" dirty="0">
                    <a:solidFill>
                      <a:srgbClr val="002060"/>
                    </a:solidFill>
                  </a:rPr>
                  <a:t>Z</a:t>
                </a:r>
              </a:p>
            </p:txBody>
          </p:sp>
          <p:sp>
            <p:nvSpPr>
              <p:cNvPr id="57" name="Text Box 18">
                <a:extLst>
                  <a:ext uri="{FF2B5EF4-FFF2-40B4-BE49-F238E27FC236}">
                    <a16:creationId xmlns="" xmlns:a16="http://schemas.microsoft.com/office/drawing/2014/main" id="{A93E302E-EAAC-4F6D-8B2D-392415E22E3C}"/>
                  </a:ext>
                </a:extLst>
              </p:cNvPr>
              <p:cNvSpPr txBox="1">
                <a:spLocks noChangeArrowheads="1"/>
              </p:cNvSpPr>
              <p:nvPr/>
            </p:nvSpPr>
            <p:spPr bwMode="auto">
              <a:xfrm>
                <a:off x="2688" y="1824"/>
                <a:ext cx="2592"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dirty="0" err="1">
                    <a:solidFill>
                      <a:srgbClr val="002060"/>
                    </a:solidFill>
                    <a:latin typeface="Times New Roman" panose="02020603050405020304" pitchFamily="18" charset="0"/>
                  </a:rPr>
                  <a:t>Tổng</a:t>
                </a:r>
                <a:r>
                  <a:rPr lang="en-US" altLang="en-US" sz="2400" b="1" dirty="0">
                    <a:solidFill>
                      <a:srgbClr val="002060"/>
                    </a:solidFill>
                    <a:latin typeface="Times New Roman" panose="02020603050405020304" pitchFamily="18" charset="0"/>
                  </a:rPr>
                  <a:t> </a:t>
                </a:r>
                <a:r>
                  <a:rPr lang="en-US" altLang="en-US" sz="2400" b="1" dirty="0" err="1">
                    <a:solidFill>
                      <a:srgbClr val="002060"/>
                    </a:solidFill>
                    <a:latin typeface="Times New Roman" panose="02020603050405020304" pitchFamily="18" charset="0"/>
                  </a:rPr>
                  <a:t>tư</a:t>
                </a:r>
                <a:r>
                  <a:rPr lang="en-US" altLang="en-US" sz="2400" b="1" dirty="0">
                    <a:solidFill>
                      <a:srgbClr val="002060"/>
                    </a:solidFill>
                    <a:latin typeface="Times New Roman" panose="02020603050405020304" pitchFamily="18" charset="0"/>
                  </a:rPr>
                  <a:t> </a:t>
                </a:r>
                <a:r>
                  <a:rPr lang="en-US" altLang="en-US" sz="2400" b="1" dirty="0" err="1">
                    <a:solidFill>
                      <a:srgbClr val="002060"/>
                    </a:solidFill>
                    <a:latin typeface="Times New Roman" panose="02020603050405020304" pitchFamily="18" charset="0"/>
                  </a:rPr>
                  <a:t>bản</a:t>
                </a:r>
                <a:r>
                  <a:rPr lang="en-US" altLang="en-US" sz="2400" b="1" dirty="0">
                    <a:solidFill>
                      <a:srgbClr val="002060"/>
                    </a:solidFill>
                    <a:latin typeface="Times New Roman" panose="02020603050405020304" pitchFamily="18" charset="0"/>
                  </a:rPr>
                  <a:t> </a:t>
                </a:r>
                <a:r>
                  <a:rPr lang="en-US" altLang="en-US" sz="2400" b="1" dirty="0" err="1">
                    <a:solidFill>
                      <a:srgbClr val="002060"/>
                    </a:solidFill>
                    <a:latin typeface="Times New Roman" panose="02020603050405020304" pitchFamily="18" charset="0"/>
                  </a:rPr>
                  <a:t>cho</a:t>
                </a:r>
                <a:r>
                  <a:rPr lang="en-US" altLang="en-US" sz="2400" b="1" dirty="0">
                    <a:solidFill>
                      <a:srgbClr val="002060"/>
                    </a:solidFill>
                    <a:latin typeface="Times New Roman" panose="02020603050405020304" pitchFamily="18" charset="0"/>
                  </a:rPr>
                  <a:t> </a:t>
                </a:r>
                <a:r>
                  <a:rPr lang="en-US" altLang="en-US" sz="2400" b="1" dirty="0" err="1">
                    <a:solidFill>
                      <a:srgbClr val="002060"/>
                    </a:solidFill>
                    <a:latin typeface="Times New Roman" panose="02020603050405020304" pitchFamily="18" charset="0"/>
                  </a:rPr>
                  <a:t>vay</a:t>
                </a:r>
                <a:endParaRPr lang="en-US" altLang="en-US" sz="2400" b="1" dirty="0">
                  <a:solidFill>
                    <a:srgbClr val="002060"/>
                  </a:solidFill>
                  <a:latin typeface="Times New Roman" panose="02020603050405020304" pitchFamily="18" charset="0"/>
                </a:endParaRPr>
              </a:p>
            </p:txBody>
          </p:sp>
          <p:sp>
            <p:nvSpPr>
              <p:cNvPr id="58" name="Text Box 19">
                <a:extLst>
                  <a:ext uri="{FF2B5EF4-FFF2-40B4-BE49-F238E27FC236}">
                    <a16:creationId xmlns="" xmlns:a16="http://schemas.microsoft.com/office/drawing/2014/main" id="{C1056A08-90F5-444A-BB79-46FD4C5A384B}"/>
                  </a:ext>
                </a:extLst>
              </p:cNvPr>
              <p:cNvSpPr txBox="1">
                <a:spLocks noChangeArrowheads="1"/>
              </p:cNvSpPr>
              <p:nvPr/>
            </p:nvSpPr>
            <p:spPr bwMode="auto">
              <a:xfrm>
                <a:off x="4916" y="1323"/>
                <a:ext cx="960" cy="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800" b="1" dirty="0">
                    <a:solidFill>
                      <a:srgbClr val="002060"/>
                    </a:solidFill>
                  </a:rPr>
                  <a:t>x100%</a:t>
                </a:r>
              </a:p>
            </p:txBody>
          </p:sp>
        </p:grpSp>
      </p:grpSp>
      <p:sp>
        <p:nvSpPr>
          <p:cNvPr id="60" name="TextBox 59">
            <a:extLst>
              <a:ext uri="{FF2B5EF4-FFF2-40B4-BE49-F238E27FC236}">
                <a16:creationId xmlns="" xmlns:a16="http://schemas.microsoft.com/office/drawing/2014/main" id="{6AF9A8BF-3B6E-4C2C-BDF6-04F2493FD7EB}"/>
              </a:ext>
            </a:extLst>
          </p:cNvPr>
          <p:cNvSpPr txBox="1"/>
          <p:nvPr/>
        </p:nvSpPr>
        <p:spPr>
          <a:xfrm>
            <a:off x="2671625" y="3130809"/>
            <a:ext cx="6096000" cy="40011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eaLnBrk="1" hangingPunct="1">
              <a:buFont typeface="Wingdings" panose="05000000000000000000" pitchFamily="2" charset="2"/>
              <a:buNone/>
            </a:pPr>
            <a:r>
              <a:rPr lang="en-US" altLang="en-US" sz="2000" dirty="0" err="1">
                <a:solidFill>
                  <a:srgbClr val="000000"/>
                </a:solidFill>
                <a:cs typeface="Arial" panose="020B0604020202020204" pitchFamily="34" charset="0"/>
                <a:sym typeface="Arial" panose="020B0604020202020204" pitchFamily="34" charset="0"/>
              </a:rPr>
              <a:t>Tỷ</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suất</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lợi</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tức</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vận</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động</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trong</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giới</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hạn</a:t>
            </a:r>
            <a:r>
              <a:rPr lang="en-US" altLang="en-US" sz="2000" dirty="0">
                <a:solidFill>
                  <a:srgbClr val="000000"/>
                </a:solidFill>
                <a:cs typeface="Arial" panose="020B0604020202020204" pitchFamily="34" charset="0"/>
                <a:sym typeface="Arial" panose="020B0604020202020204" pitchFamily="34" charset="0"/>
              </a:rPr>
              <a:t>: 0 &lt; z' &lt; </a:t>
            </a:r>
          </a:p>
        </p:txBody>
      </p:sp>
      <p:sp>
        <p:nvSpPr>
          <p:cNvPr id="61" name="Text Box 22">
            <a:extLst>
              <a:ext uri="{FF2B5EF4-FFF2-40B4-BE49-F238E27FC236}">
                <a16:creationId xmlns="" xmlns:a16="http://schemas.microsoft.com/office/drawing/2014/main" id="{982DD78F-16FA-4C1F-AF73-C09840B55382}"/>
              </a:ext>
            </a:extLst>
          </p:cNvPr>
          <p:cNvSpPr txBox="1">
            <a:spLocks noChangeArrowheads="1"/>
          </p:cNvSpPr>
          <p:nvPr/>
        </p:nvSpPr>
        <p:spPr bwMode="auto">
          <a:xfrm>
            <a:off x="7883520" y="3051057"/>
            <a:ext cx="10668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2800" b="1" dirty="0">
                <a:latin typeface="Times New Roman" panose="02020603050405020304" pitchFamily="18" charset="0"/>
              </a:rPr>
              <a:t>p’</a:t>
            </a:r>
          </a:p>
        </p:txBody>
      </p:sp>
      <p:sp>
        <p:nvSpPr>
          <p:cNvPr id="62" name="Line 23">
            <a:extLst>
              <a:ext uri="{FF2B5EF4-FFF2-40B4-BE49-F238E27FC236}">
                <a16:creationId xmlns="" xmlns:a16="http://schemas.microsoft.com/office/drawing/2014/main" id="{B5A9E997-7021-439F-926E-2B398AEAA9DC}"/>
              </a:ext>
            </a:extLst>
          </p:cNvPr>
          <p:cNvSpPr>
            <a:spLocks noChangeShapeType="1"/>
          </p:cNvSpPr>
          <p:nvPr/>
        </p:nvSpPr>
        <p:spPr bwMode="auto">
          <a:xfrm flipH="1">
            <a:off x="8186057" y="3130810"/>
            <a:ext cx="36285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 name="TextBox 63">
            <a:extLst>
              <a:ext uri="{FF2B5EF4-FFF2-40B4-BE49-F238E27FC236}">
                <a16:creationId xmlns="" xmlns:a16="http://schemas.microsoft.com/office/drawing/2014/main" id="{0D97ABF6-A8E3-4780-8A22-05F34C256A37}"/>
              </a:ext>
            </a:extLst>
          </p:cNvPr>
          <p:cNvSpPr txBox="1"/>
          <p:nvPr/>
        </p:nvSpPr>
        <p:spPr>
          <a:xfrm>
            <a:off x="2961693" y="6341326"/>
            <a:ext cx="6678986" cy="46166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eaLnBrk="1" hangingPunct="1">
              <a:spcBef>
                <a:spcPct val="20000"/>
              </a:spcBef>
              <a:buClr>
                <a:schemeClr val="folHlink"/>
              </a:buClr>
              <a:buSzPct val="60000"/>
              <a:buFont typeface="Wingdings" panose="05000000000000000000" pitchFamily="2" charset="2"/>
              <a:buNone/>
              <a:defRPr/>
            </a:pPr>
            <a:r>
              <a:rPr lang="en-US" sz="2400" b="1" dirty="0" err="1">
                <a:solidFill>
                  <a:srgbClr val="0033CC"/>
                </a:solidFill>
                <a:latin typeface="Arial" panose="020B0604020202020204" pitchFamily="34" charset="0"/>
                <a:cs typeface="Arial" panose="020B0604020202020204" pitchFamily="34" charset="0"/>
              </a:rPr>
              <a:t>Các</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nhân</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tố</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ảnh</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hưởng</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đến</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tỷ</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suất</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lợi</a:t>
            </a:r>
            <a:r>
              <a:rPr lang="en-US" sz="2400" b="1" i="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tức</a:t>
            </a:r>
            <a:endParaRPr lang="en-US" sz="2400" b="1" dirty="0">
              <a:solidFill>
                <a:srgbClr val="0033CC"/>
              </a:solidFill>
              <a:latin typeface="Arial" panose="020B0604020202020204" pitchFamily="34" charset="0"/>
              <a:cs typeface="Arial" panose="020B0604020202020204" pitchFamily="34" charset="0"/>
            </a:endParaRPr>
          </a:p>
        </p:txBody>
      </p:sp>
      <p:sp>
        <p:nvSpPr>
          <p:cNvPr id="66" name="TextBox 65">
            <a:extLst>
              <a:ext uri="{FF2B5EF4-FFF2-40B4-BE49-F238E27FC236}">
                <a16:creationId xmlns="" xmlns:a16="http://schemas.microsoft.com/office/drawing/2014/main" id="{0D427A24-6ABE-4114-B253-2C4C03DDB369}"/>
              </a:ext>
            </a:extLst>
          </p:cNvPr>
          <p:cNvSpPr txBox="1"/>
          <p:nvPr/>
        </p:nvSpPr>
        <p:spPr>
          <a:xfrm>
            <a:off x="4758436" y="3617759"/>
            <a:ext cx="2753078" cy="76944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sz="2200" b="1" dirty="0" err="1">
                <a:solidFill>
                  <a:srgbClr val="FF0066"/>
                </a:solidFill>
                <a:latin typeface="Arial" panose="020B0604020202020204" pitchFamily="34" charset="0"/>
                <a:cs typeface="Arial" panose="020B0604020202020204" pitchFamily="34" charset="0"/>
              </a:rPr>
              <a:t>Tỷ</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suất</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lợi</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nhuận</a:t>
            </a:r>
            <a:endParaRPr lang="en-US" sz="2200" b="1" dirty="0">
              <a:solidFill>
                <a:srgbClr val="FF0066"/>
              </a:solidFill>
              <a:latin typeface="Arial" panose="020B0604020202020204" pitchFamily="34" charset="0"/>
              <a:cs typeface="Arial" panose="020B0604020202020204" pitchFamily="34" charset="0"/>
            </a:endParaRPr>
          </a:p>
          <a:p>
            <a:pPr algn="ct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bình</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quân</a:t>
            </a:r>
            <a:endParaRPr lang="en-US" sz="2200" b="1" dirty="0">
              <a:solidFill>
                <a:srgbClr val="FF0066"/>
              </a:solidFill>
              <a:latin typeface="Arial" panose="020B0604020202020204" pitchFamily="34" charset="0"/>
              <a:cs typeface="Arial" panose="020B0604020202020204" pitchFamily="34" charset="0"/>
            </a:endParaRPr>
          </a:p>
        </p:txBody>
      </p:sp>
      <p:sp>
        <p:nvSpPr>
          <p:cNvPr id="68" name="TextBox 67">
            <a:extLst>
              <a:ext uri="{FF2B5EF4-FFF2-40B4-BE49-F238E27FC236}">
                <a16:creationId xmlns="" xmlns:a16="http://schemas.microsoft.com/office/drawing/2014/main" id="{3749FBAD-53BD-4D2A-8D9D-C42AD683BCAE}"/>
              </a:ext>
            </a:extLst>
          </p:cNvPr>
          <p:cNvSpPr txBox="1"/>
          <p:nvPr/>
        </p:nvSpPr>
        <p:spPr>
          <a:xfrm>
            <a:off x="7883519" y="4342485"/>
            <a:ext cx="3015557" cy="76944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sz="2200" b="1" dirty="0">
                <a:solidFill>
                  <a:srgbClr val="006600"/>
                </a:solidFill>
                <a:latin typeface="Arial" panose="020B0604020202020204" pitchFamily="34" charset="0"/>
                <a:cs typeface="Arial" panose="020B0604020202020204" pitchFamily="34" charset="0"/>
              </a:rPr>
              <a:t>Quan </a:t>
            </a:r>
            <a:r>
              <a:rPr lang="en-US" sz="2200" b="1" dirty="0" err="1">
                <a:solidFill>
                  <a:srgbClr val="006600"/>
                </a:solidFill>
                <a:latin typeface="Arial" panose="020B0604020202020204" pitchFamily="34" charset="0"/>
                <a:cs typeface="Arial" panose="020B0604020202020204" pitchFamily="34" charset="0"/>
              </a:rPr>
              <a:t>hệ</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cung</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cầu</a:t>
            </a:r>
            <a:endParaRPr lang="en-US" sz="2200" b="1" dirty="0">
              <a:solidFill>
                <a:srgbClr val="006600"/>
              </a:solidFill>
              <a:latin typeface="Arial" panose="020B0604020202020204" pitchFamily="34" charset="0"/>
              <a:cs typeface="Arial" panose="020B0604020202020204" pitchFamily="34" charset="0"/>
            </a:endParaRPr>
          </a:p>
          <a:p>
            <a:pPr algn="ct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về</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tư</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bản</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cho</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vay</a:t>
            </a:r>
            <a:endParaRPr lang="en-US" sz="2200" b="1" dirty="0">
              <a:solidFill>
                <a:srgbClr val="006600"/>
              </a:solidFill>
              <a:latin typeface="Arial" panose="020B0604020202020204" pitchFamily="34" charset="0"/>
              <a:cs typeface="Arial" panose="020B0604020202020204" pitchFamily="34" charset="0"/>
            </a:endParaRPr>
          </a:p>
        </p:txBody>
      </p:sp>
      <p:sp>
        <p:nvSpPr>
          <p:cNvPr id="70" name="TextBox 69">
            <a:extLst>
              <a:ext uri="{FF2B5EF4-FFF2-40B4-BE49-F238E27FC236}">
                <a16:creationId xmlns="" xmlns:a16="http://schemas.microsoft.com/office/drawing/2014/main" id="{9DB56378-DD21-4648-A5FC-6F4A42846BDA}"/>
              </a:ext>
            </a:extLst>
          </p:cNvPr>
          <p:cNvSpPr txBox="1"/>
          <p:nvPr/>
        </p:nvSpPr>
        <p:spPr>
          <a:xfrm>
            <a:off x="1227544" y="4270932"/>
            <a:ext cx="3360486" cy="113877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eaLnBrk="1" hangingPunct="1">
              <a:spcBef>
                <a:spcPct val="20000"/>
              </a:spcBef>
              <a:buClr>
                <a:schemeClr val="folHlink"/>
              </a:buClr>
              <a:buSzPct val="60000"/>
              <a:buFont typeface="Wingdings" panose="05000000000000000000" pitchFamily="2" charset="2"/>
              <a:buNone/>
              <a:defRPr/>
            </a:pPr>
            <a:r>
              <a:rPr lang="en-US" sz="2200" b="1" dirty="0" err="1">
                <a:solidFill>
                  <a:srgbClr val="663300"/>
                </a:solidFill>
                <a:latin typeface="Arial" panose="020B0604020202020204" pitchFamily="34" charset="0"/>
                <a:cs typeface="Arial" panose="020B0604020202020204" pitchFamily="34" charset="0"/>
              </a:rPr>
              <a:t>Giới</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hạn</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tối</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đa</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của</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tỷ</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suất</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lợi</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tức</a:t>
            </a:r>
            <a:r>
              <a:rPr lang="en-US" sz="2200" b="1" dirty="0">
                <a:solidFill>
                  <a:srgbClr val="663300"/>
                </a:solidFill>
                <a:latin typeface="Arial" panose="020B0604020202020204" pitchFamily="34" charset="0"/>
                <a:cs typeface="Arial" panose="020B0604020202020204" pitchFamily="34" charset="0"/>
              </a:rPr>
              <a:t>:</a:t>
            </a:r>
          </a:p>
          <a:p>
            <a:pPr algn="ctr" eaLnBrk="1" hangingPunct="1">
              <a:spcBef>
                <a:spcPct val="20000"/>
              </a:spcBef>
              <a:buClr>
                <a:schemeClr val="folHlink"/>
              </a:buClr>
              <a:buSzPct val="60000"/>
              <a:buFont typeface="Wingdings" panose="05000000000000000000" pitchFamily="2" charset="2"/>
              <a:buNone/>
              <a:defRPr/>
            </a:pPr>
            <a:r>
              <a:rPr lang="en-US" sz="2000" b="1" dirty="0">
                <a:solidFill>
                  <a:srgbClr val="663300"/>
                </a:solidFill>
                <a:latin typeface="Arial" panose="020B0604020202020204" pitchFamily="34" charset="0"/>
                <a:cs typeface="Arial" panose="020B0604020202020204" pitchFamily="34" charset="0"/>
              </a:rPr>
              <a:t>                z’&lt;   </a:t>
            </a:r>
          </a:p>
        </p:txBody>
      </p:sp>
      <p:grpSp>
        <p:nvGrpSpPr>
          <p:cNvPr id="71" name="Group 8">
            <a:extLst>
              <a:ext uri="{FF2B5EF4-FFF2-40B4-BE49-F238E27FC236}">
                <a16:creationId xmlns="" xmlns:a16="http://schemas.microsoft.com/office/drawing/2014/main" id="{1ACB94FA-A8D9-47AE-85FB-D6B18CE82052}"/>
              </a:ext>
            </a:extLst>
          </p:cNvPr>
          <p:cNvGrpSpPr>
            <a:grpSpLocks/>
          </p:cNvGrpSpPr>
          <p:nvPr/>
        </p:nvGrpSpPr>
        <p:grpSpPr bwMode="auto">
          <a:xfrm>
            <a:off x="3778356" y="5028649"/>
            <a:ext cx="594454" cy="473540"/>
            <a:chOff x="3792" y="3648"/>
            <a:chExt cx="672" cy="327"/>
          </a:xfrm>
        </p:grpSpPr>
        <p:sp>
          <p:nvSpPr>
            <p:cNvPr id="72" name="Text Box 9">
              <a:extLst>
                <a:ext uri="{FF2B5EF4-FFF2-40B4-BE49-F238E27FC236}">
                  <a16:creationId xmlns="" xmlns:a16="http://schemas.microsoft.com/office/drawing/2014/main" id="{68602D75-B429-49E2-8B54-13B4BD7A9D10}"/>
                </a:ext>
              </a:extLst>
            </p:cNvPr>
            <p:cNvSpPr txBox="1">
              <a:spLocks noChangeArrowheads="1"/>
            </p:cNvSpPr>
            <p:nvPr/>
          </p:nvSpPr>
          <p:spPr bwMode="auto">
            <a:xfrm>
              <a:off x="3792" y="3648"/>
              <a:ext cx="672"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2800" b="1" dirty="0">
                  <a:latin typeface="Times New Roman" panose="02020603050405020304" pitchFamily="18" charset="0"/>
                </a:rPr>
                <a:t>p’</a:t>
              </a:r>
            </a:p>
          </p:txBody>
        </p:sp>
        <p:sp>
          <p:nvSpPr>
            <p:cNvPr id="73" name="Line 10">
              <a:extLst>
                <a:ext uri="{FF2B5EF4-FFF2-40B4-BE49-F238E27FC236}">
                  <a16:creationId xmlns="" xmlns:a16="http://schemas.microsoft.com/office/drawing/2014/main" id="{F0E5F395-4075-4EB3-AC09-7D52343D78C5}"/>
                </a:ext>
              </a:extLst>
            </p:cNvPr>
            <p:cNvSpPr>
              <a:spLocks noChangeShapeType="1"/>
            </p:cNvSpPr>
            <p:nvPr/>
          </p:nvSpPr>
          <p:spPr bwMode="auto">
            <a:xfrm>
              <a:off x="3984" y="3696"/>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pic>
        <p:nvPicPr>
          <p:cNvPr id="2050" name="Picture 2">
            <a:extLst>
              <a:ext uri="{FF2B5EF4-FFF2-40B4-BE49-F238E27FC236}">
                <a16:creationId xmlns="" xmlns:a16="http://schemas.microsoft.com/office/drawing/2014/main" id="{AB0F5E2E-4D5B-4A76-A313-C68E8B6F699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4672985">
            <a:off x="118156" y="219094"/>
            <a:ext cx="1154112"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 name="Picture 3">
            <a:extLst>
              <a:ext uri="{FF2B5EF4-FFF2-40B4-BE49-F238E27FC236}">
                <a16:creationId xmlns="" xmlns:a16="http://schemas.microsoft.com/office/drawing/2014/main" id="{B5DF76E7-C7DD-419B-90FE-0D0F7257EDE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2046577">
            <a:off x="10929850" y="5637299"/>
            <a:ext cx="1130300" cy="94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3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777344545"/>
      </p:ext>
    </p:extLst>
  </p:cSld>
  <p:clrMapOvr>
    <a:masterClrMapping/>
  </p:clrMapOvr>
  <mc:AlternateContent xmlns:mc="http://schemas.openxmlformats.org/markup-compatibility/2006" xmlns:p14="http://schemas.microsoft.com/office/powerpoint/2010/main">
    <mc:Choice Requires="p14">
      <p:transition spd="slow" p14:dur="1200" advClick="0" advTm="3000">
        <p:push dir="u"/>
      </p:transition>
    </mc:Choice>
    <mc:Fallback xmlns="" xmlns:m="http://schemas.openxmlformats.org/officeDocument/2006/math" xmlns:a14="http://schemas.microsoft.com/office/drawing/2010/main">
      <p:transition spd="slow">
        <p:fade/>
      </p:transition>
    </mc:Fallback>
  </mc:AlternateContent>
  <p:timing>
    <p:tnLst>
      <p:par>
        <p:cTn id="1" dur="indefinite" restart="never" fill="hold"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1000"/>
                                        <p:tgtEl>
                                          <p:spTgt spid="48"/>
                                        </p:tgtEl>
                                      </p:cBhvr>
                                    </p:animEffect>
                                    <p:anim calcmode="lin" valueType="num">
                                      <p:cBhvr>
                                        <p:cTn id="16" dur="1000" fill="hold"/>
                                        <p:tgtEl>
                                          <p:spTgt spid="48"/>
                                        </p:tgtEl>
                                        <p:attrNameLst>
                                          <p:attrName>ppt_x</p:attrName>
                                        </p:attrNameLst>
                                      </p:cBhvr>
                                      <p:tavLst>
                                        <p:tav tm="0">
                                          <p:val>
                                            <p:strVal val="#ppt_x"/>
                                          </p:val>
                                        </p:tav>
                                        <p:tav tm="100000">
                                          <p:val>
                                            <p:strVal val="#ppt_x"/>
                                          </p:val>
                                        </p:tav>
                                      </p:tavLst>
                                    </p:anim>
                                    <p:anim calcmode="lin" valueType="num">
                                      <p:cBhvr>
                                        <p:cTn id="17" dur="1000" fill="hold"/>
                                        <p:tgtEl>
                                          <p:spTgt spid="48"/>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nodeType="click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fade">
                                      <p:cBhvr>
                                        <p:cTn id="22" dur="1000"/>
                                        <p:tgtEl>
                                          <p:spTgt spid="49"/>
                                        </p:tgtEl>
                                      </p:cBhvr>
                                    </p:animEffect>
                                    <p:anim calcmode="lin" valueType="num">
                                      <p:cBhvr>
                                        <p:cTn id="23" dur="1000" fill="hold"/>
                                        <p:tgtEl>
                                          <p:spTgt spid="49"/>
                                        </p:tgtEl>
                                        <p:attrNameLst>
                                          <p:attrName>ppt_x</p:attrName>
                                        </p:attrNameLst>
                                      </p:cBhvr>
                                      <p:tavLst>
                                        <p:tav tm="0">
                                          <p:val>
                                            <p:strVal val="#ppt_x"/>
                                          </p:val>
                                        </p:tav>
                                        <p:tav tm="100000">
                                          <p:val>
                                            <p:strVal val="#ppt_x"/>
                                          </p:val>
                                        </p:tav>
                                      </p:tavLst>
                                    </p:anim>
                                    <p:anim calcmode="lin" valueType="num">
                                      <p:cBhvr>
                                        <p:cTn id="24"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0"/>
                                        </p:tgtEl>
                                        <p:attrNameLst>
                                          <p:attrName>style.visibility</p:attrName>
                                        </p:attrNameLst>
                                      </p:cBhvr>
                                      <p:to>
                                        <p:strVal val="visible"/>
                                      </p:to>
                                    </p:set>
                                    <p:animEffect transition="in" filter="fade">
                                      <p:cBhvr>
                                        <p:cTn id="29" dur="1000"/>
                                        <p:tgtEl>
                                          <p:spTgt spid="60"/>
                                        </p:tgtEl>
                                      </p:cBhvr>
                                    </p:animEffect>
                                    <p:anim calcmode="lin" valueType="num">
                                      <p:cBhvr>
                                        <p:cTn id="30" dur="1000" fill="hold"/>
                                        <p:tgtEl>
                                          <p:spTgt spid="60"/>
                                        </p:tgtEl>
                                        <p:attrNameLst>
                                          <p:attrName>ppt_x</p:attrName>
                                        </p:attrNameLst>
                                      </p:cBhvr>
                                      <p:tavLst>
                                        <p:tav tm="0">
                                          <p:val>
                                            <p:strVal val="#ppt_x"/>
                                          </p:val>
                                        </p:tav>
                                        <p:tav tm="100000">
                                          <p:val>
                                            <p:strVal val="#ppt_x"/>
                                          </p:val>
                                        </p:tav>
                                      </p:tavLst>
                                    </p:anim>
                                    <p:anim calcmode="lin" valueType="num">
                                      <p:cBhvr>
                                        <p:cTn id="31" dur="1000" fill="hold"/>
                                        <p:tgtEl>
                                          <p:spTgt spid="60"/>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61"/>
                                        </p:tgtEl>
                                        <p:attrNameLst>
                                          <p:attrName>style.visibility</p:attrName>
                                        </p:attrNameLst>
                                      </p:cBhvr>
                                      <p:to>
                                        <p:strVal val="visible"/>
                                      </p:to>
                                    </p:set>
                                    <p:animEffect transition="in" filter="fade">
                                      <p:cBhvr>
                                        <p:cTn id="34" dur="1000"/>
                                        <p:tgtEl>
                                          <p:spTgt spid="61"/>
                                        </p:tgtEl>
                                      </p:cBhvr>
                                    </p:animEffect>
                                    <p:anim calcmode="lin" valueType="num">
                                      <p:cBhvr>
                                        <p:cTn id="35" dur="1000" fill="hold"/>
                                        <p:tgtEl>
                                          <p:spTgt spid="61"/>
                                        </p:tgtEl>
                                        <p:attrNameLst>
                                          <p:attrName>ppt_x</p:attrName>
                                        </p:attrNameLst>
                                      </p:cBhvr>
                                      <p:tavLst>
                                        <p:tav tm="0">
                                          <p:val>
                                            <p:strVal val="#ppt_x"/>
                                          </p:val>
                                        </p:tav>
                                        <p:tav tm="100000">
                                          <p:val>
                                            <p:strVal val="#ppt_x"/>
                                          </p:val>
                                        </p:tav>
                                      </p:tavLst>
                                    </p:anim>
                                    <p:anim calcmode="lin" valueType="num">
                                      <p:cBhvr>
                                        <p:cTn id="36" dur="1000" fill="hold"/>
                                        <p:tgtEl>
                                          <p:spTgt spid="61"/>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6" presetClass="entr" presetSubtype="16" fill="hold" grpId="0" nodeType="clickEffect">
                                  <p:stCondLst>
                                    <p:cond delay="0"/>
                                  </p:stCondLst>
                                  <p:childTnLst>
                                    <p:set>
                                      <p:cBhvr>
                                        <p:cTn id="40" dur="1" fill="hold">
                                          <p:stCondLst>
                                            <p:cond delay="0"/>
                                          </p:stCondLst>
                                        </p:cTn>
                                        <p:tgtEl>
                                          <p:spTgt spid="761"/>
                                        </p:tgtEl>
                                        <p:attrNameLst>
                                          <p:attrName>style.visibility</p:attrName>
                                        </p:attrNameLst>
                                      </p:cBhvr>
                                      <p:to>
                                        <p:strVal val="visible"/>
                                      </p:to>
                                    </p:set>
                                    <p:animEffect transition="in" filter="circle(in)">
                                      <p:cBhvr>
                                        <p:cTn id="41" dur="2000"/>
                                        <p:tgtEl>
                                          <p:spTgt spid="761"/>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762"/>
                                        </p:tgtEl>
                                        <p:attrNameLst>
                                          <p:attrName>style.visibility</p:attrName>
                                        </p:attrNameLst>
                                      </p:cBhvr>
                                      <p:to>
                                        <p:strVal val="visible"/>
                                      </p:to>
                                    </p:set>
                                    <p:animEffect transition="in" filter="circle(in)">
                                      <p:cBhvr>
                                        <p:cTn id="44" dur="2000"/>
                                        <p:tgtEl>
                                          <p:spTgt spid="762"/>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763"/>
                                        </p:tgtEl>
                                        <p:attrNameLst>
                                          <p:attrName>style.visibility</p:attrName>
                                        </p:attrNameLst>
                                      </p:cBhvr>
                                      <p:to>
                                        <p:strVal val="visible"/>
                                      </p:to>
                                    </p:set>
                                    <p:animEffect transition="in" filter="circle(in)">
                                      <p:cBhvr>
                                        <p:cTn id="47" dur="2000"/>
                                        <p:tgtEl>
                                          <p:spTgt spid="763"/>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764"/>
                                        </p:tgtEl>
                                        <p:attrNameLst>
                                          <p:attrName>style.visibility</p:attrName>
                                        </p:attrNameLst>
                                      </p:cBhvr>
                                      <p:to>
                                        <p:strVal val="visible"/>
                                      </p:to>
                                    </p:set>
                                    <p:animEffect transition="in" filter="circle(in)">
                                      <p:cBhvr>
                                        <p:cTn id="50" dur="2000"/>
                                        <p:tgtEl>
                                          <p:spTgt spid="764"/>
                                        </p:tgtEl>
                                      </p:cBhvr>
                                    </p:animEffect>
                                  </p:childTnLst>
                                </p:cTn>
                              </p:par>
                              <p:par>
                                <p:cTn id="51" presetID="6" presetClass="entr" presetSubtype="16" fill="hold" nodeType="withEffect">
                                  <p:stCondLst>
                                    <p:cond delay="0"/>
                                  </p:stCondLst>
                                  <p:childTnLst>
                                    <p:set>
                                      <p:cBhvr>
                                        <p:cTn id="52" dur="1" fill="hold">
                                          <p:stCondLst>
                                            <p:cond delay="0"/>
                                          </p:stCondLst>
                                        </p:cTn>
                                        <p:tgtEl>
                                          <p:spTgt spid="786"/>
                                        </p:tgtEl>
                                        <p:attrNameLst>
                                          <p:attrName>style.visibility</p:attrName>
                                        </p:attrNameLst>
                                      </p:cBhvr>
                                      <p:to>
                                        <p:strVal val="visible"/>
                                      </p:to>
                                    </p:set>
                                    <p:animEffect transition="in" filter="circle(in)">
                                      <p:cBhvr>
                                        <p:cTn id="53" dur="2000"/>
                                        <p:tgtEl>
                                          <p:spTgt spid="786"/>
                                        </p:tgtEl>
                                      </p:cBhvr>
                                    </p:animEffect>
                                  </p:childTnLst>
                                </p:cTn>
                              </p:par>
                              <p:par>
                                <p:cTn id="54" presetID="6" presetClass="entr" presetSubtype="16" fill="hold" nodeType="withEffect">
                                  <p:stCondLst>
                                    <p:cond delay="0"/>
                                  </p:stCondLst>
                                  <p:childTnLst>
                                    <p:set>
                                      <p:cBhvr>
                                        <p:cTn id="55" dur="1" fill="hold">
                                          <p:stCondLst>
                                            <p:cond delay="0"/>
                                          </p:stCondLst>
                                        </p:cTn>
                                        <p:tgtEl>
                                          <p:spTgt spid="789"/>
                                        </p:tgtEl>
                                        <p:attrNameLst>
                                          <p:attrName>style.visibility</p:attrName>
                                        </p:attrNameLst>
                                      </p:cBhvr>
                                      <p:to>
                                        <p:strVal val="visible"/>
                                      </p:to>
                                    </p:set>
                                    <p:animEffect transition="in" filter="circle(in)">
                                      <p:cBhvr>
                                        <p:cTn id="56" dur="2000"/>
                                        <p:tgtEl>
                                          <p:spTgt spid="789"/>
                                        </p:tgtEl>
                                      </p:cBhvr>
                                    </p:animEffect>
                                  </p:childTnLst>
                                </p:cTn>
                              </p:par>
                              <p:par>
                                <p:cTn id="57" presetID="6" presetClass="entr" presetSubtype="16" fill="hold" nodeType="withEffect">
                                  <p:stCondLst>
                                    <p:cond delay="0"/>
                                  </p:stCondLst>
                                  <p:childTnLst>
                                    <p:set>
                                      <p:cBhvr>
                                        <p:cTn id="58" dur="1" fill="hold">
                                          <p:stCondLst>
                                            <p:cond delay="0"/>
                                          </p:stCondLst>
                                        </p:cTn>
                                        <p:tgtEl>
                                          <p:spTgt spid="795"/>
                                        </p:tgtEl>
                                        <p:attrNameLst>
                                          <p:attrName>style.visibility</p:attrName>
                                        </p:attrNameLst>
                                      </p:cBhvr>
                                      <p:to>
                                        <p:strVal val="visible"/>
                                      </p:to>
                                    </p:set>
                                    <p:animEffect transition="in" filter="circle(in)">
                                      <p:cBhvr>
                                        <p:cTn id="59" dur="2000"/>
                                        <p:tgtEl>
                                          <p:spTgt spid="795"/>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64"/>
                                        </p:tgtEl>
                                        <p:attrNameLst>
                                          <p:attrName>style.visibility</p:attrName>
                                        </p:attrNameLst>
                                      </p:cBhvr>
                                      <p:to>
                                        <p:strVal val="visible"/>
                                      </p:to>
                                    </p:set>
                                    <p:animEffect transition="in" filter="circle(in)">
                                      <p:cBhvr>
                                        <p:cTn id="62" dur="2000"/>
                                        <p:tgtEl>
                                          <p:spTgt spid="64"/>
                                        </p:tgtEl>
                                      </p:cBhvr>
                                    </p:animEffect>
                                  </p:childTnLst>
                                </p:cTn>
                              </p:par>
                              <p:par>
                                <p:cTn id="63" presetID="6" presetClass="entr" presetSubtype="16" fill="hold" grpId="0" nodeType="with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circle(in)">
                                      <p:cBhvr>
                                        <p:cTn id="65" dur="2000"/>
                                        <p:tgtEl>
                                          <p:spTgt spid="66"/>
                                        </p:tgtEl>
                                      </p:cBhvr>
                                    </p:animEffect>
                                  </p:childTnLst>
                                </p:cTn>
                              </p:par>
                              <p:par>
                                <p:cTn id="66" presetID="6" presetClass="entr" presetSubtype="16" fill="hold" grpId="0" nodeType="withEffect">
                                  <p:stCondLst>
                                    <p:cond delay="0"/>
                                  </p:stCondLst>
                                  <p:childTnLst>
                                    <p:set>
                                      <p:cBhvr>
                                        <p:cTn id="67" dur="1" fill="hold">
                                          <p:stCondLst>
                                            <p:cond delay="0"/>
                                          </p:stCondLst>
                                        </p:cTn>
                                        <p:tgtEl>
                                          <p:spTgt spid="68"/>
                                        </p:tgtEl>
                                        <p:attrNameLst>
                                          <p:attrName>style.visibility</p:attrName>
                                        </p:attrNameLst>
                                      </p:cBhvr>
                                      <p:to>
                                        <p:strVal val="visible"/>
                                      </p:to>
                                    </p:set>
                                    <p:animEffect transition="in" filter="circle(in)">
                                      <p:cBhvr>
                                        <p:cTn id="68" dur="2000"/>
                                        <p:tgtEl>
                                          <p:spTgt spid="68"/>
                                        </p:tgtEl>
                                      </p:cBhvr>
                                    </p:animEffect>
                                  </p:childTnLst>
                                </p:cTn>
                              </p:par>
                              <p:par>
                                <p:cTn id="69" presetID="6" presetClass="entr" presetSubtype="1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Effect transition="in" filter="circle(in)">
                                      <p:cBhvr>
                                        <p:cTn id="71" dur="2000"/>
                                        <p:tgtEl>
                                          <p:spTgt spid="70"/>
                                        </p:tgtEl>
                                      </p:cBhvr>
                                    </p:animEffect>
                                  </p:childTnLst>
                                </p:cTn>
                              </p:par>
                              <p:par>
                                <p:cTn id="72" presetID="6" presetClass="entr" presetSubtype="16" fill="hold"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circle(in)">
                                      <p:cBhvr>
                                        <p:cTn id="74" dur="20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1" grpId="0" animBg="1"/>
      <p:bldP spid="762" grpId="0" animBg="1"/>
      <p:bldP spid="763" grpId="0" animBg="1"/>
      <p:bldP spid="764" grpId="0" animBg="1"/>
      <p:bldP spid="46" grpId="0"/>
      <p:bldP spid="48" grpId="0"/>
      <p:bldP spid="60" grpId="0"/>
      <p:bldP spid="61" grpId="0"/>
      <p:bldP spid="64" grpId="0"/>
      <p:bldP spid="66" grpId="0"/>
      <p:bldP spid="68" grpId="0"/>
      <p:bldP spid="70"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7" name="Picture 5" descr="Trao%20giay%20chung%20n_s">
            <a:extLst>
              <a:ext uri="{FF2B5EF4-FFF2-40B4-BE49-F238E27FC236}">
                <a16:creationId xmlns="" xmlns:a16="http://schemas.microsoft.com/office/drawing/2014/main" id="{61473146-BBA0-4722-99DF-E2AA47C358F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79625" y="2889250"/>
            <a:ext cx="38100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38" name="Picture 6" descr="tongtheSonTra_420">
            <a:extLst>
              <a:ext uri="{FF2B5EF4-FFF2-40B4-BE49-F238E27FC236}">
                <a16:creationId xmlns="" xmlns:a16="http://schemas.microsoft.com/office/drawing/2014/main" id="{C2E6489D-04C3-4D17-A297-3BC46ED48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21426" y="3248025"/>
            <a:ext cx="3914775" cy="243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39" name="Text Box 7">
            <a:extLst>
              <a:ext uri="{FF2B5EF4-FFF2-40B4-BE49-F238E27FC236}">
                <a16:creationId xmlns="" xmlns:a16="http://schemas.microsoft.com/office/drawing/2014/main" id="{8767B043-E23F-4BC9-8834-5A0DA15C22E7}"/>
              </a:ext>
            </a:extLst>
          </p:cNvPr>
          <p:cNvSpPr txBox="1">
            <a:spLocks noChangeArrowheads="1"/>
          </p:cNvSpPr>
          <p:nvPr/>
        </p:nvSpPr>
        <p:spPr bwMode="auto">
          <a:xfrm>
            <a:off x="5889625" y="266065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50000"/>
              </a:spcBef>
              <a:spcAft>
                <a:spcPct val="0"/>
              </a:spcAft>
            </a:pPr>
            <a:r>
              <a:rPr lang="en-US" altLang="en-US" sz="2400">
                <a:solidFill>
                  <a:srgbClr val="000000"/>
                </a:solidFill>
                <a:latin typeface=".VnTime" panose="020B7200000000000000" pitchFamily="34" charset="0"/>
                <a:cs typeface="Arial" panose="020B0604020202020204" pitchFamily="34" charset="0"/>
                <a:sym typeface="Arial" panose="020B0604020202020204" pitchFamily="34" charset="0"/>
              </a:rPr>
              <a:t>C«ng ty cæ phÇn S¬n Trµ</a:t>
            </a:r>
          </a:p>
        </p:txBody>
      </p:sp>
      <p:sp>
        <p:nvSpPr>
          <p:cNvPr id="207878" name="Rectangle 2">
            <a:extLst>
              <a:ext uri="{FF2B5EF4-FFF2-40B4-BE49-F238E27FC236}">
                <a16:creationId xmlns="" xmlns:a16="http://schemas.microsoft.com/office/drawing/2014/main" id="{CC320F1B-CBB3-4336-881D-4D01E625EEAD}"/>
              </a:ext>
            </a:extLst>
          </p:cNvPr>
          <p:cNvSpPr>
            <a:spLocks noChangeArrowheads="1"/>
          </p:cNvSpPr>
          <p:nvPr/>
        </p:nvSpPr>
        <p:spPr bwMode="auto">
          <a:xfrm>
            <a:off x="4161292" y="1344832"/>
            <a:ext cx="2797561" cy="461665"/>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400" b="1" dirty="0">
                <a:solidFill>
                  <a:srgbClr val="FF0080"/>
                </a:solidFill>
                <a:latin typeface="+mj-lt"/>
                <a:cs typeface="Times New Roman" panose="02020603050405020304" pitchFamily="18" charset="0"/>
              </a:rPr>
              <a:t>* </a:t>
            </a:r>
            <a:r>
              <a:rPr lang="en-US" altLang="en-US" sz="2400" b="1" dirty="0" err="1">
                <a:solidFill>
                  <a:srgbClr val="FF0080"/>
                </a:solidFill>
                <a:latin typeface="+mj-lt"/>
                <a:cs typeface="Times New Roman" panose="02020603050405020304" pitchFamily="18" charset="0"/>
              </a:rPr>
              <a:t>Công</a:t>
            </a:r>
            <a:r>
              <a:rPr lang="en-US" altLang="en-US" sz="2400" b="1" dirty="0">
                <a:solidFill>
                  <a:srgbClr val="FF0080"/>
                </a:solidFill>
                <a:latin typeface="+mj-lt"/>
                <a:cs typeface="Times New Roman" panose="02020603050405020304" pitchFamily="18" charset="0"/>
              </a:rPr>
              <a:t> ty </a:t>
            </a:r>
            <a:r>
              <a:rPr lang="en-US" altLang="en-US" sz="2400" b="1" dirty="0" err="1">
                <a:solidFill>
                  <a:srgbClr val="FF0080"/>
                </a:solidFill>
                <a:latin typeface="+mj-lt"/>
                <a:cs typeface="Times New Roman" panose="02020603050405020304" pitchFamily="18" charset="0"/>
              </a:rPr>
              <a:t>cổ</a:t>
            </a:r>
            <a:r>
              <a:rPr lang="en-US" altLang="en-US" sz="2400" b="1" dirty="0">
                <a:solidFill>
                  <a:srgbClr val="FF0080"/>
                </a:solidFill>
                <a:latin typeface="+mj-lt"/>
                <a:cs typeface="Times New Roman" panose="02020603050405020304" pitchFamily="18" charset="0"/>
              </a:rPr>
              <a:t> </a:t>
            </a:r>
            <a:r>
              <a:rPr lang="en-US" altLang="en-US" sz="2400" b="1" dirty="0" err="1">
                <a:solidFill>
                  <a:srgbClr val="FF0080"/>
                </a:solidFill>
                <a:latin typeface="+mj-lt"/>
                <a:cs typeface="Times New Roman" panose="02020603050405020304" pitchFamily="18" charset="0"/>
              </a:rPr>
              <a:t>phần</a:t>
            </a:r>
            <a:endParaRPr lang="en-US" altLang="en-US" sz="2400" b="1" dirty="0">
              <a:solidFill>
                <a:srgbClr val="FF0080"/>
              </a:solidFill>
              <a:latin typeface="+mj-lt"/>
            </a:endParaRPr>
          </a:p>
        </p:txBody>
      </p:sp>
      <p:sp>
        <p:nvSpPr>
          <p:cNvPr id="4" name="Rectangle 3">
            <a:extLst>
              <a:ext uri="{FF2B5EF4-FFF2-40B4-BE49-F238E27FC236}">
                <a16:creationId xmlns="" xmlns:a16="http://schemas.microsoft.com/office/drawing/2014/main" id="{91E4E86E-7563-4C0C-AA86-C703627E6F94}"/>
              </a:ext>
            </a:extLst>
          </p:cNvPr>
          <p:cNvSpPr>
            <a:spLocks noChangeArrowheads="1"/>
          </p:cNvSpPr>
          <p:nvPr/>
        </p:nvSpPr>
        <p:spPr bwMode="auto">
          <a:xfrm>
            <a:off x="517524" y="1829653"/>
            <a:ext cx="1074419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400" dirty="0" err="1">
                <a:solidFill>
                  <a:srgbClr val="800040"/>
                </a:solidFill>
                <a:cs typeface="Times New Roman" panose="02020603050405020304" pitchFamily="18" charset="0"/>
              </a:rPr>
              <a:t>Công</a:t>
            </a:r>
            <a:r>
              <a:rPr lang="en-US" altLang="en-US" sz="2400" dirty="0">
                <a:solidFill>
                  <a:srgbClr val="800040"/>
                </a:solidFill>
                <a:cs typeface="Times New Roman" panose="02020603050405020304" pitchFamily="18" charset="0"/>
              </a:rPr>
              <a:t> ty </a:t>
            </a:r>
            <a:r>
              <a:rPr lang="en-US" altLang="en-US" sz="2400" dirty="0" err="1">
                <a:solidFill>
                  <a:srgbClr val="800040"/>
                </a:solidFill>
                <a:cs typeface="Times New Roman" panose="02020603050405020304" pitchFamily="18" charset="0"/>
              </a:rPr>
              <a:t>cổ</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phần</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là</a:t>
            </a:r>
            <a:r>
              <a:rPr lang="en-US" altLang="en-US" sz="2400" dirty="0">
                <a:solidFill>
                  <a:srgbClr val="80004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một</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xí</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nghiệp</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lớn</a:t>
            </a:r>
            <a:r>
              <a:rPr lang="en-US" altLang="en-US" sz="2400" b="1" dirty="0">
                <a:solidFill>
                  <a:srgbClr val="336600"/>
                </a:solidFill>
                <a:cs typeface="Times New Roman" panose="02020603050405020304" pitchFamily="18" charset="0"/>
              </a:rPr>
              <a:t> </a:t>
            </a:r>
            <a:r>
              <a:rPr lang="en-US" altLang="en-US" sz="2400" dirty="0" err="1">
                <a:solidFill>
                  <a:srgbClr val="800040"/>
                </a:solidFill>
                <a:cs typeface="Times New Roman" panose="02020603050405020304" pitchFamily="18" charset="0"/>
              </a:rPr>
              <a:t>mà</a:t>
            </a:r>
            <a:r>
              <a:rPr lang="en-US" altLang="en-US" sz="2400" dirty="0">
                <a:solidFill>
                  <a:srgbClr val="800040"/>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vốn</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của</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nó</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được</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hình</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thành</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từ</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sự</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đóng</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góp</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của</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nhiều</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người</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thông</a:t>
            </a:r>
            <a:r>
              <a:rPr lang="en-US" altLang="en-US" sz="2400" b="1" dirty="0">
                <a:solidFill>
                  <a:srgbClr val="3333CC"/>
                </a:solidFill>
                <a:cs typeface="Times New Roman" panose="02020603050405020304" pitchFamily="18" charset="0"/>
              </a:rPr>
              <a:t> </a:t>
            </a:r>
            <a:r>
              <a:rPr lang="en-US" altLang="en-US" sz="2400" dirty="0">
                <a:solidFill>
                  <a:srgbClr val="800040"/>
                </a:solidFill>
                <a:cs typeface="Times New Roman" panose="02020603050405020304" pitchFamily="18" charset="0"/>
              </a:rPr>
              <a:t>qua </a:t>
            </a:r>
            <a:r>
              <a:rPr lang="en-US" altLang="en-US" sz="2400" dirty="0" err="1">
                <a:solidFill>
                  <a:srgbClr val="800040"/>
                </a:solidFill>
                <a:cs typeface="Times New Roman" panose="02020603050405020304" pitchFamily="18" charset="0"/>
              </a:rPr>
              <a:t>phát</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hành</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cổ</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phiếu</a:t>
            </a:r>
            <a:r>
              <a:rPr lang="en-US" altLang="en-US" sz="2400" dirty="0">
                <a:solidFill>
                  <a:srgbClr val="800040"/>
                </a:solidFill>
                <a:cs typeface="Times New Roman" panose="02020603050405020304" pitchFamily="18" charset="0"/>
              </a:rPr>
              <a:t>.</a:t>
            </a:r>
          </a:p>
        </p:txBody>
      </p:sp>
      <p:pic>
        <p:nvPicPr>
          <p:cNvPr id="7" name="Picture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7878"/>
                                        </p:tgtEl>
                                        <p:attrNameLst>
                                          <p:attrName>style.visibility</p:attrName>
                                        </p:attrNameLst>
                                      </p:cBhvr>
                                      <p:to>
                                        <p:strVal val="visible"/>
                                      </p:to>
                                    </p:set>
                                    <p:animEffect transition="in" filter="fade">
                                      <p:cBhvr>
                                        <p:cTn id="7" dur="1000"/>
                                        <p:tgtEl>
                                          <p:spTgt spid="207878"/>
                                        </p:tgtEl>
                                      </p:cBhvr>
                                    </p:animEffect>
                                    <p:anim calcmode="lin" valueType="num">
                                      <p:cBhvr>
                                        <p:cTn id="8" dur="1000" fill="hold"/>
                                        <p:tgtEl>
                                          <p:spTgt spid="207878"/>
                                        </p:tgtEl>
                                        <p:attrNameLst>
                                          <p:attrName>ppt_x</p:attrName>
                                        </p:attrNameLst>
                                      </p:cBhvr>
                                      <p:tavLst>
                                        <p:tav tm="0">
                                          <p:val>
                                            <p:strVal val="#ppt_x"/>
                                          </p:val>
                                        </p:tav>
                                        <p:tav tm="100000">
                                          <p:val>
                                            <p:strVal val="#ppt_x"/>
                                          </p:val>
                                        </p:tav>
                                      </p:tavLst>
                                    </p:anim>
                                    <p:anim calcmode="lin" valueType="num">
                                      <p:cBhvr>
                                        <p:cTn id="9" dur="1000" fill="hold"/>
                                        <p:tgtEl>
                                          <p:spTgt spid="207878"/>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8" presetClass="entr" presetSubtype="16" fill="hold" nodeType="clickEffect">
                                  <p:stCondLst>
                                    <p:cond delay="0"/>
                                  </p:stCondLst>
                                  <p:childTnLst>
                                    <p:set>
                                      <p:cBhvr>
                                        <p:cTn id="20" dur="1" fill="hold">
                                          <p:stCondLst>
                                            <p:cond delay="0"/>
                                          </p:stCondLst>
                                        </p:cTn>
                                        <p:tgtEl>
                                          <p:spTgt spid="120837"/>
                                        </p:tgtEl>
                                        <p:attrNameLst>
                                          <p:attrName>style.visibility</p:attrName>
                                        </p:attrNameLst>
                                      </p:cBhvr>
                                      <p:to>
                                        <p:strVal val="visible"/>
                                      </p:to>
                                    </p:set>
                                    <p:animEffect transition="in" filter="diamond(in)">
                                      <p:cBhvr>
                                        <p:cTn id="21" dur="2000"/>
                                        <p:tgtEl>
                                          <p:spTgt spid="120837"/>
                                        </p:tgtEl>
                                      </p:cBhvr>
                                    </p:animEffect>
                                  </p:childTnLst>
                                </p:cTn>
                              </p:par>
                              <p:par>
                                <p:cTn id="22" presetID="8" presetClass="entr" presetSubtype="16" fill="hold" grpId="0" nodeType="withEffect">
                                  <p:stCondLst>
                                    <p:cond delay="0"/>
                                  </p:stCondLst>
                                  <p:childTnLst>
                                    <p:set>
                                      <p:cBhvr>
                                        <p:cTn id="23" dur="1" fill="hold">
                                          <p:stCondLst>
                                            <p:cond delay="0"/>
                                          </p:stCondLst>
                                        </p:cTn>
                                        <p:tgtEl>
                                          <p:spTgt spid="120839"/>
                                        </p:tgtEl>
                                        <p:attrNameLst>
                                          <p:attrName>style.visibility</p:attrName>
                                        </p:attrNameLst>
                                      </p:cBhvr>
                                      <p:to>
                                        <p:strVal val="visible"/>
                                      </p:to>
                                    </p:set>
                                    <p:animEffect transition="in" filter="diamond(in)">
                                      <p:cBhvr>
                                        <p:cTn id="24" dur="2000"/>
                                        <p:tgtEl>
                                          <p:spTgt spid="120839"/>
                                        </p:tgtEl>
                                      </p:cBhvr>
                                    </p:animEffect>
                                  </p:childTnLst>
                                </p:cTn>
                              </p:par>
                              <p:par>
                                <p:cTn id="25" presetID="8" presetClass="entr" presetSubtype="16" fill="hold" nodeType="withEffect">
                                  <p:stCondLst>
                                    <p:cond delay="0"/>
                                  </p:stCondLst>
                                  <p:childTnLst>
                                    <p:set>
                                      <p:cBhvr>
                                        <p:cTn id="26" dur="1" fill="hold">
                                          <p:stCondLst>
                                            <p:cond delay="0"/>
                                          </p:stCondLst>
                                        </p:cTn>
                                        <p:tgtEl>
                                          <p:spTgt spid="120838"/>
                                        </p:tgtEl>
                                        <p:attrNameLst>
                                          <p:attrName>style.visibility</p:attrName>
                                        </p:attrNameLst>
                                      </p:cBhvr>
                                      <p:to>
                                        <p:strVal val="visible"/>
                                      </p:to>
                                    </p:set>
                                    <p:animEffect transition="in" filter="diamond(in)">
                                      <p:cBhvr>
                                        <p:cTn id="27" dur="2000"/>
                                        <p:tgtEl>
                                          <p:spTgt spid="120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39" grpId="0"/>
      <p:bldP spid="207878" grpId="0" animBg="1"/>
      <p:bldP spid="4"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Line 58">
            <a:extLst>
              <a:ext uri="{FF2B5EF4-FFF2-40B4-BE49-F238E27FC236}">
                <a16:creationId xmlns="" xmlns:a16="http://schemas.microsoft.com/office/drawing/2014/main" id="{C043787E-17D3-4093-8985-B2F6EF18A89C}"/>
              </a:ext>
            </a:extLst>
          </p:cNvPr>
          <p:cNvSpPr>
            <a:spLocks noChangeShapeType="1"/>
          </p:cNvSpPr>
          <p:nvPr/>
        </p:nvSpPr>
        <p:spPr bwMode="gray">
          <a:xfrm flipH="1">
            <a:off x="293688" y="5388945"/>
            <a:ext cx="2819400" cy="228600"/>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4" name="Line 59">
            <a:extLst>
              <a:ext uri="{FF2B5EF4-FFF2-40B4-BE49-F238E27FC236}">
                <a16:creationId xmlns="" xmlns:a16="http://schemas.microsoft.com/office/drawing/2014/main" id="{5502488D-4977-4C1C-99EB-EFA6DADAE7BB}"/>
              </a:ext>
            </a:extLst>
          </p:cNvPr>
          <p:cNvSpPr>
            <a:spLocks noChangeShapeType="1"/>
          </p:cNvSpPr>
          <p:nvPr/>
        </p:nvSpPr>
        <p:spPr bwMode="gray">
          <a:xfrm flipH="1">
            <a:off x="0" y="3243942"/>
            <a:ext cx="609600" cy="2667000"/>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5" name="AutoShape 60">
            <a:extLst>
              <a:ext uri="{FF2B5EF4-FFF2-40B4-BE49-F238E27FC236}">
                <a16:creationId xmlns="" xmlns:a16="http://schemas.microsoft.com/office/drawing/2014/main" id="{F4EDA799-7372-4104-82DD-6AE8BCE9B742}"/>
              </a:ext>
            </a:extLst>
          </p:cNvPr>
          <p:cNvSpPr>
            <a:spLocks noChangeArrowheads="1"/>
          </p:cNvSpPr>
          <p:nvPr/>
        </p:nvSpPr>
        <p:spPr bwMode="black">
          <a:xfrm>
            <a:off x="1614488" y="2824842"/>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6" name="AutoShape 61">
            <a:extLst>
              <a:ext uri="{FF2B5EF4-FFF2-40B4-BE49-F238E27FC236}">
                <a16:creationId xmlns="" xmlns:a16="http://schemas.microsoft.com/office/drawing/2014/main" id="{146ADA16-A6B1-4988-A8E1-2360FCF2BECA}"/>
              </a:ext>
            </a:extLst>
          </p:cNvPr>
          <p:cNvSpPr>
            <a:spLocks noChangeArrowheads="1"/>
          </p:cNvSpPr>
          <p:nvPr/>
        </p:nvSpPr>
        <p:spPr bwMode="black">
          <a:xfrm>
            <a:off x="2506663" y="3313792"/>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7" name="AutoShape 62">
            <a:extLst>
              <a:ext uri="{FF2B5EF4-FFF2-40B4-BE49-F238E27FC236}">
                <a16:creationId xmlns="" xmlns:a16="http://schemas.microsoft.com/office/drawing/2014/main" id="{8CE2BE46-9A9B-4887-A948-8133C0C941F8}"/>
              </a:ext>
            </a:extLst>
          </p:cNvPr>
          <p:cNvSpPr>
            <a:spLocks noChangeArrowheads="1"/>
          </p:cNvSpPr>
          <p:nvPr/>
        </p:nvSpPr>
        <p:spPr bwMode="black">
          <a:xfrm>
            <a:off x="2884488" y="4615542"/>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8" name="Line 63">
            <a:extLst>
              <a:ext uri="{FF2B5EF4-FFF2-40B4-BE49-F238E27FC236}">
                <a16:creationId xmlns="" xmlns:a16="http://schemas.microsoft.com/office/drawing/2014/main" id="{DB932D71-764C-4C9E-8203-93DAA936EB57}"/>
              </a:ext>
            </a:extLst>
          </p:cNvPr>
          <p:cNvSpPr>
            <a:spLocks noChangeShapeType="1"/>
          </p:cNvSpPr>
          <p:nvPr/>
        </p:nvSpPr>
        <p:spPr bwMode="gray">
          <a:xfrm flipH="1">
            <a:off x="0" y="3032806"/>
            <a:ext cx="1665288" cy="2878137"/>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9" name="Line 64">
            <a:extLst>
              <a:ext uri="{FF2B5EF4-FFF2-40B4-BE49-F238E27FC236}">
                <a16:creationId xmlns="" xmlns:a16="http://schemas.microsoft.com/office/drawing/2014/main" id="{F78AC689-FC6B-468E-8569-A6F44459406A}"/>
              </a:ext>
            </a:extLst>
          </p:cNvPr>
          <p:cNvSpPr>
            <a:spLocks noChangeShapeType="1"/>
          </p:cNvSpPr>
          <p:nvPr/>
        </p:nvSpPr>
        <p:spPr bwMode="gray">
          <a:xfrm flipH="1">
            <a:off x="159946" y="4569505"/>
            <a:ext cx="2895600" cy="1147762"/>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0" name="Line 65">
            <a:extLst>
              <a:ext uri="{FF2B5EF4-FFF2-40B4-BE49-F238E27FC236}">
                <a16:creationId xmlns="" xmlns:a16="http://schemas.microsoft.com/office/drawing/2014/main" id="{858D322B-52EA-4F68-ABEB-D868694A24B7}"/>
              </a:ext>
            </a:extLst>
          </p:cNvPr>
          <p:cNvSpPr>
            <a:spLocks noChangeShapeType="1"/>
          </p:cNvSpPr>
          <p:nvPr/>
        </p:nvSpPr>
        <p:spPr bwMode="black">
          <a:xfrm flipH="1">
            <a:off x="0" y="1524680"/>
            <a:ext cx="1866900" cy="4386262"/>
          </a:xfrm>
          <a:prstGeom prst="line">
            <a:avLst/>
          </a:prstGeom>
          <a:noFill/>
          <a:ln w="19050">
            <a:solidFill>
              <a:srgbClr val="E1995D">
                <a:alpha val="5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1" name="Line 66">
            <a:extLst>
              <a:ext uri="{FF2B5EF4-FFF2-40B4-BE49-F238E27FC236}">
                <a16:creationId xmlns="" xmlns:a16="http://schemas.microsoft.com/office/drawing/2014/main" id="{730FD0F7-83E6-410B-94EB-6E0CA5F0E70B}"/>
              </a:ext>
            </a:extLst>
          </p:cNvPr>
          <p:cNvSpPr>
            <a:spLocks noChangeShapeType="1"/>
          </p:cNvSpPr>
          <p:nvPr/>
        </p:nvSpPr>
        <p:spPr bwMode="black">
          <a:xfrm flipH="1">
            <a:off x="1" y="2851830"/>
            <a:ext cx="2309813" cy="3059112"/>
          </a:xfrm>
          <a:prstGeom prst="line">
            <a:avLst/>
          </a:prstGeom>
          <a:noFill/>
          <a:ln w="19050">
            <a:solidFill>
              <a:srgbClr val="72AFD8">
                <a:alpha val="5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2" name="Line 67">
            <a:extLst>
              <a:ext uri="{FF2B5EF4-FFF2-40B4-BE49-F238E27FC236}">
                <a16:creationId xmlns="" xmlns:a16="http://schemas.microsoft.com/office/drawing/2014/main" id="{197A22EE-D0F9-4D1B-8B3C-6CB8A7BD1271}"/>
              </a:ext>
            </a:extLst>
          </p:cNvPr>
          <p:cNvSpPr>
            <a:spLocks noChangeShapeType="1"/>
          </p:cNvSpPr>
          <p:nvPr/>
        </p:nvSpPr>
        <p:spPr bwMode="black">
          <a:xfrm flipH="1">
            <a:off x="0" y="4118656"/>
            <a:ext cx="2846388" cy="1792287"/>
          </a:xfrm>
          <a:prstGeom prst="line">
            <a:avLst/>
          </a:prstGeom>
          <a:noFill/>
          <a:ln w="19050">
            <a:solidFill>
              <a:srgbClr val="E58790">
                <a:alpha val="5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3" name="Line 68">
            <a:extLst>
              <a:ext uri="{FF2B5EF4-FFF2-40B4-BE49-F238E27FC236}">
                <a16:creationId xmlns="" xmlns:a16="http://schemas.microsoft.com/office/drawing/2014/main" id="{027D7590-CA25-4777-B149-4C4BCD37F214}"/>
              </a:ext>
            </a:extLst>
          </p:cNvPr>
          <p:cNvSpPr>
            <a:spLocks noChangeShapeType="1"/>
          </p:cNvSpPr>
          <p:nvPr/>
        </p:nvSpPr>
        <p:spPr bwMode="black">
          <a:xfrm flipH="1">
            <a:off x="31750" y="4920735"/>
            <a:ext cx="3867150" cy="746125"/>
          </a:xfrm>
          <a:prstGeom prst="line">
            <a:avLst/>
          </a:prstGeom>
          <a:noFill/>
          <a:ln w="19050">
            <a:solidFill>
              <a:srgbClr val="80CAB1">
                <a:alpha val="5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VnTime" panose="020B7200000000000000" pitchFamily="34" charset="0"/>
              <a:cs typeface="Arial" panose="020B0604020202020204" pitchFamily="34" charset="0"/>
            </a:endParaRPr>
          </a:p>
        </p:txBody>
      </p:sp>
      <p:sp>
        <p:nvSpPr>
          <p:cNvPr id="54" name="Arc 69">
            <a:extLst>
              <a:ext uri="{FF2B5EF4-FFF2-40B4-BE49-F238E27FC236}">
                <a16:creationId xmlns="" xmlns:a16="http://schemas.microsoft.com/office/drawing/2014/main" id="{6A2AC106-FAE8-4D2E-8214-C0644F2501A9}"/>
              </a:ext>
            </a:extLst>
          </p:cNvPr>
          <p:cNvSpPr>
            <a:spLocks/>
          </p:cNvSpPr>
          <p:nvPr/>
        </p:nvSpPr>
        <p:spPr bwMode="gray">
          <a:xfrm>
            <a:off x="0" y="3848780"/>
            <a:ext cx="2286000" cy="2290762"/>
          </a:xfrm>
          <a:custGeom>
            <a:avLst/>
            <a:gdLst>
              <a:gd name="T0" fmla="*/ 0 w 21600"/>
              <a:gd name="T1" fmla="*/ 0 h 21600"/>
              <a:gd name="T2" fmla="*/ 241935000 w 21600"/>
              <a:gd name="T3" fmla="*/ 242944007 h 21600"/>
              <a:gd name="T4" fmla="*/ 0 w 21600"/>
              <a:gd name="T5" fmla="*/ 242944007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80808">
              <a:alpha val="20000"/>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55" name="Line 70">
            <a:extLst>
              <a:ext uri="{FF2B5EF4-FFF2-40B4-BE49-F238E27FC236}">
                <a16:creationId xmlns="" xmlns:a16="http://schemas.microsoft.com/office/drawing/2014/main" id="{A3D7A272-D108-4EA9-A9F6-B9FE2E49C0B5}"/>
              </a:ext>
            </a:extLst>
          </p:cNvPr>
          <p:cNvSpPr>
            <a:spLocks noChangeShapeType="1"/>
          </p:cNvSpPr>
          <p:nvPr/>
        </p:nvSpPr>
        <p:spPr bwMode="gray">
          <a:xfrm flipH="1">
            <a:off x="1" y="3513818"/>
            <a:ext cx="2532063" cy="2625725"/>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6" name="Arc 71">
            <a:extLst>
              <a:ext uri="{FF2B5EF4-FFF2-40B4-BE49-F238E27FC236}">
                <a16:creationId xmlns="" xmlns:a16="http://schemas.microsoft.com/office/drawing/2014/main" id="{41BD73DB-C69A-41EC-884C-CCD85729A309}"/>
              </a:ext>
            </a:extLst>
          </p:cNvPr>
          <p:cNvSpPr>
            <a:spLocks/>
          </p:cNvSpPr>
          <p:nvPr/>
        </p:nvSpPr>
        <p:spPr bwMode="gray">
          <a:xfrm>
            <a:off x="1" y="3948792"/>
            <a:ext cx="2193925" cy="21907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rgbClr val="C889CD">
                  <a:gamma/>
                  <a:tint val="47059"/>
                  <a:invGamma/>
                </a:srgbClr>
              </a:gs>
              <a:gs pos="100000">
                <a:srgbClr val="C889CD"/>
              </a:gs>
            </a:gsLst>
            <a:lin ang="18900000" scaled="1"/>
          </a:gradFill>
          <a:ln w="9525">
            <a:no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7" name="Arc 72">
            <a:extLst>
              <a:ext uri="{FF2B5EF4-FFF2-40B4-BE49-F238E27FC236}">
                <a16:creationId xmlns="" xmlns:a16="http://schemas.microsoft.com/office/drawing/2014/main" id="{4677F986-57A7-41CC-B440-97933180622E}"/>
              </a:ext>
            </a:extLst>
          </p:cNvPr>
          <p:cNvSpPr>
            <a:spLocks/>
          </p:cNvSpPr>
          <p:nvPr/>
        </p:nvSpPr>
        <p:spPr bwMode="gray">
          <a:xfrm>
            <a:off x="196050" y="4004356"/>
            <a:ext cx="2138363" cy="213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rgbClr val="C889CD">
                  <a:alpha val="0"/>
                </a:srgbClr>
              </a:gs>
              <a:gs pos="100000">
                <a:srgbClr val="C889CD">
                  <a:gamma/>
                  <a:tint val="63529"/>
                  <a:invGamma/>
                </a:srgbClr>
              </a:gs>
            </a:gsLst>
            <a:lin ang="18900000" scaled="1"/>
          </a:gradFill>
          <a:ln w="9525">
            <a:no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78" name="AutoShape 94">
            <a:extLst>
              <a:ext uri="{FF2B5EF4-FFF2-40B4-BE49-F238E27FC236}">
                <a16:creationId xmlns="" xmlns:a16="http://schemas.microsoft.com/office/drawing/2014/main" id="{45718529-047A-448F-B536-2C2CF752A42F}"/>
              </a:ext>
            </a:extLst>
          </p:cNvPr>
          <p:cNvSpPr>
            <a:spLocks noChangeArrowheads="1"/>
          </p:cNvSpPr>
          <p:nvPr/>
        </p:nvSpPr>
        <p:spPr bwMode="black">
          <a:xfrm>
            <a:off x="534988" y="3013755"/>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79" name="AutoShape 95">
            <a:extLst>
              <a:ext uri="{FF2B5EF4-FFF2-40B4-BE49-F238E27FC236}">
                <a16:creationId xmlns="" xmlns:a16="http://schemas.microsoft.com/office/drawing/2014/main" id="{C1154862-376D-43EA-8E8B-C3B4535BDCFA}"/>
              </a:ext>
            </a:extLst>
          </p:cNvPr>
          <p:cNvSpPr>
            <a:spLocks noChangeArrowheads="1"/>
          </p:cNvSpPr>
          <p:nvPr/>
        </p:nvSpPr>
        <p:spPr bwMode="black">
          <a:xfrm>
            <a:off x="2819400" y="5583917"/>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0" name="AutoShape 96">
            <a:extLst>
              <a:ext uri="{FF2B5EF4-FFF2-40B4-BE49-F238E27FC236}">
                <a16:creationId xmlns="" xmlns:a16="http://schemas.microsoft.com/office/drawing/2014/main" id="{3320752E-521F-458A-B31A-AA9621A19898}"/>
              </a:ext>
            </a:extLst>
          </p:cNvPr>
          <p:cNvSpPr>
            <a:spLocks noChangeArrowheads="1"/>
          </p:cNvSpPr>
          <p:nvPr/>
        </p:nvSpPr>
        <p:spPr bwMode="gray">
          <a:xfrm rot="4137283">
            <a:off x="3444816" y="4593207"/>
            <a:ext cx="655689" cy="53276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rgbClr val="80CAB1"/>
              </a:gs>
              <a:gs pos="100000">
                <a:srgbClr val="80CAB1">
                  <a:gamma/>
                  <a:shade val="50980"/>
                  <a:invGamma/>
                </a:srgbClr>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1" name="AutoShape 97">
            <a:extLst>
              <a:ext uri="{FF2B5EF4-FFF2-40B4-BE49-F238E27FC236}">
                <a16:creationId xmlns="" xmlns:a16="http://schemas.microsoft.com/office/drawing/2014/main" id="{8E8835D9-25E4-4C91-AC3C-301AC3DE69A4}"/>
              </a:ext>
            </a:extLst>
          </p:cNvPr>
          <p:cNvSpPr>
            <a:spLocks noChangeArrowheads="1"/>
          </p:cNvSpPr>
          <p:nvPr/>
        </p:nvSpPr>
        <p:spPr bwMode="gray">
          <a:xfrm>
            <a:off x="1524001" y="1034143"/>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rgbClr val="E1995D">
                  <a:gamma/>
                  <a:tint val="20000"/>
                  <a:invGamma/>
                </a:srgbClr>
              </a:gs>
              <a:gs pos="100000">
                <a:srgbClr val="E1995D"/>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2" name="AutoShape 98">
            <a:extLst>
              <a:ext uri="{FF2B5EF4-FFF2-40B4-BE49-F238E27FC236}">
                <a16:creationId xmlns="" xmlns:a16="http://schemas.microsoft.com/office/drawing/2014/main" id="{CC63B33F-9E27-4F94-9385-ADB8D011E467}"/>
              </a:ext>
            </a:extLst>
          </p:cNvPr>
          <p:cNvSpPr>
            <a:spLocks noChangeArrowheads="1"/>
          </p:cNvSpPr>
          <p:nvPr/>
        </p:nvSpPr>
        <p:spPr bwMode="gray">
          <a:xfrm rot="802016">
            <a:off x="2041526" y="2234293"/>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rgbClr val="72AFD8">
                  <a:gamma/>
                  <a:tint val="28627"/>
                  <a:invGamma/>
                </a:srgbClr>
              </a:gs>
              <a:gs pos="100000">
                <a:srgbClr val="72AFD8"/>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3" name="AutoShape 99">
            <a:extLst>
              <a:ext uri="{FF2B5EF4-FFF2-40B4-BE49-F238E27FC236}">
                <a16:creationId xmlns="" xmlns:a16="http://schemas.microsoft.com/office/drawing/2014/main" id="{35F710ED-CC80-4844-AE60-9366E85E57BE}"/>
              </a:ext>
            </a:extLst>
          </p:cNvPr>
          <p:cNvSpPr>
            <a:spLocks noChangeArrowheads="1"/>
          </p:cNvSpPr>
          <p:nvPr/>
        </p:nvSpPr>
        <p:spPr bwMode="gray">
          <a:xfrm rot="1833378">
            <a:off x="2705100" y="3574142"/>
            <a:ext cx="604838" cy="60483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rgbClr val="E58790"/>
              </a:gs>
              <a:gs pos="100000">
                <a:srgbClr val="E58790">
                  <a:gamma/>
                  <a:shade val="79216"/>
                  <a:invGamma/>
                </a:srgbClr>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4" name="Rectangle 1">
            <a:extLst>
              <a:ext uri="{FF2B5EF4-FFF2-40B4-BE49-F238E27FC236}">
                <a16:creationId xmlns="" xmlns:a16="http://schemas.microsoft.com/office/drawing/2014/main" id="{A6D3CE22-8910-44F7-96F5-8BDB6C026F42}"/>
              </a:ext>
            </a:extLst>
          </p:cNvPr>
          <p:cNvSpPr>
            <a:spLocks noChangeArrowheads="1"/>
          </p:cNvSpPr>
          <p:nvPr/>
        </p:nvSpPr>
        <p:spPr bwMode="auto">
          <a:xfrm>
            <a:off x="116950" y="4946444"/>
            <a:ext cx="1584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400" b="1" dirty="0" err="1">
                <a:cs typeface="Times New Roman" panose="02020603050405020304" pitchFamily="18" charset="0"/>
              </a:rPr>
              <a:t>Cổ</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phiếu</a:t>
            </a:r>
            <a:r>
              <a:rPr lang="en-US" altLang="en-US" sz="2400" b="1" dirty="0">
                <a:cs typeface="Times New Roman" panose="02020603050405020304" pitchFamily="18" charset="0"/>
              </a:rPr>
              <a:t> </a:t>
            </a:r>
            <a:endParaRPr lang="en-US" altLang="en-US" sz="2400" b="1" dirty="0"/>
          </a:p>
        </p:txBody>
      </p:sp>
      <p:sp>
        <p:nvSpPr>
          <p:cNvPr id="86" name="Rectangle 1">
            <a:extLst>
              <a:ext uri="{FF2B5EF4-FFF2-40B4-BE49-F238E27FC236}">
                <a16:creationId xmlns="" xmlns:a16="http://schemas.microsoft.com/office/drawing/2014/main" id="{7E48BC92-F87B-4154-86EA-6A680DADA530}"/>
              </a:ext>
            </a:extLst>
          </p:cNvPr>
          <p:cNvSpPr>
            <a:spLocks noChangeArrowheads="1"/>
          </p:cNvSpPr>
          <p:nvPr/>
        </p:nvSpPr>
        <p:spPr bwMode="auto">
          <a:xfrm>
            <a:off x="5113895" y="1232292"/>
            <a:ext cx="205056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3200" b="1" dirty="0" err="1">
                <a:solidFill>
                  <a:srgbClr val="FF0080"/>
                </a:solidFill>
                <a:cs typeface="Times New Roman" panose="02020603050405020304" pitchFamily="18" charset="0"/>
              </a:rPr>
              <a:t>Cổ</a:t>
            </a:r>
            <a:r>
              <a:rPr lang="en-US" altLang="en-US" sz="3200" b="1" dirty="0">
                <a:solidFill>
                  <a:srgbClr val="FF0080"/>
                </a:solidFill>
                <a:cs typeface="Times New Roman" panose="02020603050405020304" pitchFamily="18" charset="0"/>
              </a:rPr>
              <a:t> </a:t>
            </a:r>
            <a:r>
              <a:rPr lang="en-US" altLang="en-US" sz="3200" b="1" dirty="0" err="1">
                <a:solidFill>
                  <a:srgbClr val="FF0080"/>
                </a:solidFill>
                <a:cs typeface="Times New Roman" panose="02020603050405020304" pitchFamily="18" charset="0"/>
              </a:rPr>
              <a:t>phiếu</a:t>
            </a:r>
            <a:r>
              <a:rPr lang="en-US" altLang="en-US" sz="3200" b="1" dirty="0">
                <a:solidFill>
                  <a:srgbClr val="FF0080"/>
                </a:solidFill>
                <a:cs typeface="Times New Roman" panose="02020603050405020304" pitchFamily="18" charset="0"/>
              </a:rPr>
              <a:t> </a:t>
            </a:r>
            <a:endParaRPr lang="en-US" altLang="en-US" sz="3200" b="1" dirty="0">
              <a:solidFill>
                <a:srgbClr val="FF0080"/>
              </a:solidFill>
            </a:endParaRPr>
          </a:p>
        </p:txBody>
      </p:sp>
      <p:sp>
        <p:nvSpPr>
          <p:cNvPr id="87" name="Rectangle 2">
            <a:extLst>
              <a:ext uri="{FF2B5EF4-FFF2-40B4-BE49-F238E27FC236}">
                <a16:creationId xmlns="" xmlns:a16="http://schemas.microsoft.com/office/drawing/2014/main" id="{FA86AA71-3360-40AE-B10A-19E7FD020846}"/>
              </a:ext>
            </a:extLst>
          </p:cNvPr>
          <p:cNvSpPr>
            <a:spLocks noChangeArrowheads="1"/>
          </p:cNvSpPr>
          <p:nvPr/>
        </p:nvSpPr>
        <p:spPr bwMode="auto">
          <a:xfrm>
            <a:off x="2506663" y="1958456"/>
            <a:ext cx="772794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200" dirty="0" err="1">
                <a:solidFill>
                  <a:srgbClr val="663300"/>
                </a:solidFill>
                <a:cs typeface="Times New Roman" panose="02020603050405020304" pitchFamily="18" charset="0"/>
              </a:rPr>
              <a:t>Một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thứ</a:t>
            </a:r>
            <a:r>
              <a:rPr lang="en-US" altLang="en-US" sz="2200" dirty="0">
                <a:solidFill>
                  <a:srgbClr val="6633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chứng</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khoán</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có</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giá</a:t>
            </a:r>
            <a:r>
              <a:rPr lang="en-US" altLang="en-US" sz="2200" b="1" dirty="0">
                <a:solidFill>
                  <a:srgbClr val="FF0000"/>
                </a:solidFill>
                <a:cs typeface="Times New Roman" panose="02020603050405020304" pitchFamily="18" charset="0"/>
              </a:rPr>
              <a:t> </a:t>
            </a:r>
            <a:r>
              <a:rPr lang="en-US" altLang="en-US" sz="2200" dirty="0">
                <a:solidFill>
                  <a:srgbClr val="663300"/>
                </a:solidFill>
                <a:cs typeface="Times New Roman" panose="02020603050405020304" pitchFamily="18" charset="0"/>
              </a:rPr>
              <a:t>do </a:t>
            </a:r>
            <a:r>
              <a:rPr lang="en-US" altLang="en-US" sz="2200" dirty="0" err="1">
                <a:solidFill>
                  <a:srgbClr val="663300"/>
                </a:solidFill>
                <a:cs typeface="Times New Roman" panose="02020603050405020304" pitchFamily="18" charset="0"/>
              </a:rPr>
              <a:t>công</a:t>
            </a:r>
            <a:r>
              <a:rPr lang="en-US" altLang="en-US" sz="2200" dirty="0">
                <a:solidFill>
                  <a:srgbClr val="663300"/>
                </a:solidFill>
                <a:cs typeface="Times New Roman" panose="02020603050405020304" pitchFamily="18" charset="0"/>
              </a:rPr>
              <a:t> ty </a:t>
            </a:r>
            <a:r>
              <a:rPr lang="en-US" altLang="en-US" sz="2200" dirty="0" err="1">
                <a:solidFill>
                  <a:srgbClr val="663300"/>
                </a:solidFill>
                <a:cs typeface="Times New Roman" panose="02020603050405020304" pitchFamily="18" charset="0"/>
              </a:rPr>
              <a:t>cổ</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phần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phát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hành</a:t>
            </a:r>
            <a:endParaRPr lang="en-US" altLang="en-US" sz="2200" dirty="0">
              <a:solidFill>
                <a:srgbClr val="663300"/>
              </a:solidFill>
            </a:endParaRPr>
          </a:p>
        </p:txBody>
      </p:sp>
      <p:sp>
        <p:nvSpPr>
          <p:cNvPr id="88" name="Rectangle 3">
            <a:extLst>
              <a:ext uri="{FF2B5EF4-FFF2-40B4-BE49-F238E27FC236}">
                <a16:creationId xmlns="" xmlns:a16="http://schemas.microsoft.com/office/drawing/2014/main" id="{CECB7628-0063-4023-8B88-2D49F52018F3}"/>
              </a:ext>
            </a:extLst>
          </p:cNvPr>
          <p:cNvSpPr>
            <a:spLocks noChangeArrowheads="1"/>
          </p:cNvSpPr>
          <p:nvPr/>
        </p:nvSpPr>
        <p:spPr bwMode="auto">
          <a:xfrm>
            <a:off x="2473281" y="2404657"/>
            <a:ext cx="938235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en-US" altLang="en-US" sz="2200" dirty="0" err="1">
                <a:solidFill>
                  <a:srgbClr val="0000CC"/>
                </a:solidFill>
                <a:cs typeface="Times New Roman" panose="02020603050405020304" pitchFamily="18" charset="0"/>
              </a:rPr>
              <a:t>Ghi</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nhận</a:t>
            </a:r>
            <a:r>
              <a:rPr lang="en-US" altLang="en-US" sz="2200" dirty="0">
                <a:solidFill>
                  <a:srgbClr val="0000CC"/>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quyền</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sở</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hữu</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cổ</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phần</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của</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người</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mua</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cổ</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phiếu</a:t>
            </a:r>
            <a:endParaRPr lang="vi-VN" altLang="en-US" sz="2200" b="1" dirty="0">
              <a:solidFill>
                <a:srgbClr val="800080"/>
              </a:solidFill>
              <a:cs typeface="Times New Roman" panose="02020603050405020304" pitchFamily="18" charset="0"/>
            </a:endParaRPr>
          </a:p>
          <a:p>
            <a:pPr algn="ctr" defTabSz="914400" eaLnBrk="0" fontAlgn="base" hangingPunct="0">
              <a:spcBef>
                <a:spcPct val="0"/>
              </a:spcBef>
              <a:spcAft>
                <a:spcPct val="0"/>
              </a:spcAft>
            </a:pPr>
            <a:r>
              <a:rPr lang="en-US" altLang="en-US" sz="2200" dirty="0">
                <a:solidFill>
                  <a:srgbClr val="0000CC"/>
                </a:solidFill>
                <a:cs typeface="Times New Roman" panose="02020603050405020304" pitchFamily="18" charset="0"/>
              </a:rPr>
              <a:t>(</a:t>
            </a:r>
            <a:r>
              <a:rPr lang="en-US" altLang="en-US" sz="2200" dirty="0" err="1">
                <a:solidFill>
                  <a:srgbClr val="0000CC"/>
                </a:solidFill>
                <a:cs typeface="Times New Roman" panose="02020603050405020304" pitchFamily="18" charset="0"/>
              </a:rPr>
              <a:t>còn</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gọi</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là</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cổ</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đông</a:t>
            </a:r>
            <a:endParaRPr lang="en-US" altLang="en-US" sz="2200" dirty="0">
              <a:solidFill>
                <a:srgbClr val="0000CC"/>
              </a:solidFill>
            </a:endParaRPr>
          </a:p>
        </p:txBody>
      </p:sp>
      <p:sp>
        <p:nvSpPr>
          <p:cNvPr id="89" name="Rectangle 4">
            <a:extLst>
              <a:ext uri="{FF2B5EF4-FFF2-40B4-BE49-F238E27FC236}">
                <a16:creationId xmlns="" xmlns:a16="http://schemas.microsoft.com/office/drawing/2014/main" id="{B852CB65-9CD5-4162-82BA-06B9EC78B6C1}"/>
              </a:ext>
            </a:extLst>
          </p:cNvPr>
          <p:cNvSpPr>
            <a:spLocks noChangeArrowheads="1"/>
          </p:cNvSpPr>
          <p:nvPr/>
        </p:nvSpPr>
        <p:spPr bwMode="auto">
          <a:xfrm>
            <a:off x="3279775" y="3136355"/>
            <a:ext cx="8591096"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200" dirty="0" err="1">
                <a:solidFill>
                  <a:srgbClr val="006600"/>
                </a:solidFill>
                <a:cs typeface="Times New Roman" panose="02020603050405020304" pitchFamily="18" charset="0"/>
              </a:rPr>
              <a:t>Đảm</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bảo</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cho</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cổ</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đông</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có</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quyền</a:t>
            </a:r>
            <a:r>
              <a:rPr lang="en-US" altLang="en-US" sz="2200" dirty="0">
                <a:solidFill>
                  <a:srgbClr val="006600"/>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lĩnh</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một</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phần</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thu</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nhập</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của</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công</a:t>
            </a:r>
            <a:r>
              <a:rPr lang="en-US" altLang="en-US" sz="2200" b="1" dirty="0">
                <a:solidFill>
                  <a:srgbClr val="996633"/>
                </a:solidFill>
                <a:cs typeface="Times New Roman" panose="02020603050405020304" pitchFamily="18" charset="0"/>
              </a:rPr>
              <a:t> ty (</a:t>
            </a:r>
            <a:r>
              <a:rPr lang="en-US" altLang="en-US" sz="2200" b="1" dirty="0" err="1">
                <a:solidFill>
                  <a:srgbClr val="996633"/>
                </a:solidFill>
                <a:cs typeface="Times New Roman" panose="02020603050405020304" pitchFamily="18" charset="0"/>
              </a:rPr>
              <a:t>cổ</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tức</a:t>
            </a:r>
            <a:r>
              <a:rPr lang="en-US" altLang="en-US" sz="2200" b="1" dirty="0">
                <a:solidFill>
                  <a:srgbClr val="996633"/>
                </a:solidFill>
                <a:cs typeface="Times New Roman" panose="02020603050405020304" pitchFamily="18" charset="0"/>
              </a:rPr>
              <a:t>) </a:t>
            </a:r>
            <a:r>
              <a:rPr lang="en-US" altLang="en-US" sz="2200" dirty="0" err="1">
                <a:solidFill>
                  <a:srgbClr val="006600"/>
                </a:solidFill>
                <a:cs typeface="Times New Roman" panose="02020603050405020304" pitchFamily="18" charset="0"/>
              </a:rPr>
              <a:t>căn</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cứ</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vào</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giá</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trị</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cổ</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phần</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và</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tình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hình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sản</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xuất</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kinh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doanh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của</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công</a:t>
            </a:r>
            <a:r>
              <a:rPr lang="en-US" altLang="en-US" sz="2200" dirty="0">
                <a:solidFill>
                  <a:srgbClr val="006600"/>
                </a:solidFill>
                <a:cs typeface="Times New Roman" panose="02020603050405020304" pitchFamily="18" charset="0"/>
              </a:rPr>
              <a:t> ty.</a:t>
            </a:r>
          </a:p>
        </p:txBody>
      </p:sp>
      <p:sp>
        <p:nvSpPr>
          <p:cNvPr id="90" name="Rectangle 13">
            <a:extLst>
              <a:ext uri="{FF2B5EF4-FFF2-40B4-BE49-F238E27FC236}">
                <a16:creationId xmlns="" xmlns:a16="http://schemas.microsoft.com/office/drawing/2014/main" id="{1578BFF5-96A8-40A2-AB15-F68080330449}"/>
              </a:ext>
            </a:extLst>
          </p:cNvPr>
          <p:cNvSpPr>
            <a:spLocks noChangeArrowheads="1"/>
          </p:cNvSpPr>
          <p:nvPr/>
        </p:nvSpPr>
        <p:spPr bwMode="auto">
          <a:xfrm>
            <a:off x="4249667" y="4285570"/>
            <a:ext cx="731708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en-US" altLang="en-US" sz="2200" dirty="0" err="1">
                <a:solidFill>
                  <a:srgbClr val="000000"/>
                </a:solidFill>
                <a:cs typeface="Times New Roman" panose="02020603050405020304" pitchFamily="18" charset="0"/>
              </a:rPr>
              <a:t>Được</a:t>
            </a:r>
            <a:r>
              <a:rPr lang="en-US" altLang="en-US" sz="2200" dirty="0">
                <a:solidFill>
                  <a:srgbClr val="0000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mua</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bán</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trên</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thị</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trường</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chứng</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khoán</a:t>
            </a:r>
            <a:r>
              <a:rPr lang="en-US" altLang="en-US" sz="2200" b="1" dirty="0">
                <a:solidFill>
                  <a:srgbClr val="FF99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theo</a:t>
            </a:r>
            <a:r>
              <a:rPr lang="en-US" altLang="en-US" sz="2200" dirty="0">
                <a:solidFill>
                  <a:srgbClr val="0000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thị</a:t>
            </a:r>
            <a:r>
              <a:rPr lang="en-US" altLang="en-US" sz="2200" dirty="0">
                <a:solidFill>
                  <a:srgbClr val="0000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giá</a:t>
            </a:r>
            <a:r>
              <a:rPr lang="en-US" altLang="en-US" sz="2200" dirty="0">
                <a:solidFill>
                  <a:srgbClr val="0000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cổ</a:t>
            </a:r>
            <a:r>
              <a:rPr lang="en-US" altLang="en-US" sz="2200" dirty="0">
                <a:solidFill>
                  <a:srgbClr val="0000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phiếu</a:t>
            </a:r>
            <a:endParaRPr lang="en-US" altLang="en-US" sz="2200" dirty="0">
              <a:solidFill>
                <a:srgbClr val="000000"/>
              </a:solidFill>
            </a:endParaRPr>
          </a:p>
        </p:txBody>
      </p:sp>
      <p:sp>
        <p:nvSpPr>
          <p:cNvPr id="91" name="Rectangle 17">
            <a:extLst>
              <a:ext uri="{FF2B5EF4-FFF2-40B4-BE49-F238E27FC236}">
                <a16:creationId xmlns="" xmlns:a16="http://schemas.microsoft.com/office/drawing/2014/main" id="{ACD813DB-A79D-419D-9485-2DBAD73B1F7F}"/>
              </a:ext>
            </a:extLst>
          </p:cNvPr>
          <p:cNvSpPr>
            <a:spLocks noChangeArrowheads="1"/>
          </p:cNvSpPr>
          <p:nvPr/>
        </p:nvSpPr>
        <p:spPr bwMode="auto">
          <a:xfrm>
            <a:off x="3265525" y="5665998"/>
            <a:ext cx="5770563" cy="1025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defTabSz="914400" eaLnBrk="0" fontAlgn="base" hangingPunct="0">
              <a:spcBef>
                <a:spcPts val="200"/>
              </a:spcBef>
              <a:spcAft>
                <a:spcPts val="200"/>
              </a:spcAft>
            </a:pPr>
            <a:r>
              <a:rPr lang="en-US" altLang="en-US" b="1"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Thị</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giá</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cổ</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phiếu</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phụ</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thuộc</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vào</a:t>
            </a:r>
            <a:r>
              <a:rPr lang="en-US" altLang="en-US" dirty="0">
                <a:solidFill>
                  <a:srgbClr val="000000"/>
                </a:solidFill>
                <a:cs typeface="Arial" panose="020B0604020202020204" pitchFamily="34" charset="0"/>
              </a:rPr>
              <a:t>:</a:t>
            </a:r>
          </a:p>
          <a:p>
            <a:pPr algn="just" defTabSz="914400" eaLnBrk="0" fontAlgn="base" hangingPunct="0">
              <a:spcBef>
                <a:spcPts val="200"/>
              </a:spcBef>
              <a:spcAft>
                <a:spcPts val="200"/>
              </a:spcAft>
            </a:pPr>
            <a:r>
              <a:rPr lang="en-US" altLang="en-US" dirty="0">
                <a:solidFill>
                  <a:srgbClr val="000000"/>
                </a:solidFill>
                <a:cs typeface="Arial" panose="020B0604020202020204" pitchFamily="34" charset="0"/>
              </a:rPr>
              <a:t>				</a:t>
            </a:r>
            <a:r>
              <a:rPr lang="en-US" altLang="en-US" dirty="0">
                <a:solidFill>
                  <a:srgbClr val="663300"/>
                </a:solidFill>
                <a:cs typeface="Arial" panose="020B0604020202020204" pitchFamily="34" charset="0"/>
              </a:rPr>
              <a:t>	+ </a:t>
            </a:r>
            <a:r>
              <a:rPr lang="en-US" altLang="en-US" dirty="0" err="1">
                <a:solidFill>
                  <a:srgbClr val="663300"/>
                </a:solidFill>
                <a:cs typeface="Arial" panose="020B0604020202020204" pitchFamily="34" charset="0"/>
              </a:rPr>
              <a:t>Mức</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cổ</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tức</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mà</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cổ</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phiếu</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mang</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lại</a:t>
            </a:r>
            <a:endParaRPr lang="en-US" altLang="en-US" dirty="0">
              <a:solidFill>
                <a:srgbClr val="663300"/>
              </a:solidFill>
              <a:cs typeface="Arial" panose="020B0604020202020204" pitchFamily="34" charset="0"/>
            </a:endParaRPr>
          </a:p>
          <a:p>
            <a:pPr algn="just" defTabSz="914400" eaLnBrk="0" fontAlgn="base" hangingPunct="0">
              <a:spcBef>
                <a:spcPts val="200"/>
              </a:spcBef>
              <a:spcAft>
                <a:spcPts val="200"/>
              </a:spcAft>
            </a:pPr>
            <a:r>
              <a:rPr lang="en-US" altLang="en-US" dirty="0">
                <a:solidFill>
                  <a:srgbClr val="663300"/>
                </a:solidFill>
                <a:cs typeface="Arial" panose="020B0604020202020204" pitchFamily="34" charset="0"/>
              </a:rPr>
              <a:t>					+ </a:t>
            </a:r>
            <a:r>
              <a:rPr lang="en-US" altLang="en-US" dirty="0" err="1">
                <a:solidFill>
                  <a:srgbClr val="663300"/>
                </a:solidFill>
                <a:cs typeface="Arial" panose="020B0604020202020204" pitchFamily="34" charset="0"/>
              </a:rPr>
              <a:t>Tỷ</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suất</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lợi</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tức</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tiền</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gửi</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ngân</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hàng</a:t>
            </a:r>
            <a:r>
              <a:rPr lang="en-US" altLang="en-US" dirty="0">
                <a:solidFill>
                  <a:srgbClr val="663300"/>
                </a:solidFill>
                <a:cs typeface="Arial" panose="020B0604020202020204" pitchFamily="34" charset="0"/>
              </a:rPr>
              <a:t>.</a:t>
            </a:r>
          </a:p>
        </p:txBody>
      </p:sp>
      <p:sp>
        <p:nvSpPr>
          <p:cNvPr id="92" name="Text Box 16">
            <a:extLst>
              <a:ext uri="{FF2B5EF4-FFF2-40B4-BE49-F238E27FC236}">
                <a16:creationId xmlns="" xmlns:a16="http://schemas.microsoft.com/office/drawing/2014/main" id="{AA999FAE-446B-46BC-838D-036A809EC9F6}"/>
              </a:ext>
            </a:extLst>
          </p:cNvPr>
          <p:cNvSpPr txBox="1">
            <a:spLocks noChangeArrowheads="1"/>
          </p:cNvSpPr>
          <p:nvPr/>
        </p:nvSpPr>
        <p:spPr bwMode="auto">
          <a:xfrm>
            <a:off x="5032377" y="5293797"/>
            <a:ext cx="25209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vi-VN" altLang="en-US" b="1" dirty="0">
                <a:solidFill>
                  <a:srgbClr val="FF0000"/>
                </a:solidFill>
                <a:cs typeface="Arial" panose="020B0604020202020204" pitchFamily="34" charset="0"/>
                <a:sym typeface="Arial" panose="020B0604020202020204" pitchFamily="34" charset="0"/>
              </a:rPr>
              <a:t>Thị giá cổ phiếu</a:t>
            </a:r>
            <a:r>
              <a:rPr lang="en-US" altLang="en-US" b="1" dirty="0">
                <a:solidFill>
                  <a:srgbClr val="FF0000"/>
                </a:solidFill>
                <a:cs typeface="Arial" panose="020B0604020202020204" pitchFamily="34" charset="0"/>
                <a:sym typeface="Arial" panose="020B0604020202020204" pitchFamily="34" charset="0"/>
              </a:rPr>
              <a:t> =</a:t>
            </a:r>
          </a:p>
        </p:txBody>
      </p:sp>
      <p:grpSp>
        <p:nvGrpSpPr>
          <p:cNvPr id="93" name="Group 18">
            <a:extLst>
              <a:ext uri="{FF2B5EF4-FFF2-40B4-BE49-F238E27FC236}">
                <a16:creationId xmlns="" xmlns:a16="http://schemas.microsoft.com/office/drawing/2014/main" id="{F31E7A0D-D77D-4476-86AF-10FA8517F8A1}"/>
              </a:ext>
            </a:extLst>
          </p:cNvPr>
          <p:cNvGrpSpPr>
            <a:grpSpLocks/>
          </p:cNvGrpSpPr>
          <p:nvPr/>
        </p:nvGrpSpPr>
        <p:grpSpPr bwMode="auto">
          <a:xfrm>
            <a:off x="7081840" y="5055010"/>
            <a:ext cx="2362200" cy="924895"/>
            <a:chOff x="3264" y="2195"/>
            <a:chExt cx="1488" cy="651"/>
          </a:xfrm>
        </p:grpSpPr>
        <p:sp>
          <p:nvSpPr>
            <p:cNvPr id="94" name="Rectangle 19">
              <a:extLst>
                <a:ext uri="{FF2B5EF4-FFF2-40B4-BE49-F238E27FC236}">
                  <a16:creationId xmlns="" xmlns:a16="http://schemas.microsoft.com/office/drawing/2014/main" id="{80244A9F-B231-4300-BCAF-44EA2AB21F6F}"/>
                </a:ext>
              </a:extLst>
            </p:cNvPr>
            <p:cNvSpPr>
              <a:spLocks noChangeArrowheads="1"/>
            </p:cNvSpPr>
            <p:nvPr/>
          </p:nvSpPr>
          <p:spPr bwMode="auto">
            <a:xfrm>
              <a:off x="3635" y="2672"/>
              <a:ext cx="687"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a:solidFill>
                    <a:srgbClr val="000000"/>
                  </a:solidFill>
                  <a:cs typeface="Arial" panose="020B0604020202020204" pitchFamily="34" charset="0"/>
                  <a:sym typeface="Arial" panose="020B0604020202020204" pitchFamily="34" charset="0"/>
                </a:rPr>
                <a:t>ngân hàng</a:t>
              </a:r>
            </a:p>
          </p:txBody>
        </p:sp>
        <p:sp>
          <p:nvSpPr>
            <p:cNvPr id="95" name="Rectangle 20">
              <a:extLst>
                <a:ext uri="{FF2B5EF4-FFF2-40B4-BE49-F238E27FC236}">
                  <a16:creationId xmlns="" xmlns:a16="http://schemas.microsoft.com/office/drawing/2014/main" id="{A712896E-FAEB-409A-9D2B-413E9F69B6A6}"/>
                </a:ext>
              </a:extLst>
            </p:cNvPr>
            <p:cNvSpPr>
              <a:spLocks noChangeArrowheads="1"/>
            </p:cNvSpPr>
            <p:nvPr/>
          </p:nvSpPr>
          <p:spPr bwMode="auto">
            <a:xfrm>
              <a:off x="3405" y="2616"/>
              <a:ext cx="89"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a:solidFill>
                    <a:srgbClr val="000000"/>
                  </a:solidFill>
                  <a:cs typeface="Arial" panose="020B0604020202020204" pitchFamily="34" charset="0"/>
                  <a:sym typeface="Arial" panose="020B0604020202020204" pitchFamily="34" charset="0"/>
                </a:rPr>
                <a:t>Z</a:t>
              </a:r>
            </a:p>
          </p:txBody>
        </p:sp>
        <p:sp>
          <p:nvSpPr>
            <p:cNvPr id="96" name="Rectangle 21">
              <a:extLst>
                <a:ext uri="{FF2B5EF4-FFF2-40B4-BE49-F238E27FC236}">
                  <a16:creationId xmlns="" xmlns:a16="http://schemas.microsoft.com/office/drawing/2014/main" id="{3443C27A-6E06-4E5F-B81C-F9C901AC5418}"/>
                </a:ext>
              </a:extLst>
            </p:cNvPr>
            <p:cNvSpPr>
              <a:spLocks noChangeArrowheads="1"/>
            </p:cNvSpPr>
            <p:nvPr/>
          </p:nvSpPr>
          <p:spPr bwMode="auto">
            <a:xfrm>
              <a:off x="3723" y="2221"/>
              <a:ext cx="517"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dirty="0" err="1">
                  <a:solidFill>
                    <a:srgbClr val="000000"/>
                  </a:solidFill>
                  <a:cs typeface="Arial" panose="020B0604020202020204" pitchFamily="34" charset="0"/>
                  <a:sym typeface="Arial" panose="020B0604020202020204" pitchFamily="34" charset="0"/>
                </a:rPr>
                <a:t>cổ</a:t>
              </a:r>
              <a:r>
                <a:rPr lang="en-US" altLang="en-US" dirty="0">
                  <a:solidFill>
                    <a:srgbClr val="000000"/>
                  </a:solidFill>
                  <a:cs typeface="Arial" panose="020B0604020202020204" pitchFamily="34" charset="0"/>
                  <a:sym typeface="Arial" panose="020B0604020202020204" pitchFamily="34" charset="0"/>
                </a:rPr>
                <a:t> </a:t>
              </a:r>
              <a:r>
                <a:rPr lang="en-US" altLang="en-US" dirty="0" err="1">
                  <a:solidFill>
                    <a:srgbClr val="000000"/>
                  </a:solidFill>
                  <a:cs typeface="Arial" panose="020B0604020202020204" pitchFamily="34" charset="0"/>
                  <a:sym typeface="Arial" panose="020B0604020202020204" pitchFamily="34" charset="0"/>
                </a:rPr>
                <a:t>phần</a:t>
              </a:r>
              <a:endParaRPr lang="en-US" altLang="en-US" dirty="0">
                <a:solidFill>
                  <a:srgbClr val="000000"/>
                </a:solidFill>
                <a:cs typeface="Arial" panose="020B0604020202020204" pitchFamily="34" charset="0"/>
                <a:sym typeface="Arial" panose="020B0604020202020204" pitchFamily="34" charset="0"/>
              </a:endParaRPr>
            </a:p>
          </p:txBody>
        </p:sp>
        <p:sp>
          <p:nvSpPr>
            <p:cNvPr id="97" name="Rectangle 22">
              <a:extLst>
                <a:ext uri="{FF2B5EF4-FFF2-40B4-BE49-F238E27FC236}">
                  <a16:creationId xmlns="" xmlns:a16="http://schemas.microsoft.com/office/drawing/2014/main" id="{6532EBF7-8C36-448C-9D5D-CE8E1CB514B4}"/>
                </a:ext>
              </a:extLst>
            </p:cNvPr>
            <p:cNvSpPr>
              <a:spLocks noChangeArrowheads="1"/>
            </p:cNvSpPr>
            <p:nvPr/>
          </p:nvSpPr>
          <p:spPr bwMode="auto">
            <a:xfrm>
              <a:off x="3471" y="2195"/>
              <a:ext cx="89"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a:solidFill>
                    <a:srgbClr val="000000"/>
                  </a:solidFill>
                  <a:cs typeface="Arial" panose="020B0604020202020204" pitchFamily="34" charset="0"/>
                  <a:sym typeface="Arial" panose="020B0604020202020204" pitchFamily="34" charset="0"/>
                </a:rPr>
                <a:t>Z</a:t>
              </a:r>
            </a:p>
          </p:txBody>
        </p:sp>
        <p:sp>
          <p:nvSpPr>
            <p:cNvPr id="98" name="Rectangle 23">
              <a:extLst>
                <a:ext uri="{FF2B5EF4-FFF2-40B4-BE49-F238E27FC236}">
                  <a16:creationId xmlns="" xmlns:a16="http://schemas.microsoft.com/office/drawing/2014/main" id="{00185E89-E5B2-4829-8B3F-071B1D7A03B0}"/>
                </a:ext>
              </a:extLst>
            </p:cNvPr>
            <p:cNvSpPr>
              <a:spLocks noChangeArrowheads="1"/>
            </p:cNvSpPr>
            <p:nvPr/>
          </p:nvSpPr>
          <p:spPr bwMode="auto">
            <a:xfrm>
              <a:off x="3570" y="2506"/>
              <a:ext cx="27"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a:solidFill>
                    <a:srgbClr val="000000"/>
                  </a:solidFill>
                  <a:cs typeface="Arial" panose="020B0604020202020204" pitchFamily="34" charset="0"/>
                  <a:sym typeface="Arial" panose="020B0604020202020204" pitchFamily="34" charset="0"/>
                </a:rPr>
                <a:t>'</a:t>
              </a:r>
            </a:p>
          </p:txBody>
        </p:sp>
        <p:sp>
          <p:nvSpPr>
            <p:cNvPr id="99" name="Line 24">
              <a:extLst>
                <a:ext uri="{FF2B5EF4-FFF2-40B4-BE49-F238E27FC236}">
                  <a16:creationId xmlns="" xmlns:a16="http://schemas.microsoft.com/office/drawing/2014/main" id="{851D9700-16E3-4432-A8A4-3F65FA583206}"/>
                </a:ext>
              </a:extLst>
            </p:cNvPr>
            <p:cNvSpPr>
              <a:spLocks noChangeShapeType="1"/>
            </p:cNvSpPr>
            <p:nvPr/>
          </p:nvSpPr>
          <p:spPr bwMode="auto">
            <a:xfrm>
              <a:off x="3264" y="2544"/>
              <a:ext cx="14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pic>
        <p:nvPicPr>
          <p:cNvPr id="38" name="Picture 3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862664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wipe(down)">
                                      <p:cBhvr>
                                        <p:cTn id="7" dur="500"/>
                                        <p:tgtEl>
                                          <p:spTgt spid="92"/>
                                        </p:tgtEl>
                                      </p:cBhvr>
                                    </p:animEffect>
                                  </p:childTnLst>
                                </p:cTn>
                              </p:par>
                              <p:par>
                                <p:cTn id="8" presetID="22" presetClass="entr" presetSubtype="4" fill="hold" nodeType="withEffect">
                                  <p:stCondLst>
                                    <p:cond delay="0"/>
                                  </p:stCondLst>
                                  <p:childTnLst>
                                    <p:set>
                                      <p:cBhvr>
                                        <p:cTn id="9" dur="1" fill="hold">
                                          <p:stCondLst>
                                            <p:cond delay="0"/>
                                          </p:stCondLst>
                                        </p:cTn>
                                        <p:tgtEl>
                                          <p:spTgt spid="93"/>
                                        </p:tgtEl>
                                        <p:attrNameLst>
                                          <p:attrName>style.visibility</p:attrName>
                                        </p:attrNameLst>
                                      </p:cBhvr>
                                      <p:to>
                                        <p:strVal val="visible"/>
                                      </p:to>
                                    </p:set>
                                    <p:animEffect transition="in" filter="wipe(down)">
                                      <p:cBhvr>
                                        <p:cTn id="10"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1">
            <a:extLst>
              <a:ext uri="{FF2B5EF4-FFF2-40B4-BE49-F238E27FC236}">
                <a16:creationId xmlns="" xmlns:a16="http://schemas.microsoft.com/office/drawing/2014/main" id="{A0936BFC-2439-46B7-BBA1-12C960662F22}"/>
              </a:ext>
            </a:extLst>
          </p:cNvPr>
          <p:cNvSpPr>
            <a:spLocks noChangeArrowheads="1"/>
          </p:cNvSpPr>
          <p:nvPr/>
        </p:nvSpPr>
        <p:spPr bwMode="auto">
          <a:xfrm>
            <a:off x="1828460" y="1229698"/>
            <a:ext cx="2195512" cy="461963"/>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defTabSz="914400" eaLnBrk="0" fontAlgn="base" hangingPunct="0">
              <a:spcBef>
                <a:spcPts val="200"/>
              </a:spcBef>
              <a:spcAft>
                <a:spcPts val="200"/>
              </a:spcAft>
            </a:pP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Tư</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bản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giả</a:t>
            </a:r>
            <a:r>
              <a:rPr lang="en-US" altLang="en-US" sz="2400" b="1" dirty="0">
                <a:solidFill>
                  <a:srgbClr val="000000"/>
                </a:solidFill>
                <a:latin typeface="+mj-lt"/>
                <a:cs typeface="Times New Roman" panose="02020603050405020304" pitchFamily="18" charset="0"/>
              </a:rPr>
              <a:t> </a:t>
            </a:r>
          </a:p>
        </p:txBody>
      </p:sp>
      <p:sp>
        <p:nvSpPr>
          <p:cNvPr id="209923" name="AutoShape 5">
            <a:extLst>
              <a:ext uri="{FF2B5EF4-FFF2-40B4-BE49-F238E27FC236}">
                <a16:creationId xmlns="" xmlns:a16="http://schemas.microsoft.com/office/drawing/2014/main" id="{85364D3D-C637-4BC7-A219-D6931E89E725}"/>
              </a:ext>
            </a:extLst>
          </p:cNvPr>
          <p:cNvSpPr>
            <a:spLocks noChangeArrowheads="1"/>
          </p:cNvSpPr>
          <p:nvPr/>
        </p:nvSpPr>
        <p:spPr bwMode="auto">
          <a:xfrm>
            <a:off x="261257" y="1661160"/>
            <a:ext cx="5329918" cy="2110740"/>
          </a:xfrm>
          <a:prstGeom prst="hexagon">
            <a:avLst>
              <a:gd name="adj" fmla="val 34560"/>
              <a:gd name="vf" fmla="val 115470"/>
            </a:avLst>
          </a:prstGeom>
          <a:solidFill>
            <a:schemeClr val="bg1"/>
          </a:solidFill>
          <a:ln w="76200">
            <a:solidFill>
              <a:srgbClr val="00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endParaRPr lang="en-US" altLang="en-US" i="1" dirty="0">
              <a:solidFill>
                <a:srgbClr val="FF0000"/>
              </a:solidFill>
            </a:endParaRPr>
          </a:p>
          <a:p>
            <a:pPr algn="ctr" defTabSz="914400" eaLnBrk="0" fontAlgn="base" hangingPunct="0">
              <a:spcBef>
                <a:spcPct val="0"/>
              </a:spcBef>
              <a:spcAft>
                <a:spcPct val="0"/>
              </a:spcAft>
            </a:pPr>
            <a:r>
              <a:rPr lang="en-US" altLang="en-US" i="1" dirty="0">
                <a:solidFill>
                  <a:srgbClr val="FF0000"/>
                </a:solidFill>
              </a:rPr>
              <a:t>TB</a:t>
            </a:r>
            <a:r>
              <a:rPr lang="vi-VN" altLang="en-US" i="1" dirty="0">
                <a:solidFill>
                  <a:srgbClr val="FF0000"/>
                </a:solidFill>
              </a:rPr>
              <a:t> tồn tại dưới </a:t>
            </a:r>
            <a:endParaRPr lang="en-US" altLang="en-US" i="1" dirty="0">
              <a:solidFill>
                <a:srgbClr val="FF0000"/>
              </a:solidFill>
            </a:endParaRPr>
          </a:p>
          <a:p>
            <a:pPr algn="ctr" defTabSz="914400" eaLnBrk="0" fontAlgn="base" hangingPunct="0">
              <a:spcBef>
                <a:spcPct val="0"/>
              </a:spcBef>
              <a:spcAft>
                <a:spcPct val="0"/>
              </a:spcAft>
            </a:pPr>
            <a:r>
              <a:rPr lang="vi-VN" altLang="en-US" i="1" dirty="0">
                <a:solidFill>
                  <a:srgbClr val="FF0000"/>
                </a:solidFill>
              </a:rPr>
              <a:t>hình thức chứng khoán</a:t>
            </a:r>
            <a:endParaRPr lang="en-US" altLang="en-US" i="1" dirty="0">
              <a:solidFill>
                <a:srgbClr val="FF0000"/>
              </a:solidFill>
            </a:endParaRPr>
          </a:p>
          <a:p>
            <a:pPr algn="ctr" defTabSz="914400" eaLnBrk="0" fontAlgn="base" hangingPunct="0">
              <a:spcBef>
                <a:spcPct val="0"/>
              </a:spcBef>
              <a:spcAft>
                <a:spcPct val="0"/>
              </a:spcAft>
            </a:pPr>
            <a:r>
              <a:rPr lang="vi-VN" altLang="en-US" i="1" dirty="0">
                <a:solidFill>
                  <a:srgbClr val="FF0000"/>
                </a:solidFill>
              </a:rPr>
              <a:t> có giá, mang lại thu nhập cho</a:t>
            </a:r>
            <a:endParaRPr lang="en-US" altLang="en-US" i="1" dirty="0">
              <a:solidFill>
                <a:srgbClr val="FF0000"/>
              </a:solidFill>
            </a:endParaRPr>
          </a:p>
          <a:p>
            <a:pPr algn="ctr" defTabSz="914400" eaLnBrk="0" fontAlgn="base" hangingPunct="0">
              <a:spcBef>
                <a:spcPct val="0"/>
              </a:spcBef>
              <a:spcAft>
                <a:spcPct val="0"/>
              </a:spcAft>
            </a:pPr>
            <a:r>
              <a:rPr lang="vi-VN" altLang="en-US" i="1" dirty="0">
                <a:solidFill>
                  <a:srgbClr val="FF0000"/>
                </a:solidFill>
              </a:rPr>
              <a:t> người sở hữu chứng khoán đó</a:t>
            </a:r>
            <a:endParaRPr lang="en-US" altLang="en-US" i="1" dirty="0">
              <a:solidFill>
                <a:srgbClr val="FF0000"/>
              </a:solidFill>
            </a:endParaRPr>
          </a:p>
          <a:p>
            <a:pPr algn="ctr" defTabSz="914400" eaLnBrk="0" fontAlgn="base" hangingPunct="0">
              <a:spcBef>
                <a:spcPct val="0"/>
              </a:spcBef>
              <a:spcAft>
                <a:spcPct val="0"/>
              </a:spcAft>
            </a:pPr>
            <a:r>
              <a:rPr lang="en-US" altLang="en-US" sz="1600" dirty="0" err="1">
                <a:solidFill>
                  <a:srgbClr val="000000"/>
                </a:solidFill>
              </a:rPr>
              <a:t>Tư</a:t>
            </a:r>
            <a:r>
              <a:rPr lang="en-US" altLang="en-US" sz="1600" dirty="0">
                <a:solidFill>
                  <a:srgbClr val="000000"/>
                </a:solidFill>
              </a:rPr>
              <a:t> </a:t>
            </a:r>
            <a:r>
              <a:rPr lang="en-US" altLang="en-US" sz="1600" dirty="0" err="1">
                <a:solidFill>
                  <a:srgbClr val="000000"/>
                </a:solidFill>
              </a:rPr>
              <a:t>bản</a:t>
            </a:r>
            <a:r>
              <a:rPr lang="en-US" altLang="en-US" sz="1600" dirty="0">
                <a:solidFill>
                  <a:srgbClr val="000000"/>
                </a:solidFill>
              </a:rPr>
              <a:t> </a:t>
            </a:r>
            <a:r>
              <a:rPr lang="en-US" altLang="en-US" sz="1600" dirty="0" err="1">
                <a:solidFill>
                  <a:srgbClr val="000000"/>
                </a:solidFill>
              </a:rPr>
              <a:t>giả</a:t>
            </a:r>
            <a:r>
              <a:rPr lang="en-US" altLang="en-US" sz="1600" dirty="0">
                <a:solidFill>
                  <a:srgbClr val="000000"/>
                </a:solidFill>
              </a:rPr>
              <a:t> </a:t>
            </a:r>
            <a:r>
              <a:rPr lang="en-US" altLang="en-US" sz="1600" dirty="0" err="1">
                <a:solidFill>
                  <a:srgbClr val="000000"/>
                </a:solidFill>
              </a:rPr>
              <a:t>tồn</a:t>
            </a:r>
            <a:r>
              <a:rPr lang="en-US" altLang="en-US" sz="1600" dirty="0">
                <a:solidFill>
                  <a:srgbClr val="000000"/>
                </a:solidFill>
              </a:rPr>
              <a:t> </a:t>
            </a:r>
            <a:r>
              <a:rPr lang="en-US" altLang="en-US" sz="1600" dirty="0" err="1">
                <a:solidFill>
                  <a:srgbClr val="000000"/>
                </a:solidFill>
              </a:rPr>
              <a:t>tại</a:t>
            </a:r>
            <a:r>
              <a:rPr lang="en-US" altLang="en-US" sz="1600" dirty="0">
                <a:solidFill>
                  <a:srgbClr val="000000"/>
                </a:solidFill>
              </a:rPr>
              <a:t> </a:t>
            </a:r>
            <a:r>
              <a:rPr lang="en-US" altLang="en-US" sz="1600" dirty="0" err="1">
                <a:solidFill>
                  <a:srgbClr val="000000"/>
                </a:solidFill>
              </a:rPr>
              <a:t>dưới</a:t>
            </a:r>
            <a:r>
              <a:rPr lang="en-US" altLang="en-US" sz="1600" dirty="0">
                <a:solidFill>
                  <a:srgbClr val="000000"/>
                </a:solidFill>
              </a:rPr>
              <a:t> </a:t>
            </a:r>
            <a:r>
              <a:rPr lang="en-US" altLang="en-US" sz="1600" dirty="0" err="1">
                <a:solidFill>
                  <a:srgbClr val="000000"/>
                </a:solidFill>
              </a:rPr>
              <a:t>hai</a:t>
            </a:r>
            <a:endParaRPr lang="en-US" altLang="en-US" sz="1600" dirty="0">
              <a:solidFill>
                <a:srgbClr val="000000"/>
              </a:solidFill>
            </a:endParaRPr>
          </a:p>
          <a:p>
            <a:pPr algn="ctr" defTabSz="914400" eaLnBrk="0" fontAlgn="base" hangingPunct="0">
              <a:spcBef>
                <a:spcPct val="0"/>
              </a:spcBef>
              <a:spcAft>
                <a:spcPct val="0"/>
              </a:spcAft>
            </a:pPr>
            <a:r>
              <a:rPr lang="en-US" altLang="en-US" sz="1600" dirty="0">
                <a:solidFill>
                  <a:srgbClr val="000000"/>
                </a:solidFill>
              </a:rPr>
              <a:t> </a:t>
            </a:r>
            <a:r>
              <a:rPr lang="en-US" altLang="en-US" sz="1600" dirty="0" err="1">
                <a:solidFill>
                  <a:srgbClr val="000000"/>
                </a:solidFill>
              </a:rPr>
              <a:t>hình</a:t>
            </a:r>
            <a:r>
              <a:rPr lang="en-US" altLang="en-US" sz="1600" dirty="0">
                <a:solidFill>
                  <a:srgbClr val="000000"/>
                </a:solidFill>
              </a:rPr>
              <a:t> </a:t>
            </a:r>
            <a:r>
              <a:rPr lang="en-US" altLang="en-US" sz="1600" dirty="0" err="1">
                <a:solidFill>
                  <a:srgbClr val="000000"/>
                </a:solidFill>
              </a:rPr>
              <a:t>thức</a:t>
            </a:r>
            <a:r>
              <a:rPr lang="en-US" altLang="en-US" sz="1600" dirty="0">
                <a:solidFill>
                  <a:srgbClr val="000000"/>
                </a:solidFill>
              </a:rPr>
              <a:t> </a:t>
            </a:r>
            <a:r>
              <a:rPr lang="en-US" altLang="en-US" sz="1600" dirty="0" err="1">
                <a:solidFill>
                  <a:srgbClr val="000000"/>
                </a:solidFill>
              </a:rPr>
              <a:t>chủ</a:t>
            </a:r>
            <a:r>
              <a:rPr lang="en-US" altLang="en-US" sz="1600" dirty="0">
                <a:solidFill>
                  <a:srgbClr val="000000"/>
                </a:solidFill>
              </a:rPr>
              <a:t> </a:t>
            </a:r>
            <a:r>
              <a:rPr lang="en-US" altLang="en-US" sz="1600" dirty="0" err="1">
                <a:solidFill>
                  <a:srgbClr val="000000"/>
                </a:solidFill>
              </a:rPr>
              <a:t>yếu</a:t>
            </a:r>
            <a:r>
              <a:rPr lang="en-US" altLang="en-US" sz="1600" dirty="0">
                <a:solidFill>
                  <a:srgbClr val="000000"/>
                </a:solidFill>
              </a:rPr>
              <a:t> </a:t>
            </a:r>
            <a:r>
              <a:rPr lang="en-US" altLang="en-US" sz="1600" dirty="0" err="1">
                <a:solidFill>
                  <a:srgbClr val="000000"/>
                </a:solidFill>
              </a:rPr>
              <a:t>là</a:t>
            </a:r>
            <a:r>
              <a:rPr lang="en-US" altLang="en-US" sz="1600" dirty="0">
                <a:solidFill>
                  <a:srgbClr val="000000"/>
                </a:solidFill>
              </a:rPr>
              <a:t>:</a:t>
            </a:r>
          </a:p>
          <a:p>
            <a:pPr algn="ctr" defTabSz="914400" eaLnBrk="0" fontAlgn="base" hangingPunct="0">
              <a:spcBef>
                <a:spcPct val="0"/>
              </a:spcBef>
              <a:spcAft>
                <a:spcPct val="0"/>
              </a:spcAft>
            </a:pPr>
            <a:r>
              <a:rPr lang="en-US" altLang="en-US" sz="2000" b="1" dirty="0">
                <a:solidFill>
                  <a:srgbClr val="0000CC"/>
                </a:solidFill>
                <a:cs typeface="Arial" panose="020B0604020202020204" pitchFamily="34" charset="0"/>
              </a:rPr>
              <a:t>C</a:t>
            </a:r>
            <a:r>
              <a:rPr lang="vi-VN" altLang="en-US" sz="2000" b="1" dirty="0">
                <a:solidFill>
                  <a:srgbClr val="0000CC"/>
                </a:solidFill>
                <a:cs typeface="Arial" panose="020B0604020202020204" pitchFamily="34" charset="0"/>
              </a:rPr>
              <a:t>ổ phiếu</a:t>
            </a:r>
            <a:r>
              <a:rPr lang="en-US" altLang="en-US" sz="2000" b="1" dirty="0">
                <a:solidFill>
                  <a:srgbClr val="0000CC"/>
                </a:solidFill>
                <a:cs typeface="Arial" panose="020B0604020202020204" pitchFamily="34" charset="0"/>
              </a:rPr>
              <a:t>  </a:t>
            </a:r>
            <a:r>
              <a:rPr lang="vi-VN" altLang="en-US" sz="2000" b="1" dirty="0">
                <a:solidFill>
                  <a:srgbClr val="0000CC"/>
                </a:solidFill>
                <a:cs typeface="Arial" panose="020B0604020202020204" pitchFamily="34" charset="0"/>
              </a:rPr>
              <a:t> </a:t>
            </a:r>
            <a:r>
              <a:rPr lang="en-US" altLang="en-US" sz="2000" b="1" dirty="0">
                <a:solidFill>
                  <a:srgbClr val="0000CC"/>
                </a:solidFill>
                <a:cs typeface="Arial" panose="020B0604020202020204" pitchFamily="34" charset="0"/>
              </a:rPr>
              <a:t> </a:t>
            </a:r>
            <a:r>
              <a:rPr lang="en-US" altLang="en-US" sz="2000" b="1" dirty="0">
                <a:solidFill>
                  <a:srgbClr val="A50021"/>
                </a:solidFill>
                <a:cs typeface="Arial" panose="020B0604020202020204" pitchFamily="34" charset="0"/>
              </a:rPr>
              <a:t>T</a:t>
            </a:r>
            <a:r>
              <a:rPr lang="vi-VN" altLang="en-US" sz="2000" b="1" dirty="0">
                <a:solidFill>
                  <a:srgbClr val="A50021"/>
                </a:solidFill>
                <a:cs typeface="Arial" panose="020B0604020202020204" pitchFamily="34" charset="0"/>
              </a:rPr>
              <a:t>rái phiếu</a:t>
            </a:r>
            <a:r>
              <a:rPr lang="vi-VN" altLang="en-US" sz="2000" b="1" dirty="0">
                <a:solidFill>
                  <a:srgbClr val="000000"/>
                </a:solidFill>
                <a:cs typeface="Arial" panose="020B0604020202020204" pitchFamily="34" charset="0"/>
              </a:rPr>
              <a:t> </a:t>
            </a:r>
            <a:endParaRPr lang="en-US" altLang="en-US" b="1" dirty="0">
              <a:solidFill>
                <a:srgbClr val="000000"/>
              </a:solidFill>
            </a:endParaRPr>
          </a:p>
          <a:p>
            <a:pPr algn="ctr" defTabSz="914400" eaLnBrk="0" fontAlgn="base" hangingPunct="0">
              <a:spcBef>
                <a:spcPct val="0"/>
              </a:spcBef>
              <a:spcAft>
                <a:spcPct val="0"/>
              </a:spcAft>
            </a:pPr>
            <a:endParaRPr lang="en-US" altLang="en-US" i="1" dirty="0">
              <a:solidFill>
                <a:srgbClr val="000000"/>
              </a:solidFill>
            </a:endParaRPr>
          </a:p>
        </p:txBody>
      </p:sp>
      <p:sp>
        <p:nvSpPr>
          <p:cNvPr id="5" name="Content Placeholder 2">
            <a:extLst>
              <a:ext uri="{FF2B5EF4-FFF2-40B4-BE49-F238E27FC236}">
                <a16:creationId xmlns="" xmlns:a16="http://schemas.microsoft.com/office/drawing/2014/main" id="{07BCE0DC-5E10-4138-B622-63D038174856}"/>
              </a:ext>
            </a:extLst>
          </p:cNvPr>
          <p:cNvSpPr txBox="1">
            <a:spLocks/>
          </p:cNvSpPr>
          <p:nvPr/>
        </p:nvSpPr>
        <p:spPr bwMode="auto">
          <a:xfrm>
            <a:off x="351065" y="4378385"/>
            <a:ext cx="5150302"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200" dirty="0">
                <a:solidFill>
                  <a:srgbClr val="336600"/>
                </a:solidFill>
                <a:latin typeface="+mj-lt"/>
                <a:cs typeface="Times New Roman" panose="02020603050405020304" pitchFamily="18" charset="0"/>
                <a:sym typeface="Arial" panose="020B0604020202020204" pitchFamily="34" charset="0"/>
              </a:rPr>
              <a:t>1</a:t>
            </a:r>
            <a:r>
              <a:rPr lang="vi-VN" altLang="en-US" sz="2200" dirty="0">
                <a:solidFill>
                  <a:srgbClr val="336600"/>
                </a:solidFill>
                <a:latin typeface="+mj-lt"/>
                <a:cs typeface="Times New Roman" panose="02020603050405020304" pitchFamily="18" charset="0"/>
                <a:sym typeface="Arial" panose="020B0604020202020204" pitchFamily="34" charset="0"/>
              </a:rPr>
              <a:t>- Có thể mang lại thu nhập cho người sở hữu</a:t>
            </a:r>
          </a:p>
          <a:p>
            <a:pPr defTabSz="914400" eaLnBrk="0" fontAlgn="base" hangingPunct="0">
              <a:spcBef>
                <a:spcPct val="0"/>
              </a:spcBef>
              <a:spcAft>
                <a:spcPct val="0"/>
              </a:spcAft>
            </a:pPr>
            <a:r>
              <a:rPr lang="en-US" altLang="en-US" sz="2200" dirty="0">
                <a:solidFill>
                  <a:srgbClr val="FF0000"/>
                </a:solidFill>
                <a:latin typeface="+mn-lt"/>
                <a:cs typeface="Times New Roman" panose="02020603050405020304" pitchFamily="18" charset="0"/>
                <a:sym typeface="Arial" panose="020B0604020202020204" pitchFamily="34" charset="0"/>
              </a:rPr>
              <a:t>2</a:t>
            </a:r>
            <a:r>
              <a:rPr lang="vi-VN" altLang="en-US" sz="2200" dirty="0">
                <a:solidFill>
                  <a:srgbClr val="FF0000"/>
                </a:solidFill>
                <a:latin typeface="+mn-lt"/>
                <a:cs typeface="Times New Roman" panose="02020603050405020304" pitchFamily="18" charset="0"/>
                <a:sym typeface="Arial" panose="020B0604020202020204" pitchFamily="34" charset="0"/>
              </a:rPr>
              <a:t>- Có thể mua bán được. </a:t>
            </a:r>
          </a:p>
          <a:p>
            <a:pPr defTabSz="914400" eaLnBrk="0" fontAlgn="base" hangingPunct="0">
              <a:spcBef>
                <a:spcPct val="0"/>
              </a:spcBef>
              <a:spcAft>
                <a:spcPct val="0"/>
              </a:spcAft>
            </a:pPr>
            <a:r>
              <a:rPr lang="en-US" altLang="en-US" sz="2200" dirty="0">
                <a:solidFill>
                  <a:srgbClr val="800040"/>
                </a:solidFill>
                <a:latin typeface="+mn-lt"/>
                <a:cs typeface="Times New Roman" panose="02020603050405020304" pitchFamily="18" charset="0"/>
                <a:sym typeface="Arial" panose="020B0604020202020204" pitchFamily="34" charset="0"/>
              </a:rPr>
              <a:t>3</a:t>
            </a:r>
            <a:r>
              <a:rPr lang="vi-VN" altLang="en-US" sz="2200" dirty="0">
                <a:solidFill>
                  <a:srgbClr val="800040"/>
                </a:solidFill>
                <a:latin typeface="+mn-lt"/>
                <a:cs typeface="Times New Roman" panose="02020603050405020304" pitchFamily="18" charset="0"/>
                <a:sym typeface="Arial" panose="020B0604020202020204" pitchFamily="34" charset="0"/>
              </a:rPr>
              <a:t>- </a:t>
            </a:r>
            <a:r>
              <a:rPr lang="en-US" altLang="en-US" sz="2200" dirty="0">
                <a:solidFill>
                  <a:srgbClr val="800040"/>
                </a:solidFill>
                <a:latin typeface="+mn-lt"/>
                <a:cs typeface="Times New Roman" panose="02020603050405020304" pitchFamily="18" charset="0"/>
                <a:sym typeface="Arial" panose="020B0604020202020204" pitchFamily="34" charset="0"/>
              </a:rPr>
              <a:t>T</a:t>
            </a:r>
            <a:r>
              <a:rPr lang="vi-VN" altLang="en-US" sz="2200" dirty="0">
                <a:solidFill>
                  <a:srgbClr val="800040"/>
                </a:solidFill>
                <a:latin typeface="+mn-lt"/>
                <a:cs typeface="Times New Roman" panose="02020603050405020304" pitchFamily="18" charset="0"/>
                <a:sym typeface="Arial" panose="020B0604020202020204" pitchFamily="34" charset="0"/>
              </a:rPr>
              <a:t>ăng hay giảm</a:t>
            </a:r>
            <a:r>
              <a:rPr lang="en-US" altLang="en-US" sz="2200" dirty="0">
                <a:solidFill>
                  <a:srgbClr val="800040"/>
                </a:solidFill>
                <a:latin typeface="+mn-lt"/>
                <a:cs typeface="Times New Roman" panose="02020603050405020304" pitchFamily="18" charset="0"/>
                <a:sym typeface="Arial" panose="020B0604020202020204" pitchFamily="34" charset="0"/>
              </a:rPr>
              <a:t> </a:t>
            </a:r>
            <a:r>
              <a:rPr lang="en-US" altLang="en-US" sz="2200" dirty="0" err="1">
                <a:solidFill>
                  <a:srgbClr val="800040"/>
                </a:solidFill>
                <a:latin typeface="+mn-lt"/>
                <a:cs typeface="Times New Roman" panose="02020603050405020304" pitchFamily="18" charset="0"/>
                <a:sym typeface="Arial" panose="020B0604020202020204" pitchFamily="34" charset="0"/>
              </a:rPr>
              <a:t>tách</a:t>
            </a:r>
            <a:r>
              <a:rPr lang="vi-VN" altLang="en-US" sz="2200" dirty="0">
                <a:solidFill>
                  <a:srgbClr val="800040"/>
                </a:solidFill>
                <a:latin typeface="+mn-lt"/>
                <a:cs typeface="Times New Roman" panose="02020603050405020304" pitchFamily="18" charset="0"/>
                <a:sym typeface="Arial" panose="020B0604020202020204" pitchFamily="34" charset="0"/>
              </a:rPr>
              <a:t> sự thay đổi tương đương của tư bản thật. </a:t>
            </a:r>
          </a:p>
        </p:txBody>
      </p:sp>
      <p:sp>
        <p:nvSpPr>
          <p:cNvPr id="7" name="Down Arrow 6">
            <a:extLst>
              <a:ext uri="{FF2B5EF4-FFF2-40B4-BE49-F238E27FC236}">
                <a16:creationId xmlns="" xmlns:a16="http://schemas.microsoft.com/office/drawing/2014/main" id="{AD1E966D-DAC6-4C3C-943E-B50545916783}"/>
              </a:ext>
            </a:extLst>
          </p:cNvPr>
          <p:cNvSpPr/>
          <p:nvPr/>
        </p:nvSpPr>
        <p:spPr>
          <a:xfrm>
            <a:off x="2467768" y="3771900"/>
            <a:ext cx="638175" cy="423863"/>
          </a:xfrm>
          <a:prstGeom prst="downArrow">
            <a:avLst/>
          </a:prstGeom>
          <a:solidFill>
            <a:srgbClr val="0000CC"/>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latin typeface="Arial"/>
            </a:endParaRPr>
          </a:p>
        </p:txBody>
      </p:sp>
      <p:sp>
        <p:nvSpPr>
          <p:cNvPr id="209926" name="Rectangle 9">
            <a:extLst>
              <a:ext uri="{FF2B5EF4-FFF2-40B4-BE49-F238E27FC236}">
                <a16:creationId xmlns="" xmlns:a16="http://schemas.microsoft.com/office/drawing/2014/main" id="{00F24EC3-E6B3-4679-ABC2-FF010F7491F4}"/>
              </a:ext>
            </a:extLst>
          </p:cNvPr>
          <p:cNvSpPr>
            <a:spLocks noChangeArrowheads="1"/>
          </p:cNvSpPr>
          <p:nvPr/>
        </p:nvSpPr>
        <p:spPr bwMode="auto">
          <a:xfrm rot="4880385">
            <a:off x="2934835" y="3903375"/>
            <a:ext cx="108346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en-US" altLang="en-US" sz="1600" b="1" i="1" dirty="0">
                <a:solidFill>
                  <a:srgbClr val="6611CC"/>
                </a:solidFill>
              </a:rPr>
              <a:t>Đ</a:t>
            </a:r>
            <a:r>
              <a:rPr lang="vi-VN" altLang="en-US" sz="1600" b="1" i="1" dirty="0">
                <a:solidFill>
                  <a:srgbClr val="6611CC"/>
                </a:solidFill>
              </a:rPr>
              <a:t>ặc điểm</a:t>
            </a:r>
            <a:endParaRPr lang="en-US" altLang="en-US" sz="1600" b="1" i="1" dirty="0">
              <a:solidFill>
                <a:srgbClr val="6611CC"/>
              </a:solidFill>
            </a:endParaRPr>
          </a:p>
        </p:txBody>
      </p:sp>
      <p:sp>
        <p:nvSpPr>
          <p:cNvPr id="209927" name="Rectangle 8">
            <a:extLst>
              <a:ext uri="{FF2B5EF4-FFF2-40B4-BE49-F238E27FC236}">
                <a16:creationId xmlns="" xmlns:a16="http://schemas.microsoft.com/office/drawing/2014/main" id="{6EFAA162-EF91-403C-B3EC-AAD06B1B465A}"/>
              </a:ext>
            </a:extLst>
          </p:cNvPr>
          <p:cNvSpPr>
            <a:spLocks noChangeArrowheads="1"/>
          </p:cNvSpPr>
          <p:nvPr/>
        </p:nvSpPr>
        <p:spPr bwMode="auto">
          <a:xfrm>
            <a:off x="6181234" y="1229996"/>
            <a:ext cx="5540743" cy="461665"/>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Thị</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trường</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chứng</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khoán</a:t>
            </a:r>
            <a:endParaRPr lang="en-US" altLang="en-US" sz="2400" b="1" dirty="0">
              <a:solidFill>
                <a:srgbClr val="000000"/>
              </a:solidFill>
              <a:latin typeface="+mj-lt"/>
              <a:cs typeface="Times New Roman" panose="02020603050405020304" pitchFamily="18" charset="0"/>
            </a:endParaRPr>
          </a:p>
        </p:txBody>
      </p:sp>
      <p:sp>
        <p:nvSpPr>
          <p:cNvPr id="209928" name="Rectangle 9">
            <a:extLst>
              <a:ext uri="{FF2B5EF4-FFF2-40B4-BE49-F238E27FC236}">
                <a16:creationId xmlns="" xmlns:a16="http://schemas.microsoft.com/office/drawing/2014/main" id="{F0CBE3F9-2048-4CE2-B144-D04DAD88363E}"/>
              </a:ext>
            </a:extLst>
          </p:cNvPr>
          <p:cNvSpPr>
            <a:spLocks noChangeArrowheads="1"/>
          </p:cNvSpPr>
          <p:nvPr/>
        </p:nvSpPr>
        <p:spPr bwMode="auto">
          <a:xfrm>
            <a:off x="6048999" y="1839596"/>
            <a:ext cx="5834744" cy="706438"/>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000" i="1" dirty="0" err="1">
                <a:solidFill>
                  <a:srgbClr val="000000"/>
                </a:solidFill>
                <a:latin typeface="Times New Roman" panose="02020603050405020304" pitchFamily="18" charset="0"/>
                <a:cs typeface="Times New Roman" panose="02020603050405020304" pitchFamily="18" charset="0"/>
              </a:rPr>
              <a:t>Thị</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trường</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chứng</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khoán</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là</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nơi</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mua</a:t>
            </a:r>
            <a:r>
              <a:rPr lang="en-US" altLang="en-US" sz="2000" b="1" i="1" u="sng" dirty="0">
                <a:solidFill>
                  <a:srgbClr val="C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bán</a:t>
            </a:r>
            <a:r>
              <a:rPr lang="en-US" altLang="en-US" sz="2000" b="1" i="1" u="sng" dirty="0">
                <a:solidFill>
                  <a:srgbClr val="C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các</a:t>
            </a:r>
            <a:r>
              <a:rPr lang="en-US" altLang="en-US" sz="2000" b="1" i="1" u="sng" dirty="0">
                <a:solidFill>
                  <a:srgbClr val="C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chứng</a:t>
            </a:r>
            <a:r>
              <a:rPr lang="en-US" altLang="en-US" sz="2000" b="1" i="1" u="sng" dirty="0">
                <a:solidFill>
                  <a:srgbClr val="C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khoán</a:t>
            </a:r>
            <a:endParaRPr lang="en-US" altLang="en-US" sz="2000" b="1" i="1" u="sng" dirty="0">
              <a:solidFill>
                <a:srgbClr val="C00000"/>
              </a:solidFill>
              <a:latin typeface="Times New Roman" panose="02020603050405020304" pitchFamily="18" charset="0"/>
              <a:cs typeface="Times New Roman" panose="02020603050405020304" pitchFamily="18" charset="0"/>
            </a:endParaRPr>
          </a:p>
        </p:txBody>
      </p:sp>
      <p:sp>
        <p:nvSpPr>
          <p:cNvPr id="11" name="Rectangle 10">
            <a:extLst>
              <a:ext uri="{FF2B5EF4-FFF2-40B4-BE49-F238E27FC236}">
                <a16:creationId xmlns="" xmlns:a16="http://schemas.microsoft.com/office/drawing/2014/main" id="{AAB3CC7B-F2F3-4D72-B155-EDEA30F9B7D8}"/>
              </a:ext>
            </a:extLst>
          </p:cNvPr>
          <p:cNvSpPr>
            <a:spLocks noChangeArrowheads="1"/>
          </p:cNvSpPr>
          <p:nvPr/>
        </p:nvSpPr>
        <p:spPr bwMode="auto">
          <a:xfrm>
            <a:off x="6034235" y="3897253"/>
            <a:ext cx="5834742" cy="2041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000" b="1" i="1" dirty="0" err="1">
                <a:solidFill>
                  <a:srgbClr val="000000"/>
                </a:solidFill>
                <a:latin typeface="Times New Roman" panose="02020603050405020304" pitchFamily="18" charset="0"/>
                <a:cs typeface="Times New Roman" panose="02020603050405020304" pitchFamily="18" charset="0"/>
              </a:rPr>
              <a:t>Thị</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trường</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chứng</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khoán</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được</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phân</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thành</a:t>
            </a:r>
            <a:r>
              <a:rPr lang="en-US" altLang="en-US" sz="2000" b="1" i="1" dirty="0">
                <a:solidFill>
                  <a:srgbClr val="000000"/>
                </a:solidFill>
                <a:latin typeface="Times New Roman" panose="02020603050405020304" pitchFamily="18" charset="0"/>
                <a:cs typeface="Times New Roman" panose="02020603050405020304" pitchFamily="18" charset="0"/>
              </a:rPr>
              <a:t> 2 </a:t>
            </a:r>
            <a:r>
              <a:rPr lang="en-US" altLang="en-US" sz="2000" b="1" i="1" dirty="0" err="1">
                <a:solidFill>
                  <a:srgbClr val="000000"/>
                </a:solidFill>
                <a:latin typeface="Times New Roman" panose="02020603050405020304" pitchFamily="18" charset="0"/>
                <a:cs typeface="Times New Roman" panose="02020603050405020304" pitchFamily="18" charset="0"/>
              </a:rPr>
              <a:t>cấp</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độ</a:t>
            </a:r>
            <a:r>
              <a:rPr lang="en-US" altLang="en-US" sz="2000" b="1" i="1" dirty="0">
                <a:solidFill>
                  <a:srgbClr val="000000"/>
                </a:solidFill>
                <a:latin typeface="Times New Roman" panose="02020603050405020304" pitchFamily="18" charset="0"/>
                <a:cs typeface="Times New Roman" panose="02020603050405020304" pitchFamily="18" charset="0"/>
              </a:rPr>
              <a:t>:</a:t>
            </a:r>
          </a:p>
          <a:p>
            <a:pPr algn="just" defTabSz="914400" eaLnBrk="0" fontAlgn="base" hangingPunct="0">
              <a:spcBef>
                <a:spcPts val="200"/>
              </a:spcBef>
              <a:spcAft>
                <a:spcPts val="200"/>
              </a:spcAft>
            </a:pPr>
            <a:r>
              <a:rPr lang="en-US" altLang="en-US" sz="2000" dirty="0">
                <a:solidFill>
                  <a:srgbClr val="000000"/>
                </a:solidFill>
                <a:latin typeface="Times New Roman" panose="02020603050405020304" pitchFamily="18" charset="0"/>
                <a:cs typeface="Times New Roman" panose="02020603050405020304" pitchFamily="18" charset="0"/>
              </a:rPr>
              <a:t>					</a:t>
            </a:r>
            <a:r>
              <a:rPr lang="en-US" altLang="en-US" sz="2000" dirty="0">
                <a:solidFill>
                  <a:srgbClr val="00206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Thị</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trường</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sơ</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cấp</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là</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thị</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trường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mua</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bán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các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chứng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khoán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trong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lần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phát</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hành</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đấu</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tiên</a:t>
            </a:r>
            <a:endParaRPr lang="en-US" altLang="en-US" sz="2000" dirty="0">
              <a:solidFill>
                <a:srgbClr val="002060"/>
              </a:solidFill>
              <a:cs typeface="Times New Roman" panose="02020603050405020304" pitchFamily="18" charset="0"/>
            </a:endParaRPr>
          </a:p>
          <a:p>
            <a:pPr algn="just" defTabSz="914400" eaLnBrk="0" fontAlgn="base" hangingPunct="0">
              <a:spcBef>
                <a:spcPts val="200"/>
              </a:spcBef>
              <a:spcAft>
                <a:spcPts val="200"/>
              </a:spcAft>
            </a:pPr>
            <a:r>
              <a:rPr lang="en-US" altLang="en-US" sz="2000" dirty="0">
                <a:solidFill>
                  <a:srgbClr val="002060"/>
                </a:solidFill>
                <a:cs typeface="Times New Roman" panose="02020603050405020304" pitchFamily="18" charset="0"/>
              </a:rPr>
              <a:t>					+ </a:t>
            </a:r>
            <a:r>
              <a:rPr lang="en-US" altLang="en-US" sz="2000" b="1" u="sng" dirty="0" err="1">
                <a:solidFill>
                  <a:srgbClr val="FF0080"/>
                </a:solidFill>
                <a:cs typeface="Times New Roman" panose="02020603050405020304" pitchFamily="18" charset="0"/>
              </a:rPr>
              <a:t>Thị</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trường</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thứ</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cấp</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là</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thị</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trường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mua</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đi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bán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lại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các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chứng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khoán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và</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thường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được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thực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hiện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thông</a:t>
            </a:r>
            <a:r>
              <a:rPr lang="en-US" altLang="en-US" sz="2000" dirty="0">
                <a:solidFill>
                  <a:srgbClr val="002060"/>
                </a:solidFill>
                <a:cs typeface="Times New Roman" panose="02020603050405020304" pitchFamily="18" charset="0"/>
              </a:rPr>
              <a:t> qua </a:t>
            </a:r>
            <a:r>
              <a:rPr lang="en-US" altLang="en-US" sz="2000" dirty="0" err="1">
                <a:solidFill>
                  <a:srgbClr val="002060"/>
                </a:solidFill>
                <a:cs typeface="Times New Roman" panose="02020603050405020304" pitchFamily="18" charset="0"/>
              </a:rPr>
              <a:t>các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sở</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giao</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dịch</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chứng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khoán</a:t>
            </a:r>
            <a:endParaRPr lang="en-US" altLang="en-US" sz="2000" dirty="0">
              <a:solidFill>
                <a:srgbClr val="002060"/>
              </a:solidFill>
              <a:cs typeface="Times New Roman" panose="02020603050405020304" pitchFamily="18" charset="0"/>
            </a:endParaRPr>
          </a:p>
        </p:txBody>
      </p:sp>
      <p:pic>
        <p:nvPicPr>
          <p:cNvPr id="12" name="Picture 13">
            <a:extLst>
              <a:ext uri="{FF2B5EF4-FFF2-40B4-BE49-F238E27FC236}">
                <a16:creationId xmlns="" xmlns:a16="http://schemas.microsoft.com/office/drawing/2014/main" id="{E164A502-D466-4402-900C-E16DDB01FA8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33286" y="2668906"/>
            <a:ext cx="2195513" cy="129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 name="Straight Connector 2">
            <a:extLst>
              <a:ext uri="{FF2B5EF4-FFF2-40B4-BE49-F238E27FC236}">
                <a16:creationId xmlns="" xmlns:a16="http://schemas.microsoft.com/office/drawing/2014/main" id="{CB8C4F29-06A7-4381-B353-089690EC0466}"/>
              </a:ext>
            </a:extLst>
          </p:cNvPr>
          <p:cNvCxnSpPr/>
          <p:nvPr/>
        </p:nvCxnSpPr>
        <p:spPr>
          <a:xfrm>
            <a:off x="5735638" y="368300"/>
            <a:ext cx="0" cy="5570538"/>
          </a:xfrm>
          <a:prstGeom prst="line">
            <a:avLst/>
          </a:prstGeom>
          <a:ln>
            <a:solidFill>
              <a:srgbClr val="FF0080"/>
            </a:solidFill>
          </a:ln>
        </p:spPr>
        <p:style>
          <a:lnRef idx="2">
            <a:schemeClr val="accent6"/>
          </a:lnRef>
          <a:fillRef idx="0">
            <a:schemeClr val="accent6"/>
          </a:fillRef>
          <a:effectRef idx="1">
            <a:schemeClr val="accent6"/>
          </a:effectRef>
          <a:fontRef idx="minor">
            <a:schemeClr val="tx1"/>
          </a:fontRef>
        </p:style>
      </p:cxnSp>
      <p:pic>
        <p:nvPicPr>
          <p:cNvPr id="13" name="Picture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9922"/>
                                        </p:tgtEl>
                                        <p:attrNameLst>
                                          <p:attrName>style.visibility</p:attrName>
                                        </p:attrNameLst>
                                      </p:cBhvr>
                                      <p:to>
                                        <p:strVal val="visible"/>
                                      </p:to>
                                    </p:set>
                                    <p:animEffect transition="in" filter="fade">
                                      <p:cBhvr>
                                        <p:cTn id="7" dur="1000"/>
                                        <p:tgtEl>
                                          <p:spTgt spid="209922"/>
                                        </p:tgtEl>
                                      </p:cBhvr>
                                    </p:animEffect>
                                    <p:anim calcmode="lin" valueType="num">
                                      <p:cBhvr>
                                        <p:cTn id="8" dur="1000" fill="hold"/>
                                        <p:tgtEl>
                                          <p:spTgt spid="209922"/>
                                        </p:tgtEl>
                                        <p:attrNameLst>
                                          <p:attrName>ppt_x</p:attrName>
                                        </p:attrNameLst>
                                      </p:cBhvr>
                                      <p:tavLst>
                                        <p:tav tm="0">
                                          <p:val>
                                            <p:strVal val="#ppt_x"/>
                                          </p:val>
                                        </p:tav>
                                        <p:tav tm="100000">
                                          <p:val>
                                            <p:strVal val="#ppt_x"/>
                                          </p:val>
                                        </p:tav>
                                      </p:tavLst>
                                    </p:anim>
                                    <p:anim calcmode="lin" valueType="num">
                                      <p:cBhvr>
                                        <p:cTn id="9" dur="1000" fill="hold"/>
                                        <p:tgtEl>
                                          <p:spTgt spid="2099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09923"/>
                                        </p:tgtEl>
                                        <p:attrNameLst>
                                          <p:attrName>style.visibility</p:attrName>
                                        </p:attrNameLst>
                                      </p:cBhvr>
                                      <p:to>
                                        <p:strVal val="visible"/>
                                      </p:to>
                                    </p:set>
                                    <p:animEffect transition="in" filter="fade">
                                      <p:cBhvr>
                                        <p:cTn id="14" dur="1000"/>
                                        <p:tgtEl>
                                          <p:spTgt spid="209923"/>
                                        </p:tgtEl>
                                      </p:cBhvr>
                                    </p:animEffect>
                                    <p:anim calcmode="lin" valueType="num">
                                      <p:cBhvr>
                                        <p:cTn id="15" dur="1000" fill="hold"/>
                                        <p:tgtEl>
                                          <p:spTgt spid="209923"/>
                                        </p:tgtEl>
                                        <p:attrNameLst>
                                          <p:attrName>ppt_x</p:attrName>
                                        </p:attrNameLst>
                                      </p:cBhvr>
                                      <p:tavLst>
                                        <p:tav tm="0">
                                          <p:val>
                                            <p:strVal val="#ppt_x"/>
                                          </p:val>
                                        </p:tav>
                                        <p:tav tm="100000">
                                          <p:val>
                                            <p:strVal val="#ppt_x"/>
                                          </p:val>
                                        </p:tav>
                                      </p:tavLst>
                                    </p:anim>
                                    <p:anim calcmode="lin" valueType="num">
                                      <p:cBhvr>
                                        <p:cTn id="16" dur="1000" fill="hold"/>
                                        <p:tgtEl>
                                          <p:spTgt spid="20992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209926"/>
                                        </p:tgtEl>
                                        <p:attrNameLst>
                                          <p:attrName>style.visibility</p:attrName>
                                        </p:attrNameLst>
                                      </p:cBhvr>
                                      <p:to>
                                        <p:strVal val="visible"/>
                                      </p:to>
                                    </p:set>
                                    <p:animEffect transition="in" filter="fade">
                                      <p:cBhvr>
                                        <p:cTn id="26" dur="1000"/>
                                        <p:tgtEl>
                                          <p:spTgt spid="209926"/>
                                        </p:tgtEl>
                                      </p:cBhvr>
                                    </p:animEffect>
                                    <p:anim calcmode="lin" valueType="num">
                                      <p:cBhvr>
                                        <p:cTn id="27" dur="1000" fill="hold"/>
                                        <p:tgtEl>
                                          <p:spTgt spid="209926"/>
                                        </p:tgtEl>
                                        <p:attrNameLst>
                                          <p:attrName>ppt_x</p:attrName>
                                        </p:attrNameLst>
                                      </p:cBhvr>
                                      <p:tavLst>
                                        <p:tav tm="0">
                                          <p:val>
                                            <p:strVal val="#ppt_x"/>
                                          </p:val>
                                        </p:tav>
                                        <p:tav tm="100000">
                                          <p:val>
                                            <p:strVal val="#ppt_x"/>
                                          </p:val>
                                        </p:tav>
                                      </p:tavLst>
                                    </p:anim>
                                    <p:anim calcmode="lin" valueType="num">
                                      <p:cBhvr>
                                        <p:cTn id="28" dur="1000" fill="hold"/>
                                        <p:tgtEl>
                                          <p:spTgt spid="209926"/>
                                        </p:tgtEl>
                                        <p:attrNameLst>
                                          <p:attrName>ppt_y</p:attrName>
                                        </p:attrNameLst>
                                      </p:cBhvr>
                                      <p:tavLst>
                                        <p:tav tm="0">
                                          <p:val>
                                            <p:strVal val="#ppt_y+.1"/>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5">
                                            <p:txEl>
                                              <p:pRg st="0" end="0"/>
                                            </p:txEl>
                                          </p:spTgt>
                                        </p:tgtEl>
                                        <p:attrNameLst>
                                          <p:attrName>style.visibility</p:attrName>
                                        </p:attrNameLst>
                                      </p:cBhvr>
                                      <p:to>
                                        <p:strVal val="visible"/>
                                      </p:to>
                                    </p:set>
                                    <p:animEffect transition="in" filter="wipe(left)">
                                      <p:cBhvr>
                                        <p:cTn id="33" dur="500"/>
                                        <p:tgtEl>
                                          <p:spTgt spid="5">
                                            <p:txEl>
                                              <p:pRg st="0" end="0"/>
                                            </p:txEl>
                                          </p:spTgt>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5">
                                            <p:txEl>
                                              <p:pRg st="1" end="1"/>
                                            </p:txEl>
                                          </p:spTgt>
                                        </p:tgtEl>
                                        <p:attrNameLst>
                                          <p:attrName>style.visibility</p:attrName>
                                        </p:attrNameLst>
                                      </p:cBhvr>
                                      <p:to>
                                        <p:strVal val="visible"/>
                                      </p:to>
                                    </p:set>
                                    <p:animEffect transition="in" filter="wipe(left)">
                                      <p:cBhvr>
                                        <p:cTn id="38" dur="500"/>
                                        <p:tgtEl>
                                          <p:spTgt spid="5">
                                            <p:txEl>
                                              <p:pRg st="1" end="1"/>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5">
                                            <p:txEl>
                                              <p:pRg st="2" end="2"/>
                                            </p:txEl>
                                          </p:spTgt>
                                        </p:tgtEl>
                                        <p:attrNameLst>
                                          <p:attrName>style.visibility</p:attrName>
                                        </p:attrNameLst>
                                      </p:cBhvr>
                                      <p:to>
                                        <p:strVal val="visible"/>
                                      </p:to>
                                    </p:set>
                                    <p:animEffect transition="in" filter="wipe(left)">
                                      <p:cBhvr>
                                        <p:cTn id="43" dur="500"/>
                                        <p:tgtEl>
                                          <p:spTgt spid="5">
                                            <p:txEl>
                                              <p:pRg st="2" end="2"/>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209927"/>
                                        </p:tgtEl>
                                        <p:attrNameLst>
                                          <p:attrName>style.visibility</p:attrName>
                                        </p:attrNameLst>
                                      </p:cBhvr>
                                      <p:to>
                                        <p:strVal val="visible"/>
                                      </p:to>
                                    </p:set>
                                    <p:animEffect transition="in" filter="fade">
                                      <p:cBhvr>
                                        <p:cTn id="48" dur="1000"/>
                                        <p:tgtEl>
                                          <p:spTgt spid="209927"/>
                                        </p:tgtEl>
                                      </p:cBhvr>
                                    </p:animEffect>
                                    <p:anim calcmode="lin" valueType="num">
                                      <p:cBhvr>
                                        <p:cTn id="49" dur="1000" fill="hold"/>
                                        <p:tgtEl>
                                          <p:spTgt spid="209927"/>
                                        </p:tgtEl>
                                        <p:attrNameLst>
                                          <p:attrName>ppt_x</p:attrName>
                                        </p:attrNameLst>
                                      </p:cBhvr>
                                      <p:tavLst>
                                        <p:tav tm="0">
                                          <p:val>
                                            <p:strVal val="#ppt_x"/>
                                          </p:val>
                                        </p:tav>
                                        <p:tav tm="100000">
                                          <p:val>
                                            <p:strVal val="#ppt_x"/>
                                          </p:val>
                                        </p:tav>
                                      </p:tavLst>
                                    </p:anim>
                                    <p:anim calcmode="lin" valueType="num">
                                      <p:cBhvr>
                                        <p:cTn id="50" dur="1000" fill="hold"/>
                                        <p:tgtEl>
                                          <p:spTgt spid="209927"/>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209928"/>
                                        </p:tgtEl>
                                        <p:attrNameLst>
                                          <p:attrName>style.visibility</p:attrName>
                                        </p:attrNameLst>
                                      </p:cBhvr>
                                      <p:to>
                                        <p:strVal val="visible"/>
                                      </p:to>
                                    </p:set>
                                    <p:animEffect transition="in" filter="fade">
                                      <p:cBhvr>
                                        <p:cTn id="55" dur="1000"/>
                                        <p:tgtEl>
                                          <p:spTgt spid="209928"/>
                                        </p:tgtEl>
                                      </p:cBhvr>
                                    </p:animEffect>
                                    <p:anim calcmode="lin" valueType="num">
                                      <p:cBhvr>
                                        <p:cTn id="56" dur="1000" fill="hold"/>
                                        <p:tgtEl>
                                          <p:spTgt spid="209928"/>
                                        </p:tgtEl>
                                        <p:attrNameLst>
                                          <p:attrName>ppt_x</p:attrName>
                                        </p:attrNameLst>
                                      </p:cBhvr>
                                      <p:tavLst>
                                        <p:tav tm="0">
                                          <p:val>
                                            <p:strVal val="#ppt_x"/>
                                          </p:val>
                                        </p:tav>
                                        <p:tav tm="100000">
                                          <p:val>
                                            <p:strVal val="#ppt_x"/>
                                          </p:val>
                                        </p:tav>
                                      </p:tavLst>
                                    </p:anim>
                                    <p:anim calcmode="lin" valueType="num">
                                      <p:cBhvr>
                                        <p:cTn id="57" dur="1000" fill="hold"/>
                                        <p:tgtEl>
                                          <p:spTgt spid="209928"/>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17" presetClass="entr" presetSubtype="10" fill="hold" nodeType="click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p:cTn id="62" dur="5000" fill="hold"/>
                                        <p:tgtEl>
                                          <p:spTgt spid="12"/>
                                        </p:tgtEl>
                                        <p:attrNameLst>
                                          <p:attrName>ppt_w</p:attrName>
                                        </p:attrNameLst>
                                      </p:cBhvr>
                                      <p:tavLst>
                                        <p:tav tm="0">
                                          <p:val>
                                            <p:fltVal val="0"/>
                                          </p:val>
                                        </p:tav>
                                        <p:tav tm="100000">
                                          <p:val>
                                            <p:strVal val="#ppt_w"/>
                                          </p:val>
                                        </p:tav>
                                      </p:tavLst>
                                    </p:anim>
                                    <p:anim calcmode="lin" valueType="num">
                                      <p:cBhvr>
                                        <p:cTn id="63" dur="5000" fill="hold"/>
                                        <p:tgtEl>
                                          <p:spTgt spid="12"/>
                                        </p:tgtEl>
                                        <p:attrNameLst>
                                          <p:attrName>ppt_h</p:attrName>
                                        </p:attrNameLst>
                                      </p:cBhvr>
                                      <p:tavLst>
                                        <p:tav tm="0">
                                          <p:val>
                                            <p:strVal val="#ppt_h"/>
                                          </p:val>
                                        </p:tav>
                                        <p:tav tm="100000">
                                          <p:val>
                                            <p:strVal val="#ppt_h"/>
                                          </p:val>
                                        </p:tav>
                                      </p:tavLst>
                                    </p:anim>
                                  </p:childTnLst>
                                </p:cTn>
                              </p:par>
                            </p:childTnLst>
                          </p:cTn>
                        </p:par>
                      </p:childTnLst>
                    </p:cTn>
                  </p:par>
                  <p:par>
                    <p:cTn id="64" fill="hold" nodeType="clickPar">
                      <p:stCondLst>
                        <p:cond delay="indefinite"/>
                      </p:stCondLst>
                      <p:childTnLst>
                        <p:par>
                          <p:cTn id="65" fill="hold" nodeType="withGroup">
                            <p:stCondLst>
                              <p:cond delay="0"/>
                            </p:stCondLst>
                            <p:childTnLst>
                              <p:par>
                                <p:cTn id="66" presetID="42" presetClass="entr" presetSubtype="0" fill="hold" grpId="0"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fade">
                                      <p:cBhvr>
                                        <p:cTn id="68" dur="1000"/>
                                        <p:tgtEl>
                                          <p:spTgt spid="11"/>
                                        </p:tgtEl>
                                      </p:cBhvr>
                                    </p:animEffect>
                                    <p:anim calcmode="lin" valueType="num">
                                      <p:cBhvr>
                                        <p:cTn id="69" dur="1000" fill="hold"/>
                                        <p:tgtEl>
                                          <p:spTgt spid="11"/>
                                        </p:tgtEl>
                                        <p:attrNameLst>
                                          <p:attrName>ppt_x</p:attrName>
                                        </p:attrNameLst>
                                      </p:cBhvr>
                                      <p:tavLst>
                                        <p:tav tm="0">
                                          <p:val>
                                            <p:strVal val="#ppt_x"/>
                                          </p:val>
                                        </p:tav>
                                        <p:tav tm="100000">
                                          <p:val>
                                            <p:strVal val="#ppt_x"/>
                                          </p:val>
                                        </p:tav>
                                      </p:tavLst>
                                    </p:anim>
                                    <p:anim calcmode="lin" valueType="num">
                                      <p:cBhvr>
                                        <p:cTn id="7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922" grpId="0" animBg="1"/>
      <p:bldP spid="209923" grpId="0" animBg="1"/>
      <p:bldP spid="5" grpId="0" build="p"/>
      <p:bldP spid="7" grpId="0" animBg="1"/>
      <p:bldP spid="209926" grpId="0"/>
      <p:bldP spid="209927" grpId="0" animBg="1"/>
      <p:bldP spid="209928" grpId="0" animBg="1"/>
      <p:bldP spid="11"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3906" name="Picture 2" descr="Image(11)">
            <a:extLst>
              <a:ext uri="{FF2B5EF4-FFF2-40B4-BE49-F238E27FC236}">
                <a16:creationId xmlns="" xmlns:a16="http://schemas.microsoft.com/office/drawing/2014/main" id="{1F80C997-5828-484E-BAF1-49C03E0A08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3600" y="1043624"/>
            <a:ext cx="8001000" cy="51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1239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4146" name="Picture 2" descr="images88510_1111111NYSE">
            <a:extLst>
              <a:ext uri="{FF2B5EF4-FFF2-40B4-BE49-F238E27FC236}">
                <a16:creationId xmlns="" xmlns:a16="http://schemas.microsoft.com/office/drawing/2014/main" id="{502E333B-8AA7-4F7D-BE91-5CAD0507CDB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663259"/>
            <a:ext cx="4114800" cy="275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47" name="Picture 3" descr="post-315-1077057833">
            <a:extLst>
              <a:ext uri="{FF2B5EF4-FFF2-40B4-BE49-F238E27FC236}">
                <a16:creationId xmlns="" xmlns:a16="http://schemas.microsoft.com/office/drawing/2014/main" id="{23C2BDD2-1976-45F5-AD67-B327A92B0D3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3733801"/>
            <a:ext cx="4114800" cy="205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48" name="Picture 4" descr="untitled">
            <a:extLst>
              <a:ext uri="{FF2B5EF4-FFF2-40B4-BE49-F238E27FC236}">
                <a16:creationId xmlns="" xmlns:a16="http://schemas.microsoft.com/office/drawing/2014/main" id="{0736FD30-F294-4CB5-B2D4-BE9428BC030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8400" y="663259"/>
            <a:ext cx="3987800" cy="275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49" name="Text Box 5">
            <a:extLst>
              <a:ext uri="{FF2B5EF4-FFF2-40B4-BE49-F238E27FC236}">
                <a16:creationId xmlns="" xmlns:a16="http://schemas.microsoft.com/office/drawing/2014/main" id="{DFD7BE2E-500D-4C8E-BEF4-FEF095CD8991}"/>
              </a:ext>
            </a:extLst>
          </p:cNvPr>
          <p:cNvSpPr txBox="1">
            <a:spLocks noChangeArrowheads="1"/>
          </p:cNvSpPr>
          <p:nvPr/>
        </p:nvSpPr>
        <p:spPr bwMode="auto">
          <a:xfrm>
            <a:off x="1732280" y="3330259"/>
            <a:ext cx="4241800"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50000"/>
              </a:spcBef>
              <a:spcAft>
                <a:spcPct val="0"/>
              </a:spcAft>
            </a:pPr>
            <a:r>
              <a:rPr lang="en-US" altLang="en-US" sz="2400" b="1">
                <a:solidFill>
                  <a:srgbClr val="000000"/>
                </a:solidFill>
                <a:latin typeface=".VnTime" panose="020B7200000000000000" pitchFamily="34" charset="0"/>
                <a:cs typeface="Arial" panose="020B0604020202020204" pitchFamily="34" charset="0"/>
                <a:sym typeface="Arial" panose="020B0604020202020204" pitchFamily="34" charset="0"/>
              </a:rPr>
              <a:t>TT chøng kho¸n NEWYORK</a:t>
            </a:r>
          </a:p>
        </p:txBody>
      </p:sp>
      <p:sp>
        <p:nvSpPr>
          <p:cNvPr id="134150" name="Text Box 6">
            <a:extLst>
              <a:ext uri="{FF2B5EF4-FFF2-40B4-BE49-F238E27FC236}">
                <a16:creationId xmlns="" xmlns:a16="http://schemas.microsoft.com/office/drawing/2014/main" id="{E78ED197-7E24-453B-B1E7-1DE703125FA6}"/>
              </a:ext>
            </a:extLst>
          </p:cNvPr>
          <p:cNvSpPr txBox="1">
            <a:spLocks noChangeArrowheads="1"/>
          </p:cNvSpPr>
          <p:nvPr/>
        </p:nvSpPr>
        <p:spPr bwMode="auto">
          <a:xfrm>
            <a:off x="2019300" y="5729288"/>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50000"/>
              </a:spcBef>
              <a:spcAft>
                <a:spcPct val="0"/>
              </a:spcAft>
            </a:pPr>
            <a:r>
              <a:rPr lang="en-US" altLang="en-US" sz="2400" b="1">
                <a:solidFill>
                  <a:srgbClr val="000000"/>
                </a:solidFill>
                <a:latin typeface=".VnTime" panose="020B7200000000000000" pitchFamily="34" charset="0"/>
                <a:cs typeface="Arial" panose="020B0604020202020204" pitchFamily="34" charset="0"/>
                <a:sym typeface="Arial" panose="020B0604020202020204" pitchFamily="34" charset="0"/>
              </a:rPr>
              <a:t>TT chøng kho¸n </a:t>
            </a:r>
            <a:r>
              <a:rPr lang="en-US" altLang="en-US" sz="2400" b="1">
                <a:solidFill>
                  <a:srgbClr val="000000"/>
                </a:solidFill>
                <a:latin typeface=".VnTimeH" panose="020B7200000000000000" pitchFamily="34" charset="0"/>
                <a:cs typeface="Arial" panose="020B0604020202020204" pitchFamily="34" charset="0"/>
                <a:sym typeface="Arial" panose="020B0604020202020204" pitchFamily="34" charset="0"/>
              </a:rPr>
              <a:t>ViÖt Nam</a:t>
            </a:r>
          </a:p>
        </p:txBody>
      </p:sp>
      <p:pic>
        <p:nvPicPr>
          <p:cNvPr id="134151" name="Picture 7" descr="TokioCK1412">
            <a:extLst>
              <a:ext uri="{FF2B5EF4-FFF2-40B4-BE49-F238E27FC236}">
                <a16:creationId xmlns="" xmlns:a16="http://schemas.microsoft.com/office/drawing/2014/main" id="{83418718-77BE-4256-A909-FCCCB1E725A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8400" y="3733801"/>
            <a:ext cx="3987800" cy="205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52" name="Text Box 8">
            <a:extLst>
              <a:ext uri="{FF2B5EF4-FFF2-40B4-BE49-F238E27FC236}">
                <a16:creationId xmlns="" xmlns:a16="http://schemas.microsoft.com/office/drawing/2014/main" id="{1E2CC8F2-36E8-4DF6-A42A-EA9E578776D0}"/>
              </a:ext>
            </a:extLst>
          </p:cNvPr>
          <p:cNvSpPr txBox="1">
            <a:spLocks noChangeArrowheads="1"/>
          </p:cNvSpPr>
          <p:nvPr/>
        </p:nvSpPr>
        <p:spPr bwMode="auto">
          <a:xfrm>
            <a:off x="6472238" y="584835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50000"/>
              </a:spcBef>
              <a:spcAft>
                <a:spcPct val="0"/>
              </a:spcAft>
            </a:pPr>
            <a:r>
              <a:rPr lang="en-US" altLang="en-US" sz="2400" b="1">
                <a:solidFill>
                  <a:srgbClr val="000000"/>
                </a:solidFill>
                <a:latin typeface=".VnTime" panose="020B7200000000000000" pitchFamily="34" charset="0"/>
                <a:cs typeface="Arial" panose="020B0604020202020204" pitchFamily="34" charset="0"/>
                <a:sym typeface="Arial" panose="020B0604020202020204" pitchFamily="34" charset="0"/>
              </a:rPr>
              <a:t>TT chøng kho¸n TOKYO</a:t>
            </a:r>
          </a:p>
        </p:txBody>
      </p:sp>
      <p:pic>
        <p:nvPicPr>
          <p:cNvPr id="9" name="Picture 8"/>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134146"/>
                                        </p:tgtEl>
                                        <p:attrNameLst>
                                          <p:attrName>style.visibility</p:attrName>
                                        </p:attrNameLst>
                                      </p:cBhvr>
                                      <p:to>
                                        <p:strVal val="visible"/>
                                      </p:to>
                                    </p:set>
                                    <p:animEffect transition="in" filter="wipe(down)">
                                      <p:cBhvr>
                                        <p:cTn id="7" dur="500"/>
                                        <p:tgtEl>
                                          <p:spTgt spid="134146"/>
                                        </p:tgtEl>
                                      </p:cBhvr>
                                    </p:animEffect>
                                  </p:childTnLst>
                                </p:cTn>
                              </p:par>
                              <p:par>
                                <p:cTn id="8" presetID="22" presetClass="entr" presetSubtype="4" fill="hold" nodeType="withEffect">
                                  <p:stCondLst>
                                    <p:cond delay="0"/>
                                  </p:stCondLst>
                                  <p:childTnLst>
                                    <p:set>
                                      <p:cBhvr>
                                        <p:cTn id="9" dur="1" fill="hold">
                                          <p:stCondLst>
                                            <p:cond delay="0"/>
                                          </p:stCondLst>
                                        </p:cTn>
                                        <p:tgtEl>
                                          <p:spTgt spid="134147"/>
                                        </p:tgtEl>
                                        <p:attrNameLst>
                                          <p:attrName>style.visibility</p:attrName>
                                        </p:attrNameLst>
                                      </p:cBhvr>
                                      <p:to>
                                        <p:strVal val="visible"/>
                                      </p:to>
                                    </p:set>
                                    <p:animEffect transition="in" filter="wipe(down)">
                                      <p:cBhvr>
                                        <p:cTn id="10" dur="500"/>
                                        <p:tgtEl>
                                          <p:spTgt spid="134147"/>
                                        </p:tgtEl>
                                      </p:cBhvr>
                                    </p:animEffect>
                                  </p:childTnLst>
                                </p:cTn>
                              </p:par>
                              <p:par>
                                <p:cTn id="11" presetID="22" presetClass="entr" presetSubtype="4" fill="hold" nodeType="withEffect">
                                  <p:stCondLst>
                                    <p:cond delay="0"/>
                                  </p:stCondLst>
                                  <p:childTnLst>
                                    <p:set>
                                      <p:cBhvr>
                                        <p:cTn id="12" dur="1" fill="hold">
                                          <p:stCondLst>
                                            <p:cond delay="0"/>
                                          </p:stCondLst>
                                        </p:cTn>
                                        <p:tgtEl>
                                          <p:spTgt spid="134148"/>
                                        </p:tgtEl>
                                        <p:attrNameLst>
                                          <p:attrName>style.visibility</p:attrName>
                                        </p:attrNameLst>
                                      </p:cBhvr>
                                      <p:to>
                                        <p:strVal val="visible"/>
                                      </p:to>
                                    </p:set>
                                    <p:animEffect transition="in" filter="wipe(down)">
                                      <p:cBhvr>
                                        <p:cTn id="13" dur="500"/>
                                        <p:tgtEl>
                                          <p:spTgt spid="134148"/>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34149"/>
                                        </p:tgtEl>
                                        <p:attrNameLst>
                                          <p:attrName>style.visibility</p:attrName>
                                        </p:attrNameLst>
                                      </p:cBhvr>
                                      <p:to>
                                        <p:strVal val="visible"/>
                                      </p:to>
                                    </p:set>
                                    <p:animEffect transition="in" filter="wipe(down)">
                                      <p:cBhvr>
                                        <p:cTn id="16" dur="500"/>
                                        <p:tgtEl>
                                          <p:spTgt spid="134149"/>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34150"/>
                                        </p:tgtEl>
                                        <p:attrNameLst>
                                          <p:attrName>style.visibility</p:attrName>
                                        </p:attrNameLst>
                                      </p:cBhvr>
                                      <p:to>
                                        <p:strVal val="visible"/>
                                      </p:to>
                                    </p:set>
                                    <p:animEffect transition="in" filter="wipe(down)">
                                      <p:cBhvr>
                                        <p:cTn id="19" dur="500"/>
                                        <p:tgtEl>
                                          <p:spTgt spid="134150"/>
                                        </p:tgtEl>
                                      </p:cBhvr>
                                    </p:animEffect>
                                  </p:childTnLst>
                                </p:cTn>
                              </p:par>
                              <p:par>
                                <p:cTn id="20" presetID="22" presetClass="entr" presetSubtype="4" fill="hold" nodeType="withEffect">
                                  <p:stCondLst>
                                    <p:cond delay="0"/>
                                  </p:stCondLst>
                                  <p:childTnLst>
                                    <p:set>
                                      <p:cBhvr>
                                        <p:cTn id="21" dur="1" fill="hold">
                                          <p:stCondLst>
                                            <p:cond delay="0"/>
                                          </p:stCondLst>
                                        </p:cTn>
                                        <p:tgtEl>
                                          <p:spTgt spid="134151"/>
                                        </p:tgtEl>
                                        <p:attrNameLst>
                                          <p:attrName>style.visibility</p:attrName>
                                        </p:attrNameLst>
                                      </p:cBhvr>
                                      <p:to>
                                        <p:strVal val="visible"/>
                                      </p:to>
                                    </p:set>
                                    <p:animEffect transition="in" filter="wipe(down)">
                                      <p:cBhvr>
                                        <p:cTn id="22" dur="500"/>
                                        <p:tgtEl>
                                          <p:spTgt spid="134151"/>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134152"/>
                                        </p:tgtEl>
                                        <p:attrNameLst>
                                          <p:attrName>style.visibility</p:attrName>
                                        </p:attrNameLst>
                                      </p:cBhvr>
                                      <p:to>
                                        <p:strVal val="visible"/>
                                      </p:to>
                                    </p:set>
                                    <p:animEffect transition="in" filter="wipe(down)">
                                      <p:cBhvr>
                                        <p:cTn id="25" dur="500"/>
                                        <p:tgtEl>
                                          <p:spTgt spid="134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49" grpId="0"/>
      <p:bldP spid="134150" grpId="0"/>
      <p:bldP spid="134152"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TextBox 46">
            <a:extLst>
              <a:ext uri="{FF2B5EF4-FFF2-40B4-BE49-F238E27FC236}">
                <a16:creationId xmlns="" xmlns:a16="http://schemas.microsoft.com/office/drawing/2014/main" id="{B73AB555-E5FC-44AE-B0A4-D9B7A4E087F4}"/>
              </a:ext>
            </a:extLst>
          </p:cNvPr>
          <p:cNvSpPr txBox="1"/>
          <p:nvPr/>
        </p:nvSpPr>
        <p:spPr>
          <a:xfrm>
            <a:off x="345168" y="1109762"/>
            <a:ext cx="6103256" cy="461665"/>
          </a:xfrm>
          <a:prstGeom prst="rect">
            <a:avLst/>
          </a:prstGeom>
          <a:noFill/>
        </p:spPr>
        <p:txBody>
          <a:bodyPr wrap="square">
            <a:spAutoFit/>
          </a:bodyPr>
          <a:lstStyle/>
          <a:p>
            <a:pPr algn="l"/>
            <a:r>
              <a:rPr lang="en-US" sz="2400" b="1" i="0" dirty="0">
                <a:solidFill>
                  <a:srgbClr val="008000"/>
                </a:solidFill>
                <a:effectLst/>
                <a:latin typeface="Arial" panose="020B0604020202020204" pitchFamily="34" charset="0"/>
                <a:cs typeface="Arial" panose="020B0604020202020204" pitchFamily="34" charset="0"/>
              </a:rPr>
              <a:t>3.3.</a:t>
            </a:r>
            <a:r>
              <a:rPr lang="vi-VN" sz="2400" b="1" i="0" dirty="0">
                <a:solidFill>
                  <a:srgbClr val="008000"/>
                </a:solidFill>
                <a:effectLst/>
                <a:latin typeface="Arial" panose="020B0604020202020204" pitchFamily="34" charset="0"/>
                <a:cs typeface="Arial" panose="020B0604020202020204" pitchFamily="34" charset="0"/>
              </a:rPr>
              <a:t>3. Địa tô tư bản chủ nghĩa</a:t>
            </a:r>
          </a:p>
        </p:txBody>
      </p:sp>
      <p:sp>
        <p:nvSpPr>
          <p:cNvPr id="48" name="Rectangle 2">
            <a:extLst>
              <a:ext uri="{FF2B5EF4-FFF2-40B4-BE49-F238E27FC236}">
                <a16:creationId xmlns="" xmlns:a16="http://schemas.microsoft.com/office/drawing/2014/main" id="{6290F388-804E-4623-92C6-EC8C0624FF07}"/>
              </a:ext>
            </a:extLst>
          </p:cNvPr>
          <p:cNvSpPr>
            <a:spLocks noChangeArrowheads="1"/>
          </p:cNvSpPr>
          <p:nvPr/>
        </p:nvSpPr>
        <p:spPr bwMode="auto">
          <a:xfrm>
            <a:off x="345168" y="1570162"/>
            <a:ext cx="11251746" cy="10156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marL="0" indent="0" algn="ctr">
              <a:spcBef>
                <a:spcPts val="200"/>
              </a:spcBef>
              <a:spcAft>
                <a:spcPts val="200"/>
              </a:spcAft>
            </a:pPr>
            <a:r>
              <a:rPr lang="en-US" altLang="en-US" sz="2000" b="1" i="1" dirty="0" err="1">
                <a:solidFill>
                  <a:srgbClr val="008000"/>
                </a:solidFill>
                <a:latin typeface="Times New Roman" panose="02020603050405020304" pitchFamily="18" charset="0"/>
                <a:cs typeface="Times New Roman" panose="02020603050405020304" pitchFamily="18" charset="0"/>
              </a:rPr>
              <a:t>Địa</a:t>
            </a:r>
            <a:r>
              <a:rPr lang="en-US" altLang="en-US" sz="2000" b="1" i="1" dirty="0">
                <a:solidFill>
                  <a:srgbClr val="008000"/>
                </a:solidFill>
                <a:latin typeface="Times New Roman" panose="02020603050405020304" pitchFamily="18" charset="0"/>
                <a:cs typeface="Times New Roman" panose="02020603050405020304" pitchFamily="18" charset="0"/>
              </a:rPr>
              <a:t> </a:t>
            </a:r>
            <a:r>
              <a:rPr lang="en-US" altLang="en-US" sz="2000" b="1" i="1" dirty="0" err="1">
                <a:solidFill>
                  <a:srgbClr val="008000"/>
                </a:solidFill>
                <a:latin typeface="Times New Roman" panose="02020603050405020304" pitchFamily="18" charset="0"/>
                <a:cs typeface="Times New Roman" panose="02020603050405020304" pitchFamily="18" charset="0"/>
              </a:rPr>
              <a:t>tô</a:t>
            </a:r>
            <a:r>
              <a:rPr lang="en-US" altLang="en-US" sz="2000" b="1" i="1" dirty="0">
                <a:solidFill>
                  <a:srgbClr val="008000"/>
                </a:solidFill>
                <a:latin typeface="Times New Roman" panose="02020603050405020304" pitchFamily="18" charset="0"/>
                <a:cs typeface="Times New Roman" panose="02020603050405020304" pitchFamily="18" charset="0"/>
              </a:rPr>
              <a:t> TBCN </a:t>
            </a:r>
            <a:r>
              <a:rPr lang="en-US" altLang="en-US" sz="2000" i="1" dirty="0" err="1">
                <a:solidFill>
                  <a:srgbClr val="002060"/>
                </a:solidFill>
                <a:latin typeface="Times New Roman" panose="02020603050405020304" pitchFamily="18" charset="0"/>
                <a:cs typeface="Times New Roman" panose="02020603050405020304" pitchFamily="18" charset="0"/>
              </a:rPr>
              <a:t>là</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bộ</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phận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FF0066"/>
                </a:solidFill>
                <a:latin typeface="Times New Roman" panose="02020603050405020304" pitchFamily="18" charset="0"/>
                <a:cs typeface="Times New Roman" panose="02020603050405020304" pitchFamily="18" charset="0"/>
              </a:rPr>
              <a:t>lợi</a:t>
            </a:r>
            <a:r>
              <a:rPr lang="en-US" altLang="en-US" sz="2000" i="1" dirty="0">
                <a:solidFill>
                  <a:srgbClr val="FF0066"/>
                </a:solidFill>
                <a:latin typeface="Times New Roman" panose="02020603050405020304" pitchFamily="18" charset="0"/>
                <a:cs typeface="Times New Roman" panose="02020603050405020304" pitchFamily="18" charset="0"/>
              </a:rPr>
              <a:t> </a:t>
            </a:r>
            <a:r>
              <a:rPr lang="en-US" altLang="en-US" sz="2000" i="1" dirty="0" err="1">
                <a:solidFill>
                  <a:srgbClr val="FF0066"/>
                </a:solidFill>
                <a:latin typeface="Times New Roman" panose="02020603050405020304" pitchFamily="18" charset="0"/>
                <a:cs typeface="Times New Roman" panose="02020603050405020304" pitchFamily="18" charset="0"/>
              </a:rPr>
              <a:t>nhuận</a:t>
            </a:r>
            <a:r>
              <a:rPr lang="en-US" altLang="en-US" sz="2000" i="1" dirty="0">
                <a:solidFill>
                  <a:srgbClr val="FF0066"/>
                </a:solidFill>
                <a:latin typeface="Times New Roman" panose="02020603050405020304" pitchFamily="18" charset="0"/>
                <a:cs typeface="Times New Roman" panose="02020603050405020304" pitchFamily="18" charset="0"/>
              </a:rPr>
              <a:t> </a:t>
            </a:r>
            <a:r>
              <a:rPr lang="en-US" altLang="en-US" sz="2000" i="1" dirty="0" err="1">
                <a:solidFill>
                  <a:srgbClr val="FF0066"/>
                </a:solidFill>
                <a:latin typeface="Times New Roman" panose="02020603050405020304" pitchFamily="18" charset="0"/>
                <a:cs typeface="Times New Roman" panose="02020603050405020304" pitchFamily="18" charset="0"/>
              </a:rPr>
              <a:t>siêu</a:t>
            </a:r>
            <a:r>
              <a:rPr lang="en-US" altLang="en-US" sz="2000" i="1" dirty="0">
                <a:solidFill>
                  <a:srgbClr val="FF0066"/>
                </a:solidFill>
                <a:latin typeface="Times New Roman" panose="02020603050405020304" pitchFamily="18" charset="0"/>
                <a:cs typeface="Times New Roman" panose="02020603050405020304" pitchFamily="18" charset="0"/>
              </a:rPr>
              <a:t> </a:t>
            </a:r>
            <a:r>
              <a:rPr lang="en-US" altLang="en-US" sz="2000" i="1" dirty="0" err="1">
                <a:solidFill>
                  <a:srgbClr val="FF0066"/>
                </a:solidFill>
                <a:latin typeface="Times New Roman" panose="02020603050405020304" pitchFamily="18" charset="0"/>
                <a:cs typeface="Times New Roman" panose="02020603050405020304" pitchFamily="18" charset="0"/>
              </a:rPr>
              <a:t>ngạch</a:t>
            </a:r>
            <a:r>
              <a:rPr lang="en-US" altLang="en-US" sz="2000" i="1" dirty="0">
                <a:solidFill>
                  <a:srgbClr val="FF0066"/>
                </a:solidFill>
                <a:latin typeface="Times New Roman" panose="02020603050405020304" pitchFamily="18" charset="0"/>
                <a:cs typeface="Times New Roman" panose="02020603050405020304" pitchFamily="18" charset="0"/>
              </a:rPr>
              <a:t> </a:t>
            </a:r>
            <a:r>
              <a:rPr lang="en-US" altLang="en-US" sz="2000" i="1" dirty="0">
                <a:solidFill>
                  <a:srgbClr val="002060"/>
                </a:solidFill>
                <a:latin typeface="Times New Roman" panose="02020603050405020304" pitchFamily="18" charset="0"/>
                <a:cs typeface="Times New Roman" panose="02020603050405020304" pitchFamily="18" charset="0"/>
              </a:rPr>
              <a:t>do </a:t>
            </a:r>
            <a:r>
              <a:rPr lang="en-US" altLang="en-US" sz="2000" i="1" dirty="0" err="1">
                <a:solidFill>
                  <a:srgbClr val="002060"/>
                </a:solidFill>
                <a:latin typeface="Times New Roman" panose="02020603050405020304" pitchFamily="18" charset="0"/>
                <a:cs typeface="Times New Roman" panose="02020603050405020304" pitchFamily="18" charset="0"/>
              </a:rPr>
              <a:t>công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nhân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làm</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thuê</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trong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nông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nghiệp</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tạo</a:t>
            </a:r>
            <a:r>
              <a:rPr lang="en-US" altLang="en-US" sz="2000" i="1" dirty="0">
                <a:solidFill>
                  <a:srgbClr val="002060"/>
                </a:solidFill>
                <a:latin typeface="Times New Roman" panose="02020603050405020304" pitchFamily="18" charset="0"/>
                <a:cs typeface="Times New Roman" panose="02020603050405020304" pitchFamily="18" charset="0"/>
              </a:rPr>
              <a:t> ra (</a:t>
            </a:r>
            <a:r>
              <a:rPr lang="en-US" altLang="en-US" sz="2000" i="1" dirty="0" err="1">
                <a:solidFill>
                  <a:srgbClr val="002060"/>
                </a:solidFill>
                <a:latin typeface="Times New Roman" panose="02020603050405020304" pitchFamily="18" charset="0"/>
                <a:cs typeface="Times New Roman" panose="02020603050405020304" pitchFamily="18" charset="0"/>
              </a:rPr>
              <a:t>tức</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bộ</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phận</a:t>
            </a:r>
            <a:r>
              <a:rPr lang="en-US" altLang="en-US" sz="2000" i="1" dirty="0">
                <a:solidFill>
                  <a:srgbClr val="002060"/>
                </a:solidFill>
                <a:latin typeface="Times New Roman" panose="02020603050405020304" pitchFamily="18" charset="0"/>
                <a:cs typeface="Times New Roman" panose="02020603050405020304" pitchFamily="18" charset="0"/>
              </a:rPr>
              <a:t> GTTD </a:t>
            </a:r>
            <a:r>
              <a:rPr lang="en-US" altLang="en-US" sz="2000" i="1" dirty="0" err="1">
                <a:solidFill>
                  <a:srgbClr val="002060"/>
                </a:solidFill>
                <a:latin typeface="Times New Roman" panose="02020603050405020304" pitchFamily="18" charset="0"/>
                <a:cs typeface="Times New Roman" panose="02020603050405020304" pitchFamily="18" charset="0"/>
              </a:rPr>
              <a:t>sau</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khi</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trừ</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đi</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phần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lợi</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nhuận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bình</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quân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của</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các</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nhà</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tư</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bản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kinh</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doanh</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nông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nghiệp</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và</a:t>
            </a:r>
            <a:r>
              <a:rPr lang="en-US" altLang="en-US" sz="2000" i="1" dirty="0">
                <a:solidFill>
                  <a:srgbClr val="002060"/>
                </a:solidFill>
                <a:latin typeface="Times New Roman" panose="02020603050405020304" pitchFamily="18" charset="0"/>
                <a:cs typeface="Times New Roman" panose="02020603050405020304" pitchFamily="18" charset="0"/>
              </a:rPr>
              <a:t> do </a:t>
            </a:r>
            <a:r>
              <a:rPr lang="en-US" altLang="en-US" sz="2000" i="1" dirty="0" err="1">
                <a:solidFill>
                  <a:srgbClr val="002060"/>
                </a:solidFill>
                <a:latin typeface="Times New Roman" panose="02020603050405020304" pitchFamily="18" charset="0"/>
                <a:cs typeface="Times New Roman" panose="02020603050405020304" pitchFamily="18" charset="0"/>
              </a:rPr>
              <a:t>nhà</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tư</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bản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thuê</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đất</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nộp</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cho</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người</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sở</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hữu</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ruộng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đất</a:t>
            </a:r>
            <a:r>
              <a:rPr lang="en-US" altLang="en-US" sz="2000" i="1" dirty="0">
                <a:solidFill>
                  <a:srgbClr val="002060"/>
                </a:solidFill>
                <a:latin typeface="Times New Roman" panose="02020603050405020304" pitchFamily="18" charset="0"/>
                <a:cs typeface="Times New Roman" panose="02020603050405020304" pitchFamily="18" charset="0"/>
              </a:rPr>
              <a:t>.</a:t>
            </a:r>
          </a:p>
        </p:txBody>
      </p:sp>
      <p:sp>
        <p:nvSpPr>
          <p:cNvPr id="49" name="Rectangle 3">
            <a:extLst>
              <a:ext uri="{FF2B5EF4-FFF2-40B4-BE49-F238E27FC236}">
                <a16:creationId xmlns="" xmlns:a16="http://schemas.microsoft.com/office/drawing/2014/main" id="{09F1EB8F-7EE1-48CC-8708-44A7EB09634C}"/>
              </a:ext>
            </a:extLst>
          </p:cNvPr>
          <p:cNvSpPr>
            <a:spLocks noChangeArrowheads="1"/>
          </p:cNvSpPr>
          <p:nvPr/>
        </p:nvSpPr>
        <p:spPr bwMode="auto">
          <a:xfrm>
            <a:off x="407842" y="2603411"/>
            <a:ext cx="741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000" i="1" u="sng" dirty="0" err="1">
                <a:solidFill>
                  <a:srgbClr val="FF0000"/>
                </a:solidFill>
              </a:rPr>
              <a:t>Nguồn</a:t>
            </a:r>
            <a:r>
              <a:rPr lang="en-US" altLang="en-US" sz="2000" i="1" u="sng" dirty="0">
                <a:solidFill>
                  <a:srgbClr val="FF0000"/>
                </a:solidFill>
              </a:rPr>
              <a:t> </a:t>
            </a:r>
            <a:r>
              <a:rPr lang="en-US" altLang="en-US" sz="2000" i="1" u="sng" dirty="0" err="1">
                <a:solidFill>
                  <a:srgbClr val="FF0000"/>
                </a:solidFill>
              </a:rPr>
              <a:t>gốc</a:t>
            </a:r>
            <a:r>
              <a:rPr lang="en-US" altLang="en-US" sz="2000" i="1" u="sng" dirty="0">
                <a:solidFill>
                  <a:srgbClr val="FF0000"/>
                </a:solidFill>
              </a:rPr>
              <a:t> </a:t>
            </a:r>
            <a:r>
              <a:rPr lang="en-US" altLang="en-US" sz="2000" i="1" u="sng" dirty="0" err="1">
                <a:solidFill>
                  <a:srgbClr val="FF0000"/>
                </a:solidFill>
              </a:rPr>
              <a:t>của</a:t>
            </a:r>
            <a:r>
              <a:rPr lang="en-US" altLang="en-US" sz="2000" i="1" u="sng" dirty="0">
                <a:solidFill>
                  <a:srgbClr val="FF0000"/>
                </a:solidFill>
              </a:rPr>
              <a:t> </a:t>
            </a:r>
            <a:r>
              <a:rPr lang="en-US" altLang="en-US" sz="2000" i="1" u="sng" dirty="0" err="1">
                <a:solidFill>
                  <a:srgbClr val="FF0000"/>
                </a:solidFill>
              </a:rPr>
              <a:t>địa</a:t>
            </a:r>
            <a:r>
              <a:rPr lang="en-US" altLang="en-US" sz="2000" i="1" u="sng" dirty="0">
                <a:solidFill>
                  <a:srgbClr val="FF0000"/>
                </a:solidFill>
              </a:rPr>
              <a:t> </a:t>
            </a:r>
            <a:r>
              <a:rPr lang="en-US" altLang="en-US" sz="2000" i="1" u="sng" dirty="0" err="1">
                <a:solidFill>
                  <a:srgbClr val="FF0000"/>
                </a:solidFill>
              </a:rPr>
              <a:t>tô</a:t>
            </a:r>
            <a:r>
              <a:rPr lang="en-US" altLang="en-US" sz="2000" dirty="0">
                <a:solidFill>
                  <a:srgbClr val="FF0000"/>
                </a:solidFill>
              </a:rPr>
              <a:t>:</a:t>
            </a:r>
            <a:r>
              <a:rPr lang="en-US" altLang="en-US" sz="2000" dirty="0"/>
              <a:t> </a:t>
            </a:r>
            <a:r>
              <a:rPr lang="en-US" altLang="en-US" sz="2000" dirty="0" err="1"/>
              <a:t>là</a:t>
            </a:r>
            <a:r>
              <a:rPr lang="en-US" altLang="en-US" sz="2000" dirty="0"/>
              <a:t> </a:t>
            </a:r>
            <a:r>
              <a:rPr lang="en-US" altLang="en-US" sz="2000" dirty="0" err="1"/>
              <a:t>giá</a:t>
            </a:r>
            <a:r>
              <a:rPr lang="en-US" altLang="en-US" sz="2000" dirty="0"/>
              <a:t> </a:t>
            </a:r>
            <a:r>
              <a:rPr lang="en-US" altLang="en-US" sz="2000" dirty="0" err="1"/>
              <a:t>trị</a:t>
            </a:r>
            <a:r>
              <a:rPr lang="en-US" altLang="en-US" sz="2000" dirty="0"/>
              <a:t> </a:t>
            </a:r>
            <a:r>
              <a:rPr lang="en-US" altLang="en-US" sz="2000" dirty="0" err="1"/>
              <a:t>thặng</a:t>
            </a:r>
            <a:r>
              <a:rPr lang="en-US" altLang="en-US" sz="2000" dirty="0"/>
              <a:t> </a:t>
            </a:r>
            <a:r>
              <a:rPr lang="en-US" altLang="en-US" sz="2000" dirty="0" err="1"/>
              <a:t>dư</a:t>
            </a:r>
            <a:r>
              <a:rPr lang="en-US" altLang="en-US" sz="2000" dirty="0"/>
              <a:t> do </a:t>
            </a:r>
            <a:r>
              <a:rPr lang="en-US" altLang="en-US" sz="2000" dirty="0" err="1"/>
              <a:t>công</a:t>
            </a:r>
            <a:r>
              <a:rPr lang="en-US" altLang="en-US" sz="2000" dirty="0"/>
              <a:t> </a:t>
            </a:r>
            <a:r>
              <a:rPr lang="en-US" altLang="en-US" sz="2000" dirty="0" err="1"/>
              <a:t>nhân</a:t>
            </a:r>
            <a:r>
              <a:rPr lang="en-US" altLang="en-US" sz="2000" dirty="0"/>
              <a:t> </a:t>
            </a:r>
            <a:r>
              <a:rPr lang="en-US" altLang="en-US" sz="2000" dirty="0" err="1"/>
              <a:t>tạo</a:t>
            </a:r>
            <a:r>
              <a:rPr lang="en-US" altLang="en-US" sz="2000" dirty="0"/>
              <a:t> ra</a:t>
            </a:r>
          </a:p>
        </p:txBody>
      </p:sp>
      <p:sp>
        <p:nvSpPr>
          <p:cNvPr id="50" name="Rectangle 4">
            <a:extLst>
              <a:ext uri="{FF2B5EF4-FFF2-40B4-BE49-F238E27FC236}">
                <a16:creationId xmlns="" xmlns:a16="http://schemas.microsoft.com/office/drawing/2014/main" id="{68DCA3B8-3AEC-4198-B5F7-CDB8EBE058B6}"/>
              </a:ext>
            </a:extLst>
          </p:cNvPr>
          <p:cNvSpPr>
            <a:spLocks noChangeArrowheads="1"/>
          </p:cNvSpPr>
          <p:nvPr/>
        </p:nvSpPr>
        <p:spPr bwMode="auto">
          <a:xfrm>
            <a:off x="321242" y="2920003"/>
            <a:ext cx="7345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lnSpc>
                <a:spcPct val="120000"/>
              </a:lnSpc>
              <a:spcAft>
                <a:spcPct val="10000"/>
              </a:spcAft>
              <a:buFont typeface="Wingdings" panose="05000000000000000000" pitchFamily="2" charset="2"/>
              <a:buChar char="Ø"/>
            </a:pPr>
            <a:r>
              <a:rPr lang="en-US" altLang="en-US" sz="2000" i="1" u="sng" dirty="0" err="1">
                <a:solidFill>
                  <a:srgbClr val="FF0000"/>
                </a:solidFill>
              </a:rPr>
              <a:t>Cơ</a:t>
            </a:r>
            <a:r>
              <a:rPr lang="en-US" altLang="en-US" sz="2000" i="1" u="sng" dirty="0">
                <a:solidFill>
                  <a:srgbClr val="FF0000"/>
                </a:solidFill>
              </a:rPr>
              <a:t> </a:t>
            </a:r>
            <a:r>
              <a:rPr lang="en-US" altLang="en-US" sz="2000" i="1" u="sng" dirty="0" err="1">
                <a:solidFill>
                  <a:srgbClr val="FF0000"/>
                </a:solidFill>
              </a:rPr>
              <a:t>sở</a:t>
            </a:r>
            <a:r>
              <a:rPr lang="en-US" altLang="en-US" sz="2000" i="1" u="sng" dirty="0">
                <a:solidFill>
                  <a:srgbClr val="FF0000"/>
                </a:solidFill>
              </a:rPr>
              <a:t> </a:t>
            </a:r>
            <a:r>
              <a:rPr lang="en-US" altLang="en-US" sz="2000" i="1" u="sng" dirty="0" err="1">
                <a:solidFill>
                  <a:srgbClr val="FF0000"/>
                </a:solidFill>
              </a:rPr>
              <a:t>của</a:t>
            </a:r>
            <a:r>
              <a:rPr lang="en-US" altLang="en-US" sz="2000" i="1" u="sng" dirty="0">
                <a:solidFill>
                  <a:srgbClr val="FF0000"/>
                </a:solidFill>
              </a:rPr>
              <a:t> </a:t>
            </a:r>
            <a:r>
              <a:rPr lang="en-US" altLang="en-US" sz="2000" i="1" u="sng" dirty="0" err="1">
                <a:solidFill>
                  <a:srgbClr val="FF0000"/>
                </a:solidFill>
              </a:rPr>
              <a:t>địa</a:t>
            </a:r>
            <a:r>
              <a:rPr lang="en-US" altLang="en-US" sz="2000" i="1" u="sng" dirty="0">
                <a:solidFill>
                  <a:srgbClr val="FF0000"/>
                </a:solidFill>
              </a:rPr>
              <a:t> </a:t>
            </a:r>
            <a:r>
              <a:rPr lang="en-US" altLang="en-US" sz="2000" i="1" u="sng" dirty="0" err="1">
                <a:solidFill>
                  <a:srgbClr val="FF0000"/>
                </a:solidFill>
              </a:rPr>
              <a:t>tô</a:t>
            </a:r>
            <a:r>
              <a:rPr lang="en-US" altLang="en-US" sz="2000" dirty="0">
                <a:solidFill>
                  <a:srgbClr val="FF0000"/>
                </a:solidFill>
              </a:rPr>
              <a:t>:</a:t>
            </a:r>
            <a:r>
              <a:rPr lang="en-US" altLang="en-US" sz="2000" dirty="0"/>
              <a:t> </a:t>
            </a:r>
            <a:r>
              <a:rPr lang="en-US" altLang="en-US" sz="2000" dirty="0" err="1"/>
              <a:t>là</a:t>
            </a:r>
            <a:r>
              <a:rPr lang="en-US" altLang="en-US" sz="2000" dirty="0"/>
              <a:t> </a:t>
            </a:r>
            <a:r>
              <a:rPr lang="en-US" altLang="en-US" sz="2000" dirty="0" err="1"/>
              <a:t>quyền</a:t>
            </a:r>
            <a:r>
              <a:rPr lang="en-US" altLang="en-US" sz="2000" dirty="0"/>
              <a:t> </a:t>
            </a:r>
            <a:r>
              <a:rPr lang="en-US" altLang="en-US" sz="2000" dirty="0" err="1"/>
              <a:t>sở</a:t>
            </a:r>
            <a:r>
              <a:rPr lang="en-US" altLang="en-US" sz="2000" dirty="0"/>
              <a:t> </a:t>
            </a:r>
            <a:r>
              <a:rPr lang="en-US" altLang="en-US" sz="2000" dirty="0" err="1"/>
              <a:t>hữu</a:t>
            </a:r>
            <a:r>
              <a:rPr lang="en-US" altLang="en-US" sz="2000" dirty="0"/>
              <a:t>  </a:t>
            </a:r>
            <a:r>
              <a:rPr lang="en-US" altLang="en-US" sz="2000" dirty="0" err="1"/>
              <a:t>ruộng</a:t>
            </a:r>
            <a:r>
              <a:rPr lang="en-US" altLang="en-US" sz="2000" dirty="0"/>
              <a:t> </a:t>
            </a:r>
            <a:r>
              <a:rPr lang="en-US" altLang="en-US" sz="2000" dirty="0" err="1"/>
              <a:t>đất</a:t>
            </a:r>
            <a:r>
              <a:rPr lang="en-US" altLang="en-US" dirty="0"/>
              <a:t>.</a:t>
            </a:r>
          </a:p>
        </p:txBody>
      </p:sp>
      <p:sp>
        <p:nvSpPr>
          <p:cNvPr id="51" name="Text Box 3">
            <a:extLst>
              <a:ext uri="{FF2B5EF4-FFF2-40B4-BE49-F238E27FC236}">
                <a16:creationId xmlns="" xmlns:a16="http://schemas.microsoft.com/office/drawing/2014/main" id="{176783B2-43CC-4A56-81F9-3F24731E83C1}"/>
              </a:ext>
            </a:extLst>
          </p:cNvPr>
          <p:cNvSpPr txBox="1">
            <a:spLocks noChangeArrowheads="1"/>
          </p:cNvSpPr>
          <p:nvPr/>
        </p:nvSpPr>
        <p:spPr bwMode="auto">
          <a:xfrm>
            <a:off x="3470842" y="3413697"/>
            <a:ext cx="85344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lnSpc>
                <a:spcPct val="80000"/>
              </a:lnSpc>
              <a:spcBef>
                <a:spcPct val="20000"/>
              </a:spcBef>
              <a:buClr>
                <a:schemeClr val="hlink"/>
              </a:buClr>
              <a:buFont typeface="Wingdings" panose="05000000000000000000" pitchFamily="2" charset="2"/>
              <a:buNone/>
            </a:pPr>
            <a:r>
              <a:rPr lang="en-US" altLang="en-US" sz="2000" b="1" dirty="0">
                <a:solidFill>
                  <a:srgbClr val="002060"/>
                </a:solidFill>
                <a:latin typeface="+mj-lt"/>
              </a:rPr>
              <a:t>So </a:t>
            </a:r>
            <a:r>
              <a:rPr lang="en-US" altLang="en-US" sz="2000" b="1" dirty="0" err="1">
                <a:solidFill>
                  <a:srgbClr val="002060"/>
                </a:solidFill>
                <a:latin typeface="+mj-lt"/>
              </a:rPr>
              <a:t>sánh</a:t>
            </a:r>
            <a:r>
              <a:rPr lang="en-US" altLang="en-US" sz="2000" b="1" dirty="0">
                <a:solidFill>
                  <a:srgbClr val="002060"/>
                </a:solidFill>
                <a:latin typeface="+mj-lt"/>
              </a:rPr>
              <a:t> </a:t>
            </a:r>
            <a:r>
              <a:rPr lang="en-US" altLang="en-US" sz="2000" b="1" dirty="0" err="1">
                <a:solidFill>
                  <a:srgbClr val="002060"/>
                </a:solidFill>
                <a:latin typeface="+mj-lt"/>
              </a:rPr>
              <a:t>địa</a:t>
            </a:r>
            <a:r>
              <a:rPr lang="en-US" altLang="en-US" sz="2000" b="1" dirty="0">
                <a:solidFill>
                  <a:srgbClr val="002060"/>
                </a:solidFill>
                <a:latin typeface="+mj-lt"/>
              </a:rPr>
              <a:t> </a:t>
            </a:r>
            <a:r>
              <a:rPr lang="en-US" altLang="en-US" sz="2000" b="1" dirty="0" err="1">
                <a:solidFill>
                  <a:srgbClr val="002060"/>
                </a:solidFill>
                <a:latin typeface="+mj-lt"/>
              </a:rPr>
              <a:t>tô</a:t>
            </a:r>
            <a:r>
              <a:rPr lang="en-US" altLang="en-US" sz="2000" b="1" dirty="0">
                <a:solidFill>
                  <a:srgbClr val="002060"/>
                </a:solidFill>
                <a:latin typeface="+mj-lt"/>
              </a:rPr>
              <a:t> </a:t>
            </a:r>
            <a:r>
              <a:rPr lang="en-US" altLang="en-US" sz="2000" b="1" dirty="0" err="1">
                <a:solidFill>
                  <a:srgbClr val="002060"/>
                </a:solidFill>
                <a:latin typeface="+mj-lt"/>
              </a:rPr>
              <a:t>tư</a:t>
            </a:r>
            <a:r>
              <a:rPr lang="en-US" altLang="en-US" sz="2000" b="1" dirty="0">
                <a:solidFill>
                  <a:srgbClr val="002060"/>
                </a:solidFill>
                <a:latin typeface="+mj-lt"/>
              </a:rPr>
              <a:t> </a:t>
            </a:r>
            <a:r>
              <a:rPr lang="en-US" altLang="en-US" sz="2000" b="1" dirty="0" err="1">
                <a:solidFill>
                  <a:srgbClr val="002060"/>
                </a:solidFill>
                <a:latin typeface="+mj-lt"/>
              </a:rPr>
              <a:t>bản</a:t>
            </a:r>
            <a:r>
              <a:rPr lang="en-US" altLang="en-US" sz="2000" b="1" dirty="0">
                <a:solidFill>
                  <a:srgbClr val="002060"/>
                </a:solidFill>
                <a:latin typeface="+mj-lt"/>
              </a:rPr>
              <a:t> </a:t>
            </a:r>
            <a:r>
              <a:rPr lang="en-US" altLang="en-US" sz="2000" b="1" dirty="0" err="1">
                <a:solidFill>
                  <a:srgbClr val="002060"/>
                </a:solidFill>
                <a:latin typeface="+mj-lt"/>
              </a:rPr>
              <a:t>chủ</a:t>
            </a:r>
            <a:r>
              <a:rPr lang="en-US" altLang="en-US" sz="2000" b="1" dirty="0">
                <a:solidFill>
                  <a:srgbClr val="002060"/>
                </a:solidFill>
                <a:latin typeface="+mj-lt"/>
              </a:rPr>
              <a:t> </a:t>
            </a:r>
            <a:r>
              <a:rPr lang="en-US" altLang="en-US" sz="2000" b="1" dirty="0" err="1">
                <a:solidFill>
                  <a:srgbClr val="002060"/>
                </a:solidFill>
                <a:latin typeface="+mj-lt"/>
              </a:rPr>
              <a:t>nghĩa</a:t>
            </a:r>
            <a:r>
              <a:rPr lang="en-US" altLang="en-US" sz="2000" b="1" dirty="0">
                <a:solidFill>
                  <a:srgbClr val="002060"/>
                </a:solidFill>
                <a:latin typeface="+mj-lt"/>
              </a:rPr>
              <a:t> </a:t>
            </a:r>
            <a:r>
              <a:rPr lang="en-US" altLang="en-US" sz="2000" b="1" dirty="0" err="1">
                <a:solidFill>
                  <a:srgbClr val="002060"/>
                </a:solidFill>
                <a:latin typeface="+mj-lt"/>
              </a:rPr>
              <a:t>và</a:t>
            </a:r>
            <a:r>
              <a:rPr lang="en-US" altLang="en-US" sz="2000" b="1" dirty="0">
                <a:solidFill>
                  <a:srgbClr val="002060"/>
                </a:solidFill>
                <a:latin typeface="+mj-lt"/>
              </a:rPr>
              <a:t> </a:t>
            </a:r>
            <a:r>
              <a:rPr lang="en-US" altLang="en-US" sz="2000" b="1" dirty="0" err="1">
                <a:solidFill>
                  <a:srgbClr val="002060"/>
                </a:solidFill>
                <a:latin typeface="+mj-lt"/>
              </a:rPr>
              <a:t>địa</a:t>
            </a:r>
            <a:r>
              <a:rPr lang="en-US" altLang="en-US" sz="2000" b="1" dirty="0">
                <a:solidFill>
                  <a:srgbClr val="002060"/>
                </a:solidFill>
                <a:latin typeface="+mj-lt"/>
              </a:rPr>
              <a:t> </a:t>
            </a:r>
            <a:r>
              <a:rPr lang="en-US" altLang="en-US" sz="2000" b="1" dirty="0" err="1">
                <a:solidFill>
                  <a:srgbClr val="002060"/>
                </a:solidFill>
                <a:latin typeface="+mj-lt"/>
              </a:rPr>
              <a:t>tô</a:t>
            </a:r>
            <a:r>
              <a:rPr lang="en-US" altLang="en-US" sz="2000" b="1" dirty="0">
                <a:solidFill>
                  <a:srgbClr val="002060"/>
                </a:solidFill>
                <a:latin typeface="+mj-lt"/>
              </a:rPr>
              <a:t> </a:t>
            </a:r>
            <a:r>
              <a:rPr lang="en-US" altLang="en-US" sz="2000" b="1" dirty="0" err="1">
                <a:solidFill>
                  <a:srgbClr val="002060"/>
                </a:solidFill>
                <a:latin typeface="+mj-lt"/>
              </a:rPr>
              <a:t>phong</a:t>
            </a:r>
            <a:r>
              <a:rPr lang="en-US" altLang="en-US" sz="2000" b="1" dirty="0">
                <a:solidFill>
                  <a:srgbClr val="002060"/>
                </a:solidFill>
                <a:latin typeface="+mj-lt"/>
              </a:rPr>
              <a:t> </a:t>
            </a:r>
            <a:r>
              <a:rPr lang="en-US" altLang="en-US" sz="2000" b="1" dirty="0" err="1">
                <a:solidFill>
                  <a:srgbClr val="002060"/>
                </a:solidFill>
                <a:latin typeface="+mj-lt"/>
              </a:rPr>
              <a:t>kiến</a:t>
            </a:r>
            <a:r>
              <a:rPr lang="en-US" altLang="en-US" sz="2000" b="1" dirty="0">
                <a:solidFill>
                  <a:srgbClr val="002060"/>
                </a:solidFill>
                <a:latin typeface="+mj-lt"/>
              </a:rPr>
              <a:t>?</a:t>
            </a:r>
          </a:p>
        </p:txBody>
      </p:sp>
      <p:sp>
        <p:nvSpPr>
          <p:cNvPr id="52" name="Rectangle 2">
            <a:extLst>
              <a:ext uri="{FF2B5EF4-FFF2-40B4-BE49-F238E27FC236}">
                <a16:creationId xmlns="" xmlns:a16="http://schemas.microsoft.com/office/drawing/2014/main" id="{22F81671-DF4C-413A-9F4B-BCB651E373A3}"/>
              </a:ext>
            </a:extLst>
          </p:cNvPr>
          <p:cNvSpPr txBox="1">
            <a:spLocks noChangeArrowheads="1"/>
          </p:cNvSpPr>
          <p:nvPr/>
        </p:nvSpPr>
        <p:spPr bwMode="auto">
          <a:xfrm>
            <a:off x="407842" y="3582974"/>
            <a:ext cx="2857337" cy="3064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937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50800" indent="0" algn="ctr" eaLnBrk="1" hangingPunct="1">
              <a:lnSpc>
                <a:spcPct val="120000"/>
              </a:lnSpc>
            </a:pPr>
            <a:r>
              <a:rPr lang="en-US" altLang="en-US" b="1" u="sng" dirty="0" err="1">
                <a:solidFill>
                  <a:srgbClr val="000000"/>
                </a:solidFill>
                <a:cs typeface="Arial" panose="020B0604020202020204" pitchFamily="34" charset="0"/>
                <a:sym typeface="Arial" panose="020B0604020202020204" pitchFamily="34" charset="0"/>
              </a:rPr>
              <a:t>Giống</a:t>
            </a:r>
            <a:r>
              <a:rPr lang="en-US" altLang="en-US" b="1" u="sng" dirty="0">
                <a:solidFill>
                  <a:srgbClr val="000000"/>
                </a:solidFill>
                <a:cs typeface="Arial" panose="020B0604020202020204" pitchFamily="34" charset="0"/>
                <a:sym typeface="Arial" panose="020B0604020202020204" pitchFamily="34" charset="0"/>
              </a:rPr>
              <a:t> </a:t>
            </a:r>
            <a:r>
              <a:rPr lang="en-US" altLang="en-US" b="1" u="sng" dirty="0" err="1">
                <a:solidFill>
                  <a:srgbClr val="000000"/>
                </a:solidFill>
                <a:cs typeface="Arial" panose="020B0604020202020204" pitchFamily="34" charset="0"/>
                <a:sym typeface="Arial" panose="020B0604020202020204" pitchFamily="34" charset="0"/>
              </a:rPr>
              <a:t>nhau</a:t>
            </a:r>
            <a:r>
              <a:rPr lang="en-US" altLang="en-US" b="1" u="sng" dirty="0">
                <a:solidFill>
                  <a:srgbClr val="000000"/>
                </a:solidFill>
                <a:cs typeface="Arial" panose="020B0604020202020204" pitchFamily="34" charset="0"/>
                <a:sym typeface="Arial" panose="020B0604020202020204" pitchFamily="34" charset="0"/>
              </a:rPr>
              <a:t>:</a:t>
            </a:r>
            <a:endParaRPr lang="vi-VN" altLang="en-US" b="1" u="sng" dirty="0">
              <a:solidFill>
                <a:srgbClr val="000000"/>
              </a:solidFill>
              <a:cs typeface="Arial" panose="020B0604020202020204" pitchFamily="34" charset="0"/>
              <a:sym typeface="Arial" panose="020B0604020202020204" pitchFamily="34" charset="0"/>
            </a:endParaRPr>
          </a:p>
          <a:p>
            <a:pPr marL="50800" indent="0" eaLnBrk="1" hangingPunct="1">
              <a:lnSpc>
                <a:spcPct val="120000"/>
              </a:lnSpc>
            </a:pPr>
            <a:endParaRPr lang="en-US" altLang="en-US" b="1" i="1" dirty="0">
              <a:solidFill>
                <a:srgbClr val="000000"/>
              </a:solidFill>
              <a:cs typeface="Arial" panose="020B0604020202020204" pitchFamily="34" charset="0"/>
              <a:sym typeface="Arial" panose="020B0604020202020204" pitchFamily="34" charset="0"/>
            </a:endParaRPr>
          </a:p>
          <a:p>
            <a:pPr eaLnBrk="1" hangingPunct="1">
              <a:lnSpc>
                <a:spcPct val="120000"/>
              </a:lnSpc>
              <a:buFont typeface="Wingdings" panose="05000000000000000000" pitchFamily="2" charset="2"/>
              <a:buChar char="ü"/>
            </a:pPr>
            <a:r>
              <a:rPr lang="en-US" altLang="en-US" dirty="0" err="1">
                <a:solidFill>
                  <a:srgbClr val="002060"/>
                </a:solidFill>
                <a:cs typeface="Arial" panose="020B0604020202020204" pitchFamily="34" charset="0"/>
                <a:sym typeface="Arial" panose="020B0604020202020204" pitchFamily="34" charset="0"/>
              </a:rPr>
              <a:t>Đều</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là</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kết</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quả</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của</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bóc</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lột</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đối</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với</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người</a:t>
            </a:r>
            <a:r>
              <a:rPr lang="en-US" altLang="en-US" dirty="0">
                <a:solidFill>
                  <a:srgbClr val="002060"/>
                </a:solidFill>
                <a:cs typeface="Arial" panose="020B0604020202020204" pitchFamily="34" charset="0"/>
                <a:sym typeface="Arial" panose="020B0604020202020204" pitchFamily="34" charset="0"/>
              </a:rPr>
              <a:t> lao </a:t>
            </a:r>
            <a:r>
              <a:rPr lang="en-US" altLang="en-US" dirty="0" err="1">
                <a:solidFill>
                  <a:srgbClr val="002060"/>
                </a:solidFill>
                <a:cs typeface="Arial" panose="020B0604020202020204" pitchFamily="34" charset="0"/>
                <a:sym typeface="Arial" panose="020B0604020202020204" pitchFamily="34" charset="0"/>
              </a:rPr>
              <a:t>động</a:t>
            </a:r>
            <a:endParaRPr lang="en-US" altLang="en-US" dirty="0">
              <a:solidFill>
                <a:srgbClr val="002060"/>
              </a:solidFill>
              <a:cs typeface="Arial" panose="020B0604020202020204" pitchFamily="34" charset="0"/>
              <a:sym typeface="Arial" panose="020B0604020202020204" pitchFamily="34" charset="0"/>
            </a:endParaRPr>
          </a:p>
          <a:p>
            <a:pPr algn="just" eaLnBrk="1" hangingPunct="1">
              <a:lnSpc>
                <a:spcPct val="120000"/>
              </a:lnSpc>
              <a:buFont typeface="Wingdings" panose="05000000000000000000" pitchFamily="2" charset="2"/>
              <a:buChar char="ü"/>
            </a:pPr>
            <a:r>
              <a:rPr lang="en-US" altLang="en-US" dirty="0" err="1">
                <a:solidFill>
                  <a:srgbClr val="002060"/>
                </a:solidFill>
                <a:cs typeface="Arial" panose="020B0604020202020204" pitchFamily="34" charset="0"/>
                <a:sym typeface="Arial" panose="020B0604020202020204" pitchFamily="34" charset="0"/>
              </a:rPr>
              <a:t>Quyền</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sở</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hữu</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ruộng</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đất</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được</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thực</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hiện</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về</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mặt</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kinh</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tế</a:t>
            </a:r>
            <a:r>
              <a:rPr lang="en-US" altLang="en-US" dirty="0">
                <a:solidFill>
                  <a:srgbClr val="002060"/>
                </a:solidFill>
                <a:cs typeface="Arial" panose="020B0604020202020204" pitchFamily="34" charset="0"/>
                <a:sym typeface="Arial" panose="020B0604020202020204" pitchFamily="34" charset="0"/>
              </a:rPr>
              <a:t>.</a:t>
            </a:r>
          </a:p>
        </p:txBody>
      </p:sp>
      <p:graphicFrame>
        <p:nvGraphicFramePr>
          <p:cNvPr id="53" name="Group 110">
            <a:extLst>
              <a:ext uri="{FF2B5EF4-FFF2-40B4-BE49-F238E27FC236}">
                <a16:creationId xmlns="" xmlns:a16="http://schemas.microsoft.com/office/drawing/2014/main" id="{ADA968AD-506E-4174-A058-98CD63ED3ACA}"/>
              </a:ext>
            </a:extLst>
          </p:cNvPr>
          <p:cNvGraphicFramePr>
            <a:graphicFrameLocks/>
          </p:cNvGraphicFramePr>
          <p:nvPr>
            <p:extLst>
              <p:ext uri="{D42A27DB-BD31-4B8C-83A1-F6EECF244321}">
                <p14:modId xmlns:p14="http://schemas.microsoft.com/office/powerpoint/2010/main" val="362528568"/>
              </p:ext>
            </p:extLst>
          </p:nvPr>
        </p:nvGraphicFramePr>
        <p:xfrm>
          <a:off x="3620860" y="4165564"/>
          <a:ext cx="8234363" cy="2692436"/>
        </p:xfrm>
        <a:graphic>
          <a:graphicData uri="http://schemas.openxmlformats.org/drawingml/2006/table">
            <a:tbl>
              <a:tblPr/>
              <a:tblGrid>
                <a:gridCol w="1270454">
                  <a:extLst>
                    <a:ext uri="{9D8B030D-6E8A-4147-A177-3AD203B41FA5}">
                      <a16:colId xmlns="" xmlns:a16="http://schemas.microsoft.com/office/drawing/2014/main" val="20000"/>
                    </a:ext>
                  </a:extLst>
                </a:gridCol>
                <a:gridCol w="3590471">
                  <a:extLst>
                    <a:ext uri="{9D8B030D-6E8A-4147-A177-3AD203B41FA5}">
                      <a16:colId xmlns="" xmlns:a16="http://schemas.microsoft.com/office/drawing/2014/main" val="20001"/>
                    </a:ext>
                  </a:extLst>
                </a:gridCol>
                <a:gridCol w="3373438">
                  <a:extLst>
                    <a:ext uri="{9D8B030D-6E8A-4147-A177-3AD203B41FA5}">
                      <a16:colId xmlns="" xmlns:a16="http://schemas.microsoft.com/office/drawing/2014/main" val="20002"/>
                    </a:ext>
                  </a:extLst>
                </a:gridCol>
              </a:tblGrid>
              <a:tr h="345498">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1800" b="1" i="0" u="none" strike="noStrike" cap="none" normalizeH="0" baseline="0" dirty="0">
                        <a:ln>
                          <a:noFill/>
                        </a:ln>
                        <a:solidFill>
                          <a:schemeClr val="tx1"/>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1800" b="1" i="0" u="none" strike="noStrike" cap="none" normalizeH="0" baseline="0" dirty="0" err="1">
                          <a:ln>
                            <a:noFill/>
                          </a:ln>
                          <a:solidFill>
                            <a:srgbClr val="00B050"/>
                          </a:solidFill>
                          <a:effectLst/>
                          <a:latin typeface="+mj-lt"/>
                        </a:rPr>
                        <a:t>Địa</a:t>
                      </a:r>
                      <a:r>
                        <a:rPr kumimoji="0" lang="en-US" sz="1800" b="1" i="0" u="none" strike="noStrike" cap="none" normalizeH="0" baseline="0" dirty="0">
                          <a:ln>
                            <a:noFill/>
                          </a:ln>
                          <a:solidFill>
                            <a:srgbClr val="00B050"/>
                          </a:solidFill>
                          <a:effectLst/>
                          <a:latin typeface="+mj-lt"/>
                        </a:rPr>
                        <a:t> </a:t>
                      </a:r>
                      <a:r>
                        <a:rPr kumimoji="0" lang="en-US" sz="1800" b="1" i="0" u="none" strike="noStrike" cap="none" normalizeH="0" baseline="0" dirty="0" err="1">
                          <a:ln>
                            <a:noFill/>
                          </a:ln>
                          <a:solidFill>
                            <a:srgbClr val="00B050"/>
                          </a:solidFill>
                          <a:effectLst/>
                          <a:latin typeface="+mj-lt"/>
                        </a:rPr>
                        <a:t>tô</a:t>
                      </a:r>
                      <a:r>
                        <a:rPr kumimoji="0" lang="en-US" sz="1800" b="1" i="0" u="none" strike="noStrike" cap="none" normalizeH="0" baseline="0" dirty="0">
                          <a:ln>
                            <a:noFill/>
                          </a:ln>
                          <a:solidFill>
                            <a:srgbClr val="00B050"/>
                          </a:solidFill>
                          <a:effectLst/>
                          <a:latin typeface="+mj-lt"/>
                        </a:rPr>
                        <a:t> </a:t>
                      </a:r>
                      <a:r>
                        <a:rPr kumimoji="0" lang="en-US" sz="1800" b="1" i="0" u="none" strike="noStrike" cap="none" normalizeH="0" baseline="0" dirty="0" err="1">
                          <a:ln>
                            <a:noFill/>
                          </a:ln>
                          <a:solidFill>
                            <a:srgbClr val="00B050"/>
                          </a:solidFill>
                          <a:effectLst/>
                          <a:latin typeface="+mj-lt"/>
                        </a:rPr>
                        <a:t>phong</a:t>
                      </a:r>
                      <a:r>
                        <a:rPr kumimoji="0" lang="en-US" sz="1800" b="1" i="0" u="none" strike="noStrike" cap="none" normalizeH="0" baseline="0" dirty="0">
                          <a:ln>
                            <a:noFill/>
                          </a:ln>
                          <a:solidFill>
                            <a:srgbClr val="00B050"/>
                          </a:solidFill>
                          <a:effectLst/>
                          <a:latin typeface="+mj-lt"/>
                        </a:rPr>
                        <a:t> </a:t>
                      </a:r>
                      <a:r>
                        <a:rPr kumimoji="0" lang="en-US" sz="1800" b="1" i="0" u="none" strike="noStrike" cap="none" normalizeH="0" baseline="0" dirty="0" err="1">
                          <a:ln>
                            <a:noFill/>
                          </a:ln>
                          <a:solidFill>
                            <a:srgbClr val="00B050"/>
                          </a:solidFill>
                          <a:effectLst/>
                          <a:latin typeface="+mj-lt"/>
                        </a:rPr>
                        <a:t>kiến</a:t>
                      </a:r>
                      <a:endParaRPr kumimoji="0" lang="en-US" sz="1800" b="1" i="0" u="none" strike="noStrike" cap="none" normalizeH="0" baseline="0" dirty="0">
                        <a:ln>
                          <a:noFill/>
                        </a:ln>
                        <a:solidFill>
                          <a:srgbClr val="00B050"/>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1800" b="1" i="0" u="none" strike="noStrike" cap="none" normalizeH="0" baseline="0" dirty="0" err="1">
                          <a:ln>
                            <a:noFill/>
                          </a:ln>
                          <a:solidFill>
                            <a:srgbClr val="00B050"/>
                          </a:solidFill>
                          <a:effectLst/>
                          <a:latin typeface="+mj-lt"/>
                        </a:rPr>
                        <a:t>Địa</a:t>
                      </a:r>
                      <a:r>
                        <a:rPr kumimoji="0" lang="en-US" sz="1800" b="1" i="0" u="none" strike="noStrike" cap="none" normalizeH="0" baseline="0" dirty="0">
                          <a:ln>
                            <a:noFill/>
                          </a:ln>
                          <a:solidFill>
                            <a:srgbClr val="00B050"/>
                          </a:solidFill>
                          <a:effectLst/>
                          <a:latin typeface="+mj-lt"/>
                        </a:rPr>
                        <a:t> </a:t>
                      </a:r>
                      <a:r>
                        <a:rPr kumimoji="0" lang="en-US" sz="1800" b="1" i="0" u="none" strike="noStrike" cap="none" normalizeH="0" baseline="0" dirty="0" err="1">
                          <a:ln>
                            <a:noFill/>
                          </a:ln>
                          <a:solidFill>
                            <a:srgbClr val="00B050"/>
                          </a:solidFill>
                          <a:effectLst/>
                          <a:latin typeface="+mj-lt"/>
                        </a:rPr>
                        <a:t>tô</a:t>
                      </a:r>
                      <a:r>
                        <a:rPr kumimoji="0" lang="en-US" sz="1800" b="1" i="0" u="none" strike="noStrike" cap="none" normalizeH="0" baseline="0" dirty="0">
                          <a:ln>
                            <a:noFill/>
                          </a:ln>
                          <a:solidFill>
                            <a:srgbClr val="00B050"/>
                          </a:solidFill>
                          <a:effectLst/>
                          <a:latin typeface="+mj-lt"/>
                        </a:rPr>
                        <a:t> TBCN</a:t>
                      </a: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1233622">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1800" b="1" i="0" u="none" strike="noStrike" cap="none" normalizeH="0" baseline="0" dirty="0" err="1">
                          <a:ln>
                            <a:noFill/>
                          </a:ln>
                          <a:solidFill>
                            <a:srgbClr val="FF0080"/>
                          </a:solidFill>
                          <a:effectLst/>
                          <a:latin typeface="+mj-lt"/>
                        </a:rPr>
                        <a:t>Về</a:t>
                      </a:r>
                      <a:r>
                        <a:rPr kumimoji="0" lang="en-US" sz="1800" b="1" i="0" u="none" strike="noStrike" cap="none" normalizeH="0" baseline="0" dirty="0">
                          <a:ln>
                            <a:noFill/>
                          </a:ln>
                          <a:solidFill>
                            <a:srgbClr val="FF0080"/>
                          </a:solidFill>
                          <a:effectLst/>
                          <a:latin typeface="+mj-lt"/>
                        </a:rPr>
                        <a:t> </a:t>
                      </a:r>
                      <a:r>
                        <a:rPr kumimoji="0" lang="en-US" sz="1800" b="1" i="0" u="none" strike="noStrike" cap="none" normalizeH="0" baseline="0" dirty="0" err="1">
                          <a:ln>
                            <a:noFill/>
                          </a:ln>
                          <a:solidFill>
                            <a:srgbClr val="FF0080"/>
                          </a:solidFill>
                          <a:effectLst/>
                          <a:latin typeface="+mj-lt"/>
                        </a:rPr>
                        <a:t>chất</a:t>
                      </a:r>
                      <a:endParaRPr kumimoji="0" lang="en-US" sz="1800" b="1" i="0" u="none" strike="noStrike" cap="none" normalizeH="0" baseline="0" dirty="0">
                        <a:ln>
                          <a:noFill/>
                        </a:ln>
                        <a:solidFill>
                          <a:srgbClr val="FF0080"/>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10000"/>
                        </a:lnSpc>
                        <a:spcBef>
                          <a:spcPct val="10000"/>
                        </a:spcBef>
                        <a:spcAft>
                          <a:spcPct val="10000"/>
                        </a:spcAft>
                        <a:buClr>
                          <a:schemeClr val="folHlink"/>
                        </a:buClr>
                        <a:buSzPct val="60000"/>
                        <a:buFont typeface="Wingdings" pitchFamily="2" charset="2"/>
                        <a:buNone/>
                        <a:tabLst/>
                      </a:pPr>
                      <a:r>
                        <a:rPr kumimoji="0" lang="en-US" sz="1800" b="0" i="0" u="none" strike="noStrike" cap="none" normalizeH="0" baseline="0" dirty="0" err="1">
                          <a:ln>
                            <a:noFill/>
                          </a:ln>
                          <a:solidFill>
                            <a:schemeClr val="tx1"/>
                          </a:solidFill>
                          <a:effectLst/>
                          <a:latin typeface="+mj-lt"/>
                        </a:rPr>
                        <a:t>Phản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ánh</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mối</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quan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hệ</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giữa</a:t>
                      </a:r>
                      <a:r>
                        <a:rPr kumimoji="0" lang="en-US" sz="1800" b="0" i="0" u="none" strike="noStrike" cap="none" normalizeH="0" baseline="0" dirty="0">
                          <a:ln>
                            <a:noFill/>
                          </a:ln>
                          <a:solidFill>
                            <a:schemeClr val="tx1"/>
                          </a:solidFill>
                          <a:effectLst/>
                          <a:latin typeface="+mj-lt"/>
                        </a:rPr>
                        <a:t> 2 </a:t>
                      </a:r>
                      <a:r>
                        <a:rPr kumimoji="0" lang="en-US" sz="1800" b="0" i="0" u="none" strike="noStrike" cap="none" normalizeH="0" baseline="0" dirty="0" err="1">
                          <a:ln>
                            <a:noFill/>
                          </a:ln>
                          <a:solidFill>
                            <a:schemeClr val="tx1"/>
                          </a:solidFill>
                          <a:effectLst/>
                          <a:latin typeface="+mj-lt"/>
                        </a:rPr>
                        <a:t>giai</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cấp</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địa</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chủ</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và</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dân</a:t>
                      </a:r>
                      <a:r>
                        <a:rPr kumimoji="0" lang="en-US" sz="1800" b="0" i="0" u="none" strike="noStrike" cap="none" normalizeH="0" baseline="0" dirty="0">
                          <a:ln>
                            <a:noFill/>
                          </a:ln>
                          <a:solidFill>
                            <a:schemeClr val="tx1"/>
                          </a:solidFill>
                          <a:effectLst/>
                          <a:latin typeface="+mj-lt"/>
                        </a:rPr>
                        <a:t>.</a:t>
                      </a: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1800" b="0" i="0" u="none" strike="noStrike" cap="none" normalizeH="0" baseline="0" dirty="0">
                        <a:ln>
                          <a:noFill/>
                        </a:ln>
                        <a:solidFill>
                          <a:schemeClr val="tx1"/>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10000"/>
                        </a:lnSpc>
                        <a:spcBef>
                          <a:spcPct val="10000"/>
                        </a:spcBef>
                        <a:spcAft>
                          <a:spcPct val="10000"/>
                        </a:spcAft>
                        <a:buClr>
                          <a:schemeClr val="folHlink"/>
                        </a:buClr>
                        <a:buSzPct val="60000"/>
                        <a:buFont typeface="Wingdings" pitchFamily="2" charset="2"/>
                        <a:buNone/>
                        <a:tabLst/>
                      </a:pPr>
                      <a:r>
                        <a:rPr kumimoji="0" lang="en-US" sz="1800" b="0" i="0" u="none" strike="noStrike" cap="none" normalizeH="0" baseline="0" dirty="0" err="1">
                          <a:ln>
                            <a:noFill/>
                          </a:ln>
                          <a:solidFill>
                            <a:schemeClr val="tx1"/>
                          </a:solidFill>
                          <a:effectLst/>
                          <a:latin typeface="+mj-lt"/>
                        </a:rPr>
                        <a:t>Biểu</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hiện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quan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hệ</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ba</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giai</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cấp</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trong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xã</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hội</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Địa</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chủ</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Tư</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bản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kinh</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doanh</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nghiệp</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nhân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nghiệp</a:t>
                      </a:r>
                      <a:r>
                        <a:rPr kumimoji="0" lang="en-US" sz="1800" b="0" i="0" u="none" strike="noStrike" cap="none" normalizeH="0" baseline="0" dirty="0">
                          <a:ln>
                            <a:noFill/>
                          </a:ln>
                          <a:solidFill>
                            <a:schemeClr val="tx1"/>
                          </a:solidFill>
                          <a:effectLst/>
                          <a:latin typeface="+mj-lt"/>
                        </a:rPr>
                        <a:t>.</a:t>
                      </a: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993286">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1800" b="1" i="0" u="none" strike="noStrike" cap="none" normalizeH="0" baseline="0" dirty="0" err="1">
                          <a:ln>
                            <a:noFill/>
                          </a:ln>
                          <a:solidFill>
                            <a:srgbClr val="FF0080"/>
                          </a:solidFill>
                          <a:effectLst/>
                          <a:latin typeface="+mj-lt"/>
                        </a:rPr>
                        <a:t>Về</a:t>
                      </a:r>
                      <a:r>
                        <a:rPr kumimoji="0" lang="en-US" sz="1800" b="1" i="0" u="none" strike="noStrike" cap="none" normalizeH="0" baseline="0" dirty="0">
                          <a:ln>
                            <a:noFill/>
                          </a:ln>
                          <a:solidFill>
                            <a:srgbClr val="FF0080"/>
                          </a:solidFill>
                          <a:effectLst/>
                          <a:latin typeface="+mj-lt"/>
                        </a:rPr>
                        <a:t> </a:t>
                      </a:r>
                      <a:r>
                        <a:rPr kumimoji="0" lang="en-US" sz="1800" b="1" i="0" u="none" strike="noStrike" cap="none" normalizeH="0" baseline="0" dirty="0" err="1">
                          <a:ln>
                            <a:noFill/>
                          </a:ln>
                          <a:solidFill>
                            <a:srgbClr val="FF0080"/>
                          </a:solidFill>
                          <a:effectLst/>
                          <a:latin typeface="+mj-lt"/>
                        </a:rPr>
                        <a:t>lượng</a:t>
                      </a:r>
                      <a:endParaRPr kumimoji="0" lang="en-US" sz="1800" b="1" i="0" u="none" strike="noStrike" cap="none" normalizeH="0" baseline="0" dirty="0">
                        <a:ln>
                          <a:noFill/>
                        </a:ln>
                        <a:solidFill>
                          <a:srgbClr val="FF0080"/>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10000"/>
                        </a:lnSpc>
                        <a:spcBef>
                          <a:spcPct val="10000"/>
                        </a:spcBef>
                        <a:spcAft>
                          <a:spcPct val="10000"/>
                        </a:spcAft>
                        <a:buClr>
                          <a:schemeClr val="folHlink"/>
                        </a:buClr>
                        <a:buSzPct val="60000"/>
                        <a:buFont typeface="Wingdings" pitchFamily="2" charset="2"/>
                        <a:buNone/>
                        <a:tabLst/>
                      </a:pPr>
                      <a:r>
                        <a:rPr kumimoji="0" lang="en-US" sz="1800" b="0" i="0" u="none" strike="noStrike" cap="none" normalizeH="0" baseline="0" dirty="0" err="1">
                          <a:ln>
                            <a:noFill/>
                          </a:ln>
                          <a:solidFill>
                            <a:schemeClr val="tx1"/>
                          </a:solidFill>
                          <a:effectLst/>
                          <a:latin typeface="+mj-lt"/>
                        </a:rPr>
                        <a:t>Gồm</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toàn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bộ</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sản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phẩm</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thặng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dư</a:t>
                      </a:r>
                      <a:r>
                        <a:rPr kumimoji="0" lang="en-US" sz="1800" b="0" i="0" u="none" strike="noStrike" cap="none" normalizeH="0" baseline="0" dirty="0">
                          <a:ln>
                            <a:noFill/>
                          </a:ln>
                          <a:solidFill>
                            <a:schemeClr val="tx1"/>
                          </a:solidFill>
                          <a:effectLst/>
                          <a:latin typeface="+mj-lt"/>
                        </a:rPr>
                        <a:t> do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dân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tạo</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ra</a:t>
                      </a:r>
                      <a:endParaRPr kumimoji="0" lang="en-US" sz="1800" b="0" i="0" u="none" strike="noStrike" cap="none" normalizeH="0" baseline="0" dirty="0">
                        <a:ln>
                          <a:noFill/>
                        </a:ln>
                        <a:solidFill>
                          <a:schemeClr val="tx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1800" b="0" i="0" u="none" strike="noStrike" cap="none" normalizeH="0" baseline="0" dirty="0">
                        <a:ln>
                          <a:noFill/>
                        </a:ln>
                        <a:solidFill>
                          <a:schemeClr val="tx1"/>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10000"/>
                        </a:lnSpc>
                        <a:spcBef>
                          <a:spcPct val="10000"/>
                        </a:spcBef>
                        <a:spcAft>
                          <a:spcPct val="10000"/>
                        </a:spcAft>
                        <a:buClr>
                          <a:schemeClr val="folHlink"/>
                        </a:buClr>
                        <a:buSzPct val="60000"/>
                        <a:buFont typeface="Wingdings" pitchFamily="2" charset="2"/>
                        <a:buNone/>
                        <a:tabLst/>
                      </a:pPr>
                      <a:r>
                        <a:rPr kumimoji="0" lang="en-US" sz="1800" b="0" i="0" u="none" strike="noStrike" cap="none" normalizeH="0" baseline="0" dirty="0" err="1">
                          <a:ln>
                            <a:noFill/>
                          </a:ln>
                          <a:solidFill>
                            <a:schemeClr val="tx1"/>
                          </a:solidFill>
                          <a:effectLst/>
                          <a:latin typeface="+mj-lt"/>
                        </a:rPr>
                        <a:t>Là</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một</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phần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giá</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trị</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thặng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dư</a:t>
                      </a:r>
                      <a:r>
                        <a:rPr kumimoji="0" lang="en-US" sz="1800" b="0" i="0" u="none" strike="noStrike" cap="none" normalizeH="0" baseline="0" dirty="0">
                          <a:ln>
                            <a:noFill/>
                          </a:ln>
                          <a:solidFill>
                            <a:schemeClr val="tx1"/>
                          </a:solidFill>
                          <a:effectLst/>
                          <a:latin typeface="+mj-lt"/>
                        </a:rPr>
                        <a:t> do </a:t>
                      </a:r>
                      <a:r>
                        <a:rPr kumimoji="0" lang="en-US" sz="1800" b="0" i="0" u="none" strike="noStrike" cap="none" normalizeH="0" baseline="0" dirty="0" err="1">
                          <a:ln>
                            <a:noFill/>
                          </a:ln>
                          <a:solidFill>
                            <a:schemeClr val="tx1"/>
                          </a:solidFill>
                          <a:effectLst/>
                          <a:latin typeface="+mj-lt"/>
                        </a:rPr>
                        <a:t>công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nhân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nghiệp</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tạo</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ra.</a:t>
                      </a:r>
                      <a:endParaRPr kumimoji="0" lang="en-US" sz="1800" b="0" i="0" u="none" strike="noStrike" cap="none" normalizeH="0" baseline="0" dirty="0">
                        <a:ln>
                          <a:noFill/>
                        </a:ln>
                        <a:solidFill>
                          <a:schemeClr val="tx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1800" b="0" i="0" u="none" strike="noStrike" cap="none" normalizeH="0" baseline="0" dirty="0">
                        <a:ln>
                          <a:noFill/>
                        </a:ln>
                        <a:solidFill>
                          <a:schemeClr val="tx1"/>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bl>
          </a:graphicData>
        </a:graphic>
      </p:graphicFrame>
      <p:sp>
        <p:nvSpPr>
          <p:cNvPr id="54" name="Rectangle 53">
            <a:extLst>
              <a:ext uri="{FF2B5EF4-FFF2-40B4-BE49-F238E27FC236}">
                <a16:creationId xmlns="" xmlns:a16="http://schemas.microsoft.com/office/drawing/2014/main" id="{187F9AD3-2216-4925-B62B-DD6C0ACE6F8B}"/>
              </a:ext>
            </a:extLst>
          </p:cNvPr>
          <p:cNvSpPr/>
          <p:nvPr/>
        </p:nvSpPr>
        <p:spPr>
          <a:xfrm>
            <a:off x="6984367" y="3720840"/>
            <a:ext cx="1364476" cy="369332"/>
          </a:xfrm>
          <a:prstGeom prst="rect">
            <a:avLst/>
          </a:prstGeom>
        </p:spPr>
        <p:txBody>
          <a:bodyPr wrap="none">
            <a:spAutoFit/>
          </a:bodyPr>
          <a:lstStyle/>
          <a:p>
            <a:pPr algn="ctr" eaLnBrk="1" hangingPunct="1">
              <a:spcBef>
                <a:spcPct val="20000"/>
              </a:spcBef>
              <a:buClr>
                <a:schemeClr val="folHlink"/>
              </a:buClr>
              <a:buSzPct val="60000"/>
              <a:defRPr/>
            </a:pPr>
            <a:r>
              <a:rPr lang="en-US" b="1" dirty="0" err="1">
                <a:latin typeface="+mj-lt"/>
              </a:rPr>
              <a:t>Khác</a:t>
            </a:r>
            <a:r>
              <a:rPr lang="en-US" b="1" dirty="0">
                <a:latin typeface="+mj-lt"/>
              </a:rPr>
              <a:t> </a:t>
            </a:r>
            <a:r>
              <a:rPr lang="en-US" b="1" dirty="0" err="1">
                <a:latin typeface="+mj-lt"/>
              </a:rPr>
              <a:t>nhau</a:t>
            </a:r>
            <a:endParaRPr lang="en-US" b="1" dirty="0">
              <a:latin typeface="+mj-lt"/>
            </a:endParaRPr>
          </a:p>
        </p:txBody>
      </p:sp>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156222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1000"/>
                                        <p:tgtEl>
                                          <p:spTgt spid="48"/>
                                        </p:tgtEl>
                                      </p:cBhvr>
                                    </p:animEffect>
                                    <p:anim calcmode="lin" valueType="num">
                                      <p:cBhvr>
                                        <p:cTn id="8" dur="1000" fill="hold"/>
                                        <p:tgtEl>
                                          <p:spTgt spid="48"/>
                                        </p:tgtEl>
                                        <p:attrNameLst>
                                          <p:attrName>ppt_x</p:attrName>
                                        </p:attrNameLst>
                                      </p:cBhvr>
                                      <p:tavLst>
                                        <p:tav tm="0">
                                          <p:val>
                                            <p:strVal val="#ppt_x"/>
                                          </p:val>
                                        </p:tav>
                                        <p:tav tm="100000">
                                          <p:val>
                                            <p:strVal val="#ppt_x"/>
                                          </p:val>
                                        </p:tav>
                                      </p:tavLst>
                                    </p:anim>
                                    <p:anim calcmode="lin" valueType="num">
                                      <p:cBhvr>
                                        <p:cTn id="9" dur="1000" fill="hold"/>
                                        <p:tgtEl>
                                          <p:spTgt spid="4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1000"/>
                                        <p:tgtEl>
                                          <p:spTgt spid="49"/>
                                        </p:tgtEl>
                                      </p:cBhvr>
                                    </p:animEffect>
                                    <p:anim calcmode="lin" valueType="num">
                                      <p:cBhvr>
                                        <p:cTn id="13" dur="1000" fill="hold"/>
                                        <p:tgtEl>
                                          <p:spTgt spid="49"/>
                                        </p:tgtEl>
                                        <p:attrNameLst>
                                          <p:attrName>ppt_x</p:attrName>
                                        </p:attrNameLst>
                                      </p:cBhvr>
                                      <p:tavLst>
                                        <p:tav tm="0">
                                          <p:val>
                                            <p:strVal val="#ppt_x"/>
                                          </p:val>
                                        </p:tav>
                                        <p:tav tm="100000">
                                          <p:val>
                                            <p:strVal val="#ppt_x"/>
                                          </p:val>
                                        </p:tav>
                                      </p:tavLst>
                                    </p:anim>
                                    <p:anim calcmode="lin" valueType="num">
                                      <p:cBhvr>
                                        <p:cTn id="14" dur="1000" fill="hold"/>
                                        <p:tgtEl>
                                          <p:spTgt spid="49"/>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fade">
                                      <p:cBhvr>
                                        <p:cTn id="17" dur="1000"/>
                                        <p:tgtEl>
                                          <p:spTgt spid="50"/>
                                        </p:tgtEl>
                                      </p:cBhvr>
                                    </p:animEffect>
                                    <p:anim calcmode="lin" valueType="num">
                                      <p:cBhvr>
                                        <p:cTn id="18" dur="1000" fill="hold"/>
                                        <p:tgtEl>
                                          <p:spTgt spid="50"/>
                                        </p:tgtEl>
                                        <p:attrNameLst>
                                          <p:attrName>ppt_x</p:attrName>
                                        </p:attrNameLst>
                                      </p:cBhvr>
                                      <p:tavLst>
                                        <p:tav tm="0">
                                          <p:val>
                                            <p:strVal val="#ppt_x"/>
                                          </p:val>
                                        </p:tav>
                                        <p:tav tm="100000">
                                          <p:val>
                                            <p:strVal val="#ppt_x"/>
                                          </p:val>
                                        </p:tav>
                                      </p:tavLst>
                                    </p:anim>
                                    <p:anim calcmode="lin" valueType="num">
                                      <p:cBhvr>
                                        <p:cTn id="19"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51"/>
                                        </p:tgtEl>
                                        <p:attrNameLst>
                                          <p:attrName>style.visibility</p:attrName>
                                        </p:attrNameLst>
                                      </p:cBhvr>
                                      <p:to>
                                        <p:strVal val="visible"/>
                                      </p:to>
                                    </p:set>
                                    <p:animEffect transition="in" filter="fade">
                                      <p:cBhvr>
                                        <p:cTn id="24" dur="1000"/>
                                        <p:tgtEl>
                                          <p:spTgt spid="51"/>
                                        </p:tgtEl>
                                      </p:cBhvr>
                                    </p:animEffect>
                                    <p:anim calcmode="lin" valueType="num">
                                      <p:cBhvr>
                                        <p:cTn id="25" dur="1000" fill="hold"/>
                                        <p:tgtEl>
                                          <p:spTgt spid="51"/>
                                        </p:tgtEl>
                                        <p:attrNameLst>
                                          <p:attrName>ppt_x</p:attrName>
                                        </p:attrNameLst>
                                      </p:cBhvr>
                                      <p:tavLst>
                                        <p:tav tm="0">
                                          <p:val>
                                            <p:strVal val="#ppt_x"/>
                                          </p:val>
                                        </p:tav>
                                        <p:tav tm="100000">
                                          <p:val>
                                            <p:strVal val="#ppt_x"/>
                                          </p:val>
                                        </p:tav>
                                      </p:tavLst>
                                    </p:anim>
                                    <p:anim calcmode="lin" valueType="num">
                                      <p:cBhvr>
                                        <p:cTn id="26"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fade">
                                      <p:cBhvr>
                                        <p:cTn id="31" dur="1000"/>
                                        <p:tgtEl>
                                          <p:spTgt spid="52"/>
                                        </p:tgtEl>
                                      </p:cBhvr>
                                    </p:animEffect>
                                    <p:anim calcmode="lin" valueType="num">
                                      <p:cBhvr>
                                        <p:cTn id="32" dur="1000" fill="hold"/>
                                        <p:tgtEl>
                                          <p:spTgt spid="52"/>
                                        </p:tgtEl>
                                        <p:attrNameLst>
                                          <p:attrName>ppt_x</p:attrName>
                                        </p:attrNameLst>
                                      </p:cBhvr>
                                      <p:tavLst>
                                        <p:tav tm="0">
                                          <p:val>
                                            <p:strVal val="#ppt_x"/>
                                          </p:val>
                                        </p:tav>
                                        <p:tav tm="100000">
                                          <p:val>
                                            <p:strVal val="#ppt_x"/>
                                          </p:val>
                                        </p:tav>
                                      </p:tavLst>
                                    </p:anim>
                                    <p:anim calcmode="lin" valueType="num">
                                      <p:cBhvr>
                                        <p:cTn id="33"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54"/>
                                        </p:tgtEl>
                                        <p:attrNameLst>
                                          <p:attrName>style.visibility</p:attrName>
                                        </p:attrNameLst>
                                      </p:cBhvr>
                                      <p:to>
                                        <p:strVal val="visible"/>
                                      </p:to>
                                    </p:set>
                                    <p:animEffect transition="in" filter="fade">
                                      <p:cBhvr>
                                        <p:cTn id="38" dur="1000"/>
                                        <p:tgtEl>
                                          <p:spTgt spid="54"/>
                                        </p:tgtEl>
                                      </p:cBhvr>
                                    </p:animEffect>
                                    <p:anim calcmode="lin" valueType="num">
                                      <p:cBhvr>
                                        <p:cTn id="39" dur="1000" fill="hold"/>
                                        <p:tgtEl>
                                          <p:spTgt spid="54"/>
                                        </p:tgtEl>
                                        <p:attrNameLst>
                                          <p:attrName>ppt_x</p:attrName>
                                        </p:attrNameLst>
                                      </p:cBhvr>
                                      <p:tavLst>
                                        <p:tav tm="0">
                                          <p:val>
                                            <p:strVal val="#ppt_x"/>
                                          </p:val>
                                        </p:tav>
                                        <p:tav tm="100000">
                                          <p:val>
                                            <p:strVal val="#ppt_x"/>
                                          </p:val>
                                        </p:tav>
                                      </p:tavLst>
                                    </p:anim>
                                    <p:anim calcmode="lin" valueType="num">
                                      <p:cBhvr>
                                        <p:cTn id="40" dur="1000" fill="hold"/>
                                        <p:tgtEl>
                                          <p:spTgt spid="5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nodeType="clickEffect">
                                  <p:stCondLst>
                                    <p:cond delay="0"/>
                                  </p:stCondLst>
                                  <p:childTnLst>
                                    <p:set>
                                      <p:cBhvr>
                                        <p:cTn id="44" dur="1" fill="hold">
                                          <p:stCondLst>
                                            <p:cond delay="0"/>
                                          </p:stCondLst>
                                        </p:cTn>
                                        <p:tgtEl>
                                          <p:spTgt spid="53"/>
                                        </p:tgtEl>
                                        <p:attrNameLst>
                                          <p:attrName>style.visibility</p:attrName>
                                        </p:attrNameLst>
                                      </p:cBhvr>
                                      <p:to>
                                        <p:strVal val="visible"/>
                                      </p:to>
                                    </p:set>
                                    <p:animEffect transition="in" filter="fade">
                                      <p:cBhvr>
                                        <p:cTn id="45" dur="1000"/>
                                        <p:tgtEl>
                                          <p:spTgt spid="53"/>
                                        </p:tgtEl>
                                      </p:cBhvr>
                                    </p:animEffect>
                                    <p:anim calcmode="lin" valueType="num">
                                      <p:cBhvr>
                                        <p:cTn id="46" dur="1000" fill="hold"/>
                                        <p:tgtEl>
                                          <p:spTgt spid="53"/>
                                        </p:tgtEl>
                                        <p:attrNameLst>
                                          <p:attrName>ppt_x</p:attrName>
                                        </p:attrNameLst>
                                      </p:cBhvr>
                                      <p:tavLst>
                                        <p:tav tm="0">
                                          <p:val>
                                            <p:strVal val="#ppt_x"/>
                                          </p:val>
                                        </p:tav>
                                        <p:tav tm="100000">
                                          <p:val>
                                            <p:strVal val="#ppt_x"/>
                                          </p:val>
                                        </p:tav>
                                      </p:tavLst>
                                    </p:anim>
                                    <p:anim calcmode="lin" valueType="num">
                                      <p:cBhvr>
                                        <p:cTn id="47" dur="1000" fill="hold"/>
                                        <p:tgtEl>
                                          <p:spTgt spid="5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p:bldP spid="50" grpId="0"/>
      <p:bldP spid="51" grpId="0"/>
      <p:bldP spid="52" grpId="0"/>
      <p:bldP spid="54" grpId="0"/>
    </p:bldLst>
  </p:timing>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89"/>
        <p:cNvGrpSpPr/>
        <p:nvPr/>
      </p:nvGrpSpPr>
      <p:grpSpPr>
        <a:xfrm>
          <a:off x="0" y="0"/>
          <a:ext cx="0" cy="0"/>
          <a:chOff x="0" y="0"/>
          <a:chExt cx="0" cy="0"/>
        </a:xfrm>
      </p:grpSpPr>
      <p:sp>
        <p:nvSpPr>
          <p:cNvPr id="490" name="Google Shape;490;p43"/>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107</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491" name="Google Shape;491;p43"/>
          <p:cNvSpPr/>
          <p:nvPr/>
        </p:nvSpPr>
        <p:spPr>
          <a:xfrm>
            <a:off x="1864822" y="1891971"/>
            <a:ext cx="4118015" cy="1566336"/>
          </a:xfrm>
          <a:prstGeom prst="rect">
            <a:avLst/>
          </a:prstGeom>
          <a:solidFill>
            <a:schemeClr val="lt2"/>
          </a:solidFill>
          <a:ln>
            <a:noFill/>
          </a:ln>
        </p:spPr>
        <p:txBody>
          <a:bodyPr spcFirstLastPara="1" wrap="square" lIns="121900" tIns="121900" rIns="18288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484F56"/>
              </a:solidFill>
              <a:effectLst/>
              <a:uLnTx/>
              <a:uFillTx/>
              <a:latin typeface="Pontano Sans"/>
              <a:ea typeface="Pontano Sans"/>
              <a:cs typeface="Pontano Sans"/>
              <a:sym typeface="Pontano Sans"/>
            </a:endParaRPr>
          </a:p>
        </p:txBody>
      </p:sp>
      <p:sp>
        <p:nvSpPr>
          <p:cNvPr id="492" name="Google Shape;492;p43"/>
          <p:cNvSpPr/>
          <p:nvPr/>
        </p:nvSpPr>
        <p:spPr>
          <a:xfrm>
            <a:off x="6115838" y="1859279"/>
            <a:ext cx="4763600" cy="1534759"/>
          </a:xfrm>
          <a:prstGeom prst="rect">
            <a:avLst/>
          </a:prstGeom>
          <a:solidFill>
            <a:schemeClr val="lt2"/>
          </a:solidFill>
          <a:ln>
            <a:noFill/>
          </a:ln>
        </p:spPr>
        <p:txBody>
          <a:bodyPr spcFirstLastPara="1" wrap="square" lIns="18288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484F56"/>
              </a:buClr>
              <a:buSzPts val="1100"/>
              <a:buFontTx/>
              <a:buNone/>
              <a:tabLst/>
              <a:defRPr/>
            </a:pPr>
            <a:endParaRPr kumimoji="0" sz="1867" b="0" i="0" u="none" strike="noStrike" kern="0" cap="none" spc="0" normalizeH="0" baseline="0" noProof="0" dirty="0">
              <a:ln>
                <a:noFill/>
              </a:ln>
              <a:solidFill>
                <a:srgbClr val="484F56"/>
              </a:solidFill>
              <a:effectLst/>
              <a:uLnTx/>
              <a:uFillTx/>
              <a:latin typeface="Pontano Sans"/>
              <a:ea typeface="Pontano Sans"/>
              <a:cs typeface="Pontano Sans"/>
              <a:sym typeface="Pontano Sans"/>
            </a:endParaRPr>
          </a:p>
        </p:txBody>
      </p:sp>
      <p:sp>
        <p:nvSpPr>
          <p:cNvPr id="493" name="Google Shape;493;p43"/>
          <p:cNvSpPr/>
          <p:nvPr/>
        </p:nvSpPr>
        <p:spPr>
          <a:xfrm>
            <a:off x="1890151" y="3526304"/>
            <a:ext cx="4118015" cy="1794400"/>
          </a:xfrm>
          <a:prstGeom prst="rect">
            <a:avLst/>
          </a:prstGeom>
          <a:solidFill>
            <a:schemeClr val="lt2"/>
          </a:solidFill>
          <a:ln>
            <a:noFill/>
          </a:ln>
        </p:spPr>
        <p:txBody>
          <a:bodyPr spcFirstLastPara="1" wrap="square" lIns="121900" tIns="121900" rIns="1828800" bIns="121900" anchor="b" anchorCtr="0">
            <a:noAutofit/>
          </a:bodyPr>
          <a:lstStyle/>
          <a:p>
            <a:pPr marL="0" marR="0" lvl="0" indent="0" algn="l" defTabSz="1219170" rtl="0" eaLnBrk="1" fontAlgn="auto" latinLnBrk="0" hangingPunct="1">
              <a:lnSpc>
                <a:spcPct val="100000"/>
              </a:lnSpc>
              <a:spcBef>
                <a:spcPts val="0"/>
              </a:spcBef>
              <a:spcAft>
                <a:spcPts val="0"/>
              </a:spcAft>
              <a:buClr>
                <a:srgbClr val="484F56"/>
              </a:buClr>
              <a:buSzPts val="1100"/>
              <a:buFontTx/>
              <a:buNone/>
              <a:tabLst/>
              <a:defRPr/>
            </a:pPr>
            <a:endParaRPr kumimoji="0" sz="1867" b="1" i="0" u="none" strike="noStrike" kern="0" cap="none" spc="0" normalizeH="0" baseline="0" noProof="0" dirty="0">
              <a:ln>
                <a:noFill/>
              </a:ln>
              <a:solidFill>
                <a:srgbClr val="484F56"/>
              </a:solidFill>
              <a:effectLst/>
              <a:uLnTx/>
              <a:uFillTx/>
              <a:latin typeface="Pontano Sans"/>
              <a:ea typeface="Pontano Sans"/>
              <a:cs typeface="Pontano Sans"/>
              <a:sym typeface="Pontano Sans"/>
            </a:endParaRPr>
          </a:p>
        </p:txBody>
      </p:sp>
      <p:sp>
        <p:nvSpPr>
          <p:cNvPr id="494" name="Google Shape;494;p43"/>
          <p:cNvSpPr/>
          <p:nvPr/>
        </p:nvSpPr>
        <p:spPr>
          <a:xfrm>
            <a:off x="6205295" y="3526304"/>
            <a:ext cx="4763600" cy="1794400"/>
          </a:xfrm>
          <a:prstGeom prst="rect">
            <a:avLst/>
          </a:prstGeom>
          <a:solidFill>
            <a:schemeClr val="lt2"/>
          </a:solidFill>
          <a:ln>
            <a:noFill/>
          </a:ln>
        </p:spPr>
        <p:txBody>
          <a:bodyPr spcFirstLastPara="1" wrap="square" lIns="1828800" tIns="121900" rIns="121900" bIns="121900" anchor="b" anchorCtr="0">
            <a:noAutofit/>
          </a:bodyPr>
          <a:lstStyle/>
          <a:p>
            <a:pPr marL="0" marR="0" lvl="0" indent="0" algn="r" defTabSz="1219170" rtl="0" eaLnBrk="1" fontAlgn="auto" latinLnBrk="0" hangingPunct="1">
              <a:lnSpc>
                <a:spcPct val="100000"/>
              </a:lnSpc>
              <a:spcBef>
                <a:spcPts val="0"/>
              </a:spcBef>
              <a:spcAft>
                <a:spcPts val="0"/>
              </a:spcAft>
              <a:buClr>
                <a:srgbClr val="484F56"/>
              </a:buClr>
              <a:buSzPts val="1100"/>
              <a:buFontTx/>
              <a:buNone/>
              <a:tabLst/>
              <a:defRPr/>
            </a:pPr>
            <a:endParaRPr kumimoji="0" lang="en-US" sz="1867" b="0" i="0" u="none" strike="noStrike" kern="0" cap="none" spc="0" normalizeH="0" baseline="0" noProof="0" dirty="0">
              <a:ln>
                <a:noFill/>
              </a:ln>
              <a:solidFill>
                <a:srgbClr val="484F56"/>
              </a:solidFill>
              <a:effectLst/>
              <a:uLnTx/>
              <a:uFillTx/>
              <a:latin typeface="Pontano Sans"/>
              <a:ea typeface="Pontano Sans"/>
              <a:cs typeface="Pontano Sans"/>
              <a:sym typeface="Pontano Sans"/>
            </a:endParaRPr>
          </a:p>
        </p:txBody>
      </p:sp>
      <p:sp>
        <p:nvSpPr>
          <p:cNvPr id="495" name="Google Shape;495;p43"/>
          <p:cNvSpPr/>
          <p:nvPr/>
        </p:nvSpPr>
        <p:spPr>
          <a:xfrm>
            <a:off x="4640791" y="1959476"/>
            <a:ext cx="2737200" cy="2737200"/>
          </a:xfrm>
          <a:prstGeom prst="pie">
            <a:avLst>
              <a:gd name="adj1" fmla="val 10788866"/>
              <a:gd name="adj2" fmla="val 1620000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6" name="Google Shape;496;p43"/>
          <p:cNvSpPr/>
          <p:nvPr/>
        </p:nvSpPr>
        <p:spPr>
          <a:xfrm rot="5400000">
            <a:off x="4838321" y="1959476"/>
            <a:ext cx="2737200" cy="2737200"/>
          </a:xfrm>
          <a:prstGeom prst="pie">
            <a:avLst>
              <a:gd name="adj1" fmla="val 10788866"/>
              <a:gd name="adj2" fmla="val 1620000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7" name="Google Shape;497;p43"/>
          <p:cNvSpPr/>
          <p:nvPr/>
        </p:nvSpPr>
        <p:spPr>
          <a:xfrm rot="10800000">
            <a:off x="4838321" y="2158532"/>
            <a:ext cx="2737200" cy="2737200"/>
          </a:xfrm>
          <a:prstGeom prst="pie">
            <a:avLst>
              <a:gd name="adj1" fmla="val 10788866"/>
              <a:gd name="adj2" fmla="val 16200000"/>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8" name="Google Shape;498;p43"/>
          <p:cNvSpPr/>
          <p:nvPr/>
        </p:nvSpPr>
        <p:spPr>
          <a:xfrm rot="-5400000">
            <a:off x="4614237" y="2158532"/>
            <a:ext cx="2737200" cy="2737200"/>
          </a:xfrm>
          <a:prstGeom prst="pie">
            <a:avLst>
              <a:gd name="adj1" fmla="val 10788866"/>
              <a:gd name="adj2" fmla="val 1620000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9" name="Google Shape;499;p43"/>
          <p:cNvSpPr/>
          <p:nvPr/>
        </p:nvSpPr>
        <p:spPr>
          <a:xfrm>
            <a:off x="5343788" y="2530470"/>
            <a:ext cx="328043" cy="521077"/>
          </a:xfrm>
          <a:prstGeom prst="rect">
            <a:avLst/>
          </a:prstGeom>
        </p:spPr>
        <p:txBody>
          <a:bodyPr>
            <a:prstTxWarp prst="textPlain">
              <a:avLst/>
            </a:prstTxWarp>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vi-VN"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Đ</a:t>
            </a:r>
            <a:endParaRPr kumimoji="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500" name="Google Shape;500;p43"/>
          <p:cNvSpPr/>
          <p:nvPr/>
        </p:nvSpPr>
        <p:spPr>
          <a:xfrm>
            <a:off x="6493988" y="2539212"/>
            <a:ext cx="605024" cy="515483"/>
          </a:xfrm>
          <a:prstGeom prst="rect">
            <a:avLst/>
          </a:prstGeom>
        </p:spPr>
        <p:txBody>
          <a:bodyPr>
            <a:prstTxWarp prst="textPlain">
              <a:avLst/>
            </a:prstTxWarp>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vi-VN"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T</a:t>
            </a:r>
            <a:endParaRPr kumimoji="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501" name="Google Shape;501;p43"/>
          <p:cNvSpPr/>
          <p:nvPr/>
        </p:nvSpPr>
        <p:spPr>
          <a:xfrm>
            <a:off x="5304619" y="3783441"/>
            <a:ext cx="328043" cy="515483"/>
          </a:xfrm>
          <a:prstGeom prst="rect">
            <a:avLst/>
          </a:prstGeom>
        </p:spPr>
        <p:txBody>
          <a:bodyPr>
            <a:prstTxWarp prst="textPlain">
              <a:avLst/>
            </a:prstTxWarp>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vi-VN"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L</a:t>
            </a:r>
            <a:endParaRPr kumimoji="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502" name="Google Shape;502;p43"/>
          <p:cNvSpPr/>
          <p:nvPr/>
        </p:nvSpPr>
        <p:spPr>
          <a:xfrm>
            <a:off x="6623386" y="3792184"/>
            <a:ext cx="353223" cy="511285"/>
          </a:xfrm>
          <a:prstGeom prst="rect">
            <a:avLst/>
          </a:prstGeom>
        </p:spPr>
        <p:txBody>
          <a:bodyPr>
            <a:prstTxWarp prst="textPlain">
              <a:avLst/>
            </a:prstTxWarp>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vi-VN"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C</a:t>
            </a:r>
            <a:endParaRPr kumimoji="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16" name="Rectangle 1">
            <a:extLst>
              <a:ext uri="{FF2B5EF4-FFF2-40B4-BE49-F238E27FC236}">
                <a16:creationId xmlns="" xmlns:a16="http://schemas.microsoft.com/office/drawing/2014/main" id="{72B1CFEC-F4CB-43AA-8FE5-87A23F4B109F}"/>
              </a:ext>
            </a:extLst>
          </p:cNvPr>
          <p:cNvSpPr>
            <a:spLocks noChangeArrowheads="1"/>
          </p:cNvSpPr>
          <p:nvPr/>
        </p:nvSpPr>
        <p:spPr bwMode="auto">
          <a:xfrm>
            <a:off x="3786232" y="1066867"/>
            <a:ext cx="4413388"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en-US" altLang="en-US" sz="2400" b="1" i="1" dirty="0">
                <a:latin typeface="Times New Roman" panose="02020603050405020304" pitchFamily="18" charset="0"/>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Các</a:t>
            </a:r>
            <a:r>
              <a:rPr lang="en-US" altLang="en-US" sz="2400" b="1" dirty="0">
                <a:solidFill>
                  <a:schemeClr val="tx2">
                    <a:lumMod val="10000"/>
                  </a:schemeClr>
                </a:solidFill>
                <a:latin typeface="+mj-lt"/>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hình</a:t>
            </a:r>
            <a:r>
              <a:rPr lang="en-US" altLang="en-US" sz="2400" b="1" dirty="0">
                <a:solidFill>
                  <a:schemeClr val="tx2">
                    <a:lumMod val="10000"/>
                  </a:schemeClr>
                </a:solidFill>
                <a:latin typeface="+mj-lt"/>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thức</a:t>
            </a:r>
            <a:r>
              <a:rPr lang="en-US" altLang="en-US" sz="2400" b="1" dirty="0">
                <a:solidFill>
                  <a:schemeClr val="tx2">
                    <a:lumMod val="10000"/>
                  </a:schemeClr>
                </a:solidFill>
                <a:latin typeface="+mj-lt"/>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địa</a:t>
            </a:r>
            <a:r>
              <a:rPr lang="en-US" altLang="en-US" sz="2400" b="1" dirty="0">
                <a:solidFill>
                  <a:schemeClr val="tx2">
                    <a:lumMod val="10000"/>
                  </a:schemeClr>
                </a:solidFill>
                <a:latin typeface="+mj-lt"/>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tô</a:t>
            </a:r>
            <a:r>
              <a:rPr lang="en-US" altLang="en-US" sz="2400" b="1" dirty="0">
                <a:solidFill>
                  <a:schemeClr val="tx2">
                    <a:lumMod val="10000"/>
                  </a:schemeClr>
                </a:solidFill>
                <a:latin typeface="+mj-lt"/>
                <a:cs typeface="Times New Roman" panose="02020603050405020304" pitchFamily="18" charset="0"/>
              </a:rPr>
              <a:t> TBCN </a:t>
            </a:r>
          </a:p>
        </p:txBody>
      </p:sp>
      <p:sp>
        <p:nvSpPr>
          <p:cNvPr id="17" name="Rectangle 15">
            <a:extLst>
              <a:ext uri="{FF2B5EF4-FFF2-40B4-BE49-F238E27FC236}">
                <a16:creationId xmlns="" xmlns:a16="http://schemas.microsoft.com/office/drawing/2014/main" id="{064ECD62-326A-42A0-A068-E52A9AC921F7}"/>
              </a:ext>
            </a:extLst>
          </p:cNvPr>
          <p:cNvSpPr>
            <a:spLocks noChangeArrowheads="1"/>
          </p:cNvSpPr>
          <p:nvPr/>
        </p:nvSpPr>
        <p:spPr bwMode="auto">
          <a:xfrm>
            <a:off x="4473918" y="1491861"/>
            <a:ext cx="259558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000" b="1" dirty="0" err="1">
                <a:solidFill>
                  <a:srgbClr val="FF0080"/>
                </a:solidFill>
                <a:cs typeface="Times New Roman" panose="02020603050405020304" pitchFamily="18" charset="0"/>
              </a:rPr>
              <a:t>Địa</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tô</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chênh</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lệch</a:t>
            </a:r>
            <a:endParaRPr lang="en-US" altLang="en-US" sz="2000" b="1" dirty="0">
              <a:solidFill>
                <a:srgbClr val="FF0080"/>
              </a:solidFill>
            </a:endParaRPr>
          </a:p>
        </p:txBody>
      </p:sp>
      <p:sp>
        <p:nvSpPr>
          <p:cNvPr id="19" name="TextBox 18">
            <a:extLst>
              <a:ext uri="{FF2B5EF4-FFF2-40B4-BE49-F238E27FC236}">
                <a16:creationId xmlns="" xmlns:a16="http://schemas.microsoft.com/office/drawing/2014/main" id="{84B1D3BE-1753-40E4-9508-B765D935FE3D}"/>
              </a:ext>
            </a:extLst>
          </p:cNvPr>
          <p:cNvSpPr txBox="1"/>
          <p:nvPr/>
        </p:nvSpPr>
        <p:spPr>
          <a:xfrm>
            <a:off x="1908342" y="1959476"/>
            <a:ext cx="2984846" cy="1477328"/>
          </a:xfrm>
          <a:prstGeom prst="rect">
            <a:avLst/>
          </a:prstGeom>
          <a:noFill/>
        </p:spPr>
        <p:txBody>
          <a:bodyPr wrap="square">
            <a:spAutoFit/>
          </a:bodyPr>
          <a:lstStyle/>
          <a:p>
            <a:pPr marL="0" marR="0" lvl="0" indent="0" algn="just" defTabSz="914286" rtl="0" eaLnBrk="1" fontAlgn="auto" latinLnBrk="0" hangingPunct="1">
              <a:lnSpc>
                <a:spcPct val="100000"/>
              </a:lnSpc>
              <a:spcBef>
                <a:spcPts val="0"/>
              </a:spcBef>
              <a:spcAft>
                <a:spcPct val="20000"/>
              </a:spcAft>
              <a:buClrTx/>
              <a:buSzTx/>
              <a:buFont typeface="Wingdings" panose="05000000000000000000" pitchFamily="2" charset="2"/>
              <a:buNone/>
              <a:tabLst/>
              <a:defRPr/>
            </a:pPr>
            <a:r>
              <a:rPr kumimoji="0" lang="en-US" altLang="en-US" b="0" i="0" strike="noStrike" kern="1200" cap="none" spc="0" normalizeH="0" baseline="0" noProof="0" dirty="0" err="1">
                <a:ln>
                  <a:noFill/>
                </a:ln>
                <a:solidFill>
                  <a:srgbClr val="002060"/>
                </a:solidFill>
                <a:effectLst/>
                <a:uLnTx/>
                <a:uFillTx/>
                <a:latin typeface="Arial"/>
                <a:ea typeface="+mn-ea"/>
                <a:cs typeface="+mn-cs"/>
              </a:rPr>
              <a:t>Là</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phần</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lợi</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nhuận</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siêu</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ngạch</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ngoài</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lợi</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nhuận</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bình</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quân</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thu</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được</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trên</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những</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ruộng</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đất</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tốt</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và</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trung</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bình</a:t>
            </a:r>
            <a:endParaRPr kumimoji="0" lang="en-US" altLang="en-US" b="0" i="0" strike="noStrike" kern="1200" cap="none" spc="0" normalizeH="0" baseline="0" noProof="0" dirty="0">
              <a:ln>
                <a:noFill/>
              </a:ln>
              <a:solidFill>
                <a:srgbClr val="002060"/>
              </a:solidFill>
              <a:effectLst/>
              <a:uLnTx/>
              <a:uFillTx/>
              <a:latin typeface="Arial"/>
              <a:ea typeface="+mn-ea"/>
              <a:cs typeface="+mn-cs"/>
            </a:endParaRPr>
          </a:p>
        </p:txBody>
      </p:sp>
      <p:sp>
        <p:nvSpPr>
          <p:cNvPr id="21" name="TextBox 20">
            <a:extLst>
              <a:ext uri="{FF2B5EF4-FFF2-40B4-BE49-F238E27FC236}">
                <a16:creationId xmlns="" xmlns:a16="http://schemas.microsoft.com/office/drawing/2014/main" id="{6D74F516-C144-4F97-A324-207877361B68}"/>
              </a:ext>
            </a:extLst>
          </p:cNvPr>
          <p:cNvSpPr txBox="1"/>
          <p:nvPr/>
        </p:nvSpPr>
        <p:spPr>
          <a:xfrm>
            <a:off x="7516451" y="1891971"/>
            <a:ext cx="3223509" cy="1200329"/>
          </a:xfrm>
          <a:prstGeom prst="rect">
            <a:avLst/>
          </a:prstGeom>
          <a:noFill/>
        </p:spPr>
        <p:txBody>
          <a:bodyPr wrap="square">
            <a:spAutoFit/>
          </a:bodyPr>
          <a:lstStyle/>
          <a:p>
            <a:pPr algn="just"/>
            <a:r>
              <a:rPr lang="en-US" altLang="en-US" sz="1800" dirty="0" err="1">
                <a:solidFill>
                  <a:srgbClr val="002060"/>
                </a:solidFill>
              </a:rPr>
              <a:t>Là</a:t>
            </a:r>
            <a:r>
              <a:rPr lang="en-US" altLang="en-US" sz="1800" dirty="0">
                <a:solidFill>
                  <a:srgbClr val="002060"/>
                </a:solidFill>
              </a:rPr>
              <a:t> </a:t>
            </a:r>
            <a:r>
              <a:rPr lang="en-US" altLang="en-US" sz="1800" dirty="0" err="1">
                <a:solidFill>
                  <a:srgbClr val="002060"/>
                </a:solidFill>
              </a:rPr>
              <a:t>số</a:t>
            </a:r>
            <a:r>
              <a:rPr lang="en-US" altLang="en-US" sz="1800" dirty="0">
                <a:solidFill>
                  <a:srgbClr val="002060"/>
                </a:solidFill>
              </a:rPr>
              <a:t> </a:t>
            </a:r>
            <a:r>
              <a:rPr lang="en-US" altLang="en-US" sz="1800" b="1" dirty="0" err="1">
                <a:solidFill>
                  <a:srgbClr val="C00000"/>
                </a:solidFill>
              </a:rPr>
              <a:t>chênh</a:t>
            </a:r>
            <a:r>
              <a:rPr lang="en-US" altLang="en-US" sz="1800" b="1" dirty="0">
                <a:solidFill>
                  <a:srgbClr val="C00000"/>
                </a:solidFill>
              </a:rPr>
              <a:t> </a:t>
            </a:r>
            <a:r>
              <a:rPr lang="en-US" altLang="en-US" sz="1800" b="1" dirty="0" err="1">
                <a:solidFill>
                  <a:srgbClr val="C00000"/>
                </a:solidFill>
              </a:rPr>
              <a:t>lệch</a:t>
            </a:r>
            <a:r>
              <a:rPr lang="en-US" altLang="en-US" sz="1800" b="1" dirty="0">
                <a:solidFill>
                  <a:srgbClr val="C00000"/>
                </a:solidFill>
              </a:rPr>
              <a:t> </a:t>
            </a:r>
            <a:r>
              <a:rPr lang="en-US" altLang="en-US" sz="1800" b="1" dirty="0" err="1">
                <a:solidFill>
                  <a:srgbClr val="C00000"/>
                </a:solidFill>
              </a:rPr>
              <a:t>giữa</a:t>
            </a:r>
            <a:r>
              <a:rPr lang="en-US" altLang="en-US" sz="1800" b="1" dirty="0">
                <a:solidFill>
                  <a:srgbClr val="C00000"/>
                </a:solidFill>
              </a:rPr>
              <a:t> </a:t>
            </a:r>
            <a:r>
              <a:rPr lang="en-US" altLang="en-US" sz="1800" b="1" dirty="0" err="1">
                <a:solidFill>
                  <a:srgbClr val="C00000"/>
                </a:solidFill>
              </a:rPr>
              <a:t>giá</a:t>
            </a:r>
            <a:r>
              <a:rPr lang="en-US" altLang="en-US" sz="1800" b="1" dirty="0">
                <a:solidFill>
                  <a:srgbClr val="C00000"/>
                </a:solidFill>
              </a:rPr>
              <a:t> </a:t>
            </a:r>
            <a:r>
              <a:rPr lang="en-US" altLang="en-US" sz="1800" b="1" dirty="0" err="1">
                <a:solidFill>
                  <a:srgbClr val="C00000"/>
                </a:solidFill>
              </a:rPr>
              <a:t>cả</a:t>
            </a:r>
            <a:r>
              <a:rPr lang="en-US" altLang="en-US" sz="1800" b="1" dirty="0">
                <a:solidFill>
                  <a:srgbClr val="C00000"/>
                </a:solidFill>
              </a:rPr>
              <a:t> SX </a:t>
            </a:r>
            <a:r>
              <a:rPr lang="en-US" altLang="en-US" sz="1800" b="1" dirty="0" err="1">
                <a:solidFill>
                  <a:srgbClr val="C00000"/>
                </a:solidFill>
              </a:rPr>
              <a:t>chung</a:t>
            </a:r>
            <a:r>
              <a:rPr lang="en-US" altLang="en-US" sz="1800" dirty="0">
                <a:solidFill>
                  <a:srgbClr val="002060"/>
                </a:solidFill>
              </a:rPr>
              <a:t> </a:t>
            </a:r>
            <a:r>
              <a:rPr lang="en-US" altLang="en-US" sz="1800" dirty="0" err="1">
                <a:solidFill>
                  <a:srgbClr val="002060"/>
                </a:solidFill>
              </a:rPr>
              <a:t>của</a:t>
            </a:r>
            <a:r>
              <a:rPr lang="en-US" altLang="en-US" sz="1800" dirty="0">
                <a:solidFill>
                  <a:srgbClr val="002060"/>
                </a:solidFill>
              </a:rPr>
              <a:t> </a:t>
            </a:r>
            <a:r>
              <a:rPr lang="en-US" altLang="en-US" sz="1800" dirty="0" err="1">
                <a:solidFill>
                  <a:srgbClr val="002060"/>
                </a:solidFill>
              </a:rPr>
              <a:t>nông</a:t>
            </a:r>
            <a:r>
              <a:rPr lang="en-US" altLang="en-US" sz="1800" dirty="0">
                <a:solidFill>
                  <a:srgbClr val="002060"/>
                </a:solidFill>
              </a:rPr>
              <a:t> </a:t>
            </a:r>
            <a:r>
              <a:rPr lang="en-US" altLang="en-US" sz="1800" dirty="0" err="1">
                <a:solidFill>
                  <a:srgbClr val="002060"/>
                </a:solidFill>
              </a:rPr>
              <a:t>phẩm</a:t>
            </a:r>
            <a:r>
              <a:rPr lang="en-US" altLang="en-US" sz="1800" dirty="0">
                <a:solidFill>
                  <a:srgbClr val="002060"/>
                </a:solidFill>
              </a:rPr>
              <a:t> </a:t>
            </a:r>
            <a:r>
              <a:rPr lang="en-US" altLang="en-US" sz="1800" dirty="0" err="1">
                <a:solidFill>
                  <a:srgbClr val="002060"/>
                </a:solidFill>
              </a:rPr>
              <a:t>và</a:t>
            </a:r>
            <a:r>
              <a:rPr lang="en-US" altLang="en-US" sz="1800" dirty="0">
                <a:solidFill>
                  <a:srgbClr val="002060"/>
                </a:solidFill>
              </a:rPr>
              <a:t> </a:t>
            </a:r>
            <a:r>
              <a:rPr lang="en-US" altLang="en-US" sz="1800" dirty="0" err="1">
                <a:solidFill>
                  <a:srgbClr val="002060"/>
                </a:solidFill>
              </a:rPr>
              <a:t>giá</a:t>
            </a:r>
            <a:r>
              <a:rPr lang="en-US" altLang="en-US" sz="1800" dirty="0">
                <a:solidFill>
                  <a:srgbClr val="002060"/>
                </a:solidFill>
              </a:rPr>
              <a:t> </a:t>
            </a:r>
            <a:r>
              <a:rPr lang="en-US" altLang="en-US" sz="1800" dirty="0" err="1">
                <a:solidFill>
                  <a:srgbClr val="002060"/>
                </a:solidFill>
              </a:rPr>
              <a:t>cả</a:t>
            </a:r>
            <a:r>
              <a:rPr lang="en-US" altLang="en-US" sz="1800" dirty="0">
                <a:solidFill>
                  <a:srgbClr val="002060"/>
                </a:solidFill>
              </a:rPr>
              <a:t> SX </a:t>
            </a:r>
            <a:r>
              <a:rPr lang="en-US" altLang="en-US" sz="1800" dirty="0" err="1">
                <a:solidFill>
                  <a:srgbClr val="002060"/>
                </a:solidFill>
              </a:rPr>
              <a:t>cá</a:t>
            </a:r>
            <a:r>
              <a:rPr lang="en-US" altLang="en-US" sz="1800" dirty="0">
                <a:solidFill>
                  <a:srgbClr val="002060"/>
                </a:solidFill>
              </a:rPr>
              <a:t> </a:t>
            </a:r>
            <a:r>
              <a:rPr lang="en-US" altLang="en-US" sz="1800" dirty="0" err="1">
                <a:solidFill>
                  <a:srgbClr val="002060"/>
                </a:solidFill>
              </a:rPr>
              <a:t>biệt</a:t>
            </a:r>
            <a:r>
              <a:rPr lang="en-US" altLang="en-US" sz="1800" dirty="0">
                <a:solidFill>
                  <a:srgbClr val="002060"/>
                </a:solidFill>
              </a:rPr>
              <a:t> </a:t>
            </a:r>
            <a:r>
              <a:rPr lang="en-US" altLang="en-US" sz="1800" dirty="0" err="1">
                <a:solidFill>
                  <a:srgbClr val="002060"/>
                </a:solidFill>
              </a:rPr>
              <a:t>trên</a:t>
            </a:r>
            <a:r>
              <a:rPr lang="en-US" altLang="en-US" sz="1800" dirty="0">
                <a:solidFill>
                  <a:srgbClr val="002060"/>
                </a:solidFill>
              </a:rPr>
              <a:t> </a:t>
            </a:r>
            <a:r>
              <a:rPr lang="en-US" altLang="en-US" sz="1800" dirty="0" err="1">
                <a:solidFill>
                  <a:srgbClr val="002060"/>
                </a:solidFill>
              </a:rPr>
              <a:t>ruộng</a:t>
            </a:r>
            <a:r>
              <a:rPr lang="en-US" altLang="en-US" sz="1800" dirty="0">
                <a:solidFill>
                  <a:srgbClr val="002060"/>
                </a:solidFill>
              </a:rPr>
              <a:t> </a:t>
            </a:r>
            <a:r>
              <a:rPr lang="en-US" altLang="en-US" sz="1800" dirty="0" err="1">
                <a:solidFill>
                  <a:srgbClr val="002060"/>
                </a:solidFill>
              </a:rPr>
              <a:t>đất</a:t>
            </a:r>
            <a:r>
              <a:rPr lang="en-US" altLang="en-US" sz="1800" dirty="0">
                <a:solidFill>
                  <a:srgbClr val="002060"/>
                </a:solidFill>
              </a:rPr>
              <a:t> </a:t>
            </a:r>
            <a:r>
              <a:rPr lang="en-US" altLang="en-US" sz="1800" dirty="0" err="1">
                <a:solidFill>
                  <a:srgbClr val="002060"/>
                </a:solidFill>
              </a:rPr>
              <a:t>tốt</a:t>
            </a:r>
            <a:r>
              <a:rPr lang="en-US" altLang="en-US" sz="1800" dirty="0">
                <a:solidFill>
                  <a:srgbClr val="002060"/>
                </a:solidFill>
              </a:rPr>
              <a:t> </a:t>
            </a:r>
            <a:r>
              <a:rPr lang="en-US" altLang="en-US" sz="1800" dirty="0" err="1">
                <a:solidFill>
                  <a:srgbClr val="002060"/>
                </a:solidFill>
              </a:rPr>
              <a:t>và</a:t>
            </a:r>
            <a:r>
              <a:rPr lang="en-US" altLang="en-US" sz="1800" dirty="0">
                <a:solidFill>
                  <a:srgbClr val="002060"/>
                </a:solidFill>
              </a:rPr>
              <a:t> </a:t>
            </a:r>
            <a:r>
              <a:rPr lang="en-US" altLang="en-US" sz="1800" dirty="0" err="1">
                <a:solidFill>
                  <a:srgbClr val="002060"/>
                </a:solidFill>
              </a:rPr>
              <a:t>trung</a:t>
            </a:r>
            <a:r>
              <a:rPr lang="en-US" altLang="en-US" sz="1800" dirty="0">
                <a:solidFill>
                  <a:srgbClr val="002060"/>
                </a:solidFill>
              </a:rPr>
              <a:t> </a:t>
            </a:r>
            <a:r>
              <a:rPr lang="en-US" altLang="en-US" sz="1800" dirty="0" err="1">
                <a:solidFill>
                  <a:srgbClr val="002060"/>
                </a:solidFill>
              </a:rPr>
              <a:t>bình</a:t>
            </a:r>
            <a:r>
              <a:rPr lang="en-US" altLang="en-US" sz="1800" dirty="0">
                <a:solidFill>
                  <a:srgbClr val="002060"/>
                </a:solidFill>
              </a:rPr>
              <a:t>.</a:t>
            </a:r>
            <a:endParaRPr lang="en-US" dirty="0"/>
          </a:p>
        </p:txBody>
      </p:sp>
      <p:sp>
        <p:nvSpPr>
          <p:cNvPr id="22" name="Rectangle 14">
            <a:extLst>
              <a:ext uri="{FF2B5EF4-FFF2-40B4-BE49-F238E27FC236}">
                <a16:creationId xmlns="" xmlns:a16="http://schemas.microsoft.com/office/drawing/2014/main" id="{8FDCAD08-6E5E-4CA1-B125-430FA4ADD355}"/>
              </a:ext>
            </a:extLst>
          </p:cNvPr>
          <p:cNvSpPr>
            <a:spLocks noChangeArrowheads="1"/>
          </p:cNvSpPr>
          <p:nvPr/>
        </p:nvSpPr>
        <p:spPr bwMode="auto">
          <a:xfrm>
            <a:off x="1787797" y="5892036"/>
            <a:ext cx="8440738" cy="4302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ts val="200"/>
              </a:spcBef>
              <a:spcAft>
                <a:spcPts val="200"/>
              </a:spcAft>
              <a:buClrTx/>
              <a:buSzTx/>
              <a:buFontTx/>
              <a:buNone/>
              <a:tabLst>
                <a:tab pos="114300" algn="l"/>
                <a:tab pos="228600" algn="l"/>
                <a:tab pos="342900" algn="l"/>
                <a:tab pos="457200" algn="l"/>
                <a:tab pos="571500" algn="l"/>
              </a:tabLst>
              <a:defRPr/>
            </a:pP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Địa</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tô</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chênh</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lệch</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Giá</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cả</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sản</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xuất</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chung</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Giá</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cả</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sản</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xuất</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cá</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biệt</a:t>
            </a:r>
            <a:endParaRPr kumimoji="0" lang="en-US" altLang="en-US" sz="2200" b="1" i="0"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endParaRPr>
          </a:p>
        </p:txBody>
      </p:sp>
      <p:sp>
        <p:nvSpPr>
          <p:cNvPr id="24" name="TextBox 23">
            <a:extLst>
              <a:ext uri="{FF2B5EF4-FFF2-40B4-BE49-F238E27FC236}">
                <a16:creationId xmlns="" xmlns:a16="http://schemas.microsoft.com/office/drawing/2014/main" id="{771135C2-7985-4717-94D3-A3E2C8C10F17}"/>
              </a:ext>
            </a:extLst>
          </p:cNvPr>
          <p:cNvSpPr txBox="1"/>
          <p:nvPr/>
        </p:nvSpPr>
        <p:spPr>
          <a:xfrm>
            <a:off x="7707388" y="3687288"/>
            <a:ext cx="3172050" cy="923330"/>
          </a:xfrm>
          <a:prstGeom prst="rect">
            <a:avLst/>
          </a:prstGeom>
          <a:noFill/>
        </p:spPr>
        <p:txBody>
          <a:bodyPr wrap="square">
            <a:spAutoFit/>
          </a:bodyPr>
          <a:lstStyle/>
          <a:p>
            <a:pPr algn="just"/>
            <a:r>
              <a:rPr lang="en-US" altLang="en-US" sz="1800" dirty="0" err="1">
                <a:solidFill>
                  <a:srgbClr val="663300"/>
                </a:solidFill>
                <a:cs typeface="Times New Roman" panose="02020603050405020304" pitchFamily="18" charset="0"/>
              </a:rPr>
              <a:t>Thực</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chất</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của</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địa</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tô</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chênh</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lệch</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là</a:t>
            </a:r>
            <a:r>
              <a:rPr lang="en-US" altLang="en-US" sz="1800" dirty="0">
                <a:solidFill>
                  <a:srgbClr val="66330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phần</a:t>
            </a:r>
            <a:r>
              <a:rPr lang="en-US" altLang="en-US" sz="1800" b="1" dirty="0">
                <a:solidFill>
                  <a:srgbClr val="FF008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lợi</a:t>
            </a:r>
            <a:r>
              <a:rPr lang="en-US" altLang="en-US" sz="1800" b="1" dirty="0">
                <a:solidFill>
                  <a:srgbClr val="FF008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nhuận</a:t>
            </a:r>
            <a:r>
              <a:rPr lang="en-US" altLang="en-US" sz="1800" b="1" dirty="0">
                <a:solidFill>
                  <a:srgbClr val="FF008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siêu</a:t>
            </a:r>
            <a:r>
              <a:rPr lang="en-US" altLang="en-US" sz="1800" b="1" dirty="0">
                <a:solidFill>
                  <a:srgbClr val="FF008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ngạch</a:t>
            </a:r>
            <a:r>
              <a:rPr lang="en-US" altLang="en-US" sz="1800" dirty="0">
                <a:solidFill>
                  <a:srgbClr val="663300"/>
                </a:solidFill>
                <a:cs typeface="Times New Roman" panose="02020603050405020304" pitchFamily="18" charset="0"/>
              </a:rPr>
              <a:t>. </a:t>
            </a:r>
            <a:endParaRPr lang="en-US" dirty="0"/>
          </a:p>
        </p:txBody>
      </p:sp>
      <p:sp>
        <p:nvSpPr>
          <p:cNvPr id="26" name="TextBox 25">
            <a:extLst>
              <a:ext uri="{FF2B5EF4-FFF2-40B4-BE49-F238E27FC236}">
                <a16:creationId xmlns="" xmlns:a16="http://schemas.microsoft.com/office/drawing/2014/main" id="{8FE61B36-BEE8-45FE-99FE-E46CCCC71A87}"/>
              </a:ext>
            </a:extLst>
          </p:cNvPr>
          <p:cNvSpPr txBox="1"/>
          <p:nvPr/>
        </p:nvSpPr>
        <p:spPr>
          <a:xfrm>
            <a:off x="2011663" y="3691044"/>
            <a:ext cx="2737200" cy="1200329"/>
          </a:xfrm>
          <a:prstGeom prst="rect">
            <a:avLst/>
          </a:prstGeom>
          <a:noFill/>
        </p:spPr>
        <p:txBody>
          <a:bodyPr wrap="square">
            <a:spAutoFit/>
          </a:bodyPr>
          <a:lstStyle/>
          <a:p>
            <a:pPr algn="just"/>
            <a:r>
              <a:rPr lang="en-US" altLang="en-US" sz="1800" dirty="0" err="1">
                <a:solidFill>
                  <a:srgbClr val="800080"/>
                </a:solidFill>
                <a:cs typeface="Times New Roman" panose="02020603050405020304" pitchFamily="18" charset="0"/>
              </a:rPr>
              <a:t>Nguồn</a:t>
            </a:r>
            <a:r>
              <a:rPr lang="en-US" altLang="en-US" sz="1800" dirty="0">
                <a:solidFill>
                  <a:srgbClr val="800080"/>
                </a:solidFill>
                <a:cs typeface="Times New Roman" panose="02020603050405020304" pitchFamily="18" charset="0"/>
              </a:rPr>
              <a:t> </a:t>
            </a:r>
            <a:r>
              <a:rPr lang="en-US" altLang="en-US" sz="1800" dirty="0" err="1">
                <a:solidFill>
                  <a:srgbClr val="800080"/>
                </a:solidFill>
                <a:cs typeface="Times New Roman" panose="02020603050405020304" pitchFamily="18" charset="0"/>
              </a:rPr>
              <a:t>gốc</a:t>
            </a:r>
            <a:r>
              <a:rPr lang="en-US" altLang="en-US" sz="1800" dirty="0">
                <a:solidFill>
                  <a:srgbClr val="800080"/>
                </a:solidFill>
                <a:cs typeface="Times New Roman" panose="02020603050405020304" pitchFamily="18" charset="0"/>
              </a:rPr>
              <a:t> </a:t>
            </a:r>
            <a:r>
              <a:rPr lang="en-US" altLang="en-US" sz="1800" dirty="0" err="1">
                <a:solidFill>
                  <a:srgbClr val="663300"/>
                </a:solidFill>
                <a:cs typeface="Times New Roman" panose="02020603050405020304" pitchFamily="18" charset="0"/>
              </a:rPr>
              <a:t>của</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nó</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là</a:t>
            </a:r>
            <a:r>
              <a:rPr lang="en-US" altLang="en-US" sz="1800" dirty="0">
                <a:solidFill>
                  <a:srgbClr val="6633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một</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phần</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giá</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trị</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thặng</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dư</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của</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công</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nhân</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nông</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nghiệp</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làm</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thuê</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tạo</a:t>
            </a:r>
            <a:r>
              <a:rPr lang="en-US" altLang="en-US" sz="1800" dirty="0">
                <a:solidFill>
                  <a:srgbClr val="006600"/>
                </a:solidFill>
                <a:cs typeface="Times New Roman" panose="02020603050405020304" pitchFamily="18" charset="0"/>
              </a:rPr>
              <a:t> ra</a:t>
            </a:r>
            <a:endParaRPr lang="en-US" dirty="0"/>
          </a:p>
        </p:txBody>
      </p:sp>
      <p:pic>
        <p:nvPicPr>
          <p:cNvPr id="23" name="Picture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38440971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693C661F-EC68-485F-95AF-C7940AFC4C5B}"/>
              </a:ext>
            </a:extLst>
          </p:cNvPr>
          <p:cNvSpPr>
            <a:spLocks noChangeArrowheads="1"/>
          </p:cNvSpPr>
          <p:nvPr/>
        </p:nvSpPr>
        <p:spPr bwMode="auto">
          <a:xfrm>
            <a:off x="3753485" y="1322629"/>
            <a:ext cx="43497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Có</a:t>
            </a:r>
            <a:r>
              <a:rPr lang="en-US" altLang="en-US" sz="2400" b="1" dirty="0">
                <a:solidFill>
                  <a:srgbClr val="006600"/>
                </a:solidFill>
                <a:cs typeface="Times New Roman" panose="02020603050405020304" pitchFamily="18" charset="0"/>
              </a:rPr>
              <a:t> 2 </a:t>
            </a:r>
            <a:r>
              <a:rPr lang="en-US" altLang="en-US" sz="2400" b="1" dirty="0" err="1">
                <a:solidFill>
                  <a:srgbClr val="006600"/>
                </a:solidFill>
                <a:cs typeface="Times New Roman" panose="02020603050405020304" pitchFamily="18" charset="0"/>
              </a:rPr>
              <a:t>loại</a:t>
            </a: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địa</a:t>
            </a: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tô</a:t>
            </a: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chênh</a:t>
            </a: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lệch</a:t>
            </a:r>
            <a:r>
              <a:rPr lang="en-US" altLang="en-US" sz="2400" b="1" dirty="0">
                <a:solidFill>
                  <a:srgbClr val="006600"/>
                </a:solidFill>
                <a:cs typeface="Times New Roman" panose="02020603050405020304" pitchFamily="18" charset="0"/>
              </a:rPr>
              <a:t>:</a:t>
            </a:r>
          </a:p>
        </p:txBody>
      </p:sp>
      <p:sp>
        <p:nvSpPr>
          <p:cNvPr id="3" name="Rectangle 2">
            <a:extLst>
              <a:ext uri="{FF2B5EF4-FFF2-40B4-BE49-F238E27FC236}">
                <a16:creationId xmlns="" xmlns:a16="http://schemas.microsoft.com/office/drawing/2014/main" id="{E52F562F-ECFC-46D1-AF45-D9322216C24E}"/>
              </a:ext>
            </a:extLst>
          </p:cNvPr>
          <p:cNvSpPr>
            <a:spLocks noChangeArrowheads="1"/>
          </p:cNvSpPr>
          <p:nvPr/>
        </p:nvSpPr>
        <p:spPr bwMode="auto">
          <a:xfrm rot="10800000" flipV="1">
            <a:off x="5132897" y="3997779"/>
            <a:ext cx="5709273" cy="1524000"/>
          </a:xfrm>
          <a:prstGeom prst="rect">
            <a:avLst/>
          </a:prstGeom>
          <a:solidFill>
            <a:schemeClr val="accent2">
              <a:lumMod val="40000"/>
              <a:lumOff val="60000"/>
            </a:schemeClr>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sz="3200">
              <a:latin typeface=".VnTime" panose="020B7200000000000000" pitchFamily="34" charset="0"/>
              <a:cs typeface="Arial" panose="020B0604020202020204" pitchFamily="34" charset="0"/>
              <a:sym typeface="Arial" panose="020B0604020202020204" pitchFamily="34" charset="0"/>
            </a:endParaRPr>
          </a:p>
        </p:txBody>
      </p:sp>
      <p:sp>
        <p:nvSpPr>
          <p:cNvPr id="4" name="Oval 3">
            <a:extLst>
              <a:ext uri="{FF2B5EF4-FFF2-40B4-BE49-F238E27FC236}">
                <a16:creationId xmlns="" xmlns:a16="http://schemas.microsoft.com/office/drawing/2014/main" id="{D2BE4F16-AB68-4A34-81F3-9321ABACB990}"/>
              </a:ext>
            </a:extLst>
          </p:cNvPr>
          <p:cNvSpPr>
            <a:spLocks noChangeArrowheads="1"/>
          </p:cNvSpPr>
          <p:nvPr/>
        </p:nvSpPr>
        <p:spPr bwMode="auto">
          <a:xfrm>
            <a:off x="2245319" y="1997938"/>
            <a:ext cx="2133600" cy="1371600"/>
          </a:xfrm>
          <a:prstGeom prst="ellipse">
            <a:avLst/>
          </a:prstGeom>
          <a:solidFill>
            <a:srgbClr val="C2F1AD"/>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400" b="1" dirty="0">
                <a:latin typeface=".VnTime" panose="020B7200000000000000" pitchFamily="34" charset="0"/>
                <a:cs typeface="Arial" panose="020B0604020202020204" pitchFamily="34" charset="0"/>
                <a:sym typeface="Arial" panose="020B0604020202020204" pitchFamily="34" charset="0"/>
              </a:rPr>
              <a:t>C</a:t>
            </a:r>
            <a:r>
              <a:rPr lang="en-US" altLang="en-US" sz="2400" b="1" dirty="0" err="1">
                <a:latin typeface=".VnTime" panose="020B7200000000000000" pitchFamily="34" charset="0"/>
                <a:cs typeface="Arial" panose="020B0604020202020204" pitchFamily="34" charset="0"/>
                <a:sym typeface="Arial" panose="020B0604020202020204" pitchFamily="34" charset="0"/>
              </a:rPr>
              <a:t>hªnh</a:t>
            </a:r>
            <a:r>
              <a:rPr lang="en-US" altLang="en-US" sz="2400" b="1" dirty="0">
                <a:latin typeface=".VnTime" panose="020B7200000000000000" pitchFamily="34" charset="0"/>
                <a:cs typeface="Arial" panose="020B0604020202020204" pitchFamily="34" charset="0"/>
                <a:sym typeface="Arial" panose="020B0604020202020204" pitchFamily="34" charset="0"/>
              </a:rPr>
              <a:t> </a:t>
            </a:r>
            <a:r>
              <a:rPr lang="en-US" altLang="en-US" sz="2400" b="1" dirty="0" err="1">
                <a:latin typeface=".VnTime" panose="020B7200000000000000" pitchFamily="34" charset="0"/>
                <a:cs typeface="Arial" panose="020B0604020202020204" pitchFamily="34" charset="0"/>
                <a:sym typeface="Arial" panose="020B0604020202020204" pitchFamily="34" charset="0"/>
              </a:rPr>
              <a:t>lÖch</a:t>
            </a:r>
            <a:r>
              <a:rPr lang="en-US" altLang="en-US" sz="2400" b="1" dirty="0">
                <a:latin typeface=".VnTime" panose="020B7200000000000000" pitchFamily="34" charset="0"/>
                <a:cs typeface="Arial" panose="020B0604020202020204" pitchFamily="34" charset="0"/>
                <a:sym typeface="Arial" panose="020B0604020202020204" pitchFamily="34" charset="0"/>
              </a:rPr>
              <a:t> I</a:t>
            </a:r>
          </a:p>
        </p:txBody>
      </p:sp>
      <p:sp>
        <p:nvSpPr>
          <p:cNvPr id="5" name="Oval 4">
            <a:extLst>
              <a:ext uri="{FF2B5EF4-FFF2-40B4-BE49-F238E27FC236}">
                <a16:creationId xmlns="" xmlns:a16="http://schemas.microsoft.com/office/drawing/2014/main" id="{778A735C-A3A5-4849-BBC6-E535199D5CE3}"/>
              </a:ext>
            </a:extLst>
          </p:cNvPr>
          <p:cNvSpPr>
            <a:spLocks noChangeArrowheads="1"/>
          </p:cNvSpPr>
          <p:nvPr/>
        </p:nvSpPr>
        <p:spPr bwMode="auto">
          <a:xfrm>
            <a:off x="2253343" y="4099833"/>
            <a:ext cx="2133600" cy="1371600"/>
          </a:xfrm>
          <a:prstGeom prst="ellipse">
            <a:avLst/>
          </a:prstGeom>
          <a:solidFill>
            <a:srgbClr val="E4E3BA"/>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400" b="1" dirty="0">
                <a:latin typeface=".VnTime" panose="020B7200000000000000" pitchFamily="34" charset="0"/>
                <a:cs typeface="Arial" panose="020B0604020202020204" pitchFamily="34" charset="0"/>
                <a:sym typeface="Arial" panose="020B0604020202020204" pitchFamily="34" charset="0"/>
              </a:rPr>
              <a:t>C</a:t>
            </a:r>
            <a:r>
              <a:rPr lang="en-US" altLang="en-US" sz="2400" b="1" dirty="0" err="1">
                <a:latin typeface=".VnTime" panose="020B7200000000000000" pitchFamily="34" charset="0"/>
                <a:cs typeface="Arial" panose="020B0604020202020204" pitchFamily="34" charset="0"/>
                <a:sym typeface="Arial" panose="020B0604020202020204" pitchFamily="34" charset="0"/>
              </a:rPr>
              <a:t>hªnh</a:t>
            </a:r>
            <a:r>
              <a:rPr lang="en-US" altLang="en-US" sz="2400" b="1" dirty="0">
                <a:latin typeface=".VnTime" panose="020B7200000000000000" pitchFamily="34" charset="0"/>
                <a:cs typeface="Arial" panose="020B0604020202020204" pitchFamily="34" charset="0"/>
                <a:sym typeface="Arial" panose="020B0604020202020204" pitchFamily="34" charset="0"/>
              </a:rPr>
              <a:t> </a:t>
            </a:r>
            <a:r>
              <a:rPr lang="en-US" altLang="en-US" sz="2400" b="1" dirty="0" err="1">
                <a:latin typeface=".VnTime" panose="020B7200000000000000" pitchFamily="34" charset="0"/>
                <a:cs typeface="Arial" panose="020B0604020202020204" pitchFamily="34" charset="0"/>
                <a:sym typeface="Arial" panose="020B0604020202020204" pitchFamily="34" charset="0"/>
              </a:rPr>
              <a:t>lÖch</a:t>
            </a:r>
            <a:r>
              <a:rPr lang="en-US" altLang="en-US" sz="2400" b="1" dirty="0">
                <a:latin typeface=".VnTime" panose="020B7200000000000000" pitchFamily="34" charset="0"/>
                <a:cs typeface="Arial" panose="020B0604020202020204" pitchFamily="34" charset="0"/>
                <a:sym typeface="Arial" panose="020B0604020202020204" pitchFamily="34" charset="0"/>
              </a:rPr>
              <a:t> II</a:t>
            </a:r>
          </a:p>
        </p:txBody>
      </p:sp>
      <p:sp>
        <p:nvSpPr>
          <p:cNvPr id="6" name="Rectangle 5">
            <a:extLst>
              <a:ext uri="{FF2B5EF4-FFF2-40B4-BE49-F238E27FC236}">
                <a16:creationId xmlns="" xmlns:a16="http://schemas.microsoft.com/office/drawing/2014/main" id="{491C1ADA-D501-4AE1-9187-50EDFEAB3217}"/>
              </a:ext>
            </a:extLst>
          </p:cNvPr>
          <p:cNvSpPr>
            <a:spLocks noChangeArrowheads="1"/>
          </p:cNvSpPr>
          <p:nvPr/>
        </p:nvSpPr>
        <p:spPr bwMode="auto">
          <a:xfrm>
            <a:off x="5141206" y="1997938"/>
            <a:ext cx="5593328" cy="1414463"/>
          </a:xfrm>
          <a:prstGeom prst="rect">
            <a:avLst/>
          </a:prstGeom>
          <a:solidFill>
            <a:srgbClr val="7030A0"/>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endParaRPr lang="en-US" altLang="en-US" sz="2800">
              <a:latin typeface=".VnTime" panose="020B7200000000000000" pitchFamily="34" charset="0"/>
              <a:cs typeface="Arial" panose="020B0604020202020204" pitchFamily="34" charset="0"/>
              <a:sym typeface="Arial" panose="020B0604020202020204" pitchFamily="34" charset="0"/>
            </a:endParaRPr>
          </a:p>
        </p:txBody>
      </p:sp>
      <p:cxnSp>
        <p:nvCxnSpPr>
          <p:cNvPr id="7" name="AutoShape 6">
            <a:extLst>
              <a:ext uri="{FF2B5EF4-FFF2-40B4-BE49-F238E27FC236}">
                <a16:creationId xmlns="" xmlns:a16="http://schemas.microsoft.com/office/drawing/2014/main" id="{A0853247-A5F9-48E2-82A7-8E0B13E10A9D}"/>
              </a:ext>
            </a:extLst>
          </p:cNvPr>
          <p:cNvCxnSpPr>
            <a:cxnSpLocks noChangeShapeType="1"/>
            <a:stCxn id="4" idx="6"/>
            <a:endCxn id="6" idx="1"/>
          </p:cNvCxnSpPr>
          <p:nvPr/>
        </p:nvCxnSpPr>
        <p:spPr bwMode="auto">
          <a:xfrm>
            <a:off x="4378919" y="2683738"/>
            <a:ext cx="762287" cy="21432"/>
          </a:xfrm>
          <a:prstGeom prst="bentConnector3">
            <a:avLst>
              <a:gd name="adj1" fmla="val 50000"/>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 name="Text Box 10">
            <a:extLst>
              <a:ext uri="{FF2B5EF4-FFF2-40B4-BE49-F238E27FC236}">
                <a16:creationId xmlns="" xmlns:a16="http://schemas.microsoft.com/office/drawing/2014/main" id="{B9A4E141-3CCA-4C8D-918B-35867BAE914B}"/>
              </a:ext>
            </a:extLst>
          </p:cNvPr>
          <p:cNvSpPr txBox="1">
            <a:spLocks noChangeArrowheads="1"/>
          </p:cNvSpPr>
          <p:nvPr/>
        </p:nvSpPr>
        <p:spPr bwMode="auto">
          <a:xfrm>
            <a:off x="853168" y="2452008"/>
            <a:ext cx="1219200" cy="1938338"/>
          </a:xfrm>
          <a:prstGeom prst="rect">
            <a:avLst/>
          </a:prstGeom>
          <a:solidFill>
            <a:schemeClr val="bg1"/>
          </a:solidFill>
          <a:ln w="9525">
            <a:solidFill>
              <a:schemeClr val="tx1"/>
            </a:solidFill>
            <a:miter lim="800000"/>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sz="2400" b="1" dirty="0" err="1">
                <a:latin typeface="+mj-lt"/>
                <a:cs typeface="Arial" panose="020B0604020202020204" pitchFamily="34" charset="0"/>
                <a:sym typeface="Arial" panose="020B0604020202020204" pitchFamily="34" charset="0"/>
              </a:rPr>
              <a:t>Hình</a:t>
            </a:r>
            <a:r>
              <a:rPr lang="en-US" sz="2400" b="1" dirty="0">
                <a:latin typeface=".VnTime" panose="020B7200000000000000" pitchFamily="34" charset="0"/>
                <a:cs typeface="Arial" panose="020B0604020202020204" pitchFamily="34" charset="0"/>
                <a:sym typeface="Arial" panose="020B0604020202020204" pitchFamily="34" charset="0"/>
              </a:rPr>
              <a:t> </a:t>
            </a:r>
            <a:r>
              <a:rPr lang="en-US" sz="2400" b="1" dirty="0" err="1">
                <a:latin typeface=".VnTime" panose="020B7200000000000000" pitchFamily="34" charset="0"/>
                <a:cs typeface="Arial" panose="020B0604020202020204" pitchFamily="34" charset="0"/>
                <a:sym typeface="Arial" panose="020B0604020202020204" pitchFamily="34" charset="0"/>
              </a:rPr>
              <a:t>thøc</a:t>
            </a:r>
            <a:r>
              <a:rPr lang="en-US" sz="2400" b="1" dirty="0">
                <a:latin typeface=".VnTime" panose="020B7200000000000000" pitchFamily="34" charset="0"/>
                <a:cs typeface="Arial" panose="020B0604020202020204" pitchFamily="34" charset="0"/>
                <a:sym typeface="Arial" panose="020B0604020202020204" pitchFamily="34" charset="0"/>
              </a:rPr>
              <a:t> ®</a:t>
            </a:r>
            <a:r>
              <a:rPr lang="en-US" sz="2400" b="1" dirty="0" err="1">
                <a:latin typeface=".VnTime" panose="020B7200000000000000" pitchFamily="34" charset="0"/>
                <a:cs typeface="Arial" panose="020B0604020202020204" pitchFamily="34" charset="0"/>
                <a:sym typeface="Arial" panose="020B0604020202020204" pitchFamily="34" charset="0"/>
              </a:rPr>
              <a:t>Þa</a:t>
            </a:r>
            <a:r>
              <a:rPr lang="en-US" sz="2400" b="1" dirty="0">
                <a:latin typeface=".VnTime" panose="020B7200000000000000" pitchFamily="34" charset="0"/>
                <a:cs typeface="Arial" panose="020B0604020202020204" pitchFamily="34" charset="0"/>
                <a:sym typeface="Arial" panose="020B0604020202020204" pitchFamily="34" charset="0"/>
              </a:rPr>
              <a:t> t« </a:t>
            </a:r>
            <a:r>
              <a:rPr lang="en-US" sz="2400" b="1" dirty="0" err="1">
                <a:latin typeface=".VnTime" panose="020B7200000000000000" pitchFamily="34" charset="0"/>
                <a:cs typeface="Arial" panose="020B0604020202020204" pitchFamily="34" charset="0"/>
                <a:sym typeface="Arial" panose="020B0604020202020204" pitchFamily="34" charset="0"/>
              </a:rPr>
              <a:t>chªnh</a:t>
            </a:r>
            <a:r>
              <a:rPr lang="en-US" sz="2400" b="1" dirty="0">
                <a:latin typeface=".VnTime" panose="020B7200000000000000" pitchFamily="34" charset="0"/>
                <a:cs typeface="Arial" panose="020B0604020202020204" pitchFamily="34" charset="0"/>
                <a:sym typeface="Arial" panose="020B0604020202020204" pitchFamily="34" charset="0"/>
              </a:rPr>
              <a:t> </a:t>
            </a:r>
            <a:r>
              <a:rPr lang="en-US" sz="2400" b="1" dirty="0" err="1">
                <a:latin typeface=".VnTime" panose="020B7200000000000000" pitchFamily="34" charset="0"/>
                <a:cs typeface="Arial" panose="020B0604020202020204" pitchFamily="34" charset="0"/>
                <a:sym typeface="Arial" panose="020B0604020202020204" pitchFamily="34" charset="0"/>
              </a:rPr>
              <a:t>lÖch</a:t>
            </a:r>
            <a:endParaRPr lang="en-US" sz="2400" b="1" dirty="0">
              <a:latin typeface=".VnTime" panose="020B7200000000000000" pitchFamily="34" charset="0"/>
              <a:cs typeface="Arial" panose="020B0604020202020204" pitchFamily="34" charset="0"/>
              <a:sym typeface="Arial" panose="020B0604020202020204" pitchFamily="34" charset="0"/>
            </a:endParaRPr>
          </a:p>
        </p:txBody>
      </p:sp>
      <p:cxnSp>
        <p:nvCxnSpPr>
          <p:cNvPr id="9" name="AutoShape 11">
            <a:extLst>
              <a:ext uri="{FF2B5EF4-FFF2-40B4-BE49-F238E27FC236}">
                <a16:creationId xmlns="" xmlns:a16="http://schemas.microsoft.com/office/drawing/2014/main" id="{57523FC0-C10F-42FD-8FAB-B6C115CDA0C6}"/>
              </a:ext>
            </a:extLst>
          </p:cNvPr>
          <p:cNvCxnSpPr>
            <a:cxnSpLocks noChangeShapeType="1"/>
            <a:stCxn id="8" idx="3"/>
            <a:endCxn id="4" idx="4"/>
          </p:cNvCxnSpPr>
          <p:nvPr/>
        </p:nvCxnSpPr>
        <p:spPr bwMode="auto">
          <a:xfrm flipV="1">
            <a:off x="2072368" y="3369538"/>
            <a:ext cx="1239751" cy="51639"/>
          </a:xfrm>
          <a:prstGeom prst="bentConnector2">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AutoShape 12">
            <a:extLst>
              <a:ext uri="{FF2B5EF4-FFF2-40B4-BE49-F238E27FC236}">
                <a16:creationId xmlns="" xmlns:a16="http://schemas.microsoft.com/office/drawing/2014/main" id="{35AF3E62-B0B3-4235-BCE5-A4DEFEB10B83}"/>
              </a:ext>
            </a:extLst>
          </p:cNvPr>
          <p:cNvCxnSpPr>
            <a:cxnSpLocks noChangeShapeType="1"/>
            <a:stCxn id="8" idx="3"/>
            <a:endCxn id="5" idx="0"/>
          </p:cNvCxnSpPr>
          <p:nvPr/>
        </p:nvCxnSpPr>
        <p:spPr bwMode="auto">
          <a:xfrm>
            <a:off x="2072369" y="3421971"/>
            <a:ext cx="1247775" cy="677862"/>
          </a:xfrm>
          <a:prstGeom prst="bentConnector2">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 name="Rectangle 2">
            <a:extLst>
              <a:ext uri="{FF2B5EF4-FFF2-40B4-BE49-F238E27FC236}">
                <a16:creationId xmlns="" xmlns:a16="http://schemas.microsoft.com/office/drawing/2014/main" id="{CB0EEA8C-35BE-4935-ABFE-C80BEC8FA465}"/>
              </a:ext>
            </a:extLst>
          </p:cNvPr>
          <p:cNvSpPr>
            <a:spLocks noChangeArrowheads="1"/>
          </p:cNvSpPr>
          <p:nvPr/>
        </p:nvSpPr>
        <p:spPr bwMode="auto">
          <a:xfrm>
            <a:off x="5242863" y="1997938"/>
            <a:ext cx="5390014" cy="1323975"/>
          </a:xfrm>
          <a:prstGeom prst="rect">
            <a:avLst/>
          </a:prstGeom>
          <a:solidFill>
            <a:srgbClr val="7030A0"/>
          </a:solidFill>
          <a:ln>
            <a:noFill/>
          </a:ln>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en-US" altLang="en-US" sz="2000" dirty="0" err="1">
                <a:solidFill>
                  <a:schemeClr val="bg1"/>
                </a:solidFill>
                <a:cs typeface="Times New Roman" panose="02020603050405020304" pitchFamily="18" charset="0"/>
              </a:rPr>
              <a:t>Là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địa</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tô</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chênh</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lệch</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thu</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được</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trên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những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ruộng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đất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có</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độ</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màu</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mỡ</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tự</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nhiên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tốt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trung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bình</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có</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vị</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trí</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gần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thị</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trường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hoặc</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gần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đường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giao</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thông</a:t>
            </a:r>
            <a:r>
              <a:rPr lang="en-US" altLang="en-US" sz="2000" dirty="0">
                <a:solidFill>
                  <a:schemeClr val="bg1"/>
                </a:solidFill>
                <a:cs typeface="Times New Roman" panose="02020603050405020304" pitchFamily="18" charset="0"/>
              </a:rPr>
              <a:t>	</a:t>
            </a:r>
          </a:p>
        </p:txBody>
      </p:sp>
      <p:sp>
        <p:nvSpPr>
          <p:cNvPr id="12" name="Rectangle 3">
            <a:extLst>
              <a:ext uri="{FF2B5EF4-FFF2-40B4-BE49-F238E27FC236}">
                <a16:creationId xmlns="" xmlns:a16="http://schemas.microsoft.com/office/drawing/2014/main" id="{42BEA3BA-DEC3-4230-8B96-7BCCFE273534}"/>
              </a:ext>
            </a:extLst>
          </p:cNvPr>
          <p:cNvSpPr>
            <a:spLocks noChangeArrowheads="1"/>
          </p:cNvSpPr>
          <p:nvPr/>
        </p:nvSpPr>
        <p:spPr bwMode="auto">
          <a:xfrm>
            <a:off x="5643563" y="4231934"/>
            <a:ext cx="45720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a:cs typeface="Times New Roman" panose="02020603050405020304" pitchFamily="18" charset="0"/>
              </a:rPr>
              <a:t>Là địa tô chênh lệch thu được nhờ thâm canh mà có</a:t>
            </a:r>
          </a:p>
        </p:txBody>
      </p:sp>
      <p:cxnSp>
        <p:nvCxnSpPr>
          <p:cNvPr id="13" name="AutoShape 6">
            <a:extLst>
              <a:ext uri="{FF2B5EF4-FFF2-40B4-BE49-F238E27FC236}">
                <a16:creationId xmlns="" xmlns:a16="http://schemas.microsoft.com/office/drawing/2014/main" id="{A10BC031-49BF-463B-A603-E18C832FD9D9}"/>
              </a:ext>
            </a:extLst>
          </p:cNvPr>
          <p:cNvCxnSpPr>
            <a:cxnSpLocks noChangeShapeType="1"/>
          </p:cNvCxnSpPr>
          <p:nvPr/>
        </p:nvCxnSpPr>
        <p:spPr bwMode="auto">
          <a:xfrm>
            <a:off x="4378919" y="4747079"/>
            <a:ext cx="745956" cy="12700"/>
          </a:xfrm>
          <a:prstGeom prst="bentConnector3">
            <a:avLst>
              <a:gd name="adj1" fmla="val 98157"/>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22" name="Picture 2">
            <a:extLst>
              <a:ext uri="{FF2B5EF4-FFF2-40B4-BE49-F238E27FC236}">
                <a16:creationId xmlns="" xmlns:a16="http://schemas.microsoft.com/office/drawing/2014/main" id="{2A2DAB6A-8D2E-4A96-9CC9-A1AED0FAB45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6363" y="6038850"/>
            <a:ext cx="962025"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3" name="Picture 3">
            <a:extLst>
              <a:ext uri="{FF2B5EF4-FFF2-40B4-BE49-F238E27FC236}">
                <a16:creationId xmlns="" xmlns:a16="http://schemas.microsoft.com/office/drawing/2014/main" id="{A94A1EAC-9E7B-4BA9-B9E2-7F0CDB6567E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3" y="4763"/>
            <a:ext cx="962025"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4" name="Picture 4">
            <a:extLst>
              <a:ext uri="{FF2B5EF4-FFF2-40B4-BE49-F238E27FC236}">
                <a16:creationId xmlns="" xmlns:a16="http://schemas.microsoft.com/office/drawing/2014/main" id="{602A60F7-949D-4350-8E3F-453769431A5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103429" y="99219"/>
            <a:ext cx="962025"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5" name="Picture 5">
            <a:extLst>
              <a:ext uri="{FF2B5EF4-FFF2-40B4-BE49-F238E27FC236}">
                <a16:creationId xmlns="" xmlns:a16="http://schemas.microsoft.com/office/drawing/2014/main" id="{59C59DCD-9962-4522-877B-C481D5DC6D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180763" y="6026377"/>
            <a:ext cx="962025"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2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355997013"/>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itle 1">
            <a:extLst>
              <a:ext uri="{FF2B5EF4-FFF2-40B4-BE49-F238E27FC236}">
                <a16:creationId xmlns="" xmlns:a16="http://schemas.microsoft.com/office/drawing/2014/main" id="{F4FA1FE0-78C0-483C-8371-004377D86646}"/>
              </a:ext>
            </a:extLst>
          </p:cNvPr>
          <p:cNvSpPr txBox="1">
            <a:spLocks/>
          </p:cNvSpPr>
          <p:nvPr/>
        </p:nvSpPr>
        <p:spPr>
          <a:xfrm>
            <a:off x="4205104" y="1218995"/>
            <a:ext cx="4059012" cy="506413"/>
          </a:xfrm>
          <a:prstGeom prst="rect">
            <a:avLst/>
          </a:prstGeom>
          <a:ln>
            <a:solidFill>
              <a:schemeClr val="tx1"/>
            </a:solidFill>
          </a:ln>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en-US" sz="2400" b="1" dirty="0" err="1">
                <a:solidFill>
                  <a:srgbClr val="669900"/>
                </a:solidFill>
                <a:latin typeface="Times New Roman" panose="02020603050405020304" pitchFamily="18" charset="0"/>
                <a:cs typeface="Times New Roman" panose="02020603050405020304" pitchFamily="18" charset="0"/>
              </a:rPr>
              <a:t>Ví</a:t>
            </a:r>
            <a:r>
              <a:rPr lang="en-US" altLang="en-US" sz="2400" b="1" dirty="0">
                <a:solidFill>
                  <a:srgbClr val="669900"/>
                </a:solidFill>
                <a:latin typeface="Times New Roman" panose="02020603050405020304" pitchFamily="18" charset="0"/>
                <a:cs typeface="Times New Roman" panose="02020603050405020304" pitchFamily="18" charset="0"/>
              </a:rPr>
              <a:t> </a:t>
            </a:r>
            <a:r>
              <a:rPr lang="en-US" altLang="en-US" sz="2400" b="1" dirty="0" err="1">
                <a:solidFill>
                  <a:srgbClr val="669900"/>
                </a:solidFill>
                <a:latin typeface="Times New Roman" panose="02020603050405020304" pitchFamily="18" charset="0"/>
                <a:cs typeface="Times New Roman" panose="02020603050405020304" pitchFamily="18" charset="0"/>
              </a:rPr>
              <a:t>dụ</a:t>
            </a:r>
            <a:r>
              <a:rPr lang="en-US" altLang="en-US" sz="2400" b="1" dirty="0">
                <a:solidFill>
                  <a:srgbClr val="669900"/>
                </a:solidFill>
                <a:latin typeface="Times New Roman" panose="02020603050405020304" pitchFamily="18" charset="0"/>
                <a:cs typeface="Times New Roman" panose="02020603050405020304" pitchFamily="18" charset="0"/>
              </a:rPr>
              <a:t>: </a:t>
            </a:r>
            <a:r>
              <a:rPr lang="vi-VN" altLang="en-US" sz="2400" b="1" dirty="0">
                <a:solidFill>
                  <a:srgbClr val="669900"/>
                </a:solidFill>
                <a:latin typeface="Times New Roman" panose="02020603050405020304" pitchFamily="18" charset="0"/>
                <a:cs typeface="Times New Roman" panose="02020603050405020304" pitchFamily="18" charset="0"/>
              </a:rPr>
              <a:t>Địa tô chệnh lệch I</a:t>
            </a:r>
            <a:endParaRPr lang="en-US" altLang="en-US" sz="2400" b="1" dirty="0">
              <a:solidFill>
                <a:srgbClr val="669900"/>
              </a:solidFill>
              <a:latin typeface="Times New Roman" panose="02020603050405020304" pitchFamily="18" charset="0"/>
              <a:cs typeface="Times New Roman" panose="02020603050405020304" pitchFamily="18" charset="0"/>
            </a:endParaRPr>
          </a:p>
        </p:txBody>
      </p:sp>
      <p:sp>
        <p:nvSpPr>
          <p:cNvPr id="39" name="Content Placeholder 2">
            <a:extLst>
              <a:ext uri="{FF2B5EF4-FFF2-40B4-BE49-F238E27FC236}">
                <a16:creationId xmlns="" xmlns:a16="http://schemas.microsoft.com/office/drawing/2014/main" id="{625F5E0F-B976-4ADF-A0AE-89DCC395A389}"/>
              </a:ext>
            </a:extLst>
          </p:cNvPr>
          <p:cNvSpPr txBox="1">
            <a:spLocks/>
          </p:cNvSpPr>
          <p:nvPr/>
        </p:nvSpPr>
        <p:spPr bwMode="gray">
          <a:xfrm>
            <a:off x="1160416" y="1749561"/>
            <a:ext cx="10392229" cy="881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a:lstStyle>
          <a:p>
            <a:pPr marL="0" indent="0" algn="ctr" defTabSz="914400">
              <a:buFont typeface="Wingdings" panose="05000000000000000000" pitchFamily="2" charset="2"/>
              <a:buNone/>
            </a:pPr>
            <a:r>
              <a:rPr lang="en-US" altLang="en-US" sz="2000" i="1" kern="0" dirty="0">
                <a:latin typeface="Arial" panose="020B0604020202020204" pitchFamily="34" charset="0"/>
                <a:cs typeface="Arial" panose="020B0604020202020204" pitchFamily="34" charset="0"/>
              </a:rPr>
              <a:t> </a:t>
            </a:r>
            <a:r>
              <a:rPr lang="vi-VN" altLang="en-US" sz="2400" b="1" i="1" kern="0" dirty="0">
                <a:solidFill>
                  <a:srgbClr val="FF0080"/>
                </a:solidFill>
                <a:latin typeface="+mj-lt"/>
                <a:cs typeface="Arial" panose="020B0604020202020204" pitchFamily="34" charset="0"/>
              </a:rPr>
              <a:t>Địa tô chệnh lệch I </a:t>
            </a:r>
            <a:r>
              <a:rPr lang="vi-VN" altLang="en-US" sz="2400" i="1" kern="0" dirty="0">
                <a:latin typeface="+mj-lt"/>
                <a:cs typeface="Arial" panose="020B0604020202020204" pitchFamily="34" charset="0"/>
              </a:rPr>
              <a:t>thu được trên những </a:t>
            </a:r>
            <a:r>
              <a:rPr lang="vi-VN" altLang="en-US" sz="2400" b="1" i="1" kern="0" dirty="0">
                <a:solidFill>
                  <a:srgbClr val="3333CC"/>
                </a:solidFill>
                <a:latin typeface="+mj-lt"/>
                <a:cs typeface="Arial" panose="020B0604020202020204" pitchFamily="34" charset="0"/>
              </a:rPr>
              <a:t>ruộng đất có độ màu mỡ </a:t>
            </a:r>
            <a:r>
              <a:rPr lang="vi-VN" altLang="en-US" sz="2400" i="1" kern="0" dirty="0">
                <a:latin typeface="+mj-lt"/>
                <a:cs typeface="Arial" panose="020B0604020202020204" pitchFamily="34" charset="0"/>
              </a:rPr>
              <a:t>tự nhiên trung bình và tốt (giả sử có P' = 20%). </a:t>
            </a:r>
          </a:p>
          <a:p>
            <a:pPr defTabSz="914400">
              <a:lnSpc>
                <a:spcPct val="150000"/>
              </a:lnSpc>
            </a:pPr>
            <a:endParaRPr lang="en-US" altLang="en-US" sz="2000" i="1" kern="0" dirty="0">
              <a:latin typeface="Arial" panose="020B0604020202020204" pitchFamily="34" charset="0"/>
              <a:cs typeface="Arial" panose="020B0604020202020204" pitchFamily="34" charset="0"/>
            </a:endParaRPr>
          </a:p>
        </p:txBody>
      </p:sp>
      <p:graphicFrame>
        <p:nvGraphicFramePr>
          <p:cNvPr id="41" name="Table 40">
            <a:extLst>
              <a:ext uri="{FF2B5EF4-FFF2-40B4-BE49-F238E27FC236}">
                <a16:creationId xmlns="" xmlns:a16="http://schemas.microsoft.com/office/drawing/2014/main" id="{D44E5419-7391-4176-932A-1889F71174A3}"/>
              </a:ext>
            </a:extLst>
          </p:cNvPr>
          <p:cNvGraphicFramePr>
            <a:graphicFrameLocks noGrp="1"/>
          </p:cNvGraphicFramePr>
          <p:nvPr>
            <p:extLst>
              <p:ext uri="{D42A27DB-BD31-4B8C-83A1-F6EECF244321}">
                <p14:modId xmlns:p14="http://schemas.microsoft.com/office/powerpoint/2010/main" val="4190394693"/>
              </p:ext>
            </p:extLst>
          </p:nvPr>
        </p:nvGraphicFramePr>
        <p:xfrm>
          <a:off x="1602031" y="2628582"/>
          <a:ext cx="9265158" cy="3889375"/>
        </p:xfrm>
        <a:graphic>
          <a:graphicData uri="http://schemas.openxmlformats.org/drawingml/2006/table">
            <a:tbl>
              <a:tblPr/>
              <a:tblGrid>
                <a:gridCol w="1029462">
                  <a:extLst>
                    <a:ext uri="{9D8B030D-6E8A-4147-A177-3AD203B41FA5}">
                      <a16:colId xmlns="" xmlns:a16="http://schemas.microsoft.com/office/drawing/2014/main" val="20000"/>
                    </a:ext>
                  </a:extLst>
                </a:gridCol>
                <a:gridCol w="1029462">
                  <a:extLst>
                    <a:ext uri="{9D8B030D-6E8A-4147-A177-3AD203B41FA5}">
                      <a16:colId xmlns="" xmlns:a16="http://schemas.microsoft.com/office/drawing/2014/main" val="20001"/>
                    </a:ext>
                  </a:extLst>
                </a:gridCol>
                <a:gridCol w="1029462">
                  <a:extLst>
                    <a:ext uri="{9D8B030D-6E8A-4147-A177-3AD203B41FA5}">
                      <a16:colId xmlns="" xmlns:a16="http://schemas.microsoft.com/office/drawing/2014/main" val="20002"/>
                    </a:ext>
                  </a:extLst>
                </a:gridCol>
                <a:gridCol w="1029462">
                  <a:extLst>
                    <a:ext uri="{9D8B030D-6E8A-4147-A177-3AD203B41FA5}">
                      <a16:colId xmlns="" xmlns:a16="http://schemas.microsoft.com/office/drawing/2014/main" val="20003"/>
                    </a:ext>
                  </a:extLst>
                </a:gridCol>
                <a:gridCol w="1029462">
                  <a:extLst>
                    <a:ext uri="{9D8B030D-6E8A-4147-A177-3AD203B41FA5}">
                      <a16:colId xmlns="" xmlns:a16="http://schemas.microsoft.com/office/drawing/2014/main" val="20004"/>
                    </a:ext>
                  </a:extLst>
                </a:gridCol>
                <a:gridCol w="1029462">
                  <a:extLst>
                    <a:ext uri="{9D8B030D-6E8A-4147-A177-3AD203B41FA5}">
                      <a16:colId xmlns="" xmlns:a16="http://schemas.microsoft.com/office/drawing/2014/main" val="20005"/>
                    </a:ext>
                  </a:extLst>
                </a:gridCol>
                <a:gridCol w="1029462">
                  <a:extLst>
                    <a:ext uri="{9D8B030D-6E8A-4147-A177-3AD203B41FA5}">
                      <a16:colId xmlns="" xmlns:a16="http://schemas.microsoft.com/office/drawing/2014/main" val="20006"/>
                    </a:ext>
                  </a:extLst>
                </a:gridCol>
                <a:gridCol w="1029462">
                  <a:extLst>
                    <a:ext uri="{9D8B030D-6E8A-4147-A177-3AD203B41FA5}">
                      <a16:colId xmlns="" xmlns:a16="http://schemas.microsoft.com/office/drawing/2014/main" val="20007"/>
                    </a:ext>
                  </a:extLst>
                </a:gridCol>
                <a:gridCol w="1029462">
                  <a:extLst>
                    <a:ext uri="{9D8B030D-6E8A-4147-A177-3AD203B41FA5}">
                      <a16:colId xmlns="" xmlns:a16="http://schemas.microsoft.com/office/drawing/2014/main" val="20008"/>
                    </a:ext>
                  </a:extLst>
                </a:gridCol>
              </a:tblGrid>
              <a:tr h="777875">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1" i="0" u="none" strike="noStrike" cap="none" normalizeH="0" baseline="0" dirty="0" err="1">
                          <a:ln>
                            <a:noFill/>
                          </a:ln>
                          <a:solidFill>
                            <a:srgbClr val="FFFFFF"/>
                          </a:solidFill>
                          <a:effectLst/>
                          <a:latin typeface="Arial" panose="020B0604020202020204" pitchFamily="34" charset="0"/>
                          <a:cs typeface="Arial" panose="020B0604020202020204" pitchFamily="34" charset="0"/>
                        </a:rPr>
                        <a:t>Loại</a:t>
                      </a:r>
                      <a:r>
                        <a:rPr kumimoji="0" lang="en-US"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 </a:t>
                      </a:r>
                      <a:r>
                        <a:rPr kumimoji="0" lang="en-US" sz="1600" b="1" i="0" u="none" strike="noStrike" cap="none" normalizeH="0" baseline="0" dirty="0" err="1">
                          <a:ln>
                            <a:noFill/>
                          </a:ln>
                          <a:solidFill>
                            <a:srgbClr val="FFFFFF"/>
                          </a:solidFill>
                          <a:effectLst/>
                          <a:latin typeface="Arial" panose="020B0604020202020204" pitchFamily="34" charset="0"/>
                          <a:cs typeface="Arial" panose="020B0604020202020204" pitchFamily="34" charset="0"/>
                        </a:rPr>
                        <a:t>ruộng</a:t>
                      </a:r>
                      <a:r>
                        <a:rPr kumimoji="0" lang="en-US"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 </a:t>
                      </a:r>
                      <a:endParaRPr kumimoji="0" lang="en-US"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vi-VN"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Tư bản </a:t>
                      </a:r>
                    </a:p>
                    <a:p>
                      <a:pPr marL="0" marR="0" lvl="0" indent="0" algn="ctr" defTabSz="914400" rtl="0" eaLnBrk="1" fontAlgn="base" latinLnBrk="0" hangingPunct="1">
                        <a:lnSpc>
                          <a:spcPct val="120000"/>
                        </a:lnSpc>
                        <a:spcBef>
                          <a:spcPts val="200"/>
                        </a:spcBef>
                        <a:spcAft>
                          <a:spcPct val="0"/>
                        </a:spcAft>
                        <a:buClrTx/>
                        <a:buSzTx/>
                        <a:buFontTx/>
                        <a:buNone/>
                        <a:tabLst/>
                      </a:pPr>
                      <a:r>
                        <a:rPr kumimoji="0" lang="vi-VN"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đầu tư </a:t>
                      </a:r>
                      <a:endParaRPr kumimoji="0" lang="vi-VN"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P' </a:t>
                      </a:r>
                      <a:endParaRPr kumimoji="0" lang="en-US"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vi-VN"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Sản lượng (tạ) </a:t>
                      </a:r>
                      <a:endParaRPr kumimoji="0" lang="vi-VN"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grid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Giá cả sản xuất </a:t>
                      </a:r>
                    </a:p>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 cá biệt </a:t>
                      </a:r>
                      <a:endParaRPr kumimoji="0" lang="pt-PT"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hMerge="1">
                  <a:txBody>
                    <a:bodyPr/>
                    <a:lstStyle/>
                    <a:p>
                      <a:endParaRPr lang="en-US"/>
                    </a:p>
                  </a:txBody>
                  <a:tcPr/>
                </a:tc>
                <a:tc grid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Giá cả sản xuất chung </a:t>
                      </a:r>
                      <a:endParaRPr kumimoji="0" lang="pt-PT"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hMerge="1">
                  <a:txBody>
                    <a:bodyPr/>
                    <a:lstStyle/>
                    <a:p>
                      <a:endParaRPr lang="en-US"/>
                    </a:p>
                  </a:txBody>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de-DE" sz="1600" b="1" i="0" u="none" strike="noStrike" cap="none" normalizeH="0" baseline="0">
                          <a:ln>
                            <a:noFill/>
                          </a:ln>
                          <a:solidFill>
                            <a:srgbClr val="FFFFFF"/>
                          </a:solidFill>
                          <a:effectLst/>
                          <a:latin typeface="Arial" panose="020B0604020202020204" pitchFamily="34" charset="0"/>
                          <a:cs typeface="Arial" panose="020B0604020202020204" pitchFamily="34" charset="0"/>
                        </a:rPr>
                        <a:t>Địa tô chênh </a:t>
                      </a:r>
                    </a:p>
                    <a:p>
                      <a:pPr marL="0" marR="0" lvl="0" indent="0" algn="ctr" defTabSz="914400" rtl="0" eaLnBrk="1" fontAlgn="base" latinLnBrk="0" hangingPunct="1">
                        <a:lnSpc>
                          <a:spcPct val="120000"/>
                        </a:lnSpc>
                        <a:spcBef>
                          <a:spcPts val="200"/>
                        </a:spcBef>
                        <a:spcAft>
                          <a:spcPct val="0"/>
                        </a:spcAft>
                        <a:buClrTx/>
                        <a:buSzTx/>
                        <a:buFontTx/>
                        <a:buNone/>
                        <a:tabLst/>
                      </a:pPr>
                      <a:r>
                        <a:rPr kumimoji="0" lang="de-DE" sz="1600" b="1" i="0" u="none" strike="noStrike" cap="none" normalizeH="0" baseline="0">
                          <a:ln>
                            <a:noFill/>
                          </a:ln>
                          <a:solidFill>
                            <a:srgbClr val="FFFFFF"/>
                          </a:solidFill>
                          <a:effectLst/>
                          <a:latin typeface="Arial" panose="020B0604020202020204" pitchFamily="34" charset="0"/>
                          <a:cs typeface="Arial" panose="020B0604020202020204" pitchFamily="34" charset="0"/>
                        </a:rPr>
                        <a:t>lệch </a:t>
                      </a:r>
                      <a:endParaRPr kumimoji="0" lang="de-DE" sz="1600" b="1" i="1"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extLst>
                  <a:ext uri="{0D108BD9-81ED-4DB2-BD59-A6C34878D82A}">
                    <a16:rowId xmlns="" xmlns:a16="http://schemas.microsoft.com/office/drawing/2014/main" val="10000"/>
                  </a:ext>
                </a:extLst>
              </a:tr>
              <a:tr h="77787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Của</a:t>
                      </a: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1 </a:t>
                      </a:r>
                      <a:r>
                        <a:rPr kumimoji="0" lang="en-US" sz="16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tạ</a:t>
                      </a: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horzOverflow="overflow">
                    <a:lnL w="381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Của tổng sản phẩm </a:t>
                      </a:r>
                      <a:endParaRPr kumimoji="0" lang="pt-PT"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Của</a:t>
                      </a: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r>
                      <a:b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b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1 </a:t>
                      </a:r>
                      <a:r>
                        <a:rPr kumimoji="0" lang="en-US" sz="16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tạ</a:t>
                      </a: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Của tổng sản phẩm </a:t>
                      </a:r>
                      <a:endParaRPr kumimoji="0" lang="pt-PT"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horzOverflow="overflow">
                    <a:lnL w="127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vMerge="1">
                  <a:txBody>
                    <a:bodyPr/>
                    <a:lstStyle/>
                    <a:p>
                      <a:endParaRPr lang="en-US"/>
                    </a:p>
                  </a:txBody>
                  <a:tcPr/>
                </a:tc>
                <a:extLst>
                  <a:ext uri="{0D108BD9-81ED-4DB2-BD59-A6C34878D82A}">
                    <a16:rowId xmlns="" xmlns:a16="http://schemas.microsoft.com/office/drawing/2014/main" val="10001"/>
                  </a:ext>
                </a:extLst>
              </a:tr>
              <a:tr h="777875">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Tốt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6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20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180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60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extLst>
                  <a:ext uri="{0D108BD9-81ED-4DB2-BD59-A6C34878D82A}">
                    <a16:rowId xmlns="" xmlns:a16="http://schemas.microsoft.com/office/drawing/2014/main" val="10002"/>
                  </a:ext>
                </a:extLst>
              </a:tr>
              <a:tr h="777875">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T/bình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5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24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150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extLst>
                  <a:ext uri="{0D108BD9-81ED-4DB2-BD59-A6C34878D82A}">
                    <a16:rowId xmlns="" xmlns:a16="http://schemas.microsoft.com/office/drawing/2014/main" val="10003"/>
                  </a:ext>
                </a:extLst>
              </a:tr>
              <a:tr h="777875">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Xấu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4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120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0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extLst>
                  <a:ext uri="{0D108BD9-81ED-4DB2-BD59-A6C34878D82A}">
                    <a16:rowId xmlns="" xmlns:a16="http://schemas.microsoft.com/office/drawing/2014/main" val="10004"/>
                  </a:ext>
                </a:extLst>
              </a:tr>
            </a:tbl>
          </a:graphicData>
        </a:graphic>
      </p:graphicFrame>
      <p:pic>
        <p:nvPicPr>
          <p:cNvPr id="4098" name="Picture 2">
            <a:extLst>
              <a:ext uri="{FF2B5EF4-FFF2-40B4-BE49-F238E27FC236}">
                <a16:creationId xmlns="" xmlns:a16="http://schemas.microsoft.com/office/drawing/2014/main" id="{164749B2-24EF-4E03-B39A-1FC15C0690C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63" y="4763"/>
            <a:ext cx="1057275" cy="1228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9" name="Picture 3">
            <a:extLst>
              <a:ext uri="{FF2B5EF4-FFF2-40B4-BE49-F238E27FC236}">
                <a16:creationId xmlns="" xmlns:a16="http://schemas.microsoft.com/office/drawing/2014/main" id="{00D5D6C2-A05D-4AEC-B1FF-01887712B23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5629275"/>
            <a:ext cx="809625" cy="1228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167036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39">
                                            <p:txEl>
                                              <p:pRg st="0" end="0"/>
                                            </p:txEl>
                                          </p:spTgt>
                                        </p:tgtEl>
                                        <p:attrNameLst>
                                          <p:attrName>style.visibility</p:attrName>
                                        </p:attrNameLst>
                                      </p:cBhvr>
                                      <p:to>
                                        <p:strVal val="visible"/>
                                      </p:to>
                                    </p:set>
                                    <p:anim calcmode="lin" valueType="num">
                                      <p:cBhvr>
                                        <p:cTn id="13" dur="500" fill="hold"/>
                                        <p:tgtEl>
                                          <p:spTgt spid="39">
                                            <p:txEl>
                                              <p:pRg st="0" end="0"/>
                                            </p:txEl>
                                          </p:spTgt>
                                        </p:tgtEl>
                                        <p:attrNameLst>
                                          <p:attrName>ppt_w</p:attrName>
                                        </p:attrNameLst>
                                      </p:cBhvr>
                                      <p:tavLst>
                                        <p:tav tm="0">
                                          <p:val>
                                            <p:fltVal val="0"/>
                                          </p:val>
                                        </p:tav>
                                        <p:tav tm="100000">
                                          <p:val>
                                            <p:strVal val="#ppt_w"/>
                                          </p:val>
                                        </p:tav>
                                      </p:tavLst>
                                    </p:anim>
                                    <p:anim calcmode="lin" valueType="num">
                                      <p:cBhvr>
                                        <p:cTn id="14" dur="500" fill="hold"/>
                                        <p:tgtEl>
                                          <p:spTgt spid="39">
                                            <p:txEl>
                                              <p:pRg st="0" end="0"/>
                                            </p:txEl>
                                          </p:spTgt>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16" fill="hold" nodeType="click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p:cTn id="19" dur="500" fill="hold"/>
                                        <p:tgtEl>
                                          <p:spTgt spid="41"/>
                                        </p:tgtEl>
                                        <p:attrNameLst>
                                          <p:attrName>ppt_w</p:attrName>
                                        </p:attrNameLst>
                                      </p:cBhvr>
                                      <p:tavLst>
                                        <p:tav tm="0">
                                          <p:val>
                                            <p:fltVal val="0"/>
                                          </p:val>
                                        </p:tav>
                                        <p:tav tm="100000">
                                          <p:val>
                                            <p:strVal val="#ppt_w"/>
                                          </p:val>
                                        </p:tav>
                                      </p:tavLst>
                                    </p:anim>
                                    <p:anim calcmode="lin" valueType="num">
                                      <p:cBhvr>
                                        <p:cTn id="20" dur="500" fill="hold"/>
                                        <p:tgtEl>
                                          <p:spTgt spid="4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build="p"/>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93F28770-4042-4740-B2F2-3F3DFA54BC33}"/>
              </a:ext>
            </a:extLst>
          </p:cNvPr>
          <p:cNvSpPr txBox="1">
            <a:spLocks/>
          </p:cNvSpPr>
          <p:nvPr/>
        </p:nvSpPr>
        <p:spPr bwMode="auto">
          <a:xfrm>
            <a:off x="4211637" y="1076248"/>
            <a:ext cx="3768725" cy="5064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solidFill>
                  <a:srgbClr val="669900"/>
                </a:solidFill>
                <a:latin typeface="Times New Roman" panose="02020603050405020304" pitchFamily="18" charset="0"/>
                <a:cs typeface="Times New Roman" panose="02020603050405020304" pitchFamily="18" charset="0"/>
                <a:sym typeface="Arial" panose="020B0604020202020204" pitchFamily="34" charset="0"/>
              </a:rPr>
              <a:t>Ví</a:t>
            </a:r>
            <a:r>
              <a:rPr lang="en-US" altLang="en-US" sz="2400" b="1" dirty="0">
                <a:solidFill>
                  <a:srgbClr val="669900"/>
                </a:solidFill>
                <a:latin typeface="Times New Roman" panose="02020603050405020304" pitchFamily="18" charset="0"/>
                <a:cs typeface="Times New Roman" panose="02020603050405020304" pitchFamily="18" charset="0"/>
                <a:sym typeface="Arial" panose="020B0604020202020204" pitchFamily="34" charset="0"/>
              </a:rPr>
              <a:t> </a:t>
            </a:r>
            <a:r>
              <a:rPr lang="en-US" altLang="en-US" sz="2400" b="1" dirty="0" err="1">
                <a:solidFill>
                  <a:srgbClr val="669900"/>
                </a:solidFill>
                <a:latin typeface="Times New Roman" panose="02020603050405020304" pitchFamily="18" charset="0"/>
                <a:cs typeface="Times New Roman" panose="02020603050405020304" pitchFamily="18" charset="0"/>
                <a:sym typeface="Arial" panose="020B0604020202020204" pitchFamily="34" charset="0"/>
              </a:rPr>
              <a:t>dụ</a:t>
            </a:r>
            <a:r>
              <a:rPr lang="en-US" altLang="en-US" sz="2400" b="1" dirty="0">
                <a:solidFill>
                  <a:srgbClr val="669900"/>
                </a:solidFill>
                <a:latin typeface="Times New Roman" panose="02020603050405020304" pitchFamily="18" charset="0"/>
                <a:cs typeface="Times New Roman" panose="02020603050405020304" pitchFamily="18" charset="0"/>
                <a:sym typeface="Arial" panose="020B0604020202020204" pitchFamily="34" charset="0"/>
              </a:rPr>
              <a:t>: </a:t>
            </a:r>
            <a:r>
              <a:rPr lang="vi-VN" altLang="en-US" sz="2400" b="1" dirty="0">
                <a:solidFill>
                  <a:srgbClr val="669900"/>
                </a:solidFill>
                <a:latin typeface="Times New Roman" panose="02020603050405020304" pitchFamily="18" charset="0"/>
                <a:cs typeface="Times New Roman" panose="02020603050405020304" pitchFamily="18" charset="0"/>
                <a:sym typeface="Arial" panose="020B0604020202020204" pitchFamily="34" charset="0"/>
              </a:rPr>
              <a:t>Địa tô chệnh lệch I</a:t>
            </a:r>
            <a:endParaRPr lang="en-US" altLang="en-US" sz="2400" b="1" dirty="0">
              <a:solidFill>
                <a:srgbClr val="669900"/>
              </a:solidFill>
              <a:latin typeface="Times New Roman" panose="02020603050405020304" pitchFamily="18" charset="0"/>
              <a:cs typeface="Times New Roman" panose="02020603050405020304" pitchFamily="18" charset="0"/>
              <a:sym typeface="Arial" panose="020B0604020202020204" pitchFamily="34" charset="0"/>
            </a:endParaRPr>
          </a:p>
        </p:txBody>
      </p:sp>
      <p:sp>
        <p:nvSpPr>
          <p:cNvPr id="3" name="Content Placeholder 2">
            <a:extLst>
              <a:ext uri="{FF2B5EF4-FFF2-40B4-BE49-F238E27FC236}">
                <a16:creationId xmlns="" xmlns:a16="http://schemas.microsoft.com/office/drawing/2014/main" id="{B74910D0-7B8F-4E02-BE3E-636306EBB984}"/>
              </a:ext>
            </a:extLst>
          </p:cNvPr>
          <p:cNvSpPr txBox="1">
            <a:spLocks/>
          </p:cNvSpPr>
          <p:nvPr/>
        </p:nvSpPr>
        <p:spPr bwMode="gray">
          <a:xfrm>
            <a:off x="1462089" y="1709194"/>
            <a:ext cx="8839200" cy="75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a:lstStyle>
          <a:p>
            <a:pPr marL="0" indent="0" algn="ctr" defTabSz="914400">
              <a:buNone/>
            </a:pPr>
            <a:r>
              <a:rPr lang="en-US" altLang="en-US" sz="2400" i="1" kern="0" dirty="0">
                <a:solidFill>
                  <a:srgbClr val="002060"/>
                </a:solidFill>
                <a:latin typeface="Times New Roman" panose="02020603050405020304" pitchFamily="18" charset="0"/>
                <a:cs typeface="Times New Roman" panose="02020603050405020304" pitchFamily="18" charset="0"/>
              </a:rPr>
              <a:t>ĐTCL</a:t>
            </a:r>
            <a:r>
              <a:rPr lang="vi-VN" altLang="en-US" sz="2400" i="1" kern="0" dirty="0">
                <a:solidFill>
                  <a:srgbClr val="002060"/>
                </a:solidFill>
                <a:latin typeface="Times New Roman" panose="02020603050405020304" pitchFamily="18" charset="0"/>
                <a:cs typeface="Times New Roman" panose="02020603050405020304" pitchFamily="18" charset="0"/>
              </a:rPr>
              <a:t> I thu được trên những </a:t>
            </a:r>
            <a:r>
              <a:rPr lang="en-US" altLang="en-US" sz="2400" i="1" kern="0" dirty="0">
                <a:solidFill>
                  <a:srgbClr val="002060"/>
                </a:solidFill>
                <a:latin typeface="Times New Roman" panose="02020603050405020304" pitchFamily="18" charset="0"/>
                <a:cs typeface="Times New Roman" panose="02020603050405020304" pitchFamily="18" charset="0"/>
              </a:rPr>
              <a:t>RĐ</a:t>
            </a:r>
            <a:r>
              <a:rPr lang="vi-VN" altLang="en-US" sz="2400" i="1" kern="0" dirty="0">
                <a:solidFill>
                  <a:srgbClr val="002060"/>
                </a:solidFill>
                <a:latin typeface="Times New Roman" panose="02020603050405020304" pitchFamily="18" charset="0"/>
                <a:cs typeface="Times New Roman" panose="02020603050405020304" pitchFamily="18" charset="0"/>
              </a:rPr>
              <a:t> có vị trí thuận lợi như gần nơi tiêu thụ</a:t>
            </a:r>
            <a:r>
              <a:rPr lang="en-US" altLang="en-US" sz="2400" i="1" kern="0" dirty="0">
                <a:solidFill>
                  <a:srgbClr val="002060"/>
                </a:solidFill>
                <a:latin typeface="Times New Roman" panose="02020603050405020304" pitchFamily="18" charset="0"/>
                <a:cs typeface="Times New Roman" panose="02020603050405020304" pitchFamily="18" charset="0"/>
              </a:rPr>
              <a:t>,</a:t>
            </a:r>
            <a:r>
              <a:rPr lang="vi-VN" altLang="en-US" sz="2400" i="1" kern="0" dirty="0">
                <a:solidFill>
                  <a:srgbClr val="002060"/>
                </a:solidFill>
                <a:latin typeface="Times New Roman" panose="02020603050405020304" pitchFamily="18" charset="0"/>
                <a:cs typeface="Times New Roman" panose="02020603050405020304" pitchFamily="18" charset="0"/>
              </a:rPr>
              <a:t> gần đường giao thông. </a:t>
            </a:r>
            <a:endParaRPr lang="en-US" altLang="en-US" sz="2400" i="1" kern="0" dirty="0">
              <a:solidFill>
                <a:srgbClr val="002060"/>
              </a:solidFill>
              <a:latin typeface="Times New Roman" panose="02020603050405020304" pitchFamily="18" charset="0"/>
              <a:cs typeface="Times New Roman" panose="02020603050405020304" pitchFamily="18" charset="0"/>
            </a:endParaRPr>
          </a:p>
        </p:txBody>
      </p:sp>
      <p:sp>
        <p:nvSpPr>
          <p:cNvPr id="4" name="Slide Number Placeholder 3">
            <a:extLst>
              <a:ext uri="{FF2B5EF4-FFF2-40B4-BE49-F238E27FC236}">
                <a16:creationId xmlns="" xmlns:a16="http://schemas.microsoft.com/office/drawing/2014/main" id="{B0F48DE5-DC68-489E-BAC8-BBD95DBC26D3}"/>
              </a:ext>
            </a:extLst>
          </p:cNvPr>
          <p:cNvSpPr txBox="1">
            <a:spLocks noGrp="1"/>
          </p:cNvSpPr>
          <p:nvPr/>
        </p:nvSpPr>
        <p:spPr bwMode="auto">
          <a:xfrm>
            <a:off x="7874000" y="5761265"/>
            <a:ext cx="21336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a:fld id="{1CAA0ED2-E6C9-4905-A581-7214643E907D}" type="slidenum">
              <a:rPr lang="en-US" altLang="en-US" sz="1200">
                <a:solidFill>
                  <a:srgbClr val="898989"/>
                </a:solidFill>
                <a:latin typeface="Calibri" panose="020F0502020204030204" pitchFamily="34" charset="0"/>
                <a:cs typeface="Arial" panose="020B0604020202020204" pitchFamily="34" charset="0"/>
              </a:rPr>
              <a:pPr algn="r"/>
              <a:t>110</a:t>
            </a:fld>
            <a:endParaRPr lang="en-US" altLang="en-US" sz="1200">
              <a:solidFill>
                <a:srgbClr val="898989"/>
              </a:solidFill>
              <a:latin typeface="Calibri" panose="020F0502020204030204" pitchFamily="34" charset="0"/>
              <a:cs typeface="Arial" panose="020B0604020202020204" pitchFamily="34" charset="0"/>
            </a:endParaRPr>
          </a:p>
        </p:txBody>
      </p:sp>
      <p:graphicFrame>
        <p:nvGraphicFramePr>
          <p:cNvPr id="5" name="Group 59">
            <a:extLst>
              <a:ext uri="{FF2B5EF4-FFF2-40B4-BE49-F238E27FC236}">
                <a16:creationId xmlns="" xmlns:a16="http://schemas.microsoft.com/office/drawing/2014/main" id="{0B6902DA-537E-4496-B4CA-D446878EC231}"/>
              </a:ext>
            </a:extLst>
          </p:cNvPr>
          <p:cNvGraphicFramePr>
            <a:graphicFrameLocks noGrp="1"/>
          </p:cNvGraphicFramePr>
          <p:nvPr>
            <p:extLst>
              <p:ext uri="{D42A27DB-BD31-4B8C-83A1-F6EECF244321}">
                <p14:modId xmlns:p14="http://schemas.microsoft.com/office/powerpoint/2010/main" val="1656610986"/>
              </p:ext>
            </p:extLst>
          </p:nvPr>
        </p:nvGraphicFramePr>
        <p:xfrm>
          <a:off x="1462089" y="2481943"/>
          <a:ext cx="8839200" cy="3948113"/>
        </p:xfrm>
        <a:graphic>
          <a:graphicData uri="http://schemas.openxmlformats.org/drawingml/2006/table">
            <a:tbl>
              <a:tblPr/>
              <a:tblGrid>
                <a:gridCol w="823913">
                  <a:extLst>
                    <a:ext uri="{9D8B030D-6E8A-4147-A177-3AD203B41FA5}">
                      <a16:colId xmlns="" xmlns:a16="http://schemas.microsoft.com/office/drawing/2014/main" val="20000"/>
                    </a:ext>
                  </a:extLst>
                </a:gridCol>
                <a:gridCol w="749300">
                  <a:extLst>
                    <a:ext uri="{9D8B030D-6E8A-4147-A177-3AD203B41FA5}">
                      <a16:colId xmlns="" xmlns:a16="http://schemas.microsoft.com/office/drawing/2014/main" val="20001"/>
                    </a:ext>
                  </a:extLst>
                </a:gridCol>
                <a:gridCol w="800100">
                  <a:extLst>
                    <a:ext uri="{9D8B030D-6E8A-4147-A177-3AD203B41FA5}">
                      <a16:colId xmlns="" xmlns:a16="http://schemas.microsoft.com/office/drawing/2014/main" val="20002"/>
                    </a:ext>
                  </a:extLst>
                </a:gridCol>
                <a:gridCol w="923925">
                  <a:extLst>
                    <a:ext uri="{9D8B030D-6E8A-4147-A177-3AD203B41FA5}">
                      <a16:colId xmlns="" xmlns:a16="http://schemas.microsoft.com/office/drawing/2014/main" val="20003"/>
                    </a:ext>
                  </a:extLst>
                </a:gridCol>
                <a:gridCol w="923925">
                  <a:extLst>
                    <a:ext uri="{9D8B030D-6E8A-4147-A177-3AD203B41FA5}">
                      <a16:colId xmlns="" xmlns:a16="http://schemas.microsoft.com/office/drawing/2014/main" val="20004"/>
                    </a:ext>
                  </a:extLst>
                </a:gridCol>
                <a:gridCol w="922337">
                  <a:extLst>
                    <a:ext uri="{9D8B030D-6E8A-4147-A177-3AD203B41FA5}">
                      <a16:colId xmlns="" xmlns:a16="http://schemas.microsoft.com/office/drawing/2014/main" val="20005"/>
                    </a:ext>
                  </a:extLst>
                </a:gridCol>
                <a:gridCol w="923925">
                  <a:extLst>
                    <a:ext uri="{9D8B030D-6E8A-4147-A177-3AD203B41FA5}">
                      <a16:colId xmlns="" xmlns:a16="http://schemas.microsoft.com/office/drawing/2014/main" val="20006"/>
                    </a:ext>
                  </a:extLst>
                </a:gridCol>
                <a:gridCol w="923925">
                  <a:extLst>
                    <a:ext uri="{9D8B030D-6E8A-4147-A177-3AD203B41FA5}">
                      <a16:colId xmlns="" xmlns:a16="http://schemas.microsoft.com/office/drawing/2014/main" val="20007"/>
                    </a:ext>
                  </a:extLst>
                </a:gridCol>
                <a:gridCol w="923925">
                  <a:extLst>
                    <a:ext uri="{9D8B030D-6E8A-4147-A177-3AD203B41FA5}">
                      <a16:colId xmlns="" xmlns:a16="http://schemas.microsoft.com/office/drawing/2014/main" val="20008"/>
                    </a:ext>
                  </a:extLst>
                </a:gridCol>
                <a:gridCol w="923925">
                  <a:extLst>
                    <a:ext uri="{9D8B030D-6E8A-4147-A177-3AD203B41FA5}">
                      <a16:colId xmlns="" xmlns:a16="http://schemas.microsoft.com/office/drawing/2014/main" val="20009"/>
                    </a:ext>
                  </a:extLst>
                </a:gridCol>
              </a:tblGrid>
              <a:tr h="847689">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Vị trí  ruộng đất </a:t>
                      </a:r>
                      <a:endParaRPr kumimoji="0" lang="vi-VN" sz="1800" b="1" i="0"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1" i="0" u="none" strike="noStrike" cap="none" normalizeH="0" baseline="0">
                          <a:ln>
                            <a:noFill/>
                          </a:ln>
                          <a:solidFill>
                            <a:srgbClr val="FFFFFF"/>
                          </a:solidFill>
                          <a:effectLst/>
                          <a:latin typeface="Arial" panose="020B0604020202020204" pitchFamily="34" charset="0"/>
                          <a:cs typeface="Arial" panose="020B0604020202020204" pitchFamily="34" charset="0"/>
                        </a:rPr>
                        <a:t>Tư bản</a:t>
                      </a:r>
                      <a:br>
                        <a:rPr kumimoji="0" lang="vi-VN" sz="1800" b="1" i="0" u="none" strike="noStrike" cap="none" normalizeH="0" baseline="0">
                          <a:ln>
                            <a:noFill/>
                          </a:ln>
                          <a:solidFill>
                            <a:srgbClr val="FFFFFF"/>
                          </a:solidFill>
                          <a:effectLst/>
                          <a:latin typeface="Arial" panose="020B0604020202020204" pitchFamily="34" charset="0"/>
                          <a:cs typeface="Arial" panose="020B0604020202020204" pitchFamily="34" charset="0"/>
                        </a:rPr>
                      </a:br>
                      <a:r>
                        <a:rPr kumimoji="0" lang="vi-VN" sz="1800" b="1" i="0" u="none" strike="noStrike" cap="none" normalizeH="0" baseline="0">
                          <a:ln>
                            <a:noFill/>
                          </a:ln>
                          <a:solidFill>
                            <a:srgbClr val="FFFFFF"/>
                          </a:solidFill>
                          <a:effectLst/>
                          <a:latin typeface="Arial" panose="020B0604020202020204" pitchFamily="34" charset="0"/>
                          <a:cs typeface="Arial" panose="020B0604020202020204" pitchFamily="34" charset="0"/>
                        </a:rPr>
                        <a:t>đầu tư </a:t>
                      </a:r>
                      <a:endParaRPr kumimoji="0" lang="vi-VN"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endParaRPr kumimoji="0" lang="en-US"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P </a:t>
                      </a:r>
                      <a:endParaRPr kumimoji="0" lang="en-US" sz="1800" b="1" i="0"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Sản lượng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(tạ) </a:t>
                      </a:r>
                      <a:endParaRPr kumimoji="0" lang="vi-VN" sz="1800" b="1" i="0"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1" i="0" u="none" strike="noStrike" cap="none" normalizeH="0" baseline="0">
                          <a:ln>
                            <a:noFill/>
                          </a:ln>
                          <a:solidFill>
                            <a:srgbClr val="FFFFFF"/>
                          </a:solidFill>
                          <a:effectLst/>
                          <a:latin typeface="Arial" panose="020B0604020202020204" pitchFamily="34" charset="0"/>
                          <a:cs typeface="Arial" panose="020B0604020202020204" pitchFamily="34" charset="0"/>
                        </a:rPr>
                        <a:t>Chi phí vận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1" i="0" u="none" strike="noStrike" cap="none" normalizeH="0" baseline="0">
                          <a:ln>
                            <a:noFill/>
                          </a:ln>
                          <a:solidFill>
                            <a:srgbClr val="FFFFFF"/>
                          </a:solidFill>
                          <a:effectLst/>
                          <a:latin typeface="Arial" panose="020B0604020202020204" pitchFamily="34" charset="0"/>
                          <a:cs typeface="Arial" panose="020B0604020202020204" pitchFamily="34" charset="0"/>
                        </a:rPr>
                        <a:t>chuyển </a:t>
                      </a:r>
                      <a:endParaRPr kumimoji="0" lang="en-US"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a:ln>
                            <a:noFill/>
                          </a:ln>
                          <a:solidFill>
                            <a:srgbClr val="FFFFFF"/>
                          </a:solidFill>
                          <a:effectLst/>
                          <a:latin typeface="Arial" panose="020B0604020202020204" pitchFamily="34" charset="0"/>
                          <a:cs typeface="Arial" panose="020B0604020202020204" pitchFamily="34" charset="0"/>
                        </a:rPr>
                        <a:t>Tổng giá cả SX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a:ln>
                            <a:noFill/>
                          </a:ln>
                          <a:solidFill>
                            <a:srgbClr val="FFFFFF"/>
                          </a:solidFill>
                          <a:effectLst/>
                          <a:latin typeface="Arial" panose="020B0604020202020204" pitchFamily="34" charset="0"/>
                          <a:cs typeface="Arial" panose="020B0604020202020204" pitchFamily="34" charset="0"/>
                        </a:rPr>
                        <a:t>cá biệt </a:t>
                      </a:r>
                      <a:endParaRPr kumimoji="0" lang="nb-NO"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Giá cả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SX cá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biệt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1 tạ </a:t>
                      </a:r>
                      <a:endParaRPr kumimoji="0" lang="nb-NO" sz="1800" b="1" i="0"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grid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pt-PT" sz="1800" b="1" i="0" u="none" strike="noStrike" cap="none" normalizeH="0" baseline="0">
                          <a:ln>
                            <a:noFill/>
                          </a:ln>
                          <a:solidFill>
                            <a:srgbClr val="FFFFFF"/>
                          </a:solidFill>
                          <a:effectLst/>
                          <a:latin typeface="Arial" panose="020B0604020202020204" pitchFamily="34" charset="0"/>
                          <a:cs typeface="Arial" panose="020B0604020202020204" pitchFamily="34" charset="0"/>
                        </a:rPr>
                        <a:t>Giá cả sản xuất chung </a:t>
                      </a:r>
                      <a:endParaRPr kumimoji="0" lang="pt-PT"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hMerge="1">
                  <a:txBody>
                    <a:bodyPr/>
                    <a:lstStyle/>
                    <a:p>
                      <a:endParaRPr lang="en-US"/>
                    </a:p>
                  </a:txBody>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de-DE" sz="1800" b="1" i="0" u="none" strike="noStrike" cap="none" normalizeH="0" baseline="0">
                          <a:ln>
                            <a:noFill/>
                          </a:ln>
                          <a:solidFill>
                            <a:srgbClr val="FFFFFF"/>
                          </a:solidFill>
                          <a:effectLst/>
                          <a:latin typeface="Arial" panose="020B0604020202020204" pitchFamily="34" charset="0"/>
                          <a:cs typeface="Arial" panose="020B0604020202020204" pitchFamily="34" charset="0"/>
                        </a:rPr>
                        <a:t>Địa tô chênh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de-DE" sz="1800" b="1" i="0" u="none" strike="noStrike" cap="none" normalizeH="0" baseline="0">
                          <a:ln>
                            <a:noFill/>
                          </a:ln>
                          <a:solidFill>
                            <a:srgbClr val="FFFFFF"/>
                          </a:solidFill>
                          <a:effectLst/>
                          <a:latin typeface="Arial" panose="020B0604020202020204" pitchFamily="34" charset="0"/>
                          <a:cs typeface="Arial" panose="020B0604020202020204" pitchFamily="34" charset="0"/>
                        </a:rPr>
                        <a:t>lệch </a:t>
                      </a:r>
                      <a:endParaRPr kumimoji="0" lang="de-DE"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extLst>
                  <a:ext uri="{0D108BD9-81ED-4DB2-BD59-A6C34878D82A}">
                    <a16:rowId xmlns="" xmlns:a16="http://schemas.microsoft.com/office/drawing/2014/main" val="10000"/>
                  </a:ext>
                </a:extLst>
              </a:tr>
              <a:tr h="987552">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Của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 tạ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381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pt-PT" sz="1800" b="0" i="0" u="none" strike="noStrike" cap="none" normalizeH="0" baseline="0">
                          <a:ln>
                            <a:noFill/>
                          </a:ln>
                          <a:solidFill>
                            <a:srgbClr val="000000"/>
                          </a:solidFill>
                          <a:effectLst/>
                          <a:latin typeface="Arial" panose="020B0604020202020204" pitchFamily="34" charset="0"/>
                          <a:cs typeface="Arial" panose="020B0604020202020204" pitchFamily="34" charset="0"/>
                        </a:rPr>
                        <a:t>Của tổng sản phẩm </a:t>
                      </a:r>
                      <a:endParaRPr kumimoji="0" lang="pt-PT"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vMerge="1">
                  <a:txBody>
                    <a:bodyPr/>
                    <a:lstStyle/>
                    <a:p>
                      <a:endParaRPr lang="en-US"/>
                    </a:p>
                  </a:txBody>
                  <a:tcPr/>
                </a:tc>
                <a:extLst>
                  <a:ext uri="{0D108BD9-81ED-4DB2-BD59-A6C34878D82A}">
                    <a16:rowId xmlns="" xmlns:a16="http://schemas.microsoft.com/office/drawing/2014/main" val="10001"/>
                  </a:ext>
                </a:extLst>
              </a:tr>
              <a:tr h="1265183">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0" i="0" u="none" strike="noStrike" cap="none" normalizeH="0" baseline="0">
                          <a:ln>
                            <a:noFill/>
                          </a:ln>
                          <a:solidFill>
                            <a:srgbClr val="000000"/>
                          </a:solidFill>
                          <a:effectLst/>
                          <a:latin typeface="Arial" panose="020B0604020202020204" pitchFamily="34" charset="0"/>
                          <a:cs typeface="Arial" panose="020B0604020202020204" pitchFamily="34" charset="0"/>
                        </a:rPr>
                        <a:t>- Gần thị trường </a:t>
                      </a:r>
                      <a:endParaRPr kumimoji="0" lang="vi-VN"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24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27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135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extLst>
                  <a:ext uri="{0D108BD9-81ED-4DB2-BD59-A6C34878D82A}">
                    <a16:rowId xmlns="" xmlns:a16="http://schemas.microsoft.com/office/drawing/2014/main" val="10002"/>
                  </a:ext>
                </a:extLst>
              </a:tr>
              <a:tr h="847689">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0" i="0" u="none" strike="noStrike" cap="none" normalizeH="0" baseline="0">
                          <a:ln>
                            <a:noFill/>
                          </a:ln>
                          <a:solidFill>
                            <a:srgbClr val="000000"/>
                          </a:solidFill>
                          <a:effectLst/>
                          <a:latin typeface="Arial" panose="020B0604020202020204" pitchFamily="34" charset="0"/>
                          <a:cs typeface="Arial" panose="020B0604020202020204" pitchFamily="34" charset="0"/>
                        </a:rPr>
                        <a:t>- Xa thị trường </a:t>
                      </a:r>
                      <a:endParaRPr kumimoji="0" lang="vi-VN"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135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27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27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135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0 </a:t>
                      </a:r>
                      <a:endParaRPr kumimoji="0" lang="en-US" sz="1800" b="0" i="0"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extLst>
                  <a:ext uri="{0D108BD9-81ED-4DB2-BD59-A6C34878D82A}">
                    <a16:rowId xmlns="" xmlns:a16="http://schemas.microsoft.com/office/drawing/2014/main" val="10003"/>
                  </a:ext>
                </a:extLst>
              </a:tr>
            </a:tbl>
          </a:graphicData>
        </a:graphic>
      </p:graphicFrame>
      <p:pic>
        <p:nvPicPr>
          <p:cNvPr id="6146" name="Picture 2">
            <a:extLst>
              <a:ext uri="{FF2B5EF4-FFF2-40B4-BE49-F238E27FC236}">
                <a16:creationId xmlns="" xmlns:a16="http://schemas.microsoft.com/office/drawing/2014/main" id="{DEFC84D6-3072-46BA-A66F-7486C28BA91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63" y="4763"/>
            <a:ext cx="1156380" cy="2477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7" name="Picture 3">
            <a:extLst>
              <a:ext uri="{FF2B5EF4-FFF2-40B4-BE49-F238E27FC236}">
                <a16:creationId xmlns="" xmlns:a16="http://schemas.microsoft.com/office/drawing/2014/main" id="{DD5E43FA-5975-4D4F-BC40-39F40BA765A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602233" y="4412343"/>
            <a:ext cx="1366837" cy="2359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372995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272" fill="hold" grpId="0"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p:cTn id="13" dur="500" fill="hold"/>
                                        <p:tgtEl>
                                          <p:spTgt spid="3">
                                            <p:txEl>
                                              <p:pRg st="0" end="0"/>
                                            </p:txEl>
                                          </p:spTgt>
                                        </p:tgtEl>
                                        <p:attrNameLst>
                                          <p:attrName>ppt_w</p:attrName>
                                        </p:attrNameLst>
                                      </p:cBhvr>
                                      <p:tavLst>
                                        <p:tav tm="0">
                                          <p:val>
                                            <p:strVal val="2/3*#ppt_w"/>
                                          </p:val>
                                        </p:tav>
                                        <p:tav tm="100000">
                                          <p:val>
                                            <p:strVal val="#ppt_w"/>
                                          </p:val>
                                        </p:tav>
                                      </p:tavLst>
                                    </p:anim>
                                    <p:anim calcmode="lin" valueType="num">
                                      <p:cBhvr>
                                        <p:cTn id="14" dur="500" fill="hold"/>
                                        <p:tgtEl>
                                          <p:spTgt spid="3">
                                            <p:txEl>
                                              <p:pRg st="0" end="0"/>
                                            </p:txEl>
                                          </p:spTgt>
                                        </p:tgtEl>
                                        <p:attrNameLst>
                                          <p:attrName>ppt_h</p:attrName>
                                        </p:attrNameLst>
                                      </p:cBhvr>
                                      <p:tavLst>
                                        <p:tav tm="0">
                                          <p:val>
                                            <p:strVal val="2/3*#ppt_h"/>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272"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500" fill="hold"/>
                                        <p:tgtEl>
                                          <p:spTgt spid="5"/>
                                        </p:tgtEl>
                                        <p:attrNameLst>
                                          <p:attrName>ppt_w</p:attrName>
                                        </p:attrNameLst>
                                      </p:cBhvr>
                                      <p:tavLst>
                                        <p:tav tm="0">
                                          <p:val>
                                            <p:strVal val="2/3*#ppt_w"/>
                                          </p:val>
                                        </p:tav>
                                        <p:tav tm="100000">
                                          <p:val>
                                            <p:strVal val="#ppt_w"/>
                                          </p:val>
                                        </p:tav>
                                      </p:tavLst>
                                    </p:anim>
                                    <p:anim calcmode="lin" valueType="num">
                                      <p:cBhvr>
                                        <p:cTn id="20" dur="500" fill="hold"/>
                                        <p:tgtEl>
                                          <p:spTgt spid="5"/>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build="p"/>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1">
            <a:extLst>
              <a:ext uri="{FF2B5EF4-FFF2-40B4-BE49-F238E27FC236}">
                <a16:creationId xmlns="" xmlns:a16="http://schemas.microsoft.com/office/drawing/2014/main" id="{BE971F52-0062-4095-8EC1-88D0C69EC0AD}"/>
              </a:ext>
            </a:extLst>
          </p:cNvPr>
          <p:cNvSpPr txBox="1">
            <a:spLocks/>
          </p:cNvSpPr>
          <p:nvPr/>
        </p:nvSpPr>
        <p:spPr bwMode="auto">
          <a:xfrm>
            <a:off x="3917405" y="1220199"/>
            <a:ext cx="3991430" cy="5064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solidFill>
                  <a:srgbClr val="0033CC"/>
                </a:solidFill>
                <a:cs typeface="Arial" panose="020B0604020202020204" pitchFamily="34" charset="0"/>
                <a:sym typeface="Arial" panose="020B0604020202020204" pitchFamily="34" charset="0"/>
              </a:rPr>
              <a:t>Ví</a:t>
            </a:r>
            <a:r>
              <a:rPr lang="en-US" altLang="en-US" sz="2400" b="1" dirty="0">
                <a:solidFill>
                  <a:srgbClr val="0033CC"/>
                </a:solidFill>
                <a:cs typeface="Arial" panose="020B0604020202020204" pitchFamily="34" charset="0"/>
                <a:sym typeface="Arial" panose="020B0604020202020204" pitchFamily="34" charset="0"/>
              </a:rPr>
              <a:t> </a:t>
            </a:r>
            <a:r>
              <a:rPr lang="en-US" altLang="en-US" sz="2400" b="1" dirty="0" err="1">
                <a:solidFill>
                  <a:srgbClr val="0033CC"/>
                </a:solidFill>
                <a:cs typeface="Arial" panose="020B0604020202020204" pitchFamily="34" charset="0"/>
                <a:sym typeface="Arial" panose="020B0604020202020204" pitchFamily="34" charset="0"/>
              </a:rPr>
              <a:t>dụ</a:t>
            </a:r>
            <a:r>
              <a:rPr lang="en-US" altLang="en-US" sz="2400" b="1" dirty="0">
                <a:solidFill>
                  <a:srgbClr val="0033CC"/>
                </a:solidFill>
                <a:cs typeface="Arial" panose="020B0604020202020204" pitchFamily="34" charset="0"/>
                <a:sym typeface="Arial" panose="020B0604020202020204" pitchFamily="34" charset="0"/>
              </a:rPr>
              <a:t>: </a:t>
            </a:r>
            <a:r>
              <a:rPr lang="vi-VN" altLang="en-US" sz="2400" b="1" dirty="0">
                <a:solidFill>
                  <a:srgbClr val="0033CC"/>
                </a:solidFill>
                <a:cs typeface="Arial" panose="020B0604020202020204" pitchFamily="34" charset="0"/>
                <a:sym typeface="Arial" panose="020B0604020202020204" pitchFamily="34" charset="0"/>
              </a:rPr>
              <a:t>Địa tô chệnh lệch </a:t>
            </a:r>
            <a:r>
              <a:rPr lang="en-US" altLang="en-US" sz="2400" b="1" dirty="0">
                <a:solidFill>
                  <a:srgbClr val="0033CC"/>
                </a:solidFill>
                <a:cs typeface="Arial" panose="020B0604020202020204" pitchFamily="34" charset="0"/>
                <a:sym typeface="Arial" panose="020B0604020202020204" pitchFamily="34" charset="0"/>
              </a:rPr>
              <a:t>II</a:t>
            </a:r>
          </a:p>
        </p:txBody>
      </p:sp>
      <p:sp>
        <p:nvSpPr>
          <p:cNvPr id="32" name="Content Placeholder 2">
            <a:extLst>
              <a:ext uri="{FF2B5EF4-FFF2-40B4-BE49-F238E27FC236}">
                <a16:creationId xmlns="" xmlns:a16="http://schemas.microsoft.com/office/drawing/2014/main" id="{E1B93BCD-3471-4BF1-910D-8A71B7B153BC}"/>
              </a:ext>
            </a:extLst>
          </p:cNvPr>
          <p:cNvSpPr txBox="1">
            <a:spLocks/>
          </p:cNvSpPr>
          <p:nvPr/>
        </p:nvSpPr>
        <p:spPr>
          <a:xfrm>
            <a:off x="670244" y="1741852"/>
            <a:ext cx="11234057" cy="147478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en-US" altLang="en-US" sz="2400" b="1" i="1" u="sng" dirty="0">
                <a:solidFill>
                  <a:srgbClr val="FF0000"/>
                </a:solidFill>
                <a:latin typeface="Times New Roman" panose="02020603050405020304" pitchFamily="18" charset="0"/>
                <a:cs typeface="Times New Roman" panose="02020603050405020304" pitchFamily="18" charset="0"/>
              </a:rPr>
              <a:t>Đ</a:t>
            </a:r>
            <a:r>
              <a:rPr lang="vi-VN" altLang="en-US" sz="2400" b="1" i="1" u="sng" dirty="0">
                <a:solidFill>
                  <a:srgbClr val="FF0000"/>
                </a:solidFill>
                <a:latin typeface="Times New Roman" panose="02020603050405020304" pitchFamily="18" charset="0"/>
                <a:cs typeface="Times New Roman" panose="02020603050405020304" pitchFamily="18" charset="0"/>
              </a:rPr>
              <a:t>ịa tô</a:t>
            </a:r>
            <a:r>
              <a:rPr lang="vi-VN" altLang="en-US" sz="2400" i="1" dirty="0">
                <a:latin typeface="Times New Roman" panose="02020603050405020304" pitchFamily="18" charset="0"/>
                <a:cs typeface="Times New Roman" panose="02020603050405020304" pitchFamily="18" charset="0"/>
              </a:rPr>
              <a:t> thu được gắn liền với </a:t>
            </a:r>
            <a:r>
              <a:rPr lang="vi-VN" altLang="en-US" sz="2400" b="1" i="1" dirty="0">
                <a:solidFill>
                  <a:srgbClr val="C00000"/>
                </a:solidFill>
                <a:latin typeface="Times New Roman" panose="02020603050405020304" pitchFamily="18" charset="0"/>
                <a:cs typeface="Times New Roman" panose="02020603050405020304" pitchFamily="18" charset="0"/>
              </a:rPr>
              <a:t>thâm canh tăng năng suất</a:t>
            </a:r>
            <a:r>
              <a:rPr lang="vi-VN" altLang="en-US" sz="2400" i="1" dirty="0">
                <a:latin typeface="Times New Roman" panose="02020603050405020304" pitchFamily="18" charset="0"/>
                <a:cs typeface="Times New Roman" panose="02020603050405020304" pitchFamily="18" charset="0"/>
              </a:rPr>
              <a:t>, là kết quả của tư bản đầu tư thêm trên cùng một đơn vị diện tích. </a:t>
            </a:r>
          </a:p>
          <a:p>
            <a:pPr>
              <a:lnSpc>
                <a:spcPct val="110000"/>
              </a:lnSpc>
            </a:pPr>
            <a:r>
              <a:rPr lang="en-US" altLang="en-US" sz="2400" i="1" dirty="0" err="1">
                <a:latin typeface="Times New Roman" panose="02020603050405020304" pitchFamily="18" charset="0"/>
                <a:cs typeface="Times New Roman" panose="02020603050405020304" pitchFamily="18" charset="0"/>
              </a:rPr>
              <a:t>Chú</a:t>
            </a:r>
            <a:r>
              <a:rPr lang="en-US" altLang="en-US" sz="2400" i="1" dirty="0">
                <a:latin typeface="Times New Roman" panose="02020603050405020304" pitchFamily="18" charset="0"/>
                <a:cs typeface="Times New Roman" panose="02020603050405020304" pitchFamily="18" charset="0"/>
              </a:rPr>
              <a:t> </a:t>
            </a:r>
            <a:r>
              <a:rPr lang="vi-VN" altLang="en-US" sz="2400" i="1" dirty="0">
                <a:latin typeface="Times New Roman" panose="02020603050405020304" pitchFamily="18" charset="0"/>
                <a:cs typeface="Times New Roman" panose="02020603050405020304" pitchFamily="18" charset="0"/>
              </a:rPr>
              <a:t>ý rằng, năng suất của lần đầu tư thêm phải lớn hơn năng suất của lần đầu tư trên ruộng xấu, thì khi đó mới có lợi nhuận siêu ngạch.</a:t>
            </a:r>
          </a:p>
          <a:p>
            <a:pPr>
              <a:lnSpc>
                <a:spcPct val="110000"/>
              </a:lnSpc>
            </a:pPr>
            <a:endParaRPr lang="en-US" altLang="en-US" sz="1600" i="1" dirty="0">
              <a:latin typeface="Times New Roman" panose="02020603050405020304" pitchFamily="18" charset="0"/>
              <a:cs typeface="Times New Roman" panose="02020603050405020304" pitchFamily="18" charset="0"/>
            </a:endParaRPr>
          </a:p>
        </p:txBody>
      </p:sp>
      <p:graphicFrame>
        <p:nvGraphicFramePr>
          <p:cNvPr id="34" name="Group 63">
            <a:extLst>
              <a:ext uri="{FF2B5EF4-FFF2-40B4-BE49-F238E27FC236}">
                <a16:creationId xmlns="" xmlns:a16="http://schemas.microsoft.com/office/drawing/2014/main" id="{AB18FF53-10D0-4F31-962A-F8A721EE5CE0}"/>
              </a:ext>
            </a:extLst>
          </p:cNvPr>
          <p:cNvGraphicFramePr>
            <a:graphicFrameLocks noGrp="1"/>
          </p:cNvGraphicFramePr>
          <p:nvPr>
            <p:extLst>
              <p:ext uri="{D42A27DB-BD31-4B8C-83A1-F6EECF244321}">
                <p14:modId xmlns:p14="http://schemas.microsoft.com/office/powerpoint/2010/main" val="3585768764"/>
              </p:ext>
            </p:extLst>
          </p:nvPr>
        </p:nvGraphicFramePr>
        <p:xfrm>
          <a:off x="1340489" y="3249420"/>
          <a:ext cx="9917421" cy="3608580"/>
        </p:xfrm>
        <a:graphic>
          <a:graphicData uri="http://schemas.openxmlformats.org/drawingml/2006/table">
            <a:tbl>
              <a:tblPr/>
              <a:tblGrid>
                <a:gridCol w="1101338">
                  <a:extLst>
                    <a:ext uri="{9D8B030D-6E8A-4147-A177-3AD203B41FA5}">
                      <a16:colId xmlns="" xmlns:a16="http://schemas.microsoft.com/office/drawing/2014/main" val="20000"/>
                    </a:ext>
                  </a:extLst>
                </a:gridCol>
                <a:gridCol w="1103133">
                  <a:extLst>
                    <a:ext uri="{9D8B030D-6E8A-4147-A177-3AD203B41FA5}">
                      <a16:colId xmlns="" xmlns:a16="http://schemas.microsoft.com/office/drawing/2014/main" val="20001"/>
                    </a:ext>
                  </a:extLst>
                </a:gridCol>
                <a:gridCol w="1101336">
                  <a:extLst>
                    <a:ext uri="{9D8B030D-6E8A-4147-A177-3AD203B41FA5}">
                      <a16:colId xmlns="" xmlns:a16="http://schemas.microsoft.com/office/drawing/2014/main" val="20002"/>
                    </a:ext>
                  </a:extLst>
                </a:gridCol>
                <a:gridCol w="1101338">
                  <a:extLst>
                    <a:ext uri="{9D8B030D-6E8A-4147-A177-3AD203B41FA5}">
                      <a16:colId xmlns="" xmlns:a16="http://schemas.microsoft.com/office/drawing/2014/main" val="20003"/>
                    </a:ext>
                  </a:extLst>
                </a:gridCol>
                <a:gridCol w="1103133">
                  <a:extLst>
                    <a:ext uri="{9D8B030D-6E8A-4147-A177-3AD203B41FA5}">
                      <a16:colId xmlns="" xmlns:a16="http://schemas.microsoft.com/office/drawing/2014/main" val="20004"/>
                    </a:ext>
                  </a:extLst>
                </a:gridCol>
                <a:gridCol w="1101336">
                  <a:extLst>
                    <a:ext uri="{9D8B030D-6E8A-4147-A177-3AD203B41FA5}">
                      <a16:colId xmlns="" xmlns:a16="http://schemas.microsoft.com/office/drawing/2014/main" val="20005"/>
                    </a:ext>
                  </a:extLst>
                </a:gridCol>
                <a:gridCol w="1101338">
                  <a:extLst>
                    <a:ext uri="{9D8B030D-6E8A-4147-A177-3AD203B41FA5}">
                      <a16:colId xmlns="" xmlns:a16="http://schemas.microsoft.com/office/drawing/2014/main" val="20006"/>
                    </a:ext>
                  </a:extLst>
                </a:gridCol>
                <a:gridCol w="1103133">
                  <a:extLst>
                    <a:ext uri="{9D8B030D-6E8A-4147-A177-3AD203B41FA5}">
                      <a16:colId xmlns="" xmlns:a16="http://schemas.microsoft.com/office/drawing/2014/main" val="20007"/>
                    </a:ext>
                  </a:extLst>
                </a:gridCol>
                <a:gridCol w="1101336">
                  <a:extLst>
                    <a:ext uri="{9D8B030D-6E8A-4147-A177-3AD203B41FA5}">
                      <a16:colId xmlns="" xmlns:a16="http://schemas.microsoft.com/office/drawing/2014/main" val="20008"/>
                    </a:ext>
                  </a:extLst>
                </a:gridCol>
              </a:tblGrid>
              <a:tr h="642557">
                <a:tc gridSpan="6">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a:ln>
                          <a:noFill/>
                        </a:ln>
                        <a:solidFill>
                          <a:srgbClr val="FFFFFF"/>
                        </a:solidFill>
                        <a:effectLst/>
                        <a:latin typeface="Arial" panose="020B0604020202020204" pitchFamily="34" charset="0"/>
                        <a:cs typeface="Arial" panose="020B0604020202020204" pitchFamily="34" charset="0"/>
                      </a:endParaRPr>
                    </a:p>
                  </a:txBody>
                  <a:tcPr marT="45694" marB="45694"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9BBB59"/>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2">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PT"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Giá cả sản xuất chung </a:t>
                      </a:r>
                      <a:endParaRPr kumimoji="0" lang="en-US"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endParaRPr>
                    </a:p>
                  </a:txBody>
                  <a:tcPr marT="45694" marB="45694"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9BBB59"/>
                    </a:solidFill>
                  </a:tcPr>
                </a:tc>
                <a:tc hMerge="1">
                  <a:txBody>
                    <a:bodyPr/>
                    <a:lstStyle/>
                    <a:p>
                      <a:endParaRPr lang="en-US"/>
                    </a:p>
                  </a:txBody>
                  <a:tcPr/>
                </a:tc>
                <a:tc rowSpan="2">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de-DE" sz="1800" b="0"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de-DE" sz="18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Địa tô chênh </a:t>
                      </a:r>
                    </a:p>
                    <a:p>
                      <a:pPr marL="0" marR="0" lvl="0" indent="0" algn="ctr" defTabSz="914400" rtl="0" eaLnBrk="1" fontAlgn="base" latinLnBrk="0" hangingPunct="1">
                        <a:lnSpc>
                          <a:spcPct val="100000"/>
                        </a:lnSpc>
                        <a:spcBef>
                          <a:spcPct val="0"/>
                        </a:spcBef>
                        <a:spcAft>
                          <a:spcPct val="0"/>
                        </a:spcAft>
                        <a:buClrTx/>
                        <a:buSzTx/>
                        <a:buFontTx/>
                        <a:buNone/>
                        <a:tabLst/>
                      </a:pPr>
                      <a:r>
                        <a:rPr kumimoji="0" lang="de-DE" sz="18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lệch </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694" marB="45694"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9BBB59"/>
                    </a:solidFill>
                  </a:tcPr>
                </a:tc>
                <a:extLst>
                  <a:ext uri="{0D108BD9-81ED-4DB2-BD59-A6C34878D82A}">
                    <a16:rowId xmlns="" xmlns:a16="http://schemas.microsoft.com/office/drawing/2014/main" val="10000"/>
                  </a:ext>
                </a:extLst>
              </a:tr>
              <a:tr h="928623">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1" i="0" u="none" strike="noStrike" cap="none" normalizeH="0" baseline="0" dirty="0" err="1">
                          <a:ln>
                            <a:noFill/>
                          </a:ln>
                          <a:solidFill>
                            <a:srgbClr val="002060"/>
                          </a:solidFill>
                          <a:effectLst/>
                          <a:latin typeface="Arial" panose="020B0604020202020204" pitchFamily="34" charset="0"/>
                          <a:cs typeface="Arial" panose="020B0604020202020204" pitchFamily="34" charset="0"/>
                        </a:rPr>
                        <a:t>Loại</a:t>
                      </a: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
                      </a:r>
                      <a:b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br>
                      <a:r>
                        <a:rPr kumimoji="0" lang="en-US" sz="1800" b="1" i="0" u="none" strike="noStrike" cap="none" normalizeH="0" baseline="0" dirty="0" err="1">
                          <a:ln>
                            <a:noFill/>
                          </a:ln>
                          <a:solidFill>
                            <a:srgbClr val="002060"/>
                          </a:solidFill>
                          <a:effectLst/>
                          <a:latin typeface="Arial" panose="020B0604020202020204" pitchFamily="34" charset="0"/>
                          <a:cs typeface="Arial" panose="020B0604020202020204" pitchFamily="34" charset="0"/>
                        </a:rPr>
                        <a:t>ruộng</a:t>
                      </a: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Lần</a:t>
                      </a:r>
                      <a:b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b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đầu tư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Tư bản </a:t>
                      </a:r>
                    </a:p>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đầu tư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P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Sản lượng </a:t>
                      </a:r>
                    </a:p>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(tạ)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nb-NO"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Giá cả SX cá biệt 1 tạ</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1 </a:t>
                      </a:r>
                      <a:r>
                        <a:rPr kumimoji="0" lang="en-US" sz="1800" b="1" i="0" u="none" strike="noStrike" cap="none" normalizeH="0" baseline="0" dirty="0" err="1">
                          <a:ln>
                            <a:noFill/>
                          </a:ln>
                          <a:solidFill>
                            <a:srgbClr val="002060"/>
                          </a:solidFill>
                          <a:effectLst/>
                          <a:latin typeface="Arial" panose="020B0604020202020204" pitchFamily="34" charset="0"/>
                          <a:cs typeface="Arial" panose="020B0604020202020204" pitchFamily="34" charset="0"/>
                        </a:rPr>
                        <a:t>tạ</a:t>
                      </a: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 Tổng sản lượng </a:t>
                      </a:r>
                    </a:p>
                  </a:txBody>
                  <a:tcPr marL="18415" marR="18415" marT="0" marB="0" anchor="ctr" horzOverflow="overflow">
                    <a:lnL w="127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vMerge="1">
                  <a:txBody>
                    <a:bodyPr/>
                    <a:lstStyle/>
                    <a:p>
                      <a:endParaRPr lang="en-US"/>
                    </a:p>
                  </a:txBody>
                  <a:tcPr/>
                </a:tc>
                <a:extLst>
                  <a:ext uri="{0D108BD9-81ED-4DB2-BD59-A6C34878D82A}">
                    <a16:rowId xmlns="" xmlns:a16="http://schemas.microsoft.com/office/drawing/2014/main" val="10001"/>
                  </a:ext>
                </a:extLst>
              </a:tr>
              <a:tr h="642557">
                <a:tc rowSpan="3">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Cùng</a:t>
                      </a:r>
                      <a:endPar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một</a:t>
                      </a:r>
                      <a:endPar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thửa</a:t>
                      </a: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ruộng</a:t>
                      </a: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Thứ 1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4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extLst>
                  <a:ext uri="{0D108BD9-81ED-4DB2-BD59-A6C34878D82A}">
                    <a16:rowId xmlns="" xmlns:a16="http://schemas.microsoft.com/office/drawing/2014/main" val="10002"/>
                  </a:ext>
                </a:extLst>
              </a:tr>
              <a:tr h="642557">
                <a:tc vMerge="1">
                  <a:txBody>
                    <a:bodyPr/>
                    <a:lstStyle/>
                    <a:p>
                      <a:endParaRPr lang="en-US"/>
                    </a:p>
                  </a:txBody>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Thứ 2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6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180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60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extLst>
                  <a:ext uri="{0D108BD9-81ED-4DB2-BD59-A6C34878D82A}">
                    <a16:rowId xmlns="" xmlns:a16="http://schemas.microsoft.com/office/drawing/2014/main" val="10003"/>
                  </a:ext>
                </a:extLst>
              </a:tr>
              <a:tr h="642557">
                <a:tc vMerge="1">
                  <a:txBody>
                    <a:bodyPr/>
                    <a:lstStyle/>
                    <a:p>
                      <a:endParaRPr lang="en-US"/>
                    </a:p>
                  </a:txBody>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Thứ</a:t>
                      </a: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3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8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15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240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120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extLst>
                  <a:ext uri="{0D108BD9-81ED-4DB2-BD59-A6C34878D82A}">
                    <a16:rowId xmlns="" xmlns:a16="http://schemas.microsoft.com/office/drawing/2014/main" val="10004"/>
                  </a:ext>
                </a:extLst>
              </a:tr>
            </a:tbl>
          </a:graphicData>
        </a:graphic>
      </p:graphicFrame>
      <p:sp>
        <p:nvSpPr>
          <p:cNvPr id="35" name="Google Shape;323;p26">
            <a:extLst>
              <a:ext uri="{FF2B5EF4-FFF2-40B4-BE49-F238E27FC236}">
                <a16:creationId xmlns="" xmlns:a16="http://schemas.microsoft.com/office/drawing/2014/main" id="{CE6C9B30-8392-4FB0-A882-5884F581FAB3}"/>
              </a:ext>
            </a:extLst>
          </p:cNvPr>
          <p:cNvSpPr/>
          <p:nvPr/>
        </p:nvSpPr>
        <p:spPr>
          <a:xfrm>
            <a:off x="10755086" y="0"/>
            <a:ext cx="1436914" cy="934132"/>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CC0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36" name="Google Shape;323;p26">
            <a:extLst>
              <a:ext uri="{FF2B5EF4-FFF2-40B4-BE49-F238E27FC236}">
                <a16:creationId xmlns="" xmlns:a16="http://schemas.microsoft.com/office/drawing/2014/main" id="{2F940ADA-89CF-4DA4-8C97-88F2ED57CAE5}"/>
              </a:ext>
            </a:extLst>
          </p:cNvPr>
          <p:cNvSpPr/>
          <p:nvPr/>
        </p:nvSpPr>
        <p:spPr>
          <a:xfrm rot="10800000">
            <a:off x="-1" y="5923868"/>
            <a:ext cx="1340489" cy="934132"/>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CC0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pic>
        <p:nvPicPr>
          <p:cNvPr id="7" name="Picture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18471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528" fill="hold" grpId="0" nodeType="clickEffect">
                                  <p:stCondLst>
                                    <p:cond delay="0"/>
                                  </p:stCondLst>
                                  <p:childTnLst>
                                    <p:set>
                                      <p:cBhvr>
                                        <p:cTn id="12" dur="1" fill="hold">
                                          <p:stCondLst>
                                            <p:cond delay="0"/>
                                          </p:stCondLst>
                                        </p:cTn>
                                        <p:tgtEl>
                                          <p:spTgt spid="32">
                                            <p:txEl>
                                              <p:pRg st="0" end="0"/>
                                            </p:txEl>
                                          </p:spTgt>
                                        </p:tgtEl>
                                        <p:attrNameLst>
                                          <p:attrName>style.visibility</p:attrName>
                                        </p:attrNameLst>
                                      </p:cBhvr>
                                      <p:to>
                                        <p:strVal val="visible"/>
                                      </p:to>
                                    </p:set>
                                    <p:anim calcmode="lin" valueType="num">
                                      <p:cBhvr>
                                        <p:cTn id="1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14" dur="500" fill="hold"/>
                                        <p:tgtEl>
                                          <p:spTgt spid="32">
                                            <p:txEl>
                                              <p:pRg st="0" end="0"/>
                                            </p:txEl>
                                          </p:spTgt>
                                        </p:tgtEl>
                                        <p:attrNameLst>
                                          <p:attrName>ppt_h</p:attrName>
                                        </p:attrNameLst>
                                      </p:cBhvr>
                                      <p:tavLst>
                                        <p:tav tm="0">
                                          <p:val>
                                            <p:fltVal val="0"/>
                                          </p:val>
                                        </p:tav>
                                        <p:tav tm="100000">
                                          <p:val>
                                            <p:strVal val="#ppt_h"/>
                                          </p:val>
                                        </p:tav>
                                      </p:tavLst>
                                    </p:anim>
                                    <p:anim calcmode="lin" valueType="num">
                                      <p:cBhvr>
                                        <p:cTn id="15" dur="500" fill="hold"/>
                                        <p:tgtEl>
                                          <p:spTgt spid="32">
                                            <p:txEl>
                                              <p:pRg st="0" end="0"/>
                                            </p:txEl>
                                          </p:spTgt>
                                        </p:tgtEl>
                                        <p:attrNameLst>
                                          <p:attrName>ppt_x</p:attrName>
                                        </p:attrNameLst>
                                      </p:cBhvr>
                                      <p:tavLst>
                                        <p:tav tm="0">
                                          <p:val>
                                            <p:fltVal val="0.5"/>
                                          </p:val>
                                        </p:tav>
                                        <p:tav tm="100000">
                                          <p:val>
                                            <p:strVal val="#ppt_x"/>
                                          </p:val>
                                        </p:tav>
                                      </p:tavLst>
                                    </p:anim>
                                    <p:anim calcmode="lin" valueType="num">
                                      <p:cBhvr>
                                        <p:cTn id="16" dur="500" fill="hold"/>
                                        <p:tgtEl>
                                          <p:spTgt spid="32">
                                            <p:txEl>
                                              <p:pRg st="0" end="0"/>
                                            </p:txEl>
                                          </p:spTgt>
                                        </p:tgtEl>
                                        <p:attrNameLst>
                                          <p:attrName>ppt_y</p:attrName>
                                        </p:attrNameLst>
                                      </p:cBhvr>
                                      <p:tavLst>
                                        <p:tav tm="0">
                                          <p:val>
                                            <p:fltVal val="0.5"/>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3" presetClass="entr" presetSubtype="528" fill="hold" grpId="0"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p:cTn id="21" dur="500" fill="hold"/>
                                        <p:tgtEl>
                                          <p:spTgt spid="32">
                                            <p:txEl>
                                              <p:pRg st="1" end="1"/>
                                            </p:txEl>
                                          </p:spTgt>
                                        </p:tgtEl>
                                        <p:attrNameLst>
                                          <p:attrName>ppt_w</p:attrName>
                                        </p:attrNameLst>
                                      </p:cBhvr>
                                      <p:tavLst>
                                        <p:tav tm="0">
                                          <p:val>
                                            <p:fltVal val="0"/>
                                          </p:val>
                                        </p:tav>
                                        <p:tav tm="100000">
                                          <p:val>
                                            <p:strVal val="#ppt_w"/>
                                          </p:val>
                                        </p:tav>
                                      </p:tavLst>
                                    </p:anim>
                                    <p:anim calcmode="lin" valueType="num">
                                      <p:cBhvr>
                                        <p:cTn id="22" dur="500" fill="hold"/>
                                        <p:tgtEl>
                                          <p:spTgt spid="32">
                                            <p:txEl>
                                              <p:pRg st="1" end="1"/>
                                            </p:txEl>
                                          </p:spTgt>
                                        </p:tgtEl>
                                        <p:attrNameLst>
                                          <p:attrName>ppt_h</p:attrName>
                                        </p:attrNameLst>
                                      </p:cBhvr>
                                      <p:tavLst>
                                        <p:tav tm="0">
                                          <p:val>
                                            <p:fltVal val="0"/>
                                          </p:val>
                                        </p:tav>
                                        <p:tav tm="100000">
                                          <p:val>
                                            <p:strVal val="#ppt_h"/>
                                          </p:val>
                                        </p:tav>
                                      </p:tavLst>
                                    </p:anim>
                                    <p:anim calcmode="lin" valueType="num">
                                      <p:cBhvr>
                                        <p:cTn id="23" dur="500" fill="hold"/>
                                        <p:tgtEl>
                                          <p:spTgt spid="32">
                                            <p:txEl>
                                              <p:pRg st="1" end="1"/>
                                            </p:txEl>
                                          </p:spTgt>
                                        </p:tgtEl>
                                        <p:attrNameLst>
                                          <p:attrName>ppt_x</p:attrName>
                                        </p:attrNameLst>
                                      </p:cBhvr>
                                      <p:tavLst>
                                        <p:tav tm="0">
                                          <p:val>
                                            <p:fltVal val="0.5"/>
                                          </p:val>
                                        </p:tav>
                                        <p:tav tm="100000">
                                          <p:val>
                                            <p:strVal val="#ppt_x"/>
                                          </p:val>
                                        </p:tav>
                                      </p:tavLst>
                                    </p:anim>
                                    <p:anim calcmode="lin" valueType="num">
                                      <p:cBhvr>
                                        <p:cTn id="24" dur="500" fill="hold"/>
                                        <p:tgtEl>
                                          <p:spTgt spid="32">
                                            <p:txEl>
                                              <p:pRg st="1" end="1"/>
                                            </p:txEl>
                                          </p:spTgt>
                                        </p:tgtEl>
                                        <p:attrNameLst>
                                          <p:attrName>ppt_y</p:attrName>
                                        </p:attrNameLst>
                                      </p:cBhvr>
                                      <p:tavLst>
                                        <p:tav tm="0">
                                          <p:val>
                                            <p:fltVal val="0.5"/>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3" presetClass="entr" presetSubtype="528" fill="hold" nodeType="click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p:cTn id="29" dur="500" fill="hold"/>
                                        <p:tgtEl>
                                          <p:spTgt spid="34"/>
                                        </p:tgtEl>
                                        <p:attrNameLst>
                                          <p:attrName>ppt_w</p:attrName>
                                        </p:attrNameLst>
                                      </p:cBhvr>
                                      <p:tavLst>
                                        <p:tav tm="0">
                                          <p:val>
                                            <p:fltVal val="0"/>
                                          </p:val>
                                        </p:tav>
                                        <p:tav tm="100000">
                                          <p:val>
                                            <p:strVal val="#ppt_w"/>
                                          </p:val>
                                        </p:tav>
                                      </p:tavLst>
                                    </p:anim>
                                    <p:anim calcmode="lin" valueType="num">
                                      <p:cBhvr>
                                        <p:cTn id="30" dur="500" fill="hold"/>
                                        <p:tgtEl>
                                          <p:spTgt spid="34"/>
                                        </p:tgtEl>
                                        <p:attrNameLst>
                                          <p:attrName>ppt_h</p:attrName>
                                        </p:attrNameLst>
                                      </p:cBhvr>
                                      <p:tavLst>
                                        <p:tav tm="0">
                                          <p:val>
                                            <p:fltVal val="0"/>
                                          </p:val>
                                        </p:tav>
                                        <p:tav tm="100000">
                                          <p:val>
                                            <p:strVal val="#ppt_h"/>
                                          </p:val>
                                        </p:tav>
                                      </p:tavLst>
                                    </p:anim>
                                    <p:anim calcmode="lin" valueType="num">
                                      <p:cBhvr>
                                        <p:cTn id="31" dur="500" fill="hold"/>
                                        <p:tgtEl>
                                          <p:spTgt spid="34"/>
                                        </p:tgtEl>
                                        <p:attrNameLst>
                                          <p:attrName>ppt_x</p:attrName>
                                        </p:attrNameLst>
                                      </p:cBhvr>
                                      <p:tavLst>
                                        <p:tav tm="0">
                                          <p:val>
                                            <p:fltVal val="0.5"/>
                                          </p:val>
                                        </p:tav>
                                        <p:tav tm="100000">
                                          <p:val>
                                            <p:strVal val="#ppt_x"/>
                                          </p:val>
                                        </p:tav>
                                      </p:tavLst>
                                    </p:anim>
                                    <p:anim calcmode="lin" valueType="num">
                                      <p:cBhvr>
                                        <p:cTn id="32" dur="500" fill="hold"/>
                                        <p:tgtEl>
                                          <p:spTgt spid="3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2" grpId="0" build="p"/>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1" name="Freeform 3"/>
          <p:cNvSpPr>
            <a:spLocks/>
          </p:cNvSpPr>
          <p:nvPr/>
        </p:nvSpPr>
        <p:spPr bwMode="gray">
          <a:xfrm>
            <a:off x="560840" y="1935431"/>
            <a:ext cx="8748258" cy="2731819"/>
          </a:xfrm>
          <a:custGeom>
            <a:avLst/>
            <a:gdLst/>
            <a:ahLst/>
            <a:cxnLst>
              <a:cxn ang="0">
                <a:pos x="0" y="1440"/>
              </a:cxn>
              <a:cxn ang="0">
                <a:pos x="0" y="1488"/>
              </a:cxn>
              <a:cxn ang="0">
                <a:pos x="1152" y="1488"/>
              </a:cxn>
              <a:cxn ang="0">
                <a:pos x="1392" y="1008"/>
              </a:cxn>
              <a:cxn ang="0">
                <a:pos x="2544" y="1008"/>
              </a:cxn>
              <a:cxn ang="0">
                <a:pos x="2832" y="528"/>
              </a:cxn>
              <a:cxn ang="0">
                <a:pos x="3984" y="528"/>
              </a:cxn>
              <a:cxn ang="0">
                <a:pos x="4272" y="48"/>
              </a:cxn>
              <a:cxn ang="0">
                <a:pos x="5424" y="48"/>
              </a:cxn>
              <a:cxn ang="0">
                <a:pos x="5424" y="0"/>
              </a:cxn>
              <a:cxn ang="0">
                <a:pos x="4272" y="0"/>
              </a:cxn>
              <a:cxn ang="0">
                <a:pos x="3984" y="480"/>
              </a:cxn>
              <a:cxn ang="0">
                <a:pos x="2832" y="480"/>
              </a:cxn>
              <a:cxn ang="0">
                <a:pos x="2544" y="960"/>
              </a:cxn>
              <a:cxn ang="0">
                <a:pos x="1392" y="960"/>
              </a:cxn>
              <a:cxn ang="0">
                <a:pos x="1152" y="1440"/>
              </a:cxn>
              <a:cxn ang="0">
                <a:pos x="0" y="1440"/>
              </a:cxn>
            </a:cxnLst>
            <a:rect l="0" t="0" r="r" b="b"/>
            <a:pathLst>
              <a:path w="5424" h="1488">
                <a:moveTo>
                  <a:pt x="0" y="1440"/>
                </a:moveTo>
                <a:lnTo>
                  <a:pt x="0" y="1488"/>
                </a:lnTo>
                <a:lnTo>
                  <a:pt x="1152" y="1488"/>
                </a:lnTo>
                <a:lnTo>
                  <a:pt x="1392" y="1008"/>
                </a:lnTo>
                <a:lnTo>
                  <a:pt x="2544" y="1008"/>
                </a:lnTo>
                <a:lnTo>
                  <a:pt x="2832" y="528"/>
                </a:lnTo>
                <a:lnTo>
                  <a:pt x="3984" y="528"/>
                </a:lnTo>
                <a:lnTo>
                  <a:pt x="4272" y="48"/>
                </a:lnTo>
                <a:lnTo>
                  <a:pt x="5424" y="48"/>
                </a:lnTo>
                <a:lnTo>
                  <a:pt x="5424" y="0"/>
                </a:lnTo>
                <a:lnTo>
                  <a:pt x="4272" y="0"/>
                </a:lnTo>
                <a:lnTo>
                  <a:pt x="3984" y="480"/>
                </a:lnTo>
                <a:lnTo>
                  <a:pt x="2832" y="480"/>
                </a:lnTo>
                <a:lnTo>
                  <a:pt x="2544" y="960"/>
                </a:lnTo>
                <a:lnTo>
                  <a:pt x="1392" y="960"/>
                </a:lnTo>
                <a:lnTo>
                  <a:pt x="1152" y="1440"/>
                </a:lnTo>
                <a:lnTo>
                  <a:pt x="0" y="1440"/>
                </a:lnTo>
                <a:close/>
              </a:path>
            </a:pathLst>
          </a:custGeom>
          <a:solidFill>
            <a:schemeClr val="accent1"/>
          </a:solidFill>
          <a:ln w="9525">
            <a:noFill/>
            <a:round/>
            <a:headEnd/>
            <a:tailEnd/>
          </a:ln>
          <a:effectLst/>
          <a:scene3d>
            <a:camera prst="legacyPerspectiveTop"/>
            <a:lightRig rig="legacyNormal3" dir="r"/>
          </a:scene3d>
          <a:sp3d extrusionH="1801800" prstMaterial="legacyPlastic">
            <a:bevelT w="13500" h="13500" prst="angle"/>
            <a:bevelB w="13500" h="13500" prst="angle"/>
            <a:extrusionClr>
              <a:schemeClr val="accent1"/>
            </a:extrusionClr>
          </a:sp3d>
        </p:spPr>
        <p:txBody>
          <a:bodyP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7652" name="Group 4"/>
          <p:cNvGrpSpPr>
            <a:grpSpLocks/>
          </p:cNvGrpSpPr>
          <p:nvPr/>
        </p:nvGrpSpPr>
        <p:grpSpPr bwMode="auto">
          <a:xfrm>
            <a:off x="1125991" y="3394076"/>
            <a:ext cx="1239583" cy="1044575"/>
            <a:chOff x="482" y="1851"/>
            <a:chExt cx="860" cy="796"/>
          </a:xfrm>
        </p:grpSpPr>
        <p:sp>
          <p:nvSpPr>
            <p:cNvPr id="27653" name="Freeform 5"/>
            <p:cNvSpPr>
              <a:spLocks/>
            </p:cNvSpPr>
            <p:nvPr/>
          </p:nvSpPr>
          <p:spPr bwMode="gray">
            <a:xfrm>
              <a:off x="567" y="2464"/>
              <a:ext cx="335" cy="173"/>
            </a:xfrm>
            <a:custGeom>
              <a:avLst/>
              <a:gdLst/>
              <a:ahLst/>
              <a:cxnLst>
                <a:cxn ang="0">
                  <a:pos x="0" y="166"/>
                </a:cxn>
                <a:cxn ang="0">
                  <a:pos x="58" y="173"/>
                </a:cxn>
                <a:cxn ang="0">
                  <a:pos x="297" y="32"/>
                </a:cxn>
                <a:cxn ang="0">
                  <a:pos x="289" y="8"/>
                </a:cxn>
                <a:cxn ang="0">
                  <a:pos x="223" y="26"/>
                </a:cxn>
                <a:cxn ang="0">
                  <a:pos x="0" y="166"/>
                </a:cxn>
              </a:cxnLst>
              <a:rect l="0" t="0" r="r" b="b"/>
              <a:pathLst>
                <a:path w="335" h="173">
                  <a:moveTo>
                    <a:pt x="0" y="166"/>
                  </a:moveTo>
                  <a:lnTo>
                    <a:pt x="58" y="173"/>
                  </a:lnTo>
                  <a:lnTo>
                    <a:pt x="297" y="32"/>
                  </a:lnTo>
                  <a:cubicBezTo>
                    <a:pt x="335" y="5"/>
                    <a:pt x="301" y="9"/>
                    <a:pt x="289" y="8"/>
                  </a:cubicBezTo>
                  <a:cubicBezTo>
                    <a:pt x="277" y="7"/>
                    <a:pt x="271" y="0"/>
                    <a:pt x="223" y="26"/>
                  </a:cubicBezTo>
                  <a:lnTo>
                    <a:pt x="0" y="166"/>
                  </a:lnTo>
                  <a:close/>
                </a:path>
              </a:pathLst>
            </a:custGeom>
            <a:gradFill rotWithShape="1">
              <a:gsLst>
                <a:gs pos="0">
                  <a:srgbClr val="1C1C1C">
                    <a:gamma/>
                    <a:shade val="85882"/>
                    <a:invGamma/>
                    <a:alpha val="0"/>
                  </a:srgbClr>
                </a:gs>
                <a:gs pos="100000">
                  <a:srgbClr val="1C1C1C"/>
                </a:gs>
              </a:gsLst>
              <a:lin ang="5400000" scaled="1"/>
            </a:gradFill>
            <a:ln w="9525">
              <a:noFill/>
              <a:round/>
              <a:headEnd/>
              <a:tailEnd/>
            </a:ln>
            <a:effec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4" name="Freeform 6"/>
            <p:cNvSpPr>
              <a:spLocks/>
            </p:cNvSpPr>
            <p:nvPr/>
          </p:nvSpPr>
          <p:spPr bwMode="gray">
            <a:xfrm>
              <a:off x="797" y="2401"/>
              <a:ext cx="367" cy="170"/>
            </a:xfrm>
            <a:custGeom>
              <a:avLst/>
              <a:gdLst/>
              <a:ahLst/>
              <a:cxnLst>
                <a:cxn ang="0">
                  <a:pos x="0" y="158"/>
                </a:cxn>
                <a:cxn ang="0">
                  <a:pos x="80" y="170"/>
                </a:cxn>
                <a:cxn ang="0">
                  <a:pos x="332" y="37"/>
                </a:cxn>
                <a:cxn ang="0">
                  <a:pos x="292" y="1"/>
                </a:cxn>
                <a:cxn ang="0">
                  <a:pos x="230" y="29"/>
                </a:cxn>
                <a:cxn ang="0">
                  <a:pos x="0" y="158"/>
                </a:cxn>
              </a:cxnLst>
              <a:rect l="0" t="0" r="r" b="b"/>
              <a:pathLst>
                <a:path w="367" h="170">
                  <a:moveTo>
                    <a:pt x="0" y="158"/>
                  </a:moveTo>
                  <a:lnTo>
                    <a:pt x="80" y="170"/>
                  </a:lnTo>
                  <a:lnTo>
                    <a:pt x="332" y="37"/>
                  </a:lnTo>
                  <a:cubicBezTo>
                    <a:pt x="367" y="9"/>
                    <a:pt x="309" y="2"/>
                    <a:pt x="292" y="1"/>
                  </a:cubicBezTo>
                  <a:cubicBezTo>
                    <a:pt x="280" y="0"/>
                    <a:pt x="279" y="3"/>
                    <a:pt x="230" y="29"/>
                  </a:cubicBezTo>
                  <a:lnTo>
                    <a:pt x="0" y="158"/>
                  </a:lnTo>
                  <a:close/>
                </a:path>
              </a:pathLst>
            </a:custGeom>
            <a:gradFill rotWithShape="1">
              <a:gsLst>
                <a:gs pos="0">
                  <a:srgbClr val="1C1C1C">
                    <a:gamma/>
                    <a:shade val="85882"/>
                    <a:invGamma/>
                    <a:alpha val="0"/>
                  </a:srgbClr>
                </a:gs>
                <a:gs pos="100000">
                  <a:srgbClr val="1C1C1C"/>
                </a:gs>
              </a:gsLst>
              <a:lin ang="5400000" scaled="1"/>
            </a:gradFill>
            <a:ln w="9525">
              <a:noFill/>
              <a:round/>
              <a:headEnd/>
              <a:tailEnd/>
            </a:ln>
            <a:effec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5" name="Freeform 7"/>
            <p:cNvSpPr>
              <a:spLocks/>
            </p:cNvSpPr>
            <p:nvPr/>
          </p:nvSpPr>
          <p:spPr bwMode="gray">
            <a:xfrm>
              <a:off x="1035" y="2504"/>
              <a:ext cx="307" cy="143"/>
            </a:xfrm>
            <a:custGeom>
              <a:avLst/>
              <a:gdLst/>
              <a:ahLst/>
              <a:cxnLst>
                <a:cxn ang="0">
                  <a:pos x="0" y="134"/>
                </a:cxn>
                <a:cxn ang="0">
                  <a:pos x="66" y="143"/>
                </a:cxn>
                <a:cxn ang="0">
                  <a:pos x="282" y="35"/>
                </a:cxn>
                <a:cxn ang="0">
                  <a:pos x="219" y="17"/>
                </a:cxn>
                <a:cxn ang="0">
                  <a:pos x="0" y="134"/>
                </a:cxn>
              </a:cxnLst>
              <a:rect l="0" t="0" r="r" b="b"/>
              <a:pathLst>
                <a:path w="307" h="143">
                  <a:moveTo>
                    <a:pt x="0" y="134"/>
                  </a:moveTo>
                  <a:lnTo>
                    <a:pt x="66" y="143"/>
                  </a:lnTo>
                  <a:lnTo>
                    <a:pt x="282" y="35"/>
                  </a:lnTo>
                  <a:cubicBezTo>
                    <a:pt x="307" y="14"/>
                    <a:pt x="266" y="0"/>
                    <a:pt x="219" y="17"/>
                  </a:cubicBezTo>
                  <a:lnTo>
                    <a:pt x="0" y="134"/>
                  </a:lnTo>
                  <a:close/>
                </a:path>
              </a:pathLst>
            </a:custGeom>
            <a:gradFill rotWithShape="1">
              <a:gsLst>
                <a:gs pos="0">
                  <a:srgbClr val="1C1C1C">
                    <a:gamma/>
                    <a:shade val="85882"/>
                    <a:invGamma/>
                    <a:alpha val="0"/>
                  </a:srgbClr>
                </a:gs>
                <a:gs pos="100000">
                  <a:srgbClr val="1C1C1C"/>
                </a:gs>
              </a:gsLst>
              <a:lin ang="5400000" scaled="1"/>
            </a:gradFill>
            <a:ln w="9525">
              <a:noFill/>
              <a:round/>
              <a:headEnd/>
              <a:tailEnd/>
            </a:ln>
            <a:effec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6" name="Freeform 8"/>
            <p:cNvSpPr>
              <a:spLocks/>
            </p:cNvSpPr>
            <p:nvPr/>
          </p:nvSpPr>
          <p:spPr bwMode="gray">
            <a:xfrm>
              <a:off x="482" y="2066"/>
              <a:ext cx="224" cy="569"/>
            </a:xfrm>
            <a:custGeom>
              <a:avLst/>
              <a:gdLst/>
              <a:ahLst/>
              <a:cxnLst>
                <a:cxn ang="0">
                  <a:pos x="103" y="101"/>
                </a:cxn>
                <a:cxn ang="0">
                  <a:pos x="74" y="50"/>
                </a:cxn>
                <a:cxn ang="0">
                  <a:pos x="121" y="1"/>
                </a:cxn>
                <a:cxn ang="0">
                  <a:pos x="171" y="52"/>
                </a:cxn>
                <a:cxn ang="0">
                  <a:pos x="135" y="101"/>
                </a:cxn>
                <a:cxn ang="0">
                  <a:pos x="134" y="124"/>
                </a:cxn>
                <a:cxn ang="0">
                  <a:pos x="209" y="145"/>
                </a:cxn>
                <a:cxn ang="0">
                  <a:pos x="221" y="204"/>
                </a:cxn>
                <a:cxn ang="0">
                  <a:pos x="218" y="321"/>
                </a:cxn>
                <a:cxn ang="0">
                  <a:pos x="209" y="365"/>
                </a:cxn>
                <a:cxn ang="0">
                  <a:pos x="196" y="308"/>
                </a:cxn>
                <a:cxn ang="0">
                  <a:pos x="187" y="202"/>
                </a:cxn>
                <a:cxn ang="0">
                  <a:pos x="170" y="321"/>
                </a:cxn>
                <a:cxn ang="0">
                  <a:pos x="144" y="569"/>
                </a:cxn>
                <a:cxn ang="0">
                  <a:pos x="78" y="565"/>
                </a:cxn>
                <a:cxn ang="0">
                  <a:pos x="50" y="325"/>
                </a:cxn>
                <a:cxn ang="0">
                  <a:pos x="33" y="208"/>
                </a:cxn>
                <a:cxn ang="0">
                  <a:pos x="25" y="310"/>
                </a:cxn>
                <a:cxn ang="0">
                  <a:pos x="12" y="365"/>
                </a:cxn>
                <a:cxn ang="0">
                  <a:pos x="1" y="305"/>
                </a:cxn>
                <a:cxn ang="0">
                  <a:pos x="7" y="184"/>
                </a:cxn>
                <a:cxn ang="0">
                  <a:pos x="23" y="140"/>
                </a:cxn>
                <a:cxn ang="0">
                  <a:pos x="102" y="124"/>
                </a:cxn>
                <a:cxn ang="0">
                  <a:pos x="103" y="101"/>
                </a:cxn>
              </a:cxnLst>
              <a:rect l="0" t="0" r="r" b="b"/>
              <a:pathLst>
                <a:path w="224" h="569">
                  <a:moveTo>
                    <a:pt x="103" y="101"/>
                  </a:moveTo>
                  <a:cubicBezTo>
                    <a:pt x="87" y="94"/>
                    <a:pt x="75" y="75"/>
                    <a:pt x="74" y="50"/>
                  </a:cubicBezTo>
                  <a:cubicBezTo>
                    <a:pt x="72" y="26"/>
                    <a:pt x="90" y="0"/>
                    <a:pt x="121" y="1"/>
                  </a:cubicBezTo>
                  <a:cubicBezTo>
                    <a:pt x="152" y="2"/>
                    <a:pt x="172" y="18"/>
                    <a:pt x="171" y="52"/>
                  </a:cubicBezTo>
                  <a:cubicBezTo>
                    <a:pt x="170" y="85"/>
                    <a:pt x="151" y="96"/>
                    <a:pt x="135" y="101"/>
                  </a:cubicBezTo>
                  <a:cubicBezTo>
                    <a:pt x="132" y="111"/>
                    <a:pt x="132" y="118"/>
                    <a:pt x="134" y="124"/>
                  </a:cubicBezTo>
                  <a:cubicBezTo>
                    <a:pt x="151" y="131"/>
                    <a:pt x="194" y="132"/>
                    <a:pt x="209" y="145"/>
                  </a:cubicBezTo>
                  <a:cubicBezTo>
                    <a:pt x="224" y="156"/>
                    <a:pt x="219" y="175"/>
                    <a:pt x="221" y="204"/>
                  </a:cubicBezTo>
                  <a:lnTo>
                    <a:pt x="218" y="321"/>
                  </a:lnTo>
                  <a:cubicBezTo>
                    <a:pt x="216" y="348"/>
                    <a:pt x="212" y="367"/>
                    <a:pt x="209" y="365"/>
                  </a:cubicBezTo>
                  <a:cubicBezTo>
                    <a:pt x="199" y="370"/>
                    <a:pt x="200" y="335"/>
                    <a:pt x="196" y="308"/>
                  </a:cubicBezTo>
                  <a:lnTo>
                    <a:pt x="187" y="202"/>
                  </a:lnTo>
                  <a:cubicBezTo>
                    <a:pt x="182" y="204"/>
                    <a:pt x="177" y="260"/>
                    <a:pt x="170" y="321"/>
                  </a:cubicBezTo>
                  <a:lnTo>
                    <a:pt x="144" y="569"/>
                  </a:lnTo>
                  <a:lnTo>
                    <a:pt x="78" y="565"/>
                  </a:lnTo>
                  <a:lnTo>
                    <a:pt x="50" y="325"/>
                  </a:lnTo>
                  <a:cubicBezTo>
                    <a:pt x="39" y="255"/>
                    <a:pt x="37" y="211"/>
                    <a:pt x="33" y="208"/>
                  </a:cubicBezTo>
                  <a:lnTo>
                    <a:pt x="25" y="310"/>
                  </a:lnTo>
                  <a:cubicBezTo>
                    <a:pt x="22" y="336"/>
                    <a:pt x="16" y="366"/>
                    <a:pt x="12" y="365"/>
                  </a:cubicBezTo>
                  <a:cubicBezTo>
                    <a:pt x="4" y="365"/>
                    <a:pt x="2" y="335"/>
                    <a:pt x="1" y="305"/>
                  </a:cubicBezTo>
                  <a:cubicBezTo>
                    <a:pt x="0" y="275"/>
                    <a:pt x="3" y="212"/>
                    <a:pt x="7" y="184"/>
                  </a:cubicBezTo>
                  <a:cubicBezTo>
                    <a:pt x="12" y="157"/>
                    <a:pt x="7" y="150"/>
                    <a:pt x="23" y="140"/>
                  </a:cubicBezTo>
                  <a:cubicBezTo>
                    <a:pt x="39" y="131"/>
                    <a:pt x="89" y="131"/>
                    <a:pt x="102" y="124"/>
                  </a:cubicBezTo>
                  <a:cubicBezTo>
                    <a:pt x="106" y="120"/>
                    <a:pt x="108" y="108"/>
                    <a:pt x="103" y="101"/>
                  </a:cubicBezTo>
                  <a:close/>
                </a:path>
              </a:pathLst>
            </a:custGeom>
            <a:gradFill rotWithShape="1">
              <a:gsLst>
                <a:gs pos="0">
                  <a:srgbClr val="FFFFFF"/>
                </a:gs>
                <a:gs pos="100000">
                  <a:srgbClr val="FFFFFF">
                    <a:gamma/>
                    <a:shade val="46275"/>
                    <a:invGamma/>
                  </a:srgbClr>
                </a:gs>
              </a:gsLst>
              <a:lin ang="5400000" scaled="1"/>
            </a:gradFill>
            <a:ln w="9525">
              <a:noFill/>
              <a:round/>
              <a:headEnd/>
              <a:tailEnd/>
            </a:ln>
            <a:effectLst/>
            <a:scene3d>
              <a:camera prst="legacyPerspectiveTopRight">
                <a:rot lat="0" lon="900000" rev="0"/>
              </a:camera>
              <a:lightRig rig="legacyFlat1" dir="t"/>
            </a:scene3d>
            <a:sp3d extrusionH="36500" prstMaterial="legacyMetal">
              <a:bevelT w="13500" h="13500" prst="angle"/>
              <a:bevelB w="13500" h="13500" prst="angle"/>
              <a:extrusionClr>
                <a:srgbClr val="333333"/>
              </a:extrusionClr>
            </a:sp3d>
          </p:spPr>
          <p:txBody>
            <a:bodyP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7" name="Freeform 9"/>
            <p:cNvSpPr>
              <a:spLocks/>
            </p:cNvSpPr>
            <p:nvPr/>
          </p:nvSpPr>
          <p:spPr bwMode="gray">
            <a:xfrm>
              <a:off x="698" y="1851"/>
              <a:ext cx="282" cy="716"/>
            </a:xfrm>
            <a:custGeom>
              <a:avLst/>
              <a:gdLst/>
              <a:ahLst/>
              <a:cxnLst>
                <a:cxn ang="0">
                  <a:pos x="103" y="101"/>
                </a:cxn>
                <a:cxn ang="0">
                  <a:pos x="74" y="50"/>
                </a:cxn>
                <a:cxn ang="0">
                  <a:pos x="121" y="1"/>
                </a:cxn>
                <a:cxn ang="0">
                  <a:pos x="171" y="52"/>
                </a:cxn>
                <a:cxn ang="0">
                  <a:pos x="135" y="101"/>
                </a:cxn>
                <a:cxn ang="0">
                  <a:pos x="134" y="124"/>
                </a:cxn>
                <a:cxn ang="0">
                  <a:pos x="209" y="145"/>
                </a:cxn>
                <a:cxn ang="0">
                  <a:pos x="221" y="204"/>
                </a:cxn>
                <a:cxn ang="0">
                  <a:pos x="218" y="321"/>
                </a:cxn>
                <a:cxn ang="0">
                  <a:pos x="209" y="365"/>
                </a:cxn>
                <a:cxn ang="0">
                  <a:pos x="196" y="308"/>
                </a:cxn>
                <a:cxn ang="0">
                  <a:pos x="187" y="202"/>
                </a:cxn>
                <a:cxn ang="0">
                  <a:pos x="170" y="321"/>
                </a:cxn>
                <a:cxn ang="0">
                  <a:pos x="144" y="569"/>
                </a:cxn>
                <a:cxn ang="0">
                  <a:pos x="78" y="565"/>
                </a:cxn>
                <a:cxn ang="0">
                  <a:pos x="50" y="325"/>
                </a:cxn>
                <a:cxn ang="0">
                  <a:pos x="33" y="208"/>
                </a:cxn>
                <a:cxn ang="0">
                  <a:pos x="25" y="310"/>
                </a:cxn>
                <a:cxn ang="0">
                  <a:pos x="12" y="365"/>
                </a:cxn>
                <a:cxn ang="0">
                  <a:pos x="1" y="305"/>
                </a:cxn>
                <a:cxn ang="0">
                  <a:pos x="7" y="184"/>
                </a:cxn>
                <a:cxn ang="0">
                  <a:pos x="23" y="140"/>
                </a:cxn>
                <a:cxn ang="0">
                  <a:pos x="102" y="124"/>
                </a:cxn>
                <a:cxn ang="0">
                  <a:pos x="103" y="101"/>
                </a:cxn>
              </a:cxnLst>
              <a:rect l="0" t="0" r="r" b="b"/>
              <a:pathLst>
                <a:path w="224" h="569">
                  <a:moveTo>
                    <a:pt x="103" y="101"/>
                  </a:moveTo>
                  <a:cubicBezTo>
                    <a:pt x="87" y="94"/>
                    <a:pt x="75" y="75"/>
                    <a:pt x="74" y="50"/>
                  </a:cubicBezTo>
                  <a:cubicBezTo>
                    <a:pt x="72" y="26"/>
                    <a:pt x="90" y="0"/>
                    <a:pt x="121" y="1"/>
                  </a:cubicBezTo>
                  <a:cubicBezTo>
                    <a:pt x="152" y="2"/>
                    <a:pt x="172" y="18"/>
                    <a:pt x="171" y="52"/>
                  </a:cubicBezTo>
                  <a:cubicBezTo>
                    <a:pt x="170" y="85"/>
                    <a:pt x="151" y="96"/>
                    <a:pt x="135" y="101"/>
                  </a:cubicBezTo>
                  <a:cubicBezTo>
                    <a:pt x="132" y="111"/>
                    <a:pt x="132" y="118"/>
                    <a:pt x="134" y="124"/>
                  </a:cubicBezTo>
                  <a:cubicBezTo>
                    <a:pt x="151" y="131"/>
                    <a:pt x="194" y="132"/>
                    <a:pt x="209" y="145"/>
                  </a:cubicBezTo>
                  <a:cubicBezTo>
                    <a:pt x="224" y="156"/>
                    <a:pt x="219" y="175"/>
                    <a:pt x="221" y="204"/>
                  </a:cubicBezTo>
                  <a:lnTo>
                    <a:pt x="218" y="321"/>
                  </a:lnTo>
                  <a:cubicBezTo>
                    <a:pt x="216" y="348"/>
                    <a:pt x="212" y="367"/>
                    <a:pt x="209" y="365"/>
                  </a:cubicBezTo>
                  <a:cubicBezTo>
                    <a:pt x="199" y="370"/>
                    <a:pt x="200" y="335"/>
                    <a:pt x="196" y="308"/>
                  </a:cubicBezTo>
                  <a:lnTo>
                    <a:pt x="187" y="202"/>
                  </a:lnTo>
                  <a:cubicBezTo>
                    <a:pt x="182" y="204"/>
                    <a:pt x="177" y="260"/>
                    <a:pt x="170" y="321"/>
                  </a:cubicBezTo>
                  <a:lnTo>
                    <a:pt x="144" y="569"/>
                  </a:lnTo>
                  <a:lnTo>
                    <a:pt x="78" y="565"/>
                  </a:lnTo>
                  <a:lnTo>
                    <a:pt x="50" y="325"/>
                  </a:lnTo>
                  <a:cubicBezTo>
                    <a:pt x="39" y="255"/>
                    <a:pt x="37" y="211"/>
                    <a:pt x="33" y="208"/>
                  </a:cubicBezTo>
                  <a:lnTo>
                    <a:pt x="25" y="310"/>
                  </a:lnTo>
                  <a:cubicBezTo>
                    <a:pt x="22" y="336"/>
                    <a:pt x="16" y="366"/>
                    <a:pt x="12" y="365"/>
                  </a:cubicBezTo>
                  <a:cubicBezTo>
                    <a:pt x="4" y="365"/>
                    <a:pt x="2" y="335"/>
                    <a:pt x="1" y="305"/>
                  </a:cubicBezTo>
                  <a:cubicBezTo>
                    <a:pt x="0" y="275"/>
                    <a:pt x="3" y="212"/>
                    <a:pt x="7" y="184"/>
                  </a:cubicBezTo>
                  <a:cubicBezTo>
                    <a:pt x="12" y="157"/>
                    <a:pt x="7" y="150"/>
                    <a:pt x="23" y="140"/>
                  </a:cubicBezTo>
                  <a:cubicBezTo>
                    <a:pt x="39" y="131"/>
                    <a:pt x="89" y="131"/>
                    <a:pt x="102" y="124"/>
                  </a:cubicBezTo>
                  <a:cubicBezTo>
                    <a:pt x="106" y="120"/>
                    <a:pt x="108" y="108"/>
                    <a:pt x="103" y="101"/>
                  </a:cubicBezTo>
                  <a:close/>
                </a:path>
              </a:pathLst>
            </a:custGeom>
            <a:gradFill rotWithShape="1">
              <a:gsLst>
                <a:gs pos="0">
                  <a:srgbClr val="FFFFFF"/>
                </a:gs>
                <a:gs pos="100000">
                  <a:srgbClr val="FFFFFF">
                    <a:gamma/>
                    <a:shade val="46275"/>
                    <a:invGamma/>
                  </a:srgbClr>
                </a:gs>
              </a:gsLst>
              <a:lin ang="5400000" scaled="1"/>
            </a:gradFill>
            <a:ln w="9525">
              <a:noFill/>
              <a:round/>
              <a:headEnd/>
              <a:tailEnd/>
            </a:ln>
            <a:effectLst/>
            <a:scene3d>
              <a:camera prst="legacyPerspectiveTopRight">
                <a:rot lat="0" lon="900000" rev="0"/>
              </a:camera>
              <a:lightRig rig="legacyFlat1" dir="t"/>
            </a:scene3d>
            <a:sp3d extrusionH="36500" prstMaterial="legacyMetal">
              <a:bevelT w="13500" h="13500" prst="angle"/>
              <a:bevelB w="13500" h="13500" prst="angle"/>
              <a:extrusionClr>
                <a:srgbClr val="333333"/>
              </a:extrusionClr>
            </a:sp3d>
          </p:spPr>
          <p:txBody>
            <a:bodyP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8" name="Freeform 10"/>
            <p:cNvSpPr>
              <a:spLocks/>
            </p:cNvSpPr>
            <p:nvPr/>
          </p:nvSpPr>
          <p:spPr bwMode="gray">
            <a:xfrm>
              <a:off x="956" y="2078"/>
              <a:ext cx="224" cy="569"/>
            </a:xfrm>
            <a:custGeom>
              <a:avLst/>
              <a:gdLst/>
              <a:ahLst/>
              <a:cxnLst>
                <a:cxn ang="0">
                  <a:pos x="103" y="101"/>
                </a:cxn>
                <a:cxn ang="0">
                  <a:pos x="74" y="50"/>
                </a:cxn>
                <a:cxn ang="0">
                  <a:pos x="121" y="1"/>
                </a:cxn>
                <a:cxn ang="0">
                  <a:pos x="171" y="52"/>
                </a:cxn>
                <a:cxn ang="0">
                  <a:pos x="135" y="101"/>
                </a:cxn>
                <a:cxn ang="0">
                  <a:pos x="134" y="124"/>
                </a:cxn>
                <a:cxn ang="0">
                  <a:pos x="209" y="145"/>
                </a:cxn>
                <a:cxn ang="0">
                  <a:pos x="221" y="204"/>
                </a:cxn>
                <a:cxn ang="0">
                  <a:pos x="218" y="321"/>
                </a:cxn>
                <a:cxn ang="0">
                  <a:pos x="209" y="365"/>
                </a:cxn>
                <a:cxn ang="0">
                  <a:pos x="196" y="308"/>
                </a:cxn>
                <a:cxn ang="0">
                  <a:pos x="187" y="202"/>
                </a:cxn>
                <a:cxn ang="0">
                  <a:pos x="170" y="321"/>
                </a:cxn>
                <a:cxn ang="0">
                  <a:pos x="144" y="569"/>
                </a:cxn>
                <a:cxn ang="0">
                  <a:pos x="78" y="565"/>
                </a:cxn>
                <a:cxn ang="0">
                  <a:pos x="50" y="325"/>
                </a:cxn>
                <a:cxn ang="0">
                  <a:pos x="33" y="208"/>
                </a:cxn>
                <a:cxn ang="0">
                  <a:pos x="25" y="310"/>
                </a:cxn>
                <a:cxn ang="0">
                  <a:pos x="12" y="365"/>
                </a:cxn>
                <a:cxn ang="0">
                  <a:pos x="1" y="305"/>
                </a:cxn>
                <a:cxn ang="0">
                  <a:pos x="7" y="184"/>
                </a:cxn>
                <a:cxn ang="0">
                  <a:pos x="23" y="140"/>
                </a:cxn>
                <a:cxn ang="0">
                  <a:pos x="102" y="124"/>
                </a:cxn>
                <a:cxn ang="0">
                  <a:pos x="103" y="101"/>
                </a:cxn>
              </a:cxnLst>
              <a:rect l="0" t="0" r="r" b="b"/>
              <a:pathLst>
                <a:path w="224" h="569">
                  <a:moveTo>
                    <a:pt x="103" y="101"/>
                  </a:moveTo>
                  <a:cubicBezTo>
                    <a:pt x="87" y="94"/>
                    <a:pt x="75" y="75"/>
                    <a:pt x="74" y="50"/>
                  </a:cubicBezTo>
                  <a:cubicBezTo>
                    <a:pt x="72" y="26"/>
                    <a:pt x="90" y="0"/>
                    <a:pt x="121" y="1"/>
                  </a:cubicBezTo>
                  <a:cubicBezTo>
                    <a:pt x="152" y="2"/>
                    <a:pt x="172" y="18"/>
                    <a:pt x="171" y="52"/>
                  </a:cubicBezTo>
                  <a:cubicBezTo>
                    <a:pt x="170" y="85"/>
                    <a:pt x="151" y="96"/>
                    <a:pt x="135" y="101"/>
                  </a:cubicBezTo>
                  <a:cubicBezTo>
                    <a:pt x="132" y="111"/>
                    <a:pt x="132" y="118"/>
                    <a:pt x="134" y="124"/>
                  </a:cubicBezTo>
                  <a:cubicBezTo>
                    <a:pt x="151" y="131"/>
                    <a:pt x="194" y="132"/>
                    <a:pt x="209" y="145"/>
                  </a:cubicBezTo>
                  <a:cubicBezTo>
                    <a:pt x="224" y="156"/>
                    <a:pt x="219" y="175"/>
                    <a:pt x="221" y="204"/>
                  </a:cubicBezTo>
                  <a:lnTo>
                    <a:pt x="218" y="321"/>
                  </a:lnTo>
                  <a:cubicBezTo>
                    <a:pt x="216" y="348"/>
                    <a:pt x="212" y="367"/>
                    <a:pt x="209" y="365"/>
                  </a:cubicBezTo>
                  <a:cubicBezTo>
                    <a:pt x="199" y="370"/>
                    <a:pt x="200" y="335"/>
                    <a:pt x="196" y="308"/>
                  </a:cubicBezTo>
                  <a:lnTo>
                    <a:pt x="187" y="202"/>
                  </a:lnTo>
                  <a:cubicBezTo>
                    <a:pt x="182" y="204"/>
                    <a:pt x="177" y="260"/>
                    <a:pt x="170" y="321"/>
                  </a:cubicBezTo>
                  <a:lnTo>
                    <a:pt x="144" y="569"/>
                  </a:lnTo>
                  <a:lnTo>
                    <a:pt x="78" y="565"/>
                  </a:lnTo>
                  <a:lnTo>
                    <a:pt x="50" y="325"/>
                  </a:lnTo>
                  <a:cubicBezTo>
                    <a:pt x="39" y="255"/>
                    <a:pt x="37" y="211"/>
                    <a:pt x="33" y="208"/>
                  </a:cubicBezTo>
                  <a:lnTo>
                    <a:pt x="25" y="310"/>
                  </a:lnTo>
                  <a:cubicBezTo>
                    <a:pt x="22" y="336"/>
                    <a:pt x="16" y="366"/>
                    <a:pt x="12" y="365"/>
                  </a:cubicBezTo>
                  <a:cubicBezTo>
                    <a:pt x="4" y="365"/>
                    <a:pt x="2" y="335"/>
                    <a:pt x="1" y="305"/>
                  </a:cubicBezTo>
                  <a:cubicBezTo>
                    <a:pt x="0" y="275"/>
                    <a:pt x="3" y="212"/>
                    <a:pt x="7" y="184"/>
                  </a:cubicBezTo>
                  <a:cubicBezTo>
                    <a:pt x="12" y="157"/>
                    <a:pt x="7" y="150"/>
                    <a:pt x="23" y="140"/>
                  </a:cubicBezTo>
                  <a:cubicBezTo>
                    <a:pt x="39" y="131"/>
                    <a:pt x="89" y="131"/>
                    <a:pt x="102" y="124"/>
                  </a:cubicBezTo>
                  <a:cubicBezTo>
                    <a:pt x="106" y="120"/>
                    <a:pt x="108" y="108"/>
                    <a:pt x="103" y="101"/>
                  </a:cubicBezTo>
                  <a:close/>
                </a:path>
              </a:pathLst>
            </a:custGeom>
            <a:gradFill rotWithShape="1">
              <a:gsLst>
                <a:gs pos="0">
                  <a:srgbClr val="FFFFFF"/>
                </a:gs>
                <a:gs pos="100000">
                  <a:srgbClr val="FFFFFF">
                    <a:gamma/>
                    <a:shade val="46275"/>
                    <a:invGamma/>
                  </a:srgbClr>
                </a:gs>
              </a:gsLst>
              <a:lin ang="5400000" scaled="1"/>
            </a:gradFill>
            <a:ln w="9525">
              <a:noFill/>
              <a:round/>
              <a:headEnd/>
              <a:tailEnd/>
            </a:ln>
            <a:effectLst/>
            <a:scene3d>
              <a:camera prst="legacyPerspectiveTopRight">
                <a:rot lat="0" lon="900000" rev="0"/>
              </a:camera>
              <a:lightRig rig="legacyFlat1" dir="t"/>
            </a:scene3d>
            <a:sp3d extrusionH="36500" prstMaterial="legacyMetal">
              <a:bevelT w="13500" h="13500" prst="angle"/>
              <a:bevelB w="13500" h="13500" prst="angle"/>
              <a:extrusionClr>
                <a:srgbClr val="333333"/>
              </a:extrusionClr>
            </a:sp3d>
          </p:spPr>
          <p:txBody>
            <a:bodyP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pic>
        <p:nvPicPr>
          <p:cNvPr id="27659" name="Picture 11" descr="161"/>
          <p:cNvPicPr>
            <a:picLocks noChangeAspect="1" noChangeArrowheads="1"/>
          </p:cNvPicPr>
          <p:nvPr/>
        </p:nvPicPr>
        <p:blipFill>
          <a:blip r:embed="rId2" cstate="print"/>
          <a:srcRect/>
          <a:stretch>
            <a:fillRect/>
          </a:stretch>
        </p:blipFill>
        <p:spPr bwMode="auto">
          <a:xfrm>
            <a:off x="7072764" y="1270000"/>
            <a:ext cx="874999" cy="800100"/>
          </a:xfrm>
          <a:prstGeom prst="rect">
            <a:avLst/>
          </a:prstGeom>
          <a:noFill/>
        </p:spPr>
      </p:pic>
      <p:pic>
        <p:nvPicPr>
          <p:cNvPr id="27660" name="Picture 12" descr="232"/>
          <p:cNvPicPr>
            <a:picLocks noChangeAspect="1" noChangeArrowheads="1"/>
          </p:cNvPicPr>
          <p:nvPr/>
        </p:nvPicPr>
        <p:blipFill>
          <a:blip r:embed="rId3" cstate="print"/>
          <a:srcRect/>
          <a:stretch>
            <a:fillRect/>
          </a:stretch>
        </p:blipFill>
        <p:spPr bwMode="auto">
          <a:xfrm>
            <a:off x="5020127" y="2017714"/>
            <a:ext cx="1161458" cy="928687"/>
          </a:xfrm>
          <a:prstGeom prst="rect">
            <a:avLst/>
          </a:prstGeom>
          <a:noFill/>
        </p:spPr>
      </p:pic>
      <p:pic>
        <p:nvPicPr>
          <p:cNvPr id="27661" name="Picture 13" descr="133"/>
          <p:cNvPicPr>
            <a:picLocks noChangeAspect="1" noChangeArrowheads="1"/>
          </p:cNvPicPr>
          <p:nvPr/>
        </p:nvPicPr>
        <p:blipFill>
          <a:blip r:embed="rId4" cstate="print"/>
          <a:srcRect/>
          <a:stretch>
            <a:fillRect/>
          </a:stretch>
        </p:blipFill>
        <p:spPr bwMode="auto">
          <a:xfrm>
            <a:off x="3113541" y="2544764"/>
            <a:ext cx="1112846" cy="1158875"/>
          </a:xfrm>
          <a:prstGeom prst="rect">
            <a:avLst/>
          </a:prstGeom>
          <a:noFill/>
          <a:effectLst/>
        </p:spPr>
      </p:pic>
      <p:grpSp>
        <p:nvGrpSpPr>
          <p:cNvPr id="27662" name="Group 14"/>
          <p:cNvGrpSpPr>
            <a:grpSpLocks/>
          </p:cNvGrpSpPr>
          <p:nvPr/>
        </p:nvGrpSpPr>
        <p:grpSpPr bwMode="auto">
          <a:xfrm>
            <a:off x="517424" y="4700155"/>
            <a:ext cx="1977430" cy="314325"/>
            <a:chOff x="406" y="980"/>
            <a:chExt cx="2330" cy="294"/>
          </a:xfrm>
        </p:grpSpPr>
        <p:sp>
          <p:nvSpPr>
            <p:cNvPr id="27663" name="AutoShape 15"/>
            <p:cNvSpPr>
              <a:spLocks noChangeArrowheads="1"/>
            </p:cNvSpPr>
            <p:nvPr/>
          </p:nvSpPr>
          <p:spPr bwMode="gray">
            <a:xfrm>
              <a:off x="406" y="980"/>
              <a:ext cx="2330" cy="294"/>
            </a:xfrm>
            <a:prstGeom prst="roundRect">
              <a:avLst>
                <a:gd name="adj" fmla="val 50000"/>
              </a:avLst>
            </a:prstGeom>
            <a:gradFill rotWithShape="1">
              <a:gsLst>
                <a:gs pos="0">
                  <a:srgbClr val="B68A1C"/>
                </a:gs>
                <a:gs pos="50000">
                  <a:srgbClr val="B68A1C">
                    <a:gamma/>
                    <a:tint val="72941"/>
                    <a:invGamma/>
                  </a:srgbClr>
                </a:gs>
                <a:gs pos="100000">
                  <a:srgbClr val="B68A1C"/>
                </a:gs>
              </a:gsLst>
              <a:lin ang="0" scaled="1"/>
            </a:gradFill>
            <a:ln w="12700">
              <a:noFill/>
              <a:round/>
              <a:headEnd/>
              <a:tailEnd/>
            </a:ln>
            <a:effectLst>
              <a:outerShdw dist="35921" dir="2700000" algn="ctr" rotWithShape="0">
                <a:srgbClr val="080808">
                  <a:alpha val="50000"/>
                </a:srgbClr>
              </a:outerShdw>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64" name="AutoShape 16"/>
            <p:cNvSpPr>
              <a:spLocks noChangeArrowheads="1"/>
            </p:cNvSpPr>
            <p:nvPr/>
          </p:nvSpPr>
          <p:spPr bwMode="gray">
            <a:xfrm flipH="1">
              <a:off x="2620" y="1005"/>
              <a:ext cx="104" cy="246"/>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65" name="AutoShape 17"/>
            <p:cNvSpPr>
              <a:spLocks noChangeArrowheads="1"/>
            </p:cNvSpPr>
            <p:nvPr/>
          </p:nvSpPr>
          <p:spPr bwMode="gray">
            <a:xfrm>
              <a:off x="420" y="1006"/>
              <a:ext cx="104" cy="242"/>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7672" name="Group 24"/>
          <p:cNvGrpSpPr>
            <a:grpSpLocks/>
          </p:cNvGrpSpPr>
          <p:nvPr/>
        </p:nvGrpSpPr>
        <p:grpSpPr bwMode="auto">
          <a:xfrm>
            <a:off x="2859113" y="3781075"/>
            <a:ext cx="1977430" cy="312737"/>
            <a:chOff x="406" y="980"/>
            <a:chExt cx="2330" cy="294"/>
          </a:xfrm>
        </p:grpSpPr>
        <p:sp>
          <p:nvSpPr>
            <p:cNvPr id="27673" name="AutoShape 25"/>
            <p:cNvSpPr>
              <a:spLocks noChangeArrowheads="1"/>
            </p:cNvSpPr>
            <p:nvPr/>
          </p:nvSpPr>
          <p:spPr bwMode="gray">
            <a:xfrm>
              <a:off x="406" y="980"/>
              <a:ext cx="2330" cy="294"/>
            </a:xfrm>
            <a:prstGeom prst="roundRect">
              <a:avLst>
                <a:gd name="adj" fmla="val 50000"/>
              </a:avLst>
            </a:prstGeom>
            <a:gradFill rotWithShape="1">
              <a:gsLst>
                <a:gs pos="0">
                  <a:srgbClr val="B68A1C"/>
                </a:gs>
                <a:gs pos="50000">
                  <a:srgbClr val="B68A1C">
                    <a:gamma/>
                    <a:tint val="72941"/>
                    <a:invGamma/>
                  </a:srgbClr>
                </a:gs>
                <a:gs pos="100000">
                  <a:srgbClr val="B68A1C"/>
                </a:gs>
              </a:gsLst>
              <a:lin ang="0" scaled="1"/>
            </a:gradFill>
            <a:ln w="12700">
              <a:noFill/>
              <a:round/>
              <a:headEnd/>
              <a:tailEnd/>
            </a:ln>
            <a:effectLst>
              <a:outerShdw dist="35921" dir="2700000" algn="ctr" rotWithShape="0">
                <a:srgbClr val="080808">
                  <a:alpha val="50000"/>
                </a:srgbClr>
              </a:outerShdw>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74" name="AutoShape 26"/>
            <p:cNvSpPr>
              <a:spLocks noChangeArrowheads="1"/>
            </p:cNvSpPr>
            <p:nvPr/>
          </p:nvSpPr>
          <p:spPr bwMode="gray">
            <a:xfrm flipH="1">
              <a:off x="2620" y="1005"/>
              <a:ext cx="104" cy="246"/>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75" name="AutoShape 27"/>
            <p:cNvSpPr>
              <a:spLocks noChangeArrowheads="1"/>
            </p:cNvSpPr>
            <p:nvPr/>
          </p:nvSpPr>
          <p:spPr bwMode="gray">
            <a:xfrm>
              <a:off x="420" y="1006"/>
              <a:ext cx="104" cy="242"/>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7677" name="Group 29"/>
          <p:cNvGrpSpPr>
            <a:grpSpLocks/>
          </p:cNvGrpSpPr>
          <p:nvPr/>
        </p:nvGrpSpPr>
        <p:grpSpPr bwMode="auto">
          <a:xfrm>
            <a:off x="5095335" y="2888441"/>
            <a:ext cx="1977429" cy="314325"/>
            <a:chOff x="406" y="980"/>
            <a:chExt cx="2330" cy="294"/>
          </a:xfrm>
        </p:grpSpPr>
        <p:sp>
          <p:nvSpPr>
            <p:cNvPr id="27678" name="AutoShape 30"/>
            <p:cNvSpPr>
              <a:spLocks noChangeArrowheads="1"/>
            </p:cNvSpPr>
            <p:nvPr/>
          </p:nvSpPr>
          <p:spPr bwMode="gray">
            <a:xfrm>
              <a:off x="406" y="980"/>
              <a:ext cx="2330" cy="294"/>
            </a:xfrm>
            <a:prstGeom prst="roundRect">
              <a:avLst>
                <a:gd name="adj" fmla="val 50000"/>
              </a:avLst>
            </a:prstGeom>
            <a:gradFill rotWithShape="1">
              <a:gsLst>
                <a:gs pos="0">
                  <a:srgbClr val="B68A1C"/>
                </a:gs>
                <a:gs pos="50000">
                  <a:srgbClr val="B68A1C">
                    <a:gamma/>
                    <a:tint val="72941"/>
                    <a:invGamma/>
                  </a:srgbClr>
                </a:gs>
                <a:gs pos="100000">
                  <a:srgbClr val="B68A1C"/>
                </a:gs>
              </a:gsLst>
              <a:lin ang="0" scaled="1"/>
            </a:gradFill>
            <a:ln w="12700">
              <a:noFill/>
              <a:round/>
              <a:headEnd/>
              <a:tailEnd/>
            </a:ln>
            <a:effectLst>
              <a:outerShdw dist="35921" dir="2700000" algn="ctr" rotWithShape="0">
                <a:srgbClr val="080808">
                  <a:alpha val="50000"/>
                </a:srgbClr>
              </a:outerShdw>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79" name="AutoShape 31"/>
            <p:cNvSpPr>
              <a:spLocks noChangeArrowheads="1"/>
            </p:cNvSpPr>
            <p:nvPr/>
          </p:nvSpPr>
          <p:spPr bwMode="gray">
            <a:xfrm flipH="1">
              <a:off x="2620" y="1005"/>
              <a:ext cx="104" cy="246"/>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80" name="AutoShape 32"/>
            <p:cNvSpPr>
              <a:spLocks noChangeArrowheads="1"/>
            </p:cNvSpPr>
            <p:nvPr/>
          </p:nvSpPr>
          <p:spPr bwMode="gray">
            <a:xfrm>
              <a:off x="420" y="1006"/>
              <a:ext cx="104" cy="242"/>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7682" name="Group 34"/>
          <p:cNvGrpSpPr>
            <a:grpSpLocks/>
          </p:cNvGrpSpPr>
          <p:nvPr/>
        </p:nvGrpSpPr>
        <p:grpSpPr bwMode="auto">
          <a:xfrm>
            <a:off x="7510263" y="2037574"/>
            <a:ext cx="1977429" cy="314325"/>
            <a:chOff x="406" y="980"/>
            <a:chExt cx="2330" cy="294"/>
          </a:xfrm>
        </p:grpSpPr>
        <p:sp>
          <p:nvSpPr>
            <p:cNvPr id="27683" name="AutoShape 35"/>
            <p:cNvSpPr>
              <a:spLocks noChangeArrowheads="1"/>
            </p:cNvSpPr>
            <p:nvPr/>
          </p:nvSpPr>
          <p:spPr bwMode="gray">
            <a:xfrm>
              <a:off x="406" y="980"/>
              <a:ext cx="2330" cy="294"/>
            </a:xfrm>
            <a:prstGeom prst="roundRect">
              <a:avLst>
                <a:gd name="adj" fmla="val 50000"/>
              </a:avLst>
            </a:prstGeom>
            <a:gradFill rotWithShape="1">
              <a:gsLst>
                <a:gs pos="0">
                  <a:srgbClr val="B68A1C"/>
                </a:gs>
                <a:gs pos="50000">
                  <a:srgbClr val="B68A1C">
                    <a:gamma/>
                    <a:tint val="72941"/>
                    <a:invGamma/>
                  </a:srgbClr>
                </a:gs>
                <a:gs pos="100000">
                  <a:srgbClr val="B68A1C"/>
                </a:gs>
              </a:gsLst>
              <a:lin ang="0" scaled="1"/>
            </a:gradFill>
            <a:ln w="12700">
              <a:noFill/>
              <a:round/>
              <a:headEnd/>
              <a:tailEnd/>
            </a:ln>
            <a:effectLst>
              <a:outerShdw dist="35921" dir="2700000" algn="ctr" rotWithShape="0">
                <a:srgbClr val="080808">
                  <a:alpha val="50000"/>
                </a:srgbClr>
              </a:outerShdw>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84" name="AutoShape 36"/>
            <p:cNvSpPr>
              <a:spLocks noChangeArrowheads="1"/>
            </p:cNvSpPr>
            <p:nvPr/>
          </p:nvSpPr>
          <p:spPr bwMode="gray">
            <a:xfrm flipH="1">
              <a:off x="2620" y="1005"/>
              <a:ext cx="104" cy="246"/>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85" name="AutoShape 37"/>
            <p:cNvSpPr>
              <a:spLocks noChangeArrowheads="1"/>
            </p:cNvSpPr>
            <p:nvPr/>
          </p:nvSpPr>
          <p:spPr bwMode="gray">
            <a:xfrm>
              <a:off x="420" y="1006"/>
              <a:ext cx="104" cy="242"/>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pic>
        <p:nvPicPr>
          <p:cNvPr id="27687" name="Picture 39" descr="1"/>
          <p:cNvPicPr>
            <a:picLocks noChangeAspect="1" noChangeArrowheads="1"/>
          </p:cNvPicPr>
          <p:nvPr/>
        </p:nvPicPr>
        <p:blipFill>
          <a:blip r:embed="rId5" cstate="print"/>
          <a:srcRect b="28612"/>
          <a:stretch>
            <a:fillRect/>
          </a:stretch>
        </p:blipFill>
        <p:spPr bwMode="auto">
          <a:xfrm>
            <a:off x="9821133" y="4250995"/>
            <a:ext cx="2041525" cy="2286000"/>
          </a:xfrm>
          <a:prstGeom prst="rect">
            <a:avLst/>
          </a:prstGeom>
          <a:noFill/>
        </p:spPr>
      </p:pic>
      <p:sp>
        <p:nvSpPr>
          <p:cNvPr id="41" name="Rectangle 1">
            <a:extLst>
              <a:ext uri="{FF2B5EF4-FFF2-40B4-BE49-F238E27FC236}">
                <a16:creationId xmlns="" xmlns:a16="http://schemas.microsoft.com/office/drawing/2014/main" id="{53A2E178-BF77-445E-8D56-E6568EAB8CA7}"/>
              </a:ext>
            </a:extLst>
          </p:cNvPr>
          <p:cNvSpPr>
            <a:spLocks noChangeArrowheads="1"/>
          </p:cNvSpPr>
          <p:nvPr/>
        </p:nvSpPr>
        <p:spPr bwMode="auto">
          <a:xfrm>
            <a:off x="4226387" y="1114040"/>
            <a:ext cx="26933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Ø"/>
            </a:pPr>
            <a:r>
              <a:rPr lang="en-US" altLang="en-US" sz="2400" b="1" dirty="0" err="1">
                <a:solidFill>
                  <a:srgbClr val="FF0080"/>
                </a:solidFill>
                <a:cs typeface="Arial" panose="020B0604020202020204" pitchFamily="34" charset="0"/>
              </a:rPr>
              <a:t>Địa</a:t>
            </a:r>
            <a:r>
              <a:rPr lang="en-US" altLang="en-US" sz="2400" b="1" dirty="0">
                <a:solidFill>
                  <a:srgbClr val="FF0080"/>
                </a:solidFill>
                <a:cs typeface="Arial" panose="020B0604020202020204" pitchFamily="34" charset="0"/>
              </a:rPr>
              <a:t> </a:t>
            </a:r>
            <a:r>
              <a:rPr lang="en-US" altLang="en-US" sz="2400" b="1" dirty="0" err="1">
                <a:solidFill>
                  <a:srgbClr val="FF0080"/>
                </a:solidFill>
                <a:cs typeface="Arial" panose="020B0604020202020204" pitchFamily="34" charset="0"/>
              </a:rPr>
              <a:t>tô</a:t>
            </a:r>
            <a:r>
              <a:rPr lang="en-US" altLang="en-US" sz="2400" b="1" dirty="0">
                <a:solidFill>
                  <a:srgbClr val="FF0080"/>
                </a:solidFill>
                <a:cs typeface="Arial" panose="020B0604020202020204" pitchFamily="34" charset="0"/>
              </a:rPr>
              <a:t> </a:t>
            </a:r>
            <a:r>
              <a:rPr lang="en-US" altLang="en-US" sz="2400" b="1" dirty="0" err="1">
                <a:solidFill>
                  <a:srgbClr val="FF0080"/>
                </a:solidFill>
                <a:cs typeface="Arial" panose="020B0604020202020204" pitchFamily="34" charset="0"/>
              </a:rPr>
              <a:t>tuyệt</a:t>
            </a:r>
            <a:r>
              <a:rPr lang="en-US" altLang="en-US" sz="2400" b="1" dirty="0">
                <a:solidFill>
                  <a:srgbClr val="FF0080"/>
                </a:solidFill>
                <a:cs typeface="Arial" panose="020B0604020202020204" pitchFamily="34" charset="0"/>
              </a:rPr>
              <a:t> </a:t>
            </a:r>
            <a:r>
              <a:rPr lang="en-US" altLang="en-US" sz="2400" b="1" dirty="0" err="1">
                <a:solidFill>
                  <a:srgbClr val="FF0080"/>
                </a:solidFill>
                <a:cs typeface="Arial" panose="020B0604020202020204" pitchFamily="34" charset="0"/>
              </a:rPr>
              <a:t>đối</a:t>
            </a:r>
            <a:endParaRPr lang="en-US" altLang="en-US" sz="2400" b="1" dirty="0">
              <a:solidFill>
                <a:srgbClr val="FF0080"/>
              </a:solidFill>
              <a:cs typeface="Arial" panose="020B0604020202020204" pitchFamily="34" charset="0"/>
            </a:endParaRPr>
          </a:p>
        </p:txBody>
      </p:sp>
      <p:sp>
        <p:nvSpPr>
          <p:cNvPr id="43" name="Content Placeholder 2">
            <a:extLst>
              <a:ext uri="{FF2B5EF4-FFF2-40B4-BE49-F238E27FC236}">
                <a16:creationId xmlns="" xmlns:a16="http://schemas.microsoft.com/office/drawing/2014/main" id="{C1A366B6-9010-4977-AC18-6C804D717730}"/>
              </a:ext>
            </a:extLst>
          </p:cNvPr>
          <p:cNvSpPr>
            <a:spLocks/>
          </p:cNvSpPr>
          <p:nvPr/>
        </p:nvSpPr>
        <p:spPr bwMode="auto">
          <a:xfrm>
            <a:off x="7353913" y="2413782"/>
            <a:ext cx="4331023" cy="1255817"/>
          </a:xfrm>
          <a:prstGeom prst="rect">
            <a:avLst/>
          </a:prstGeom>
          <a:solidFill>
            <a:schemeClr val="bg1"/>
          </a:solidFill>
          <a:ln>
            <a:noFill/>
          </a:ln>
          <a:effectLst/>
        </p:spPr>
        <p:txBody>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buFontTx/>
              <a:buNone/>
              <a:defRPr/>
            </a:pPr>
            <a:r>
              <a:rPr lang="en-US" sz="1800" dirty="0">
                <a:solidFill>
                  <a:srgbClr val="002060"/>
                </a:solidFill>
              </a:rPr>
              <a:t>L</a:t>
            </a:r>
            <a:r>
              <a:rPr lang="vi-VN" sz="1800" dirty="0">
                <a:solidFill>
                  <a:srgbClr val="002060"/>
                </a:solidFill>
              </a:rPr>
              <a:t>à loại địa tô mà các nhà tư</a:t>
            </a:r>
            <a:r>
              <a:rPr lang="en-US" sz="1800" dirty="0">
                <a:solidFill>
                  <a:srgbClr val="002060"/>
                </a:solidFill>
              </a:rPr>
              <a:t> </a:t>
            </a:r>
            <a:r>
              <a:rPr lang="vi-VN" sz="1800" dirty="0">
                <a:solidFill>
                  <a:srgbClr val="002060"/>
                </a:solidFill>
              </a:rPr>
              <a:t>bản kinh doanh nông nghiệp tuyệt đối phải nộp cho địa chủ</a:t>
            </a:r>
            <a:r>
              <a:rPr lang="en-US" sz="1800" dirty="0">
                <a:solidFill>
                  <a:srgbClr val="002060"/>
                </a:solidFill>
              </a:rPr>
              <a:t>.</a:t>
            </a:r>
            <a:endParaRPr lang="en-US" sz="2000" dirty="0">
              <a:solidFill>
                <a:srgbClr val="A50021"/>
              </a:solidFill>
              <a:latin typeface="+mn-lt"/>
              <a:cs typeface="Times New Roman" panose="02020603050405020304" pitchFamily="18" charset="0"/>
            </a:endParaRPr>
          </a:p>
        </p:txBody>
      </p:sp>
      <p:sp>
        <p:nvSpPr>
          <p:cNvPr id="44" name="TextBox 43">
            <a:extLst>
              <a:ext uri="{FF2B5EF4-FFF2-40B4-BE49-F238E27FC236}">
                <a16:creationId xmlns="" xmlns:a16="http://schemas.microsoft.com/office/drawing/2014/main" id="{69791232-AFAE-4B5C-B6F8-8626F576B7E9}"/>
              </a:ext>
            </a:extLst>
          </p:cNvPr>
          <p:cNvSpPr txBox="1"/>
          <p:nvPr/>
        </p:nvSpPr>
        <p:spPr>
          <a:xfrm>
            <a:off x="5115810" y="3298384"/>
            <a:ext cx="6569126" cy="969496"/>
          </a:xfrm>
          <a:prstGeom prst="rect">
            <a:avLst/>
          </a:prstGeom>
          <a:solidFill>
            <a:schemeClr val="bg1"/>
          </a:solidFill>
        </p:spPr>
        <p:txBody>
          <a:bodyPr wrap="square">
            <a:spAutoFit/>
          </a:bodyPr>
          <a:lstStyle/>
          <a:p>
            <a:pPr algn="ctr">
              <a:defRPr/>
            </a:pPr>
            <a:r>
              <a:rPr lang="en-US" sz="1900" dirty="0">
                <a:solidFill>
                  <a:srgbClr val="CC6600"/>
                </a:solidFill>
                <a:latin typeface="Arial" panose="020B0604020202020204" pitchFamily="34" charset="0"/>
                <a:cs typeface="Times New Roman" panose="02020603050405020304" pitchFamily="18" charset="0"/>
              </a:rPr>
              <a:t>L</a:t>
            </a:r>
            <a:r>
              <a:rPr lang="vi-VN" sz="1900" dirty="0">
                <a:solidFill>
                  <a:srgbClr val="CC6600"/>
                </a:solidFill>
                <a:cs typeface="Times New Roman" panose="02020603050405020304" pitchFamily="18" charset="0"/>
              </a:rPr>
              <a:t>à số </a:t>
            </a:r>
            <a:r>
              <a:rPr lang="vi-VN" sz="1900" b="1" dirty="0">
                <a:cs typeface="Times New Roman" panose="02020603050405020304" pitchFamily="18" charset="0"/>
              </a:rPr>
              <a:t>lợi nhuận siêu ngạch dôi ra </a:t>
            </a:r>
            <a:r>
              <a:rPr lang="vi-VN" sz="1900" dirty="0">
                <a:solidFill>
                  <a:srgbClr val="CC6600"/>
                </a:solidFill>
                <a:cs typeface="Times New Roman" panose="02020603050405020304" pitchFamily="18" charset="0"/>
              </a:rPr>
              <a:t>ngoài lợi nhuận bình quân, hình thành nên bởi chênh lệch giữa giá trị nông sản với </a:t>
            </a:r>
            <a:r>
              <a:rPr lang="en-US" sz="1900" dirty="0">
                <a:solidFill>
                  <a:srgbClr val="CC6600"/>
                </a:solidFill>
                <a:latin typeface="Arial" panose="020B0604020202020204" pitchFamily="34" charset="0"/>
                <a:cs typeface="Times New Roman" panose="02020603050405020304" pitchFamily="18" charset="0"/>
              </a:rPr>
              <a:t>GCSX</a:t>
            </a:r>
            <a:r>
              <a:rPr lang="vi-VN" sz="1900" dirty="0">
                <a:solidFill>
                  <a:srgbClr val="CC6600"/>
                </a:solidFill>
                <a:cs typeface="Times New Roman" panose="02020603050405020304" pitchFamily="18" charset="0"/>
              </a:rPr>
              <a:t> chung của nông phẩm. </a:t>
            </a:r>
          </a:p>
        </p:txBody>
      </p:sp>
      <p:sp>
        <p:nvSpPr>
          <p:cNvPr id="45" name="Rectangle 44">
            <a:extLst>
              <a:ext uri="{FF2B5EF4-FFF2-40B4-BE49-F238E27FC236}">
                <a16:creationId xmlns="" xmlns:a16="http://schemas.microsoft.com/office/drawing/2014/main" id="{16AB4AF9-2AA1-40EE-8DAD-B521E1270781}"/>
              </a:ext>
            </a:extLst>
          </p:cNvPr>
          <p:cNvSpPr/>
          <p:nvPr/>
        </p:nvSpPr>
        <p:spPr>
          <a:xfrm>
            <a:off x="2667453" y="4285592"/>
            <a:ext cx="5852797" cy="646331"/>
          </a:xfrm>
          <a:prstGeom prst="rect">
            <a:avLst/>
          </a:prstGeom>
        </p:spPr>
        <p:txBody>
          <a:bodyPr wrap="square">
            <a:spAutoFit/>
          </a:bodyPr>
          <a:lstStyle/>
          <a:p>
            <a:pPr algn="ctr">
              <a:defRPr/>
            </a:pPr>
            <a:r>
              <a:rPr lang="vi-VN" kern="0" dirty="0">
                <a:solidFill>
                  <a:srgbClr val="006600"/>
                </a:solidFill>
                <a:cs typeface="Times New Roman" panose="02020603050405020304" pitchFamily="18" charset="0"/>
              </a:rPr>
              <a:t>Cơ sở của địa tô tuyệt đối là do </a:t>
            </a:r>
            <a:r>
              <a:rPr lang="vi-VN" b="1" kern="0" dirty="0">
                <a:solidFill>
                  <a:srgbClr val="C00000"/>
                </a:solidFill>
                <a:cs typeface="Times New Roman" panose="02020603050405020304" pitchFamily="18" charset="0"/>
              </a:rPr>
              <a:t>cấu tạo hữu cơ </a:t>
            </a:r>
            <a:r>
              <a:rPr lang="vi-VN" kern="0" dirty="0">
                <a:solidFill>
                  <a:srgbClr val="006600"/>
                </a:solidFill>
                <a:cs typeface="Times New Roman" panose="02020603050405020304" pitchFamily="18" charset="0"/>
              </a:rPr>
              <a:t>của tư bản trong nông nghiệp thấp hơn trong công nghiệp. </a:t>
            </a:r>
            <a:endParaRPr lang="en-US" i="1" kern="0" dirty="0">
              <a:solidFill>
                <a:srgbClr val="006600"/>
              </a:solidFill>
              <a:latin typeface="Times New Roman" panose="02020603050405020304" pitchFamily="18" charset="0"/>
              <a:cs typeface="Times New Roman" panose="02020603050405020304" pitchFamily="18" charset="0"/>
            </a:endParaRPr>
          </a:p>
        </p:txBody>
      </p:sp>
      <p:sp>
        <p:nvSpPr>
          <p:cNvPr id="46" name="TextBox 45">
            <a:extLst>
              <a:ext uri="{FF2B5EF4-FFF2-40B4-BE49-F238E27FC236}">
                <a16:creationId xmlns="" xmlns:a16="http://schemas.microsoft.com/office/drawing/2014/main" id="{B9FE0D24-BA69-4CC0-84FF-7C52B7DB7179}"/>
              </a:ext>
            </a:extLst>
          </p:cNvPr>
          <p:cNvSpPr txBox="1"/>
          <p:nvPr/>
        </p:nvSpPr>
        <p:spPr>
          <a:xfrm>
            <a:off x="669702" y="5399371"/>
            <a:ext cx="4402586" cy="646331"/>
          </a:xfrm>
          <a:prstGeom prst="rect">
            <a:avLst/>
          </a:prstGeom>
          <a:solidFill>
            <a:schemeClr val="bg1"/>
          </a:solid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latin typeface="Calibri"/>
                <a:ea typeface="+mn-ea"/>
                <a:cs typeface="Times New Roman" panose="02020603050405020304" pitchFamily="18" charset="0"/>
              </a:rPr>
              <a:t>N</a:t>
            </a:r>
            <a:r>
              <a:rPr kumimoji="0" lang="vi-VN" sz="1800" b="0" i="0" u="none" strike="noStrike" kern="0" cap="none" spc="0" normalizeH="0" baseline="0" noProof="0" dirty="0">
                <a:ln>
                  <a:noFill/>
                </a:ln>
                <a:effectLst/>
                <a:uLnTx/>
                <a:uFillTx/>
                <a:latin typeface="Arial" panose="020B0604020202020204" pitchFamily="34" charset="0"/>
                <a:ea typeface="+mn-ea"/>
                <a:cs typeface="Times New Roman" panose="02020603050405020304" pitchFamily="18" charset="0"/>
              </a:rPr>
              <a:t>guyên nhân tồn tại địa tô tuyệt đối là do </a:t>
            </a:r>
            <a:r>
              <a:rPr kumimoji="0" lang="vi-VN" sz="1800" b="1" i="0" u="none" strike="noStrike" kern="0" cap="none" spc="0" normalizeH="0" baseline="0" noProof="0" dirty="0">
                <a:ln>
                  <a:noFill/>
                </a:ln>
                <a:solidFill>
                  <a:srgbClr val="0070C0"/>
                </a:solidFill>
                <a:effectLst/>
                <a:uLnTx/>
                <a:uFillTx/>
                <a:latin typeface="Arial" panose="020B0604020202020204" pitchFamily="34" charset="0"/>
                <a:ea typeface="+mn-ea"/>
                <a:cs typeface="Times New Roman" panose="02020603050405020304" pitchFamily="18" charset="0"/>
              </a:rPr>
              <a:t>chế độ độc quyền sở hữu ruộng đất</a:t>
            </a:r>
          </a:p>
        </p:txBody>
      </p:sp>
      <p:pic>
        <p:nvPicPr>
          <p:cNvPr id="3074" name="Picture 2">
            <a:extLst>
              <a:ext uri="{FF2B5EF4-FFF2-40B4-BE49-F238E27FC236}">
                <a16:creationId xmlns="" xmlns:a16="http://schemas.microsoft.com/office/drawing/2014/main" id="{7DCC8003-60E8-4258-BBF6-60CC73069641}"/>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29341" y="325599"/>
            <a:ext cx="1779667" cy="1738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35"/>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25682092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7">
            <a:extLst>
              <a:ext uri="{FF2B5EF4-FFF2-40B4-BE49-F238E27FC236}">
                <a16:creationId xmlns="" xmlns:a16="http://schemas.microsoft.com/office/drawing/2014/main" id="{1EBC53AF-AEC1-40AC-AC3C-E9EA96488AF1}"/>
              </a:ext>
            </a:extLst>
          </p:cNvPr>
          <p:cNvSpPr/>
          <p:nvPr/>
        </p:nvSpPr>
        <p:spPr>
          <a:xfrm>
            <a:off x="4427780" y="1219200"/>
            <a:ext cx="2697283" cy="926875"/>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3200" b="1" dirty="0" err="1">
                <a:solidFill>
                  <a:srgbClr val="CC3300"/>
                </a:solidFill>
              </a:rPr>
              <a:t>Ví</a:t>
            </a:r>
            <a:r>
              <a:rPr lang="en-US" sz="3200" b="1" dirty="0">
                <a:solidFill>
                  <a:srgbClr val="CC3300"/>
                </a:solidFill>
              </a:rPr>
              <a:t> </a:t>
            </a:r>
            <a:r>
              <a:rPr lang="en-US" sz="3200" b="1" dirty="0" err="1">
                <a:solidFill>
                  <a:srgbClr val="CC3300"/>
                </a:solidFill>
              </a:rPr>
              <a:t>dụ</a:t>
            </a:r>
            <a:endParaRPr lang="en-US" sz="3200" b="1" dirty="0">
              <a:solidFill>
                <a:srgbClr val="CC3300"/>
              </a:solidFill>
            </a:endParaRPr>
          </a:p>
        </p:txBody>
      </p:sp>
      <p:sp>
        <p:nvSpPr>
          <p:cNvPr id="4" name="TextBox 3">
            <a:extLst>
              <a:ext uri="{FF2B5EF4-FFF2-40B4-BE49-F238E27FC236}">
                <a16:creationId xmlns="" xmlns:a16="http://schemas.microsoft.com/office/drawing/2014/main" id="{1E57D866-A88A-473A-8F87-309C987CB581}"/>
              </a:ext>
            </a:extLst>
          </p:cNvPr>
          <p:cNvSpPr txBox="1"/>
          <p:nvPr/>
        </p:nvSpPr>
        <p:spPr>
          <a:xfrm>
            <a:off x="936171" y="2372308"/>
            <a:ext cx="10319657" cy="4154984"/>
          </a:xfrm>
          <a:prstGeom prst="rect">
            <a:avLst/>
          </a:prstGeom>
          <a:noFill/>
          <a:ln>
            <a:solidFill>
              <a:schemeClr val="tx1"/>
            </a:solidFill>
          </a:ln>
        </p:spPr>
        <p:txBody>
          <a:bodyPr wrap="square">
            <a:spAutoFit/>
          </a:bodyPr>
          <a:lstStyle/>
          <a:p>
            <a:pPr algn="just">
              <a:defRPr/>
            </a:pPr>
            <a:r>
              <a:rPr lang="vi-VN" sz="2400" dirty="0">
                <a:cs typeface="Times New Roman" panose="02020603050405020304" pitchFamily="18" charset="0"/>
              </a:rPr>
              <a:t>Có hai tư bản trong nông nghiệp và trong công nghiệp đều là 100, cấu tạo hữu cơ tư bản trong nông nghiệp là 3/2, cấu tạo hữu cơ tư bản trong công nghiệp là 4/1. Giả sử m' = 100%, thì giá trị sản phẩm và giá trị thặng dư sản xuất ra trong từng lĩnh vực sẽ là: </a:t>
            </a:r>
            <a:endParaRPr lang="en-US" sz="2400" dirty="0">
              <a:cs typeface="Times New Roman" panose="02020603050405020304" pitchFamily="18" charset="0"/>
            </a:endParaRPr>
          </a:p>
          <a:p>
            <a:pPr algn="just">
              <a:defRPr/>
            </a:pPr>
            <a:endParaRPr lang="en-US" sz="2400" dirty="0">
              <a:cs typeface="Times New Roman" panose="02020603050405020304" pitchFamily="18" charset="0"/>
            </a:endParaRPr>
          </a:p>
          <a:p>
            <a:pPr algn="just">
              <a:defRPr/>
            </a:pPr>
            <a:r>
              <a:rPr lang="en-US" sz="2400" dirty="0">
                <a:solidFill>
                  <a:srgbClr val="7030A0"/>
                </a:solidFill>
                <a:latin typeface="Arial" panose="020B0604020202020204" pitchFamily="34" charset="0"/>
                <a:cs typeface="Arial" panose="020B0604020202020204" pitchFamily="34" charset="0"/>
              </a:rPr>
              <a:t>     T</a:t>
            </a:r>
            <a:r>
              <a:rPr lang="vi-VN" sz="2400" dirty="0">
                <a:solidFill>
                  <a:srgbClr val="7030A0"/>
                </a:solidFill>
                <a:latin typeface="Arial" panose="020B0604020202020204" pitchFamily="34" charset="0"/>
                <a:cs typeface="Arial" panose="020B0604020202020204" pitchFamily="34" charset="0"/>
              </a:rPr>
              <a:t>rong công nghiệp : 80c + 20v + 20m = 120 </a:t>
            </a:r>
          </a:p>
          <a:p>
            <a:pPr algn="just">
              <a:defRPr/>
            </a:pPr>
            <a:r>
              <a:rPr lang="en-US" sz="2400" dirty="0">
                <a:solidFill>
                  <a:srgbClr val="7030A0"/>
                </a:solidFill>
                <a:latin typeface="Arial" panose="020B0604020202020204" pitchFamily="34" charset="0"/>
                <a:cs typeface="Arial" panose="020B0604020202020204" pitchFamily="34" charset="0"/>
              </a:rPr>
              <a:t>     </a:t>
            </a:r>
            <a:r>
              <a:rPr lang="vi-VN" sz="2400" dirty="0">
                <a:solidFill>
                  <a:srgbClr val="7030A0"/>
                </a:solidFill>
                <a:latin typeface="Arial" panose="020B0604020202020204" pitchFamily="34" charset="0"/>
                <a:cs typeface="Arial" panose="020B0604020202020204" pitchFamily="34" charset="0"/>
              </a:rPr>
              <a:t>Trong nông nghiệp : 60c + 40v + 40m = 140 </a:t>
            </a:r>
            <a:endParaRPr lang="en-US" sz="2400" dirty="0">
              <a:solidFill>
                <a:srgbClr val="7030A0"/>
              </a:solidFill>
              <a:latin typeface="Arial" panose="020B0604020202020204" pitchFamily="34" charset="0"/>
              <a:cs typeface="Arial" panose="020B0604020202020204" pitchFamily="34" charset="0"/>
            </a:endParaRPr>
          </a:p>
          <a:p>
            <a:pPr algn="just">
              <a:defRPr/>
            </a:pPr>
            <a:endParaRPr lang="vi-VN" sz="2400" dirty="0">
              <a:cs typeface="Times New Roman" panose="02020603050405020304" pitchFamily="18" charset="0"/>
            </a:endParaRPr>
          </a:p>
          <a:p>
            <a:pPr algn="just">
              <a:defRPr/>
            </a:pPr>
            <a:r>
              <a:rPr lang="vi-VN" sz="2400" dirty="0">
                <a:cs typeface="Times New Roman" panose="02020603050405020304" pitchFamily="18" charset="0"/>
              </a:rPr>
              <a:t>Giá trị thặng dư dôi ra trong nông nghiệp so với công nghiệp là: 20. </a:t>
            </a:r>
            <a:endParaRPr lang="en-US" sz="2400" dirty="0">
              <a:cs typeface="Times New Roman" panose="02020603050405020304" pitchFamily="18" charset="0"/>
            </a:endParaRPr>
          </a:p>
          <a:p>
            <a:pPr algn="just">
              <a:defRPr/>
            </a:pPr>
            <a:r>
              <a:rPr lang="vi-VN" sz="2400" dirty="0">
                <a:cs typeface="Times New Roman" panose="02020603050405020304" pitchFamily="18" charset="0"/>
              </a:rPr>
              <a:t>Số chênh lệch này là lợi nhuận siêu ngạch, lợi nhuận siêu ngạch này không bị bình quân hoá mà chuyển hóa thành địa tô tuyệt đối. </a:t>
            </a:r>
          </a:p>
        </p:txBody>
      </p:sp>
      <p:sp>
        <p:nvSpPr>
          <p:cNvPr id="5" name="Google Shape;323;p26">
            <a:extLst>
              <a:ext uri="{FF2B5EF4-FFF2-40B4-BE49-F238E27FC236}">
                <a16:creationId xmlns="" xmlns:a16="http://schemas.microsoft.com/office/drawing/2014/main" id="{A1E59A0F-8CF0-412A-B6BF-0BE0A4451D14}"/>
              </a:ext>
            </a:extLst>
          </p:cNvPr>
          <p:cNvSpPr/>
          <p:nvPr/>
        </p:nvSpPr>
        <p:spPr>
          <a:xfrm rot="16200000">
            <a:off x="-136866" y="138905"/>
            <a:ext cx="914400" cy="636590"/>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B05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6" name="Google Shape;323;p26">
            <a:extLst>
              <a:ext uri="{FF2B5EF4-FFF2-40B4-BE49-F238E27FC236}">
                <a16:creationId xmlns="" xmlns:a16="http://schemas.microsoft.com/office/drawing/2014/main" id="{940405E1-0D26-4DA2-9477-4935BE0BF33E}"/>
              </a:ext>
            </a:extLst>
          </p:cNvPr>
          <p:cNvSpPr/>
          <p:nvPr/>
        </p:nvSpPr>
        <p:spPr>
          <a:xfrm rot="5400000">
            <a:off x="11347004" y="6062881"/>
            <a:ext cx="753819" cy="936172"/>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B05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7" name="Google Shape;323;p26">
            <a:extLst>
              <a:ext uri="{FF2B5EF4-FFF2-40B4-BE49-F238E27FC236}">
                <a16:creationId xmlns="" xmlns:a16="http://schemas.microsoft.com/office/drawing/2014/main" id="{ED884E3B-CB3D-4205-A3D9-305D5441FE66}"/>
              </a:ext>
            </a:extLst>
          </p:cNvPr>
          <p:cNvSpPr/>
          <p:nvPr/>
        </p:nvSpPr>
        <p:spPr>
          <a:xfrm>
            <a:off x="11553370" y="14216"/>
            <a:ext cx="636592" cy="900184"/>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B05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8" name="Google Shape;323;p26">
            <a:extLst>
              <a:ext uri="{FF2B5EF4-FFF2-40B4-BE49-F238E27FC236}">
                <a16:creationId xmlns="" xmlns:a16="http://schemas.microsoft.com/office/drawing/2014/main" id="{25695DF9-E5A9-4A91-965D-D6E484457DDA}"/>
              </a:ext>
            </a:extLst>
          </p:cNvPr>
          <p:cNvSpPr/>
          <p:nvPr/>
        </p:nvSpPr>
        <p:spPr>
          <a:xfrm rot="10800000">
            <a:off x="0" y="6091973"/>
            <a:ext cx="636592" cy="793112"/>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B05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23772473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 Box 2">
            <a:extLst>
              <a:ext uri="{FF2B5EF4-FFF2-40B4-BE49-F238E27FC236}">
                <a16:creationId xmlns="" xmlns:a16="http://schemas.microsoft.com/office/drawing/2014/main" id="{FBCFB1D3-F969-4F55-9C04-663A2E783277}"/>
              </a:ext>
            </a:extLst>
          </p:cNvPr>
          <p:cNvSpPr txBox="1">
            <a:spLocks noChangeArrowheads="1"/>
          </p:cNvSpPr>
          <p:nvPr/>
        </p:nvSpPr>
        <p:spPr bwMode="auto">
          <a:xfrm>
            <a:off x="1493611" y="1673452"/>
            <a:ext cx="8534400" cy="461962"/>
          </a:xfrm>
          <a:prstGeom prst="rect">
            <a:avLst/>
          </a:prstGeom>
          <a:solidFill>
            <a:schemeClr val="bg1"/>
          </a:solidFill>
          <a:ln>
            <a:noFill/>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r>
              <a:rPr lang="vi-VN" sz="2400" b="1" i="1" kern="0" dirty="0">
                <a:latin typeface="Times New Roman" panose="02020603050405020304" pitchFamily="18" charset="0"/>
                <a:cs typeface="Times New Roman" panose="02020603050405020304" pitchFamily="18" charset="0"/>
              </a:rPr>
              <a:t>Địa tô độc quyền</a:t>
            </a:r>
            <a:r>
              <a:rPr lang="en-US" sz="2400" b="1" i="1" kern="0" dirty="0">
                <a:latin typeface="Times New Roman" panose="02020603050405020304" pitchFamily="18" charset="0"/>
                <a:cs typeface="Times New Roman" panose="02020603050405020304" pitchFamily="18" charset="0"/>
              </a:rPr>
              <a:t> </a:t>
            </a:r>
            <a:r>
              <a:rPr lang="en-US" sz="2400" b="1" i="1" kern="0" dirty="0" err="1">
                <a:latin typeface="Times New Roman" panose="02020603050405020304" pitchFamily="18" charset="0"/>
                <a:cs typeface="Times New Roman" panose="02020603050405020304" pitchFamily="18" charset="0"/>
              </a:rPr>
              <a:t>là</a:t>
            </a:r>
            <a:r>
              <a:rPr lang="en-US" sz="2400" b="1" i="1" kern="0" dirty="0">
                <a:latin typeface="Times New Roman" panose="02020603050405020304" pitchFamily="18" charset="0"/>
                <a:cs typeface="Times New Roman" panose="02020603050405020304" pitchFamily="18" charset="0"/>
              </a:rPr>
              <a:t> </a:t>
            </a:r>
            <a:r>
              <a:rPr lang="vi-VN" sz="2400" i="1" dirty="0">
                <a:latin typeface="Times New Roman" panose="02020603050405020304" pitchFamily="18" charset="0"/>
                <a:cs typeface="Times New Roman" panose="02020603050405020304" pitchFamily="18" charset="0"/>
              </a:rPr>
              <a:t>hình thức đặc biệt của </a:t>
            </a:r>
            <a:r>
              <a:rPr lang="en-US" sz="2400" i="1" dirty="0" err="1">
                <a:latin typeface="Times New Roman" panose="02020603050405020304" pitchFamily="18" charset="0"/>
                <a:cs typeface="Times New Roman" panose="02020603050405020304" pitchFamily="18" charset="0"/>
              </a:rPr>
              <a:t>địa</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tô</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tư</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bản</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chủ</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nghĩa</a:t>
            </a:r>
            <a:r>
              <a:rPr lang="en-US" sz="2400" i="1" dirty="0">
                <a:latin typeface="Times New Roman" panose="02020603050405020304" pitchFamily="18" charset="0"/>
                <a:cs typeface="Times New Roman" panose="02020603050405020304" pitchFamily="18" charset="0"/>
              </a:rPr>
              <a:t> </a:t>
            </a:r>
            <a:endParaRPr lang="en-US" sz="2400" i="1" dirty="0">
              <a:latin typeface="+mj-lt"/>
              <a:cs typeface="Arial" panose="020B0604020202020204" pitchFamily="34" charset="0"/>
              <a:sym typeface="Arial" panose="020B0604020202020204" pitchFamily="34" charset="0"/>
            </a:endParaRPr>
          </a:p>
        </p:txBody>
      </p:sp>
      <p:sp>
        <p:nvSpPr>
          <p:cNvPr id="25" name="Rectangle 3">
            <a:extLst>
              <a:ext uri="{FF2B5EF4-FFF2-40B4-BE49-F238E27FC236}">
                <a16:creationId xmlns="" xmlns:a16="http://schemas.microsoft.com/office/drawing/2014/main" id="{BCB1EEE3-9E9B-41CA-99A0-FC7B36A88189}"/>
              </a:ext>
            </a:extLst>
          </p:cNvPr>
          <p:cNvSpPr>
            <a:spLocks noChangeArrowheads="1"/>
          </p:cNvSpPr>
          <p:nvPr/>
        </p:nvSpPr>
        <p:spPr bwMode="auto">
          <a:xfrm>
            <a:off x="1493611" y="2135414"/>
            <a:ext cx="4547960" cy="1262064"/>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err="1">
                <a:solidFill>
                  <a:srgbClr val="3333CC"/>
                </a:solidFill>
                <a:latin typeface=".VnTimeH" panose="020B7200000000000000" pitchFamily="34" charset="0"/>
                <a:cs typeface="Arial" panose="020B0604020202020204" pitchFamily="34" charset="0"/>
                <a:sym typeface="Arial" panose="020B0604020202020204" pitchFamily="34" charset="0"/>
              </a:rPr>
              <a:t>N«ng</a:t>
            </a:r>
            <a:r>
              <a:rPr lang="en-US" altLang="en-US" sz="2400" b="1" dirty="0">
                <a:solidFill>
                  <a:srgbClr val="3333CC"/>
                </a:solidFill>
                <a:latin typeface=".VnTimeH" panose="020B7200000000000000" pitchFamily="34" charset="0"/>
                <a:cs typeface="Arial" panose="020B0604020202020204" pitchFamily="34" charset="0"/>
                <a:sym typeface="Arial" panose="020B0604020202020204" pitchFamily="34" charset="0"/>
              </a:rPr>
              <a:t> </a:t>
            </a:r>
            <a:r>
              <a:rPr lang="en-US" altLang="en-US" sz="2400" b="1" dirty="0" err="1">
                <a:solidFill>
                  <a:srgbClr val="3333CC"/>
                </a:solidFill>
                <a:latin typeface=".VnTimeH" panose="020B7200000000000000" pitchFamily="34" charset="0"/>
                <a:cs typeface="Arial" panose="020B0604020202020204" pitchFamily="34" charset="0"/>
                <a:sym typeface="Arial" panose="020B0604020202020204" pitchFamily="34" charset="0"/>
              </a:rPr>
              <a:t>nghiÖp</a:t>
            </a:r>
            <a:r>
              <a:rPr lang="en-US" altLang="en-US" sz="2400" b="1" dirty="0">
                <a:solidFill>
                  <a:srgbClr val="3333CC"/>
                </a:solidFill>
                <a:latin typeface=".VnTime" panose="020B7200000000000000" pitchFamily="34" charset="0"/>
                <a:cs typeface="Arial" panose="020B0604020202020204" pitchFamily="34" charset="0"/>
                <a:sym typeface="Arial" panose="020B0604020202020204" pitchFamily="34" charset="0"/>
              </a:rPr>
              <a:t>:</a:t>
            </a:r>
          </a:p>
          <a:p>
            <a:pPr algn="ctr" eaLnBrk="1" hangingPunct="1"/>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Vïng</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Êt</a:t>
            </a:r>
            <a:r>
              <a:rPr lang="en-US" altLang="en-US" sz="2400" dirty="0">
                <a:latin typeface=".VnTime" panose="020B7200000000000000" pitchFamily="34" charset="0"/>
                <a:cs typeface="Arial" panose="020B0604020202020204" pitchFamily="34" charset="0"/>
                <a:sym typeface="Arial" panose="020B0604020202020204" pitchFamily="34" charset="0"/>
              </a:rPr>
              <a:t> t¹o ra</a:t>
            </a:r>
          </a:p>
          <a:p>
            <a:pPr algn="ctr" eaLnBrk="1" hangingPunct="1"/>
            <a:r>
              <a:rPr lang="en-US" altLang="en-US" sz="2400" dirty="0" err="1">
                <a:latin typeface=".VnTime" panose="020B7200000000000000" pitchFamily="34" charset="0"/>
                <a:cs typeface="Arial" panose="020B0604020202020204" pitchFamily="34" charset="0"/>
                <a:sym typeface="Arial" panose="020B0604020202020204" pitchFamily="34" charset="0"/>
              </a:rPr>
              <a:t>s¶n</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phÈm</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Æc</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s¶n</a:t>
            </a:r>
            <a:r>
              <a:rPr lang="en-US" altLang="en-US" sz="2400" dirty="0">
                <a:latin typeface=".VnTime" panose="020B7200000000000000" pitchFamily="34" charset="0"/>
                <a:cs typeface="Arial" panose="020B0604020202020204" pitchFamily="34" charset="0"/>
                <a:sym typeface="Arial" panose="020B0604020202020204" pitchFamily="34" charset="0"/>
              </a:rPr>
              <a:t>....</a:t>
            </a:r>
          </a:p>
        </p:txBody>
      </p:sp>
      <p:sp>
        <p:nvSpPr>
          <p:cNvPr id="26" name="Rectangle 4">
            <a:extLst>
              <a:ext uri="{FF2B5EF4-FFF2-40B4-BE49-F238E27FC236}">
                <a16:creationId xmlns="" xmlns:a16="http://schemas.microsoft.com/office/drawing/2014/main" id="{872348D8-8880-4B65-9053-9E8C78A5D943}"/>
              </a:ext>
            </a:extLst>
          </p:cNvPr>
          <p:cNvSpPr>
            <a:spLocks noChangeArrowheads="1"/>
          </p:cNvSpPr>
          <p:nvPr/>
        </p:nvSpPr>
        <p:spPr bwMode="auto">
          <a:xfrm>
            <a:off x="1493611" y="3507015"/>
            <a:ext cx="4532085" cy="1262063"/>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000" b="1" dirty="0" err="1">
                <a:solidFill>
                  <a:srgbClr val="3333CC"/>
                </a:solidFill>
                <a:latin typeface=".VnTimeH" panose="020B7200000000000000" pitchFamily="34" charset="0"/>
                <a:cs typeface="Arial" panose="020B0604020202020204" pitchFamily="34" charset="0"/>
                <a:sym typeface="Arial" panose="020B0604020202020204" pitchFamily="34" charset="0"/>
              </a:rPr>
              <a:t>C«ng</a:t>
            </a:r>
            <a:r>
              <a:rPr lang="en-US" altLang="en-US" sz="2000" b="1" dirty="0">
                <a:solidFill>
                  <a:srgbClr val="3333CC"/>
                </a:solidFill>
                <a:latin typeface=".VnTimeH" panose="020B7200000000000000" pitchFamily="34" charset="0"/>
                <a:cs typeface="Arial" panose="020B0604020202020204" pitchFamily="34" charset="0"/>
                <a:sym typeface="Arial" panose="020B0604020202020204" pitchFamily="34" charset="0"/>
              </a:rPr>
              <a:t> </a:t>
            </a:r>
            <a:r>
              <a:rPr lang="en-US" altLang="en-US" sz="2000" b="1" dirty="0" err="1">
                <a:solidFill>
                  <a:srgbClr val="3333CC"/>
                </a:solidFill>
                <a:latin typeface=".VnTimeH" panose="020B7200000000000000" pitchFamily="34" charset="0"/>
                <a:cs typeface="Arial" panose="020B0604020202020204" pitchFamily="34" charset="0"/>
                <a:sym typeface="Arial" panose="020B0604020202020204" pitchFamily="34" charset="0"/>
              </a:rPr>
              <a:t>nghiÖp</a:t>
            </a:r>
            <a:r>
              <a:rPr lang="en-US" altLang="en-US" sz="2000" b="1" dirty="0">
                <a:solidFill>
                  <a:srgbClr val="3333CC"/>
                </a:solidFill>
                <a:latin typeface=".VnTimeH" panose="020B7200000000000000" pitchFamily="34" charset="0"/>
                <a:cs typeface="Arial" panose="020B0604020202020204" pitchFamily="34" charset="0"/>
                <a:sym typeface="Arial" panose="020B0604020202020204" pitchFamily="34" charset="0"/>
              </a:rPr>
              <a:t> </a:t>
            </a:r>
            <a:r>
              <a:rPr lang="en-US" altLang="en-US" sz="2000" b="1" dirty="0" err="1">
                <a:solidFill>
                  <a:srgbClr val="3333CC"/>
                </a:solidFill>
                <a:latin typeface=".VnTimeH" panose="020B7200000000000000" pitchFamily="34" charset="0"/>
                <a:cs typeface="Arial" panose="020B0604020202020204" pitchFamily="34" charset="0"/>
                <a:sym typeface="Arial" panose="020B0604020202020204" pitchFamily="34" charset="0"/>
              </a:rPr>
              <a:t>khai</a:t>
            </a:r>
            <a:r>
              <a:rPr lang="en-US" altLang="en-US" sz="2000" b="1" dirty="0">
                <a:solidFill>
                  <a:srgbClr val="3333CC"/>
                </a:solidFill>
                <a:latin typeface=".VnTimeH" panose="020B7200000000000000" pitchFamily="34" charset="0"/>
                <a:cs typeface="Arial" panose="020B0604020202020204" pitchFamily="34" charset="0"/>
                <a:sym typeface="Arial" panose="020B0604020202020204" pitchFamily="34" charset="0"/>
              </a:rPr>
              <a:t> </a:t>
            </a:r>
            <a:r>
              <a:rPr lang="en-US" altLang="en-US" sz="2000" b="1" dirty="0" err="1">
                <a:solidFill>
                  <a:srgbClr val="3333CC"/>
                </a:solidFill>
                <a:latin typeface=".VnTimeH" panose="020B7200000000000000" pitchFamily="34" charset="0"/>
                <a:cs typeface="Arial" panose="020B0604020202020204" pitchFamily="34" charset="0"/>
                <a:sym typeface="Arial" panose="020B0604020202020204" pitchFamily="34" charset="0"/>
              </a:rPr>
              <a:t>th¸c</a:t>
            </a:r>
            <a:r>
              <a:rPr lang="en-US" altLang="en-US" sz="2000" b="1" dirty="0">
                <a:solidFill>
                  <a:srgbClr val="3333CC"/>
                </a:solidFill>
                <a:latin typeface=".VnTime" panose="020B7200000000000000" pitchFamily="34" charset="0"/>
                <a:cs typeface="Arial" panose="020B0604020202020204" pitchFamily="34" charset="0"/>
                <a:sym typeface="Arial" panose="020B0604020202020204" pitchFamily="34" charset="0"/>
              </a:rPr>
              <a:t>:</a:t>
            </a:r>
          </a:p>
          <a:p>
            <a:pPr algn="ctr" eaLnBrk="1" hangingPunct="1"/>
            <a:r>
              <a:rPr lang="en-US" altLang="en-US" sz="2000" dirty="0" err="1">
                <a:latin typeface=".VnTime" panose="020B7200000000000000" pitchFamily="34" charset="0"/>
                <a:cs typeface="Arial" panose="020B0604020202020204" pitchFamily="34" charset="0"/>
                <a:sym typeface="Arial" panose="020B0604020202020204" pitchFamily="34" charset="0"/>
              </a:rPr>
              <a:t>Vïng</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cã</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kho¸ng</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s¶n</a:t>
            </a:r>
            <a:endParaRPr lang="en-US" altLang="en-US" sz="2000" dirty="0">
              <a:latin typeface=".VnTime" panose="020B7200000000000000" pitchFamily="34" charset="0"/>
              <a:cs typeface="Arial" panose="020B0604020202020204" pitchFamily="34" charset="0"/>
              <a:sym typeface="Arial" panose="020B0604020202020204" pitchFamily="34" charset="0"/>
            </a:endParaRPr>
          </a:p>
          <a:p>
            <a:pPr algn="ctr" eaLnBrk="1" hangingPunct="1"/>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quý</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hiÕm</a:t>
            </a:r>
            <a:r>
              <a:rPr lang="en-US" altLang="en-US" sz="2000" dirty="0">
                <a:latin typeface=".VnTime" panose="020B7200000000000000" pitchFamily="34" charset="0"/>
                <a:cs typeface="Arial" panose="020B0604020202020204" pitchFamily="34" charset="0"/>
                <a:sym typeface="Arial" panose="020B0604020202020204" pitchFamily="34" charset="0"/>
              </a:rPr>
              <a:t>.</a:t>
            </a:r>
          </a:p>
        </p:txBody>
      </p:sp>
      <p:sp>
        <p:nvSpPr>
          <p:cNvPr id="27" name="Rectangle 5">
            <a:extLst>
              <a:ext uri="{FF2B5EF4-FFF2-40B4-BE49-F238E27FC236}">
                <a16:creationId xmlns="" xmlns:a16="http://schemas.microsoft.com/office/drawing/2014/main" id="{9A6C91F5-D0F6-4BBD-865D-C980EB40CC25}"/>
              </a:ext>
            </a:extLst>
          </p:cNvPr>
          <p:cNvSpPr>
            <a:spLocks noChangeArrowheads="1"/>
          </p:cNvSpPr>
          <p:nvPr/>
        </p:nvSpPr>
        <p:spPr bwMode="auto">
          <a:xfrm>
            <a:off x="1509486" y="4921475"/>
            <a:ext cx="4532085" cy="134869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endParaRPr lang="en-US" altLang="en-US" sz="2400" b="1" dirty="0">
              <a:solidFill>
                <a:srgbClr val="3333CC"/>
              </a:solidFill>
              <a:latin typeface=".VnTime" panose="020B7200000000000000" pitchFamily="34" charset="0"/>
              <a:cs typeface="Arial" panose="020B0604020202020204" pitchFamily="34" charset="0"/>
              <a:sym typeface="Arial" panose="020B0604020202020204" pitchFamily="34" charset="0"/>
            </a:endParaRPr>
          </a:p>
          <a:p>
            <a:pPr algn="ctr" eaLnBrk="1" hangingPunct="1"/>
            <a:r>
              <a:rPr lang="en-US" altLang="en-US" sz="2400" b="1" dirty="0" err="1">
                <a:solidFill>
                  <a:srgbClr val="3333CC"/>
                </a:solidFill>
                <a:latin typeface=".VnTime" panose="020B7200000000000000" pitchFamily="34" charset="0"/>
                <a:cs typeface="Arial" panose="020B0604020202020204" pitchFamily="34" charset="0"/>
                <a:sym typeface="Arial" panose="020B0604020202020204" pitchFamily="34" charset="0"/>
              </a:rPr>
              <a:t>Đ</a:t>
            </a:r>
            <a:r>
              <a:rPr lang="en-US" altLang="en-US" sz="2400" b="1" dirty="0" err="1">
                <a:solidFill>
                  <a:srgbClr val="3333CC"/>
                </a:solidFill>
                <a:latin typeface=".VnTimeH" panose="020B7200000000000000" pitchFamily="34" charset="0"/>
                <a:cs typeface="Arial" panose="020B0604020202020204" pitchFamily="34" charset="0"/>
                <a:sym typeface="Arial" panose="020B0604020202020204" pitchFamily="34" charset="0"/>
              </a:rPr>
              <a:t>Êt</a:t>
            </a:r>
            <a:r>
              <a:rPr lang="en-US" altLang="en-US" sz="2400" b="1" dirty="0">
                <a:solidFill>
                  <a:srgbClr val="3333CC"/>
                </a:solidFill>
                <a:latin typeface=".VnTimeH" panose="020B7200000000000000" pitchFamily="34" charset="0"/>
                <a:cs typeface="Arial" panose="020B0604020202020204" pitchFamily="34" charset="0"/>
                <a:sym typeface="Arial" panose="020B0604020202020204" pitchFamily="34" charset="0"/>
              </a:rPr>
              <a:t> ®« </a:t>
            </a:r>
            <a:r>
              <a:rPr lang="en-US" altLang="en-US" sz="2400" b="1" dirty="0" err="1">
                <a:solidFill>
                  <a:srgbClr val="3333CC"/>
                </a:solidFill>
                <a:latin typeface=".VnTimeH" panose="020B7200000000000000" pitchFamily="34" charset="0"/>
                <a:cs typeface="Arial" panose="020B0604020202020204" pitchFamily="34" charset="0"/>
                <a:sym typeface="Arial" panose="020B0604020202020204" pitchFamily="34" charset="0"/>
              </a:rPr>
              <a:t>thÞ</a:t>
            </a:r>
            <a:r>
              <a:rPr lang="en-US" altLang="en-US" sz="2400" b="1" dirty="0">
                <a:solidFill>
                  <a:srgbClr val="3333CC"/>
                </a:solidFill>
                <a:latin typeface=".VnTimeH" panose="020B7200000000000000" pitchFamily="34" charset="0"/>
                <a:cs typeface="Arial" panose="020B0604020202020204" pitchFamily="34" charset="0"/>
                <a:sym typeface="Arial" panose="020B0604020202020204" pitchFamily="34" charset="0"/>
              </a:rPr>
              <a:t>:</a:t>
            </a:r>
          </a:p>
          <a:p>
            <a:pPr algn="ctr" eaLnBrk="1" hangingPunct="1"/>
            <a:r>
              <a:rPr lang="en-US" altLang="en-US" sz="2400" dirty="0" err="1">
                <a:latin typeface=".VnTime" panose="020B7200000000000000" pitchFamily="34" charset="0"/>
                <a:cs typeface="Arial" panose="020B0604020202020204" pitchFamily="34" charset="0"/>
                <a:sym typeface="Arial" panose="020B0604020202020204" pitchFamily="34" charset="0"/>
              </a:rPr>
              <a:t>N¬i</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cã</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vÞ</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trÝ</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s¶n</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xuÊt</a:t>
            </a:r>
            <a:r>
              <a:rPr lang="en-US" altLang="en-US" sz="2400" dirty="0">
                <a:latin typeface=".VnTime" panose="020B7200000000000000" pitchFamily="34" charset="0"/>
                <a:cs typeface="Arial" panose="020B0604020202020204" pitchFamily="34" charset="0"/>
                <a:sym typeface="Arial" panose="020B0604020202020204" pitchFamily="34" charset="0"/>
              </a:rPr>
              <a:t>, </a:t>
            </a:r>
          </a:p>
          <a:p>
            <a:pPr algn="ctr" eaLnBrk="1" hangingPunct="1"/>
            <a:r>
              <a:rPr lang="en-US" altLang="en-US" sz="2400" dirty="0">
                <a:latin typeface=".VnTime" panose="020B7200000000000000" pitchFamily="34" charset="0"/>
                <a:cs typeface="Arial" panose="020B0604020202020204" pitchFamily="34" charset="0"/>
                <a:sym typeface="Arial" panose="020B0604020202020204" pitchFamily="34" charset="0"/>
              </a:rPr>
              <a:t>KD ®</a:t>
            </a:r>
            <a:r>
              <a:rPr lang="en-US" altLang="en-US" sz="2400" dirty="0" err="1">
                <a:latin typeface=".VnTime" panose="020B7200000000000000" pitchFamily="34" charset="0"/>
                <a:cs typeface="Arial" panose="020B0604020202020204" pitchFamily="34" charset="0"/>
                <a:sym typeface="Arial" panose="020B0604020202020204" pitchFamily="34" charset="0"/>
              </a:rPr>
              <a:t>Æc</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biÖt</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thuËn</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lîi</a:t>
            </a:r>
            <a:r>
              <a:rPr lang="en-US" altLang="en-US" sz="2400" dirty="0">
                <a:latin typeface=".VnTime" panose="020B7200000000000000" pitchFamily="34" charset="0"/>
                <a:cs typeface="Arial" panose="020B0604020202020204" pitchFamily="34" charset="0"/>
                <a:sym typeface="Arial" panose="020B0604020202020204" pitchFamily="34" charset="0"/>
              </a:rPr>
              <a:t>...</a:t>
            </a:r>
          </a:p>
          <a:p>
            <a:pPr algn="ctr" eaLnBrk="1" hangingPunct="1"/>
            <a:endParaRPr lang="en-US" altLang="en-US" sz="2000" dirty="0">
              <a:latin typeface=".VnTime" panose="020B7200000000000000" pitchFamily="34" charset="0"/>
              <a:cs typeface="Arial" panose="020B0604020202020204" pitchFamily="34" charset="0"/>
              <a:sym typeface="Arial" panose="020B0604020202020204" pitchFamily="34" charset="0"/>
            </a:endParaRPr>
          </a:p>
        </p:txBody>
      </p:sp>
      <p:sp>
        <p:nvSpPr>
          <p:cNvPr id="28" name="AutoShape 6">
            <a:extLst>
              <a:ext uri="{FF2B5EF4-FFF2-40B4-BE49-F238E27FC236}">
                <a16:creationId xmlns="" xmlns:a16="http://schemas.microsoft.com/office/drawing/2014/main" id="{9F242E34-870A-4917-B4E6-55A0A9D58A52}"/>
              </a:ext>
            </a:extLst>
          </p:cNvPr>
          <p:cNvSpPr>
            <a:spLocks/>
          </p:cNvSpPr>
          <p:nvPr/>
        </p:nvSpPr>
        <p:spPr bwMode="auto">
          <a:xfrm>
            <a:off x="6230937" y="2194946"/>
            <a:ext cx="582612" cy="3886200"/>
          </a:xfrm>
          <a:prstGeom prst="rightBrace">
            <a:avLst>
              <a:gd name="adj1" fmla="val 21250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a:latin typeface=".VnTime" panose="020B7200000000000000" pitchFamily="34" charset="0"/>
              <a:cs typeface="Arial" panose="020B0604020202020204" pitchFamily="34" charset="0"/>
              <a:sym typeface="Arial" panose="020B0604020202020204" pitchFamily="34" charset="0"/>
            </a:endParaRPr>
          </a:p>
        </p:txBody>
      </p:sp>
      <p:sp>
        <p:nvSpPr>
          <p:cNvPr id="29" name="AutoShape 7">
            <a:extLst>
              <a:ext uri="{FF2B5EF4-FFF2-40B4-BE49-F238E27FC236}">
                <a16:creationId xmlns="" xmlns:a16="http://schemas.microsoft.com/office/drawing/2014/main" id="{1977F3BA-90BE-487E-B486-422DEA6D5AD2}"/>
              </a:ext>
            </a:extLst>
          </p:cNvPr>
          <p:cNvSpPr>
            <a:spLocks noChangeArrowheads="1"/>
          </p:cNvSpPr>
          <p:nvPr/>
        </p:nvSpPr>
        <p:spPr bwMode="auto">
          <a:xfrm>
            <a:off x="7114834" y="3245078"/>
            <a:ext cx="941387" cy="1524000"/>
          </a:xfrm>
          <a:prstGeom prst="rightArrow">
            <a:avLst>
              <a:gd name="adj1" fmla="val 50000"/>
              <a:gd name="adj2" fmla="val 25000"/>
            </a:avLst>
          </a:prstGeom>
          <a:solidFill>
            <a:srgbClr val="0000FF">
              <a:alpha val="50195"/>
            </a:srgbClr>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a:latin typeface=".VnTime" panose="020B7200000000000000" pitchFamily="34" charset="0"/>
              <a:cs typeface="Arial" panose="020B0604020202020204" pitchFamily="34" charset="0"/>
              <a:sym typeface="Arial" panose="020B0604020202020204" pitchFamily="34" charset="0"/>
            </a:endParaRPr>
          </a:p>
        </p:txBody>
      </p:sp>
      <p:sp>
        <p:nvSpPr>
          <p:cNvPr id="30" name="AutoShape 8">
            <a:extLst>
              <a:ext uri="{FF2B5EF4-FFF2-40B4-BE49-F238E27FC236}">
                <a16:creationId xmlns="" xmlns:a16="http://schemas.microsoft.com/office/drawing/2014/main" id="{DBB65669-3E80-4A6C-88C1-C0716E2BED0C}"/>
              </a:ext>
            </a:extLst>
          </p:cNvPr>
          <p:cNvSpPr>
            <a:spLocks noChangeArrowheads="1"/>
          </p:cNvSpPr>
          <p:nvPr/>
        </p:nvSpPr>
        <p:spPr bwMode="auto">
          <a:xfrm>
            <a:off x="8168140" y="2766446"/>
            <a:ext cx="2222727" cy="2743200"/>
          </a:xfrm>
          <a:prstGeom prst="octagon">
            <a:avLst>
              <a:gd name="adj" fmla="val 29287"/>
            </a:avLst>
          </a:prstGeom>
          <a:solidFill>
            <a:srgbClr val="00B050"/>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err="1">
                <a:solidFill>
                  <a:schemeClr val="bg1"/>
                </a:solidFill>
                <a:latin typeface=".VnTimeH" panose="020B7200000000000000" pitchFamily="34" charset="0"/>
                <a:cs typeface="Arial" panose="020B0604020202020204" pitchFamily="34" charset="0"/>
                <a:sym typeface="Arial" panose="020B0604020202020204" pitchFamily="34" charset="0"/>
              </a:rPr>
              <a:t>ĐÞa</a:t>
            </a:r>
            <a:r>
              <a:rPr lang="en-US" altLang="en-US" sz="2400" b="1" dirty="0">
                <a:solidFill>
                  <a:schemeClr val="bg1"/>
                </a:solidFill>
                <a:latin typeface=".VnTimeH" panose="020B7200000000000000" pitchFamily="34" charset="0"/>
                <a:cs typeface="Arial" panose="020B0604020202020204" pitchFamily="34" charset="0"/>
                <a:sym typeface="Arial" panose="020B0604020202020204" pitchFamily="34" charset="0"/>
              </a:rPr>
              <a:t> t« </a:t>
            </a:r>
          </a:p>
          <a:p>
            <a:pPr algn="ctr" eaLnBrk="1" hangingPunct="1"/>
            <a:r>
              <a:rPr lang="en-US" altLang="en-US" sz="2400" b="1" dirty="0">
                <a:solidFill>
                  <a:schemeClr val="bg1"/>
                </a:solidFill>
                <a:latin typeface=".VnTimeH" panose="020B7200000000000000" pitchFamily="34" charset="0"/>
                <a:cs typeface="Arial" panose="020B0604020202020204" pitchFamily="34" charset="0"/>
                <a:sym typeface="Arial" panose="020B0604020202020204" pitchFamily="34" charset="0"/>
              </a:rPr>
              <a:t>®</a:t>
            </a:r>
            <a:r>
              <a:rPr lang="en-US" altLang="en-US" sz="2400" b="1" dirty="0" err="1">
                <a:solidFill>
                  <a:schemeClr val="bg1"/>
                </a:solidFill>
                <a:latin typeface=".VnTimeH" panose="020B7200000000000000" pitchFamily="34" charset="0"/>
                <a:cs typeface="Arial" panose="020B0604020202020204" pitchFamily="34" charset="0"/>
                <a:sym typeface="Arial" panose="020B0604020202020204" pitchFamily="34" charset="0"/>
              </a:rPr>
              <a:t>éc</a:t>
            </a:r>
            <a:r>
              <a:rPr lang="en-US" altLang="en-US" sz="2400" b="1" dirty="0">
                <a:solidFill>
                  <a:schemeClr val="bg1"/>
                </a:solidFill>
                <a:latin typeface=".VnTimeH" panose="020B7200000000000000" pitchFamily="34" charset="0"/>
                <a:cs typeface="Arial" panose="020B0604020202020204" pitchFamily="34" charset="0"/>
                <a:sym typeface="Arial" panose="020B0604020202020204" pitchFamily="34" charset="0"/>
              </a:rPr>
              <a:t> </a:t>
            </a:r>
            <a:r>
              <a:rPr lang="en-US" altLang="en-US" sz="2400" b="1" dirty="0" err="1">
                <a:solidFill>
                  <a:schemeClr val="bg1"/>
                </a:solidFill>
                <a:latin typeface=".VnTimeH" panose="020B7200000000000000" pitchFamily="34" charset="0"/>
                <a:cs typeface="Arial" panose="020B0604020202020204" pitchFamily="34" charset="0"/>
                <a:sym typeface="Arial" panose="020B0604020202020204" pitchFamily="34" charset="0"/>
              </a:rPr>
              <a:t>quyÒn</a:t>
            </a:r>
            <a:endParaRPr lang="en-US" altLang="en-US" sz="2400" b="1" dirty="0">
              <a:solidFill>
                <a:schemeClr val="bg1"/>
              </a:solidFill>
              <a:latin typeface=".VnTimeH" panose="020B7200000000000000" pitchFamily="34" charset="0"/>
              <a:cs typeface="Arial" panose="020B0604020202020204" pitchFamily="34" charset="0"/>
              <a:sym typeface="Arial" panose="020B0604020202020204" pitchFamily="34" charset="0"/>
            </a:endParaRPr>
          </a:p>
        </p:txBody>
      </p:sp>
      <p:sp>
        <p:nvSpPr>
          <p:cNvPr id="31" name="Title 1">
            <a:extLst>
              <a:ext uri="{FF2B5EF4-FFF2-40B4-BE49-F238E27FC236}">
                <a16:creationId xmlns="" xmlns:a16="http://schemas.microsoft.com/office/drawing/2014/main" id="{6DB71B75-07CD-4293-831E-A4C30FCCB16C}"/>
              </a:ext>
            </a:extLst>
          </p:cNvPr>
          <p:cNvSpPr txBox="1">
            <a:spLocks/>
          </p:cNvSpPr>
          <p:nvPr/>
        </p:nvSpPr>
        <p:spPr bwMode="auto">
          <a:xfrm>
            <a:off x="4635046" y="1170532"/>
            <a:ext cx="2813050" cy="5333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400" b="1" dirty="0">
                <a:solidFill>
                  <a:srgbClr val="0070C0"/>
                </a:solidFill>
                <a:latin typeface="+mn-lt"/>
                <a:cs typeface="Times New Roman" panose="02020603050405020304" pitchFamily="18" charset="0"/>
                <a:sym typeface="Arial" panose="020B0604020202020204" pitchFamily="34" charset="0"/>
              </a:rPr>
              <a:t>Địa tô độc quyền</a:t>
            </a:r>
            <a:endParaRPr lang="en-US" altLang="en-US" sz="2400" b="1" dirty="0">
              <a:solidFill>
                <a:srgbClr val="0070C0"/>
              </a:solidFill>
              <a:latin typeface="+mn-lt"/>
              <a:cs typeface="Times New Roman" panose="02020603050405020304" pitchFamily="18" charset="0"/>
              <a:sym typeface="Arial" panose="020B0604020202020204" pitchFamily="34" charset="0"/>
            </a:endParaRPr>
          </a:p>
        </p:txBody>
      </p:sp>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849810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diamond(in)">
                                      <p:cBhvr>
                                        <p:cTn id="12" dur="20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diamond(in)">
                                      <p:cBhvr>
                                        <p:cTn id="17" dur="20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diamond(in)">
                                      <p:cBhvr>
                                        <p:cTn id="22" dur="20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8" presetClass="entr" presetSubtype="16" fill="hold" grpId="0"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amond(in)">
                                      <p:cBhvr>
                                        <p:cTn id="27" dur="20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grpId="0" nodeType="clickEffect">
                                  <p:stCondLst>
                                    <p:cond delay="0"/>
                                  </p:stCondLst>
                                  <p:childTnLst>
                                    <p:set>
                                      <p:cBhvr>
                                        <p:cTn id="31" dur="1" fill="hold">
                                          <p:stCondLst>
                                            <p:cond delay="0"/>
                                          </p:stCondLst>
                                        </p:cTn>
                                        <p:tgtEl>
                                          <p:spTgt spid="28"/>
                                        </p:tgtEl>
                                        <p:attrNameLst>
                                          <p:attrName>style.visibility</p:attrName>
                                        </p:attrNameLst>
                                      </p:cBhvr>
                                      <p:to>
                                        <p:strVal val="visible"/>
                                      </p:to>
                                    </p:set>
                                    <p:anim calcmode="lin" valueType="num">
                                      <p:cBhvr additive="base">
                                        <p:cTn id="32" dur="500" fill="hold"/>
                                        <p:tgtEl>
                                          <p:spTgt spid="28"/>
                                        </p:tgtEl>
                                        <p:attrNameLst>
                                          <p:attrName>ppt_x</p:attrName>
                                        </p:attrNameLst>
                                      </p:cBhvr>
                                      <p:tavLst>
                                        <p:tav tm="0">
                                          <p:val>
                                            <p:strVal val="#ppt_x"/>
                                          </p:val>
                                        </p:tav>
                                        <p:tav tm="100000">
                                          <p:val>
                                            <p:strVal val="#ppt_x"/>
                                          </p:val>
                                        </p:tav>
                                      </p:tavLst>
                                    </p:anim>
                                    <p:anim calcmode="lin" valueType="num">
                                      <p:cBhvr additive="base">
                                        <p:cTn id="33"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grpId="0" nodeType="clickEffect">
                                  <p:stCondLst>
                                    <p:cond delay="0"/>
                                  </p:stCondLst>
                                  <p:childTnLst>
                                    <p:set>
                                      <p:cBhvr>
                                        <p:cTn id="37" dur="1" fill="hold">
                                          <p:stCondLst>
                                            <p:cond delay="0"/>
                                          </p:stCondLst>
                                        </p:cTn>
                                        <p:tgtEl>
                                          <p:spTgt spid="29"/>
                                        </p:tgtEl>
                                        <p:attrNameLst>
                                          <p:attrName>style.visibility</p:attrName>
                                        </p:attrNameLst>
                                      </p:cBhvr>
                                      <p:to>
                                        <p:strVal val="visible"/>
                                      </p:to>
                                    </p:set>
                                    <p:anim calcmode="lin" valueType="num">
                                      <p:cBhvr additive="base">
                                        <p:cTn id="38" dur="500" fill="hold"/>
                                        <p:tgtEl>
                                          <p:spTgt spid="29"/>
                                        </p:tgtEl>
                                        <p:attrNameLst>
                                          <p:attrName>ppt_x</p:attrName>
                                        </p:attrNameLst>
                                      </p:cBhvr>
                                      <p:tavLst>
                                        <p:tav tm="0">
                                          <p:val>
                                            <p:strVal val="#ppt_x"/>
                                          </p:val>
                                        </p:tav>
                                        <p:tav tm="100000">
                                          <p:val>
                                            <p:strVal val="#ppt_x"/>
                                          </p:val>
                                        </p:tav>
                                      </p:tavLst>
                                    </p:anim>
                                    <p:anim calcmode="lin" valueType="num">
                                      <p:cBhvr additive="base">
                                        <p:cTn id="39"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8" presetClass="entr" presetSubtype="16" fill="hold" grpId="0" nodeType="clickEffect">
                                  <p:stCondLst>
                                    <p:cond delay="0"/>
                                  </p:stCondLst>
                                  <p:childTnLst>
                                    <p:set>
                                      <p:cBhvr>
                                        <p:cTn id="43" dur="1" fill="hold">
                                          <p:stCondLst>
                                            <p:cond delay="0"/>
                                          </p:stCondLst>
                                        </p:cTn>
                                        <p:tgtEl>
                                          <p:spTgt spid="30"/>
                                        </p:tgtEl>
                                        <p:attrNameLst>
                                          <p:attrName>style.visibility</p:attrName>
                                        </p:attrNameLst>
                                      </p:cBhvr>
                                      <p:to>
                                        <p:strVal val="visible"/>
                                      </p:to>
                                    </p:set>
                                    <p:animEffect transition="in" filter="diamond(in)">
                                      <p:cBhvr>
                                        <p:cTn id="44" dur="2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28" grpId="0" animBg="1"/>
      <p:bldP spid="29" grpId="0" animBg="1"/>
      <p:bldP spid="30" grpId="0" animBg="1"/>
      <p:bldP spid="31"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7330" name="Picture 2" descr="i59_140635">
            <a:extLst>
              <a:ext uri="{FF2B5EF4-FFF2-40B4-BE49-F238E27FC236}">
                <a16:creationId xmlns="" xmlns:a16="http://schemas.microsoft.com/office/drawing/2014/main" id="{7BBA86D8-4298-40DD-AB79-C89D70DEAB7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8190" y="1753733"/>
            <a:ext cx="4368800" cy="2256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31" name="Picture 3" descr="images618495_vai">
            <a:extLst>
              <a:ext uri="{FF2B5EF4-FFF2-40B4-BE49-F238E27FC236}">
                <a16:creationId xmlns="" xmlns:a16="http://schemas.microsoft.com/office/drawing/2014/main" id="{975498A1-AF72-430E-9EEA-8F8680E0D0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33027" y="1753733"/>
            <a:ext cx="4368801" cy="2346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32" name="Picture 4" descr="images32332_buoi-nam-roi-1">
            <a:extLst>
              <a:ext uri="{FF2B5EF4-FFF2-40B4-BE49-F238E27FC236}">
                <a16:creationId xmlns="" xmlns:a16="http://schemas.microsoft.com/office/drawing/2014/main" id="{DA6F5D6C-FBCF-41A9-8954-96EF30025C4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3429" y="4385810"/>
            <a:ext cx="4368800" cy="204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33" name="Picture 5" descr="images92958_xoai">
            <a:extLst>
              <a:ext uri="{FF2B5EF4-FFF2-40B4-BE49-F238E27FC236}">
                <a16:creationId xmlns="" xmlns:a16="http://schemas.microsoft.com/office/drawing/2014/main" id="{8DDE32B6-89BC-42D6-9C37-94ECD2D2E86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33027" y="4476296"/>
            <a:ext cx="4368802" cy="195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34" name="Text Box 6">
            <a:extLst>
              <a:ext uri="{FF2B5EF4-FFF2-40B4-BE49-F238E27FC236}">
                <a16:creationId xmlns="" xmlns:a16="http://schemas.microsoft.com/office/drawing/2014/main" id="{AD02445F-9906-4883-9F1C-AE45310291D3}"/>
              </a:ext>
            </a:extLst>
          </p:cNvPr>
          <p:cNvSpPr txBox="1">
            <a:spLocks noChangeArrowheads="1"/>
          </p:cNvSpPr>
          <p:nvPr/>
        </p:nvSpPr>
        <p:spPr bwMode="auto">
          <a:xfrm>
            <a:off x="1166949" y="1226865"/>
            <a:ext cx="411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dirty="0" err="1">
                <a:latin typeface="+mn-lt"/>
                <a:cs typeface="Arial" panose="020B0604020202020204" pitchFamily="34" charset="0"/>
                <a:sym typeface="Arial" panose="020B0604020202020204" pitchFamily="34" charset="0"/>
              </a:rPr>
              <a:t>Nh·n</a:t>
            </a:r>
            <a:r>
              <a:rPr lang="en-US" altLang="en-US" sz="2400" dirty="0">
                <a:latin typeface="+mn-lt"/>
                <a:cs typeface="Arial" panose="020B0604020202020204" pitchFamily="34" charset="0"/>
                <a:sym typeface="Arial" panose="020B0604020202020204" pitchFamily="34" charset="0"/>
              </a:rPr>
              <a:t> </a:t>
            </a:r>
            <a:r>
              <a:rPr lang="en-US" altLang="en-US" sz="2400" dirty="0" err="1">
                <a:latin typeface="+mn-lt"/>
                <a:cs typeface="Arial" panose="020B0604020202020204" pitchFamily="34" charset="0"/>
                <a:sym typeface="Arial" panose="020B0604020202020204" pitchFamily="34" charset="0"/>
              </a:rPr>
              <a:t>lång</a:t>
            </a:r>
            <a:r>
              <a:rPr lang="en-US" altLang="en-US" sz="2400" dirty="0">
                <a:latin typeface="+mn-lt"/>
                <a:cs typeface="Arial" panose="020B0604020202020204" pitchFamily="34" charset="0"/>
                <a:sym typeface="Arial" panose="020B0604020202020204" pitchFamily="34" charset="0"/>
              </a:rPr>
              <a:t> </a:t>
            </a:r>
            <a:r>
              <a:rPr lang="en-US" altLang="en-US" sz="2400" dirty="0" err="1">
                <a:latin typeface="+mn-lt"/>
                <a:cs typeface="Arial" panose="020B0604020202020204" pitchFamily="34" charset="0"/>
                <a:sym typeface="Arial" panose="020B0604020202020204" pitchFamily="34" charset="0"/>
              </a:rPr>
              <a:t>H­ưng</a:t>
            </a:r>
            <a:r>
              <a:rPr lang="en-US" altLang="en-US" sz="2400" dirty="0">
                <a:latin typeface="+mn-lt"/>
                <a:cs typeface="Arial" panose="020B0604020202020204" pitchFamily="34" charset="0"/>
                <a:sym typeface="Arial" panose="020B0604020202020204" pitchFamily="34" charset="0"/>
              </a:rPr>
              <a:t> </a:t>
            </a:r>
            <a:r>
              <a:rPr lang="en-US" altLang="en-US" sz="2400" dirty="0" err="1">
                <a:latin typeface="+mn-lt"/>
                <a:cs typeface="Arial" panose="020B0604020202020204" pitchFamily="34" charset="0"/>
                <a:sym typeface="Arial" panose="020B0604020202020204" pitchFamily="34" charset="0"/>
              </a:rPr>
              <a:t>Yªn</a:t>
            </a:r>
            <a:endParaRPr lang="en-US" altLang="en-US" sz="2400" dirty="0">
              <a:latin typeface="+mn-lt"/>
              <a:cs typeface="Arial" panose="020B0604020202020204" pitchFamily="34" charset="0"/>
              <a:sym typeface="Arial" panose="020B0604020202020204" pitchFamily="34" charset="0"/>
            </a:endParaRPr>
          </a:p>
        </p:txBody>
      </p:sp>
      <p:sp>
        <p:nvSpPr>
          <p:cNvPr id="227335" name="Text Box 7">
            <a:extLst>
              <a:ext uri="{FF2B5EF4-FFF2-40B4-BE49-F238E27FC236}">
                <a16:creationId xmlns="" xmlns:a16="http://schemas.microsoft.com/office/drawing/2014/main" id="{28ADF622-BA05-49A5-BF31-C67AE0EDFD34}"/>
              </a:ext>
            </a:extLst>
          </p:cNvPr>
          <p:cNvSpPr txBox="1">
            <a:spLocks noChangeArrowheads="1"/>
          </p:cNvSpPr>
          <p:nvPr/>
        </p:nvSpPr>
        <p:spPr bwMode="auto">
          <a:xfrm>
            <a:off x="6760027" y="1296533"/>
            <a:ext cx="411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dirty="0" err="1">
                <a:latin typeface=".VnTime" panose="020B7200000000000000" pitchFamily="34" charset="0"/>
                <a:cs typeface="Arial" panose="020B0604020202020204" pitchFamily="34" charset="0"/>
                <a:sym typeface="Arial" panose="020B0604020202020204" pitchFamily="34" charset="0"/>
              </a:rPr>
              <a:t>V¶i</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thiÒu</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Thanh</a:t>
            </a:r>
            <a:r>
              <a:rPr lang="en-US" altLang="en-US" sz="2400" dirty="0">
                <a:latin typeface=".VnTime" panose="020B7200000000000000" pitchFamily="34" charset="0"/>
                <a:cs typeface="Arial" panose="020B0604020202020204" pitchFamily="34" charset="0"/>
                <a:sym typeface="Arial" panose="020B0604020202020204" pitchFamily="34" charset="0"/>
              </a:rPr>
              <a:t> Hµ</a:t>
            </a:r>
          </a:p>
        </p:txBody>
      </p:sp>
      <p:sp>
        <p:nvSpPr>
          <p:cNvPr id="227336" name="Text Box 8">
            <a:extLst>
              <a:ext uri="{FF2B5EF4-FFF2-40B4-BE49-F238E27FC236}">
                <a16:creationId xmlns="" xmlns:a16="http://schemas.microsoft.com/office/drawing/2014/main" id="{6DCEF2F3-EEAF-4A3A-B9C1-0FEDB145E8D2}"/>
              </a:ext>
            </a:extLst>
          </p:cNvPr>
          <p:cNvSpPr txBox="1">
            <a:spLocks noChangeArrowheads="1"/>
          </p:cNvSpPr>
          <p:nvPr/>
        </p:nvSpPr>
        <p:spPr bwMode="auto">
          <a:xfrm>
            <a:off x="5957751" y="4019096"/>
            <a:ext cx="411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dirty="0" err="1">
                <a:latin typeface=".VnTime" panose="020B7200000000000000" pitchFamily="34" charset="0"/>
                <a:cs typeface="Arial" panose="020B0604020202020204" pitchFamily="34" charset="0"/>
                <a:sym typeface="Arial" panose="020B0604020202020204" pitchFamily="34" charset="0"/>
              </a:rPr>
              <a:t>Xoµi</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c¸t</a:t>
            </a:r>
            <a:r>
              <a:rPr lang="en-US" altLang="en-US" sz="2400" dirty="0">
                <a:latin typeface=".VnTime" panose="020B7200000000000000" pitchFamily="34" charset="0"/>
                <a:cs typeface="Arial" panose="020B0604020202020204" pitchFamily="34" charset="0"/>
                <a:sym typeface="Arial" panose="020B0604020202020204" pitchFamily="34" charset="0"/>
              </a:rPr>
              <a:t> Hoµ </a:t>
            </a:r>
            <a:r>
              <a:rPr lang="en-US" altLang="en-US" sz="2400" dirty="0" err="1">
                <a:latin typeface=".VnTime" panose="020B7200000000000000" pitchFamily="34" charset="0"/>
                <a:cs typeface="Arial" panose="020B0604020202020204" pitchFamily="34" charset="0"/>
                <a:sym typeface="Arial" panose="020B0604020202020204" pitchFamily="34" charset="0"/>
              </a:rPr>
              <a:t>Léc</a:t>
            </a:r>
            <a:endParaRPr lang="en-US" altLang="en-US" sz="2400" dirty="0">
              <a:latin typeface=".VnTime" panose="020B7200000000000000" pitchFamily="34" charset="0"/>
              <a:cs typeface="Arial" panose="020B0604020202020204" pitchFamily="34" charset="0"/>
              <a:sym typeface="Arial" panose="020B0604020202020204" pitchFamily="34" charset="0"/>
            </a:endParaRPr>
          </a:p>
        </p:txBody>
      </p:sp>
      <p:sp>
        <p:nvSpPr>
          <p:cNvPr id="227337" name="Text Box 9">
            <a:extLst>
              <a:ext uri="{FF2B5EF4-FFF2-40B4-BE49-F238E27FC236}">
                <a16:creationId xmlns="" xmlns:a16="http://schemas.microsoft.com/office/drawing/2014/main" id="{56523ACB-25A4-4865-A187-4E59352B41FB}"/>
              </a:ext>
            </a:extLst>
          </p:cNvPr>
          <p:cNvSpPr txBox="1">
            <a:spLocks noChangeArrowheads="1"/>
          </p:cNvSpPr>
          <p:nvPr/>
        </p:nvSpPr>
        <p:spPr bwMode="auto">
          <a:xfrm>
            <a:off x="1736271" y="4010387"/>
            <a:ext cx="411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dirty="0" err="1">
                <a:latin typeface=".VnTime" panose="020B7200000000000000" pitchFamily="34" charset="0"/>
                <a:cs typeface="Arial" panose="020B0604020202020204" pitchFamily="34" charset="0"/>
                <a:sym typeface="Arial" panose="020B0604020202020204" pitchFamily="34" charset="0"/>
              </a:rPr>
              <a:t>B­ëi</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năm</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roi</a:t>
            </a:r>
            <a:endParaRPr lang="en-US" altLang="en-US" sz="2400" dirty="0">
              <a:latin typeface=".VnTime" panose="020B7200000000000000" pitchFamily="34" charset="0"/>
              <a:cs typeface="Arial" panose="020B0604020202020204" pitchFamily="34" charset="0"/>
              <a:sym typeface="Arial" panose="020B0604020202020204" pitchFamily="34" charset="0"/>
            </a:endParaRPr>
          </a:p>
        </p:txBody>
      </p:sp>
      <p:pic>
        <p:nvPicPr>
          <p:cNvPr id="10" name="Picture 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06"/>
        <p:cNvGrpSpPr/>
        <p:nvPr/>
      </p:nvGrpSpPr>
      <p:grpSpPr>
        <a:xfrm>
          <a:off x="0" y="0"/>
          <a:ext cx="0" cy="0"/>
          <a:chOff x="0" y="0"/>
          <a:chExt cx="0" cy="0"/>
        </a:xfrm>
      </p:grpSpPr>
      <p:sp>
        <p:nvSpPr>
          <p:cNvPr id="407" name="Google Shape;407;p40"/>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116</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420" name="Google Shape;420;p40"/>
          <p:cNvSpPr/>
          <p:nvPr/>
        </p:nvSpPr>
        <p:spPr>
          <a:xfrm>
            <a:off x="0" y="3166600"/>
            <a:ext cx="849600" cy="524800"/>
          </a:xfrm>
          <a:prstGeom prst="homePlate">
            <a:avLst>
              <a:gd name="adj" fmla="val 32030"/>
            </a:avLst>
          </a:prstGeom>
          <a:solidFill>
            <a:schemeClr val="lt2"/>
          </a:solidFill>
          <a:ln>
            <a:noFill/>
          </a:ln>
          <a:effectLst>
            <a:outerShdw blurRad="28575" dist="9525" algn="bl" rotWithShape="0">
              <a:srgbClr val="000000">
                <a:alpha val="20000"/>
              </a:srgbClr>
            </a:outerShdw>
          </a:effectLst>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333" b="0" i="0" u="none" strike="noStrike" kern="0" cap="none" spc="0" normalizeH="0" baseline="0" noProof="0">
              <a:ln>
                <a:noFill/>
              </a:ln>
              <a:solidFill>
                <a:srgbClr val="484F56"/>
              </a:solidFill>
              <a:effectLst/>
              <a:uLnTx/>
              <a:uFillTx/>
              <a:latin typeface="Arial"/>
              <a:ea typeface="+mn-ea"/>
              <a:cs typeface="Arial"/>
              <a:sym typeface="Arial"/>
            </a:endParaRPr>
          </a:p>
        </p:txBody>
      </p:sp>
      <p:sp>
        <p:nvSpPr>
          <p:cNvPr id="41" name="Text Box 3">
            <a:extLst>
              <a:ext uri="{FF2B5EF4-FFF2-40B4-BE49-F238E27FC236}">
                <a16:creationId xmlns="" xmlns:a16="http://schemas.microsoft.com/office/drawing/2014/main" id="{0CB8314A-8719-41E1-9790-3953AEC44792}"/>
              </a:ext>
            </a:extLst>
          </p:cNvPr>
          <p:cNvSpPr txBox="1">
            <a:spLocks noChangeArrowheads="1"/>
          </p:cNvSpPr>
          <p:nvPr/>
        </p:nvSpPr>
        <p:spPr bwMode="auto">
          <a:xfrm>
            <a:off x="2333625" y="3693886"/>
            <a:ext cx="206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endParaRPr lang="vi-VN" altLang="en-US" sz="2400">
              <a:latin typeface=".VnTime" panose="020B7200000000000000" pitchFamily="34" charset="0"/>
              <a:cs typeface="Arial" panose="020B0604020202020204" pitchFamily="34" charset="0"/>
              <a:sym typeface="Arial" panose="020B0604020202020204" pitchFamily="34" charset="0"/>
            </a:endParaRPr>
          </a:p>
        </p:txBody>
      </p:sp>
      <p:sp>
        <p:nvSpPr>
          <p:cNvPr id="42" name="Rectangle 4">
            <a:extLst>
              <a:ext uri="{FF2B5EF4-FFF2-40B4-BE49-F238E27FC236}">
                <a16:creationId xmlns="" xmlns:a16="http://schemas.microsoft.com/office/drawing/2014/main" id="{D0CAEB79-286D-4994-9B0F-24C9BBC4D328}"/>
              </a:ext>
            </a:extLst>
          </p:cNvPr>
          <p:cNvSpPr>
            <a:spLocks noChangeArrowheads="1"/>
          </p:cNvSpPr>
          <p:nvPr/>
        </p:nvSpPr>
        <p:spPr bwMode="auto">
          <a:xfrm>
            <a:off x="2034494" y="2684236"/>
            <a:ext cx="7848600" cy="1466850"/>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2400">
                <a:latin typeface=".VnTime" panose="020B7200000000000000" pitchFamily="34" charset="0"/>
                <a:cs typeface="Arial" panose="020B0604020202020204" pitchFamily="34" charset="0"/>
                <a:sym typeface="Arial" panose="020B0604020202020204" pitchFamily="34" charset="0"/>
              </a:rPr>
              <a:t>					         </a:t>
            </a:r>
            <a:r>
              <a:rPr lang="en-US" altLang="en-US" sz="3200">
                <a:latin typeface=".VnTime" panose="020B7200000000000000" pitchFamily="34" charset="0"/>
                <a:cs typeface="Arial" panose="020B0604020202020204" pitchFamily="34" charset="0"/>
                <a:sym typeface="Arial" panose="020B0604020202020204" pitchFamily="34" charset="0"/>
              </a:rPr>
              <a:t>R </a:t>
            </a:r>
          </a:p>
          <a:p>
            <a:pPr eaLnBrk="1" hangingPunct="1"/>
            <a:r>
              <a:rPr lang="en-US" altLang="en-US" sz="3200">
                <a:latin typeface=".VnTime" panose="020B7200000000000000" pitchFamily="34" charset="0"/>
                <a:cs typeface="Arial" panose="020B0604020202020204" pitchFamily="34" charset="0"/>
                <a:sym typeface="Arial" panose="020B0604020202020204" pitchFamily="34" charset="0"/>
              </a:rPr>
              <a:t>Gi¸ c¶ ruéng ®Êt    =</a:t>
            </a:r>
          </a:p>
          <a:p>
            <a:pPr eaLnBrk="1" hangingPunct="1"/>
            <a:r>
              <a:rPr lang="en-US" altLang="en-US" sz="3200">
                <a:latin typeface=".VnTime" panose="020B7200000000000000" pitchFamily="34" charset="0"/>
                <a:cs typeface="Arial" panose="020B0604020202020204" pitchFamily="34" charset="0"/>
                <a:sym typeface="Arial" panose="020B0604020202020204" pitchFamily="34" charset="0"/>
              </a:rPr>
              <a:t>					Z’ng©n hµng</a:t>
            </a:r>
          </a:p>
        </p:txBody>
      </p:sp>
      <p:sp>
        <p:nvSpPr>
          <p:cNvPr id="43" name="Text Box 7">
            <a:extLst>
              <a:ext uri="{FF2B5EF4-FFF2-40B4-BE49-F238E27FC236}">
                <a16:creationId xmlns="" xmlns:a16="http://schemas.microsoft.com/office/drawing/2014/main" id="{A6968D34-7B34-4842-B4E8-B752D9D7F76A}"/>
              </a:ext>
            </a:extLst>
          </p:cNvPr>
          <p:cNvSpPr txBox="1">
            <a:spLocks noChangeArrowheads="1"/>
          </p:cNvSpPr>
          <p:nvPr/>
        </p:nvSpPr>
        <p:spPr bwMode="auto">
          <a:xfrm>
            <a:off x="4366532" y="1290537"/>
            <a:ext cx="3184525" cy="5238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800" b="1" dirty="0">
                <a:solidFill>
                  <a:srgbClr val="800000"/>
                </a:solidFill>
                <a:latin typeface=".VnTime" panose="020B7200000000000000" pitchFamily="34" charset="0"/>
                <a:cs typeface="Arial" panose="020B0604020202020204" pitchFamily="34" charset="0"/>
                <a:sym typeface="Arial" panose="020B0604020202020204" pitchFamily="34" charset="0"/>
              </a:rPr>
              <a:t>Gi¸ c¶ </a:t>
            </a:r>
            <a:r>
              <a:rPr lang="en-US" altLang="en-US" sz="2800" b="1" dirty="0" err="1">
                <a:solidFill>
                  <a:srgbClr val="800000"/>
                </a:solidFill>
                <a:latin typeface=".VnTime" panose="020B7200000000000000" pitchFamily="34" charset="0"/>
                <a:cs typeface="Arial" panose="020B0604020202020204" pitchFamily="34" charset="0"/>
                <a:sym typeface="Arial" panose="020B0604020202020204" pitchFamily="34" charset="0"/>
              </a:rPr>
              <a:t>ruéng</a:t>
            </a:r>
            <a:r>
              <a:rPr lang="en-US" altLang="en-US" sz="2800" b="1" dirty="0">
                <a:solidFill>
                  <a:srgbClr val="800000"/>
                </a:solidFill>
                <a:latin typeface=".VnTime" panose="020B7200000000000000" pitchFamily="34" charset="0"/>
                <a:cs typeface="Arial" panose="020B0604020202020204" pitchFamily="34" charset="0"/>
                <a:sym typeface="Arial" panose="020B0604020202020204" pitchFamily="34" charset="0"/>
              </a:rPr>
              <a:t> ®</a:t>
            </a:r>
            <a:r>
              <a:rPr lang="en-US" altLang="en-US" sz="2800" b="1" dirty="0" err="1">
                <a:solidFill>
                  <a:srgbClr val="800000"/>
                </a:solidFill>
                <a:latin typeface=".VnTime" panose="020B7200000000000000" pitchFamily="34" charset="0"/>
                <a:cs typeface="Arial" panose="020B0604020202020204" pitchFamily="34" charset="0"/>
                <a:sym typeface="Arial" panose="020B0604020202020204" pitchFamily="34" charset="0"/>
              </a:rPr>
              <a:t>Êt</a:t>
            </a:r>
            <a:endParaRPr lang="en-US" altLang="en-US" sz="2800" b="1" dirty="0">
              <a:solidFill>
                <a:srgbClr val="800000"/>
              </a:solidFill>
              <a:latin typeface=".VnTime" panose="020B7200000000000000" pitchFamily="34" charset="0"/>
              <a:cs typeface="Arial" panose="020B0604020202020204" pitchFamily="34" charset="0"/>
              <a:sym typeface="Arial" panose="020B0604020202020204" pitchFamily="34" charset="0"/>
            </a:endParaRPr>
          </a:p>
        </p:txBody>
      </p:sp>
      <p:sp>
        <p:nvSpPr>
          <p:cNvPr id="44" name="Line 8">
            <a:extLst>
              <a:ext uri="{FF2B5EF4-FFF2-40B4-BE49-F238E27FC236}">
                <a16:creationId xmlns="" xmlns:a16="http://schemas.microsoft.com/office/drawing/2014/main" id="{55B0E7A1-9048-42B7-A795-25C7164A2774}"/>
              </a:ext>
            </a:extLst>
          </p:cNvPr>
          <p:cNvSpPr>
            <a:spLocks noChangeShapeType="1"/>
          </p:cNvSpPr>
          <p:nvPr/>
        </p:nvSpPr>
        <p:spPr bwMode="auto">
          <a:xfrm>
            <a:off x="6065157" y="3404961"/>
            <a:ext cx="29718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5" name="Rectangle 1">
            <a:extLst>
              <a:ext uri="{FF2B5EF4-FFF2-40B4-BE49-F238E27FC236}">
                <a16:creationId xmlns="" xmlns:a16="http://schemas.microsoft.com/office/drawing/2014/main" id="{9483BCF4-1D0F-44B6-B6E1-5D325C1D8F62}"/>
              </a:ext>
            </a:extLst>
          </p:cNvPr>
          <p:cNvSpPr>
            <a:spLocks noChangeArrowheads="1"/>
          </p:cNvSpPr>
          <p:nvPr/>
        </p:nvSpPr>
        <p:spPr bwMode="auto">
          <a:xfrm>
            <a:off x="1787433" y="1853239"/>
            <a:ext cx="937260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vi-VN" altLang="en-US" sz="2400" dirty="0">
                <a:solidFill>
                  <a:schemeClr val="tx2">
                    <a:lumMod val="10000"/>
                  </a:schemeClr>
                </a:solidFill>
                <a:latin typeface="+mn-lt"/>
                <a:cs typeface="Times New Roman" panose="02020603050405020304" pitchFamily="18" charset="0"/>
              </a:rPr>
              <a:t>L</a:t>
            </a:r>
            <a:r>
              <a:rPr lang="en-US" altLang="en-US" sz="2400" dirty="0">
                <a:solidFill>
                  <a:schemeClr val="tx2">
                    <a:lumMod val="10000"/>
                  </a:schemeClr>
                </a:solidFill>
                <a:latin typeface="+mn-lt"/>
                <a:cs typeface="Times New Roman" panose="02020603050405020304" pitchFamily="18" charset="0"/>
              </a:rPr>
              <a:t>à</a:t>
            </a:r>
            <a:r>
              <a:rPr lang="en-US" altLang="en-US" sz="2400" dirty="0">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giá</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mua</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quyền</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thu</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địa</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tô</a:t>
            </a:r>
            <a:r>
              <a:rPr lang="en-US" altLang="en-US" sz="2400" b="1" u="sng" dirty="0">
                <a:solidFill>
                  <a:srgbClr val="FF0080"/>
                </a:solidFill>
                <a:latin typeface="+mn-lt"/>
                <a:cs typeface="Times New Roman" panose="02020603050405020304" pitchFamily="18" charset="0"/>
              </a:rPr>
              <a:t> </a:t>
            </a:r>
            <a:r>
              <a:rPr lang="en-US" altLang="en-US" sz="2400" dirty="0">
                <a:solidFill>
                  <a:schemeClr val="tx2">
                    <a:lumMod val="10000"/>
                  </a:schemeClr>
                </a:solidFill>
                <a:latin typeface="+mn-lt"/>
                <a:cs typeface="Times New Roman" panose="02020603050405020304" pitchFamily="18" charset="0"/>
              </a:rPr>
              <a:t>do </a:t>
            </a:r>
            <a:r>
              <a:rPr lang="en-US" altLang="en-US" sz="2400" dirty="0" err="1">
                <a:solidFill>
                  <a:schemeClr val="tx2">
                    <a:lumMod val="10000"/>
                  </a:schemeClr>
                </a:solidFill>
                <a:latin typeface="+mn-lt"/>
                <a:cs typeface="Times New Roman" panose="02020603050405020304" pitchFamily="18" charset="0"/>
              </a:rPr>
              <a:t>ruộng</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đất</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mang</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lại</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theo</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tỷ</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suất</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lợi</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tức</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hiện</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hành</a:t>
            </a:r>
            <a:endParaRPr lang="en-US" altLang="en-US" sz="2400" dirty="0">
              <a:solidFill>
                <a:schemeClr val="tx2">
                  <a:lumMod val="10000"/>
                </a:schemeClr>
              </a:solidFill>
              <a:latin typeface="+mn-lt"/>
              <a:cs typeface="Times New Roman" panose="02020603050405020304" pitchFamily="18" charset="0"/>
            </a:endParaRPr>
          </a:p>
        </p:txBody>
      </p:sp>
      <p:sp>
        <p:nvSpPr>
          <p:cNvPr id="46" name="Rectangle 45">
            <a:extLst>
              <a:ext uri="{FF2B5EF4-FFF2-40B4-BE49-F238E27FC236}">
                <a16:creationId xmlns="" xmlns:a16="http://schemas.microsoft.com/office/drawing/2014/main" id="{963EB926-751D-43F5-8DD7-248DE3893DD7}"/>
              </a:ext>
            </a:extLst>
          </p:cNvPr>
          <p:cNvSpPr>
            <a:spLocks noChangeArrowheads="1"/>
          </p:cNvSpPr>
          <p:nvPr/>
        </p:nvSpPr>
        <p:spPr bwMode="auto">
          <a:xfrm>
            <a:off x="1077686" y="4952774"/>
            <a:ext cx="8701314"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en-US" altLang="en-US" sz="2400">
                <a:solidFill>
                  <a:srgbClr val="663300"/>
                </a:solidFill>
                <a:cs typeface="Times New Roman" panose="02020603050405020304" pitchFamily="18" charset="0"/>
              </a:rPr>
              <a:t>Vd: Một mảnh đất hàng năm đem lại địa tô là 200$. Tỷ suất lợi tức tiền gửi ngân hàng là 5%, thì giá cả mảnh đất sẽ là:  200  x  100:5  =  4000$</a:t>
            </a:r>
          </a:p>
        </p:txBody>
      </p:sp>
      <p:pic>
        <p:nvPicPr>
          <p:cNvPr id="10" name="Picture 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766399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diamond(in)">
                                      <p:cBhvr>
                                        <p:cTn id="7" dur="20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45"/>
                                        </p:tgtEl>
                                        <p:attrNameLst>
                                          <p:attrName>style.visibility</p:attrName>
                                        </p:attrNameLst>
                                      </p:cBhvr>
                                      <p:to>
                                        <p:strVal val="visible"/>
                                      </p:to>
                                    </p:set>
                                    <p:animEffect transition="in" filter="fade">
                                      <p:cBhvr>
                                        <p:cTn id="12" dur="1000"/>
                                        <p:tgtEl>
                                          <p:spTgt spid="45"/>
                                        </p:tgtEl>
                                      </p:cBhvr>
                                    </p:animEffect>
                                    <p:anim calcmode="lin" valueType="num">
                                      <p:cBhvr>
                                        <p:cTn id="13" dur="1000" fill="hold"/>
                                        <p:tgtEl>
                                          <p:spTgt spid="45"/>
                                        </p:tgtEl>
                                        <p:attrNameLst>
                                          <p:attrName>ppt_x</p:attrName>
                                        </p:attrNameLst>
                                      </p:cBhvr>
                                      <p:tavLst>
                                        <p:tav tm="0">
                                          <p:val>
                                            <p:strVal val="#ppt_x"/>
                                          </p:val>
                                        </p:tav>
                                        <p:tav tm="100000">
                                          <p:val>
                                            <p:strVal val="#ppt_x"/>
                                          </p:val>
                                        </p:tav>
                                      </p:tavLst>
                                    </p:anim>
                                    <p:anim calcmode="lin" valueType="num">
                                      <p:cBhvr>
                                        <p:cTn id="14" dur="1000" fill="hold"/>
                                        <p:tgtEl>
                                          <p:spTgt spid="45"/>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8" presetClass="entr" presetSubtype="16" fill="hold" grpId="0" nodeType="clickEffect">
                                  <p:stCondLst>
                                    <p:cond delay="0"/>
                                  </p:stCondLst>
                                  <p:childTnLst>
                                    <p:set>
                                      <p:cBhvr>
                                        <p:cTn id="18" dur="1" fill="hold">
                                          <p:stCondLst>
                                            <p:cond delay="0"/>
                                          </p:stCondLst>
                                        </p:cTn>
                                        <p:tgtEl>
                                          <p:spTgt spid="42"/>
                                        </p:tgtEl>
                                        <p:attrNameLst>
                                          <p:attrName>style.visibility</p:attrName>
                                        </p:attrNameLst>
                                      </p:cBhvr>
                                      <p:to>
                                        <p:strVal val="visible"/>
                                      </p:to>
                                    </p:set>
                                    <p:animEffect transition="in" filter="diamond(in)">
                                      <p:cBhvr>
                                        <p:cTn id="19" dur="2000"/>
                                        <p:tgtEl>
                                          <p:spTgt spid="42"/>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nodeType="clickEffect">
                                  <p:stCondLst>
                                    <p:cond delay="0"/>
                                  </p:stCondLst>
                                  <p:childTnLst>
                                    <p:set>
                                      <p:cBhvr>
                                        <p:cTn id="23" dur="1" fill="hold">
                                          <p:stCondLst>
                                            <p:cond delay="0"/>
                                          </p:stCondLst>
                                        </p:cTn>
                                        <p:tgtEl>
                                          <p:spTgt spid="44"/>
                                        </p:tgtEl>
                                        <p:attrNameLst>
                                          <p:attrName>style.visibility</p:attrName>
                                        </p:attrNameLst>
                                      </p:cBhvr>
                                      <p:to>
                                        <p:strVal val="visible"/>
                                      </p:to>
                                    </p:set>
                                    <p:anim calcmode="lin" valueType="num">
                                      <p:cBhvr additive="base">
                                        <p:cTn id="24" dur="500" fill="hold"/>
                                        <p:tgtEl>
                                          <p:spTgt spid="44"/>
                                        </p:tgtEl>
                                        <p:attrNameLst>
                                          <p:attrName>ppt_x</p:attrName>
                                        </p:attrNameLst>
                                      </p:cBhvr>
                                      <p:tavLst>
                                        <p:tav tm="0">
                                          <p:val>
                                            <p:strVal val="#ppt_x"/>
                                          </p:val>
                                        </p:tav>
                                        <p:tav tm="100000">
                                          <p:val>
                                            <p:strVal val="#ppt_x"/>
                                          </p:val>
                                        </p:tav>
                                      </p:tavLst>
                                    </p:anim>
                                    <p:anim calcmode="lin" valueType="num">
                                      <p:cBhvr additive="base">
                                        <p:cTn id="25"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fade">
                                      <p:cBhvr>
                                        <p:cTn id="30" dur="1000"/>
                                        <p:tgtEl>
                                          <p:spTgt spid="46"/>
                                        </p:tgtEl>
                                      </p:cBhvr>
                                    </p:animEffect>
                                    <p:anim calcmode="lin" valueType="num">
                                      <p:cBhvr>
                                        <p:cTn id="31" dur="1000" fill="hold"/>
                                        <p:tgtEl>
                                          <p:spTgt spid="46"/>
                                        </p:tgtEl>
                                        <p:attrNameLst>
                                          <p:attrName>ppt_x</p:attrName>
                                        </p:attrNameLst>
                                      </p:cBhvr>
                                      <p:tavLst>
                                        <p:tav tm="0">
                                          <p:val>
                                            <p:strVal val="#ppt_x"/>
                                          </p:val>
                                        </p:tav>
                                        <p:tav tm="100000">
                                          <p:val>
                                            <p:strVal val="#ppt_x"/>
                                          </p:val>
                                        </p:tav>
                                      </p:tavLst>
                                    </p:anim>
                                    <p:anim calcmode="lin" valueType="num">
                                      <p:cBhvr>
                                        <p:cTn id="32"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5" grpId="0"/>
      <p:bldP spid="46" grpId="0"/>
    </p:bldLst>
  </p:timing>
</p:sld>
</file>

<file path=ppt/slides/slide11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36"/>
        <p:cNvGrpSpPr/>
        <p:nvPr/>
      </p:nvGrpSpPr>
      <p:grpSpPr>
        <a:xfrm>
          <a:off x="0" y="0"/>
          <a:ext cx="0" cy="0"/>
          <a:chOff x="0" y="0"/>
          <a:chExt cx="0" cy="0"/>
        </a:xfrm>
      </p:grpSpPr>
      <p:sp>
        <p:nvSpPr>
          <p:cNvPr id="138" name="Google Shape;138;p22"/>
          <p:cNvSpPr txBox="1">
            <a:spLocks noGrp="1"/>
          </p:cNvSpPr>
          <p:nvPr>
            <p:ph type="sldNum" idx="12"/>
          </p:nvPr>
        </p:nvSpPr>
        <p:spPr>
          <a:xfrm>
            <a:off x="0" y="6028333"/>
            <a:ext cx="12192000" cy="524800"/>
          </a:xfrm>
          <a:prstGeom prst="rect">
            <a:avLst/>
          </a:prstGeom>
        </p:spPr>
        <p:txBody>
          <a:bodyPr spcFirstLastPara="1" wrap="square" lIns="121900" tIns="121900" rIns="121900" bIns="121900" anchor="ctr" anchorCtr="0">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FFFFFF"/>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117</a:t>
            </a:fld>
            <a:endParaRPr kumimoji="0" sz="1600" b="0" i="0" u="none" strike="noStrike" kern="1200" cap="none" spc="0" normalizeH="0" baseline="0" noProof="0">
              <a:ln>
                <a:noFill/>
              </a:ln>
              <a:solidFill>
                <a:srgbClr val="FFFFFF"/>
              </a:solidFill>
              <a:effectLst/>
              <a:uLnTx/>
              <a:uFillTx/>
              <a:latin typeface="Muli"/>
              <a:sym typeface="Muli"/>
            </a:endParaRPr>
          </a:p>
        </p:txBody>
      </p:sp>
      <p:sp>
        <p:nvSpPr>
          <p:cNvPr id="5" name="Rectangle 1"/>
          <p:cNvSpPr>
            <a:spLocks noChangeArrowheads="1"/>
          </p:cNvSpPr>
          <p:nvPr/>
        </p:nvSpPr>
        <p:spPr bwMode="auto">
          <a:xfrm>
            <a:off x="3889420" y="3397088"/>
            <a:ext cx="506139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prstTxWarp prst="textArchUp">
              <a:avLst/>
            </a:prstTxWarp>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pt-BR" altLang="en-US" sz="5400" b="1" i="0" u="none" strike="noStrike" kern="1200" cap="none" spc="0" normalizeH="0" baseline="0" noProof="0" dirty="0">
                <a:ln>
                  <a:noFill/>
                </a:ln>
                <a:solidFill>
                  <a:srgbClr val="800000"/>
                </a:solidFill>
                <a:effectLst/>
                <a:uLnTx/>
                <a:uFillTx/>
                <a:latin typeface="Arial"/>
                <a:ea typeface="+mn-ea"/>
                <a:cs typeface="Arial" panose="020B0604020202020204" pitchFamily="34" charset="0"/>
              </a:rPr>
              <a:t>HẾT</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pt-BR" altLang="en-US" sz="5400" b="1" i="0" u="none" strike="noStrike" kern="1200" cap="none" spc="0" normalizeH="0" baseline="0" noProof="0" dirty="0">
                <a:ln>
                  <a:noFill/>
                </a:ln>
                <a:solidFill>
                  <a:srgbClr val="800000"/>
                </a:solidFill>
                <a:effectLst/>
                <a:uLnTx/>
                <a:uFillTx/>
                <a:latin typeface="Arial"/>
                <a:ea typeface="+mn-ea"/>
                <a:cs typeface="Arial" panose="020B0604020202020204" pitchFamily="34" charset="0"/>
              </a:rPr>
              <a:t>XIN CHÂN THÀNH CẢM ƠN </a:t>
            </a:r>
            <a:endParaRPr kumimoji="0" lang="en-US" altLang="en-US" sz="5400" b="1" i="0" u="none" strike="noStrike" kern="1200" cap="none" spc="0" normalizeH="0" baseline="0" noProof="0" dirty="0">
              <a:ln>
                <a:noFill/>
              </a:ln>
              <a:solidFill>
                <a:srgbClr val="800000"/>
              </a:solidFill>
              <a:effectLst/>
              <a:uLnTx/>
              <a:uFillTx/>
              <a:latin typeface="Arial"/>
              <a:ea typeface="+mn-ea"/>
              <a:cs typeface="Arial" panose="020B0604020202020204" pitchFamily="34" charset="0"/>
            </a:endParaRPr>
          </a:p>
        </p:txBody>
      </p:sp>
      <p:sp>
        <p:nvSpPr>
          <p:cNvPr id="4" name="Left Brace 3"/>
          <p:cNvSpPr/>
          <p:nvPr/>
        </p:nvSpPr>
        <p:spPr>
          <a:xfrm rot="5400000">
            <a:off x="6228030" y="3338450"/>
            <a:ext cx="384175" cy="2655887"/>
          </a:xfrm>
          <a:prstGeom prst="leftBrace">
            <a:avLst>
              <a:gd name="adj1" fmla="val 52270"/>
              <a:gd name="adj2" fmla="val 49675"/>
            </a:avLst>
          </a:prstGeom>
          <a:ln w="38100">
            <a:solidFill>
              <a:schemeClr val="accent5"/>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맑은 고딕" panose="020B0503020000020004" pitchFamily="34" charset="-127"/>
              <a:cs typeface="+mn-cs"/>
            </a:endParaRP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266291322"/>
      </p:ext>
    </p:extLst>
  </p:cSld>
  <p:clrMapOvr>
    <a:masterClrMapping/>
  </p:clrMapOvr>
</p:sld>
</file>

<file path=ppt/theme/theme1.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89TGp_Health_light.potx" id="{41ED57FF-DE60-4E72-9F86-513EA18BC3D2}" vid="{D85B0D5D-C38B-4356-8E55-B9FEB22080C3}"/>
    </a:ext>
  </a:extLst>
</a:theme>
</file>

<file path=ppt/theme/theme5.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92TGp_Makeup_light_ani.potx" id="{1F7CD56D-0ED4-46B0-951E-5F444694FE18}" vid="{22B33AF9-72EF-48D7-B130-CE16B29A82EC}"/>
    </a:ext>
  </a:extLst>
</a:theme>
</file>

<file path=ppt/theme/theme6.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_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92TGp_Makeup_light_ani.potx" id="{1F7CD56D-0ED4-46B0-951E-5F444694FE18}" vid="{22B33AF9-72EF-48D7-B130-CE16B29A82EC}"/>
    </a:ext>
  </a:extLst>
</a:theme>
</file>

<file path=ppt/theme/theme10.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3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7.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4_Contents Slide Master">
  <a:themeElements>
    <a:clrScheme name="ALLPPT-FOOD">
      <a:dk1>
        <a:sysClr val="windowText" lastClr="000000"/>
      </a:dk1>
      <a:lt1>
        <a:sysClr val="window" lastClr="FFFFFF"/>
      </a:lt1>
      <a:dk2>
        <a:srgbClr val="44546A"/>
      </a:dk2>
      <a:lt2>
        <a:srgbClr val="E7E6E6"/>
      </a:lt2>
      <a:accent1>
        <a:srgbClr val="CDA874"/>
      </a:accent1>
      <a:accent2>
        <a:srgbClr val="F4AE59"/>
      </a:accent2>
      <a:accent3>
        <a:srgbClr val="748398"/>
      </a:accent3>
      <a:accent4>
        <a:srgbClr val="5A5A5A"/>
      </a:accent4>
      <a:accent5>
        <a:srgbClr val="F4AE59"/>
      </a:accent5>
      <a:accent6>
        <a:srgbClr val="CDA874"/>
      </a:accent6>
      <a:hlink>
        <a:srgbClr val="000000"/>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2.xml><?xml version="1.0" encoding="utf-8"?>
<a:theme xmlns:a="http://schemas.openxmlformats.org/drawingml/2006/main" name="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2_Puck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399TGp_medical_light_ani">
  <a:themeElements>
    <a:clrScheme name="400TGp_medical_light_ani 2">
      <a:dk1>
        <a:srgbClr val="000000"/>
      </a:dk1>
      <a:lt1>
        <a:srgbClr val="99CCFF"/>
      </a:lt1>
      <a:dk2>
        <a:srgbClr val="000066"/>
      </a:dk2>
      <a:lt2>
        <a:srgbClr val="969696"/>
      </a:lt2>
      <a:accent1>
        <a:srgbClr val="96AD23"/>
      </a:accent1>
      <a:accent2>
        <a:srgbClr val="3973B9"/>
      </a:accent2>
      <a:accent3>
        <a:srgbClr val="CAE2FF"/>
      </a:accent3>
      <a:accent4>
        <a:srgbClr val="000000"/>
      </a:accent4>
      <a:accent5>
        <a:srgbClr val="C9D3AC"/>
      </a:accent5>
      <a:accent6>
        <a:srgbClr val="3368A7"/>
      </a:accent6>
      <a:hlink>
        <a:srgbClr val="B639B9"/>
      </a:hlink>
      <a:folHlink>
        <a:srgbClr val="EA9C00"/>
      </a:folHlink>
    </a:clrScheme>
    <a:fontScheme name="400TGp_medical_light_ani">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Symbol" pitchFamily="18" charset="2"/>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Symbol" pitchFamily="18" charset="2"/>
          </a:defRPr>
        </a:defPPr>
      </a:lstStyle>
    </a:lnDef>
  </a:objectDefaults>
  <a:extraClrSchemeLst>
    <a:extraClrScheme>
      <a:clrScheme name="400TGp_medical_light_ani 1">
        <a:dk1>
          <a:srgbClr val="000000"/>
        </a:dk1>
        <a:lt1>
          <a:srgbClr val="CCCCFF"/>
        </a:lt1>
        <a:dk2>
          <a:srgbClr val="000066"/>
        </a:dk2>
        <a:lt2>
          <a:srgbClr val="4D4D4D"/>
        </a:lt2>
        <a:accent1>
          <a:srgbClr val="EBBA07"/>
        </a:accent1>
        <a:accent2>
          <a:srgbClr val="1D9FEF"/>
        </a:accent2>
        <a:accent3>
          <a:srgbClr val="E2E2FF"/>
        </a:accent3>
        <a:accent4>
          <a:srgbClr val="000000"/>
        </a:accent4>
        <a:accent5>
          <a:srgbClr val="F3D9AA"/>
        </a:accent5>
        <a:accent6>
          <a:srgbClr val="1990D9"/>
        </a:accent6>
        <a:hlink>
          <a:srgbClr val="5B5BE7"/>
        </a:hlink>
        <a:folHlink>
          <a:srgbClr val="77B525"/>
        </a:folHlink>
      </a:clrScheme>
      <a:clrMap bg1="lt1" tx1="dk1" bg2="lt2" tx2="dk2" accent1="accent1" accent2="accent2" accent3="accent3" accent4="accent4" accent5="accent5" accent6="accent6" hlink="hlink" folHlink="folHlink"/>
    </a:extraClrScheme>
    <a:extraClrScheme>
      <a:clrScheme name="400TGp_medical_light_ani 2">
        <a:dk1>
          <a:srgbClr val="000000"/>
        </a:dk1>
        <a:lt1>
          <a:srgbClr val="99CCFF"/>
        </a:lt1>
        <a:dk2>
          <a:srgbClr val="000066"/>
        </a:dk2>
        <a:lt2>
          <a:srgbClr val="969696"/>
        </a:lt2>
        <a:accent1>
          <a:srgbClr val="96AD23"/>
        </a:accent1>
        <a:accent2>
          <a:srgbClr val="3973B9"/>
        </a:accent2>
        <a:accent3>
          <a:srgbClr val="CAE2FF"/>
        </a:accent3>
        <a:accent4>
          <a:srgbClr val="000000"/>
        </a:accent4>
        <a:accent5>
          <a:srgbClr val="C9D3AC"/>
        </a:accent5>
        <a:accent6>
          <a:srgbClr val="3368A7"/>
        </a:accent6>
        <a:hlink>
          <a:srgbClr val="B639B9"/>
        </a:hlink>
        <a:folHlink>
          <a:srgbClr val="EA9C00"/>
        </a:folHlink>
      </a:clrScheme>
      <a:clrMap bg1="lt1" tx1="dk1" bg2="lt2" tx2="dk2" accent1="accent1" accent2="accent2" accent3="accent3" accent4="accent4" accent5="accent5" accent6="accent6" hlink="hlink" folHlink="folHlink"/>
    </a:extraClrScheme>
    <a:extraClrScheme>
      <a:clrScheme name="400TGp_medical_light_ani 3">
        <a:dk1>
          <a:srgbClr val="000000"/>
        </a:dk1>
        <a:lt1>
          <a:srgbClr val="88DFF4"/>
        </a:lt1>
        <a:dk2>
          <a:srgbClr val="003366"/>
        </a:dk2>
        <a:lt2>
          <a:srgbClr val="C0C0C0"/>
        </a:lt2>
        <a:accent1>
          <a:srgbClr val="276AF1"/>
        </a:accent1>
        <a:accent2>
          <a:srgbClr val="19C5C5"/>
        </a:accent2>
        <a:accent3>
          <a:srgbClr val="C3ECF8"/>
        </a:accent3>
        <a:accent4>
          <a:srgbClr val="000000"/>
        </a:accent4>
        <a:accent5>
          <a:srgbClr val="ACB9F7"/>
        </a:accent5>
        <a:accent6>
          <a:srgbClr val="16B2B2"/>
        </a:accent6>
        <a:hlink>
          <a:srgbClr val="84BC1E"/>
        </a:hlink>
        <a:folHlink>
          <a:srgbClr val="E45B06"/>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Presentation2" id="{2369962B-701D-4A25-A6C4-8D65CBDF67FD}" vid="{2364024F-FCB5-42B3-BED8-3865A607D6EA}"/>
    </a:ext>
  </a:extLst>
</a:theme>
</file>

<file path=ppt/theme/theme25.xml><?xml version="1.0" encoding="utf-8"?>
<a:theme xmlns:a="http://schemas.openxmlformats.org/drawingml/2006/main" name="580TGp_general_light_ani">
  <a:themeElements>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E1F4D8"/>
        </a:lt1>
        <a:dk2>
          <a:srgbClr val="003366"/>
        </a:dk2>
        <a:lt2>
          <a:srgbClr val="808080"/>
        </a:lt2>
        <a:accent1>
          <a:srgbClr val="FFC319"/>
        </a:accent1>
        <a:accent2>
          <a:srgbClr val="A8D02A"/>
        </a:accent2>
        <a:accent3>
          <a:srgbClr val="EEF8E9"/>
        </a:accent3>
        <a:accent4>
          <a:srgbClr val="000000"/>
        </a:accent4>
        <a:accent5>
          <a:srgbClr val="FFDEAB"/>
        </a:accent5>
        <a:accent6>
          <a:srgbClr val="98BC25"/>
        </a:accent6>
        <a:hlink>
          <a:srgbClr val="5CB1FE"/>
        </a:hlink>
        <a:folHlink>
          <a:srgbClr val="FF616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Christmas 2015 special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585TGp_Skinscuba_light">
  <a:themeElements>
    <a:clrScheme name="3 1">
      <a:dk1>
        <a:srgbClr val="000000"/>
      </a:dk1>
      <a:lt1>
        <a:srgbClr val="FFFFFF"/>
      </a:lt1>
      <a:dk2>
        <a:srgbClr val="179CD7"/>
      </a:dk2>
      <a:lt2>
        <a:srgbClr val="B2B2B2"/>
      </a:lt2>
      <a:accent1>
        <a:srgbClr val="3BB21A"/>
      </a:accent1>
      <a:accent2>
        <a:srgbClr val="7137C7"/>
      </a:accent2>
      <a:accent3>
        <a:srgbClr val="FFFFFF"/>
      </a:accent3>
      <a:accent4>
        <a:srgbClr val="000000"/>
      </a:accent4>
      <a:accent5>
        <a:srgbClr val="AFD5AB"/>
      </a:accent5>
      <a:accent6>
        <a:srgbClr val="6631B4"/>
      </a:accent6>
      <a:hlink>
        <a:srgbClr val="CC3399"/>
      </a:hlink>
      <a:folHlink>
        <a:srgbClr val="CC6600"/>
      </a:folHlink>
    </a:clrScheme>
    <a:fontScheme name="3">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 1">
        <a:dk1>
          <a:srgbClr val="000000"/>
        </a:dk1>
        <a:lt1>
          <a:srgbClr val="FFFFFF"/>
        </a:lt1>
        <a:dk2>
          <a:srgbClr val="179CD7"/>
        </a:dk2>
        <a:lt2>
          <a:srgbClr val="B2B2B2"/>
        </a:lt2>
        <a:accent1>
          <a:srgbClr val="3BB21A"/>
        </a:accent1>
        <a:accent2>
          <a:srgbClr val="7137C7"/>
        </a:accent2>
        <a:accent3>
          <a:srgbClr val="FFFFFF"/>
        </a:accent3>
        <a:accent4>
          <a:srgbClr val="000000"/>
        </a:accent4>
        <a:accent5>
          <a:srgbClr val="AFD5AB"/>
        </a:accent5>
        <a:accent6>
          <a:srgbClr val="6631B4"/>
        </a:accent6>
        <a:hlink>
          <a:srgbClr val="CC3399"/>
        </a:hlink>
        <a:folHlink>
          <a:srgbClr val="CC6600"/>
        </a:folHlink>
      </a:clrScheme>
      <a:clrMap bg1="lt1" tx1="dk1" bg2="lt2" tx2="dk2" accent1="accent1" accent2="accent2" accent3="accent3" accent4="accent4" accent5="accent5" accent6="accent6" hlink="hlink" folHlink="folHlink"/>
    </a:extraClrScheme>
    <a:extraClrScheme>
      <a:clrScheme name="3 2">
        <a:dk1>
          <a:srgbClr val="000000"/>
        </a:dk1>
        <a:lt1>
          <a:srgbClr val="FFFFFF"/>
        </a:lt1>
        <a:dk2>
          <a:srgbClr val="4CD21C"/>
        </a:dk2>
        <a:lt2>
          <a:srgbClr val="B2B2B2"/>
        </a:lt2>
        <a:accent1>
          <a:srgbClr val="2390D3"/>
        </a:accent1>
        <a:accent2>
          <a:srgbClr val="E1841D"/>
        </a:accent2>
        <a:accent3>
          <a:srgbClr val="FFFFFF"/>
        </a:accent3>
        <a:accent4>
          <a:srgbClr val="000000"/>
        </a:accent4>
        <a:accent5>
          <a:srgbClr val="ACC6E6"/>
        </a:accent5>
        <a:accent6>
          <a:srgbClr val="CC7719"/>
        </a:accent6>
        <a:hlink>
          <a:srgbClr val="87CB35"/>
        </a:hlink>
        <a:folHlink>
          <a:srgbClr val="359795"/>
        </a:folHlink>
      </a:clrScheme>
      <a:clrMap bg1="lt1" tx1="dk1" bg2="lt2" tx2="dk2" accent1="accent1" accent2="accent2" accent3="accent3" accent4="accent4" accent5="accent5" accent6="accent6" hlink="hlink" folHlink="folHlink"/>
    </a:extraClrScheme>
    <a:extraClrScheme>
      <a:clrScheme name="3 3">
        <a:dk1>
          <a:srgbClr val="000000"/>
        </a:dk1>
        <a:lt1>
          <a:srgbClr val="FFFFFF"/>
        </a:lt1>
        <a:dk2>
          <a:srgbClr val="CD216F"/>
        </a:dk2>
        <a:lt2>
          <a:srgbClr val="B2B2B2"/>
        </a:lt2>
        <a:accent1>
          <a:srgbClr val="C6A630"/>
        </a:accent1>
        <a:accent2>
          <a:srgbClr val="3CC2AC"/>
        </a:accent2>
        <a:accent3>
          <a:srgbClr val="FFFFFF"/>
        </a:accent3>
        <a:accent4>
          <a:srgbClr val="000000"/>
        </a:accent4>
        <a:accent5>
          <a:srgbClr val="DFD0AD"/>
        </a:accent5>
        <a:accent6>
          <a:srgbClr val="35B09B"/>
        </a:accent6>
        <a:hlink>
          <a:srgbClr val="A932CE"/>
        </a:hlink>
        <a:folHlink>
          <a:srgbClr val="15B75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85TGp_Skinscuba_light.potx" id="{5FB27138-B827-4EAF-8520-6B32CEF783D9}" vid="{0C8170C7-6DF2-48EC-9570-18CBC6C67B9C}"/>
    </a:ext>
  </a:extLst>
</a:theme>
</file>

<file path=ppt/theme/theme28.xml><?xml version="1.0" encoding="utf-8"?>
<a:theme xmlns:a="http://schemas.openxmlformats.org/drawingml/2006/main" name="2_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92TGp_Makeup_light_ani.potx" id="{1F7CD56D-0ED4-46B0-951E-5F444694FE18}" vid="{22B33AF9-72EF-48D7-B130-CE16B29A82EC}"/>
    </a:ext>
  </a:extLst>
</a:theme>
</file>

<file path=ppt/theme/theme29.xml><?xml version="1.0" encoding="utf-8"?>
<a:theme xmlns:a="http://schemas.openxmlformats.org/drawingml/2006/main" name="4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0.xml><?xml version="1.0" encoding="utf-8"?>
<a:theme xmlns:a="http://schemas.openxmlformats.org/drawingml/2006/main" name="6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1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2.xml><?xml version="1.0" encoding="utf-8"?>
<a:theme xmlns:a="http://schemas.openxmlformats.org/drawingml/2006/main" name="Puck template">
  <a:themeElements>
    <a:clrScheme name="Custom 347">
      <a:dk1>
        <a:srgbClr val="212A2E"/>
      </a:dk1>
      <a:lt1>
        <a:srgbClr val="FFFFFF"/>
      </a:lt1>
      <a:dk2>
        <a:srgbClr val="617A86"/>
      </a:dk2>
      <a:lt2>
        <a:srgbClr val="A1BECC"/>
      </a:lt2>
      <a:accent1>
        <a:srgbClr val="00D1C6"/>
      </a:accent1>
      <a:accent2>
        <a:srgbClr val="00ACC3"/>
      </a:accent2>
      <a:accent3>
        <a:srgbClr val="BBCD00"/>
      </a:accent3>
      <a:accent4>
        <a:srgbClr val="65BB48"/>
      </a:accent4>
      <a:accent5>
        <a:srgbClr val="F8BB00"/>
      </a:accent5>
      <a:accent6>
        <a:srgbClr val="EF6222"/>
      </a:accent6>
      <a:hlink>
        <a:srgbClr val="617A86"/>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5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6_Office Theme">
  <a:themeElements>
    <a:clrScheme name="Colors 8">
      <a:dk1>
        <a:sysClr val="windowText" lastClr="000000"/>
      </a:dk1>
      <a:lt1>
        <a:sysClr val="window" lastClr="FFFFFF"/>
      </a:lt1>
      <a:dk2>
        <a:srgbClr val="464646"/>
      </a:dk2>
      <a:lt2>
        <a:srgbClr val="FFFFFF"/>
      </a:lt2>
      <a:accent1>
        <a:srgbClr val="F7951D"/>
      </a:accent1>
      <a:accent2>
        <a:srgbClr val="CA1C65"/>
      </a:accent2>
      <a:accent3>
        <a:srgbClr val="832F91"/>
      </a:accent3>
      <a:accent4>
        <a:srgbClr val="00B695"/>
      </a:accent4>
      <a:accent5>
        <a:srgbClr val="40C4E5"/>
      </a:accent5>
      <a:accent6>
        <a:srgbClr val="92D050"/>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5.xml><?xml version="1.0" encoding="utf-8"?>
<a:theme xmlns:a="http://schemas.openxmlformats.org/drawingml/2006/main" name="Thiết kế mặc định">
  <a:themeElements>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Thiết kế mặc định">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Thiết kế mặc định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Thiết kế mặc định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Thiết kế mặc định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Thiết kế mặc định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Thiết kế mặc định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Thiết kế mặc định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Thiết kế mặc định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Thiết kế mặc định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Thiết kế mặc định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Thiết kế mặc định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Thiết kế mặc định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400TGp_globalcity_light_ani">
  <a:themeElements>
    <a:clrScheme name="Default Design 3">
      <a:dk1>
        <a:srgbClr val="080808"/>
      </a:dk1>
      <a:lt1>
        <a:srgbClr val="FFFFFF"/>
      </a:lt1>
      <a:dk2>
        <a:srgbClr val="A59A55"/>
      </a:dk2>
      <a:lt2>
        <a:srgbClr val="DDDDDD"/>
      </a:lt2>
      <a:accent1>
        <a:srgbClr val="4AB1E4"/>
      </a:accent1>
      <a:accent2>
        <a:srgbClr val="8F038F"/>
      </a:accent2>
      <a:accent3>
        <a:srgbClr val="FFFFFF"/>
      </a:accent3>
      <a:accent4>
        <a:srgbClr val="060606"/>
      </a:accent4>
      <a:accent5>
        <a:srgbClr val="B1D5EF"/>
      </a:accent5>
      <a:accent6>
        <a:srgbClr val="810281"/>
      </a:accent6>
      <a:hlink>
        <a:srgbClr val="F77A1D"/>
      </a:hlink>
      <a:folHlink>
        <a:srgbClr val="5BBE4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5F5F5F"/>
        </a:dk1>
        <a:lt1>
          <a:srgbClr val="FFFFFF"/>
        </a:lt1>
        <a:dk2>
          <a:srgbClr val="C36609"/>
        </a:dk2>
        <a:lt2>
          <a:srgbClr val="DDDDDD"/>
        </a:lt2>
        <a:accent1>
          <a:srgbClr val="D2B94E"/>
        </a:accent1>
        <a:accent2>
          <a:srgbClr val="2395B9"/>
        </a:accent2>
        <a:accent3>
          <a:srgbClr val="FFFFFF"/>
        </a:accent3>
        <a:accent4>
          <a:srgbClr val="505050"/>
        </a:accent4>
        <a:accent5>
          <a:srgbClr val="E5D9B2"/>
        </a:accent5>
        <a:accent6>
          <a:srgbClr val="1F87A7"/>
        </a:accent6>
        <a:hlink>
          <a:srgbClr val="5C984E"/>
        </a:hlink>
        <a:folHlink>
          <a:srgbClr val="B5C77B"/>
        </a:folHlink>
      </a:clrScheme>
      <a:clrMap bg1="lt1" tx1="dk1" bg2="lt2" tx2="dk2" accent1="accent1" accent2="accent2" accent3="accent3" accent4="accent4" accent5="accent5" accent6="accent6" hlink="hlink" folHlink="folHlink"/>
    </a:extraClrScheme>
    <a:extraClrScheme>
      <a:clrScheme name="Default Design 2">
        <a:dk1>
          <a:srgbClr val="5F5F5F"/>
        </a:dk1>
        <a:lt1>
          <a:srgbClr val="FFFFFF"/>
        </a:lt1>
        <a:dk2>
          <a:srgbClr val="9FC591"/>
        </a:dk2>
        <a:lt2>
          <a:srgbClr val="DDDDDD"/>
        </a:lt2>
        <a:accent1>
          <a:srgbClr val="7B82B7"/>
        </a:accent1>
        <a:accent2>
          <a:srgbClr val="8D337C"/>
        </a:accent2>
        <a:accent3>
          <a:srgbClr val="FFFFFF"/>
        </a:accent3>
        <a:accent4>
          <a:srgbClr val="505050"/>
        </a:accent4>
        <a:accent5>
          <a:srgbClr val="BFC1D8"/>
        </a:accent5>
        <a:accent6>
          <a:srgbClr val="7F2D70"/>
        </a:accent6>
        <a:hlink>
          <a:srgbClr val="CC87E1"/>
        </a:hlink>
        <a:folHlink>
          <a:srgbClr val="76C5D0"/>
        </a:folHlink>
      </a:clrScheme>
      <a:clrMap bg1="lt1" tx1="dk1" bg2="lt2" tx2="dk2" accent1="accent1" accent2="accent2" accent3="accent3" accent4="accent4" accent5="accent5" accent6="accent6" hlink="hlink" folHlink="folHlink"/>
    </a:extraClrScheme>
    <a:extraClrScheme>
      <a:clrScheme name="Default Design 3">
        <a:dk1>
          <a:srgbClr val="080808"/>
        </a:dk1>
        <a:lt1>
          <a:srgbClr val="FFFFFF"/>
        </a:lt1>
        <a:dk2>
          <a:srgbClr val="A59A55"/>
        </a:dk2>
        <a:lt2>
          <a:srgbClr val="DDDDDD"/>
        </a:lt2>
        <a:accent1>
          <a:srgbClr val="4AB1E4"/>
        </a:accent1>
        <a:accent2>
          <a:srgbClr val="8F038F"/>
        </a:accent2>
        <a:accent3>
          <a:srgbClr val="FFFFFF"/>
        </a:accent3>
        <a:accent4>
          <a:srgbClr val="060606"/>
        </a:accent4>
        <a:accent5>
          <a:srgbClr val="B1D5EF"/>
        </a:accent5>
        <a:accent6>
          <a:srgbClr val="810281"/>
        </a:accent6>
        <a:hlink>
          <a:srgbClr val="F77A1D"/>
        </a:hlink>
        <a:folHlink>
          <a:srgbClr val="5BBE4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Presentation2" id="{8BD6F08E-FA30-4F22-86A3-A2C657FFFFA9}" vid="{F1F60506-182E-415B-8549-7DD43519D511}"/>
    </a:ext>
  </a:extLst>
</a:theme>
</file>

<file path=ppt/theme/theme38.xml><?xml version="1.0" encoding="utf-8"?>
<a:theme xmlns:a="http://schemas.openxmlformats.org/drawingml/2006/main" name="1_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89TGp_Health_light.potx" id="{41ED57FF-DE60-4E72-9F86-513EA18BC3D2}" vid="{D85B0D5D-C38B-4356-8E55-B9FEB22080C3}"/>
    </a:ext>
  </a:extLst>
</a:theme>
</file>

<file path=ppt/theme/theme39.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0.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1.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2.xml><?xml version="1.0" encoding="utf-8"?>
<a:theme xmlns:a="http://schemas.openxmlformats.org/drawingml/2006/main" name="2_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89TGp_Health_light.potx" id="{41ED57FF-DE60-4E72-9F86-513EA18BC3D2}" vid="{D85B0D5D-C38B-4356-8E55-B9FEB22080C3}"/>
    </a:ext>
  </a:extLst>
</a:theme>
</file>

<file path=ppt/theme/theme43.xml><?xml version="1.0" encoding="utf-8"?>
<a:theme xmlns:a="http://schemas.openxmlformats.org/drawingml/2006/main" name="1_Default">
  <a:themeElements>
    <a:clrScheme name="Default">
      <a:dk1>
        <a:srgbClr val="445469"/>
      </a:dk1>
      <a:lt1>
        <a:srgbClr val="FFFFFF"/>
      </a:lt1>
      <a:dk2>
        <a:srgbClr val="A7A7A7"/>
      </a:dk2>
      <a:lt2>
        <a:srgbClr val="535353"/>
      </a:lt2>
      <a:accent1>
        <a:srgbClr val="1EA185"/>
      </a:accent1>
      <a:accent2>
        <a:srgbClr val="9BBB5C"/>
      </a:accent2>
      <a:accent3>
        <a:srgbClr val="F29B26"/>
      </a:accent3>
      <a:accent4>
        <a:srgbClr val="BD392F"/>
      </a:accent4>
      <a:accent5>
        <a:srgbClr val="445469"/>
      </a:accent5>
      <a:accent6>
        <a:srgbClr val="262F3B"/>
      </a:accent6>
      <a:hlink>
        <a:srgbClr val="0000FF"/>
      </a:hlink>
      <a:folHlink>
        <a:srgbClr val="FF00FF"/>
      </a:folHlink>
    </a:clrScheme>
    <a:fontScheme name="Default">
      <a:majorFont>
        <a:latin typeface="Avenir Roman"/>
        <a:ea typeface="Avenir Roman"/>
        <a:cs typeface="Avenir Roman"/>
      </a:majorFont>
      <a:minorFont>
        <a:latin typeface="Helvetica"/>
        <a:ea typeface="Helvetica"/>
        <a:cs typeface="Helvetica"/>
      </a:minorFont>
    </a:fontScheme>
    <a:fmtScheme name="Defaul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44.xml><?xml version="1.0" encoding="utf-8"?>
<a:theme xmlns:a="http://schemas.openxmlformats.org/drawingml/2006/main" name="9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00CC9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45.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1_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7.xml><?xml version="1.0" encoding="utf-8"?>
<a:theme xmlns:a="http://schemas.openxmlformats.org/drawingml/2006/main" name="2_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8.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24341</TotalTime>
  <Words>9666</Words>
  <Application>Microsoft Office PowerPoint</Application>
  <PresentationFormat>Custom</PresentationFormat>
  <Paragraphs>1410</Paragraphs>
  <Slides>117</Slides>
  <Notes>43</Notes>
  <HiddenSlides>0</HiddenSlides>
  <MMClips>0</MMClips>
  <ScaleCrop>false</ScaleCrop>
  <HeadingPairs>
    <vt:vector size="6" baseType="variant">
      <vt:variant>
        <vt:lpstr>Theme</vt:lpstr>
      </vt:variant>
      <vt:variant>
        <vt:i4>48</vt:i4>
      </vt:variant>
      <vt:variant>
        <vt:lpstr>Embedded OLE Servers</vt:lpstr>
      </vt:variant>
      <vt:variant>
        <vt:i4>3</vt:i4>
      </vt:variant>
      <vt:variant>
        <vt:lpstr>Slide Titles</vt:lpstr>
      </vt:variant>
      <vt:variant>
        <vt:i4>117</vt:i4>
      </vt:variant>
    </vt:vector>
  </HeadingPairs>
  <TitlesOfParts>
    <vt:vector size="168" baseType="lpstr">
      <vt:lpstr>8_Contents Slide Master</vt:lpstr>
      <vt:lpstr>1_Default Design</vt:lpstr>
      <vt:lpstr>Online Retail Marketing Campaign by Slidesgo</vt:lpstr>
      <vt:lpstr>589TGp_Health_light</vt:lpstr>
      <vt:lpstr>592TGp_Makeup_light_ani</vt:lpstr>
      <vt:lpstr>14_Contents Slide Master</vt:lpstr>
      <vt:lpstr>Office Theme</vt:lpstr>
      <vt:lpstr>2_Contents Slide Master</vt:lpstr>
      <vt:lpstr>1_592TGp_Makeup_light_ani</vt:lpstr>
      <vt:lpstr>2_Office Theme</vt:lpstr>
      <vt:lpstr>3_Office Theme</vt:lpstr>
      <vt:lpstr>1_Online Retail Marketing Campaign by Slidesgo</vt:lpstr>
      <vt:lpstr>Quince template</vt:lpstr>
      <vt:lpstr>Summer Vibes Marketing Plan by Slidesgo</vt:lpstr>
      <vt:lpstr>9_Contents Slide Master</vt:lpstr>
      <vt:lpstr>5_Contents Slide Master</vt:lpstr>
      <vt:lpstr>3_Contents Slide Master</vt:lpstr>
      <vt:lpstr>1_Contents Slide Master</vt:lpstr>
      <vt:lpstr>4_Contents Slide Master</vt:lpstr>
      <vt:lpstr>Intellectual Property Thesis by Slidesgo</vt:lpstr>
      <vt:lpstr>Contents Slide Master</vt:lpstr>
      <vt:lpstr>Nestor template</vt:lpstr>
      <vt:lpstr>2_Puck template</vt:lpstr>
      <vt:lpstr>399TGp_medical_light_ani</vt:lpstr>
      <vt:lpstr>580TGp_general_light_ani</vt:lpstr>
      <vt:lpstr>Christmas 2015 special template</vt:lpstr>
      <vt:lpstr>585TGp_Skinscuba_light</vt:lpstr>
      <vt:lpstr>2_592TGp_Makeup_light_ani</vt:lpstr>
      <vt:lpstr>4_Office Theme</vt:lpstr>
      <vt:lpstr>6_Contents Slide Master</vt:lpstr>
      <vt:lpstr>1_Solanio template</vt:lpstr>
      <vt:lpstr>Puck template</vt:lpstr>
      <vt:lpstr>5_Office Theme</vt:lpstr>
      <vt:lpstr>6_Office Theme</vt:lpstr>
      <vt:lpstr>Thiết kế mặc định</vt:lpstr>
      <vt:lpstr>1_Summer Vibes Marketing Plan by Slidesgo</vt:lpstr>
      <vt:lpstr>400TGp_globalcity_light_ani</vt:lpstr>
      <vt:lpstr>1_589TGp_Health_light</vt:lpstr>
      <vt:lpstr>Simple Light</vt:lpstr>
      <vt:lpstr>1_Intellectual Property Thesis by Slidesgo</vt:lpstr>
      <vt:lpstr>1_Office Theme</vt:lpstr>
      <vt:lpstr>2_589TGp_Health_light</vt:lpstr>
      <vt:lpstr>1_Default</vt:lpstr>
      <vt:lpstr>9_Office Theme</vt:lpstr>
      <vt:lpstr>12_Office Theme</vt:lpstr>
      <vt:lpstr>1_Quince template</vt:lpstr>
      <vt:lpstr>2_Quince template</vt:lpstr>
      <vt:lpstr>Quickly template</vt:lpstr>
      <vt:lpstr>Equation</vt:lpstr>
      <vt:lpstr>Microsoft Equation 3.0</vt:lpstr>
      <vt:lpstr>Microsoft Word 97 - 2003 Document</vt:lpstr>
      <vt:lpstr>PowerPoint Presentation</vt:lpstr>
      <vt:lpstr>PowerPoint Presentation</vt:lpstr>
      <vt:lpstr>Big concept</vt:lpstr>
      <vt:lpstr>PowerPoint Presentation</vt:lpstr>
      <vt:lpstr>PowerPoint Presentation</vt:lpstr>
      <vt:lpstr>PowerPoint Presentation</vt:lpstr>
      <vt:lpstr>PowerPoint Presentation</vt:lpstr>
      <vt:lpstr>Khác nhau</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Big concept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Laptop Dell</cp:lastModifiedBy>
  <cp:revision>758</cp:revision>
  <dcterms:created xsi:type="dcterms:W3CDTF">2018-04-24T17:14:44Z</dcterms:created>
  <dcterms:modified xsi:type="dcterms:W3CDTF">2024-08-24T05:19:10Z</dcterms:modified>
</cp:coreProperties>
</file>